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8.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9.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0.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1.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2.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3.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14.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7.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8.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5"/>
    <p:sldMasterId id="2147483677" r:id="rId6"/>
    <p:sldMasterId id="2147483697" r:id="rId7"/>
    <p:sldMasterId id="2147483716" r:id="rId8"/>
    <p:sldMasterId id="2147483733" r:id="rId9"/>
    <p:sldMasterId id="2147483745" r:id="rId10"/>
    <p:sldMasterId id="2147483759" r:id="rId11"/>
    <p:sldMasterId id="2147483788" r:id="rId12"/>
    <p:sldMasterId id="2147483814" r:id="rId13"/>
    <p:sldMasterId id="2147483831" r:id="rId14"/>
    <p:sldMasterId id="2147483851" r:id="rId15"/>
    <p:sldMasterId id="2147483862" r:id="rId16"/>
    <p:sldMasterId id="2147483878" r:id="rId17"/>
    <p:sldMasterId id="2147483886" r:id="rId18"/>
    <p:sldMasterId id="2147483897" r:id="rId19"/>
  </p:sldMasterIdLst>
  <p:notesMasterIdLst>
    <p:notesMasterId r:id="rId71"/>
  </p:notesMasterIdLst>
  <p:handoutMasterIdLst>
    <p:handoutMasterId r:id="rId72"/>
  </p:handoutMasterIdLst>
  <p:sldIdLst>
    <p:sldId id="2146847323" r:id="rId20"/>
    <p:sldId id="2146846701" r:id="rId21"/>
    <p:sldId id="2146847319" r:id="rId22"/>
    <p:sldId id="2146846681" r:id="rId23"/>
    <p:sldId id="2146847348" r:id="rId24"/>
    <p:sldId id="2146847333" r:id="rId25"/>
    <p:sldId id="2146847361" r:id="rId26"/>
    <p:sldId id="261" r:id="rId27"/>
    <p:sldId id="2146847351" r:id="rId28"/>
    <p:sldId id="2146847396" r:id="rId29"/>
    <p:sldId id="2146847394" r:id="rId30"/>
    <p:sldId id="2146847391" r:id="rId31"/>
    <p:sldId id="2146847392" r:id="rId32"/>
    <p:sldId id="2146847393" r:id="rId33"/>
    <p:sldId id="2146847395" r:id="rId34"/>
    <p:sldId id="2146847404" r:id="rId35"/>
    <p:sldId id="2146847397" r:id="rId36"/>
    <p:sldId id="2146847398" r:id="rId37"/>
    <p:sldId id="2146847399" r:id="rId38"/>
    <p:sldId id="2146847400" r:id="rId39"/>
    <p:sldId id="2146847401" r:id="rId40"/>
    <p:sldId id="2146847402" r:id="rId41"/>
    <p:sldId id="2146847403" r:id="rId42"/>
    <p:sldId id="2146847405" r:id="rId43"/>
    <p:sldId id="456" r:id="rId44"/>
    <p:sldId id="2146847408" r:id="rId45"/>
    <p:sldId id="2146847406" r:id="rId46"/>
    <p:sldId id="2146847407" r:id="rId47"/>
    <p:sldId id="2146847409" r:id="rId48"/>
    <p:sldId id="2146847410" r:id="rId49"/>
    <p:sldId id="2147471094" r:id="rId50"/>
    <p:sldId id="2146847411" r:id="rId51"/>
    <p:sldId id="2146847412" r:id="rId52"/>
    <p:sldId id="2146847355" r:id="rId53"/>
    <p:sldId id="2146847371" r:id="rId54"/>
    <p:sldId id="2146847366" r:id="rId55"/>
    <p:sldId id="2146847370" r:id="rId56"/>
    <p:sldId id="2146847354" r:id="rId57"/>
    <p:sldId id="2146846715" r:id="rId58"/>
    <p:sldId id="2146847390" r:id="rId59"/>
    <p:sldId id="2146847386" r:id="rId60"/>
    <p:sldId id="2146847387" r:id="rId61"/>
    <p:sldId id="2146847388" r:id="rId62"/>
    <p:sldId id="2146846767" r:id="rId63"/>
    <p:sldId id="2146847382" r:id="rId64"/>
    <p:sldId id="2146847360" r:id="rId65"/>
    <p:sldId id="2146847383" r:id="rId66"/>
    <p:sldId id="2146847389" r:id="rId67"/>
    <p:sldId id="2146847368" r:id="rId68"/>
    <p:sldId id="2145705690" r:id="rId69"/>
    <p:sldId id="256"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0253F"/>
    <a:srgbClr val="FFFFFF"/>
    <a:srgbClr val="95B3D7"/>
    <a:srgbClr val="EAF0F7"/>
    <a:srgbClr val="05ECF0"/>
    <a:srgbClr val="254061"/>
    <a:srgbClr val="ABDB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3036CE2-56BC-4343-8FE7-801D845C73CA}" v="167" dt="2024-02-13T06:13:01.49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4660"/>
  </p:normalViewPr>
  <p:slideViewPr>
    <p:cSldViewPr snapToGrid="0">
      <p:cViewPr varScale="1">
        <p:scale>
          <a:sx n="64" d="100"/>
          <a:sy n="64" d="100"/>
        </p:scale>
        <p:origin x="954" y="66"/>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7.xml"/><Relationship Id="rId21" Type="http://schemas.openxmlformats.org/officeDocument/2006/relationships/slide" Target="slides/slide2.xml"/><Relationship Id="rId42" Type="http://schemas.openxmlformats.org/officeDocument/2006/relationships/slide" Target="slides/slide23.xml"/><Relationship Id="rId47" Type="http://schemas.openxmlformats.org/officeDocument/2006/relationships/slide" Target="slides/slide28.xml"/><Relationship Id="rId63" Type="http://schemas.openxmlformats.org/officeDocument/2006/relationships/slide" Target="slides/slide44.xml"/><Relationship Id="rId68" Type="http://schemas.openxmlformats.org/officeDocument/2006/relationships/slide" Target="slides/slide49.xml"/><Relationship Id="rId16" Type="http://schemas.openxmlformats.org/officeDocument/2006/relationships/slideMaster" Target="slideMasters/slideMaster12.xml"/><Relationship Id="rId11" Type="http://schemas.openxmlformats.org/officeDocument/2006/relationships/slideMaster" Target="slideMasters/slideMaster7.xml"/><Relationship Id="rId24" Type="http://schemas.openxmlformats.org/officeDocument/2006/relationships/slide" Target="slides/slide5.xml"/><Relationship Id="rId32" Type="http://schemas.openxmlformats.org/officeDocument/2006/relationships/slide" Target="slides/slide13.xml"/><Relationship Id="rId37" Type="http://schemas.openxmlformats.org/officeDocument/2006/relationships/slide" Target="slides/slide18.xml"/><Relationship Id="rId40" Type="http://schemas.openxmlformats.org/officeDocument/2006/relationships/slide" Target="slides/slide21.xml"/><Relationship Id="rId45" Type="http://schemas.openxmlformats.org/officeDocument/2006/relationships/slide" Target="slides/slide26.xml"/><Relationship Id="rId53" Type="http://schemas.openxmlformats.org/officeDocument/2006/relationships/slide" Target="slides/slide34.xml"/><Relationship Id="rId58" Type="http://schemas.openxmlformats.org/officeDocument/2006/relationships/slide" Target="slides/slide39.xml"/><Relationship Id="rId66" Type="http://schemas.openxmlformats.org/officeDocument/2006/relationships/slide" Target="slides/slide47.xml"/><Relationship Id="rId74" Type="http://schemas.openxmlformats.org/officeDocument/2006/relationships/viewProps" Target="viewProps.xml"/><Relationship Id="rId5" Type="http://schemas.openxmlformats.org/officeDocument/2006/relationships/slideMaster" Target="slideMasters/slideMaster1.xml"/><Relationship Id="rId61" Type="http://schemas.openxmlformats.org/officeDocument/2006/relationships/slide" Target="slides/slide42.xml"/><Relationship Id="rId19" Type="http://schemas.openxmlformats.org/officeDocument/2006/relationships/slideMaster" Target="slideMasters/slideMaster15.xml"/><Relationship Id="rId14" Type="http://schemas.openxmlformats.org/officeDocument/2006/relationships/slideMaster" Target="slideMasters/slideMaster10.xml"/><Relationship Id="rId22" Type="http://schemas.openxmlformats.org/officeDocument/2006/relationships/slide" Target="slides/slide3.xml"/><Relationship Id="rId27" Type="http://schemas.openxmlformats.org/officeDocument/2006/relationships/slide" Target="slides/slide8.xml"/><Relationship Id="rId30" Type="http://schemas.openxmlformats.org/officeDocument/2006/relationships/slide" Target="slides/slide11.xml"/><Relationship Id="rId35" Type="http://schemas.openxmlformats.org/officeDocument/2006/relationships/slide" Target="slides/slide16.xml"/><Relationship Id="rId43" Type="http://schemas.openxmlformats.org/officeDocument/2006/relationships/slide" Target="slides/slide24.xml"/><Relationship Id="rId48" Type="http://schemas.openxmlformats.org/officeDocument/2006/relationships/slide" Target="slides/slide29.xml"/><Relationship Id="rId56" Type="http://schemas.openxmlformats.org/officeDocument/2006/relationships/slide" Target="slides/slide37.xml"/><Relationship Id="rId64" Type="http://schemas.openxmlformats.org/officeDocument/2006/relationships/slide" Target="slides/slide45.xml"/><Relationship Id="rId69" Type="http://schemas.openxmlformats.org/officeDocument/2006/relationships/slide" Target="slides/slide50.xml"/><Relationship Id="rId77" Type="http://schemas.microsoft.com/office/2015/10/relationships/revisionInfo" Target="revisionInfo.xml"/><Relationship Id="rId8" Type="http://schemas.openxmlformats.org/officeDocument/2006/relationships/slideMaster" Target="slideMasters/slideMaster4.xml"/><Relationship Id="rId51" Type="http://schemas.openxmlformats.org/officeDocument/2006/relationships/slide" Target="slides/slide32.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Master" Target="slideMasters/slideMaster8.xml"/><Relationship Id="rId17" Type="http://schemas.openxmlformats.org/officeDocument/2006/relationships/slideMaster" Target="slideMasters/slideMaster13.xml"/><Relationship Id="rId25" Type="http://schemas.openxmlformats.org/officeDocument/2006/relationships/slide" Target="slides/slide6.xml"/><Relationship Id="rId33" Type="http://schemas.openxmlformats.org/officeDocument/2006/relationships/slide" Target="slides/slide14.xml"/><Relationship Id="rId38" Type="http://schemas.openxmlformats.org/officeDocument/2006/relationships/slide" Target="slides/slide19.xml"/><Relationship Id="rId46" Type="http://schemas.openxmlformats.org/officeDocument/2006/relationships/slide" Target="slides/slide27.xml"/><Relationship Id="rId59" Type="http://schemas.openxmlformats.org/officeDocument/2006/relationships/slide" Target="slides/slide40.xml"/><Relationship Id="rId67" Type="http://schemas.openxmlformats.org/officeDocument/2006/relationships/slide" Target="slides/slide48.xml"/><Relationship Id="rId20" Type="http://schemas.openxmlformats.org/officeDocument/2006/relationships/slide" Target="slides/slide1.xml"/><Relationship Id="rId41" Type="http://schemas.openxmlformats.org/officeDocument/2006/relationships/slide" Target="slides/slide22.xml"/><Relationship Id="rId54" Type="http://schemas.openxmlformats.org/officeDocument/2006/relationships/slide" Target="slides/slide35.xml"/><Relationship Id="rId62" Type="http://schemas.openxmlformats.org/officeDocument/2006/relationships/slide" Target="slides/slide43.xml"/><Relationship Id="rId70" Type="http://schemas.openxmlformats.org/officeDocument/2006/relationships/slide" Target="slides/slide51.xml"/><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Master" Target="slideMasters/slideMaster11.xml"/><Relationship Id="rId23" Type="http://schemas.openxmlformats.org/officeDocument/2006/relationships/slide" Target="slides/slide4.xml"/><Relationship Id="rId28" Type="http://schemas.openxmlformats.org/officeDocument/2006/relationships/slide" Target="slides/slide9.xml"/><Relationship Id="rId36" Type="http://schemas.openxmlformats.org/officeDocument/2006/relationships/slide" Target="slides/slide17.xml"/><Relationship Id="rId49" Type="http://schemas.openxmlformats.org/officeDocument/2006/relationships/slide" Target="slides/slide30.xml"/><Relationship Id="rId57" Type="http://schemas.openxmlformats.org/officeDocument/2006/relationships/slide" Target="slides/slide38.xml"/><Relationship Id="rId10" Type="http://schemas.openxmlformats.org/officeDocument/2006/relationships/slideMaster" Target="slideMasters/slideMaster6.xml"/><Relationship Id="rId31" Type="http://schemas.openxmlformats.org/officeDocument/2006/relationships/slide" Target="slides/slide12.xml"/><Relationship Id="rId44" Type="http://schemas.openxmlformats.org/officeDocument/2006/relationships/slide" Target="slides/slide25.xml"/><Relationship Id="rId52" Type="http://schemas.openxmlformats.org/officeDocument/2006/relationships/slide" Target="slides/slide33.xml"/><Relationship Id="rId60" Type="http://schemas.openxmlformats.org/officeDocument/2006/relationships/slide" Target="slides/slide41.xml"/><Relationship Id="rId65" Type="http://schemas.openxmlformats.org/officeDocument/2006/relationships/slide" Target="slides/slide46.xml"/><Relationship Id="rId73" Type="http://schemas.openxmlformats.org/officeDocument/2006/relationships/presProps" Target="presProps.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Master" Target="slideMasters/slideMaster9.xml"/><Relationship Id="rId18" Type="http://schemas.openxmlformats.org/officeDocument/2006/relationships/slideMaster" Target="slideMasters/slideMaster14.xml"/><Relationship Id="rId39" Type="http://schemas.openxmlformats.org/officeDocument/2006/relationships/slide" Target="slides/slide20.xml"/><Relationship Id="rId34" Type="http://schemas.openxmlformats.org/officeDocument/2006/relationships/slide" Target="slides/slide15.xml"/><Relationship Id="rId50" Type="http://schemas.openxmlformats.org/officeDocument/2006/relationships/slide" Target="slides/slide31.xml"/><Relationship Id="rId55" Type="http://schemas.openxmlformats.org/officeDocument/2006/relationships/slide" Target="slides/slide36.xml"/><Relationship Id="rId76" Type="http://schemas.openxmlformats.org/officeDocument/2006/relationships/tableStyles" Target="tableStyles.xml"/><Relationship Id="rId7" Type="http://schemas.openxmlformats.org/officeDocument/2006/relationships/slideMaster" Target="slideMasters/slideMaster3.xml"/><Relationship Id="rId71" Type="http://schemas.openxmlformats.org/officeDocument/2006/relationships/notesMaster" Target="notesMasters/notesMaster1.xml"/><Relationship Id="rId2" Type="http://schemas.openxmlformats.org/officeDocument/2006/relationships/customXml" Target="../customXml/item2.xml"/><Relationship Id="rId29" Type="http://schemas.openxmlformats.org/officeDocument/2006/relationships/slide" Target="slides/slide10.xml"/></Relationships>
</file>

<file path=ppt/diagrams/_rels/data12.xml.rels><?xml version="1.0" encoding="UTF-8" standalone="yes"?>
<Relationships xmlns="http://schemas.openxmlformats.org/package/2006/relationships"><Relationship Id="rId3" Type="http://schemas.openxmlformats.org/officeDocument/2006/relationships/hyperlink" Target="https://meraki.cisco.com/product/security-sd-wan/large-branch-campus-concentrator/mx450/" TargetMode="External"/><Relationship Id="rId2" Type="http://schemas.openxmlformats.org/officeDocument/2006/relationships/image" Target="../media/image54.jpeg"/><Relationship Id="rId1" Type="http://schemas.openxmlformats.org/officeDocument/2006/relationships/image" Target="../media/image53.jpeg"/><Relationship Id="rId4" Type="http://schemas.openxmlformats.org/officeDocument/2006/relationships/image" Target="../media/image55.png"/></Relationships>
</file>

<file path=ppt/diagrams/_rels/data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miadria.com/meraki-magic-for-the-video-security-world/" TargetMode="External"/><Relationship Id="rId1" Type="http://schemas.openxmlformats.org/officeDocument/2006/relationships/image" Target="../media/image56.png"/><Relationship Id="rId6" Type="http://schemas.openxmlformats.org/officeDocument/2006/relationships/hyperlink" Target="https://bouchecousue.com/blog/meraki-mt-capteurs-environnementaux-connectes/" TargetMode="External"/><Relationship Id="rId5" Type="http://schemas.openxmlformats.org/officeDocument/2006/relationships/image" Target="../media/image58.png"/><Relationship Id="rId4" Type="http://schemas.openxmlformats.org/officeDocument/2006/relationships/hyperlink" Target="https://www.corporatearmor.com/meraki-mg-series-cellular-gateways/" TargetMode="External"/></Relationships>
</file>

<file path=ppt/diagrams/_rels/data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_rels/drawing12.xml.rels><?xml version="1.0" encoding="UTF-8" standalone="yes"?>
<Relationships xmlns="http://schemas.openxmlformats.org/package/2006/relationships"><Relationship Id="rId3" Type="http://schemas.openxmlformats.org/officeDocument/2006/relationships/hyperlink" Target="https://meraki.cisco.com/product/security-sd-wan/large-branch-campus-concentrator/mx450/" TargetMode="External"/><Relationship Id="rId2" Type="http://schemas.openxmlformats.org/officeDocument/2006/relationships/image" Target="../media/image54.jpeg"/><Relationship Id="rId1" Type="http://schemas.openxmlformats.org/officeDocument/2006/relationships/image" Target="../media/image53.jpeg"/><Relationship Id="rId4" Type="http://schemas.openxmlformats.org/officeDocument/2006/relationships/image" Target="../media/image55.png"/></Relationships>
</file>

<file path=ppt/diagrams/_rels/drawing1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https://www.miadria.com/meraki-magic-for-the-video-security-world/" TargetMode="External"/><Relationship Id="rId1" Type="http://schemas.openxmlformats.org/officeDocument/2006/relationships/image" Target="../media/image56.png"/><Relationship Id="rId6" Type="http://schemas.openxmlformats.org/officeDocument/2006/relationships/hyperlink" Target="https://bouchecousue.com/blog/meraki-mt-capteurs-environnementaux-connectes/" TargetMode="External"/><Relationship Id="rId5" Type="http://schemas.openxmlformats.org/officeDocument/2006/relationships/image" Target="../media/image58.png"/><Relationship Id="rId4" Type="http://schemas.openxmlformats.org/officeDocument/2006/relationships/hyperlink" Target="https://www.corporatearmor.com/meraki-mg-series-cellular-gateways/" TargetMode="External"/></Relationships>
</file>

<file path=ppt/diagrams/_rels/drawing3.xml.rels><?xml version="1.0" encoding="UTF-8" standalone="yes"?>
<Relationships xmlns="http://schemas.openxmlformats.org/package/2006/relationships"><Relationship Id="rId8" Type="http://schemas.openxmlformats.org/officeDocument/2006/relationships/image" Target="../media/image35.sv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9.svg"/><Relationship Id="rId2" Type="http://schemas.openxmlformats.org/officeDocument/2006/relationships/image" Target="../media/image29.svg"/><Relationship Id="rId1" Type="http://schemas.openxmlformats.org/officeDocument/2006/relationships/image" Target="../media/image28.png"/><Relationship Id="rId6" Type="http://schemas.openxmlformats.org/officeDocument/2006/relationships/image" Target="../media/image33.sv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svg"/><Relationship Id="rId4" Type="http://schemas.openxmlformats.org/officeDocument/2006/relationships/image" Target="../media/image31.svg"/><Relationship Id="rId9" Type="http://schemas.openxmlformats.org/officeDocument/2006/relationships/image" Target="../media/image36.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3_5">
  <dgm:title val=""/>
  <dgm:desc val=""/>
  <dgm:catLst>
    <dgm:cat type="accent3" pri="11500"/>
  </dgm:catLst>
  <dgm:styleLbl name="node0">
    <dgm:fillClrLst meth="cycle">
      <a:schemeClr val="accent3">
        <a:alpha val="80000"/>
      </a:schemeClr>
    </dgm:fillClrLst>
    <dgm:linClrLst meth="repeat">
      <a:schemeClr val="lt1"/>
    </dgm:linClrLst>
    <dgm:effectClrLst/>
    <dgm:txLinClrLst/>
    <dgm:txFillClrLst/>
    <dgm:txEffectClrLst/>
  </dgm:styleLbl>
  <dgm:styleLbl name="node1">
    <dgm:fillClrLst>
      <a:schemeClr val="accent3">
        <a:alpha val="90000"/>
      </a:schemeClr>
      <a:schemeClr val="accent3">
        <a:alpha val="50000"/>
      </a:schemeClr>
    </dgm:fillClrLst>
    <dgm:linClrLst meth="repeat">
      <a:schemeClr val="lt1"/>
    </dgm:linClrLst>
    <dgm:effectClrLst/>
    <dgm:txLinClrLst/>
    <dgm:txFillClrLst/>
    <dgm:txEffectClrLst/>
  </dgm:styleLbl>
  <dgm:styleLbl name="alignNode1">
    <dgm:fillClrLst>
      <a:schemeClr val="accent3">
        <a:alpha val="90000"/>
      </a:schemeClr>
      <a:schemeClr val="accent3">
        <a:alpha val="50000"/>
      </a:schemeClr>
    </dgm:fillClrLst>
    <dgm:linClrLst>
      <a:schemeClr val="accent3">
        <a:alpha val="90000"/>
      </a:schemeClr>
      <a:schemeClr val="accent3">
        <a:alpha val="50000"/>
      </a:schemeClr>
    </dgm:linClrLst>
    <dgm:effectClrLst/>
    <dgm:txLinClrLst/>
    <dgm:txFillClrLst/>
    <dgm:txEffectClrLst/>
  </dgm:styleLbl>
  <dgm:styleLbl name="lnNode1">
    <dgm:fillClrLst>
      <a:schemeClr val="accent3">
        <a:shade val="90000"/>
      </a:schemeClr>
      <a:schemeClr val="accent3">
        <a:alpha val="50000"/>
        <a:tint val="5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alpha val="80000"/>
      </a:schemeClr>
    </dgm:fillClrLst>
    <dgm:linClrLst meth="repeat">
      <a:schemeClr val="lt1"/>
    </dgm:linClrLst>
    <dgm:effectClrLst/>
    <dgm:txLinClrLst/>
    <dgm:txFillClrLst/>
    <dgm:txEffectClrLst/>
  </dgm:styleLbl>
  <dgm:styleLbl name="node2">
    <dgm:fillClrLst>
      <a:schemeClr val="accent3">
        <a:alpha val="70000"/>
      </a:schemeClr>
    </dgm:fillClrLst>
    <dgm:linClrLst meth="repeat">
      <a:schemeClr val="lt1"/>
    </dgm:linClrLst>
    <dgm:effectClrLst/>
    <dgm:txLinClrLst/>
    <dgm:txFillClrLst/>
    <dgm:txEffectClrLst/>
  </dgm:styleLbl>
  <dgm:styleLbl name="node3">
    <dgm:fillClrLst>
      <a:schemeClr val="accent3">
        <a:alpha val="50000"/>
      </a:schemeClr>
    </dgm:fillClrLst>
    <dgm:linClrLst meth="repeat">
      <a:schemeClr val="lt1"/>
    </dgm:linClrLst>
    <dgm:effectClrLst/>
    <dgm:txLinClrLst/>
    <dgm:txFillClrLst/>
    <dgm:txEffectClrLst/>
  </dgm:styleLbl>
  <dgm:styleLbl name="node4">
    <dgm:fillClrLst>
      <a:schemeClr val="accent3">
        <a:alpha val="30000"/>
      </a:schemeClr>
    </dgm:fillClrLst>
    <dgm:linClrLst meth="repeat">
      <a:schemeClr val="lt1"/>
    </dgm:linClrLst>
    <dgm:effectClrLst/>
    <dgm:txLinClrLst/>
    <dgm:txFillClrLst/>
    <dgm:txEffectClrLst/>
  </dgm:styleLbl>
  <dgm:styleLbl name="fgImgPlace1">
    <dgm:fillClrLst>
      <a:schemeClr val="accent3">
        <a:tint val="50000"/>
        <a:alpha val="90000"/>
      </a:schemeClr>
      <a:schemeClr val="accent3">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f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bgSibTrans2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dgm:txEffectClrLst/>
  </dgm:styleLbl>
  <dgm:styleLbl name="sibTrans1D1">
    <dgm:fillClrLst>
      <a:schemeClr val="accent3">
        <a:shade val="90000"/>
      </a:schemeClr>
      <a:schemeClr val="accent3">
        <a:tint val="50000"/>
      </a:schemeClr>
    </dgm:fillClrLst>
    <dgm:linClrLst>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alpha val="90000"/>
      </a:schemeClr>
    </dgm:fillClrLst>
    <dgm:linClrLst meth="repeat">
      <a:schemeClr val="lt1"/>
    </dgm:linClrLst>
    <dgm:effectClrLst/>
    <dgm:txLinClrLst/>
    <dgm:txFillClrLst/>
    <dgm:txEffectClrLst/>
  </dgm:styleLbl>
  <dgm:styleLbl name="asst1">
    <dgm:fillClrLst meth="repeat">
      <a:schemeClr val="accent3">
        <a:alpha val="90000"/>
      </a:schemeClr>
    </dgm:fillClrLst>
    <dgm:linClrLst meth="repeat">
      <a:schemeClr val="lt1"/>
    </dgm:linClrLst>
    <dgm:effectClrLst/>
    <dgm:txLinClrLst/>
    <dgm:txFillClrLst/>
    <dgm:txEffectClrLst/>
  </dgm:styleLbl>
  <dgm:styleLbl name="asst2">
    <dgm:fillClrLst>
      <a:schemeClr val="accent3">
        <a:alpha val="90000"/>
      </a:schemeClr>
    </dgm:fillClrLst>
    <dgm:linClrLst meth="repeat">
      <a:schemeClr val="lt1"/>
    </dgm:linClrLst>
    <dgm:effectClrLst/>
    <dgm:txLinClrLst/>
    <dgm:txFillClrLst/>
    <dgm:txEffectClrLst/>
  </dgm:styleLbl>
  <dgm:styleLbl name="asst3">
    <dgm:fillClrLst>
      <a:schemeClr val="accent3">
        <a:alpha val="70000"/>
      </a:schemeClr>
    </dgm:fillClrLst>
    <dgm:linClrLst meth="repeat">
      <a:schemeClr val="lt1"/>
    </dgm:linClrLst>
    <dgm:effectClrLst/>
    <dgm:txLinClrLst/>
    <dgm:txFillClrLst/>
    <dgm:txEffectClrLst/>
  </dgm:styleLbl>
  <dgm:styleLbl name="asst4">
    <dgm:fillClrLst>
      <a:schemeClr val="accent3">
        <a:alpha val="50000"/>
      </a:schemeClr>
    </dgm:fillClrLst>
    <dgm:linClrLst meth="repeat">
      <a:schemeClr val="lt1"/>
    </dgm:linClrLst>
    <dgm:effectClrLst/>
    <dgm:txLinClrLst/>
    <dgm:txFillClrLst/>
    <dgm:txEffectClrLst/>
  </dgm:styleLbl>
  <dgm:styleLbl name="parChTrans2D1">
    <dgm:fillClrLst meth="repeat">
      <a:schemeClr val="accent3">
        <a:shade val="8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3">
        <a:alpha val="90000"/>
      </a:schemeClr>
      <a:schemeClr val="accent3">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a:schemeClr val="accent3">
        <a:alpha val="90000"/>
        <a:tint val="40000"/>
      </a:schemeClr>
      <a:schemeClr val="accent3">
        <a:alpha val="5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5221001-D9CF-40B3-8085-35E68849166F}"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IN"/>
        </a:p>
      </dgm:t>
    </dgm:pt>
    <dgm:pt modelId="{23A9CB28-B60C-4295-9004-F8048E7F24DB}">
      <dgm:prSet custT="1"/>
      <dgm:spPr>
        <a:ln>
          <a:noFill/>
        </a:ln>
      </dgm:spPr>
      <dgm:t>
        <a:bodyPr/>
        <a:lstStyle/>
        <a:p>
          <a:r>
            <a:rPr lang="en-US" sz="2000" b="1">
              <a:latin typeface="Arial Nova" panose="020B0504020202020204" pitchFamily="34" charset="0"/>
              <a:cs typeface="Arial" panose="020B0604020202020204" pitchFamily="34" charset="0"/>
            </a:rPr>
            <a:t>Sify Overview</a:t>
          </a:r>
          <a:endParaRPr lang="en-IN" sz="2000">
            <a:latin typeface="Arial Nova" panose="020B0504020202020204" pitchFamily="34" charset="0"/>
            <a:cs typeface="Arial" panose="020B0604020202020204" pitchFamily="34" charset="0"/>
          </a:endParaRPr>
        </a:p>
      </dgm:t>
    </dgm:pt>
    <dgm:pt modelId="{ED869E96-0EF3-47FE-9A80-34CD4106747E}" type="parTrans" cxnId="{A0038BBC-B7E7-453A-87BE-E8F0372FFB55}">
      <dgm:prSet/>
      <dgm:spPr/>
      <dgm:t>
        <a:bodyPr/>
        <a:lstStyle/>
        <a:p>
          <a:endParaRPr lang="en-IN" sz="2000">
            <a:latin typeface="Arial" panose="020B0604020202020204" pitchFamily="34" charset="0"/>
            <a:cs typeface="Arial" panose="020B0604020202020204" pitchFamily="34" charset="0"/>
          </a:endParaRPr>
        </a:p>
      </dgm:t>
    </dgm:pt>
    <dgm:pt modelId="{6C5063BF-27AF-4F96-8EFE-6895CEFBA65B}" type="sibTrans" cxnId="{A0038BBC-B7E7-453A-87BE-E8F0372FFB55}">
      <dgm:prSet/>
      <dgm:spPr/>
      <dgm:t>
        <a:bodyPr/>
        <a:lstStyle/>
        <a:p>
          <a:endParaRPr lang="en-IN" sz="2000">
            <a:latin typeface="Arial" panose="020B0604020202020204" pitchFamily="34" charset="0"/>
            <a:cs typeface="Arial" panose="020B0604020202020204" pitchFamily="34" charset="0"/>
          </a:endParaRPr>
        </a:p>
      </dgm:t>
    </dgm:pt>
    <dgm:pt modelId="{935A3091-4964-44EB-A14C-F127645F5143}">
      <dgm:prSet custT="1"/>
      <dgm:spPr>
        <a:ln>
          <a:noFill/>
        </a:ln>
      </dgm:spPr>
      <dgm:t>
        <a:bodyPr/>
        <a:lstStyle/>
        <a:p>
          <a:pPr marL="0" lvl="0" indent="0" algn="l" defTabSz="889000">
            <a:lnSpc>
              <a:spcPct val="90000"/>
            </a:lnSpc>
            <a:spcBef>
              <a:spcPct val="0"/>
            </a:spcBef>
            <a:spcAft>
              <a:spcPct val="35000"/>
            </a:spcAft>
            <a:buNone/>
          </a:pPr>
          <a:r>
            <a:rPr lang="en-US" sz="2000" b="1" kern="1200">
              <a:solidFill>
                <a:prstClr val="white"/>
              </a:solidFill>
              <a:latin typeface="Arial Nova" panose="020B0504020202020204" pitchFamily="34" charset="0"/>
              <a:ea typeface="+mn-ea"/>
              <a:cs typeface="Arial" panose="020B0604020202020204" pitchFamily="34" charset="0"/>
            </a:rPr>
            <a:t>Industry Trends</a:t>
          </a:r>
          <a:endParaRPr lang="en-IN" sz="2000" b="1" kern="1200">
            <a:solidFill>
              <a:prstClr val="white"/>
            </a:solidFill>
            <a:latin typeface="Arial Nova" panose="020B0504020202020204" pitchFamily="34" charset="0"/>
            <a:ea typeface="+mn-ea"/>
            <a:cs typeface="Arial" panose="020B0604020202020204" pitchFamily="34" charset="0"/>
          </a:endParaRPr>
        </a:p>
      </dgm:t>
    </dgm:pt>
    <dgm:pt modelId="{8967EF60-3FE3-4F5E-BE07-BE5FB5AF12B8}" type="parTrans" cxnId="{CA9DD45E-96CF-40BC-B842-60F2243C9458}">
      <dgm:prSet/>
      <dgm:spPr/>
      <dgm:t>
        <a:bodyPr/>
        <a:lstStyle/>
        <a:p>
          <a:endParaRPr lang="en-IN" sz="2000">
            <a:latin typeface="Arial" panose="020B0604020202020204" pitchFamily="34" charset="0"/>
            <a:cs typeface="Arial" panose="020B0604020202020204" pitchFamily="34" charset="0"/>
          </a:endParaRPr>
        </a:p>
      </dgm:t>
    </dgm:pt>
    <dgm:pt modelId="{AFD27C09-3DE9-4F1A-A818-CD815108DD86}" type="sibTrans" cxnId="{CA9DD45E-96CF-40BC-B842-60F2243C9458}">
      <dgm:prSet/>
      <dgm:spPr/>
      <dgm:t>
        <a:bodyPr/>
        <a:lstStyle/>
        <a:p>
          <a:endParaRPr lang="en-IN" sz="2000">
            <a:latin typeface="Arial" panose="020B0604020202020204" pitchFamily="34" charset="0"/>
            <a:cs typeface="Arial" panose="020B0604020202020204" pitchFamily="34" charset="0"/>
          </a:endParaRPr>
        </a:p>
      </dgm:t>
    </dgm:pt>
    <dgm:pt modelId="{94F58958-8C16-4677-A4B3-C8DCBECE66BA}">
      <dgm:prSet custT="1"/>
      <dgm:spPr>
        <a:ln>
          <a:noFill/>
        </a:ln>
      </dgm:spPr>
      <dgm:t>
        <a:bodyPr/>
        <a:lstStyle/>
        <a:p>
          <a:pPr marL="0" lvl="0" indent="0" algn="l" defTabSz="889000">
            <a:lnSpc>
              <a:spcPct val="90000"/>
            </a:lnSpc>
            <a:spcBef>
              <a:spcPct val="0"/>
            </a:spcBef>
            <a:spcAft>
              <a:spcPct val="35000"/>
            </a:spcAft>
            <a:buNone/>
          </a:pPr>
          <a:r>
            <a:rPr lang="en-US" sz="2000" b="1" kern="1200">
              <a:solidFill>
                <a:prstClr val="white"/>
              </a:solidFill>
              <a:latin typeface="Arial Nova" panose="020B0504020202020204" pitchFamily="34" charset="0"/>
              <a:ea typeface="+mn-ea"/>
              <a:cs typeface="Arial" panose="020B0604020202020204" pitchFamily="34" charset="0"/>
            </a:rPr>
            <a:t>Sify’s Managed WiFi Services</a:t>
          </a:r>
          <a:endParaRPr lang="en-IN" sz="2000" b="1" kern="1200">
            <a:solidFill>
              <a:prstClr val="white"/>
            </a:solidFill>
            <a:latin typeface="Arial Nova" panose="020B0504020202020204" pitchFamily="34" charset="0"/>
            <a:ea typeface="+mn-ea"/>
            <a:cs typeface="Arial" panose="020B0604020202020204" pitchFamily="34" charset="0"/>
          </a:endParaRPr>
        </a:p>
      </dgm:t>
    </dgm:pt>
    <dgm:pt modelId="{82CF54A3-740F-4108-9460-044BA2F3C41C}" type="parTrans" cxnId="{72FD00AC-D7E6-4449-B59E-5574C61BC8FF}">
      <dgm:prSet/>
      <dgm:spPr/>
      <dgm:t>
        <a:bodyPr/>
        <a:lstStyle/>
        <a:p>
          <a:endParaRPr lang="en-IN" sz="2000">
            <a:latin typeface="Arial" panose="020B0604020202020204" pitchFamily="34" charset="0"/>
            <a:cs typeface="Arial" panose="020B0604020202020204" pitchFamily="34" charset="0"/>
          </a:endParaRPr>
        </a:p>
      </dgm:t>
    </dgm:pt>
    <dgm:pt modelId="{95BFB55B-ADEA-4D62-A9CD-9402C7D3667A}" type="sibTrans" cxnId="{72FD00AC-D7E6-4449-B59E-5574C61BC8FF}">
      <dgm:prSet/>
      <dgm:spPr/>
      <dgm:t>
        <a:bodyPr/>
        <a:lstStyle/>
        <a:p>
          <a:endParaRPr lang="en-IN" sz="2000">
            <a:latin typeface="Arial" panose="020B0604020202020204" pitchFamily="34" charset="0"/>
            <a:cs typeface="Arial" panose="020B0604020202020204" pitchFamily="34" charset="0"/>
          </a:endParaRPr>
        </a:p>
      </dgm:t>
    </dgm:pt>
    <dgm:pt modelId="{EF60A346-8859-4326-BAEB-D17741CD0555}">
      <dgm:prSet custT="1"/>
      <dgm:spPr>
        <a:ln>
          <a:noFill/>
        </a:ln>
      </dgm:spPr>
      <dgm:t>
        <a:bodyPr/>
        <a:lstStyle/>
        <a:p>
          <a:pPr marL="0" lvl="0" indent="0" algn="l" defTabSz="889000">
            <a:lnSpc>
              <a:spcPct val="90000"/>
            </a:lnSpc>
            <a:spcBef>
              <a:spcPct val="0"/>
            </a:spcBef>
            <a:spcAft>
              <a:spcPct val="35000"/>
            </a:spcAft>
            <a:buNone/>
          </a:pPr>
          <a:r>
            <a:rPr lang="en-IN" sz="2000" b="1" kern="1200">
              <a:solidFill>
                <a:prstClr val="white"/>
              </a:solidFill>
              <a:latin typeface="Arial Nova" panose="020B0504020202020204" pitchFamily="34" charset="0"/>
              <a:ea typeface="+mn-ea"/>
              <a:cs typeface="Arial" panose="020B0604020202020204" pitchFamily="34" charset="0"/>
            </a:rPr>
            <a:t>Case Study</a:t>
          </a:r>
        </a:p>
      </dgm:t>
    </dgm:pt>
    <dgm:pt modelId="{55C6A756-4414-43C1-85A3-6B8ED936CE20}" type="parTrans" cxnId="{5802CD52-6A6A-41A6-AC5C-4C644318BC8C}">
      <dgm:prSet/>
      <dgm:spPr/>
      <dgm:t>
        <a:bodyPr/>
        <a:lstStyle/>
        <a:p>
          <a:endParaRPr lang="en-IN" sz="2000">
            <a:latin typeface="Arial" panose="020B0604020202020204" pitchFamily="34" charset="0"/>
            <a:cs typeface="Arial" panose="020B0604020202020204" pitchFamily="34" charset="0"/>
          </a:endParaRPr>
        </a:p>
      </dgm:t>
    </dgm:pt>
    <dgm:pt modelId="{5B8F0433-2EE1-45D7-9B12-9F2317B10D0A}" type="sibTrans" cxnId="{5802CD52-6A6A-41A6-AC5C-4C644318BC8C}">
      <dgm:prSet/>
      <dgm:spPr/>
      <dgm:t>
        <a:bodyPr/>
        <a:lstStyle/>
        <a:p>
          <a:endParaRPr lang="en-IN" sz="2000">
            <a:latin typeface="Arial" panose="020B0604020202020204" pitchFamily="34" charset="0"/>
            <a:cs typeface="Arial" panose="020B0604020202020204" pitchFamily="34" charset="0"/>
          </a:endParaRPr>
        </a:p>
      </dgm:t>
    </dgm:pt>
    <dgm:pt modelId="{04412CF6-3596-4E0F-B7A5-A9CF26F976ED}">
      <dgm:prSet custT="1"/>
      <dgm:spPr>
        <a:ln>
          <a:noFill/>
        </a:ln>
      </dgm:spPr>
      <dgm:t>
        <a:bodyPr/>
        <a:lstStyle/>
        <a:p>
          <a:pPr marL="0" lvl="0" indent="0" algn="l" defTabSz="889000">
            <a:lnSpc>
              <a:spcPct val="90000"/>
            </a:lnSpc>
            <a:spcBef>
              <a:spcPct val="0"/>
            </a:spcBef>
            <a:spcAft>
              <a:spcPct val="35000"/>
            </a:spcAft>
            <a:buNone/>
          </a:pPr>
          <a:r>
            <a:rPr lang="en-US" sz="2000" b="1" kern="1200">
              <a:solidFill>
                <a:prstClr val="white"/>
              </a:solidFill>
              <a:latin typeface="Arial Nova" panose="020B0504020202020204" pitchFamily="34" charset="0"/>
              <a:ea typeface="+mn-ea"/>
              <a:cs typeface="Arial" panose="020B0604020202020204" pitchFamily="34" charset="0"/>
            </a:rPr>
            <a:t>References</a:t>
          </a:r>
          <a:endParaRPr lang="en-IN" sz="2000" b="1" kern="1200">
            <a:solidFill>
              <a:prstClr val="white"/>
            </a:solidFill>
            <a:latin typeface="Arial Nova" panose="020B0504020202020204" pitchFamily="34" charset="0"/>
            <a:ea typeface="+mn-ea"/>
            <a:cs typeface="Arial" panose="020B0604020202020204" pitchFamily="34" charset="0"/>
          </a:endParaRPr>
        </a:p>
      </dgm:t>
    </dgm:pt>
    <dgm:pt modelId="{9A9952B0-AC83-46A7-AC24-0423847E6E87}" type="parTrans" cxnId="{A008EE92-BC4A-4A3B-B70C-F2155C45F409}">
      <dgm:prSet/>
      <dgm:spPr/>
      <dgm:t>
        <a:bodyPr/>
        <a:lstStyle/>
        <a:p>
          <a:endParaRPr lang="en-IN" sz="2000">
            <a:latin typeface="Arial" panose="020B0604020202020204" pitchFamily="34" charset="0"/>
            <a:cs typeface="Arial" panose="020B0604020202020204" pitchFamily="34" charset="0"/>
          </a:endParaRPr>
        </a:p>
      </dgm:t>
    </dgm:pt>
    <dgm:pt modelId="{8063F89E-5EE6-4482-9A60-B6F916832B5D}" type="sibTrans" cxnId="{A008EE92-BC4A-4A3B-B70C-F2155C45F409}">
      <dgm:prSet/>
      <dgm:spPr/>
      <dgm:t>
        <a:bodyPr/>
        <a:lstStyle/>
        <a:p>
          <a:endParaRPr lang="en-IN" sz="2000">
            <a:latin typeface="Arial" panose="020B0604020202020204" pitchFamily="34" charset="0"/>
            <a:cs typeface="Arial" panose="020B0604020202020204" pitchFamily="34" charset="0"/>
          </a:endParaRPr>
        </a:p>
      </dgm:t>
    </dgm:pt>
    <dgm:pt modelId="{5EB4F6EF-F129-40F2-B043-51573F04F345}">
      <dgm:prSet custT="1"/>
      <dgm:spPr>
        <a:ln>
          <a:noFill/>
        </a:ln>
      </dgm:spPr>
      <dgm:t>
        <a:bodyPr/>
        <a:lstStyle/>
        <a:p>
          <a:pPr marL="0" lvl="0" indent="0" algn="l" defTabSz="889000">
            <a:lnSpc>
              <a:spcPct val="90000"/>
            </a:lnSpc>
            <a:spcBef>
              <a:spcPct val="0"/>
            </a:spcBef>
            <a:spcAft>
              <a:spcPct val="35000"/>
            </a:spcAft>
          </a:pPr>
          <a:r>
            <a:rPr lang="en-US" sz="2000" b="1" kern="1200">
              <a:solidFill>
                <a:prstClr val="white"/>
              </a:solidFill>
              <a:latin typeface="Arial Nova" panose="020B0504020202020204" pitchFamily="34" charset="0"/>
              <a:ea typeface="+mn-ea"/>
              <a:cs typeface="Arial" panose="020B0604020202020204" pitchFamily="34" charset="0"/>
            </a:rPr>
            <a:t>Sify’s Solution Platform</a:t>
          </a:r>
          <a:endParaRPr lang="en-IN" sz="2000" b="1" kern="1200">
            <a:solidFill>
              <a:prstClr val="white"/>
            </a:solidFill>
            <a:latin typeface="Arial Nova" panose="020B0504020202020204" pitchFamily="34" charset="0"/>
            <a:ea typeface="+mn-ea"/>
            <a:cs typeface="Arial" panose="020B0604020202020204" pitchFamily="34" charset="0"/>
          </a:endParaRPr>
        </a:p>
      </dgm:t>
    </dgm:pt>
    <dgm:pt modelId="{56B2ABE8-33CB-4C3D-B629-71A4CCCFB324}" type="parTrans" cxnId="{03D389C5-8462-44B2-9B73-6F5B833FA60C}">
      <dgm:prSet/>
      <dgm:spPr/>
      <dgm:t>
        <a:bodyPr/>
        <a:lstStyle/>
        <a:p>
          <a:endParaRPr lang="en-IN"/>
        </a:p>
      </dgm:t>
    </dgm:pt>
    <dgm:pt modelId="{0D0910EB-FB98-4A4D-890B-4A6CCE2A4FB1}" type="sibTrans" cxnId="{03D389C5-8462-44B2-9B73-6F5B833FA60C}">
      <dgm:prSet/>
      <dgm:spPr/>
      <dgm:t>
        <a:bodyPr/>
        <a:lstStyle/>
        <a:p>
          <a:endParaRPr lang="en-IN"/>
        </a:p>
      </dgm:t>
    </dgm:pt>
    <dgm:pt modelId="{B9AA075E-A564-401A-8E31-896CD04075FB}" type="pres">
      <dgm:prSet presAssocID="{C5221001-D9CF-40B3-8085-35E68849166F}" presName="linear" presStyleCnt="0">
        <dgm:presLayoutVars>
          <dgm:animLvl val="lvl"/>
          <dgm:resizeHandles val="exact"/>
        </dgm:presLayoutVars>
      </dgm:prSet>
      <dgm:spPr/>
    </dgm:pt>
    <dgm:pt modelId="{DC0059BF-2AC2-4641-AEA1-E418B4C28E3D}" type="pres">
      <dgm:prSet presAssocID="{23A9CB28-B60C-4295-9004-F8048E7F24DB}" presName="parentText" presStyleLbl="node1" presStyleIdx="0" presStyleCnt="6">
        <dgm:presLayoutVars>
          <dgm:chMax val="0"/>
          <dgm:bulletEnabled val="1"/>
        </dgm:presLayoutVars>
      </dgm:prSet>
      <dgm:spPr/>
    </dgm:pt>
    <dgm:pt modelId="{AA0A8970-70F2-4F24-8D92-2EFD7800B64C}" type="pres">
      <dgm:prSet presAssocID="{6C5063BF-27AF-4F96-8EFE-6895CEFBA65B}" presName="spacer" presStyleCnt="0"/>
      <dgm:spPr/>
    </dgm:pt>
    <dgm:pt modelId="{00AEC930-8D5C-42D4-9E69-36697CE2A06D}" type="pres">
      <dgm:prSet presAssocID="{935A3091-4964-44EB-A14C-F127645F5143}" presName="parentText" presStyleLbl="node1" presStyleIdx="1" presStyleCnt="6">
        <dgm:presLayoutVars>
          <dgm:chMax val="0"/>
          <dgm:bulletEnabled val="1"/>
        </dgm:presLayoutVars>
      </dgm:prSet>
      <dgm:spPr/>
    </dgm:pt>
    <dgm:pt modelId="{34B86C84-2961-487B-93D7-824CD6661378}" type="pres">
      <dgm:prSet presAssocID="{AFD27C09-3DE9-4F1A-A818-CD815108DD86}" presName="spacer" presStyleCnt="0"/>
      <dgm:spPr/>
    </dgm:pt>
    <dgm:pt modelId="{B13C0E54-AAB1-4F55-8268-FE74BA655838}" type="pres">
      <dgm:prSet presAssocID="{94F58958-8C16-4677-A4B3-C8DCBECE66BA}" presName="parentText" presStyleLbl="node1" presStyleIdx="2" presStyleCnt="6">
        <dgm:presLayoutVars>
          <dgm:chMax val="0"/>
          <dgm:bulletEnabled val="1"/>
        </dgm:presLayoutVars>
      </dgm:prSet>
      <dgm:spPr/>
    </dgm:pt>
    <dgm:pt modelId="{CF343501-C294-4A47-8696-5BF60B84D03A}" type="pres">
      <dgm:prSet presAssocID="{95BFB55B-ADEA-4D62-A9CD-9402C7D3667A}" presName="spacer" presStyleCnt="0"/>
      <dgm:spPr/>
    </dgm:pt>
    <dgm:pt modelId="{85A98784-0318-4B4C-B103-345F6B0988E5}" type="pres">
      <dgm:prSet presAssocID="{5EB4F6EF-F129-40F2-B043-51573F04F345}" presName="parentText" presStyleLbl="node1" presStyleIdx="3" presStyleCnt="6">
        <dgm:presLayoutVars>
          <dgm:chMax val="0"/>
          <dgm:bulletEnabled val="1"/>
        </dgm:presLayoutVars>
      </dgm:prSet>
      <dgm:spPr/>
    </dgm:pt>
    <dgm:pt modelId="{945C33A5-CAB9-4938-B7CA-71BCD290B2BF}" type="pres">
      <dgm:prSet presAssocID="{0D0910EB-FB98-4A4D-890B-4A6CCE2A4FB1}" presName="spacer" presStyleCnt="0"/>
      <dgm:spPr/>
    </dgm:pt>
    <dgm:pt modelId="{8A58D61D-E4E7-4336-9595-4E461138116C}" type="pres">
      <dgm:prSet presAssocID="{EF60A346-8859-4326-BAEB-D17741CD0555}" presName="parentText" presStyleLbl="node1" presStyleIdx="4" presStyleCnt="6">
        <dgm:presLayoutVars>
          <dgm:chMax val="0"/>
          <dgm:bulletEnabled val="1"/>
        </dgm:presLayoutVars>
      </dgm:prSet>
      <dgm:spPr/>
    </dgm:pt>
    <dgm:pt modelId="{0CEA8BA1-49E8-477C-BCD1-3067C744A13D}" type="pres">
      <dgm:prSet presAssocID="{5B8F0433-2EE1-45D7-9B12-9F2317B10D0A}" presName="spacer" presStyleCnt="0"/>
      <dgm:spPr/>
    </dgm:pt>
    <dgm:pt modelId="{F5F32651-D3E5-4E75-B1FF-33DF7279DDFE}" type="pres">
      <dgm:prSet presAssocID="{04412CF6-3596-4E0F-B7A5-A9CF26F976ED}" presName="parentText" presStyleLbl="node1" presStyleIdx="5" presStyleCnt="6">
        <dgm:presLayoutVars>
          <dgm:chMax val="0"/>
          <dgm:bulletEnabled val="1"/>
        </dgm:presLayoutVars>
      </dgm:prSet>
      <dgm:spPr/>
    </dgm:pt>
  </dgm:ptLst>
  <dgm:cxnLst>
    <dgm:cxn modelId="{1CE9CA13-2DE6-4A44-BCF1-341B5C8282D1}" type="presOf" srcId="{C5221001-D9CF-40B3-8085-35E68849166F}" destId="{B9AA075E-A564-401A-8E31-896CD04075FB}" srcOrd="0" destOrd="0" presId="urn:microsoft.com/office/officeart/2005/8/layout/vList2"/>
    <dgm:cxn modelId="{8EFAD922-775E-4D9A-9368-0E1F279A6743}" type="presOf" srcId="{94F58958-8C16-4677-A4B3-C8DCBECE66BA}" destId="{B13C0E54-AAB1-4F55-8268-FE74BA655838}" srcOrd="0" destOrd="0" presId="urn:microsoft.com/office/officeart/2005/8/layout/vList2"/>
    <dgm:cxn modelId="{1FD5F136-0303-4B9D-8FAC-114B158578EC}" type="presOf" srcId="{935A3091-4964-44EB-A14C-F127645F5143}" destId="{00AEC930-8D5C-42D4-9E69-36697CE2A06D}" srcOrd="0" destOrd="0" presId="urn:microsoft.com/office/officeart/2005/8/layout/vList2"/>
    <dgm:cxn modelId="{CA9DD45E-96CF-40BC-B842-60F2243C9458}" srcId="{C5221001-D9CF-40B3-8085-35E68849166F}" destId="{935A3091-4964-44EB-A14C-F127645F5143}" srcOrd="1" destOrd="0" parTransId="{8967EF60-3FE3-4F5E-BE07-BE5FB5AF12B8}" sibTransId="{AFD27C09-3DE9-4F1A-A818-CD815108DD86}"/>
    <dgm:cxn modelId="{F46F8550-B976-407F-8200-C97385576265}" type="presOf" srcId="{04412CF6-3596-4E0F-B7A5-A9CF26F976ED}" destId="{F5F32651-D3E5-4E75-B1FF-33DF7279DDFE}" srcOrd="0" destOrd="0" presId="urn:microsoft.com/office/officeart/2005/8/layout/vList2"/>
    <dgm:cxn modelId="{5802CD52-6A6A-41A6-AC5C-4C644318BC8C}" srcId="{C5221001-D9CF-40B3-8085-35E68849166F}" destId="{EF60A346-8859-4326-BAEB-D17741CD0555}" srcOrd="4" destOrd="0" parTransId="{55C6A756-4414-43C1-85A3-6B8ED936CE20}" sibTransId="{5B8F0433-2EE1-45D7-9B12-9F2317B10D0A}"/>
    <dgm:cxn modelId="{A008EE92-BC4A-4A3B-B70C-F2155C45F409}" srcId="{C5221001-D9CF-40B3-8085-35E68849166F}" destId="{04412CF6-3596-4E0F-B7A5-A9CF26F976ED}" srcOrd="5" destOrd="0" parTransId="{9A9952B0-AC83-46A7-AC24-0423847E6E87}" sibTransId="{8063F89E-5EE6-4482-9A60-B6F916832B5D}"/>
    <dgm:cxn modelId="{72FD00AC-D7E6-4449-B59E-5574C61BC8FF}" srcId="{C5221001-D9CF-40B3-8085-35E68849166F}" destId="{94F58958-8C16-4677-A4B3-C8DCBECE66BA}" srcOrd="2" destOrd="0" parTransId="{82CF54A3-740F-4108-9460-044BA2F3C41C}" sibTransId="{95BFB55B-ADEA-4D62-A9CD-9402C7D3667A}"/>
    <dgm:cxn modelId="{3C0F16B0-B165-45E2-9F62-FEC41EE0CF74}" type="presOf" srcId="{23A9CB28-B60C-4295-9004-F8048E7F24DB}" destId="{DC0059BF-2AC2-4641-AEA1-E418B4C28E3D}" srcOrd="0" destOrd="0" presId="urn:microsoft.com/office/officeart/2005/8/layout/vList2"/>
    <dgm:cxn modelId="{A43687B1-8940-4B9C-93AB-1922C354BD81}" type="presOf" srcId="{5EB4F6EF-F129-40F2-B043-51573F04F345}" destId="{85A98784-0318-4B4C-B103-345F6B0988E5}" srcOrd="0" destOrd="0" presId="urn:microsoft.com/office/officeart/2005/8/layout/vList2"/>
    <dgm:cxn modelId="{A0038BBC-B7E7-453A-87BE-E8F0372FFB55}" srcId="{C5221001-D9CF-40B3-8085-35E68849166F}" destId="{23A9CB28-B60C-4295-9004-F8048E7F24DB}" srcOrd="0" destOrd="0" parTransId="{ED869E96-0EF3-47FE-9A80-34CD4106747E}" sibTransId="{6C5063BF-27AF-4F96-8EFE-6895CEFBA65B}"/>
    <dgm:cxn modelId="{03D389C5-8462-44B2-9B73-6F5B833FA60C}" srcId="{C5221001-D9CF-40B3-8085-35E68849166F}" destId="{5EB4F6EF-F129-40F2-B043-51573F04F345}" srcOrd="3" destOrd="0" parTransId="{56B2ABE8-33CB-4C3D-B629-71A4CCCFB324}" sibTransId="{0D0910EB-FB98-4A4D-890B-4A6CCE2A4FB1}"/>
    <dgm:cxn modelId="{35C26FEA-BFA6-4056-82BA-D64A1E8ED785}" type="presOf" srcId="{EF60A346-8859-4326-BAEB-D17741CD0555}" destId="{8A58D61D-E4E7-4336-9595-4E461138116C}" srcOrd="0" destOrd="0" presId="urn:microsoft.com/office/officeart/2005/8/layout/vList2"/>
    <dgm:cxn modelId="{B699A9CE-4447-4957-ADE0-EB60358926B1}" type="presParOf" srcId="{B9AA075E-A564-401A-8E31-896CD04075FB}" destId="{DC0059BF-2AC2-4641-AEA1-E418B4C28E3D}" srcOrd="0" destOrd="0" presId="urn:microsoft.com/office/officeart/2005/8/layout/vList2"/>
    <dgm:cxn modelId="{3FEF3AA5-275F-4CAD-8422-6C1E211EB47B}" type="presParOf" srcId="{B9AA075E-A564-401A-8E31-896CD04075FB}" destId="{AA0A8970-70F2-4F24-8D92-2EFD7800B64C}" srcOrd="1" destOrd="0" presId="urn:microsoft.com/office/officeart/2005/8/layout/vList2"/>
    <dgm:cxn modelId="{19B691F5-4D59-4ED3-BFAF-845306429150}" type="presParOf" srcId="{B9AA075E-A564-401A-8E31-896CD04075FB}" destId="{00AEC930-8D5C-42D4-9E69-36697CE2A06D}" srcOrd="2" destOrd="0" presId="urn:microsoft.com/office/officeart/2005/8/layout/vList2"/>
    <dgm:cxn modelId="{EAE455DA-E30B-440F-AE9B-67AC1D6B34BD}" type="presParOf" srcId="{B9AA075E-A564-401A-8E31-896CD04075FB}" destId="{34B86C84-2961-487B-93D7-824CD6661378}" srcOrd="3" destOrd="0" presId="urn:microsoft.com/office/officeart/2005/8/layout/vList2"/>
    <dgm:cxn modelId="{80D1BAB8-1267-4198-BE23-6C5F870C720C}" type="presParOf" srcId="{B9AA075E-A564-401A-8E31-896CD04075FB}" destId="{B13C0E54-AAB1-4F55-8268-FE74BA655838}" srcOrd="4" destOrd="0" presId="urn:microsoft.com/office/officeart/2005/8/layout/vList2"/>
    <dgm:cxn modelId="{29191DCB-5936-4C14-AF03-DB89090020AD}" type="presParOf" srcId="{B9AA075E-A564-401A-8E31-896CD04075FB}" destId="{CF343501-C294-4A47-8696-5BF60B84D03A}" srcOrd="5" destOrd="0" presId="urn:microsoft.com/office/officeart/2005/8/layout/vList2"/>
    <dgm:cxn modelId="{5DE005C9-6989-46A8-AF4C-B8436480D4BD}" type="presParOf" srcId="{B9AA075E-A564-401A-8E31-896CD04075FB}" destId="{85A98784-0318-4B4C-B103-345F6B0988E5}" srcOrd="6" destOrd="0" presId="urn:microsoft.com/office/officeart/2005/8/layout/vList2"/>
    <dgm:cxn modelId="{8C6080C2-A98D-4A3F-B464-996EABC5A9E0}" type="presParOf" srcId="{B9AA075E-A564-401A-8E31-896CD04075FB}" destId="{945C33A5-CAB9-4938-B7CA-71BCD290B2BF}" srcOrd="7" destOrd="0" presId="urn:microsoft.com/office/officeart/2005/8/layout/vList2"/>
    <dgm:cxn modelId="{400F3A97-85D8-4A42-8728-F6521179C4BF}" type="presParOf" srcId="{B9AA075E-A564-401A-8E31-896CD04075FB}" destId="{8A58D61D-E4E7-4336-9595-4E461138116C}" srcOrd="8" destOrd="0" presId="urn:microsoft.com/office/officeart/2005/8/layout/vList2"/>
    <dgm:cxn modelId="{45F68D66-C8CC-479D-A973-469032E08137}" type="presParOf" srcId="{B9AA075E-A564-401A-8E31-896CD04075FB}" destId="{0CEA8BA1-49E8-477C-BCD1-3067C744A13D}" srcOrd="9" destOrd="0" presId="urn:microsoft.com/office/officeart/2005/8/layout/vList2"/>
    <dgm:cxn modelId="{F41E45AA-AD62-4E6E-B76B-24BF81BDE626}" type="presParOf" srcId="{B9AA075E-A564-401A-8E31-896CD04075FB}" destId="{F5F32651-D3E5-4E75-B1FF-33DF7279DDFE}"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3D13766-492B-4535-970C-4C2EC3918DA7}" type="doc">
      <dgm:prSet loTypeId="urn:microsoft.com/office/officeart/2005/8/layout/hierarchy4" loCatId="list" qsTypeId="urn:microsoft.com/office/officeart/2005/8/quickstyle/simple1" qsCatId="simple" csTypeId="urn:microsoft.com/office/officeart/2005/8/colors/colorful3" csCatId="colorful" phldr="1"/>
      <dgm:spPr/>
      <dgm:t>
        <a:bodyPr/>
        <a:lstStyle/>
        <a:p>
          <a:endParaRPr lang="en-IN"/>
        </a:p>
      </dgm:t>
    </dgm:pt>
    <dgm:pt modelId="{00C53A16-CF8C-4E05-B4A3-472B86F3A25E}">
      <dgm:prSet custT="1"/>
      <dgm:spPr>
        <a:ln>
          <a:noFill/>
        </a:ln>
      </dgm:spPr>
      <dgm:t>
        <a:bodyPr/>
        <a:lstStyle/>
        <a:p>
          <a:r>
            <a:rPr lang="en-US" sz="1600" b="1" i="0" baseline="0">
              <a:latin typeface="Arial Nova" panose="020B0504020202020204" pitchFamily="34" charset="0"/>
            </a:rPr>
            <a:t>Access Licenses</a:t>
          </a:r>
          <a:endParaRPr lang="en-IN" sz="1600">
            <a:latin typeface="Arial Nova" panose="020B0504020202020204" pitchFamily="34" charset="0"/>
          </a:endParaRPr>
        </a:p>
      </dgm:t>
    </dgm:pt>
    <dgm:pt modelId="{EEDA1449-5169-4C51-8D2D-1A8E92EF64B0}" type="parTrans" cxnId="{2E1EA3A4-14F9-47C0-9742-A8B2A8D811C5}">
      <dgm:prSet/>
      <dgm:spPr/>
      <dgm:t>
        <a:bodyPr/>
        <a:lstStyle/>
        <a:p>
          <a:endParaRPr lang="en-IN">
            <a:solidFill>
              <a:schemeClr val="tx1"/>
            </a:solidFill>
            <a:latin typeface="Arial Nova" panose="020B0504020202020204" pitchFamily="34" charset="0"/>
          </a:endParaRPr>
        </a:p>
      </dgm:t>
    </dgm:pt>
    <dgm:pt modelId="{FC504C63-4DE3-4B0E-8274-41927BF4D98F}" type="sibTrans" cxnId="{2E1EA3A4-14F9-47C0-9742-A8B2A8D811C5}">
      <dgm:prSet/>
      <dgm:spPr/>
      <dgm:t>
        <a:bodyPr/>
        <a:lstStyle/>
        <a:p>
          <a:endParaRPr lang="en-IN">
            <a:solidFill>
              <a:schemeClr val="tx1"/>
            </a:solidFill>
            <a:latin typeface="Arial Nova" panose="020B0504020202020204" pitchFamily="34" charset="0"/>
          </a:endParaRPr>
        </a:p>
      </dgm:t>
    </dgm:pt>
    <dgm:pt modelId="{24C4DE10-B717-4CF6-80B2-D0F4FEFD8876}">
      <dgm:prSet custT="1"/>
      <dgm:spPr>
        <a:ln>
          <a:noFill/>
        </a:ln>
      </dgm:spPr>
      <dgm:t>
        <a:bodyPr/>
        <a:lstStyle/>
        <a:p>
          <a:r>
            <a:rPr lang="en-US" sz="1200" b="0" i="0" baseline="0">
              <a:solidFill>
                <a:schemeClr val="tx1"/>
              </a:solidFill>
              <a:latin typeface="Arial Nova" panose="020B0504020202020204" pitchFamily="34" charset="0"/>
            </a:rPr>
            <a:t>Enables 802.1X, MAC Authentication, TACACS+, Guest, OnConnect, 360 Security Exchange, and Endpoint Profiling</a:t>
          </a:r>
          <a:br>
            <a:rPr lang="en-US" sz="1200" b="0" i="0" baseline="0">
              <a:solidFill>
                <a:schemeClr val="tx1"/>
              </a:solidFill>
              <a:latin typeface="Arial Nova" panose="020B0504020202020204" pitchFamily="34" charset="0"/>
            </a:rPr>
          </a:br>
          <a:endParaRPr lang="en-IN" sz="1200">
            <a:solidFill>
              <a:schemeClr val="tx1"/>
            </a:solidFill>
            <a:latin typeface="Arial Nova" panose="020B0504020202020204" pitchFamily="34" charset="0"/>
          </a:endParaRPr>
        </a:p>
      </dgm:t>
    </dgm:pt>
    <dgm:pt modelId="{9B20FBD1-BF96-4A90-9750-975A86FDE989}" type="parTrans" cxnId="{E02BE6FF-32FF-4F02-A0AB-0AA47C2C3ACD}">
      <dgm:prSet/>
      <dgm:spPr/>
      <dgm:t>
        <a:bodyPr/>
        <a:lstStyle/>
        <a:p>
          <a:endParaRPr lang="en-IN">
            <a:solidFill>
              <a:schemeClr val="tx1"/>
            </a:solidFill>
            <a:latin typeface="Arial Nova" panose="020B0504020202020204" pitchFamily="34" charset="0"/>
          </a:endParaRPr>
        </a:p>
      </dgm:t>
    </dgm:pt>
    <dgm:pt modelId="{A023CD7A-5A4C-48B5-830E-2FB430F3BE4E}" type="sibTrans" cxnId="{E02BE6FF-32FF-4F02-A0AB-0AA47C2C3ACD}">
      <dgm:prSet/>
      <dgm:spPr/>
      <dgm:t>
        <a:bodyPr/>
        <a:lstStyle/>
        <a:p>
          <a:endParaRPr lang="en-IN">
            <a:solidFill>
              <a:schemeClr val="tx1"/>
            </a:solidFill>
            <a:latin typeface="Arial Nova" panose="020B0504020202020204" pitchFamily="34" charset="0"/>
          </a:endParaRPr>
        </a:p>
      </dgm:t>
    </dgm:pt>
    <dgm:pt modelId="{ADF6D17D-3F98-4622-8727-A120304886FB}">
      <dgm:prSet custT="1"/>
      <dgm:spPr>
        <a:ln>
          <a:noFill/>
        </a:ln>
      </dgm:spPr>
      <dgm:t>
        <a:bodyPr/>
        <a:lstStyle/>
        <a:p>
          <a:r>
            <a:rPr lang="en-US" sz="1200" b="0" i="0" baseline="0">
              <a:solidFill>
                <a:schemeClr val="tx1"/>
              </a:solidFill>
              <a:latin typeface="Arial Nova" panose="020B0504020202020204" pitchFamily="34" charset="0"/>
            </a:rPr>
            <a:t>Consumption based on a concurrent session per-endpoint model</a:t>
          </a:r>
          <a:br>
            <a:rPr lang="en-US" sz="1200" b="0" i="0" baseline="0">
              <a:solidFill>
                <a:schemeClr val="tx1"/>
              </a:solidFill>
              <a:latin typeface="Arial Nova" panose="020B0504020202020204" pitchFamily="34" charset="0"/>
            </a:rPr>
          </a:br>
          <a:endParaRPr lang="en-IN" sz="1200">
            <a:solidFill>
              <a:schemeClr val="tx1"/>
            </a:solidFill>
            <a:latin typeface="Arial Nova" panose="020B0504020202020204" pitchFamily="34" charset="0"/>
          </a:endParaRPr>
        </a:p>
      </dgm:t>
    </dgm:pt>
    <dgm:pt modelId="{7800C82E-C0EE-41E1-BC00-A9C6404283A3}" type="parTrans" cxnId="{9DF3F872-9AA4-4FC3-8182-13A32AC3448F}">
      <dgm:prSet/>
      <dgm:spPr/>
      <dgm:t>
        <a:bodyPr/>
        <a:lstStyle/>
        <a:p>
          <a:endParaRPr lang="en-IN">
            <a:solidFill>
              <a:schemeClr val="tx1"/>
            </a:solidFill>
            <a:latin typeface="Arial Nova" panose="020B0504020202020204" pitchFamily="34" charset="0"/>
          </a:endParaRPr>
        </a:p>
      </dgm:t>
    </dgm:pt>
    <dgm:pt modelId="{C332A3FF-C56B-4838-B52F-47B4BAAEFEBF}" type="sibTrans" cxnId="{9DF3F872-9AA4-4FC3-8182-13A32AC3448F}">
      <dgm:prSet/>
      <dgm:spPr/>
      <dgm:t>
        <a:bodyPr/>
        <a:lstStyle/>
        <a:p>
          <a:endParaRPr lang="en-IN">
            <a:solidFill>
              <a:schemeClr val="tx1"/>
            </a:solidFill>
            <a:latin typeface="Arial Nova" panose="020B0504020202020204" pitchFamily="34" charset="0"/>
          </a:endParaRPr>
        </a:p>
      </dgm:t>
    </dgm:pt>
    <dgm:pt modelId="{3415E8F9-F8BA-4CD7-8A4A-4E82814BE282}">
      <dgm:prSet custT="1"/>
      <dgm:spPr>
        <a:ln>
          <a:noFill/>
        </a:ln>
      </dgm:spPr>
      <dgm:t>
        <a:bodyPr/>
        <a:lstStyle/>
        <a:p>
          <a:r>
            <a:rPr lang="en-US" sz="1200" b="0" i="0" baseline="0">
              <a:solidFill>
                <a:schemeClr val="tx1"/>
              </a:solidFill>
              <a:latin typeface="Arial Nova" panose="020B0504020202020204" pitchFamily="34" charset="0"/>
            </a:rPr>
            <a:t>360 Security Exchange, Endpoint Profiling, and TACACS+ (from 6.7.1) enabled with at least 100 licenses installed</a:t>
          </a:r>
          <a:endParaRPr lang="en-IN" sz="1200">
            <a:solidFill>
              <a:schemeClr val="tx1"/>
            </a:solidFill>
            <a:latin typeface="Arial Nova" panose="020B0504020202020204" pitchFamily="34" charset="0"/>
          </a:endParaRPr>
        </a:p>
      </dgm:t>
    </dgm:pt>
    <dgm:pt modelId="{9B0A32D3-90CF-4BD0-890A-11E35D42E5AB}" type="parTrans" cxnId="{DB793C52-C750-4BC6-910B-89FE0D2B71FF}">
      <dgm:prSet/>
      <dgm:spPr/>
      <dgm:t>
        <a:bodyPr/>
        <a:lstStyle/>
        <a:p>
          <a:endParaRPr lang="en-IN">
            <a:solidFill>
              <a:schemeClr val="tx1"/>
            </a:solidFill>
            <a:latin typeface="Arial Nova" panose="020B0504020202020204" pitchFamily="34" charset="0"/>
          </a:endParaRPr>
        </a:p>
      </dgm:t>
    </dgm:pt>
    <dgm:pt modelId="{D9EF730D-9771-428A-A953-6E3241BD85AB}" type="sibTrans" cxnId="{DB793C52-C750-4BC6-910B-89FE0D2B71FF}">
      <dgm:prSet/>
      <dgm:spPr/>
      <dgm:t>
        <a:bodyPr/>
        <a:lstStyle/>
        <a:p>
          <a:endParaRPr lang="en-IN">
            <a:solidFill>
              <a:schemeClr val="tx1"/>
            </a:solidFill>
            <a:latin typeface="Arial Nova" panose="020B0504020202020204" pitchFamily="34" charset="0"/>
          </a:endParaRPr>
        </a:p>
      </dgm:t>
    </dgm:pt>
    <dgm:pt modelId="{9A369583-F50A-4E75-85C8-AA956AFC90F1}">
      <dgm:prSet custT="1"/>
      <dgm:spPr>
        <a:ln>
          <a:noFill/>
        </a:ln>
      </dgm:spPr>
      <dgm:t>
        <a:bodyPr/>
        <a:lstStyle/>
        <a:p>
          <a:r>
            <a:rPr lang="en-US" sz="1600" b="1" i="0" baseline="0">
              <a:latin typeface="Arial Nova" panose="020B0504020202020204" pitchFamily="34" charset="0"/>
            </a:rPr>
            <a:t>Onboard Licenses</a:t>
          </a:r>
          <a:endParaRPr lang="en-IN" sz="1600">
            <a:latin typeface="Arial Nova" panose="020B0504020202020204" pitchFamily="34" charset="0"/>
          </a:endParaRPr>
        </a:p>
      </dgm:t>
    </dgm:pt>
    <dgm:pt modelId="{67EF3646-9B52-49AD-BFC1-1AC7484911CC}" type="parTrans" cxnId="{F3AD5A3D-2D99-4582-95BE-8FEAE2BC207C}">
      <dgm:prSet/>
      <dgm:spPr/>
      <dgm:t>
        <a:bodyPr/>
        <a:lstStyle/>
        <a:p>
          <a:endParaRPr lang="en-IN">
            <a:solidFill>
              <a:schemeClr val="tx1"/>
            </a:solidFill>
            <a:latin typeface="Arial Nova" panose="020B0504020202020204" pitchFamily="34" charset="0"/>
          </a:endParaRPr>
        </a:p>
      </dgm:t>
    </dgm:pt>
    <dgm:pt modelId="{81D7971A-89DD-4998-B17C-F5B7C35BF5E4}" type="sibTrans" cxnId="{F3AD5A3D-2D99-4582-95BE-8FEAE2BC207C}">
      <dgm:prSet/>
      <dgm:spPr/>
      <dgm:t>
        <a:bodyPr/>
        <a:lstStyle/>
        <a:p>
          <a:endParaRPr lang="en-IN">
            <a:solidFill>
              <a:schemeClr val="tx1"/>
            </a:solidFill>
            <a:latin typeface="Arial Nova" panose="020B0504020202020204" pitchFamily="34" charset="0"/>
          </a:endParaRPr>
        </a:p>
      </dgm:t>
    </dgm:pt>
    <dgm:pt modelId="{5EBD7778-4287-423B-AD5C-C4DF663E5806}">
      <dgm:prSet custT="1"/>
      <dgm:spPr>
        <a:ln>
          <a:noFill/>
        </a:ln>
      </dgm:spPr>
      <dgm:t>
        <a:bodyPr/>
        <a:lstStyle/>
        <a:p>
          <a:r>
            <a:rPr lang="en-US" sz="1200" b="0" i="0" baseline="0">
              <a:solidFill>
                <a:schemeClr val="tx1"/>
              </a:solidFill>
              <a:latin typeface="Arial Nova" panose="020B0504020202020204" pitchFamily="34" charset="0"/>
            </a:rPr>
            <a:t>Enables automated provisioning and creation of unique device identity certificates</a:t>
          </a:r>
          <a:br>
            <a:rPr lang="en-US" sz="1200" b="0" i="0" baseline="0">
              <a:solidFill>
                <a:schemeClr val="tx1"/>
              </a:solidFill>
              <a:latin typeface="Arial Nova" panose="020B0504020202020204" pitchFamily="34" charset="0"/>
            </a:rPr>
          </a:br>
          <a:endParaRPr lang="en-IN" sz="1200">
            <a:solidFill>
              <a:schemeClr val="tx1"/>
            </a:solidFill>
            <a:latin typeface="Arial Nova" panose="020B0504020202020204" pitchFamily="34" charset="0"/>
          </a:endParaRPr>
        </a:p>
      </dgm:t>
    </dgm:pt>
    <dgm:pt modelId="{EF89E488-1BEE-436E-B43D-46976F4B019A}" type="parTrans" cxnId="{B45ABAEE-C01D-4E5D-9D44-AF3873B94DC3}">
      <dgm:prSet/>
      <dgm:spPr/>
      <dgm:t>
        <a:bodyPr/>
        <a:lstStyle/>
        <a:p>
          <a:endParaRPr lang="en-IN">
            <a:solidFill>
              <a:schemeClr val="tx1"/>
            </a:solidFill>
            <a:latin typeface="Arial Nova" panose="020B0504020202020204" pitchFamily="34" charset="0"/>
          </a:endParaRPr>
        </a:p>
      </dgm:t>
    </dgm:pt>
    <dgm:pt modelId="{F6D20E7D-19CF-4332-ADD9-809481591AF3}" type="sibTrans" cxnId="{B45ABAEE-C01D-4E5D-9D44-AF3873B94DC3}">
      <dgm:prSet/>
      <dgm:spPr/>
      <dgm:t>
        <a:bodyPr/>
        <a:lstStyle/>
        <a:p>
          <a:endParaRPr lang="en-IN">
            <a:solidFill>
              <a:schemeClr val="tx1"/>
            </a:solidFill>
            <a:latin typeface="Arial Nova" panose="020B0504020202020204" pitchFamily="34" charset="0"/>
          </a:endParaRPr>
        </a:p>
      </dgm:t>
    </dgm:pt>
    <dgm:pt modelId="{D1A0FF6F-9FBE-4E32-92F7-70E05123C659}">
      <dgm:prSet custT="1"/>
      <dgm:spPr>
        <a:ln>
          <a:noFill/>
        </a:ln>
      </dgm:spPr>
      <dgm:t>
        <a:bodyPr/>
        <a:lstStyle/>
        <a:p>
          <a:r>
            <a:rPr lang="en-US" sz="1200" b="0" i="0" baseline="0">
              <a:solidFill>
                <a:schemeClr val="tx1"/>
              </a:solidFill>
              <a:latin typeface="Arial Nova" panose="020B0504020202020204" pitchFamily="34" charset="0"/>
            </a:rPr>
            <a:t>Consumption based on an active certificate per-user model</a:t>
          </a:r>
          <a:br>
            <a:rPr lang="en-US" sz="1200" b="0" i="0" baseline="0">
              <a:solidFill>
                <a:schemeClr val="tx1"/>
              </a:solidFill>
              <a:latin typeface="Arial Nova" panose="020B0504020202020204" pitchFamily="34" charset="0"/>
            </a:rPr>
          </a:br>
          <a:endParaRPr lang="en-IN" sz="1200">
            <a:solidFill>
              <a:schemeClr val="tx1"/>
            </a:solidFill>
            <a:latin typeface="Arial Nova" panose="020B0504020202020204" pitchFamily="34" charset="0"/>
          </a:endParaRPr>
        </a:p>
      </dgm:t>
    </dgm:pt>
    <dgm:pt modelId="{FFD56CDD-21D9-4CDF-929B-CD0BD49FEF7D}" type="parTrans" cxnId="{911C8EC2-3111-4672-A25A-D3BC182D409C}">
      <dgm:prSet/>
      <dgm:spPr/>
      <dgm:t>
        <a:bodyPr/>
        <a:lstStyle/>
        <a:p>
          <a:endParaRPr lang="en-IN">
            <a:solidFill>
              <a:schemeClr val="tx1"/>
            </a:solidFill>
            <a:latin typeface="Arial Nova" panose="020B0504020202020204" pitchFamily="34" charset="0"/>
          </a:endParaRPr>
        </a:p>
      </dgm:t>
    </dgm:pt>
    <dgm:pt modelId="{543FC01B-15BF-4A67-9102-2D389F806F3E}" type="sibTrans" cxnId="{911C8EC2-3111-4672-A25A-D3BC182D409C}">
      <dgm:prSet/>
      <dgm:spPr/>
      <dgm:t>
        <a:bodyPr/>
        <a:lstStyle/>
        <a:p>
          <a:endParaRPr lang="en-IN">
            <a:solidFill>
              <a:schemeClr val="tx1"/>
            </a:solidFill>
            <a:latin typeface="Arial Nova" panose="020B0504020202020204" pitchFamily="34" charset="0"/>
          </a:endParaRPr>
        </a:p>
      </dgm:t>
    </dgm:pt>
    <dgm:pt modelId="{31C911AF-EA5F-408C-B01D-2BF121C7BF1C}">
      <dgm:prSet custT="1"/>
      <dgm:spPr>
        <a:ln>
          <a:noFill/>
        </a:ln>
      </dgm:spPr>
      <dgm:t>
        <a:bodyPr/>
        <a:lstStyle/>
        <a:p>
          <a:r>
            <a:rPr lang="en-US" sz="1200" b="0" i="0" baseline="0">
              <a:solidFill>
                <a:schemeClr val="tx1"/>
              </a:solidFill>
              <a:latin typeface="Arial Nova" panose="020B0504020202020204" pitchFamily="34" charset="0"/>
            </a:rPr>
            <a:t>Available as perpetual or subscription licenses for 100 to 10K concurrent endpoints</a:t>
          </a:r>
          <a:endParaRPr lang="en-IN" sz="1200">
            <a:solidFill>
              <a:schemeClr val="tx1"/>
            </a:solidFill>
            <a:latin typeface="Arial Nova" panose="020B0504020202020204" pitchFamily="34" charset="0"/>
          </a:endParaRPr>
        </a:p>
      </dgm:t>
    </dgm:pt>
    <dgm:pt modelId="{7B338AD9-C8A3-4BA9-A07D-1B587665FC28}" type="parTrans" cxnId="{E4074006-4644-49B5-A040-6C9F94133CE6}">
      <dgm:prSet/>
      <dgm:spPr/>
      <dgm:t>
        <a:bodyPr/>
        <a:lstStyle/>
        <a:p>
          <a:endParaRPr lang="en-IN">
            <a:solidFill>
              <a:schemeClr val="tx1"/>
            </a:solidFill>
            <a:latin typeface="Arial Nova" panose="020B0504020202020204" pitchFamily="34" charset="0"/>
          </a:endParaRPr>
        </a:p>
      </dgm:t>
    </dgm:pt>
    <dgm:pt modelId="{4350A6FC-A14E-4076-A852-2BB01D4D9495}" type="sibTrans" cxnId="{E4074006-4644-49B5-A040-6C9F94133CE6}">
      <dgm:prSet/>
      <dgm:spPr/>
      <dgm:t>
        <a:bodyPr/>
        <a:lstStyle/>
        <a:p>
          <a:endParaRPr lang="en-IN">
            <a:solidFill>
              <a:schemeClr val="tx1"/>
            </a:solidFill>
            <a:latin typeface="Arial Nova" panose="020B0504020202020204" pitchFamily="34" charset="0"/>
          </a:endParaRPr>
        </a:p>
      </dgm:t>
    </dgm:pt>
    <dgm:pt modelId="{98221201-3B2E-417F-9689-4C26647A3ED4}">
      <dgm:prSet custT="1"/>
      <dgm:spPr>
        <a:ln>
          <a:noFill/>
        </a:ln>
      </dgm:spPr>
      <dgm:t>
        <a:bodyPr/>
        <a:lstStyle/>
        <a:p>
          <a:r>
            <a:rPr lang="en-US" sz="1600" b="1" i="0" baseline="0">
              <a:latin typeface="Arial Nova" panose="020B0504020202020204" pitchFamily="34" charset="0"/>
            </a:rPr>
            <a:t>OnGuard Licenses</a:t>
          </a:r>
          <a:endParaRPr lang="en-IN" sz="1600">
            <a:latin typeface="Arial Nova" panose="020B0504020202020204" pitchFamily="34" charset="0"/>
          </a:endParaRPr>
        </a:p>
      </dgm:t>
    </dgm:pt>
    <dgm:pt modelId="{6ED96B7C-478F-4772-B3AF-9C0848A01E79}" type="parTrans" cxnId="{5A736081-475A-4841-8B4B-2DB1FE8AB72A}">
      <dgm:prSet/>
      <dgm:spPr/>
      <dgm:t>
        <a:bodyPr/>
        <a:lstStyle/>
        <a:p>
          <a:endParaRPr lang="en-IN">
            <a:solidFill>
              <a:schemeClr val="tx1"/>
            </a:solidFill>
            <a:latin typeface="Arial Nova" panose="020B0504020202020204" pitchFamily="34" charset="0"/>
          </a:endParaRPr>
        </a:p>
      </dgm:t>
    </dgm:pt>
    <dgm:pt modelId="{C033BF9C-D7D4-455A-8483-7CE3362B9F00}" type="sibTrans" cxnId="{5A736081-475A-4841-8B4B-2DB1FE8AB72A}">
      <dgm:prSet/>
      <dgm:spPr/>
      <dgm:t>
        <a:bodyPr/>
        <a:lstStyle/>
        <a:p>
          <a:endParaRPr lang="en-IN">
            <a:solidFill>
              <a:schemeClr val="tx1"/>
            </a:solidFill>
            <a:latin typeface="Arial Nova" panose="020B0504020202020204" pitchFamily="34" charset="0"/>
          </a:endParaRPr>
        </a:p>
      </dgm:t>
    </dgm:pt>
    <dgm:pt modelId="{612FFF9D-E080-4782-BCE2-588D4185EA38}">
      <dgm:prSet custT="1"/>
      <dgm:spPr>
        <a:ln>
          <a:noFill/>
        </a:ln>
      </dgm:spPr>
      <dgm:t>
        <a:bodyPr/>
        <a:lstStyle/>
        <a:p>
          <a:r>
            <a:rPr lang="en-US" sz="1200" b="0" i="0" baseline="0">
              <a:solidFill>
                <a:schemeClr val="tx1"/>
              </a:solidFill>
              <a:latin typeface="Arial Nova" panose="020B0504020202020204" pitchFamily="34" charset="0"/>
            </a:rPr>
            <a:t>Leverages agents for advanced endpoint posture assessments over various connections</a:t>
          </a:r>
          <a:br>
            <a:rPr lang="en-US" sz="1200" b="0" i="0" baseline="0">
              <a:solidFill>
                <a:schemeClr val="tx1"/>
              </a:solidFill>
              <a:latin typeface="Arial Nova" panose="020B0504020202020204" pitchFamily="34" charset="0"/>
            </a:rPr>
          </a:br>
          <a:endParaRPr lang="en-IN" sz="1200">
            <a:solidFill>
              <a:schemeClr val="tx1"/>
            </a:solidFill>
            <a:latin typeface="Arial Nova" panose="020B0504020202020204" pitchFamily="34" charset="0"/>
          </a:endParaRPr>
        </a:p>
      </dgm:t>
    </dgm:pt>
    <dgm:pt modelId="{4ECE32DB-B07E-40B0-88B1-EDC24841CCDA}" type="parTrans" cxnId="{B12CD01F-4D8D-4362-A1E6-18ABB3FE9543}">
      <dgm:prSet/>
      <dgm:spPr/>
      <dgm:t>
        <a:bodyPr/>
        <a:lstStyle/>
        <a:p>
          <a:endParaRPr lang="en-IN">
            <a:solidFill>
              <a:schemeClr val="tx1"/>
            </a:solidFill>
            <a:latin typeface="Arial Nova" panose="020B0504020202020204" pitchFamily="34" charset="0"/>
          </a:endParaRPr>
        </a:p>
      </dgm:t>
    </dgm:pt>
    <dgm:pt modelId="{7A95C8EF-E8F3-47A6-9565-2FD0B67C6B64}" type="sibTrans" cxnId="{B12CD01F-4D8D-4362-A1E6-18ABB3FE9543}">
      <dgm:prSet/>
      <dgm:spPr/>
      <dgm:t>
        <a:bodyPr/>
        <a:lstStyle/>
        <a:p>
          <a:endParaRPr lang="en-IN">
            <a:solidFill>
              <a:schemeClr val="tx1"/>
            </a:solidFill>
            <a:latin typeface="Arial Nova" panose="020B0504020202020204" pitchFamily="34" charset="0"/>
          </a:endParaRPr>
        </a:p>
      </dgm:t>
    </dgm:pt>
    <dgm:pt modelId="{B525ABA8-8617-40BD-B6D4-B5351FDA2F2A}">
      <dgm:prSet custT="1"/>
      <dgm:spPr>
        <a:ln>
          <a:noFill/>
        </a:ln>
      </dgm:spPr>
      <dgm:t>
        <a:bodyPr/>
        <a:lstStyle/>
        <a:p>
          <a:r>
            <a:rPr lang="en-US" sz="1200" b="0" i="0" baseline="0">
              <a:solidFill>
                <a:schemeClr val="tx1"/>
              </a:solidFill>
              <a:latin typeface="Arial Nova" panose="020B0504020202020204" pitchFamily="34" charset="0"/>
            </a:rPr>
            <a:t>Consumption based on a per-endpoint model for persistent and dissolvable agents</a:t>
          </a:r>
          <a:br>
            <a:rPr lang="en-US" sz="1200" b="0" i="0" baseline="0">
              <a:solidFill>
                <a:schemeClr val="tx1"/>
              </a:solidFill>
              <a:latin typeface="Arial Nova" panose="020B0504020202020204" pitchFamily="34" charset="0"/>
            </a:rPr>
          </a:br>
          <a:endParaRPr lang="en-IN" sz="1200">
            <a:solidFill>
              <a:schemeClr val="tx1"/>
            </a:solidFill>
            <a:latin typeface="Arial Nova" panose="020B0504020202020204" pitchFamily="34" charset="0"/>
          </a:endParaRPr>
        </a:p>
      </dgm:t>
    </dgm:pt>
    <dgm:pt modelId="{693675A2-554C-404C-B265-453D415D805E}" type="parTrans" cxnId="{60AAC19E-B208-4463-B59F-319F7FF121AE}">
      <dgm:prSet/>
      <dgm:spPr/>
      <dgm:t>
        <a:bodyPr/>
        <a:lstStyle/>
        <a:p>
          <a:endParaRPr lang="en-IN">
            <a:solidFill>
              <a:schemeClr val="tx1"/>
            </a:solidFill>
            <a:latin typeface="Arial Nova" panose="020B0504020202020204" pitchFamily="34" charset="0"/>
          </a:endParaRPr>
        </a:p>
      </dgm:t>
    </dgm:pt>
    <dgm:pt modelId="{F53054EC-6151-4C47-B05B-03FA063131DF}" type="sibTrans" cxnId="{60AAC19E-B208-4463-B59F-319F7FF121AE}">
      <dgm:prSet/>
      <dgm:spPr/>
      <dgm:t>
        <a:bodyPr/>
        <a:lstStyle/>
        <a:p>
          <a:endParaRPr lang="en-IN">
            <a:solidFill>
              <a:schemeClr val="tx1"/>
            </a:solidFill>
            <a:latin typeface="Arial Nova" panose="020B0504020202020204" pitchFamily="34" charset="0"/>
          </a:endParaRPr>
        </a:p>
      </dgm:t>
    </dgm:pt>
    <dgm:pt modelId="{6AC17ECF-A14F-4B05-9544-0C6EA30558FE}">
      <dgm:prSet custT="1"/>
      <dgm:spPr>
        <a:ln>
          <a:noFill/>
        </a:ln>
      </dgm:spPr>
      <dgm:t>
        <a:bodyPr/>
        <a:lstStyle/>
        <a:p>
          <a:r>
            <a:rPr lang="en-US" sz="1200" b="0" i="0" baseline="0">
              <a:solidFill>
                <a:schemeClr val="tx1"/>
              </a:solidFill>
              <a:latin typeface="Arial Nova" panose="020B0504020202020204" pitchFamily="34" charset="0"/>
            </a:rPr>
            <a:t>Available as perpetual or subscription licenses for 100 to 10K concurrent endpoints</a:t>
          </a:r>
          <a:endParaRPr lang="en-IN" sz="1200">
            <a:solidFill>
              <a:schemeClr val="tx1"/>
            </a:solidFill>
            <a:latin typeface="Arial Nova" panose="020B0504020202020204" pitchFamily="34" charset="0"/>
          </a:endParaRPr>
        </a:p>
      </dgm:t>
    </dgm:pt>
    <dgm:pt modelId="{C2B26F57-B0DF-4135-9260-FD93B6F31FB3}" type="parTrans" cxnId="{0C8ADEF7-C45D-4B4D-ACC4-DDAE2B7CA351}">
      <dgm:prSet/>
      <dgm:spPr/>
      <dgm:t>
        <a:bodyPr/>
        <a:lstStyle/>
        <a:p>
          <a:endParaRPr lang="en-IN">
            <a:solidFill>
              <a:schemeClr val="tx1"/>
            </a:solidFill>
            <a:latin typeface="Arial Nova" panose="020B0504020202020204" pitchFamily="34" charset="0"/>
          </a:endParaRPr>
        </a:p>
      </dgm:t>
    </dgm:pt>
    <dgm:pt modelId="{AAA16BC4-2A11-4FAF-985B-85C54E09CE29}" type="sibTrans" cxnId="{0C8ADEF7-C45D-4B4D-ACC4-DDAE2B7CA351}">
      <dgm:prSet/>
      <dgm:spPr/>
      <dgm:t>
        <a:bodyPr/>
        <a:lstStyle/>
        <a:p>
          <a:endParaRPr lang="en-IN">
            <a:solidFill>
              <a:schemeClr val="tx1"/>
            </a:solidFill>
            <a:latin typeface="Arial Nova" panose="020B0504020202020204" pitchFamily="34" charset="0"/>
          </a:endParaRPr>
        </a:p>
      </dgm:t>
    </dgm:pt>
    <dgm:pt modelId="{47CC07FC-AABD-4FD2-8C6B-EBB661355CAA}">
      <dgm:prSet/>
      <dgm:spPr>
        <a:ln>
          <a:noFill/>
        </a:ln>
      </dgm:spPr>
      <dgm:t>
        <a:bodyPr/>
        <a:lstStyle/>
        <a:p>
          <a:r>
            <a:rPr lang="en-US" b="1">
              <a:latin typeface="Arial Nova" panose="020B0504020202020204" pitchFamily="34" charset="0"/>
            </a:rPr>
            <a:t>Application License Types</a:t>
          </a:r>
          <a:endParaRPr lang="en-IN" b="1">
            <a:latin typeface="Arial Nova" panose="020B0504020202020204" pitchFamily="34" charset="0"/>
          </a:endParaRPr>
        </a:p>
      </dgm:t>
    </dgm:pt>
    <dgm:pt modelId="{DB0AEDA8-2601-4B97-9361-3F60A0FA1E0B}" type="parTrans" cxnId="{59318DA1-D4AE-4602-BF43-96A4576B8D8B}">
      <dgm:prSet/>
      <dgm:spPr/>
      <dgm:t>
        <a:bodyPr/>
        <a:lstStyle/>
        <a:p>
          <a:endParaRPr lang="en-IN"/>
        </a:p>
      </dgm:t>
    </dgm:pt>
    <dgm:pt modelId="{419473A6-1B1E-4759-ACDA-9C7BAA117FAC}" type="sibTrans" cxnId="{59318DA1-D4AE-4602-BF43-96A4576B8D8B}">
      <dgm:prSet/>
      <dgm:spPr/>
      <dgm:t>
        <a:bodyPr/>
        <a:lstStyle/>
        <a:p>
          <a:endParaRPr lang="en-IN"/>
        </a:p>
      </dgm:t>
    </dgm:pt>
    <dgm:pt modelId="{A2B8F0F9-135F-4564-9D65-4245E80CD92A}" type="pres">
      <dgm:prSet presAssocID="{13D13766-492B-4535-970C-4C2EC3918DA7}" presName="Name0" presStyleCnt="0">
        <dgm:presLayoutVars>
          <dgm:chPref val="1"/>
          <dgm:dir/>
          <dgm:animOne val="branch"/>
          <dgm:animLvl val="lvl"/>
          <dgm:resizeHandles/>
        </dgm:presLayoutVars>
      </dgm:prSet>
      <dgm:spPr/>
    </dgm:pt>
    <dgm:pt modelId="{6C0F6BD0-7144-4ED1-B9C2-797BC775C2DF}" type="pres">
      <dgm:prSet presAssocID="{47CC07FC-AABD-4FD2-8C6B-EBB661355CAA}" presName="vertOne" presStyleCnt="0"/>
      <dgm:spPr/>
    </dgm:pt>
    <dgm:pt modelId="{9AF29C10-0F14-42F6-B93C-07A11CB027B4}" type="pres">
      <dgm:prSet presAssocID="{47CC07FC-AABD-4FD2-8C6B-EBB661355CAA}" presName="txOne" presStyleLbl="node0" presStyleIdx="0" presStyleCnt="1" custScaleY="49247">
        <dgm:presLayoutVars>
          <dgm:chPref val="3"/>
        </dgm:presLayoutVars>
      </dgm:prSet>
      <dgm:spPr/>
    </dgm:pt>
    <dgm:pt modelId="{BB702A4D-6B90-492A-A2AC-79FEF226C7EC}" type="pres">
      <dgm:prSet presAssocID="{47CC07FC-AABD-4FD2-8C6B-EBB661355CAA}" presName="parTransOne" presStyleCnt="0"/>
      <dgm:spPr/>
    </dgm:pt>
    <dgm:pt modelId="{6F759F35-CCE3-4FB5-A3F8-DA7C69D63944}" type="pres">
      <dgm:prSet presAssocID="{47CC07FC-AABD-4FD2-8C6B-EBB661355CAA}" presName="horzOne" presStyleCnt="0"/>
      <dgm:spPr/>
    </dgm:pt>
    <dgm:pt modelId="{DDE2C634-C5AB-4DB8-B508-A3D620028562}" type="pres">
      <dgm:prSet presAssocID="{00C53A16-CF8C-4E05-B4A3-472B86F3A25E}" presName="vertTwo" presStyleCnt="0"/>
      <dgm:spPr/>
    </dgm:pt>
    <dgm:pt modelId="{BFE744D8-F82F-4825-A9EB-C42E38CC2971}" type="pres">
      <dgm:prSet presAssocID="{00C53A16-CF8C-4E05-B4A3-472B86F3A25E}" presName="txTwo" presStyleLbl="node2" presStyleIdx="0" presStyleCnt="3" custScaleY="35892">
        <dgm:presLayoutVars>
          <dgm:chPref val="3"/>
        </dgm:presLayoutVars>
      </dgm:prSet>
      <dgm:spPr/>
    </dgm:pt>
    <dgm:pt modelId="{F85D2175-EC51-403D-8638-1C134B8A08E9}" type="pres">
      <dgm:prSet presAssocID="{00C53A16-CF8C-4E05-B4A3-472B86F3A25E}" presName="parTransTwo" presStyleCnt="0"/>
      <dgm:spPr/>
    </dgm:pt>
    <dgm:pt modelId="{945243AE-378C-46BF-A5C6-AB2B58641827}" type="pres">
      <dgm:prSet presAssocID="{00C53A16-CF8C-4E05-B4A3-472B86F3A25E}" presName="horzTwo" presStyleCnt="0"/>
      <dgm:spPr/>
    </dgm:pt>
    <dgm:pt modelId="{6542B04F-82ED-4946-985E-0A717434C569}" type="pres">
      <dgm:prSet presAssocID="{24C4DE10-B717-4CF6-80B2-D0F4FEFD8876}" presName="vertThree" presStyleCnt="0"/>
      <dgm:spPr/>
    </dgm:pt>
    <dgm:pt modelId="{F341DA82-40E0-4BA6-B51C-BDA0D9C5CA9C}" type="pres">
      <dgm:prSet presAssocID="{24C4DE10-B717-4CF6-80B2-D0F4FEFD8876}" presName="txThree" presStyleLbl="node3" presStyleIdx="0" presStyleCnt="9" custScaleY="176744">
        <dgm:presLayoutVars>
          <dgm:chPref val="3"/>
        </dgm:presLayoutVars>
      </dgm:prSet>
      <dgm:spPr/>
    </dgm:pt>
    <dgm:pt modelId="{FE414303-3F08-45FB-A4B8-CA0475965606}" type="pres">
      <dgm:prSet presAssocID="{24C4DE10-B717-4CF6-80B2-D0F4FEFD8876}" presName="horzThree" presStyleCnt="0"/>
      <dgm:spPr/>
    </dgm:pt>
    <dgm:pt modelId="{0C0C2923-D306-4D5F-B845-C070A9FE5673}" type="pres">
      <dgm:prSet presAssocID="{A023CD7A-5A4C-48B5-830E-2FB430F3BE4E}" presName="sibSpaceThree" presStyleCnt="0"/>
      <dgm:spPr/>
    </dgm:pt>
    <dgm:pt modelId="{BEC2161A-1A40-4567-B758-69E683C70E5D}" type="pres">
      <dgm:prSet presAssocID="{ADF6D17D-3F98-4622-8727-A120304886FB}" presName="vertThree" presStyleCnt="0"/>
      <dgm:spPr/>
    </dgm:pt>
    <dgm:pt modelId="{6492E921-DDA3-4ABC-A3E5-8BD2F3E4C3A7}" type="pres">
      <dgm:prSet presAssocID="{ADF6D17D-3F98-4622-8727-A120304886FB}" presName="txThree" presStyleLbl="node3" presStyleIdx="1" presStyleCnt="9" custScaleY="176744">
        <dgm:presLayoutVars>
          <dgm:chPref val="3"/>
        </dgm:presLayoutVars>
      </dgm:prSet>
      <dgm:spPr/>
    </dgm:pt>
    <dgm:pt modelId="{98BA01DA-AE0F-4B7F-96E3-B9C7138E6CAB}" type="pres">
      <dgm:prSet presAssocID="{ADF6D17D-3F98-4622-8727-A120304886FB}" presName="horzThree" presStyleCnt="0"/>
      <dgm:spPr/>
    </dgm:pt>
    <dgm:pt modelId="{5BE84D8D-0B91-499C-A936-AF22B00BB0DF}" type="pres">
      <dgm:prSet presAssocID="{C332A3FF-C56B-4838-B52F-47B4BAAEFEBF}" presName="sibSpaceThree" presStyleCnt="0"/>
      <dgm:spPr/>
    </dgm:pt>
    <dgm:pt modelId="{A6FE1EB5-A88A-4A5C-99CE-D27BFA0011F7}" type="pres">
      <dgm:prSet presAssocID="{3415E8F9-F8BA-4CD7-8A4A-4E82814BE282}" presName="vertThree" presStyleCnt="0"/>
      <dgm:spPr/>
    </dgm:pt>
    <dgm:pt modelId="{DBCB2195-9EF8-4286-984A-BD54FBBC62CE}" type="pres">
      <dgm:prSet presAssocID="{3415E8F9-F8BA-4CD7-8A4A-4E82814BE282}" presName="txThree" presStyleLbl="node3" presStyleIdx="2" presStyleCnt="9" custScaleY="176744">
        <dgm:presLayoutVars>
          <dgm:chPref val="3"/>
        </dgm:presLayoutVars>
      </dgm:prSet>
      <dgm:spPr/>
    </dgm:pt>
    <dgm:pt modelId="{3674FE52-F222-4778-9C0C-BEF82AA81081}" type="pres">
      <dgm:prSet presAssocID="{3415E8F9-F8BA-4CD7-8A4A-4E82814BE282}" presName="horzThree" presStyleCnt="0"/>
      <dgm:spPr/>
    </dgm:pt>
    <dgm:pt modelId="{4FFA3E62-EE96-4290-A129-BDBF39C3371F}" type="pres">
      <dgm:prSet presAssocID="{FC504C63-4DE3-4B0E-8274-41927BF4D98F}" presName="sibSpaceTwo" presStyleCnt="0"/>
      <dgm:spPr/>
    </dgm:pt>
    <dgm:pt modelId="{891053DD-7A2A-4C82-AA6C-CA6FBA4658EA}" type="pres">
      <dgm:prSet presAssocID="{9A369583-F50A-4E75-85C8-AA956AFC90F1}" presName="vertTwo" presStyleCnt="0"/>
      <dgm:spPr/>
    </dgm:pt>
    <dgm:pt modelId="{96E22A57-8FD4-40D8-AC0D-3C3CAF894F31}" type="pres">
      <dgm:prSet presAssocID="{9A369583-F50A-4E75-85C8-AA956AFC90F1}" presName="txTwo" presStyleLbl="node2" presStyleIdx="1" presStyleCnt="3" custScaleY="35892">
        <dgm:presLayoutVars>
          <dgm:chPref val="3"/>
        </dgm:presLayoutVars>
      </dgm:prSet>
      <dgm:spPr/>
    </dgm:pt>
    <dgm:pt modelId="{EE197BF2-3D15-4E35-8E4D-D73B9F0F2207}" type="pres">
      <dgm:prSet presAssocID="{9A369583-F50A-4E75-85C8-AA956AFC90F1}" presName="parTransTwo" presStyleCnt="0"/>
      <dgm:spPr/>
    </dgm:pt>
    <dgm:pt modelId="{B58457A0-1294-4F60-AF74-2C5BB9586B60}" type="pres">
      <dgm:prSet presAssocID="{9A369583-F50A-4E75-85C8-AA956AFC90F1}" presName="horzTwo" presStyleCnt="0"/>
      <dgm:spPr/>
    </dgm:pt>
    <dgm:pt modelId="{FF67A98A-D66F-40FA-A65F-511200D1D66B}" type="pres">
      <dgm:prSet presAssocID="{5EBD7778-4287-423B-AD5C-C4DF663E5806}" presName="vertThree" presStyleCnt="0"/>
      <dgm:spPr/>
    </dgm:pt>
    <dgm:pt modelId="{A4C2AD8D-0F19-4D02-BD6F-D014D9F9FA72}" type="pres">
      <dgm:prSet presAssocID="{5EBD7778-4287-423B-AD5C-C4DF663E5806}" presName="txThree" presStyleLbl="node3" presStyleIdx="3" presStyleCnt="9" custScaleY="176744">
        <dgm:presLayoutVars>
          <dgm:chPref val="3"/>
        </dgm:presLayoutVars>
      </dgm:prSet>
      <dgm:spPr/>
    </dgm:pt>
    <dgm:pt modelId="{411C104D-49D3-4F80-B9C4-2531A3B5AB22}" type="pres">
      <dgm:prSet presAssocID="{5EBD7778-4287-423B-AD5C-C4DF663E5806}" presName="horzThree" presStyleCnt="0"/>
      <dgm:spPr/>
    </dgm:pt>
    <dgm:pt modelId="{D34D1694-751D-41CB-A47F-2C5C58B66637}" type="pres">
      <dgm:prSet presAssocID="{F6D20E7D-19CF-4332-ADD9-809481591AF3}" presName="sibSpaceThree" presStyleCnt="0"/>
      <dgm:spPr/>
    </dgm:pt>
    <dgm:pt modelId="{4488E3BC-6880-40E9-8498-2EDC5DBC991E}" type="pres">
      <dgm:prSet presAssocID="{D1A0FF6F-9FBE-4E32-92F7-70E05123C659}" presName="vertThree" presStyleCnt="0"/>
      <dgm:spPr/>
    </dgm:pt>
    <dgm:pt modelId="{6A3042BB-71A5-4804-AB51-CA27CC3074C5}" type="pres">
      <dgm:prSet presAssocID="{D1A0FF6F-9FBE-4E32-92F7-70E05123C659}" presName="txThree" presStyleLbl="node3" presStyleIdx="4" presStyleCnt="9" custScaleY="176744">
        <dgm:presLayoutVars>
          <dgm:chPref val="3"/>
        </dgm:presLayoutVars>
      </dgm:prSet>
      <dgm:spPr/>
    </dgm:pt>
    <dgm:pt modelId="{F515CB5B-28EB-4C58-B4BF-808CD15C4D8A}" type="pres">
      <dgm:prSet presAssocID="{D1A0FF6F-9FBE-4E32-92F7-70E05123C659}" presName="horzThree" presStyleCnt="0"/>
      <dgm:spPr/>
    </dgm:pt>
    <dgm:pt modelId="{C5F6FC9D-1BF5-4767-BC85-9C7B7B7E0CBB}" type="pres">
      <dgm:prSet presAssocID="{543FC01B-15BF-4A67-9102-2D389F806F3E}" presName="sibSpaceThree" presStyleCnt="0"/>
      <dgm:spPr/>
    </dgm:pt>
    <dgm:pt modelId="{305E11EF-EFE7-46FA-8A6A-9C300029A3FF}" type="pres">
      <dgm:prSet presAssocID="{31C911AF-EA5F-408C-B01D-2BF121C7BF1C}" presName="vertThree" presStyleCnt="0"/>
      <dgm:spPr/>
    </dgm:pt>
    <dgm:pt modelId="{7DAB0C70-14F6-444C-9BD0-BC30E2606E14}" type="pres">
      <dgm:prSet presAssocID="{31C911AF-EA5F-408C-B01D-2BF121C7BF1C}" presName="txThree" presStyleLbl="node3" presStyleIdx="5" presStyleCnt="9" custScaleY="176744">
        <dgm:presLayoutVars>
          <dgm:chPref val="3"/>
        </dgm:presLayoutVars>
      </dgm:prSet>
      <dgm:spPr/>
    </dgm:pt>
    <dgm:pt modelId="{4DC2C430-50BD-438F-AB3C-2104628749BF}" type="pres">
      <dgm:prSet presAssocID="{31C911AF-EA5F-408C-B01D-2BF121C7BF1C}" presName="horzThree" presStyleCnt="0"/>
      <dgm:spPr/>
    </dgm:pt>
    <dgm:pt modelId="{077030F3-A00A-41FB-AAC8-B359538508F8}" type="pres">
      <dgm:prSet presAssocID="{81D7971A-89DD-4998-B17C-F5B7C35BF5E4}" presName="sibSpaceTwo" presStyleCnt="0"/>
      <dgm:spPr/>
    </dgm:pt>
    <dgm:pt modelId="{6B8ADAC6-4599-4A41-B46A-BBD972FCC60D}" type="pres">
      <dgm:prSet presAssocID="{98221201-3B2E-417F-9689-4C26647A3ED4}" presName="vertTwo" presStyleCnt="0"/>
      <dgm:spPr/>
    </dgm:pt>
    <dgm:pt modelId="{73351B57-5306-4ADF-A17E-869572A2405B}" type="pres">
      <dgm:prSet presAssocID="{98221201-3B2E-417F-9689-4C26647A3ED4}" presName="txTwo" presStyleLbl="node2" presStyleIdx="2" presStyleCnt="3" custScaleY="35892">
        <dgm:presLayoutVars>
          <dgm:chPref val="3"/>
        </dgm:presLayoutVars>
      </dgm:prSet>
      <dgm:spPr/>
    </dgm:pt>
    <dgm:pt modelId="{EA9BB851-EF6F-4C3C-9966-461629B496C0}" type="pres">
      <dgm:prSet presAssocID="{98221201-3B2E-417F-9689-4C26647A3ED4}" presName="parTransTwo" presStyleCnt="0"/>
      <dgm:spPr/>
    </dgm:pt>
    <dgm:pt modelId="{E6FB85DD-3F0F-4BA0-9B56-EB42DFD596F9}" type="pres">
      <dgm:prSet presAssocID="{98221201-3B2E-417F-9689-4C26647A3ED4}" presName="horzTwo" presStyleCnt="0"/>
      <dgm:spPr/>
    </dgm:pt>
    <dgm:pt modelId="{73BA0223-F4BB-4646-8415-83CBB7AB94CD}" type="pres">
      <dgm:prSet presAssocID="{612FFF9D-E080-4782-BCE2-588D4185EA38}" presName="vertThree" presStyleCnt="0"/>
      <dgm:spPr/>
    </dgm:pt>
    <dgm:pt modelId="{0D6ACC1D-304D-4DB9-9757-93EAB5C1D3DE}" type="pres">
      <dgm:prSet presAssocID="{612FFF9D-E080-4782-BCE2-588D4185EA38}" presName="txThree" presStyleLbl="node3" presStyleIdx="6" presStyleCnt="9" custScaleY="176744">
        <dgm:presLayoutVars>
          <dgm:chPref val="3"/>
        </dgm:presLayoutVars>
      </dgm:prSet>
      <dgm:spPr/>
    </dgm:pt>
    <dgm:pt modelId="{6F9A4B30-300A-4750-84A5-BFC252B030DE}" type="pres">
      <dgm:prSet presAssocID="{612FFF9D-E080-4782-BCE2-588D4185EA38}" presName="horzThree" presStyleCnt="0"/>
      <dgm:spPr/>
    </dgm:pt>
    <dgm:pt modelId="{6ED8B169-D3F5-47ED-B7B6-7A5130A4B9B1}" type="pres">
      <dgm:prSet presAssocID="{7A95C8EF-E8F3-47A6-9565-2FD0B67C6B64}" presName="sibSpaceThree" presStyleCnt="0"/>
      <dgm:spPr/>
    </dgm:pt>
    <dgm:pt modelId="{3346E3D9-DE7A-42E8-8D08-90A58CD7BEEA}" type="pres">
      <dgm:prSet presAssocID="{B525ABA8-8617-40BD-B6D4-B5351FDA2F2A}" presName="vertThree" presStyleCnt="0"/>
      <dgm:spPr/>
    </dgm:pt>
    <dgm:pt modelId="{7B4013CF-CC75-4B4D-8183-DFAD257F908B}" type="pres">
      <dgm:prSet presAssocID="{B525ABA8-8617-40BD-B6D4-B5351FDA2F2A}" presName="txThree" presStyleLbl="node3" presStyleIdx="7" presStyleCnt="9" custScaleY="176744">
        <dgm:presLayoutVars>
          <dgm:chPref val="3"/>
        </dgm:presLayoutVars>
      </dgm:prSet>
      <dgm:spPr/>
    </dgm:pt>
    <dgm:pt modelId="{4668B2CB-B441-4889-A140-FCA79CB1A8F8}" type="pres">
      <dgm:prSet presAssocID="{B525ABA8-8617-40BD-B6D4-B5351FDA2F2A}" presName="horzThree" presStyleCnt="0"/>
      <dgm:spPr/>
    </dgm:pt>
    <dgm:pt modelId="{8D8B8A0E-33BB-4B16-A467-95B1DEF38CEB}" type="pres">
      <dgm:prSet presAssocID="{F53054EC-6151-4C47-B05B-03FA063131DF}" presName="sibSpaceThree" presStyleCnt="0"/>
      <dgm:spPr/>
    </dgm:pt>
    <dgm:pt modelId="{CA3D002F-B7ED-4C68-B480-539748F41538}" type="pres">
      <dgm:prSet presAssocID="{6AC17ECF-A14F-4B05-9544-0C6EA30558FE}" presName="vertThree" presStyleCnt="0"/>
      <dgm:spPr/>
    </dgm:pt>
    <dgm:pt modelId="{C99C2EF1-7078-41E3-AD3B-044E3273E355}" type="pres">
      <dgm:prSet presAssocID="{6AC17ECF-A14F-4B05-9544-0C6EA30558FE}" presName="txThree" presStyleLbl="node3" presStyleIdx="8" presStyleCnt="9" custScaleY="176744">
        <dgm:presLayoutVars>
          <dgm:chPref val="3"/>
        </dgm:presLayoutVars>
      </dgm:prSet>
      <dgm:spPr/>
    </dgm:pt>
    <dgm:pt modelId="{23386731-3960-4857-B496-2C1C927BFA12}" type="pres">
      <dgm:prSet presAssocID="{6AC17ECF-A14F-4B05-9544-0C6EA30558FE}" presName="horzThree" presStyleCnt="0"/>
      <dgm:spPr/>
    </dgm:pt>
  </dgm:ptLst>
  <dgm:cxnLst>
    <dgm:cxn modelId="{E4074006-4644-49B5-A040-6C9F94133CE6}" srcId="{9A369583-F50A-4E75-85C8-AA956AFC90F1}" destId="{31C911AF-EA5F-408C-B01D-2BF121C7BF1C}" srcOrd="2" destOrd="0" parTransId="{7B338AD9-C8A3-4BA9-A07D-1B587665FC28}" sibTransId="{4350A6FC-A14E-4076-A852-2BB01D4D9495}"/>
    <dgm:cxn modelId="{B12CD01F-4D8D-4362-A1E6-18ABB3FE9543}" srcId="{98221201-3B2E-417F-9689-4C26647A3ED4}" destId="{612FFF9D-E080-4782-BCE2-588D4185EA38}" srcOrd="0" destOrd="0" parTransId="{4ECE32DB-B07E-40B0-88B1-EDC24841CCDA}" sibTransId="{7A95C8EF-E8F3-47A6-9565-2FD0B67C6B64}"/>
    <dgm:cxn modelId="{D1F8DE23-C2D7-4FF0-B64A-2F7F5E9B6A3A}" type="presOf" srcId="{3415E8F9-F8BA-4CD7-8A4A-4E82814BE282}" destId="{DBCB2195-9EF8-4286-984A-BD54FBBC62CE}" srcOrd="0" destOrd="0" presId="urn:microsoft.com/office/officeart/2005/8/layout/hierarchy4"/>
    <dgm:cxn modelId="{A6011D3D-3305-441D-898E-97CE014CD36A}" type="presOf" srcId="{13D13766-492B-4535-970C-4C2EC3918DA7}" destId="{A2B8F0F9-135F-4564-9D65-4245E80CD92A}" srcOrd="0" destOrd="0" presId="urn:microsoft.com/office/officeart/2005/8/layout/hierarchy4"/>
    <dgm:cxn modelId="{F3AD5A3D-2D99-4582-95BE-8FEAE2BC207C}" srcId="{47CC07FC-AABD-4FD2-8C6B-EBB661355CAA}" destId="{9A369583-F50A-4E75-85C8-AA956AFC90F1}" srcOrd="1" destOrd="0" parTransId="{67EF3646-9B52-49AD-BFC1-1AC7484911CC}" sibTransId="{81D7971A-89DD-4998-B17C-F5B7C35BF5E4}"/>
    <dgm:cxn modelId="{52F8EE3F-6413-46F7-807E-91B1DADF9DBB}" type="presOf" srcId="{24C4DE10-B717-4CF6-80B2-D0F4FEFD8876}" destId="{F341DA82-40E0-4BA6-B51C-BDA0D9C5CA9C}" srcOrd="0" destOrd="0" presId="urn:microsoft.com/office/officeart/2005/8/layout/hierarchy4"/>
    <dgm:cxn modelId="{DFBFC046-A91E-4917-AD61-22D2680A84D6}" type="presOf" srcId="{47CC07FC-AABD-4FD2-8C6B-EBB661355CAA}" destId="{9AF29C10-0F14-42F6-B93C-07A11CB027B4}" srcOrd="0" destOrd="0" presId="urn:microsoft.com/office/officeart/2005/8/layout/hierarchy4"/>
    <dgm:cxn modelId="{DB793C52-C750-4BC6-910B-89FE0D2B71FF}" srcId="{00C53A16-CF8C-4E05-B4A3-472B86F3A25E}" destId="{3415E8F9-F8BA-4CD7-8A4A-4E82814BE282}" srcOrd="2" destOrd="0" parTransId="{9B0A32D3-90CF-4BD0-890A-11E35D42E5AB}" sibTransId="{D9EF730D-9771-428A-A953-6E3241BD85AB}"/>
    <dgm:cxn modelId="{9DF3F872-9AA4-4FC3-8182-13A32AC3448F}" srcId="{00C53A16-CF8C-4E05-B4A3-472B86F3A25E}" destId="{ADF6D17D-3F98-4622-8727-A120304886FB}" srcOrd="1" destOrd="0" parTransId="{7800C82E-C0EE-41E1-BC00-A9C6404283A3}" sibTransId="{C332A3FF-C56B-4838-B52F-47B4BAAEFEBF}"/>
    <dgm:cxn modelId="{2ADDB27D-73D0-412A-A53C-A6F8307EF668}" type="presOf" srcId="{00C53A16-CF8C-4E05-B4A3-472B86F3A25E}" destId="{BFE744D8-F82F-4825-A9EB-C42E38CC2971}" srcOrd="0" destOrd="0" presId="urn:microsoft.com/office/officeart/2005/8/layout/hierarchy4"/>
    <dgm:cxn modelId="{97EE317E-FE6F-4F8D-B2E6-4E39A00D8BAD}" type="presOf" srcId="{9A369583-F50A-4E75-85C8-AA956AFC90F1}" destId="{96E22A57-8FD4-40D8-AC0D-3C3CAF894F31}" srcOrd="0" destOrd="0" presId="urn:microsoft.com/office/officeart/2005/8/layout/hierarchy4"/>
    <dgm:cxn modelId="{5A736081-475A-4841-8B4B-2DB1FE8AB72A}" srcId="{47CC07FC-AABD-4FD2-8C6B-EBB661355CAA}" destId="{98221201-3B2E-417F-9689-4C26647A3ED4}" srcOrd="2" destOrd="0" parTransId="{6ED96B7C-478F-4772-B3AF-9C0848A01E79}" sibTransId="{C033BF9C-D7D4-455A-8483-7CE3362B9F00}"/>
    <dgm:cxn modelId="{647C5D8A-4919-4B3B-95F6-AF5BA635B1EB}" type="presOf" srcId="{5EBD7778-4287-423B-AD5C-C4DF663E5806}" destId="{A4C2AD8D-0F19-4D02-BD6F-D014D9F9FA72}" srcOrd="0" destOrd="0" presId="urn:microsoft.com/office/officeart/2005/8/layout/hierarchy4"/>
    <dgm:cxn modelId="{2C02EA8A-E02F-40E9-B2CF-23A187CB15CE}" type="presOf" srcId="{612FFF9D-E080-4782-BCE2-588D4185EA38}" destId="{0D6ACC1D-304D-4DB9-9757-93EAB5C1D3DE}" srcOrd="0" destOrd="0" presId="urn:microsoft.com/office/officeart/2005/8/layout/hierarchy4"/>
    <dgm:cxn modelId="{60F4E39C-FA7B-4B40-AEC1-4F47C8933AF6}" type="presOf" srcId="{6AC17ECF-A14F-4B05-9544-0C6EA30558FE}" destId="{C99C2EF1-7078-41E3-AD3B-044E3273E355}" srcOrd="0" destOrd="0" presId="urn:microsoft.com/office/officeart/2005/8/layout/hierarchy4"/>
    <dgm:cxn modelId="{60AAC19E-B208-4463-B59F-319F7FF121AE}" srcId="{98221201-3B2E-417F-9689-4C26647A3ED4}" destId="{B525ABA8-8617-40BD-B6D4-B5351FDA2F2A}" srcOrd="1" destOrd="0" parTransId="{693675A2-554C-404C-B265-453D415D805E}" sibTransId="{F53054EC-6151-4C47-B05B-03FA063131DF}"/>
    <dgm:cxn modelId="{4FA8D9A0-2E41-450F-B7DB-04A83223EE68}" type="presOf" srcId="{31C911AF-EA5F-408C-B01D-2BF121C7BF1C}" destId="{7DAB0C70-14F6-444C-9BD0-BC30E2606E14}" srcOrd="0" destOrd="0" presId="urn:microsoft.com/office/officeart/2005/8/layout/hierarchy4"/>
    <dgm:cxn modelId="{59318DA1-D4AE-4602-BF43-96A4576B8D8B}" srcId="{13D13766-492B-4535-970C-4C2EC3918DA7}" destId="{47CC07FC-AABD-4FD2-8C6B-EBB661355CAA}" srcOrd="0" destOrd="0" parTransId="{DB0AEDA8-2601-4B97-9361-3F60A0FA1E0B}" sibTransId="{419473A6-1B1E-4759-ACDA-9C7BAA117FAC}"/>
    <dgm:cxn modelId="{2E1EA3A4-14F9-47C0-9742-A8B2A8D811C5}" srcId="{47CC07FC-AABD-4FD2-8C6B-EBB661355CAA}" destId="{00C53A16-CF8C-4E05-B4A3-472B86F3A25E}" srcOrd="0" destOrd="0" parTransId="{EEDA1449-5169-4C51-8D2D-1A8E92EF64B0}" sibTransId="{FC504C63-4DE3-4B0E-8274-41927BF4D98F}"/>
    <dgm:cxn modelId="{911C8EC2-3111-4672-A25A-D3BC182D409C}" srcId="{9A369583-F50A-4E75-85C8-AA956AFC90F1}" destId="{D1A0FF6F-9FBE-4E32-92F7-70E05123C659}" srcOrd="1" destOrd="0" parTransId="{FFD56CDD-21D9-4CDF-929B-CD0BD49FEF7D}" sibTransId="{543FC01B-15BF-4A67-9102-2D389F806F3E}"/>
    <dgm:cxn modelId="{8ACAD7CA-2F41-46D9-BA24-C80E4492FFAC}" type="presOf" srcId="{D1A0FF6F-9FBE-4E32-92F7-70E05123C659}" destId="{6A3042BB-71A5-4804-AB51-CA27CC3074C5}" srcOrd="0" destOrd="0" presId="urn:microsoft.com/office/officeart/2005/8/layout/hierarchy4"/>
    <dgm:cxn modelId="{B07AA0D9-EE3B-4749-BDB5-4D40D4F0DDBB}" type="presOf" srcId="{98221201-3B2E-417F-9689-4C26647A3ED4}" destId="{73351B57-5306-4ADF-A17E-869572A2405B}" srcOrd="0" destOrd="0" presId="urn:microsoft.com/office/officeart/2005/8/layout/hierarchy4"/>
    <dgm:cxn modelId="{F43049E0-A364-4885-B637-E48D04268DA7}" type="presOf" srcId="{B525ABA8-8617-40BD-B6D4-B5351FDA2F2A}" destId="{7B4013CF-CC75-4B4D-8183-DFAD257F908B}" srcOrd="0" destOrd="0" presId="urn:microsoft.com/office/officeart/2005/8/layout/hierarchy4"/>
    <dgm:cxn modelId="{B45ABAEE-C01D-4E5D-9D44-AF3873B94DC3}" srcId="{9A369583-F50A-4E75-85C8-AA956AFC90F1}" destId="{5EBD7778-4287-423B-AD5C-C4DF663E5806}" srcOrd="0" destOrd="0" parTransId="{EF89E488-1BEE-436E-B43D-46976F4B019A}" sibTransId="{F6D20E7D-19CF-4332-ADD9-809481591AF3}"/>
    <dgm:cxn modelId="{781201F7-74A7-4DBF-8753-69A63260D50A}" type="presOf" srcId="{ADF6D17D-3F98-4622-8727-A120304886FB}" destId="{6492E921-DDA3-4ABC-A3E5-8BD2F3E4C3A7}" srcOrd="0" destOrd="0" presId="urn:microsoft.com/office/officeart/2005/8/layout/hierarchy4"/>
    <dgm:cxn modelId="{0C8ADEF7-C45D-4B4D-ACC4-DDAE2B7CA351}" srcId="{98221201-3B2E-417F-9689-4C26647A3ED4}" destId="{6AC17ECF-A14F-4B05-9544-0C6EA30558FE}" srcOrd="2" destOrd="0" parTransId="{C2B26F57-B0DF-4135-9260-FD93B6F31FB3}" sibTransId="{AAA16BC4-2A11-4FAF-985B-85C54E09CE29}"/>
    <dgm:cxn modelId="{E02BE6FF-32FF-4F02-A0AB-0AA47C2C3ACD}" srcId="{00C53A16-CF8C-4E05-B4A3-472B86F3A25E}" destId="{24C4DE10-B717-4CF6-80B2-D0F4FEFD8876}" srcOrd="0" destOrd="0" parTransId="{9B20FBD1-BF96-4A90-9750-975A86FDE989}" sibTransId="{A023CD7A-5A4C-48B5-830E-2FB430F3BE4E}"/>
    <dgm:cxn modelId="{A41FDD01-1F35-4C0D-86C9-05C7C445ADBF}" type="presParOf" srcId="{A2B8F0F9-135F-4564-9D65-4245E80CD92A}" destId="{6C0F6BD0-7144-4ED1-B9C2-797BC775C2DF}" srcOrd="0" destOrd="0" presId="urn:microsoft.com/office/officeart/2005/8/layout/hierarchy4"/>
    <dgm:cxn modelId="{92B05FA3-2561-4DB8-B7A5-A069D2856CD3}" type="presParOf" srcId="{6C0F6BD0-7144-4ED1-B9C2-797BC775C2DF}" destId="{9AF29C10-0F14-42F6-B93C-07A11CB027B4}" srcOrd="0" destOrd="0" presId="urn:microsoft.com/office/officeart/2005/8/layout/hierarchy4"/>
    <dgm:cxn modelId="{BA0A150B-88FE-4D6D-B87A-8412B3B8C4C8}" type="presParOf" srcId="{6C0F6BD0-7144-4ED1-B9C2-797BC775C2DF}" destId="{BB702A4D-6B90-492A-A2AC-79FEF226C7EC}" srcOrd="1" destOrd="0" presId="urn:microsoft.com/office/officeart/2005/8/layout/hierarchy4"/>
    <dgm:cxn modelId="{CEA6EFB1-F938-478A-B828-6495CA8DE92D}" type="presParOf" srcId="{6C0F6BD0-7144-4ED1-B9C2-797BC775C2DF}" destId="{6F759F35-CCE3-4FB5-A3F8-DA7C69D63944}" srcOrd="2" destOrd="0" presId="urn:microsoft.com/office/officeart/2005/8/layout/hierarchy4"/>
    <dgm:cxn modelId="{72340AC4-55C9-4D94-8855-D3D13858746E}" type="presParOf" srcId="{6F759F35-CCE3-4FB5-A3F8-DA7C69D63944}" destId="{DDE2C634-C5AB-4DB8-B508-A3D620028562}" srcOrd="0" destOrd="0" presId="urn:microsoft.com/office/officeart/2005/8/layout/hierarchy4"/>
    <dgm:cxn modelId="{4F3A11A5-056D-43A1-BD1B-7EE62630B019}" type="presParOf" srcId="{DDE2C634-C5AB-4DB8-B508-A3D620028562}" destId="{BFE744D8-F82F-4825-A9EB-C42E38CC2971}" srcOrd="0" destOrd="0" presId="urn:microsoft.com/office/officeart/2005/8/layout/hierarchy4"/>
    <dgm:cxn modelId="{6C816F22-D88B-45AE-8E4A-81C990F5790E}" type="presParOf" srcId="{DDE2C634-C5AB-4DB8-B508-A3D620028562}" destId="{F85D2175-EC51-403D-8638-1C134B8A08E9}" srcOrd="1" destOrd="0" presId="urn:microsoft.com/office/officeart/2005/8/layout/hierarchy4"/>
    <dgm:cxn modelId="{AE5E54E9-E43E-4A02-83FA-A4C21B5F1653}" type="presParOf" srcId="{DDE2C634-C5AB-4DB8-B508-A3D620028562}" destId="{945243AE-378C-46BF-A5C6-AB2B58641827}" srcOrd="2" destOrd="0" presId="urn:microsoft.com/office/officeart/2005/8/layout/hierarchy4"/>
    <dgm:cxn modelId="{1D1FA27A-84B2-4307-BF68-850A1144A1E3}" type="presParOf" srcId="{945243AE-378C-46BF-A5C6-AB2B58641827}" destId="{6542B04F-82ED-4946-985E-0A717434C569}" srcOrd="0" destOrd="0" presId="urn:microsoft.com/office/officeart/2005/8/layout/hierarchy4"/>
    <dgm:cxn modelId="{C368CE66-1C1A-4D1B-9AFC-90515ADDD226}" type="presParOf" srcId="{6542B04F-82ED-4946-985E-0A717434C569}" destId="{F341DA82-40E0-4BA6-B51C-BDA0D9C5CA9C}" srcOrd="0" destOrd="0" presId="urn:microsoft.com/office/officeart/2005/8/layout/hierarchy4"/>
    <dgm:cxn modelId="{B69CD7D9-C832-42C0-AFD1-F9C848EAD35F}" type="presParOf" srcId="{6542B04F-82ED-4946-985E-0A717434C569}" destId="{FE414303-3F08-45FB-A4B8-CA0475965606}" srcOrd="1" destOrd="0" presId="urn:microsoft.com/office/officeart/2005/8/layout/hierarchy4"/>
    <dgm:cxn modelId="{C4AD8031-7673-4A36-9F50-89180BE7DA9A}" type="presParOf" srcId="{945243AE-378C-46BF-A5C6-AB2B58641827}" destId="{0C0C2923-D306-4D5F-B845-C070A9FE5673}" srcOrd="1" destOrd="0" presId="urn:microsoft.com/office/officeart/2005/8/layout/hierarchy4"/>
    <dgm:cxn modelId="{52F38655-E706-41C3-B81B-D864D029CDB1}" type="presParOf" srcId="{945243AE-378C-46BF-A5C6-AB2B58641827}" destId="{BEC2161A-1A40-4567-B758-69E683C70E5D}" srcOrd="2" destOrd="0" presId="urn:microsoft.com/office/officeart/2005/8/layout/hierarchy4"/>
    <dgm:cxn modelId="{DBA07524-3E0F-41BE-BB9E-0077EBEEFB08}" type="presParOf" srcId="{BEC2161A-1A40-4567-B758-69E683C70E5D}" destId="{6492E921-DDA3-4ABC-A3E5-8BD2F3E4C3A7}" srcOrd="0" destOrd="0" presId="urn:microsoft.com/office/officeart/2005/8/layout/hierarchy4"/>
    <dgm:cxn modelId="{2A6550DE-F3CB-4C0E-885B-24757A47EF57}" type="presParOf" srcId="{BEC2161A-1A40-4567-B758-69E683C70E5D}" destId="{98BA01DA-AE0F-4B7F-96E3-B9C7138E6CAB}" srcOrd="1" destOrd="0" presId="urn:microsoft.com/office/officeart/2005/8/layout/hierarchy4"/>
    <dgm:cxn modelId="{D8E39A28-43D9-4100-B5F7-660CA124A602}" type="presParOf" srcId="{945243AE-378C-46BF-A5C6-AB2B58641827}" destId="{5BE84D8D-0B91-499C-A936-AF22B00BB0DF}" srcOrd="3" destOrd="0" presId="urn:microsoft.com/office/officeart/2005/8/layout/hierarchy4"/>
    <dgm:cxn modelId="{6E04045C-0465-448E-ACDB-E681B447B708}" type="presParOf" srcId="{945243AE-378C-46BF-A5C6-AB2B58641827}" destId="{A6FE1EB5-A88A-4A5C-99CE-D27BFA0011F7}" srcOrd="4" destOrd="0" presId="urn:microsoft.com/office/officeart/2005/8/layout/hierarchy4"/>
    <dgm:cxn modelId="{6CB48C06-67F2-4BCC-98DB-337CD5832D2E}" type="presParOf" srcId="{A6FE1EB5-A88A-4A5C-99CE-D27BFA0011F7}" destId="{DBCB2195-9EF8-4286-984A-BD54FBBC62CE}" srcOrd="0" destOrd="0" presId="urn:microsoft.com/office/officeart/2005/8/layout/hierarchy4"/>
    <dgm:cxn modelId="{D3233C75-350A-4641-B058-AD8AE0076844}" type="presParOf" srcId="{A6FE1EB5-A88A-4A5C-99CE-D27BFA0011F7}" destId="{3674FE52-F222-4778-9C0C-BEF82AA81081}" srcOrd="1" destOrd="0" presId="urn:microsoft.com/office/officeart/2005/8/layout/hierarchy4"/>
    <dgm:cxn modelId="{B009A155-8B3F-48A1-87A8-36A07C114ED3}" type="presParOf" srcId="{6F759F35-CCE3-4FB5-A3F8-DA7C69D63944}" destId="{4FFA3E62-EE96-4290-A129-BDBF39C3371F}" srcOrd="1" destOrd="0" presId="urn:microsoft.com/office/officeart/2005/8/layout/hierarchy4"/>
    <dgm:cxn modelId="{7BEFEB9E-0B93-4030-A2CB-D1F5EDA738AB}" type="presParOf" srcId="{6F759F35-CCE3-4FB5-A3F8-DA7C69D63944}" destId="{891053DD-7A2A-4C82-AA6C-CA6FBA4658EA}" srcOrd="2" destOrd="0" presId="urn:microsoft.com/office/officeart/2005/8/layout/hierarchy4"/>
    <dgm:cxn modelId="{61E2EE08-4407-414A-90DC-E6345C004A9A}" type="presParOf" srcId="{891053DD-7A2A-4C82-AA6C-CA6FBA4658EA}" destId="{96E22A57-8FD4-40D8-AC0D-3C3CAF894F31}" srcOrd="0" destOrd="0" presId="urn:microsoft.com/office/officeart/2005/8/layout/hierarchy4"/>
    <dgm:cxn modelId="{0D332BB1-4FCA-4345-8AF1-56500597C041}" type="presParOf" srcId="{891053DD-7A2A-4C82-AA6C-CA6FBA4658EA}" destId="{EE197BF2-3D15-4E35-8E4D-D73B9F0F2207}" srcOrd="1" destOrd="0" presId="urn:microsoft.com/office/officeart/2005/8/layout/hierarchy4"/>
    <dgm:cxn modelId="{1AB0ADA3-D185-4F14-8117-E8D3029D427E}" type="presParOf" srcId="{891053DD-7A2A-4C82-AA6C-CA6FBA4658EA}" destId="{B58457A0-1294-4F60-AF74-2C5BB9586B60}" srcOrd="2" destOrd="0" presId="urn:microsoft.com/office/officeart/2005/8/layout/hierarchy4"/>
    <dgm:cxn modelId="{DBEAC4AB-D92F-4EE8-AE2C-3B2F1F91F766}" type="presParOf" srcId="{B58457A0-1294-4F60-AF74-2C5BB9586B60}" destId="{FF67A98A-D66F-40FA-A65F-511200D1D66B}" srcOrd="0" destOrd="0" presId="urn:microsoft.com/office/officeart/2005/8/layout/hierarchy4"/>
    <dgm:cxn modelId="{2BCD72B4-5BD1-48E2-B109-93B813D8A829}" type="presParOf" srcId="{FF67A98A-D66F-40FA-A65F-511200D1D66B}" destId="{A4C2AD8D-0F19-4D02-BD6F-D014D9F9FA72}" srcOrd="0" destOrd="0" presId="urn:microsoft.com/office/officeart/2005/8/layout/hierarchy4"/>
    <dgm:cxn modelId="{A9E143EF-904C-4E89-A079-5029FF60729B}" type="presParOf" srcId="{FF67A98A-D66F-40FA-A65F-511200D1D66B}" destId="{411C104D-49D3-4F80-B9C4-2531A3B5AB22}" srcOrd="1" destOrd="0" presId="urn:microsoft.com/office/officeart/2005/8/layout/hierarchy4"/>
    <dgm:cxn modelId="{7D71EDED-608F-45A0-A18A-FF0113F11064}" type="presParOf" srcId="{B58457A0-1294-4F60-AF74-2C5BB9586B60}" destId="{D34D1694-751D-41CB-A47F-2C5C58B66637}" srcOrd="1" destOrd="0" presId="urn:microsoft.com/office/officeart/2005/8/layout/hierarchy4"/>
    <dgm:cxn modelId="{33E560E1-5271-4A13-997E-84DD0617233B}" type="presParOf" srcId="{B58457A0-1294-4F60-AF74-2C5BB9586B60}" destId="{4488E3BC-6880-40E9-8498-2EDC5DBC991E}" srcOrd="2" destOrd="0" presId="urn:microsoft.com/office/officeart/2005/8/layout/hierarchy4"/>
    <dgm:cxn modelId="{B00B8460-9C10-4FCE-835D-4AA83256864F}" type="presParOf" srcId="{4488E3BC-6880-40E9-8498-2EDC5DBC991E}" destId="{6A3042BB-71A5-4804-AB51-CA27CC3074C5}" srcOrd="0" destOrd="0" presId="urn:microsoft.com/office/officeart/2005/8/layout/hierarchy4"/>
    <dgm:cxn modelId="{54D2530F-991C-4857-9A72-7435E7DE65E6}" type="presParOf" srcId="{4488E3BC-6880-40E9-8498-2EDC5DBC991E}" destId="{F515CB5B-28EB-4C58-B4BF-808CD15C4D8A}" srcOrd="1" destOrd="0" presId="urn:microsoft.com/office/officeart/2005/8/layout/hierarchy4"/>
    <dgm:cxn modelId="{8B83487D-8212-46DA-8C21-7FBA8B650DB2}" type="presParOf" srcId="{B58457A0-1294-4F60-AF74-2C5BB9586B60}" destId="{C5F6FC9D-1BF5-4767-BC85-9C7B7B7E0CBB}" srcOrd="3" destOrd="0" presId="urn:microsoft.com/office/officeart/2005/8/layout/hierarchy4"/>
    <dgm:cxn modelId="{06A87D81-F1DC-49DB-8AAD-F7819FD29CA0}" type="presParOf" srcId="{B58457A0-1294-4F60-AF74-2C5BB9586B60}" destId="{305E11EF-EFE7-46FA-8A6A-9C300029A3FF}" srcOrd="4" destOrd="0" presId="urn:microsoft.com/office/officeart/2005/8/layout/hierarchy4"/>
    <dgm:cxn modelId="{53807024-C38E-4864-8276-3C2FF5795C53}" type="presParOf" srcId="{305E11EF-EFE7-46FA-8A6A-9C300029A3FF}" destId="{7DAB0C70-14F6-444C-9BD0-BC30E2606E14}" srcOrd="0" destOrd="0" presId="urn:microsoft.com/office/officeart/2005/8/layout/hierarchy4"/>
    <dgm:cxn modelId="{565875FA-B839-4A63-A766-7D4AE7FE8699}" type="presParOf" srcId="{305E11EF-EFE7-46FA-8A6A-9C300029A3FF}" destId="{4DC2C430-50BD-438F-AB3C-2104628749BF}" srcOrd="1" destOrd="0" presId="urn:microsoft.com/office/officeart/2005/8/layout/hierarchy4"/>
    <dgm:cxn modelId="{F7494FBF-0404-4D81-8135-0352AB41F4B5}" type="presParOf" srcId="{6F759F35-CCE3-4FB5-A3F8-DA7C69D63944}" destId="{077030F3-A00A-41FB-AAC8-B359538508F8}" srcOrd="3" destOrd="0" presId="urn:microsoft.com/office/officeart/2005/8/layout/hierarchy4"/>
    <dgm:cxn modelId="{ADB0291F-52C9-4859-A746-7F35A039D53C}" type="presParOf" srcId="{6F759F35-CCE3-4FB5-A3F8-DA7C69D63944}" destId="{6B8ADAC6-4599-4A41-B46A-BBD972FCC60D}" srcOrd="4" destOrd="0" presId="urn:microsoft.com/office/officeart/2005/8/layout/hierarchy4"/>
    <dgm:cxn modelId="{04911532-0843-470C-BF32-C51F77905856}" type="presParOf" srcId="{6B8ADAC6-4599-4A41-B46A-BBD972FCC60D}" destId="{73351B57-5306-4ADF-A17E-869572A2405B}" srcOrd="0" destOrd="0" presId="urn:microsoft.com/office/officeart/2005/8/layout/hierarchy4"/>
    <dgm:cxn modelId="{2F3DC217-530C-4E1E-9FEC-23915FCADE39}" type="presParOf" srcId="{6B8ADAC6-4599-4A41-B46A-BBD972FCC60D}" destId="{EA9BB851-EF6F-4C3C-9966-461629B496C0}" srcOrd="1" destOrd="0" presId="urn:microsoft.com/office/officeart/2005/8/layout/hierarchy4"/>
    <dgm:cxn modelId="{64B79446-9937-422A-8B10-1C5B645F1967}" type="presParOf" srcId="{6B8ADAC6-4599-4A41-B46A-BBD972FCC60D}" destId="{E6FB85DD-3F0F-4BA0-9B56-EB42DFD596F9}" srcOrd="2" destOrd="0" presId="urn:microsoft.com/office/officeart/2005/8/layout/hierarchy4"/>
    <dgm:cxn modelId="{0A8657DC-1A3E-4F47-92A0-7DC8FD952DB9}" type="presParOf" srcId="{E6FB85DD-3F0F-4BA0-9B56-EB42DFD596F9}" destId="{73BA0223-F4BB-4646-8415-83CBB7AB94CD}" srcOrd="0" destOrd="0" presId="urn:microsoft.com/office/officeart/2005/8/layout/hierarchy4"/>
    <dgm:cxn modelId="{5ADEE167-4EE9-453C-A8D2-91B440582435}" type="presParOf" srcId="{73BA0223-F4BB-4646-8415-83CBB7AB94CD}" destId="{0D6ACC1D-304D-4DB9-9757-93EAB5C1D3DE}" srcOrd="0" destOrd="0" presId="urn:microsoft.com/office/officeart/2005/8/layout/hierarchy4"/>
    <dgm:cxn modelId="{DF585113-6704-4C34-BEAC-4F21CD524F43}" type="presParOf" srcId="{73BA0223-F4BB-4646-8415-83CBB7AB94CD}" destId="{6F9A4B30-300A-4750-84A5-BFC252B030DE}" srcOrd="1" destOrd="0" presId="urn:microsoft.com/office/officeart/2005/8/layout/hierarchy4"/>
    <dgm:cxn modelId="{38225980-D567-4104-9185-5C3D8BDF0BD0}" type="presParOf" srcId="{E6FB85DD-3F0F-4BA0-9B56-EB42DFD596F9}" destId="{6ED8B169-D3F5-47ED-B7B6-7A5130A4B9B1}" srcOrd="1" destOrd="0" presId="urn:microsoft.com/office/officeart/2005/8/layout/hierarchy4"/>
    <dgm:cxn modelId="{2F0919FE-82A8-4F74-8AE7-BEACDE8B5BA1}" type="presParOf" srcId="{E6FB85DD-3F0F-4BA0-9B56-EB42DFD596F9}" destId="{3346E3D9-DE7A-42E8-8D08-90A58CD7BEEA}" srcOrd="2" destOrd="0" presId="urn:microsoft.com/office/officeart/2005/8/layout/hierarchy4"/>
    <dgm:cxn modelId="{ACE475C8-80AC-40F4-A06D-81337EFC50D3}" type="presParOf" srcId="{3346E3D9-DE7A-42E8-8D08-90A58CD7BEEA}" destId="{7B4013CF-CC75-4B4D-8183-DFAD257F908B}" srcOrd="0" destOrd="0" presId="urn:microsoft.com/office/officeart/2005/8/layout/hierarchy4"/>
    <dgm:cxn modelId="{39300407-F367-4C9C-88F2-E58A2068047B}" type="presParOf" srcId="{3346E3D9-DE7A-42E8-8D08-90A58CD7BEEA}" destId="{4668B2CB-B441-4889-A140-FCA79CB1A8F8}" srcOrd="1" destOrd="0" presId="urn:microsoft.com/office/officeart/2005/8/layout/hierarchy4"/>
    <dgm:cxn modelId="{F915AAC3-EE8B-476A-B071-1E3043ED4302}" type="presParOf" srcId="{E6FB85DD-3F0F-4BA0-9B56-EB42DFD596F9}" destId="{8D8B8A0E-33BB-4B16-A467-95B1DEF38CEB}" srcOrd="3" destOrd="0" presId="urn:microsoft.com/office/officeart/2005/8/layout/hierarchy4"/>
    <dgm:cxn modelId="{91C4DBB5-D025-4D69-A706-27CDE1E8A2E5}" type="presParOf" srcId="{E6FB85DD-3F0F-4BA0-9B56-EB42DFD596F9}" destId="{CA3D002F-B7ED-4C68-B480-539748F41538}" srcOrd="4" destOrd="0" presId="urn:microsoft.com/office/officeart/2005/8/layout/hierarchy4"/>
    <dgm:cxn modelId="{A49D582E-4FF2-4F0D-A84F-982FCC0DDAD4}" type="presParOf" srcId="{CA3D002F-B7ED-4C68-B480-539748F41538}" destId="{C99C2EF1-7078-41E3-AD3B-044E3273E355}" srcOrd="0" destOrd="0" presId="urn:microsoft.com/office/officeart/2005/8/layout/hierarchy4"/>
    <dgm:cxn modelId="{C35D51A2-341A-4CCD-9A97-5F240F158C2D}" type="presParOf" srcId="{CA3D002F-B7ED-4C68-B480-539748F41538}" destId="{23386731-3960-4857-B496-2C1C927BFA12}"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638A3F94-51F8-4100-B533-D2632F301917}"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IN"/>
        </a:p>
      </dgm:t>
    </dgm:pt>
    <dgm:pt modelId="{79F9D84C-CD91-40F7-828F-954A9A82FE17}">
      <dgm:prSet custT="1"/>
      <dgm:spPr>
        <a:ln>
          <a:noFill/>
        </a:ln>
      </dgm:spPr>
      <dgm:t>
        <a:bodyPr/>
        <a:lstStyle/>
        <a:p>
          <a:r>
            <a:rPr lang="en-US" sz="1600" b="0" i="0" baseline="0">
              <a:latin typeface="Arial Nova" panose="020B0504020202020204" pitchFamily="34" charset="0"/>
            </a:rPr>
            <a:t>Aruba Central is a cloud-based network management solution offered by Aruba Networks,</a:t>
          </a:r>
          <a:endParaRPr lang="en-IN" sz="1600">
            <a:latin typeface="Arial Nova" panose="020B0504020202020204" pitchFamily="34" charset="0"/>
          </a:endParaRPr>
        </a:p>
      </dgm:t>
    </dgm:pt>
    <dgm:pt modelId="{BD99048D-D619-45B8-AB95-CBE143624198}" type="parTrans" cxnId="{A74D2710-084B-46F7-8B0F-D9A6F4655EFF}">
      <dgm:prSet/>
      <dgm:spPr/>
      <dgm:t>
        <a:bodyPr/>
        <a:lstStyle/>
        <a:p>
          <a:endParaRPr lang="en-IN" sz="1600">
            <a:latin typeface="Arial Nova" panose="020B0504020202020204" pitchFamily="34" charset="0"/>
          </a:endParaRPr>
        </a:p>
      </dgm:t>
    </dgm:pt>
    <dgm:pt modelId="{33A1578C-3C67-4530-978F-05EFD61D314E}" type="sibTrans" cxnId="{A74D2710-084B-46F7-8B0F-D9A6F4655EFF}">
      <dgm:prSet/>
      <dgm:spPr/>
      <dgm:t>
        <a:bodyPr/>
        <a:lstStyle/>
        <a:p>
          <a:endParaRPr lang="en-IN" sz="1600">
            <a:latin typeface="Arial Nova" panose="020B0504020202020204" pitchFamily="34" charset="0"/>
          </a:endParaRPr>
        </a:p>
      </dgm:t>
    </dgm:pt>
    <dgm:pt modelId="{63A0B3D5-516E-497A-9870-0194D950DA22}">
      <dgm:prSet custT="1"/>
      <dgm:spPr>
        <a:ln>
          <a:noFill/>
        </a:ln>
      </dgm:spPr>
      <dgm:t>
        <a:bodyPr/>
        <a:lstStyle/>
        <a:p>
          <a:r>
            <a:rPr lang="en-US" sz="1600" b="0" i="0" baseline="0">
              <a:latin typeface="Arial Nova" panose="020B0504020202020204" pitchFamily="34" charset="0"/>
            </a:rPr>
            <a:t>It’s a centralized user-friendly dashboard for managing Aruba networking devices, including APs, switches, and branch controllers.</a:t>
          </a:r>
          <a:endParaRPr lang="en-IN" sz="1600">
            <a:latin typeface="Arial Nova" panose="020B0504020202020204" pitchFamily="34" charset="0"/>
          </a:endParaRPr>
        </a:p>
      </dgm:t>
    </dgm:pt>
    <dgm:pt modelId="{8AD9F974-09D6-456C-BEC3-88657DE4A6A9}" type="parTrans" cxnId="{C2243B30-B63F-479B-93B2-4B6A7A8A6C3E}">
      <dgm:prSet/>
      <dgm:spPr/>
      <dgm:t>
        <a:bodyPr/>
        <a:lstStyle/>
        <a:p>
          <a:endParaRPr lang="en-IN" sz="1600">
            <a:latin typeface="Arial Nova" panose="020B0504020202020204" pitchFamily="34" charset="0"/>
          </a:endParaRPr>
        </a:p>
      </dgm:t>
    </dgm:pt>
    <dgm:pt modelId="{4EFB394F-3511-4070-964C-C06F42D77014}" type="sibTrans" cxnId="{C2243B30-B63F-479B-93B2-4B6A7A8A6C3E}">
      <dgm:prSet/>
      <dgm:spPr/>
      <dgm:t>
        <a:bodyPr/>
        <a:lstStyle/>
        <a:p>
          <a:endParaRPr lang="en-IN" sz="1600">
            <a:latin typeface="Arial Nova" panose="020B0504020202020204" pitchFamily="34" charset="0"/>
          </a:endParaRPr>
        </a:p>
      </dgm:t>
    </dgm:pt>
    <dgm:pt modelId="{B444C8F1-B451-4CC2-AB37-F4782DE13CC9}">
      <dgm:prSet custT="1"/>
      <dgm:spPr>
        <a:ln>
          <a:noFill/>
        </a:ln>
      </dgm:spPr>
      <dgm:t>
        <a:bodyPr/>
        <a:lstStyle/>
        <a:p>
          <a:r>
            <a:rPr lang="en-US" sz="1600" b="0" i="0" baseline="0">
              <a:latin typeface="Arial Nova" panose="020B0504020202020204" pitchFamily="34" charset="0"/>
            </a:rPr>
            <a:t>Being a cloud-native solution, it offers the flexibility of managing distributed networks from anywhere, providing</a:t>
          </a:r>
          <a:endParaRPr lang="en-IN" sz="1600">
            <a:latin typeface="Arial Nova" panose="020B0504020202020204" pitchFamily="34" charset="0"/>
          </a:endParaRPr>
        </a:p>
      </dgm:t>
    </dgm:pt>
    <dgm:pt modelId="{3456D45F-47DB-4F5C-BD1A-DFE8BDF965EB}" type="parTrans" cxnId="{F8698982-D9C2-4164-A688-5F9BF7720424}">
      <dgm:prSet/>
      <dgm:spPr/>
      <dgm:t>
        <a:bodyPr/>
        <a:lstStyle/>
        <a:p>
          <a:endParaRPr lang="en-IN" sz="1600">
            <a:latin typeface="Arial Nova" panose="020B0504020202020204" pitchFamily="34" charset="0"/>
          </a:endParaRPr>
        </a:p>
      </dgm:t>
    </dgm:pt>
    <dgm:pt modelId="{FFFB4AAD-E1B4-4097-9337-7BB321A90C5E}" type="sibTrans" cxnId="{F8698982-D9C2-4164-A688-5F9BF7720424}">
      <dgm:prSet/>
      <dgm:spPr/>
      <dgm:t>
        <a:bodyPr/>
        <a:lstStyle/>
        <a:p>
          <a:endParaRPr lang="en-IN" sz="1600">
            <a:latin typeface="Arial Nova" panose="020B0504020202020204" pitchFamily="34" charset="0"/>
          </a:endParaRPr>
        </a:p>
      </dgm:t>
    </dgm:pt>
    <dgm:pt modelId="{4B324DA7-4DCA-4621-A2F3-E909401EDB9E}">
      <dgm:prSet custT="1"/>
      <dgm:spPr>
        <a:ln>
          <a:noFill/>
        </a:ln>
      </dgm:spPr>
      <dgm:t>
        <a:bodyPr/>
        <a:lstStyle/>
        <a:p>
          <a:r>
            <a:rPr lang="en-US" sz="1600" b="0" i="0" baseline="0">
              <a:latin typeface="Arial Nova" panose="020B0504020202020204" pitchFamily="34" charset="0"/>
            </a:rPr>
            <a:t>It supports advanced features such as role-based access control, real-time analytics, and firmware updates</a:t>
          </a:r>
          <a:endParaRPr lang="en-IN" sz="1600">
            <a:latin typeface="Arial Nova" panose="020B0504020202020204" pitchFamily="34" charset="0"/>
          </a:endParaRPr>
        </a:p>
      </dgm:t>
    </dgm:pt>
    <dgm:pt modelId="{7E6841DC-4330-414C-9B68-52F083030F8A}" type="parTrans" cxnId="{A92FC115-B81A-4C81-A9A9-1FAD27F7791C}">
      <dgm:prSet/>
      <dgm:spPr/>
      <dgm:t>
        <a:bodyPr/>
        <a:lstStyle/>
        <a:p>
          <a:endParaRPr lang="en-IN" sz="1600">
            <a:latin typeface="Arial Nova" panose="020B0504020202020204" pitchFamily="34" charset="0"/>
          </a:endParaRPr>
        </a:p>
      </dgm:t>
    </dgm:pt>
    <dgm:pt modelId="{6DA8B849-8A7F-487F-9FDC-5EE3827A5148}" type="sibTrans" cxnId="{A92FC115-B81A-4C81-A9A9-1FAD27F7791C}">
      <dgm:prSet/>
      <dgm:spPr/>
      <dgm:t>
        <a:bodyPr/>
        <a:lstStyle/>
        <a:p>
          <a:endParaRPr lang="en-IN" sz="1600">
            <a:latin typeface="Arial Nova" panose="020B0504020202020204" pitchFamily="34" charset="0"/>
          </a:endParaRPr>
        </a:p>
      </dgm:t>
    </dgm:pt>
    <dgm:pt modelId="{408B381B-D876-4DE5-B950-28C20025FB34}">
      <dgm:prSet custT="1"/>
      <dgm:spPr>
        <a:ln>
          <a:noFill/>
        </a:ln>
      </dgm:spPr>
      <dgm:t>
        <a:bodyPr/>
        <a:lstStyle/>
        <a:p>
          <a:r>
            <a:rPr lang="en-US" sz="1600" b="0" i="0" baseline="0">
              <a:latin typeface="Arial Nova" panose="020B0504020202020204" pitchFamily="34" charset="0"/>
            </a:rPr>
            <a:t>This contributes to a seamless and scalable network management experience for organizations of varying sizes</a:t>
          </a:r>
          <a:endParaRPr lang="en-IN" sz="1600">
            <a:latin typeface="Arial Nova" panose="020B0504020202020204" pitchFamily="34" charset="0"/>
          </a:endParaRPr>
        </a:p>
      </dgm:t>
    </dgm:pt>
    <dgm:pt modelId="{F7088914-3B42-4F0E-BC2B-C967EC32170C}" type="parTrans" cxnId="{D0AE251D-2A5C-464C-AA2A-C7FFDC50B81F}">
      <dgm:prSet/>
      <dgm:spPr/>
      <dgm:t>
        <a:bodyPr/>
        <a:lstStyle/>
        <a:p>
          <a:endParaRPr lang="en-IN" sz="1600"/>
        </a:p>
      </dgm:t>
    </dgm:pt>
    <dgm:pt modelId="{4450648D-67C3-41E5-A48D-124ACB07F09A}" type="sibTrans" cxnId="{D0AE251D-2A5C-464C-AA2A-C7FFDC50B81F}">
      <dgm:prSet/>
      <dgm:spPr/>
      <dgm:t>
        <a:bodyPr/>
        <a:lstStyle/>
        <a:p>
          <a:endParaRPr lang="en-IN" sz="1600"/>
        </a:p>
      </dgm:t>
    </dgm:pt>
    <dgm:pt modelId="{974CBF47-2897-4F7C-8F7E-8491F61BF658}" type="pres">
      <dgm:prSet presAssocID="{638A3F94-51F8-4100-B533-D2632F301917}" presName="diagram" presStyleCnt="0">
        <dgm:presLayoutVars>
          <dgm:dir/>
          <dgm:resizeHandles val="exact"/>
        </dgm:presLayoutVars>
      </dgm:prSet>
      <dgm:spPr/>
    </dgm:pt>
    <dgm:pt modelId="{9D3A9D1D-D375-498F-9C2B-2120A3BAE7DD}" type="pres">
      <dgm:prSet presAssocID="{79F9D84C-CD91-40F7-828F-954A9A82FE17}" presName="node" presStyleLbl="node1" presStyleIdx="0" presStyleCnt="5" custScaleX="94136" custScaleY="159598">
        <dgm:presLayoutVars>
          <dgm:bulletEnabled val="1"/>
        </dgm:presLayoutVars>
      </dgm:prSet>
      <dgm:spPr/>
    </dgm:pt>
    <dgm:pt modelId="{9973A978-4A4E-4FF4-BE89-6AD357A225A5}" type="pres">
      <dgm:prSet presAssocID="{33A1578C-3C67-4530-978F-05EFD61D314E}" presName="sibTrans" presStyleCnt="0"/>
      <dgm:spPr/>
    </dgm:pt>
    <dgm:pt modelId="{C41C263A-D6F8-422B-BDA2-41C0FEDED32E}" type="pres">
      <dgm:prSet presAssocID="{63A0B3D5-516E-497A-9870-0194D950DA22}" presName="node" presStyleLbl="node1" presStyleIdx="1" presStyleCnt="5" custScaleX="94136" custScaleY="159598">
        <dgm:presLayoutVars>
          <dgm:bulletEnabled val="1"/>
        </dgm:presLayoutVars>
      </dgm:prSet>
      <dgm:spPr/>
    </dgm:pt>
    <dgm:pt modelId="{C99A47DA-B678-4CC6-9C62-7A923A9EB883}" type="pres">
      <dgm:prSet presAssocID="{4EFB394F-3511-4070-964C-C06F42D77014}" presName="sibTrans" presStyleCnt="0"/>
      <dgm:spPr/>
    </dgm:pt>
    <dgm:pt modelId="{20923672-B52F-4AE6-B2DD-4161691339FC}" type="pres">
      <dgm:prSet presAssocID="{B444C8F1-B451-4CC2-AB37-F4782DE13CC9}" presName="node" presStyleLbl="node1" presStyleIdx="2" presStyleCnt="5" custScaleX="94136" custScaleY="159598">
        <dgm:presLayoutVars>
          <dgm:bulletEnabled val="1"/>
        </dgm:presLayoutVars>
      </dgm:prSet>
      <dgm:spPr/>
    </dgm:pt>
    <dgm:pt modelId="{266468C9-36E9-4B5A-BB40-59E16CBB3414}" type="pres">
      <dgm:prSet presAssocID="{FFFB4AAD-E1B4-4097-9337-7BB321A90C5E}" presName="sibTrans" presStyleCnt="0"/>
      <dgm:spPr/>
    </dgm:pt>
    <dgm:pt modelId="{AD239CEF-51BE-4E41-9ED7-D1FE5BE83530}" type="pres">
      <dgm:prSet presAssocID="{4B324DA7-4DCA-4621-A2F3-E909401EDB9E}" presName="node" presStyleLbl="node1" presStyleIdx="3" presStyleCnt="5" custScaleX="94136" custScaleY="159598">
        <dgm:presLayoutVars>
          <dgm:bulletEnabled val="1"/>
        </dgm:presLayoutVars>
      </dgm:prSet>
      <dgm:spPr/>
    </dgm:pt>
    <dgm:pt modelId="{FE336311-2156-4FB0-822F-5B33E90E776E}" type="pres">
      <dgm:prSet presAssocID="{6DA8B849-8A7F-487F-9FDC-5EE3827A5148}" presName="sibTrans" presStyleCnt="0"/>
      <dgm:spPr/>
    </dgm:pt>
    <dgm:pt modelId="{64C48FA6-7BDF-49C4-9B26-780913AA35E2}" type="pres">
      <dgm:prSet presAssocID="{408B381B-D876-4DE5-B950-28C20025FB34}" presName="node" presStyleLbl="node1" presStyleIdx="4" presStyleCnt="5" custScaleX="94136" custScaleY="159598">
        <dgm:presLayoutVars>
          <dgm:bulletEnabled val="1"/>
        </dgm:presLayoutVars>
      </dgm:prSet>
      <dgm:spPr/>
    </dgm:pt>
  </dgm:ptLst>
  <dgm:cxnLst>
    <dgm:cxn modelId="{A74D2710-084B-46F7-8B0F-D9A6F4655EFF}" srcId="{638A3F94-51F8-4100-B533-D2632F301917}" destId="{79F9D84C-CD91-40F7-828F-954A9A82FE17}" srcOrd="0" destOrd="0" parTransId="{BD99048D-D619-45B8-AB95-CBE143624198}" sibTransId="{33A1578C-3C67-4530-978F-05EFD61D314E}"/>
    <dgm:cxn modelId="{81B20815-0A4B-4DF7-A6B7-538A7197E7FC}" type="presOf" srcId="{B444C8F1-B451-4CC2-AB37-F4782DE13CC9}" destId="{20923672-B52F-4AE6-B2DD-4161691339FC}" srcOrd="0" destOrd="0" presId="urn:microsoft.com/office/officeart/2005/8/layout/default"/>
    <dgm:cxn modelId="{A92FC115-B81A-4C81-A9A9-1FAD27F7791C}" srcId="{638A3F94-51F8-4100-B533-D2632F301917}" destId="{4B324DA7-4DCA-4621-A2F3-E909401EDB9E}" srcOrd="3" destOrd="0" parTransId="{7E6841DC-4330-414C-9B68-52F083030F8A}" sibTransId="{6DA8B849-8A7F-487F-9FDC-5EE3827A5148}"/>
    <dgm:cxn modelId="{D0AE251D-2A5C-464C-AA2A-C7FFDC50B81F}" srcId="{638A3F94-51F8-4100-B533-D2632F301917}" destId="{408B381B-D876-4DE5-B950-28C20025FB34}" srcOrd="4" destOrd="0" parTransId="{F7088914-3B42-4F0E-BC2B-C967EC32170C}" sibTransId="{4450648D-67C3-41E5-A48D-124ACB07F09A}"/>
    <dgm:cxn modelId="{10763B1D-15B8-42E7-BA2D-049EA7C58260}" type="presOf" srcId="{638A3F94-51F8-4100-B533-D2632F301917}" destId="{974CBF47-2897-4F7C-8F7E-8491F61BF658}" srcOrd="0" destOrd="0" presId="urn:microsoft.com/office/officeart/2005/8/layout/default"/>
    <dgm:cxn modelId="{C2243B30-B63F-479B-93B2-4B6A7A8A6C3E}" srcId="{638A3F94-51F8-4100-B533-D2632F301917}" destId="{63A0B3D5-516E-497A-9870-0194D950DA22}" srcOrd="1" destOrd="0" parTransId="{8AD9F974-09D6-456C-BEC3-88657DE4A6A9}" sibTransId="{4EFB394F-3511-4070-964C-C06F42D77014}"/>
    <dgm:cxn modelId="{194C584A-5D04-4E0C-A33E-84F9AEFADEB5}" type="presOf" srcId="{79F9D84C-CD91-40F7-828F-954A9A82FE17}" destId="{9D3A9D1D-D375-498F-9C2B-2120A3BAE7DD}" srcOrd="0" destOrd="0" presId="urn:microsoft.com/office/officeart/2005/8/layout/default"/>
    <dgm:cxn modelId="{80FD8272-7E4B-4316-9F41-E0A9151A6CCB}" type="presOf" srcId="{63A0B3D5-516E-497A-9870-0194D950DA22}" destId="{C41C263A-D6F8-422B-BDA2-41C0FEDED32E}" srcOrd="0" destOrd="0" presId="urn:microsoft.com/office/officeart/2005/8/layout/default"/>
    <dgm:cxn modelId="{F8698982-D9C2-4164-A688-5F9BF7720424}" srcId="{638A3F94-51F8-4100-B533-D2632F301917}" destId="{B444C8F1-B451-4CC2-AB37-F4782DE13CC9}" srcOrd="2" destOrd="0" parTransId="{3456D45F-47DB-4F5C-BD1A-DFE8BDF965EB}" sibTransId="{FFFB4AAD-E1B4-4097-9337-7BB321A90C5E}"/>
    <dgm:cxn modelId="{37065CD4-4EE7-4DA2-A8A2-0DC9EBAABE7B}" type="presOf" srcId="{408B381B-D876-4DE5-B950-28C20025FB34}" destId="{64C48FA6-7BDF-49C4-9B26-780913AA35E2}" srcOrd="0" destOrd="0" presId="urn:microsoft.com/office/officeart/2005/8/layout/default"/>
    <dgm:cxn modelId="{FA281FDA-86C2-4CC4-B7DA-9B099D35C699}" type="presOf" srcId="{4B324DA7-4DCA-4621-A2F3-E909401EDB9E}" destId="{AD239CEF-51BE-4E41-9ED7-D1FE5BE83530}" srcOrd="0" destOrd="0" presId="urn:microsoft.com/office/officeart/2005/8/layout/default"/>
    <dgm:cxn modelId="{1D1AB1AF-1F99-4B5E-9021-FD7AE422C08E}" type="presParOf" srcId="{974CBF47-2897-4F7C-8F7E-8491F61BF658}" destId="{9D3A9D1D-D375-498F-9C2B-2120A3BAE7DD}" srcOrd="0" destOrd="0" presId="urn:microsoft.com/office/officeart/2005/8/layout/default"/>
    <dgm:cxn modelId="{4FB21C42-190F-45FD-96AB-78624E3E1988}" type="presParOf" srcId="{974CBF47-2897-4F7C-8F7E-8491F61BF658}" destId="{9973A978-4A4E-4FF4-BE89-6AD357A225A5}" srcOrd="1" destOrd="0" presId="urn:microsoft.com/office/officeart/2005/8/layout/default"/>
    <dgm:cxn modelId="{0801C95A-93D5-4606-8449-2E500FD748BB}" type="presParOf" srcId="{974CBF47-2897-4F7C-8F7E-8491F61BF658}" destId="{C41C263A-D6F8-422B-BDA2-41C0FEDED32E}" srcOrd="2" destOrd="0" presId="urn:microsoft.com/office/officeart/2005/8/layout/default"/>
    <dgm:cxn modelId="{F2F8DCBB-8621-432C-90C1-5768F6BB66CD}" type="presParOf" srcId="{974CBF47-2897-4F7C-8F7E-8491F61BF658}" destId="{C99A47DA-B678-4CC6-9C62-7A923A9EB883}" srcOrd="3" destOrd="0" presId="urn:microsoft.com/office/officeart/2005/8/layout/default"/>
    <dgm:cxn modelId="{2128497D-CD64-460B-B34C-554858412387}" type="presParOf" srcId="{974CBF47-2897-4F7C-8F7E-8491F61BF658}" destId="{20923672-B52F-4AE6-B2DD-4161691339FC}" srcOrd="4" destOrd="0" presId="urn:microsoft.com/office/officeart/2005/8/layout/default"/>
    <dgm:cxn modelId="{F9406BB1-81BE-41E3-BFD0-1D5595381A19}" type="presParOf" srcId="{974CBF47-2897-4F7C-8F7E-8491F61BF658}" destId="{266468C9-36E9-4B5A-BB40-59E16CBB3414}" srcOrd="5" destOrd="0" presId="urn:microsoft.com/office/officeart/2005/8/layout/default"/>
    <dgm:cxn modelId="{66239F26-54E1-4398-984A-9FB79D1C4F85}" type="presParOf" srcId="{974CBF47-2897-4F7C-8F7E-8491F61BF658}" destId="{AD239CEF-51BE-4E41-9ED7-D1FE5BE83530}" srcOrd="6" destOrd="0" presId="urn:microsoft.com/office/officeart/2005/8/layout/default"/>
    <dgm:cxn modelId="{7976DD03-D5BE-4241-9DB8-4097E7CE70AD}" type="presParOf" srcId="{974CBF47-2897-4F7C-8F7E-8491F61BF658}" destId="{FE336311-2156-4FB0-822F-5B33E90E776E}" srcOrd="7" destOrd="0" presId="urn:microsoft.com/office/officeart/2005/8/layout/default"/>
    <dgm:cxn modelId="{2AFDC0B6-F7DD-4369-9E3D-52B7C3B0F94F}" type="presParOf" srcId="{974CBF47-2897-4F7C-8F7E-8491F61BF658}" destId="{64C48FA6-7BDF-49C4-9B26-780913AA35E2}"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B15ED61-D7C2-40D1-ACBC-9C4A67438152}" type="doc">
      <dgm:prSet loTypeId="urn:microsoft.com/office/officeart/2005/8/layout/vList4" loCatId="picture" qsTypeId="urn:microsoft.com/office/officeart/2005/8/quickstyle/simple1" qsCatId="simple" csTypeId="urn:microsoft.com/office/officeart/2005/8/colors/accent0_1" csCatId="mainScheme" phldr="1"/>
      <dgm:spPr/>
      <dgm:t>
        <a:bodyPr/>
        <a:lstStyle/>
        <a:p>
          <a:endParaRPr lang="en-IN"/>
        </a:p>
      </dgm:t>
    </dgm:pt>
    <dgm:pt modelId="{51E616D8-8703-4F09-B26C-34F9832431B4}">
      <dgm:prSet phldrT="[Text]" custT="1"/>
      <dgm:spPr>
        <a:ln>
          <a:noFill/>
        </a:ln>
      </dgm:spPr>
      <dgm:t>
        <a:bodyPr/>
        <a:lstStyle/>
        <a:p>
          <a:r>
            <a:rPr lang="en-US" sz="2000" b="1">
              <a:latin typeface="Arial Nova" panose="020B0504020202020204" pitchFamily="34" charset="0"/>
            </a:rPr>
            <a:t>MR – Wireless</a:t>
          </a:r>
          <a:endParaRPr lang="en-IN" sz="2000" b="1">
            <a:latin typeface="Arial Nova" panose="020B0504020202020204" pitchFamily="34" charset="0"/>
          </a:endParaRPr>
        </a:p>
      </dgm:t>
    </dgm:pt>
    <dgm:pt modelId="{A1650DB5-68D3-4B06-9A00-D9B3B53F3EDE}" type="parTrans" cxnId="{D4C6497E-55F3-460E-B074-E78B4F350406}">
      <dgm:prSet/>
      <dgm:spPr/>
      <dgm:t>
        <a:bodyPr/>
        <a:lstStyle/>
        <a:p>
          <a:endParaRPr lang="en-IN" sz="1400">
            <a:latin typeface="Arial Nova" panose="020B0504020202020204" pitchFamily="34" charset="0"/>
          </a:endParaRPr>
        </a:p>
      </dgm:t>
    </dgm:pt>
    <dgm:pt modelId="{81B9B19C-E2BB-49C2-A624-C1D0B4CE06B2}" type="sibTrans" cxnId="{D4C6497E-55F3-460E-B074-E78B4F350406}">
      <dgm:prSet/>
      <dgm:spPr/>
      <dgm:t>
        <a:bodyPr/>
        <a:lstStyle/>
        <a:p>
          <a:endParaRPr lang="en-IN" sz="1400">
            <a:latin typeface="Arial Nova" panose="020B0504020202020204" pitchFamily="34" charset="0"/>
          </a:endParaRPr>
        </a:p>
      </dgm:t>
    </dgm:pt>
    <dgm:pt modelId="{C86B3D53-EACC-4456-B6FF-3FB5894AFBF1}">
      <dgm:prSet phldrT="[Text]" custT="1"/>
      <dgm:spPr>
        <a:ln>
          <a:noFill/>
        </a:ln>
      </dgm:spPr>
      <dgm:t>
        <a:bodyPr/>
        <a:lstStyle/>
        <a:p>
          <a:r>
            <a:rPr lang="en-US" sz="1800">
              <a:latin typeface="Arial Nova" panose="020B0504020202020204" pitchFamily="34" charset="0"/>
            </a:rPr>
            <a:t>Variety of models that cater to indoor/ outdoor, hospitality, high performance, &amp; value priced WiFi6E access points</a:t>
          </a:r>
          <a:endParaRPr lang="en-IN" sz="1800">
            <a:latin typeface="Arial Nova" panose="020B0504020202020204" pitchFamily="34" charset="0"/>
          </a:endParaRPr>
        </a:p>
      </dgm:t>
    </dgm:pt>
    <dgm:pt modelId="{0FA916BF-33CB-4BC4-A732-D36FB03DC586}" type="parTrans" cxnId="{53BF8DAB-1897-48DD-BBEE-D8B6439493E2}">
      <dgm:prSet/>
      <dgm:spPr/>
      <dgm:t>
        <a:bodyPr/>
        <a:lstStyle/>
        <a:p>
          <a:endParaRPr lang="en-IN" sz="1400">
            <a:latin typeface="Arial Nova" panose="020B0504020202020204" pitchFamily="34" charset="0"/>
          </a:endParaRPr>
        </a:p>
      </dgm:t>
    </dgm:pt>
    <dgm:pt modelId="{7E0B32A9-C660-4148-BDF4-9B975B8F5D2A}" type="sibTrans" cxnId="{53BF8DAB-1897-48DD-BBEE-D8B6439493E2}">
      <dgm:prSet/>
      <dgm:spPr/>
      <dgm:t>
        <a:bodyPr/>
        <a:lstStyle/>
        <a:p>
          <a:endParaRPr lang="en-IN" sz="1400">
            <a:latin typeface="Arial Nova" panose="020B0504020202020204" pitchFamily="34" charset="0"/>
          </a:endParaRPr>
        </a:p>
      </dgm:t>
    </dgm:pt>
    <dgm:pt modelId="{8D9DFCB7-E0F4-4F26-BCB8-CD348D05DA29}">
      <dgm:prSet phldrT="[Text]" custT="1"/>
      <dgm:spPr>
        <a:ln>
          <a:noFill/>
        </a:ln>
      </dgm:spPr>
      <dgm:t>
        <a:bodyPr/>
        <a:lstStyle/>
        <a:p>
          <a:r>
            <a:rPr lang="en-US" sz="2000" b="1">
              <a:latin typeface="Arial Nova" panose="020B0504020202020204" pitchFamily="34" charset="0"/>
            </a:rPr>
            <a:t>MX – Security</a:t>
          </a:r>
          <a:endParaRPr lang="en-IN" sz="2000" b="1">
            <a:latin typeface="Arial Nova" panose="020B0504020202020204" pitchFamily="34" charset="0"/>
          </a:endParaRPr>
        </a:p>
      </dgm:t>
    </dgm:pt>
    <dgm:pt modelId="{9F775800-5067-4091-B13E-7F9F8B784911}" type="parTrans" cxnId="{AB7463D1-6BCD-4C6A-AEB1-DA8B20C7E242}">
      <dgm:prSet/>
      <dgm:spPr/>
      <dgm:t>
        <a:bodyPr/>
        <a:lstStyle/>
        <a:p>
          <a:endParaRPr lang="en-IN" sz="1400">
            <a:latin typeface="Arial Nova" panose="020B0504020202020204" pitchFamily="34" charset="0"/>
          </a:endParaRPr>
        </a:p>
      </dgm:t>
    </dgm:pt>
    <dgm:pt modelId="{914C7BDA-5A0F-4813-A5B6-21B72D7D20D2}" type="sibTrans" cxnId="{AB7463D1-6BCD-4C6A-AEB1-DA8B20C7E242}">
      <dgm:prSet/>
      <dgm:spPr/>
      <dgm:t>
        <a:bodyPr/>
        <a:lstStyle/>
        <a:p>
          <a:endParaRPr lang="en-IN" sz="1400">
            <a:latin typeface="Arial Nova" panose="020B0504020202020204" pitchFamily="34" charset="0"/>
          </a:endParaRPr>
        </a:p>
      </dgm:t>
    </dgm:pt>
    <dgm:pt modelId="{51FF1DD7-3109-49E4-90EB-0AD12FD66123}">
      <dgm:prSet phldrT="[Text]" custT="1"/>
      <dgm:spPr>
        <a:ln>
          <a:noFill/>
        </a:ln>
      </dgm:spPr>
      <dgm:t>
        <a:bodyPr/>
        <a:lstStyle/>
        <a:p>
          <a:r>
            <a:rPr lang="en-US" sz="1800">
              <a:latin typeface="Arial Nova" panose="020B0504020202020204" pitchFamily="34" charset="0"/>
            </a:rPr>
            <a:t>A complete Unified Threat Management solution sized from small branch to Datacenter levels</a:t>
          </a:r>
          <a:endParaRPr lang="en-IN" sz="1800">
            <a:latin typeface="Arial Nova" panose="020B0504020202020204" pitchFamily="34" charset="0"/>
          </a:endParaRPr>
        </a:p>
      </dgm:t>
    </dgm:pt>
    <dgm:pt modelId="{ECFFE367-8649-4C09-B5A1-C9E9D793B5D4}" type="parTrans" cxnId="{3226861E-9562-4B82-A82B-18D32A1E12AE}">
      <dgm:prSet/>
      <dgm:spPr/>
      <dgm:t>
        <a:bodyPr/>
        <a:lstStyle/>
        <a:p>
          <a:endParaRPr lang="en-IN" sz="1400">
            <a:latin typeface="Arial Nova" panose="020B0504020202020204" pitchFamily="34" charset="0"/>
          </a:endParaRPr>
        </a:p>
      </dgm:t>
    </dgm:pt>
    <dgm:pt modelId="{CD6B0706-A93D-4BD5-BC09-01F40DF413B3}" type="sibTrans" cxnId="{3226861E-9562-4B82-A82B-18D32A1E12AE}">
      <dgm:prSet/>
      <dgm:spPr/>
      <dgm:t>
        <a:bodyPr/>
        <a:lstStyle/>
        <a:p>
          <a:endParaRPr lang="en-IN" sz="1400">
            <a:latin typeface="Arial Nova" panose="020B0504020202020204" pitchFamily="34" charset="0"/>
          </a:endParaRPr>
        </a:p>
      </dgm:t>
    </dgm:pt>
    <dgm:pt modelId="{4FE11EF8-60A7-4671-B758-F9FA5420E073}">
      <dgm:prSet phldrT="[Text]" custT="1"/>
      <dgm:spPr>
        <a:ln>
          <a:noFill/>
        </a:ln>
      </dgm:spPr>
      <dgm:t>
        <a:bodyPr/>
        <a:lstStyle/>
        <a:p>
          <a:r>
            <a:rPr lang="en-US" sz="2000" b="1">
              <a:latin typeface="Arial Nova" panose="020B0504020202020204" pitchFamily="34" charset="0"/>
            </a:rPr>
            <a:t>MS – Switching</a:t>
          </a:r>
          <a:endParaRPr lang="en-IN" sz="2000" b="1">
            <a:latin typeface="Arial Nova" panose="020B0504020202020204" pitchFamily="34" charset="0"/>
          </a:endParaRPr>
        </a:p>
      </dgm:t>
    </dgm:pt>
    <dgm:pt modelId="{6C9C5A79-5FA7-4AC4-8D7A-A07EA58D7AAD}" type="parTrans" cxnId="{51510F24-DA34-4223-A7CC-A4E234EFCC4E}">
      <dgm:prSet/>
      <dgm:spPr/>
      <dgm:t>
        <a:bodyPr/>
        <a:lstStyle/>
        <a:p>
          <a:endParaRPr lang="en-IN" sz="1400">
            <a:latin typeface="Arial Nova" panose="020B0504020202020204" pitchFamily="34" charset="0"/>
          </a:endParaRPr>
        </a:p>
      </dgm:t>
    </dgm:pt>
    <dgm:pt modelId="{41C4E089-B047-4A11-A8A0-E7D1457E085B}" type="sibTrans" cxnId="{51510F24-DA34-4223-A7CC-A4E234EFCC4E}">
      <dgm:prSet/>
      <dgm:spPr/>
      <dgm:t>
        <a:bodyPr/>
        <a:lstStyle/>
        <a:p>
          <a:endParaRPr lang="en-IN" sz="1400">
            <a:latin typeface="Arial Nova" panose="020B0504020202020204" pitchFamily="34" charset="0"/>
          </a:endParaRPr>
        </a:p>
      </dgm:t>
    </dgm:pt>
    <dgm:pt modelId="{BBC7ED03-3050-470A-9E14-F8039EE26991}">
      <dgm:prSet phldrT="[Text]" custT="1"/>
      <dgm:spPr>
        <a:ln>
          <a:noFill/>
        </a:ln>
      </dgm:spPr>
      <dgm:t>
        <a:bodyPr/>
        <a:lstStyle/>
        <a:p>
          <a:r>
            <a:rPr lang="en-US" sz="1800">
              <a:latin typeface="Arial Nova" panose="020B0504020202020204" pitchFamily="34" charset="0"/>
            </a:rPr>
            <a:t>Stackable switches for networking &amp; connectivity with 10 Gbps, 40 Gbps &amp; 100 Gbps interface options</a:t>
          </a:r>
          <a:endParaRPr lang="en-IN" sz="1800">
            <a:latin typeface="Arial Nova" panose="020B0504020202020204" pitchFamily="34" charset="0"/>
          </a:endParaRPr>
        </a:p>
      </dgm:t>
    </dgm:pt>
    <dgm:pt modelId="{EFA7C803-030E-4077-B540-0C291D2DB8FE}" type="parTrans" cxnId="{9BCF8DD4-7AAF-417E-BA6D-F51AF86D5E0E}">
      <dgm:prSet/>
      <dgm:spPr/>
      <dgm:t>
        <a:bodyPr/>
        <a:lstStyle/>
        <a:p>
          <a:endParaRPr lang="en-IN" sz="1400">
            <a:latin typeface="Arial Nova" panose="020B0504020202020204" pitchFamily="34" charset="0"/>
          </a:endParaRPr>
        </a:p>
      </dgm:t>
    </dgm:pt>
    <dgm:pt modelId="{89A99094-E66E-43BD-BC57-FBE3BC334F5C}" type="sibTrans" cxnId="{9BCF8DD4-7AAF-417E-BA6D-F51AF86D5E0E}">
      <dgm:prSet/>
      <dgm:spPr/>
      <dgm:t>
        <a:bodyPr/>
        <a:lstStyle/>
        <a:p>
          <a:endParaRPr lang="en-IN" sz="1400">
            <a:latin typeface="Arial Nova" panose="020B0504020202020204" pitchFamily="34" charset="0"/>
          </a:endParaRPr>
        </a:p>
      </dgm:t>
    </dgm:pt>
    <dgm:pt modelId="{9B012E2A-20FC-47BB-9A12-F1B6FB33ECBA}" type="pres">
      <dgm:prSet presAssocID="{2B15ED61-D7C2-40D1-ACBC-9C4A67438152}" presName="linear" presStyleCnt="0">
        <dgm:presLayoutVars>
          <dgm:dir/>
          <dgm:resizeHandles val="exact"/>
        </dgm:presLayoutVars>
      </dgm:prSet>
      <dgm:spPr/>
    </dgm:pt>
    <dgm:pt modelId="{6C627839-1D12-4FA4-93CC-C1A0F90A4DD8}" type="pres">
      <dgm:prSet presAssocID="{51E616D8-8703-4F09-B26C-34F9832431B4}" presName="comp" presStyleCnt="0"/>
      <dgm:spPr/>
    </dgm:pt>
    <dgm:pt modelId="{E8765FD3-E686-4BC1-A827-959741D5274F}" type="pres">
      <dgm:prSet presAssocID="{51E616D8-8703-4F09-B26C-34F9832431B4}" presName="box" presStyleLbl="node1" presStyleIdx="0" presStyleCnt="3"/>
      <dgm:spPr/>
    </dgm:pt>
    <dgm:pt modelId="{BC11DE0C-DB27-44C0-B5AC-C6EBC2ACDB42}" type="pres">
      <dgm:prSet presAssocID="{51E616D8-8703-4F09-B26C-34F9832431B4}" presName="img" presStyleLbl="fgImgPlace1" presStyleIdx="0" presStyleCnt="3"/>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731" t="6152" r="2731" b="6152"/>
          </a:stretch>
        </a:blipFill>
        <a:ln>
          <a:noFill/>
        </a:ln>
      </dgm:spPr>
    </dgm:pt>
    <dgm:pt modelId="{F5C82A55-76D4-44B0-9B1F-AB9F3FF2ED05}" type="pres">
      <dgm:prSet presAssocID="{51E616D8-8703-4F09-B26C-34F9832431B4}" presName="text" presStyleLbl="node1" presStyleIdx="0" presStyleCnt="3">
        <dgm:presLayoutVars>
          <dgm:bulletEnabled val="1"/>
        </dgm:presLayoutVars>
      </dgm:prSet>
      <dgm:spPr/>
    </dgm:pt>
    <dgm:pt modelId="{D96E46E2-D156-4C0D-A05A-40656A035868}" type="pres">
      <dgm:prSet presAssocID="{81B9B19C-E2BB-49C2-A624-C1D0B4CE06B2}" presName="spacer" presStyleCnt="0"/>
      <dgm:spPr/>
    </dgm:pt>
    <dgm:pt modelId="{F922908C-1301-40A8-9547-EBC33630C528}" type="pres">
      <dgm:prSet presAssocID="{8D9DFCB7-E0F4-4F26-BCB8-CD348D05DA29}" presName="comp" presStyleCnt="0"/>
      <dgm:spPr/>
    </dgm:pt>
    <dgm:pt modelId="{9E7048E1-1364-4A7F-A065-5F2AFDCB9D05}" type="pres">
      <dgm:prSet presAssocID="{8D9DFCB7-E0F4-4F26-BCB8-CD348D05DA29}" presName="box" presStyleLbl="node1" presStyleIdx="1" presStyleCnt="3"/>
      <dgm:spPr/>
    </dgm:pt>
    <dgm:pt modelId="{38DE4331-506D-4FE4-BE00-FD96C56436E2}" type="pres">
      <dgm:prSet presAssocID="{8D9DFCB7-E0F4-4F26-BCB8-CD348D05DA29}" presName="img" presStyleLbl="fgImgPlace1" presStyleIdx="1" presStyleCnt="3"/>
      <dgm:spPr>
        <a:blipFill dpi="0" rotWithShape="1">
          <a:blip xmlns:r="http://schemas.openxmlformats.org/officeDocument/2006/relationships" r:embed="rId2">
            <a:extLst>
              <a:ext uri="{837473B0-CC2E-450A-ABE3-18F120FF3D39}">
                <a1611:picAttrSrcUrl xmlns:a1611="http://schemas.microsoft.com/office/drawing/2016/11/main" r:id="rId3"/>
              </a:ext>
            </a:extLst>
          </a:blip>
          <a:srcRect/>
          <a:stretch>
            <a:fillRect t="-20000" b="20000"/>
          </a:stretch>
        </a:blipFill>
        <a:ln>
          <a:noFill/>
        </a:ln>
      </dgm:spPr>
    </dgm:pt>
    <dgm:pt modelId="{40463137-ADF1-4441-8EFE-8D764F9E5D5B}" type="pres">
      <dgm:prSet presAssocID="{8D9DFCB7-E0F4-4F26-BCB8-CD348D05DA29}" presName="text" presStyleLbl="node1" presStyleIdx="1" presStyleCnt="3">
        <dgm:presLayoutVars>
          <dgm:bulletEnabled val="1"/>
        </dgm:presLayoutVars>
      </dgm:prSet>
      <dgm:spPr/>
    </dgm:pt>
    <dgm:pt modelId="{27EEF6B9-2B69-49DB-AE66-33FE96588C2D}" type="pres">
      <dgm:prSet presAssocID="{914C7BDA-5A0F-4813-A5B6-21B72D7D20D2}" presName="spacer" presStyleCnt="0"/>
      <dgm:spPr/>
    </dgm:pt>
    <dgm:pt modelId="{D71F1E96-ACEC-45DA-9FD4-4E29BAF06DED}" type="pres">
      <dgm:prSet presAssocID="{4FE11EF8-60A7-4671-B758-F9FA5420E073}" presName="comp" presStyleCnt="0"/>
      <dgm:spPr/>
    </dgm:pt>
    <dgm:pt modelId="{0700E7F5-33FE-4B05-8798-B75C651965C4}" type="pres">
      <dgm:prSet presAssocID="{4FE11EF8-60A7-4671-B758-F9FA5420E073}" presName="box" presStyleLbl="node1" presStyleIdx="2" presStyleCnt="3"/>
      <dgm:spPr/>
    </dgm:pt>
    <dgm:pt modelId="{94FF46EE-61CA-462E-992B-4ACE7D99CF08}" type="pres">
      <dgm:prSet presAssocID="{4FE11EF8-60A7-4671-B758-F9FA5420E073}" presName="img" presStyleLbl="fgImgPlace1" presStyleIdx="2" presStyleCnt="3"/>
      <dgm:spPr>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a:noFill/>
        </a:ln>
      </dgm:spPr>
    </dgm:pt>
    <dgm:pt modelId="{7FCC002C-0553-4540-9854-6C199942B920}" type="pres">
      <dgm:prSet presAssocID="{4FE11EF8-60A7-4671-B758-F9FA5420E073}" presName="text" presStyleLbl="node1" presStyleIdx="2" presStyleCnt="3">
        <dgm:presLayoutVars>
          <dgm:bulletEnabled val="1"/>
        </dgm:presLayoutVars>
      </dgm:prSet>
      <dgm:spPr/>
    </dgm:pt>
  </dgm:ptLst>
  <dgm:cxnLst>
    <dgm:cxn modelId="{9874D80C-778C-4F69-9F0F-CC278C2A871C}" type="presOf" srcId="{51E616D8-8703-4F09-B26C-34F9832431B4}" destId="{F5C82A55-76D4-44B0-9B1F-AB9F3FF2ED05}" srcOrd="1" destOrd="0" presId="urn:microsoft.com/office/officeart/2005/8/layout/vList4"/>
    <dgm:cxn modelId="{3226861E-9562-4B82-A82B-18D32A1E12AE}" srcId="{8D9DFCB7-E0F4-4F26-BCB8-CD348D05DA29}" destId="{51FF1DD7-3109-49E4-90EB-0AD12FD66123}" srcOrd="0" destOrd="0" parTransId="{ECFFE367-8649-4C09-B5A1-C9E9D793B5D4}" sibTransId="{CD6B0706-A93D-4BD5-BC09-01F40DF413B3}"/>
    <dgm:cxn modelId="{51510F24-DA34-4223-A7CC-A4E234EFCC4E}" srcId="{2B15ED61-D7C2-40D1-ACBC-9C4A67438152}" destId="{4FE11EF8-60A7-4671-B758-F9FA5420E073}" srcOrd="2" destOrd="0" parTransId="{6C9C5A79-5FA7-4AC4-8D7A-A07EA58D7AAD}" sibTransId="{41C4E089-B047-4A11-A8A0-E7D1457E085B}"/>
    <dgm:cxn modelId="{F646B33C-1770-4FDD-A3EA-89E54F0EDB28}" type="presOf" srcId="{4FE11EF8-60A7-4671-B758-F9FA5420E073}" destId="{7FCC002C-0553-4540-9854-6C199942B920}" srcOrd="1" destOrd="0" presId="urn:microsoft.com/office/officeart/2005/8/layout/vList4"/>
    <dgm:cxn modelId="{11CD334B-5651-4DF6-BA26-1777C3DFD9AA}" type="presOf" srcId="{51FF1DD7-3109-49E4-90EB-0AD12FD66123}" destId="{9E7048E1-1364-4A7F-A065-5F2AFDCB9D05}" srcOrd="0" destOrd="1" presId="urn:microsoft.com/office/officeart/2005/8/layout/vList4"/>
    <dgm:cxn modelId="{46326253-0A2D-4A23-83BE-9767BAC4232A}" type="presOf" srcId="{C86B3D53-EACC-4456-B6FF-3FB5894AFBF1}" destId="{F5C82A55-76D4-44B0-9B1F-AB9F3FF2ED05}" srcOrd="1" destOrd="1" presId="urn:microsoft.com/office/officeart/2005/8/layout/vList4"/>
    <dgm:cxn modelId="{2FAF3874-59BF-44CA-98DD-2BBF3736351C}" type="presOf" srcId="{BBC7ED03-3050-470A-9E14-F8039EE26991}" destId="{7FCC002C-0553-4540-9854-6C199942B920}" srcOrd="1" destOrd="1" presId="urn:microsoft.com/office/officeart/2005/8/layout/vList4"/>
    <dgm:cxn modelId="{D4C6497E-55F3-460E-B074-E78B4F350406}" srcId="{2B15ED61-D7C2-40D1-ACBC-9C4A67438152}" destId="{51E616D8-8703-4F09-B26C-34F9832431B4}" srcOrd="0" destOrd="0" parTransId="{A1650DB5-68D3-4B06-9A00-D9B3B53F3EDE}" sibTransId="{81B9B19C-E2BB-49C2-A624-C1D0B4CE06B2}"/>
    <dgm:cxn modelId="{9E5BA194-366E-4D9A-8BB8-F2E05B10A44C}" type="presOf" srcId="{8D9DFCB7-E0F4-4F26-BCB8-CD348D05DA29}" destId="{9E7048E1-1364-4A7F-A065-5F2AFDCB9D05}" srcOrd="0" destOrd="0" presId="urn:microsoft.com/office/officeart/2005/8/layout/vList4"/>
    <dgm:cxn modelId="{EEA81599-6D51-4D6E-B79E-FDDA2EE599A5}" type="presOf" srcId="{8D9DFCB7-E0F4-4F26-BCB8-CD348D05DA29}" destId="{40463137-ADF1-4441-8EFE-8D764F9E5D5B}" srcOrd="1" destOrd="0" presId="urn:microsoft.com/office/officeart/2005/8/layout/vList4"/>
    <dgm:cxn modelId="{47EF1FA6-DB83-4D1E-98E5-864880FEE35E}" type="presOf" srcId="{C86B3D53-EACC-4456-B6FF-3FB5894AFBF1}" destId="{E8765FD3-E686-4BC1-A827-959741D5274F}" srcOrd="0" destOrd="1" presId="urn:microsoft.com/office/officeart/2005/8/layout/vList4"/>
    <dgm:cxn modelId="{33ED92AA-CC0C-4B62-9AE2-6DB8CD40FAAD}" type="presOf" srcId="{51E616D8-8703-4F09-B26C-34F9832431B4}" destId="{E8765FD3-E686-4BC1-A827-959741D5274F}" srcOrd="0" destOrd="0" presId="urn:microsoft.com/office/officeart/2005/8/layout/vList4"/>
    <dgm:cxn modelId="{53BF8DAB-1897-48DD-BBEE-D8B6439493E2}" srcId="{51E616D8-8703-4F09-B26C-34F9832431B4}" destId="{C86B3D53-EACC-4456-B6FF-3FB5894AFBF1}" srcOrd="0" destOrd="0" parTransId="{0FA916BF-33CB-4BC4-A732-D36FB03DC586}" sibTransId="{7E0B32A9-C660-4148-BDF4-9B975B8F5D2A}"/>
    <dgm:cxn modelId="{B2F5C4AB-92A4-4938-B64A-6140C631EFB7}" type="presOf" srcId="{4FE11EF8-60A7-4671-B758-F9FA5420E073}" destId="{0700E7F5-33FE-4B05-8798-B75C651965C4}" srcOrd="0" destOrd="0" presId="urn:microsoft.com/office/officeart/2005/8/layout/vList4"/>
    <dgm:cxn modelId="{AB7463D1-6BCD-4C6A-AEB1-DA8B20C7E242}" srcId="{2B15ED61-D7C2-40D1-ACBC-9C4A67438152}" destId="{8D9DFCB7-E0F4-4F26-BCB8-CD348D05DA29}" srcOrd="1" destOrd="0" parTransId="{9F775800-5067-4091-B13E-7F9F8B784911}" sibTransId="{914C7BDA-5A0F-4813-A5B6-21B72D7D20D2}"/>
    <dgm:cxn modelId="{2EBB71D1-1E03-4004-BC87-96712FB287F5}" type="presOf" srcId="{2B15ED61-D7C2-40D1-ACBC-9C4A67438152}" destId="{9B012E2A-20FC-47BB-9A12-F1B6FB33ECBA}" srcOrd="0" destOrd="0" presId="urn:microsoft.com/office/officeart/2005/8/layout/vList4"/>
    <dgm:cxn modelId="{9BCF8DD4-7AAF-417E-BA6D-F51AF86D5E0E}" srcId="{4FE11EF8-60A7-4671-B758-F9FA5420E073}" destId="{BBC7ED03-3050-470A-9E14-F8039EE26991}" srcOrd="0" destOrd="0" parTransId="{EFA7C803-030E-4077-B540-0C291D2DB8FE}" sibTransId="{89A99094-E66E-43BD-BC57-FBE3BC334F5C}"/>
    <dgm:cxn modelId="{86B496D8-7971-4C3F-B40C-76D78B176CD4}" type="presOf" srcId="{BBC7ED03-3050-470A-9E14-F8039EE26991}" destId="{0700E7F5-33FE-4B05-8798-B75C651965C4}" srcOrd="0" destOrd="1" presId="urn:microsoft.com/office/officeart/2005/8/layout/vList4"/>
    <dgm:cxn modelId="{C9125FF1-F684-41CB-807F-95A2BE389A0C}" type="presOf" srcId="{51FF1DD7-3109-49E4-90EB-0AD12FD66123}" destId="{40463137-ADF1-4441-8EFE-8D764F9E5D5B}" srcOrd="1" destOrd="1" presId="urn:microsoft.com/office/officeart/2005/8/layout/vList4"/>
    <dgm:cxn modelId="{47724F5B-8BBE-43D9-AB52-BED76CB5A9E8}" type="presParOf" srcId="{9B012E2A-20FC-47BB-9A12-F1B6FB33ECBA}" destId="{6C627839-1D12-4FA4-93CC-C1A0F90A4DD8}" srcOrd="0" destOrd="0" presId="urn:microsoft.com/office/officeart/2005/8/layout/vList4"/>
    <dgm:cxn modelId="{7C2EF1A7-97FD-4088-BB7E-59E747209A0C}" type="presParOf" srcId="{6C627839-1D12-4FA4-93CC-C1A0F90A4DD8}" destId="{E8765FD3-E686-4BC1-A827-959741D5274F}" srcOrd="0" destOrd="0" presId="urn:microsoft.com/office/officeart/2005/8/layout/vList4"/>
    <dgm:cxn modelId="{4DE6F533-377E-4F2F-9DE4-66D09ACCD76C}" type="presParOf" srcId="{6C627839-1D12-4FA4-93CC-C1A0F90A4DD8}" destId="{BC11DE0C-DB27-44C0-B5AC-C6EBC2ACDB42}" srcOrd="1" destOrd="0" presId="urn:microsoft.com/office/officeart/2005/8/layout/vList4"/>
    <dgm:cxn modelId="{DECB414A-7A45-475E-B2F8-1D6ED93307B3}" type="presParOf" srcId="{6C627839-1D12-4FA4-93CC-C1A0F90A4DD8}" destId="{F5C82A55-76D4-44B0-9B1F-AB9F3FF2ED05}" srcOrd="2" destOrd="0" presId="urn:microsoft.com/office/officeart/2005/8/layout/vList4"/>
    <dgm:cxn modelId="{C95E9EB6-92E1-4988-A423-73175FE456ED}" type="presParOf" srcId="{9B012E2A-20FC-47BB-9A12-F1B6FB33ECBA}" destId="{D96E46E2-D156-4C0D-A05A-40656A035868}" srcOrd="1" destOrd="0" presId="urn:microsoft.com/office/officeart/2005/8/layout/vList4"/>
    <dgm:cxn modelId="{22ACCD28-0B20-4DB7-A950-E6F4B3E14736}" type="presParOf" srcId="{9B012E2A-20FC-47BB-9A12-F1B6FB33ECBA}" destId="{F922908C-1301-40A8-9547-EBC33630C528}" srcOrd="2" destOrd="0" presId="urn:microsoft.com/office/officeart/2005/8/layout/vList4"/>
    <dgm:cxn modelId="{58FC2DEC-16F6-4C99-BD14-E137F0E24EB3}" type="presParOf" srcId="{F922908C-1301-40A8-9547-EBC33630C528}" destId="{9E7048E1-1364-4A7F-A065-5F2AFDCB9D05}" srcOrd="0" destOrd="0" presId="urn:microsoft.com/office/officeart/2005/8/layout/vList4"/>
    <dgm:cxn modelId="{15056892-E152-404F-8DA4-1EA740E88FB2}" type="presParOf" srcId="{F922908C-1301-40A8-9547-EBC33630C528}" destId="{38DE4331-506D-4FE4-BE00-FD96C56436E2}" srcOrd="1" destOrd="0" presId="urn:microsoft.com/office/officeart/2005/8/layout/vList4"/>
    <dgm:cxn modelId="{00CC5FF0-EDEC-4359-827D-EC5C2106A50D}" type="presParOf" srcId="{F922908C-1301-40A8-9547-EBC33630C528}" destId="{40463137-ADF1-4441-8EFE-8D764F9E5D5B}" srcOrd="2" destOrd="0" presId="urn:microsoft.com/office/officeart/2005/8/layout/vList4"/>
    <dgm:cxn modelId="{57B4802D-44AD-4634-BD9B-D8A71E4D2F69}" type="presParOf" srcId="{9B012E2A-20FC-47BB-9A12-F1B6FB33ECBA}" destId="{27EEF6B9-2B69-49DB-AE66-33FE96588C2D}" srcOrd="3" destOrd="0" presId="urn:microsoft.com/office/officeart/2005/8/layout/vList4"/>
    <dgm:cxn modelId="{0F3E38DA-A153-4A61-958A-399D157304A6}" type="presParOf" srcId="{9B012E2A-20FC-47BB-9A12-F1B6FB33ECBA}" destId="{D71F1E96-ACEC-45DA-9FD4-4E29BAF06DED}" srcOrd="4" destOrd="0" presId="urn:microsoft.com/office/officeart/2005/8/layout/vList4"/>
    <dgm:cxn modelId="{EF60195C-BD3A-416E-A033-50DDBEF5E161}" type="presParOf" srcId="{D71F1E96-ACEC-45DA-9FD4-4E29BAF06DED}" destId="{0700E7F5-33FE-4B05-8798-B75C651965C4}" srcOrd="0" destOrd="0" presId="urn:microsoft.com/office/officeart/2005/8/layout/vList4"/>
    <dgm:cxn modelId="{EE3BCC95-EA99-4FCB-91F9-B3A48A7BD5D5}" type="presParOf" srcId="{D71F1E96-ACEC-45DA-9FD4-4E29BAF06DED}" destId="{94FF46EE-61CA-462E-992B-4ACE7D99CF08}" srcOrd="1" destOrd="0" presId="urn:microsoft.com/office/officeart/2005/8/layout/vList4"/>
    <dgm:cxn modelId="{DA1B5CC8-9973-442D-A5A7-19B96077B721}" type="presParOf" srcId="{D71F1E96-ACEC-45DA-9FD4-4E29BAF06DED}" destId="{7FCC002C-0553-4540-9854-6C199942B920}"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B15ED61-D7C2-40D1-ACBC-9C4A67438152}" type="doc">
      <dgm:prSet loTypeId="urn:microsoft.com/office/officeart/2005/8/layout/vList4" loCatId="picture" qsTypeId="urn:microsoft.com/office/officeart/2005/8/quickstyle/simple1" qsCatId="simple" csTypeId="urn:microsoft.com/office/officeart/2005/8/colors/accent0_1" csCatId="mainScheme" phldr="1"/>
      <dgm:spPr/>
      <dgm:t>
        <a:bodyPr/>
        <a:lstStyle/>
        <a:p>
          <a:endParaRPr lang="en-IN"/>
        </a:p>
      </dgm:t>
    </dgm:pt>
    <dgm:pt modelId="{51E616D8-8703-4F09-B26C-34F9832431B4}">
      <dgm:prSet phldrT="[Text]" custT="1"/>
      <dgm:spPr>
        <a:ln>
          <a:noFill/>
        </a:ln>
      </dgm:spPr>
      <dgm:t>
        <a:bodyPr/>
        <a:lstStyle/>
        <a:p>
          <a:r>
            <a:rPr lang="en-US" sz="2000" b="1">
              <a:latin typeface="Arial Nova" panose="020B0504020202020204" pitchFamily="34" charset="0"/>
            </a:rPr>
            <a:t>MV – Smart Cameras</a:t>
          </a:r>
          <a:endParaRPr lang="en-IN" sz="2000" b="1">
            <a:latin typeface="Arial Nova" panose="020B0504020202020204" pitchFamily="34" charset="0"/>
          </a:endParaRPr>
        </a:p>
      </dgm:t>
    </dgm:pt>
    <dgm:pt modelId="{A1650DB5-68D3-4B06-9A00-D9B3B53F3EDE}" type="parTrans" cxnId="{D4C6497E-55F3-460E-B074-E78B4F350406}">
      <dgm:prSet/>
      <dgm:spPr/>
      <dgm:t>
        <a:bodyPr/>
        <a:lstStyle/>
        <a:p>
          <a:endParaRPr lang="en-IN" sz="1400">
            <a:latin typeface="Arial Nova" panose="020B0504020202020204" pitchFamily="34" charset="0"/>
          </a:endParaRPr>
        </a:p>
      </dgm:t>
    </dgm:pt>
    <dgm:pt modelId="{81B9B19C-E2BB-49C2-A624-C1D0B4CE06B2}" type="sibTrans" cxnId="{D4C6497E-55F3-460E-B074-E78B4F350406}">
      <dgm:prSet/>
      <dgm:spPr/>
      <dgm:t>
        <a:bodyPr/>
        <a:lstStyle/>
        <a:p>
          <a:endParaRPr lang="en-IN" sz="1400">
            <a:latin typeface="Arial Nova" panose="020B0504020202020204" pitchFamily="34" charset="0"/>
          </a:endParaRPr>
        </a:p>
      </dgm:t>
    </dgm:pt>
    <dgm:pt modelId="{C86B3D53-EACC-4456-B6FF-3FB5894AFBF1}">
      <dgm:prSet phldrT="[Text]" custT="1"/>
      <dgm:spPr>
        <a:ln>
          <a:noFill/>
        </a:ln>
      </dgm:spPr>
      <dgm:t>
        <a:bodyPr/>
        <a:lstStyle/>
        <a:p>
          <a:r>
            <a:rPr lang="en-US" sz="1800">
              <a:latin typeface="Arial Nova" panose="020B0504020202020204" pitchFamily="34" charset="0"/>
            </a:rPr>
            <a:t>Simplifying security with out-of-the-box provisioning &amp; flexible management for real-time visibility </a:t>
          </a:r>
          <a:endParaRPr lang="en-IN" sz="1800">
            <a:latin typeface="Arial Nova" panose="020B0504020202020204" pitchFamily="34" charset="0"/>
          </a:endParaRPr>
        </a:p>
      </dgm:t>
    </dgm:pt>
    <dgm:pt modelId="{0FA916BF-33CB-4BC4-A732-D36FB03DC586}" type="parTrans" cxnId="{53BF8DAB-1897-48DD-BBEE-D8B6439493E2}">
      <dgm:prSet/>
      <dgm:spPr/>
      <dgm:t>
        <a:bodyPr/>
        <a:lstStyle/>
        <a:p>
          <a:endParaRPr lang="en-IN" sz="1400">
            <a:latin typeface="Arial Nova" panose="020B0504020202020204" pitchFamily="34" charset="0"/>
          </a:endParaRPr>
        </a:p>
      </dgm:t>
    </dgm:pt>
    <dgm:pt modelId="{7E0B32A9-C660-4148-BDF4-9B975B8F5D2A}" type="sibTrans" cxnId="{53BF8DAB-1897-48DD-BBEE-D8B6439493E2}">
      <dgm:prSet/>
      <dgm:spPr/>
      <dgm:t>
        <a:bodyPr/>
        <a:lstStyle/>
        <a:p>
          <a:endParaRPr lang="en-IN" sz="1400">
            <a:latin typeface="Arial Nova" panose="020B0504020202020204" pitchFamily="34" charset="0"/>
          </a:endParaRPr>
        </a:p>
      </dgm:t>
    </dgm:pt>
    <dgm:pt modelId="{8D9DFCB7-E0F4-4F26-BCB8-CD348D05DA29}">
      <dgm:prSet phldrT="[Text]" custT="1"/>
      <dgm:spPr>
        <a:ln>
          <a:noFill/>
        </a:ln>
      </dgm:spPr>
      <dgm:t>
        <a:bodyPr/>
        <a:lstStyle/>
        <a:p>
          <a:r>
            <a:rPr lang="en-US" sz="2000" b="1">
              <a:latin typeface="Arial Nova" panose="020B0504020202020204" pitchFamily="34" charset="0"/>
            </a:rPr>
            <a:t>MG – Cellular Gateway</a:t>
          </a:r>
          <a:endParaRPr lang="en-IN" sz="2000" b="1">
            <a:latin typeface="Arial Nova" panose="020B0504020202020204" pitchFamily="34" charset="0"/>
          </a:endParaRPr>
        </a:p>
      </dgm:t>
    </dgm:pt>
    <dgm:pt modelId="{9F775800-5067-4091-B13E-7F9F8B784911}" type="parTrans" cxnId="{AB7463D1-6BCD-4C6A-AEB1-DA8B20C7E242}">
      <dgm:prSet/>
      <dgm:spPr/>
      <dgm:t>
        <a:bodyPr/>
        <a:lstStyle/>
        <a:p>
          <a:endParaRPr lang="en-IN" sz="1400">
            <a:latin typeface="Arial Nova" panose="020B0504020202020204" pitchFamily="34" charset="0"/>
          </a:endParaRPr>
        </a:p>
      </dgm:t>
    </dgm:pt>
    <dgm:pt modelId="{914C7BDA-5A0F-4813-A5B6-21B72D7D20D2}" type="sibTrans" cxnId="{AB7463D1-6BCD-4C6A-AEB1-DA8B20C7E242}">
      <dgm:prSet/>
      <dgm:spPr/>
      <dgm:t>
        <a:bodyPr/>
        <a:lstStyle/>
        <a:p>
          <a:endParaRPr lang="en-IN" sz="1400">
            <a:latin typeface="Arial Nova" panose="020B0504020202020204" pitchFamily="34" charset="0"/>
          </a:endParaRPr>
        </a:p>
      </dgm:t>
    </dgm:pt>
    <dgm:pt modelId="{51FF1DD7-3109-49E4-90EB-0AD12FD66123}">
      <dgm:prSet phldrT="[Text]" custT="1"/>
      <dgm:spPr>
        <a:ln>
          <a:noFill/>
        </a:ln>
      </dgm:spPr>
      <dgm:t>
        <a:bodyPr/>
        <a:lstStyle/>
        <a:p>
          <a:r>
            <a:rPr lang="en-US" sz="1800">
              <a:latin typeface="Arial Nova" panose="020B0504020202020204" pitchFamily="34" charset="0"/>
            </a:rPr>
            <a:t>Unlock wireless WAN connectivity via cellular links for backup &amp; redundancy</a:t>
          </a:r>
          <a:endParaRPr lang="en-IN" sz="1800">
            <a:latin typeface="Arial Nova" panose="020B0504020202020204" pitchFamily="34" charset="0"/>
          </a:endParaRPr>
        </a:p>
      </dgm:t>
    </dgm:pt>
    <dgm:pt modelId="{ECFFE367-8649-4C09-B5A1-C9E9D793B5D4}" type="parTrans" cxnId="{3226861E-9562-4B82-A82B-18D32A1E12AE}">
      <dgm:prSet/>
      <dgm:spPr/>
      <dgm:t>
        <a:bodyPr/>
        <a:lstStyle/>
        <a:p>
          <a:endParaRPr lang="en-IN" sz="1400">
            <a:latin typeface="Arial Nova" panose="020B0504020202020204" pitchFamily="34" charset="0"/>
          </a:endParaRPr>
        </a:p>
      </dgm:t>
    </dgm:pt>
    <dgm:pt modelId="{CD6B0706-A93D-4BD5-BC09-01F40DF413B3}" type="sibTrans" cxnId="{3226861E-9562-4B82-A82B-18D32A1E12AE}">
      <dgm:prSet/>
      <dgm:spPr/>
      <dgm:t>
        <a:bodyPr/>
        <a:lstStyle/>
        <a:p>
          <a:endParaRPr lang="en-IN" sz="1400">
            <a:latin typeface="Arial Nova" panose="020B0504020202020204" pitchFamily="34" charset="0"/>
          </a:endParaRPr>
        </a:p>
      </dgm:t>
    </dgm:pt>
    <dgm:pt modelId="{4FE11EF8-60A7-4671-B758-F9FA5420E073}">
      <dgm:prSet phldrT="[Text]" custT="1"/>
      <dgm:spPr>
        <a:ln>
          <a:noFill/>
        </a:ln>
      </dgm:spPr>
      <dgm:t>
        <a:bodyPr/>
        <a:lstStyle/>
        <a:p>
          <a:r>
            <a:rPr lang="en-US" sz="2000" b="1">
              <a:latin typeface="Arial Nova" panose="020B0504020202020204" pitchFamily="34" charset="0"/>
            </a:rPr>
            <a:t>MT – Sensors</a:t>
          </a:r>
          <a:endParaRPr lang="en-IN" sz="2000" b="1">
            <a:latin typeface="Arial Nova" panose="020B0504020202020204" pitchFamily="34" charset="0"/>
          </a:endParaRPr>
        </a:p>
      </dgm:t>
    </dgm:pt>
    <dgm:pt modelId="{6C9C5A79-5FA7-4AC4-8D7A-A07EA58D7AAD}" type="parTrans" cxnId="{51510F24-DA34-4223-A7CC-A4E234EFCC4E}">
      <dgm:prSet/>
      <dgm:spPr/>
      <dgm:t>
        <a:bodyPr/>
        <a:lstStyle/>
        <a:p>
          <a:endParaRPr lang="en-IN" sz="1400">
            <a:latin typeface="Arial Nova" panose="020B0504020202020204" pitchFamily="34" charset="0"/>
          </a:endParaRPr>
        </a:p>
      </dgm:t>
    </dgm:pt>
    <dgm:pt modelId="{41C4E089-B047-4A11-A8A0-E7D1457E085B}" type="sibTrans" cxnId="{51510F24-DA34-4223-A7CC-A4E234EFCC4E}">
      <dgm:prSet/>
      <dgm:spPr/>
      <dgm:t>
        <a:bodyPr/>
        <a:lstStyle/>
        <a:p>
          <a:endParaRPr lang="en-IN" sz="1400">
            <a:latin typeface="Arial Nova" panose="020B0504020202020204" pitchFamily="34" charset="0"/>
          </a:endParaRPr>
        </a:p>
      </dgm:t>
    </dgm:pt>
    <dgm:pt modelId="{BBC7ED03-3050-470A-9E14-F8039EE26991}">
      <dgm:prSet phldrT="[Text]" custT="1"/>
      <dgm:spPr>
        <a:ln>
          <a:noFill/>
        </a:ln>
      </dgm:spPr>
      <dgm:t>
        <a:bodyPr/>
        <a:lstStyle/>
        <a:p>
          <a:r>
            <a:rPr lang="en-US" sz="1800">
              <a:latin typeface="Arial Nova" panose="020B0504020202020204" pitchFamily="34" charset="0"/>
            </a:rPr>
            <a:t>Indoor sensor models for protecting critical assets with out-of-the-box &amp; real-time environmental visibility</a:t>
          </a:r>
          <a:endParaRPr lang="en-IN" sz="1800">
            <a:latin typeface="Arial Nova" panose="020B0504020202020204" pitchFamily="34" charset="0"/>
          </a:endParaRPr>
        </a:p>
      </dgm:t>
    </dgm:pt>
    <dgm:pt modelId="{EFA7C803-030E-4077-B540-0C291D2DB8FE}" type="parTrans" cxnId="{9BCF8DD4-7AAF-417E-BA6D-F51AF86D5E0E}">
      <dgm:prSet/>
      <dgm:spPr/>
      <dgm:t>
        <a:bodyPr/>
        <a:lstStyle/>
        <a:p>
          <a:endParaRPr lang="en-IN" sz="1400">
            <a:latin typeface="Arial Nova" panose="020B0504020202020204" pitchFamily="34" charset="0"/>
          </a:endParaRPr>
        </a:p>
      </dgm:t>
    </dgm:pt>
    <dgm:pt modelId="{89A99094-E66E-43BD-BC57-FBE3BC334F5C}" type="sibTrans" cxnId="{9BCF8DD4-7AAF-417E-BA6D-F51AF86D5E0E}">
      <dgm:prSet/>
      <dgm:spPr/>
      <dgm:t>
        <a:bodyPr/>
        <a:lstStyle/>
        <a:p>
          <a:endParaRPr lang="en-IN" sz="1400">
            <a:latin typeface="Arial Nova" panose="020B0504020202020204" pitchFamily="34" charset="0"/>
          </a:endParaRPr>
        </a:p>
      </dgm:t>
    </dgm:pt>
    <dgm:pt modelId="{9B012E2A-20FC-47BB-9A12-F1B6FB33ECBA}" type="pres">
      <dgm:prSet presAssocID="{2B15ED61-D7C2-40D1-ACBC-9C4A67438152}" presName="linear" presStyleCnt="0">
        <dgm:presLayoutVars>
          <dgm:dir/>
          <dgm:resizeHandles val="exact"/>
        </dgm:presLayoutVars>
      </dgm:prSet>
      <dgm:spPr/>
    </dgm:pt>
    <dgm:pt modelId="{6C627839-1D12-4FA4-93CC-C1A0F90A4DD8}" type="pres">
      <dgm:prSet presAssocID="{51E616D8-8703-4F09-B26C-34F9832431B4}" presName="comp" presStyleCnt="0"/>
      <dgm:spPr/>
    </dgm:pt>
    <dgm:pt modelId="{E8765FD3-E686-4BC1-A827-959741D5274F}" type="pres">
      <dgm:prSet presAssocID="{51E616D8-8703-4F09-B26C-34F9832431B4}" presName="box" presStyleLbl="node1" presStyleIdx="0" presStyleCnt="3"/>
      <dgm:spPr/>
    </dgm:pt>
    <dgm:pt modelId="{BC11DE0C-DB27-44C0-B5AC-C6EBC2ACDB42}" type="pres">
      <dgm:prSet presAssocID="{51E616D8-8703-4F09-B26C-34F9832431B4}" presName="img" presStyleLbl="fgImgPlace1" presStyleIdx="0" presStyleCnt="3"/>
      <dgm:spPr>
        <a:blipFill dpi="0" rotWithShape="1">
          <a:blip xmlns:r="http://schemas.openxmlformats.org/officeDocument/2006/relationships" r:embed="rId1">
            <a:extLst>
              <a:ext uri="{837473B0-CC2E-450A-ABE3-18F120FF3D39}">
                <a1611:picAttrSrcUrl xmlns:a1611="http://schemas.microsoft.com/office/drawing/2016/11/main" r:id="rId2"/>
              </a:ext>
            </a:extLst>
          </a:blip>
          <a:srcRect/>
          <a:stretch>
            <a:fillRect l="-1880" t="20768" r="-1880" b="20768"/>
          </a:stretch>
        </a:blipFill>
        <a:ln>
          <a:noFill/>
        </a:ln>
      </dgm:spPr>
    </dgm:pt>
    <dgm:pt modelId="{F5C82A55-76D4-44B0-9B1F-AB9F3FF2ED05}" type="pres">
      <dgm:prSet presAssocID="{51E616D8-8703-4F09-B26C-34F9832431B4}" presName="text" presStyleLbl="node1" presStyleIdx="0" presStyleCnt="3">
        <dgm:presLayoutVars>
          <dgm:bulletEnabled val="1"/>
        </dgm:presLayoutVars>
      </dgm:prSet>
      <dgm:spPr/>
    </dgm:pt>
    <dgm:pt modelId="{D96E46E2-D156-4C0D-A05A-40656A035868}" type="pres">
      <dgm:prSet presAssocID="{81B9B19C-E2BB-49C2-A624-C1D0B4CE06B2}" presName="spacer" presStyleCnt="0"/>
      <dgm:spPr/>
    </dgm:pt>
    <dgm:pt modelId="{F922908C-1301-40A8-9547-EBC33630C528}" type="pres">
      <dgm:prSet presAssocID="{8D9DFCB7-E0F4-4F26-BCB8-CD348D05DA29}" presName="comp" presStyleCnt="0"/>
      <dgm:spPr/>
    </dgm:pt>
    <dgm:pt modelId="{9E7048E1-1364-4A7F-A065-5F2AFDCB9D05}" type="pres">
      <dgm:prSet presAssocID="{8D9DFCB7-E0F4-4F26-BCB8-CD348D05DA29}" presName="box" presStyleLbl="node1" presStyleIdx="1" presStyleCnt="3"/>
      <dgm:spPr/>
    </dgm:pt>
    <dgm:pt modelId="{38DE4331-506D-4FE4-BE00-FD96C56436E2}" type="pres">
      <dgm:prSet presAssocID="{8D9DFCB7-E0F4-4F26-BCB8-CD348D05DA29}" presName="img" presStyleLbl="fgImgPlace1" presStyleIdx="1" presStyleCnt="3"/>
      <dgm:spPr>
        <a:blipFill>
          <a:blip xmlns:r="http://schemas.openxmlformats.org/officeDocument/2006/relationships" r:embed="rId3">
            <a:extLst>
              <a:ext uri="{837473B0-CC2E-450A-ABE3-18F120FF3D39}">
                <a1611:picAttrSrcUrl xmlns:a1611="http://schemas.microsoft.com/office/drawing/2016/11/main" r:id="rId4"/>
              </a:ext>
            </a:extLst>
          </a:blip>
          <a:srcRect/>
          <a:stretch>
            <a:fillRect l="-15000" r="-15000"/>
          </a:stretch>
        </a:blipFill>
        <a:ln>
          <a:noFill/>
        </a:ln>
      </dgm:spPr>
    </dgm:pt>
    <dgm:pt modelId="{40463137-ADF1-4441-8EFE-8D764F9E5D5B}" type="pres">
      <dgm:prSet presAssocID="{8D9DFCB7-E0F4-4F26-BCB8-CD348D05DA29}" presName="text" presStyleLbl="node1" presStyleIdx="1" presStyleCnt="3">
        <dgm:presLayoutVars>
          <dgm:bulletEnabled val="1"/>
        </dgm:presLayoutVars>
      </dgm:prSet>
      <dgm:spPr/>
    </dgm:pt>
    <dgm:pt modelId="{27EEF6B9-2B69-49DB-AE66-33FE96588C2D}" type="pres">
      <dgm:prSet presAssocID="{914C7BDA-5A0F-4813-A5B6-21B72D7D20D2}" presName="spacer" presStyleCnt="0"/>
      <dgm:spPr/>
    </dgm:pt>
    <dgm:pt modelId="{D71F1E96-ACEC-45DA-9FD4-4E29BAF06DED}" type="pres">
      <dgm:prSet presAssocID="{4FE11EF8-60A7-4671-B758-F9FA5420E073}" presName="comp" presStyleCnt="0"/>
      <dgm:spPr/>
    </dgm:pt>
    <dgm:pt modelId="{0700E7F5-33FE-4B05-8798-B75C651965C4}" type="pres">
      <dgm:prSet presAssocID="{4FE11EF8-60A7-4671-B758-F9FA5420E073}" presName="box" presStyleLbl="node1" presStyleIdx="2" presStyleCnt="3"/>
      <dgm:spPr/>
    </dgm:pt>
    <dgm:pt modelId="{94FF46EE-61CA-462E-992B-4ACE7D99CF08}" type="pres">
      <dgm:prSet presAssocID="{4FE11EF8-60A7-4671-B758-F9FA5420E073}" presName="img" presStyleLbl="fgImgPlace1" presStyleIdx="2" presStyleCnt="3"/>
      <dgm:spPr>
        <a:blipFill>
          <a:blip xmlns:r="http://schemas.openxmlformats.org/officeDocument/2006/relationships" r:embed="rId5">
            <a:extLst>
              <a:ext uri="{837473B0-CC2E-450A-ABE3-18F120FF3D39}">
                <a1611:picAttrSrcUrl xmlns:a1611="http://schemas.microsoft.com/office/drawing/2016/11/main" r:id="rId6"/>
              </a:ext>
            </a:extLst>
          </a:blip>
          <a:srcRect/>
          <a:stretch>
            <a:fillRect t="-1000" b="-1000"/>
          </a:stretch>
        </a:blipFill>
        <a:ln>
          <a:noFill/>
        </a:ln>
      </dgm:spPr>
    </dgm:pt>
    <dgm:pt modelId="{7FCC002C-0553-4540-9854-6C199942B920}" type="pres">
      <dgm:prSet presAssocID="{4FE11EF8-60A7-4671-B758-F9FA5420E073}" presName="text" presStyleLbl="node1" presStyleIdx="2" presStyleCnt="3">
        <dgm:presLayoutVars>
          <dgm:bulletEnabled val="1"/>
        </dgm:presLayoutVars>
      </dgm:prSet>
      <dgm:spPr/>
    </dgm:pt>
  </dgm:ptLst>
  <dgm:cxnLst>
    <dgm:cxn modelId="{9874D80C-778C-4F69-9F0F-CC278C2A871C}" type="presOf" srcId="{51E616D8-8703-4F09-B26C-34F9832431B4}" destId="{F5C82A55-76D4-44B0-9B1F-AB9F3FF2ED05}" srcOrd="1" destOrd="0" presId="urn:microsoft.com/office/officeart/2005/8/layout/vList4"/>
    <dgm:cxn modelId="{3226861E-9562-4B82-A82B-18D32A1E12AE}" srcId="{8D9DFCB7-E0F4-4F26-BCB8-CD348D05DA29}" destId="{51FF1DD7-3109-49E4-90EB-0AD12FD66123}" srcOrd="0" destOrd="0" parTransId="{ECFFE367-8649-4C09-B5A1-C9E9D793B5D4}" sibTransId="{CD6B0706-A93D-4BD5-BC09-01F40DF413B3}"/>
    <dgm:cxn modelId="{51510F24-DA34-4223-A7CC-A4E234EFCC4E}" srcId="{2B15ED61-D7C2-40D1-ACBC-9C4A67438152}" destId="{4FE11EF8-60A7-4671-B758-F9FA5420E073}" srcOrd="2" destOrd="0" parTransId="{6C9C5A79-5FA7-4AC4-8D7A-A07EA58D7AAD}" sibTransId="{41C4E089-B047-4A11-A8A0-E7D1457E085B}"/>
    <dgm:cxn modelId="{F646B33C-1770-4FDD-A3EA-89E54F0EDB28}" type="presOf" srcId="{4FE11EF8-60A7-4671-B758-F9FA5420E073}" destId="{7FCC002C-0553-4540-9854-6C199942B920}" srcOrd="1" destOrd="0" presId="urn:microsoft.com/office/officeart/2005/8/layout/vList4"/>
    <dgm:cxn modelId="{11CD334B-5651-4DF6-BA26-1777C3DFD9AA}" type="presOf" srcId="{51FF1DD7-3109-49E4-90EB-0AD12FD66123}" destId="{9E7048E1-1364-4A7F-A065-5F2AFDCB9D05}" srcOrd="0" destOrd="1" presId="urn:microsoft.com/office/officeart/2005/8/layout/vList4"/>
    <dgm:cxn modelId="{46326253-0A2D-4A23-83BE-9767BAC4232A}" type="presOf" srcId="{C86B3D53-EACC-4456-B6FF-3FB5894AFBF1}" destId="{F5C82A55-76D4-44B0-9B1F-AB9F3FF2ED05}" srcOrd="1" destOrd="1" presId="urn:microsoft.com/office/officeart/2005/8/layout/vList4"/>
    <dgm:cxn modelId="{2FAF3874-59BF-44CA-98DD-2BBF3736351C}" type="presOf" srcId="{BBC7ED03-3050-470A-9E14-F8039EE26991}" destId="{7FCC002C-0553-4540-9854-6C199942B920}" srcOrd="1" destOrd="1" presId="urn:microsoft.com/office/officeart/2005/8/layout/vList4"/>
    <dgm:cxn modelId="{D4C6497E-55F3-460E-B074-E78B4F350406}" srcId="{2B15ED61-D7C2-40D1-ACBC-9C4A67438152}" destId="{51E616D8-8703-4F09-B26C-34F9832431B4}" srcOrd="0" destOrd="0" parTransId="{A1650DB5-68D3-4B06-9A00-D9B3B53F3EDE}" sibTransId="{81B9B19C-E2BB-49C2-A624-C1D0B4CE06B2}"/>
    <dgm:cxn modelId="{9E5BA194-366E-4D9A-8BB8-F2E05B10A44C}" type="presOf" srcId="{8D9DFCB7-E0F4-4F26-BCB8-CD348D05DA29}" destId="{9E7048E1-1364-4A7F-A065-5F2AFDCB9D05}" srcOrd="0" destOrd="0" presId="urn:microsoft.com/office/officeart/2005/8/layout/vList4"/>
    <dgm:cxn modelId="{EEA81599-6D51-4D6E-B79E-FDDA2EE599A5}" type="presOf" srcId="{8D9DFCB7-E0F4-4F26-BCB8-CD348D05DA29}" destId="{40463137-ADF1-4441-8EFE-8D764F9E5D5B}" srcOrd="1" destOrd="0" presId="urn:microsoft.com/office/officeart/2005/8/layout/vList4"/>
    <dgm:cxn modelId="{47EF1FA6-DB83-4D1E-98E5-864880FEE35E}" type="presOf" srcId="{C86B3D53-EACC-4456-B6FF-3FB5894AFBF1}" destId="{E8765FD3-E686-4BC1-A827-959741D5274F}" srcOrd="0" destOrd="1" presId="urn:microsoft.com/office/officeart/2005/8/layout/vList4"/>
    <dgm:cxn modelId="{33ED92AA-CC0C-4B62-9AE2-6DB8CD40FAAD}" type="presOf" srcId="{51E616D8-8703-4F09-B26C-34F9832431B4}" destId="{E8765FD3-E686-4BC1-A827-959741D5274F}" srcOrd="0" destOrd="0" presId="urn:microsoft.com/office/officeart/2005/8/layout/vList4"/>
    <dgm:cxn modelId="{53BF8DAB-1897-48DD-BBEE-D8B6439493E2}" srcId="{51E616D8-8703-4F09-B26C-34F9832431B4}" destId="{C86B3D53-EACC-4456-B6FF-3FB5894AFBF1}" srcOrd="0" destOrd="0" parTransId="{0FA916BF-33CB-4BC4-A732-D36FB03DC586}" sibTransId="{7E0B32A9-C660-4148-BDF4-9B975B8F5D2A}"/>
    <dgm:cxn modelId="{B2F5C4AB-92A4-4938-B64A-6140C631EFB7}" type="presOf" srcId="{4FE11EF8-60A7-4671-B758-F9FA5420E073}" destId="{0700E7F5-33FE-4B05-8798-B75C651965C4}" srcOrd="0" destOrd="0" presId="urn:microsoft.com/office/officeart/2005/8/layout/vList4"/>
    <dgm:cxn modelId="{AB7463D1-6BCD-4C6A-AEB1-DA8B20C7E242}" srcId="{2B15ED61-D7C2-40D1-ACBC-9C4A67438152}" destId="{8D9DFCB7-E0F4-4F26-BCB8-CD348D05DA29}" srcOrd="1" destOrd="0" parTransId="{9F775800-5067-4091-B13E-7F9F8B784911}" sibTransId="{914C7BDA-5A0F-4813-A5B6-21B72D7D20D2}"/>
    <dgm:cxn modelId="{2EBB71D1-1E03-4004-BC87-96712FB287F5}" type="presOf" srcId="{2B15ED61-D7C2-40D1-ACBC-9C4A67438152}" destId="{9B012E2A-20FC-47BB-9A12-F1B6FB33ECBA}" srcOrd="0" destOrd="0" presId="urn:microsoft.com/office/officeart/2005/8/layout/vList4"/>
    <dgm:cxn modelId="{9BCF8DD4-7AAF-417E-BA6D-F51AF86D5E0E}" srcId="{4FE11EF8-60A7-4671-B758-F9FA5420E073}" destId="{BBC7ED03-3050-470A-9E14-F8039EE26991}" srcOrd="0" destOrd="0" parTransId="{EFA7C803-030E-4077-B540-0C291D2DB8FE}" sibTransId="{89A99094-E66E-43BD-BC57-FBE3BC334F5C}"/>
    <dgm:cxn modelId="{86B496D8-7971-4C3F-B40C-76D78B176CD4}" type="presOf" srcId="{BBC7ED03-3050-470A-9E14-F8039EE26991}" destId="{0700E7F5-33FE-4B05-8798-B75C651965C4}" srcOrd="0" destOrd="1" presId="urn:microsoft.com/office/officeart/2005/8/layout/vList4"/>
    <dgm:cxn modelId="{C9125FF1-F684-41CB-807F-95A2BE389A0C}" type="presOf" srcId="{51FF1DD7-3109-49E4-90EB-0AD12FD66123}" destId="{40463137-ADF1-4441-8EFE-8D764F9E5D5B}" srcOrd="1" destOrd="1" presId="urn:microsoft.com/office/officeart/2005/8/layout/vList4"/>
    <dgm:cxn modelId="{47724F5B-8BBE-43D9-AB52-BED76CB5A9E8}" type="presParOf" srcId="{9B012E2A-20FC-47BB-9A12-F1B6FB33ECBA}" destId="{6C627839-1D12-4FA4-93CC-C1A0F90A4DD8}" srcOrd="0" destOrd="0" presId="urn:microsoft.com/office/officeart/2005/8/layout/vList4"/>
    <dgm:cxn modelId="{7C2EF1A7-97FD-4088-BB7E-59E747209A0C}" type="presParOf" srcId="{6C627839-1D12-4FA4-93CC-C1A0F90A4DD8}" destId="{E8765FD3-E686-4BC1-A827-959741D5274F}" srcOrd="0" destOrd="0" presId="urn:microsoft.com/office/officeart/2005/8/layout/vList4"/>
    <dgm:cxn modelId="{4DE6F533-377E-4F2F-9DE4-66D09ACCD76C}" type="presParOf" srcId="{6C627839-1D12-4FA4-93CC-C1A0F90A4DD8}" destId="{BC11DE0C-DB27-44C0-B5AC-C6EBC2ACDB42}" srcOrd="1" destOrd="0" presId="urn:microsoft.com/office/officeart/2005/8/layout/vList4"/>
    <dgm:cxn modelId="{DECB414A-7A45-475E-B2F8-1D6ED93307B3}" type="presParOf" srcId="{6C627839-1D12-4FA4-93CC-C1A0F90A4DD8}" destId="{F5C82A55-76D4-44B0-9B1F-AB9F3FF2ED05}" srcOrd="2" destOrd="0" presId="urn:microsoft.com/office/officeart/2005/8/layout/vList4"/>
    <dgm:cxn modelId="{C95E9EB6-92E1-4988-A423-73175FE456ED}" type="presParOf" srcId="{9B012E2A-20FC-47BB-9A12-F1B6FB33ECBA}" destId="{D96E46E2-D156-4C0D-A05A-40656A035868}" srcOrd="1" destOrd="0" presId="urn:microsoft.com/office/officeart/2005/8/layout/vList4"/>
    <dgm:cxn modelId="{22ACCD28-0B20-4DB7-A950-E6F4B3E14736}" type="presParOf" srcId="{9B012E2A-20FC-47BB-9A12-F1B6FB33ECBA}" destId="{F922908C-1301-40A8-9547-EBC33630C528}" srcOrd="2" destOrd="0" presId="urn:microsoft.com/office/officeart/2005/8/layout/vList4"/>
    <dgm:cxn modelId="{58FC2DEC-16F6-4C99-BD14-E137F0E24EB3}" type="presParOf" srcId="{F922908C-1301-40A8-9547-EBC33630C528}" destId="{9E7048E1-1364-4A7F-A065-5F2AFDCB9D05}" srcOrd="0" destOrd="0" presId="urn:microsoft.com/office/officeart/2005/8/layout/vList4"/>
    <dgm:cxn modelId="{15056892-E152-404F-8DA4-1EA740E88FB2}" type="presParOf" srcId="{F922908C-1301-40A8-9547-EBC33630C528}" destId="{38DE4331-506D-4FE4-BE00-FD96C56436E2}" srcOrd="1" destOrd="0" presId="urn:microsoft.com/office/officeart/2005/8/layout/vList4"/>
    <dgm:cxn modelId="{00CC5FF0-EDEC-4359-827D-EC5C2106A50D}" type="presParOf" srcId="{F922908C-1301-40A8-9547-EBC33630C528}" destId="{40463137-ADF1-4441-8EFE-8D764F9E5D5B}" srcOrd="2" destOrd="0" presId="urn:microsoft.com/office/officeart/2005/8/layout/vList4"/>
    <dgm:cxn modelId="{57B4802D-44AD-4634-BD9B-D8A71E4D2F69}" type="presParOf" srcId="{9B012E2A-20FC-47BB-9A12-F1B6FB33ECBA}" destId="{27EEF6B9-2B69-49DB-AE66-33FE96588C2D}" srcOrd="3" destOrd="0" presId="urn:microsoft.com/office/officeart/2005/8/layout/vList4"/>
    <dgm:cxn modelId="{0F3E38DA-A153-4A61-958A-399D157304A6}" type="presParOf" srcId="{9B012E2A-20FC-47BB-9A12-F1B6FB33ECBA}" destId="{D71F1E96-ACEC-45DA-9FD4-4E29BAF06DED}" srcOrd="4" destOrd="0" presId="urn:microsoft.com/office/officeart/2005/8/layout/vList4"/>
    <dgm:cxn modelId="{EF60195C-BD3A-416E-A033-50DDBEF5E161}" type="presParOf" srcId="{D71F1E96-ACEC-45DA-9FD4-4E29BAF06DED}" destId="{0700E7F5-33FE-4B05-8798-B75C651965C4}" srcOrd="0" destOrd="0" presId="urn:microsoft.com/office/officeart/2005/8/layout/vList4"/>
    <dgm:cxn modelId="{EE3BCC95-EA99-4FCB-91F9-B3A48A7BD5D5}" type="presParOf" srcId="{D71F1E96-ACEC-45DA-9FD4-4E29BAF06DED}" destId="{94FF46EE-61CA-462E-992B-4ACE7D99CF08}" srcOrd="1" destOrd="0" presId="urn:microsoft.com/office/officeart/2005/8/layout/vList4"/>
    <dgm:cxn modelId="{DA1B5CC8-9973-442D-A5A7-19B96077B721}" type="presParOf" srcId="{D71F1E96-ACEC-45DA-9FD4-4E29BAF06DED}" destId="{7FCC002C-0553-4540-9854-6C199942B920}" srcOrd="2" destOrd="0" presId="urn:microsoft.com/office/officeart/2005/8/layout/vList4"/>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E7D364FB-F60D-4187-A613-4D3269A1771F}" type="doc">
      <dgm:prSet loTypeId="urn:microsoft.com/office/officeart/2005/8/layout/lProcess2" loCatId="list" qsTypeId="urn:microsoft.com/office/officeart/2005/8/quickstyle/simple1" qsCatId="simple" csTypeId="urn:microsoft.com/office/officeart/2005/8/colors/accent0_1" csCatId="mainScheme" phldr="1"/>
      <dgm:spPr/>
      <dgm:t>
        <a:bodyPr/>
        <a:lstStyle/>
        <a:p>
          <a:endParaRPr lang="en-IN"/>
        </a:p>
      </dgm:t>
    </dgm:pt>
    <dgm:pt modelId="{67D4A4BF-3D81-4A67-9F54-D5BBB1F7768B}">
      <dgm:prSet/>
      <dgm:spPr>
        <a:ln>
          <a:noFill/>
        </a:ln>
      </dgm:spPr>
      <dgm:t>
        <a:bodyPr/>
        <a:lstStyle/>
        <a:p>
          <a:r>
            <a:rPr lang="en-US" b="1" i="0">
              <a:latin typeface="Arial Nova" panose="020B0504020202020204" pitchFamily="34" charset="0"/>
            </a:rPr>
            <a:t>Cloud Management</a:t>
          </a:r>
          <a:endParaRPr lang="en-IN">
            <a:latin typeface="Arial Nova" panose="020B0504020202020204" pitchFamily="34" charset="0"/>
          </a:endParaRPr>
        </a:p>
      </dgm:t>
    </dgm:pt>
    <dgm:pt modelId="{0B0CE8C9-DA89-4BD4-8785-1624D5FA7829}" type="parTrans" cxnId="{50E6D090-93F4-4D51-AD16-6BF97C996D21}">
      <dgm:prSet/>
      <dgm:spPr/>
      <dgm:t>
        <a:bodyPr/>
        <a:lstStyle/>
        <a:p>
          <a:endParaRPr lang="en-IN"/>
        </a:p>
      </dgm:t>
    </dgm:pt>
    <dgm:pt modelId="{E51B1BE0-56C6-4AC7-977F-90FB9DB25E8D}" type="sibTrans" cxnId="{50E6D090-93F4-4D51-AD16-6BF97C996D21}">
      <dgm:prSet/>
      <dgm:spPr/>
      <dgm:t>
        <a:bodyPr/>
        <a:lstStyle/>
        <a:p>
          <a:endParaRPr lang="en-IN"/>
        </a:p>
      </dgm:t>
    </dgm:pt>
    <dgm:pt modelId="{F6EA99B6-FE99-4252-887D-53319E4DDD6F}">
      <dgm:prSet/>
      <dgm:spPr>
        <a:ln>
          <a:noFill/>
        </a:ln>
      </dgm:spPr>
      <dgm:t>
        <a:bodyPr/>
        <a:lstStyle/>
        <a:p>
          <a:r>
            <a:rPr lang="en-US" b="0" i="0">
              <a:latin typeface="Arial Nova" panose="020B0504020202020204" pitchFamily="34" charset="0"/>
            </a:rPr>
            <a:t>All Meraki devices can be centrally managed through the Meraki Dashboard, thus MRs can be configured, monitored, and troubleshot from any location with internet access</a:t>
          </a:r>
          <a:endParaRPr lang="en-IN">
            <a:latin typeface="Arial Nova" panose="020B0504020202020204" pitchFamily="34" charset="0"/>
          </a:endParaRPr>
        </a:p>
      </dgm:t>
    </dgm:pt>
    <dgm:pt modelId="{0FDB0DFE-B9E1-4951-B422-B53A764D7206}" type="parTrans" cxnId="{95723486-5163-4B54-9505-DCC132255276}">
      <dgm:prSet/>
      <dgm:spPr/>
      <dgm:t>
        <a:bodyPr/>
        <a:lstStyle/>
        <a:p>
          <a:endParaRPr lang="en-IN"/>
        </a:p>
      </dgm:t>
    </dgm:pt>
    <dgm:pt modelId="{CC71D559-2DF8-4104-900C-629C3958B2AB}" type="sibTrans" cxnId="{95723486-5163-4B54-9505-DCC132255276}">
      <dgm:prSet/>
      <dgm:spPr/>
      <dgm:t>
        <a:bodyPr/>
        <a:lstStyle/>
        <a:p>
          <a:endParaRPr lang="en-IN"/>
        </a:p>
      </dgm:t>
    </dgm:pt>
    <dgm:pt modelId="{114EC6C0-54A1-4B29-BBDC-9F38C4B7094E}">
      <dgm:prSet/>
      <dgm:spPr>
        <a:ln>
          <a:noFill/>
        </a:ln>
      </dgm:spPr>
      <dgm:t>
        <a:bodyPr/>
        <a:lstStyle/>
        <a:p>
          <a:r>
            <a:rPr lang="en-US" b="1" i="0">
              <a:latin typeface="Arial Nova" panose="020B0504020202020204" pitchFamily="34" charset="0"/>
            </a:rPr>
            <a:t>Zero-touch Deployment</a:t>
          </a:r>
          <a:endParaRPr lang="en-IN">
            <a:latin typeface="Arial Nova" panose="020B0504020202020204" pitchFamily="34" charset="0"/>
          </a:endParaRPr>
        </a:p>
      </dgm:t>
    </dgm:pt>
    <dgm:pt modelId="{1B3266E9-256A-4AC1-AD9B-27C8DE41175A}" type="parTrans" cxnId="{FA6A940D-F150-4AAF-9815-0130A6EDF6A1}">
      <dgm:prSet/>
      <dgm:spPr/>
      <dgm:t>
        <a:bodyPr/>
        <a:lstStyle/>
        <a:p>
          <a:endParaRPr lang="en-IN"/>
        </a:p>
      </dgm:t>
    </dgm:pt>
    <dgm:pt modelId="{128BACF9-D855-46D3-B0AD-B0033B112BAC}" type="sibTrans" cxnId="{FA6A940D-F150-4AAF-9815-0130A6EDF6A1}">
      <dgm:prSet/>
      <dgm:spPr/>
      <dgm:t>
        <a:bodyPr/>
        <a:lstStyle/>
        <a:p>
          <a:endParaRPr lang="en-IN"/>
        </a:p>
      </dgm:t>
    </dgm:pt>
    <dgm:pt modelId="{9E4D0D12-CFEF-424B-96C7-478E9DAD50C0}">
      <dgm:prSet/>
      <dgm:spPr>
        <a:ln>
          <a:noFill/>
        </a:ln>
      </dgm:spPr>
      <dgm:t>
        <a:bodyPr/>
        <a:lstStyle/>
        <a:p>
          <a:r>
            <a:rPr lang="en-US" b="0" i="0">
              <a:latin typeface="Arial Nova" panose="020B0504020202020204" pitchFamily="34" charset="0"/>
            </a:rPr>
            <a:t>All Meraki devices can be deployed with minimal manual configuration. Once connected to the network, they automatically pull configurations from the cloud, streamlining the deployment process</a:t>
          </a:r>
          <a:endParaRPr lang="en-IN">
            <a:latin typeface="Arial Nova" panose="020B0504020202020204" pitchFamily="34" charset="0"/>
          </a:endParaRPr>
        </a:p>
      </dgm:t>
    </dgm:pt>
    <dgm:pt modelId="{09B34602-EF7F-4714-9089-13F3D951B5AD}" type="parTrans" cxnId="{F3C3185E-39AA-49ED-90ED-68F8FB893AA6}">
      <dgm:prSet/>
      <dgm:spPr/>
      <dgm:t>
        <a:bodyPr/>
        <a:lstStyle/>
        <a:p>
          <a:endParaRPr lang="en-IN"/>
        </a:p>
      </dgm:t>
    </dgm:pt>
    <dgm:pt modelId="{D94D9009-20B5-44AC-9CFC-86C1404B9964}" type="sibTrans" cxnId="{F3C3185E-39AA-49ED-90ED-68F8FB893AA6}">
      <dgm:prSet/>
      <dgm:spPr/>
      <dgm:t>
        <a:bodyPr/>
        <a:lstStyle/>
        <a:p>
          <a:endParaRPr lang="en-IN"/>
        </a:p>
      </dgm:t>
    </dgm:pt>
    <dgm:pt modelId="{D25DF429-CA7C-4BC0-8320-ABB26E4E7DEB}">
      <dgm:prSet/>
      <dgm:spPr>
        <a:ln>
          <a:noFill/>
        </a:ln>
      </dgm:spPr>
      <dgm:t>
        <a:bodyPr/>
        <a:lstStyle/>
        <a:p>
          <a:r>
            <a:rPr lang="en-US" b="1" i="0">
              <a:latin typeface="Arial Nova" panose="020B0504020202020204" pitchFamily="34" charset="0"/>
            </a:rPr>
            <a:t>Intelligent Radio Assignment</a:t>
          </a:r>
          <a:endParaRPr lang="en-IN">
            <a:latin typeface="Arial Nova" panose="020B0504020202020204" pitchFamily="34" charset="0"/>
          </a:endParaRPr>
        </a:p>
      </dgm:t>
    </dgm:pt>
    <dgm:pt modelId="{FE857D01-E9F7-4825-8EBF-61E062E841EC}" type="parTrans" cxnId="{53EBC280-5F65-4E50-96EF-59331E0664F9}">
      <dgm:prSet/>
      <dgm:spPr/>
      <dgm:t>
        <a:bodyPr/>
        <a:lstStyle/>
        <a:p>
          <a:endParaRPr lang="en-IN"/>
        </a:p>
      </dgm:t>
    </dgm:pt>
    <dgm:pt modelId="{037E3305-27F7-4433-990F-EC28C7F1EBB9}" type="sibTrans" cxnId="{53EBC280-5F65-4E50-96EF-59331E0664F9}">
      <dgm:prSet/>
      <dgm:spPr/>
      <dgm:t>
        <a:bodyPr/>
        <a:lstStyle/>
        <a:p>
          <a:endParaRPr lang="en-IN"/>
        </a:p>
      </dgm:t>
    </dgm:pt>
    <dgm:pt modelId="{9D846343-5266-42FE-893B-312811E73090}">
      <dgm:prSet/>
      <dgm:spPr>
        <a:ln>
          <a:noFill/>
        </a:ln>
      </dgm:spPr>
      <dgm:t>
        <a:bodyPr/>
        <a:lstStyle/>
        <a:p>
          <a:r>
            <a:rPr lang="en-US" b="0" i="0">
              <a:latin typeface="Arial Nova" panose="020B0504020202020204" pitchFamily="34" charset="0"/>
            </a:rPr>
            <a:t>Support intelligent radio assignment, which optimizes the allocation of 2.4 GHz and 5 GHz frequencies based on real-time usage and interference conditions</a:t>
          </a:r>
          <a:endParaRPr lang="en-IN">
            <a:latin typeface="Arial Nova" panose="020B0504020202020204" pitchFamily="34" charset="0"/>
          </a:endParaRPr>
        </a:p>
      </dgm:t>
    </dgm:pt>
    <dgm:pt modelId="{61FFCCB7-188C-4599-809F-3191D3FFFC5D}" type="parTrans" cxnId="{C2D0BBFC-6D0E-402F-9812-42C5A621074A}">
      <dgm:prSet/>
      <dgm:spPr/>
      <dgm:t>
        <a:bodyPr/>
        <a:lstStyle/>
        <a:p>
          <a:endParaRPr lang="en-IN"/>
        </a:p>
      </dgm:t>
    </dgm:pt>
    <dgm:pt modelId="{A09EFD19-EB5A-4479-B380-2F0CD58C0F61}" type="sibTrans" cxnId="{C2D0BBFC-6D0E-402F-9812-42C5A621074A}">
      <dgm:prSet/>
      <dgm:spPr/>
      <dgm:t>
        <a:bodyPr/>
        <a:lstStyle/>
        <a:p>
          <a:endParaRPr lang="en-IN"/>
        </a:p>
      </dgm:t>
    </dgm:pt>
    <dgm:pt modelId="{45C384FE-3CCE-4835-89BB-877B2B3BE37F}">
      <dgm:prSet/>
      <dgm:spPr>
        <a:ln>
          <a:noFill/>
        </a:ln>
      </dgm:spPr>
      <dgm:t>
        <a:bodyPr/>
        <a:lstStyle/>
        <a:p>
          <a:r>
            <a:rPr lang="en-US" b="1" i="0">
              <a:latin typeface="Arial Nova" panose="020B0504020202020204" pitchFamily="34" charset="0"/>
            </a:rPr>
            <a:t>Mesh Networking</a:t>
          </a:r>
          <a:endParaRPr lang="en-IN">
            <a:latin typeface="Arial Nova" panose="020B0504020202020204" pitchFamily="34" charset="0"/>
          </a:endParaRPr>
        </a:p>
      </dgm:t>
    </dgm:pt>
    <dgm:pt modelId="{AB6DF701-E0BC-4E9D-84DB-7247BB883C76}" type="parTrans" cxnId="{E40A9252-2895-49C8-BA57-1041BB9F1CCD}">
      <dgm:prSet/>
      <dgm:spPr/>
      <dgm:t>
        <a:bodyPr/>
        <a:lstStyle/>
        <a:p>
          <a:endParaRPr lang="en-IN"/>
        </a:p>
      </dgm:t>
    </dgm:pt>
    <dgm:pt modelId="{CFA5C3D9-3E8C-4F81-992D-5BB2C18DA9A5}" type="sibTrans" cxnId="{E40A9252-2895-49C8-BA57-1041BB9F1CCD}">
      <dgm:prSet/>
      <dgm:spPr/>
      <dgm:t>
        <a:bodyPr/>
        <a:lstStyle/>
        <a:p>
          <a:endParaRPr lang="en-IN"/>
        </a:p>
      </dgm:t>
    </dgm:pt>
    <dgm:pt modelId="{581EC169-B453-4F2E-8B2E-8FE0BD5C0271}">
      <dgm:prSet/>
      <dgm:spPr>
        <a:ln>
          <a:noFill/>
        </a:ln>
      </dgm:spPr>
      <dgm:t>
        <a:bodyPr/>
        <a:lstStyle/>
        <a:p>
          <a:r>
            <a:rPr lang="en-US" b="0" i="0">
              <a:latin typeface="Arial Nova" panose="020B0504020202020204" pitchFamily="34" charset="0"/>
            </a:rPr>
            <a:t>Support mesh networking, allowing MRs to wirelessly extend the network coverage without the need for additional cabling</a:t>
          </a:r>
          <a:endParaRPr lang="en-IN">
            <a:latin typeface="Arial Nova" panose="020B0504020202020204" pitchFamily="34" charset="0"/>
          </a:endParaRPr>
        </a:p>
      </dgm:t>
    </dgm:pt>
    <dgm:pt modelId="{E49AC7BA-FA0C-44E6-908C-64CF32E36404}" type="parTrans" cxnId="{0F821750-BA50-4131-9615-B2ED9D13BC17}">
      <dgm:prSet/>
      <dgm:spPr/>
      <dgm:t>
        <a:bodyPr/>
        <a:lstStyle/>
        <a:p>
          <a:endParaRPr lang="en-IN"/>
        </a:p>
      </dgm:t>
    </dgm:pt>
    <dgm:pt modelId="{93BECF87-B9BC-479F-B6A5-8F0429588B12}" type="sibTrans" cxnId="{0F821750-BA50-4131-9615-B2ED9D13BC17}">
      <dgm:prSet/>
      <dgm:spPr/>
      <dgm:t>
        <a:bodyPr/>
        <a:lstStyle/>
        <a:p>
          <a:endParaRPr lang="en-IN"/>
        </a:p>
      </dgm:t>
    </dgm:pt>
    <dgm:pt modelId="{32AB7769-1BC4-47C7-9A9F-8B75B7F31134}">
      <dgm:prSet/>
      <dgm:spPr>
        <a:ln>
          <a:noFill/>
        </a:ln>
      </dgm:spPr>
      <dgm:t>
        <a:bodyPr/>
        <a:lstStyle/>
        <a:p>
          <a:r>
            <a:rPr lang="en-US" b="1" i="0">
              <a:latin typeface="Arial Nova" panose="020B0504020202020204" pitchFamily="34" charset="0"/>
            </a:rPr>
            <a:t>Auto RF Management</a:t>
          </a:r>
          <a:endParaRPr lang="en-IN">
            <a:latin typeface="Arial Nova" panose="020B0504020202020204" pitchFamily="34" charset="0"/>
          </a:endParaRPr>
        </a:p>
      </dgm:t>
    </dgm:pt>
    <dgm:pt modelId="{4B34F384-07A7-4D14-874F-143B669021B4}" type="parTrans" cxnId="{EA298008-774E-4422-ADB9-B0CBC46975A2}">
      <dgm:prSet/>
      <dgm:spPr/>
      <dgm:t>
        <a:bodyPr/>
        <a:lstStyle/>
        <a:p>
          <a:endParaRPr lang="en-IN"/>
        </a:p>
      </dgm:t>
    </dgm:pt>
    <dgm:pt modelId="{48CECC44-0720-442E-AF37-D1C909A7AA73}" type="sibTrans" cxnId="{EA298008-774E-4422-ADB9-B0CBC46975A2}">
      <dgm:prSet/>
      <dgm:spPr/>
      <dgm:t>
        <a:bodyPr/>
        <a:lstStyle/>
        <a:p>
          <a:endParaRPr lang="en-IN"/>
        </a:p>
      </dgm:t>
    </dgm:pt>
    <dgm:pt modelId="{960A6B82-6E78-4616-BCA0-1B40C281C34D}">
      <dgm:prSet/>
      <dgm:spPr>
        <a:ln>
          <a:noFill/>
        </a:ln>
      </dgm:spPr>
      <dgm:t>
        <a:bodyPr/>
        <a:lstStyle/>
        <a:p>
          <a:r>
            <a:rPr lang="en-US" b="0" i="0">
              <a:latin typeface="Arial Nova" panose="020B0504020202020204" pitchFamily="34" charset="0"/>
            </a:rPr>
            <a:t>The Auto RF feature continuously monitors the radio environment and adjusts settings dynamically to optimize performance</a:t>
          </a:r>
          <a:endParaRPr lang="en-IN">
            <a:latin typeface="Arial Nova" panose="020B0504020202020204" pitchFamily="34" charset="0"/>
          </a:endParaRPr>
        </a:p>
      </dgm:t>
    </dgm:pt>
    <dgm:pt modelId="{A9BD050C-9DA4-4F1A-A0D6-17AE5B679BAE}" type="parTrans" cxnId="{1DE0D036-696D-4012-A4AD-17744A293A6A}">
      <dgm:prSet/>
      <dgm:spPr/>
      <dgm:t>
        <a:bodyPr/>
        <a:lstStyle/>
        <a:p>
          <a:endParaRPr lang="en-IN"/>
        </a:p>
      </dgm:t>
    </dgm:pt>
    <dgm:pt modelId="{E9BF1812-1044-4BF7-89BC-424C8674F8C9}" type="sibTrans" cxnId="{1DE0D036-696D-4012-A4AD-17744A293A6A}">
      <dgm:prSet/>
      <dgm:spPr/>
      <dgm:t>
        <a:bodyPr/>
        <a:lstStyle/>
        <a:p>
          <a:endParaRPr lang="en-IN"/>
        </a:p>
      </dgm:t>
    </dgm:pt>
    <dgm:pt modelId="{0CF9B2CE-F33B-47E7-9D6B-8C5388E18604}" type="pres">
      <dgm:prSet presAssocID="{E7D364FB-F60D-4187-A613-4D3269A1771F}" presName="theList" presStyleCnt="0">
        <dgm:presLayoutVars>
          <dgm:dir/>
          <dgm:animLvl val="lvl"/>
          <dgm:resizeHandles val="exact"/>
        </dgm:presLayoutVars>
      </dgm:prSet>
      <dgm:spPr/>
    </dgm:pt>
    <dgm:pt modelId="{B9CCD6C4-A957-45BC-918E-07C521829FEC}" type="pres">
      <dgm:prSet presAssocID="{67D4A4BF-3D81-4A67-9F54-D5BBB1F7768B}" presName="compNode" presStyleCnt="0"/>
      <dgm:spPr/>
    </dgm:pt>
    <dgm:pt modelId="{E6901388-2A47-4FE7-B54F-F363E989A38E}" type="pres">
      <dgm:prSet presAssocID="{67D4A4BF-3D81-4A67-9F54-D5BBB1F7768B}" presName="aNode" presStyleLbl="bgShp" presStyleIdx="0" presStyleCnt="5"/>
      <dgm:spPr/>
    </dgm:pt>
    <dgm:pt modelId="{FDC87A58-5DB9-4670-9371-344B05A9944F}" type="pres">
      <dgm:prSet presAssocID="{67D4A4BF-3D81-4A67-9F54-D5BBB1F7768B}" presName="textNode" presStyleLbl="bgShp" presStyleIdx="0" presStyleCnt="5"/>
      <dgm:spPr/>
    </dgm:pt>
    <dgm:pt modelId="{B1956794-DF0B-4E9F-814B-34120387FC02}" type="pres">
      <dgm:prSet presAssocID="{67D4A4BF-3D81-4A67-9F54-D5BBB1F7768B}" presName="compChildNode" presStyleCnt="0"/>
      <dgm:spPr/>
    </dgm:pt>
    <dgm:pt modelId="{1B4D28A8-36DC-42EA-BC89-0F20D6C35F6D}" type="pres">
      <dgm:prSet presAssocID="{67D4A4BF-3D81-4A67-9F54-D5BBB1F7768B}" presName="theInnerList" presStyleCnt="0"/>
      <dgm:spPr/>
    </dgm:pt>
    <dgm:pt modelId="{B56A849A-F16A-4884-A61B-C73A41C8FC94}" type="pres">
      <dgm:prSet presAssocID="{F6EA99B6-FE99-4252-887D-53319E4DDD6F}" presName="childNode" presStyleLbl="node1" presStyleIdx="0" presStyleCnt="5">
        <dgm:presLayoutVars>
          <dgm:bulletEnabled val="1"/>
        </dgm:presLayoutVars>
      </dgm:prSet>
      <dgm:spPr/>
    </dgm:pt>
    <dgm:pt modelId="{ADDC3A78-D5A0-4697-9EE2-54BA704E8EA6}" type="pres">
      <dgm:prSet presAssocID="{67D4A4BF-3D81-4A67-9F54-D5BBB1F7768B}" presName="aSpace" presStyleCnt="0"/>
      <dgm:spPr/>
    </dgm:pt>
    <dgm:pt modelId="{5C37608F-013D-47FF-8BF6-24B19E276792}" type="pres">
      <dgm:prSet presAssocID="{114EC6C0-54A1-4B29-BBDC-9F38C4B7094E}" presName="compNode" presStyleCnt="0"/>
      <dgm:spPr/>
    </dgm:pt>
    <dgm:pt modelId="{D3A4C80C-8F7E-4CE5-9D6B-3F97318A8FA4}" type="pres">
      <dgm:prSet presAssocID="{114EC6C0-54A1-4B29-BBDC-9F38C4B7094E}" presName="aNode" presStyleLbl="bgShp" presStyleIdx="1" presStyleCnt="5"/>
      <dgm:spPr/>
    </dgm:pt>
    <dgm:pt modelId="{38945AB1-38C7-4044-BBCB-7613D299EC23}" type="pres">
      <dgm:prSet presAssocID="{114EC6C0-54A1-4B29-BBDC-9F38C4B7094E}" presName="textNode" presStyleLbl="bgShp" presStyleIdx="1" presStyleCnt="5"/>
      <dgm:spPr/>
    </dgm:pt>
    <dgm:pt modelId="{96096F42-D803-4CD0-AAE8-EEB8BE4D895F}" type="pres">
      <dgm:prSet presAssocID="{114EC6C0-54A1-4B29-BBDC-9F38C4B7094E}" presName="compChildNode" presStyleCnt="0"/>
      <dgm:spPr/>
    </dgm:pt>
    <dgm:pt modelId="{B24F1806-D3B0-4FA0-84E4-154E4CD1195B}" type="pres">
      <dgm:prSet presAssocID="{114EC6C0-54A1-4B29-BBDC-9F38C4B7094E}" presName="theInnerList" presStyleCnt="0"/>
      <dgm:spPr/>
    </dgm:pt>
    <dgm:pt modelId="{B4194822-B923-45FF-A1BE-18DF9667716E}" type="pres">
      <dgm:prSet presAssocID="{9E4D0D12-CFEF-424B-96C7-478E9DAD50C0}" presName="childNode" presStyleLbl="node1" presStyleIdx="1" presStyleCnt="5">
        <dgm:presLayoutVars>
          <dgm:bulletEnabled val="1"/>
        </dgm:presLayoutVars>
      </dgm:prSet>
      <dgm:spPr/>
    </dgm:pt>
    <dgm:pt modelId="{27F3AD47-2BF5-4C3B-8848-2A6155448497}" type="pres">
      <dgm:prSet presAssocID="{114EC6C0-54A1-4B29-BBDC-9F38C4B7094E}" presName="aSpace" presStyleCnt="0"/>
      <dgm:spPr/>
    </dgm:pt>
    <dgm:pt modelId="{710B4701-0F73-4CBD-8B40-08EA9BF78F6A}" type="pres">
      <dgm:prSet presAssocID="{D25DF429-CA7C-4BC0-8320-ABB26E4E7DEB}" presName="compNode" presStyleCnt="0"/>
      <dgm:spPr/>
    </dgm:pt>
    <dgm:pt modelId="{DAE8E5CC-4940-45C3-BD32-1F4B318C58F2}" type="pres">
      <dgm:prSet presAssocID="{D25DF429-CA7C-4BC0-8320-ABB26E4E7DEB}" presName="aNode" presStyleLbl="bgShp" presStyleIdx="2" presStyleCnt="5"/>
      <dgm:spPr/>
    </dgm:pt>
    <dgm:pt modelId="{B6818E6D-527C-414C-85BD-B4DA625AB681}" type="pres">
      <dgm:prSet presAssocID="{D25DF429-CA7C-4BC0-8320-ABB26E4E7DEB}" presName="textNode" presStyleLbl="bgShp" presStyleIdx="2" presStyleCnt="5"/>
      <dgm:spPr/>
    </dgm:pt>
    <dgm:pt modelId="{511738EF-3608-4259-AA4B-D2996ED0A5BA}" type="pres">
      <dgm:prSet presAssocID="{D25DF429-CA7C-4BC0-8320-ABB26E4E7DEB}" presName="compChildNode" presStyleCnt="0"/>
      <dgm:spPr/>
    </dgm:pt>
    <dgm:pt modelId="{FB758D22-E246-44D8-9761-53DBDE48A03B}" type="pres">
      <dgm:prSet presAssocID="{D25DF429-CA7C-4BC0-8320-ABB26E4E7DEB}" presName="theInnerList" presStyleCnt="0"/>
      <dgm:spPr/>
    </dgm:pt>
    <dgm:pt modelId="{2548DA10-A708-4314-B490-4175777EDB8A}" type="pres">
      <dgm:prSet presAssocID="{9D846343-5266-42FE-893B-312811E73090}" presName="childNode" presStyleLbl="node1" presStyleIdx="2" presStyleCnt="5">
        <dgm:presLayoutVars>
          <dgm:bulletEnabled val="1"/>
        </dgm:presLayoutVars>
      </dgm:prSet>
      <dgm:spPr/>
    </dgm:pt>
    <dgm:pt modelId="{B9EA1996-0890-44AB-8E53-14F2504673A7}" type="pres">
      <dgm:prSet presAssocID="{D25DF429-CA7C-4BC0-8320-ABB26E4E7DEB}" presName="aSpace" presStyleCnt="0"/>
      <dgm:spPr/>
    </dgm:pt>
    <dgm:pt modelId="{82193BF2-ECAD-4291-B957-34951A2FA426}" type="pres">
      <dgm:prSet presAssocID="{45C384FE-3CCE-4835-89BB-877B2B3BE37F}" presName="compNode" presStyleCnt="0"/>
      <dgm:spPr/>
    </dgm:pt>
    <dgm:pt modelId="{2D06FE1E-3E43-4F17-B042-3BA95020D655}" type="pres">
      <dgm:prSet presAssocID="{45C384FE-3CCE-4835-89BB-877B2B3BE37F}" presName="aNode" presStyleLbl="bgShp" presStyleIdx="3" presStyleCnt="5"/>
      <dgm:spPr/>
    </dgm:pt>
    <dgm:pt modelId="{02CB05E4-E5FC-4F9F-8956-DC9B399C0595}" type="pres">
      <dgm:prSet presAssocID="{45C384FE-3CCE-4835-89BB-877B2B3BE37F}" presName="textNode" presStyleLbl="bgShp" presStyleIdx="3" presStyleCnt="5"/>
      <dgm:spPr/>
    </dgm:pt>
    <dgm:pt modelId="{B8761A4E-3D0F-4057-BF57-7A3E9D15F48C}" type="pres">
      <dgm:prSet presAssocID="{45C384FE-3CCE-4835-89BB-877B2B3BE37F}" presName="compChildNode" presStyleCnt="0"/>
      <dgm:spPr/>
    </dgm:pt>
    <dgm:pt modelId="{F108DF79-19C9-46AE-A50F-1B78F6F1EC31}" type="pres">
      <dgm:prSet presAssocID="{45C384FE-3CCE-4835-89BB-877B2B3BE37F}" presName="theInnerList" presStyleCnt="0"/>
      <dgm:spPr/>
    </dgm:pt>
    <dgm:pt modelId="{DC5A33C6-619F-4836-819B-AA65BE21B48B}" type="pres">
      <dgm:prSet presAssocID="{581EC169-B453-4F2E-8B2E-8FE0BD5C0271}" presName="childNode" presStyleLbl="node1" presStyleIdx="3" presStyleCnt="5">
        <dgm:presLayoutVars>
          <dgm:bulletEnabled val="1"/>
        </dgm:presLayoutVars>
      </dgm:prSet>
      <dgm:spPr/>
    </dgm:pt>
    <dgm:pt modelId="{231871D3-941A-4122-A102-81884CE5B605}" type="pres">
      <dgm:prSet presAssocID="{45C384FE-3CCE-4835-89BB-877B2B3BE37F}" presName="aSpace" presStyleCnt="0"/>
      <dgm:spPr/>
    </dgm:pt>
    <dgm:pt modelId="{BD539333-74DC-46F1-B081-D8D4F6FB92F4}" type="pres">
      <dgm:prSet presAssocID="{32AB7769-1BC4-47C7-9A9F-8B75B7F31134}" presName="compNode" presStyleCnt="0"/>
      <dgm:spPr/>
    </dgm:pt>
    <dgm:pt modelId="{DF72CB68-72FC-4EAC-8427-9CDF7479FCD9}" type="pres">
      <dgm:prSet presAssocID="{32AB7769-1BC4-47C7-9A9F-8B75B7F31134}" presName="aNode" presStyleLbl="bgShp" presStyleIdx="4" presStyleCnt="5"/>
      <dgm:spPr/>
    </dgm:pt>
    <dgm:pt modelId="{F01F9F09-E328-4FC0-8C96-B8CFB1945E4D}" type="pres">
      <dgm:prSet presAssocID="{32AB7769-1BC4-47C7-9A9F-8B75B7F31134}" presName="textNode" presStyleLbl="bgShp" presStyleIdx="4" presStyleCnt="5"/>
      <dgm:spPr/>
    </dgm:pt>
    <dgm:pt modelId="{DC1D53F0-5D9A-48D4-A33E-C7F42B70661D}" type="pres">
      <dgm:prSet presAssocID="{32AB7769-1BC4-47C7-9A9F-8B75B7F31134}" presName="compChildNode" presStyleCnt="0"/>
      <dgm:spPr/>
    </dgm:pt>
    <dgm:pt modelId="{79171081-8369-4E4E-9508-0214B8F5A85E}" type="pres">
      <dgm:prSet presAssocID="{32AB7769-1BC4-47C7-9A9F-8B75B7F31134}" presName="theInnerList" presStyleCnt="0"/>
      <dgm:spPr/>
    </dgm:pt>
    <dgm:pt modelId="{68AE47E4-82BE-49F7-A4AE-B76B2ED6B011}" type="pres">
      <dgm:prSet presAssocID="{960A6B82-6E78-4616-BCA0-1B40C281C34D}" presName="childNode" presStyleLbl="node1" presStyleIdx="4" presStyleCnt="5">
        <dgm:presLayoutVars>
          <dgm:bulletEnabled val="1"/>
        </dgm:presLayoutVars>
      </dgm:prSet>
      <dgm:spPr/>
    </dgm:pt>
  </dgm:ptLst>
  <dgm:cxnLst>
    <dgm:cxn modelId="{EA298008-774E-4422-ADB9-B0CBC46975A2}" srcId="{E7D364FB-F60D-4187-A613-4D3269A1771F}" destId="{32AB7769-1BC4-47C7-9A9F-8B75B7F31134}" srcOrd="4" destOrd="0" parTransId="{4B34F384-07A7-4D14-874F-143B669021B4}" sibTransId="{48CECC44-0720-442E-AF37-D1C909A7AA73}"/>
    <dgm:cxn modelId="{4A39520A-AAB9-4E37-8BF3-F352299F4C33}" type="presOf" srcId="{32AB7769-1BC4-47C7-9A9F-8B75B7F31134}" destId="{F01F9F09-E328-4FC0-8C96-B8CFB1945E4D}" srcOrd="1" destOrd="0" presId="urn:microsoft.com/office/officeart/2005/8/layout/lProcess2"/>
    <dgm:cxn modelId="{FA6A940D-F150-4AAF-9815-0130A6EDF6A1}" srcId="{E7D364FB-F60D-4187-A613-4D3269A1771F}" destId="{114EC6C0-54A1-4B29-BBDC-9F38C4B7094E}" srcOrd="1" destOrd="0" parTransId="{1B3266E9-256A-4AC1-AD9B-27C8DE41175A}" sibTransId="{128BACF9-D855-46D3-B0AD-B0033B112BAC}"/>
    <dgm:cxn modelId="{6D69771C-A927-4776-BB30-73D92D226433}" type="presOf" srcId="{45C384FE-3CCE-4835-89BB-877B2B3BE37F}" destId="{2D06FE1E-3E43-4F17-B042-3BA95020D655}" srcOrd="0" destOrd="0" presId="urn:microsoft.com/office/officeart/2005/8/layout/lProcess2"/>
    <dgm:cxn modelId="{1289D422-E3D3-4741-8461-D0C2EB049716}" type="presOf" srcId="{F6EA99B6-FE99-4252-887D-53319E4DDD6F}" destId="{B56A849A-F16A-4884-A61B-C73A41C8FC94}" srcOrd="0" destOrd="0" presId="urn:microsoft.com/office/officeart/2005/8/layout/lProcess2"/>
    <dgm:cxn modelId="{8C23A025-916D-40F4-926E-5B353C3336FD}" type="presOf" srcId="{114EC6C0-54A1-4B29-BBDC-9F38C4B7094E}" destId="{D3A4C80C-8F7E-4CE5-9D6B-3F97318A8FA4}" srcOrd="0" destOrd="0" presId="urn:microsoft.com/office/officeart/2005/8/layout/lProcess2"/>
    <dgm:cxn modelId="{C5991126-CF88-49F9-B77F-565E19384FA8}" type="presOf" srcId="{67D4A4BF-3D81-4A67-9F54-D5BBB1F7768B}" destId="{FDC87A58-5DB9-4670-9371-344B05A9944F}" srcOrd="1" destOrd="0" presId="urn:microsoft.com/office/officeart/2005/8/layout/lProcess2"/>
    <dgm:cxn modelId="{2C5F0433-B5A6-4114-A7A6-FD361C86F735}" type="presOf" srcId="{9E4D0D12-CFEF-424B-96C7-478E9DAD50C0}" destId="{B4194822-B923-45FF-A1BE-18DF9667716E}" srcOrd="0" destOrd="0" presId="urn:microsoft.com/office/officeart/2005/8/layout/lProcess2"/>
    <dgm:cxn modelId="{1DE0D036-696D-4012-A4AD-17744A293A6A}" srcId="{32AB7769-1BC4-47C7-9A9F-8B75B7F31134}" destId="{960A6B82-6E78-4616-BCA0-1B40C281C34D}" srcOrd="0" destOrd="0" parTransId="{A9BD050C-9DA4-4F1A-A0D6-17AE5B679BAE}" sibTransId="{E9BF1812-1044-4BF7-89BC-424C8674F8C9}"/>
    <dgm:cxn modelId="{3D60F15C-74DE-4806-906E-B07F3F855618}" type="presOf" srcId="{67D4A4BF-3D81-4A67-9F54-D5BBB1F7768B}" destId="{E6901388-2A47-4FE7-B54F-F363E989A38E}" srcOrd="0" destOrd="0" presId="urn:microsoft.com/office/officeart/2005/8/layout/lProcess2"/>
    <dgm:cxn modelId="{F3C3185E-39AA-49ED-90ED-68F8FB893AA6}" srcId="{114EC6C0-54A1-4B29-BBDC-9F38C4B7094E}" destId="{9E4D0D12-CFEF-424B-96C7-478E9DAD50C0}" srcOrd="0" destOrd="0" parTransId="{09B34602-EF7F-4714-9089-13F3D951B5AD}" sibTransId="{D94D9009-20B5-44AC-9CFC-86C1404B9964}"/>
    <dgm:cxn modelId="{0F821750-BA50-4131-9615-B2ED9D13BC17}" srcId="{45C384FE-3CCE-4835-89BB-877B2B3BE37F}" destId="{581EC169-B453-4F2E-8B2E-8FE0BD5C0271}" srcOrd="0" destOrd="0" parTransId="{E49AC7BA-FA0C-44E6-908C-64CF32E36404}" sibTransId="{93BECF87-B9BC-479F-B6A5-8F0429588B12}"/>
    <dgm:cxn modelId="{E40A9252-2895-49C8-BA57-1041BB9F1CCD}" srcId="{E7D364FB-F60D-4187-A613-4D3269A1771F}" destId="{45C384FE-3CCE-4835-89BB-877B2B3BE37F}" srcOrd="3" destOrd="0" parTransId="{AB6DF701-E0BC-4E9D-84DB-7247BB883C76}" sibTransId="{CFA5C3D9-3E8C-4F81-992D-5BB2C18DA9A5}"/>
    <dgm:cxn modelId="{1EB3BC7A-B69D-4644-BF5D-54530E6C4AEA}" type="presOf" srcId="{E7D364FB-F60D-4187-A613-4D3269A1771F}" destId="{0CF9B2CE-F33B-47E7-9D6B-8C5388E18604}" srcOrd="0" destOrd="0" presId="urn:microsoft.com/office/officeart/2005/8/layout/lProcess2"/>
    <dgm:cxn modelId="{53EBC280-5F65-4E50-96EF-59331E0664F9}" srcId="{E7D364FB-F60D-4187-A613-4D3269A1771F}" destId="{D25DF429-CA7C-4BC0-8320-ABB26E4E7DEB}" srcOrd="2" destOrd="0" parTransId="{FE857D01-E9F7-4825-8EBF-61E062E841EC}" sibTransId="{037E3305-27F7-4433-990F-EC28C7F1EBB9}"/>
    <dgm:cxn modelId="{95723486-5163-4B54-9505-DCC132255276}" srcId="{67D4A4BF-3D81-4A67-9F54-D5BBB1F7768B}" destId="{F6EA99B6-FE99-4252-887D-53319E4DDD6F}" srcOrd="0" destOrd="0" parTransId="{0FDB0DFE-B9E1-4951-B422-B53A764D7206}" sibTransId="{CC71D559-2DF8-4104-900C-629C3958B2AB}"/>
    <dgm:cxn modelId="{164B4989-E89E-4519-82AF-C379745C1AEA}" type="presOf" srcId="{45C384FE-3CCE-4835-89BB-877B2B3BE37F}" destId="{02CB05E4-E5FC-4F9F-8956-DC9B399C0595}" srcOrd="1" destOrd="0" presId="urn:microsoft.com/office/officeart/2005/8/layout/lProcess2"/>
    <dgm:cxn modelId="{D3410B8E-3152-4711-8B80-06BAE6EC9591}" type="presOf" srcId="{D25DF429-CA7C-4BC0-8320-ABB26E4E7DEB}" destId="{B6818E6D-527C-414C-85BD-B4DA625AB681}" srcOrd="1" destOrd="0" presId="urn:microsoft.com/office/officeart/2005/8/layout/lProcess2"/>
    <dgm:cxn modelId="{EB838C8E-52C5-4C91-9082-B9F1698DCA46}" type="presOf" srcId="{581EC169-B453-4F2E-8B2E-8FE0BD5C0271}" destId="{DC5A33C6-619F-4836-819B-AA65BE21B48B}" srcOrd="0" destOrd="0" presId="urn:microsoft.com/office/officeart/2005/8/layout/lProcess2"/>
    <dgm:cxn modelId="{50E6D090-93F4-4D51-AD16-6BF97C996D21}" srcId="{E7D364FB-F60D-4187-A613-4D3269A1771F}" destId="{67D4A4BF-3D81-4A67-9F54-D5BBB1F7768B}" srcOrd="0" destOrd="0" parTransId="{0B0CE8C9-DA89-4BD4-8785-1624D5FA7829}" sibTransId="{E51B1BE0-56C6-4AC7-977F-90FB9DB25E8D}"/>
    <dgm:cxn modelId="{1A4C7E92-B0DB-4F95-B495-D45FAC3B1DA7}" type="presOf" srcId="{32AB7769-1BC4-47C7-9A9F-8B75B7F31134}" destId="{DF72CB68-72FC-4EAC-8427-9CDF7479FCD9}" srcOrd="0" destOrd="0" presId="urn:microsoft.com/office/officeart/2005/8/layout/lProcess2"/>
    <dgm:cxn modelId="{AB6672CC-9903-46C8-AE86-BFFB58867F34}" type="presOf" srcId="{960A6B82-6E78-4616-BCA0-1B40C281C34D}" destId="{68AE47E4-82BE-49F7-A4AE-B76B2ED6B011}" srcOrd="0" destOrd="0" presId="urn:microsoft.com/office/officeart/2005/8/layout/lProcess2"/>
    <dgm:cxn modelId="{FC38D7D3-3BB4-4D01-A90B-CAB5C86A1D4B}" type="presOf" srcId="{114EC6C0-54A1-4B29-BBDC-9F38C4B7094E}" destId="{38945AB1-38C7-4044-BBCB-7613D299EC23}" srcOrd="1" destOrd="0" presId="urn:microsoft.com/office/officeart/2005/8/layout/lProcess2"/>
    <dgm:cxn modelId="{4CA1F1E2-29D9-4331-88A9-E4811E9F5350}" type="presOf" srcId="{D25DF429-CA7C-4BC0-8320-ABB26E4E7DEB}" destId="{DAE8E5CC-4940-45C3-BD32-1F4B318C58F2}" srcOrd="0" destOrd="0" presId="urn:microsoft.com/office/officeart/2005/8/layout/lProcess2"/>
    <dgm:cxn modelId="{488523FB-392A-4C20-B39E-3D27F1809370}" type="presOf" srcId="{9D846343-5266-42FE-893B-312811E73090}" destId="{2548DA10-A708-4314-B490-4175777EDB8A}" srcOrd="0" destOrd="0" presId="urn:microsoft.com/office/officeart/2005/8/layout/lProcess2"/>
    <dgm:cxn modelId="{C2D0BBFC-6D0E-402F-9812-42C5A621074A}" srcId="{D25DF429-CA7C-4BC0-8320-ABB26E4E7DEB}" destId="{9D846343-5266-42FE-893B-312811E73090}" srcOrd="0" destOrd="0" parTransId="{61FFCCB7-188C-4599-809F-3191D3FFFC5D}" sibTransId="{A09EFD19-EB5A-4479-B380-2F0CD58C0F61}"/>
    <dgm:cxn modelId="{63E65F41-582E-45C9-9769-61E035BF85BC}" type="presParOf" srcId="{0CF9B2CE-F33B-47E7-9D6B-8C5388E18604}" destId="{B9CCD6C4-A957-45BC-918E-07C521829FEC}" srcOrd="0" destOrd="0" presId="urn:microsoft.com/office/officeart/2005/8/layout/lProcess2"/>
    <dgm:cxn modelId="{5943B1E9-8FE9-4FEC-A0CA-6EECE4E2AB84}" type="presParOf" srcId="{B9CCD6C4-A957-45BC-918E-07C521829FEC}" destId="{E6901388-2A47-4FE7-B54F-F363E989A38E}" srcOrd="0" destOrd="0" presId="urn:microsoft.com/office/officeart/2005/8/layout/lProcess2"/>
    <dgm:cxn modelId="{98F64AA0-E4A3-433D-8516-E26A7F9D40D6}" type="presParOf" srcId="{B9CCD6C4-A957-45BC-918E-07C521829FEC}" destId="{FDC87A58-5DB9-4670-9371-344B05A9944F}" srcOrd="1" destOrd="0" presId="urn:microsoft.com/office/officeart/2005/8/layout/lProcess2"/>
    <dgm:cxn modelId="{D526E7CE-5C8D-4DBD-841E-C1202F726D7C}" type="presParOf" srcId="{B9CCD6C4-A957-45BC-918E-07C521829FEC}" destId="{B1956794-DF0B-4E9F-814B-34120387FC02}" srcOrd="2" destOrd="0" presId="urn:microsoft.com/office/officeart/2005/8/layout/lProcess2"/>
    <dgm:cxn modelId="{8E05ED28-9849-4B06-A4EE-44DD9FAE0651}" type="presParOf" srcId="{B1956794-DF0B-4E9F-814B-34120387FC02}" destId="{1B4D28A8-36DC-42EA-BC89-0F20D6C35F6D}" srcOrd="0" destOrd="0" presId="urn:microsoft.com/office/officeart/2005/8/layout/lProcess2"/>
    <dgm:cxn modelId="{BFFF4151-D640-4E9C-9998-1F18D213C74D}" type="presParOf" srcId="{1B4D28A8-36DC-42EA-BC89-0F20D6C35F6D}" destId="{B56A849A-F16A-4884-A61B-C73A41C8FC94}" srcOrd="0" destOrd="0" presId="urn:microsoft.com/office/officeart/2005/8/layout/lProcess2"/>
    <dgm:cxn modelId="{70C7E128-C011-4B43-8889-04C78EB977F7}" type="presParOf" srcId="{0CF9B2CE-F33B-47E7-9D6B-8C5388E18604}" destId="{ADDC3A78-D5A0-4697-9EE2-54BA704E8EA6}" srcOrd="1" destOrd="0" presId="urn:microsoft.com/office/officeart/2005/8/layout/lProcess2"/>
    <dgm:cxn modelId="{E68942CE-C4C9-4B4F-B5F7-06233684A2D3}" type="presParOf" srcId="{0CF9B2CE-F33B-47E7-9D6B-8C5388E18604}" destId="{5C37608F-013D-47FF-8BF6-24B19E276792}" srcOrd="2" destOrd="0" presId="urn:microsoft.com/office/officeart/2005/8/layout/lProcess2"/>
    <dgm:cxn modelId="{9BE5D57A-F32C-4E1B-9595-2853D2ED192B}" type="presParOf" srcId="{5C37608F-013D-47FF-8BF6-24B19E276792}" destId="{D3A4C80C-8F7E-4CE5-9D6B-3F97318A8FA4}" srcOrd="0" destOrd="0" presId="urn:microsoft.com/office/officeart/2005/8/layout/lProcess2"/>
    <dgm:cxn modelId="{D88A51C1-0530-40B8-8246-10406E2D16D6}" type="presParOf" srcId="{5C37608F-013D-47FF-8BF6-24B19E276792}" destId="{38945AB1-38C7-4044-BBCB-7613D299EC23}" srcOrd="1" destOrd="0" presId="urn:microsoft.com/office/officeart/2005/8/layout/lProcess2"/>
    <dgm:cxn modelId="{135F58C4-403C-479E-BFD5-FBCA5D5CC238}" type="presParOf" srcId="{5C37608F-013D-47FF-8BF6-24B19E276792}" destId="{96096F42-D803-4CD0-AAE8-EEB8BE4D895F}" srcOrd="2" destOrd="0" presId="urn:microsoft.com/office/officeart/2005/8/layout/lProcess2"/>
    <dgm:cxn modelId="{D942A9D5-68CB-4884-AF1B-78CF2C63CBB0}" type="presParOf" srcId="{96096F42-D803-4CD0-AAE8-EEB8BE4D895F}" destId="{B24F1806-D3B0-4FA0-84E4-154E4CD1195B}" srcOrd="0" destOrd="0" presId="urn:microsoft.com/office/officeart/2005/8/layout/lProcess2"/>
    <dgm:cxn modelId="{2A3CD14D-2B73-4198-B21E-AB92DC50E49F}" type="presParOf" srcId="{B24F1806-D3B0-4FA0-84E4-154E4CD1195B}" destId="{B4194822-B923-45FF-A1BE-18DF9667716E}" srcOrd="0" destOrd="0" presId="urn:microsoft.com/office/officeart/2005/8/layout/lProcess2"/>
    <dgm:cxn modelId="{09A143AF-46A5-43B9-8A20-0126A6996C03}" type="presParOf" srcId="{0CF9B2CE-F33B-47E7-9D6B-8C5388E18604}" destId="{27F3AD47-2BF5-4C3B-8848-2A6155448497}" srcOrd="3" destOrd="0" presId="urn:microsoft.com/office/officeart/2005/8/layout/lProcess2"/>
    <dgm:cxn modelId="{F4DCE620-8DDC-4B46-9BDB-B214F9BBBB13}" type="presParOf" srcId="{0CF9B2CE-F33B-47E7-9D6B-8C5388E18604}" destId="{710B4701-0F73-4CBD-8B40-08EA9BF78F6A}" srcOrd="4" destOrd="0" presId="urn:microsoft.com/office/officeart/2005/8/layout/lProcess2"/>
    <dgm:cxn modelId="{32200BA1-D4D4-4482-A4B7-CA38A8E41199}" type="presParOf" srcId="{710B4701-0F73-4CBD-8B40-08EA9BF78F6A}" destId="{DAE8E5CC-4940-45C3-BD32-1F4B318C58F2}" srcOrd="0" destOrd="0" presId="urn:microsoft.com/office/officeart/2005/8/layout/lProcess2"/>
    <dgm:cxn modelId="{52BED23A-201D-4EAD-B693-82FD186617A1}" type="presParOf" srcId="{710B4701-0F73-4CBD-8B40-08EA9BF78F6A}" destId="{B6818E6D-527C-414C-85BD-B4DA625AB681}" srcOrd="1" destOrd="0" presId="urn:microsoft.com/office/officeart/2005/8/layout/lProcess2"/>
    <dgm:cxn modelId="{AD115A5D-DA6D-44A2-AF3A-65C185FEA880}" type="presParOf" srcId="{710B4701-0F73-4CBD-8B40-08EA9BF78F6A}" destId="{511738EF-3608-4259-AA4B-D2996ED0A5BA}" srcOrd="2" destOrd="0" presId="urn:microsoft.com/office/officeart/2005/8/layout/lProcess2"/>
    <dgm:cxn modelId="{7CCCE0AF-9E31-43A5-858F-8E3C767C2AFF}" type="presParOf" srcId="{511738EF-3608-4259-AA4B-D2996ED0A5BA}" destId="{FB758D22-E246-44D8-9761-53DBDE48A03B}" srcOrd="0" destOrd="0" presId="urn:microsoft.com/office/officeart/2005/8/layout/lProcess2"/>
    <dgm:cxn modelId="{2A64203B-DE11-4356-B56C-3E98413693C1}" type="presParOf" srcId="{FB758D22-E246-44D8-9761-53DBDE48A03B}" destId="{2548DA10-A708-4314-B490-4175777EDB8A}" srcOrd="0" destOrd="0" presId="urn:microsoft.com/office/officeart/2005/8/layout/lProcess2"/>
    <dgm:cxn modelId="{B81DE1F0-8B84-40D3-B2E9-03B0EB3484BC}" type="presParOf" srcId="{0CF9B2CE-F33B-47E7-9D6B-8C5388E18604}" destId="{B9EA1996-0890-44AB-8E53-14F2504673A7}" srcOrd="5" destOrd="0" presId="urn:microsoft.com/office/officeart/2005/8/layout/lProcess2"/>
    <dgm:cxn modelId="{5B64E4D0-C119-42AF-8D4E-18CD31B989D3}" type="presParOf" srcId="{0CF9B2CE-F33B-47E7-9D6B-8C5388E18604}" destId="{82193BF2-ECAD-4291-B957-34951A2FA426}" srcOrd="6" destOrd="0" presId="urn:microsoft.com/office/officeart/2005/8/layout/lProcess2"/>
    <dgm:cxn modelId="{33ED4DCA-11B7-4B6A-A533-4574AEA7D431}" type="presParOf" srcId="{82193BF2-ECAD-4291-B957-34951A2FA426}" destId="{2D06FE1E-3E43-4F17-B042-3BA95020D655}" srcOrd="0" destOrd="0" presId="urn:microsoft.com/office/officeart/2005/8/layout/lProcess2"/>
    <dgm:cxn modelId="{7239568E-2EB8-4791-83B3-69675A634CF5}" type="presParOf" srcId="{82193BF2-ECAD-4291-B957-34951A2FA426}" destId="{02CB05E4-E5FC-4F9F-8956-DC9B399C0595}" srcOrd="1" destOrd="0" presId="urn:microsoft.com/office/officeart/2005/8/layout/lProcess2"/>
    <dgm:cxn modelId="{591E7BE3-A342-483C-B16F-0DCB4CCB04DB}" type="presParOf" srcId="{82193BF2-ECAD-4291-B957-34951A2FA426}" destId="{B8761A4E-3D0F-4057-BF57-7A3E9D15F48C}" srcOrd="2" destOrd="0" presId="urn:microsoft.com/office/officeart/2005/8/layout/lProcess2"/>
    <dgm:cxn modelId="{A98D93BA-1884-4D1E-8E1D-87A1CF628322}" type="presParOf" srcId="{B8761A4E-3D0F-4057-BF57-7A3E9D15F48C}" destId="{F108DF79-19C9-46AE-A50F-1B78F6F1EC31}" srcOrd="0" destOrd="0" presId="urn:microsoft.com/office/officeart/2005/8/layout/lProcess2"/>
    <dgm:cxn modelId="{4B26E510-10A4-4499-8FFD-B937F160D78E}" type="presParOf" srcId="{F108DF79-19C9-46AE-A50F-1B78F6F1EC31}" destId="{DC5A33C6-619F-4836-819B-AA65BE21B48B}" srcOrd="0" destOrd="0" presId="urn:microsoft.com/office/officeart/2005/8/layout/lProcess2"/>
    <dgm:cxn modelId="{C461C85C-C996-487C-B99E-0D60AC3A8A84}" type="presParOf" srcId="{0CF9B2CE-F33B-47E7-9D6B-8C5388E18604}" destId="{231871D3-941A-4122-A102-81884CE5B605}" srcOrd="7" destOrd="0" presId="urn:microsoft.com/office/officeart/2005/8/layout/lProcess2"/>
    <dgm:cxn modelId="{DFB53DD3-6C6C-4B09-AB90-F480CC00FF99}" type="presParOf" srcId="{0CF9B2CE-F33B-47E7-9D6B-8C5388E18604}" destId="{BD539333-74DC-46F1-B081-D8D4F6FB92F4}" srcOrd="8" destOrd="0" presId="urn:microsoft.com/office/officeart/2005/8/layout/lProcess2"/>
    <dgm:cxn modelId="{C24D5D51-290F-42EA-ADB1-A0DC57227571}" type="presParOf" srcId="{BD539333-74DC-46F1-B081-D8D4F6FB92F4}" destId="{DF72CB68-72FC-4EAC-8427-9CDF7479FCD9}" srcOrd="0" destOrd="0" presId="urn:microsoft.com/office/officeart/2005/8/layout/lProcess2"/>
    <dgm:cxn modelId="{934B2DA6-167A-402A-A9D7-D3322EED0B00}" type="presParOf" srcId="{BD539333-74DC-46F1-B081-D8D4F6FB92F4}" destId="{F01F9F09-E328-4FC0-8C96-B8CFB1945E4D}" srcOrd="1" destOrd="0" presId="urn:microsoft.com/office/officeart/2005/8/layout/lProcess2"/>
    <dgm:cxn modelId="{04E1ED93-72A7-4104-A8B5-6A825EFAAF1C}" type="presParOf" srcId="{BD539333-74DC-46F1-B081-D8D4F6FB92F4}" destId="{DC1D53F0-5D9A-48D4-A33E-C7F42B70661D}" srcOrd="2" destOrd="0" presId="urn:microsoft.com/office/officeart/2005/8/layout/lProcess2"/>
    <dgm:cxn modelId="{3100BA39-35E7-4221-87B2-ECAEE0FBA20D}" type="presParOf" srcId="{DC1D53F0-5D9A-48D4-A33E-C7F42B70661D}" destId="{79171081-8369-4E4E-9508-0214B8F5A85E}" srcOrd="0" destOrd="0" presId="urn:microsoft.com/office/officeart/2005/8/layout/lProcess2"/>
    <dgm:cxn modelId="{3D41F27C-AC14-4F47-87F0-0FDC5B0DCD6C}" type="presParOf" srcId="{79171081-8369-4E4E-9508-0214B8F5A85E}" destId="{68AE47E4-82BE-49F7-A4AE-B76B2ED6B011}" srcOrd="0" destOrd="0" presId="urn:microsoft.com/office/officeart/2005/8/layout/lProcess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E7D364FB-F60D-4187-A613-4D3269A1771F}" type="doc">
      <dgm:prSet loTypeId="urn:microsoft.com/office/officeart/2005/8/layout/lProcess2" loCatId="list" qsTypeId="urn:microsoft.com/office/officeart/2005/8/quickstyle/simple1" qsCatId="simple" csTypeId="urn:microsoft.com/office/officeart/2005/8/colors/accent0_1" csCatId="mainScheme" phldr="1"/>
      <dgm:spPr/>
      <dgm:t>
        <a:bodyPr/>
        <a:lstStyle/>
        <a:p>
          <a:endParaRPr lang="en-IN"/>
        </a:p>
      </dgm:t>
    </dgm:pt>
    <dgm:pt modelId="{960A6B82-6E78-4616-BCA0-1B40C281C34D}">
      <dgm:prSet/>
      <dgm:spPr>
        <a:ln>
          <a:noFill/>
        </a:ln>
      </dgm:spPr>
      <dgm:t>
        <a:bodyPr/>
        <a:lstStyle/>
        <a:p>
          <a:r>
            <a:rPr lang="en-US" b="1" i="0">
              <a:latin typeface="Arial Nova" panose="020B0504020202020204" pitchFamily="34" charset="0"/>
            </a:rPr>
            <a:t>Integrated Security Features</a:t>
          </a:r>
          <a:endParaRPr lang="en-IN">
            <a:latin typeface="Arial Nova" panose="020B0504020202020204" pitchFamily="34" charset="0"/>
          </a:endParaRPr>
        </a:p>
      </dgm:t>
    </dgm:pt>
    <dgm:pt modelId="{A9BD050C-9DA4-4F1A-A0D6-17AE5B679BAE}" type="parTrans" cxnId="{1DE0D036-696D-4012-A4AD-17744A293A6A}">
      <dgm:prSet/>
      <dgm:spPr/>
      <dgm:t>
        <a:bodyPr/>
        <a:lstStyle/>
        <a:p>
          <a:endParaRPr lang="en-IN"/>
        </a:p>
      </dgm:t>
    </dgm:pt>
    <dgm:pt modelId="{E9BF1812-1044-4BF7-89BC-424C8674F8C9}" type="sibTrans" cxnId="{1DE0D036-696D-4012-A4AD-17744A293A6A}">
      <dgm:prSet/>
      <dgm:spPr/>
      <dgm:t>
        <a:bodyPr/>
        <a:lstStyle/>
        <a:p>
          <a:endParaRPr lang="en-IN"/>
        </a:p>
      </dgm:t>
    </dgm:pt>
    <dgm:pt modelId="{325EDD06-0948-44A8-A284-573D8D7B2750}">
      <dgm:prSet/>
      <dgm:spPr>
        <a:ln>
          <a:noFill/>
        </a:ln>
      </dgm:spPr>
      <dgm:t>
        <a:bodyPr/>
        <a:lstStyle/>
        <a:p>
          <a:r>
            <a:rPr lang="en-US" b="0" i="0">
              <a:latin typeface="Arial Nova" panose="020B0504020202020204" pitchFamily="34" charset="0"/>
            </a:rPr>
            <a:t>MRs include built-in security features such as WPA3 encryption, stateful firewall, integrated Layer 7 application visibility, and content filtering</a:t>
          </a:r>
          <a:endParaRPr lang="en-IN">
            <a:latin typeface="Arial Nova" panose="020B0504020202020204" pitchFamily="34" charset="0"/>
          </a:endParaRPr>
        </a:p>
      </dgm:t>
    </dgm:pt>
    <dgm:pt modelId="{14664737-47E1-4EB1-BB49-942CD5EC479F}" type="parTrans" cxnId="{A71F2FAE-2297-456D-A3C3-4FF409D9A51D}">
      <dgm:prSet/>
      <dgm:spPr/>
      <dgm:t>
        <a:bodyPr/>
        <a:lstStyle/>
        <a:p>
          <a:endParaRPr lang="en-IN"/>
        </a:p>
      </dgm:t>
    </dgm:pt>
    <dgm:pt modelId="{5C19C710-3C0F-42AD-9E7A-1E55AF930169}" type="sibTrans" cxnId="{A71F2FAE-2297-456D-A3C3-4FF409D9A51D}">
      <dgm:prSet/>
      <dgm:spPr/>
      <dgm:t>
        <a:bodyPr/>
        <a:lstStyle/>
        <a:p>
          <a:endParaRPr lang="en-IN"/>
        </a:p>
      </dgm:t>
    </dgm:pt>
    <dgm:pt modelId="{B521C92B-1BAA-4339-B03E-1CBC9731D170}">
      <dgm:prSet/>
      <dgm:spPr>
        <a:ln>
          <a:noFill/>
        </a:ln>
      </dgm:spPr>
      <dgm:t>
        <a:bodyPr/>
        <a:lstStyle/>
        <a:p>
          <a:r>
            <a:rPr lang="en-US" b="1" i="0">
              <a:latin typeface="Arial Nova" panose="020B0504020202020204" pitchFamily="34" charset="0"/>
            </a:rPr>
            <a:t>Scalability</a:t>
          </a:r>
          <a:endParaRPr lang="en-IN">
            <a:latin typeface="Arial Nova" panose="020B0504020202020204" pitchFamily="34" charset="0"/>
          </a:endParaRPr>
        </a:p>
      </dgm:t>
    </dgm:pt>
    <dgm:pt modelId="{F1F277AE-593C-4595-99AD-228DA91789AB}" type="parTrans" cxnId="{AC06432F-029D-4242-9E8B-61FF0A278B98}">
      <dgm:prSet/>
      <dgm:spPr/>
      <dgm:t>
        <a:bodyPr/>
        <a:lstStyle/>
        <a:p>
          <a:endParaRPr lang="en-IN"/>
        </a:p>
      </dgm:t>
    </dgm:pt>
    <dgm:pt modelId="{8EEFABAF-6EF2-4181-9FAC-13056C201A01}" type="sibTrans" cxnId="{AC06432F-029D-4242-9E8B-61FF0A278B98}">
      <dgm:prSet/>
      <dgm:spPr/>
      <dgm:t>
        <a:bodyPr/>
        <a:lstStyle/>
        <a:p>
          <a:endParaRPr lang="en-IN"/>
        </a:p>
      </dgm:t>
    </dgm:pt>
    <dgm:pt modelId="{37EE0630-E868-4DEA-AFC7-4A688938449A}">
      <dgm:prSet/>
      <dgm:spPr>
        <a:ln>
          <a:noFill/>
        </a:ln>
      </dgm:spPr>
      <dgm:t>
        <a:bodyPr/>
        <a:lstStyle/>
        <a:p>
          <a:r>
            <a:rPr lang="en-US" b="0" i="0">
              <a:latin typeface="Arial Nova" panose="020B0504020202020204" pitchFamily="34" charset="0"/>
            </a:rPr>
            <a:t>Meraki solutions are designed to scale easily, whether deploying a small network for a single location or managing large, distributed networks with thousands of access points.</a:t>
          </a:r>
          <a:endParaRPr lang="en-IN">
            <a:latin typeface="Arial Nova" panose="020B0504020202020204" pitchFamily="34" charset="0"/>
          </a:endParaRPr>
        </a:p>
      </dgm:t>
    </dgm:pt>
    <dgm:pt modelId="{609D937D-9B55-443B-B3DE-D8CC7AFA5755}" type="parTrans" cxnId="{B2491E2C-8FE8-41C2-B521-FFF7B6536B79}">
      <dgm:prSet/>
      <dgm:spPr/>
      <dgm:t>
        <a:bodyPr/>
        <a:lstStyle/>
        <a:p>
          <a:endParaRPr lang="en-IN"/>
        </a:p>
      </dgm:t>
    </dgm:pt>
    <dgm:pt modelId="{B10C1026-3B76-463F-8552-7C2888607C45}" type="sibTrans" cxnId="{B2491E2C-8FE8-41C2-B521-FFF7B6536B79}">
      <dgm:prSet/>
      <dgm:spPr/>
      <dgm:t>
        <a:bodyPr/>
        <a:lstStyle/>
        <a:p>
          <a:endParaRPr lang="en-IN"/>
        </a:p>
      </dgm:t>
    </dgm:pt>
    <dgm:pt modelId="{E4858C32-2666-498A-9C20-B7F08E071D48}">
      <dgm:prSet/>
      <dgm:spPr>
        <a:ln>
          <a:noFill/>
        </a:ln>
      </dgm:spPr>
      <dgm:t>
        <a:bodyPr/>
        <a:lstStyle/>
        <a:p>
          <a:r>
            <a:rPr lang="en-US" b="1" i="0">
              <a:latin typeface="Arial Nova" panose="020B0504020202020204" pitchFamily="34" charset="0"/>
            </a:rPr>
            <a:t>Location Analytics</a:t>
          </a:r>
          <a:endParaRPr lang="en-IN">
            <a:latin typeface="Arial Nova" panose="020B0504020202020204" pitchFamily="34" charset="0"/>
          </a:endParaRPr>
        </a:p>
      </dgm:t>
    </dgm:pt>
    <dgm:pt modelId="{22365036-EEAE-4031-8A79-1619FC57D425}" type="parTrans" cxnId="{21091309-31ED-44C1-BF0E-AD333827C70D}">
      <dgm:prSet/>
      <dgm:spPr/>
      <dgm:t>
        <a:bodyPr/>
        <a:lstStyle/>
        <a:p>
          <a:endParaRPr lang="en-IN"/>
        </a:p>
      </dgm:t>
    </dgm:pt>
    <dgm:pt modelId="{6D0CB861-C456-4EE9-8B7B-1DA954F5A625}" type="sibTrans" cxnId="{21091309-31ED-44C1-BF0E-AD333827C70D}">
      <dgm:prSet/>
      <dgm:spPr/>
      <dgm:t>
        <a:bodyPr/>
        <a:lstStyle/>
        <a:p>
          <a:endParaRPr lang="en-IN"/>
        </a:p>
      </dgm:t>
    </dgm:pt>
    <dgm:pt modelId="{85AF3970-4B74-4BA6-BD4D-224EA5B228B5}">
      <dgm:prSet/>
      <dgm:spPr>
        <a:ln>
          <a:noFill/>
        </a:ln>
      </dgm:spPr>
      <dgm:t>
        <a:bodyPr/>
        <a:lstStyle/>
        <a:p>
          <a:r>
            <a:rPr lang="en-US" b="0" i="0">
              <a:latin typeface="Arial Nova" panose="020B0504020202020204" pitchFamily="34" charset="0"/>
            </a:rPr>
            <a:t>MRs can provide location analytics, allowing ability to gather insights on visitor behavior, track foot traffic, and analyze user engagement within a physical space</a:t>
          </a:r>
          <a:endParaRPr lang="en-IN">
            <a:latin typeface="Arial Nova" panose="020B0504020202020204" pitchFamily="34" charset="0"/>
          </a:endParaRPr>
        </a:p>
      </dgm:t>
    </dgm:pt>
    <dgm:pt modelId="{C8AA7F3F-B41B-4224-BBFA-738FDD84A19A}" type="parTrans" cxnId="{340DD1E6-82EB-4830-945A-24FB4B779384}">
      <dgm:prSet/>
      <dgm:spPr/>
      <dgm:t>
        <a:bodyPr/>
        <a:lstStyle/>
        <a:p>
          <a:endParaRPr lang="en-IN"/>
        </a:p>
      </dgm:t>
    </dgm:pt>
    <dgm:pt modelId="{6A28A0F7-EAE0-4BF0-A6BC-48C0C6F115E0}" type="sibTrans" cxnId="{340DD1E6-82EB-4830-945A-24FB4B779384}">
      <dgm:prSet/>
      <dgm:spPr/>
      <dgm:t>
        <a:bodyPr/>
        <a:lstStyle/>
        <a:p>
          <a:endParaRPr lang="en-IN"/>
        </a:p>
      </dgm:t>
    </dgm:pt>
    <dgm:pt modelId="{8B814B8D-551D-4115-A90B-B0506CFF99A5}">
      <dgm:prSet/>
      <dgm:spPr>
        <a:ln>
          <a:noFill/>
        </a:ln>
      </dgm:spPr>
      <dgm:t>
        <a:bodyPr/>
        <a:lstStyle/>
        <a:p>
          <a:r>
            <a:rPr lang="en-US" b="1" i="0">
              <a:latin typeface="Arial Nova" panose="020B0504020202020204" pitchFamily="34" charset="0"/>
            </a:rPr>
            <a:t>Firmware Updates</a:t>
          </a:r>
          <a:endParaRPr lang="en-IN">
            <a:latin typeface="Arial Nova" panose="020B0504020202020204" pitchFamily="34" charset="0"/>
          </a:endParaRPr>
        </a:p>
      </dgm:t>
    </dgm:pt>
    <dgm:pt modelId="{7BF552AA-1DAB-4A83-9C5B-4C1647A66F4E}" type="parTrans" cxnId="{F2CCA789-6034-4E6A-889E-45BA8A514BCA}">
      <dgm:prSet/>
      <dgm:spPr/>
      <dgm:t>
        <a:bodyPr/>
        <a:lstStyle/>
        <a:p>
          <a:endParaRPr lang="en-IN"/>
        </a:p>
      </dgm:t>
    </dgm:pt>
    <dgm:pt modelId="{20F46C93-755E-4880-939F-C32D207C2CC6}" type="sibTrans" cxnId="{F2CCA789-6034-4E6A-889E-45BA8A514BCA}">
      <dgm:prSet/>
      <dgm:spPr/>
      <dgm:t>
        <a:bodyPr/>
        <a:lstStyle/>
        <a:p>
          <a:endParaRPr lang="en-IN"/>
        </a:p>
      </dgm:t>
    </dgm:pt>
    <dgm:pt modelId="{E1C07797-AC2C-4D21-BC7D-B7379568D66B}">
      <dgm:prSet/>
      <dgm:spPr>
        <a:ln>
          <a:noFill/>
        </a:ln>
      </dgm:spPr>
      <dgm:t>
        <a:bodyPr/>
        <a:lstStyle/>
        <a:p>
          <a:r>
            <a:rPr lang="en-US" b="0" i="0">
              <a:latin typeface="Arial Nova" panose="020B0504020202020204" pitchFamily="34" charset="0"/>
            </a:rPr>
            <a:t>Firmware updates are automatically managed through the cloud, ensuring that devices are always running the latest and most secure software.</a:t>
          </a:r>
          <a:endParaRPr lang="en-IN">
            <a:latin typeface="Arial Nova" panose="020B0504020202020204" pitchFamily="34" charset="0"/>
          </a:endParaRPr>
        </a:p>
      </dgm:t>
    </dgm:pt>
    <dgm:pt modelId="{3AA97BF6-5D98-4765-8EBC-8949617093C6}" type="parTrans" cxnId="{1AD735D6-C6CB-4FAF-84C5-48F3DF77C11C}">
      <dgm:prSet/>
      <dgm:spPr/>
      <dgm:t>
        <a:bodyPr/>
        <a:lstStyle/>
        <a:p>
          <a:endParaRPr lang="en-IN"/>
        </a:p>
      </dgm:t>
    </dgm:pt>
    <dgm:pt modelId="{910C2C29-6DE9-44B5-BCAB-A88AAD30B587}" type="sibTrans" cxnId="{1AD735D6-C6CB-4FAF-84C5-48F3DF77C11C}">
      <dgm:prSet/>
      <dgm:spPr/>
      <dgm:t>
        <a:bodyPr/>
        <a:lstStyle/>
        <a:p>
          <a:endParaRPr lang="en-IN"/>
        </a:p>
      </dgm:t>
    </dgm:pt>
    <dgm:pt modelId="{C066D143-0359-4048-B754-01189E992426}">
      <dgm:prSet/>
      <dgm:spPr>
        <a:ln>
          <a:noFill/>
        </a:ln>
      </dgm:spPr>
      <dgm:t>
        <a:bodyPr/>
        <a:lstStyle/>
        <a:p>
          <a:r>
            <a:rPr lang="en-US" b="1" i="0">
              <a:latin typeface="Arial Nova" panose="020B0504020202020204" pitchFamily="34" charset="0"/>
            </a:rPr>
            <a:t>Application Visibility &amp; Control</a:t>
          </a:r>
          <a:endParaRPr lang="en-IN">
            <a:latin typeface="Arial Nova" panose="020B0504020202020204" pitchFamily="34" charset="0"/>
          </a:endParaRPr>
        </a:p>
      </dgm:t>
    </dgm:pt>
    <dgm:pt modelId="{FE1C29FB-C6D6-4FE5-942F-78F755FDD8D1}" type="parTrans" cxnId="{DCC28C72-E764-439B-AD17-BC9A02411F5A}">
      <dgm:prSet/>
      <dgm:spPr/>
      <dgm:t>
        <a:bodyPr/>
        <a:lstStyle/>
        <a:p>
          <a:endParaRPr lang="en-IN"/>
        </a:p>
      </dgm:t>
    </dgm:pt>
    <dgm:pt modelId="{DA04DFC9-F001-43A6-BF1C-5B2C1506096C}" type="sibTrans" cxnId="{DCC28C72-E764-439B-AD17-BC9A02411F5A}">
      <dgm:prSet/>
      <dgm:spPr/>
      <dgm:t>
        <a:bodyPr/>
        <a:lstStyle/>
        <a:p>
          <a:endParaRPr lang="en-IN"/>
        </a:p>
      </dgm:t>
    </dgm:pt>
    <dgm:pt modelId="{AA609468-3647-4D00-971B-52B19FCE56DF}">
      <dgm:prSet/>
      <dgm:spPr>
        <a:ln>
          <a:noFill/>
        </a:ln>
      </dgm:spPr>
      <dgm:t>
        <a:bodyPr/>
        <a:lstStyle/>
        <a:p>
          <a:r>
            <a:rPr lang="en-US" b="0" i="0">
              <a:latin typeface="Arial Nova" panose="020B0504020202020204" pitchFamily="34" charset="0"/>
            </a:rPr>
            <a:t>MRs offer Layer 7 visibility, allowing administrators to see which applications are being used on the network for policy enforcement and network optimization.</a:t>
          </a:r>
          <a:endParaRPr lang="en-IN">
            <a:latin typeface="Arial Nova" panose="020B0504020202020204" pitchFamily="34" charset="0"/>
          </a:endParaRPr>
        </a:p>
      </dgm:t>
    </dgm:pt>
    <dgm:pt modelId="{ABA6C4EA-AF73-4254-B4A3-1C90EBE69B1E}" type="parTrans" cxnId="{489F488A-CECA-4FE4-B35B-D6859A6C9E82}">
      <dgm:prSet/>
      <dgm:spPr/>
      <dgm:t>
        <a:bodyPr/>
        <a:lstStyle/>
        <a:p>
          <a:endParaRPr lang="en-IN"/>
        </a:p>
      </dgm:t>
    </dgm:pt>
    <dgm:pt modelId="{926C49DF-839C-4E98-9E75-17D15422F8C6}" type="sibTrans" cxnId="{489F488A-CECA-4FE4-B35B-D6859A6C9E82}">
      <dgm:prSet/>
      <dgm:spPr/>
      <dgm:t>
        <a:bodyPr/>
        <a:lstStyle/>
        <a:p>
          <a:endParaRPr lang="en-IN"/>
        </a:p>
      </dgm:t>
    </dgm:pt>
    <dgm:pt modelId="{0CF9B2CE-F33B-47E7-9D6B-8C5388E18604}" type="pres">
      <dgm:prSet presAssocID="{E7D364FB-F60D-4187-A613-4D3269A1771F}" presName="theList" presStyleCnt="0">
        <dgm:presLayoutVars>
          <dgm:dir/>
          <dgm:animLvl val="lvl"/>
          <dgm:resizeHandles val="exact"/>
        </dgm:presLayoutVars>
      </dgm:prSet>
      <dgm:spPr/>
    </dgm:pt>
    <dgm:pt modelId="{E7AA5653-6340-43C7-A874-D095A67BB85C}" type="pres">
      <dgm:prSet presAssocID="{960A6B82-6E78-4616-BCA0-1B40C281C34D}" presName="compNode" presStyleCnt="0"/>
      <dgm:spPr/>
    </dgm:pt>
    <dgm:pt modelId="{DDB722DC-2210-463C-837E-990C6C4B5048}" type="pres">
      <dgm:prSet presAssocID="{960A6B82-6E78-4616-BCA0-1B40C281C34D}" presName="aNode" presStyleLbl="bgShp" presStyleIdx="0" presStyleCnt="5"/>
      <dgm:spPr/>
    </dgm:pt>
    <dgm:pt modelId="{E825AFB6-D800-4B13-A529-15A2AC530D01}" type="pres">
      <dgm:prSet presAssocID="{960A6B82-6E78-4616-BCA0-1B40C281C34D}" presName="textNode" presStyleLbl="bgShp" presStyleIdx="0" presStyleCnt="5"/>
      <dgm:spPr/>
    </dgm:pt>
    <dgm:pt modelId="{C3AAB065-FF97-4CC1-BF54-3555BE66F5F0}" type="pres">
      <dgm:prSet presAssocID="{960A6B82-6E78-4616-BCA0-1B40C281C34D}" presName="compChildNode" presStyleCnt="0"/>
      <dgm:spPr/>
    </dgm:pt>
    <dgm:pt modelId="{F92B6632-95B8-4173-A033-3AB948A5F301}" type="pres">
      <dgm:prSet presAssocID="{960A6B82-6E78-4616-BCA0-1B40C281C34D}" presName="theInnerList" presStyleCnt="0"/>
      <dgm:spPr/>
    </dgm:pt>
    <dgm:pt modelId="{EB725524-672B-45E8-9B98-969A554E5570}" type="pres">
      <dgm:prSet presAssocID="{325EDD06-0948-44A8-A284-573D8D7B2750}" presName="childNode" presStyleLbl="node1" presStyleIdx="0" presStyleCnt="5">
        <dgm:presLayoutVars>
          <dgm:bulletEnabled val="1"/>
        </dgm:presLayoutVars>
      </dgm:prSet>
      <dgm:spPr/>
    </dgm:pt>
    <dgm:pt modelId="{6FD7C682-87D4-4027-B519-BA0366EDB839}" type="pres">
      <dgm:prSet presAssocID="{960A6B82-6E78-4616-BCA0-1B40C281C34D}" presName="aSpace" presStyleCnt="0"/>
      <dgm:spPr/>
    </dgm:pt>
    <dgm:pt modelId="{2EE42950-255D-46D8-A19A-E00DFB72EE7C}" type="pres">
      <dgm:prSet presAssocID="{B521C92B-1BAA-4339-B03E-1CBC9731D170}" presName="compNode" presStyleCnt="0"/>
      <dgm:spPr/>
    </dgm:pt>
    <dgm:pt modelId="{F2ACD7F9-374A-465F-862A-3502E496F397}" type="pres">
      <dgm:prSet presAssocID="{B521C92B-1BAA-4339-B03E-1CBC9731D170}" presName="aNode" presStyleLbl="bgShp" presStyleIdx="1" presStyleCnt="5"/>
      <dgm:spPr/>
    </dgm:pt>
    <dgm:pt modelId="{0FDCBEF7-3384-45D5-BD49-50D4623C2D90}" type="pres">
      <dgm:prSet presAssocID="{B521C92B-1BAA-4339-B03E-1CBC9731D170}" presName="textNode" presStyleLbl="bgShp" presStyleIdx="1" presStyleCnt="5"/>
      <dgm:spPr/>
    </dgm:pt>
    <dgm:pt modelId="{1892EBC8-F8D4-45E8-8BAA-71864E4F70D5}" type="pres">
      <dgm:prSet presAssocID="{B521C92B-1BAA-4339-B03E-1CBC9731D170}" presName="compChildNode" presStyleCnt="0"/>
      <dgm:spPr/>
    </dgm:pt>
    <dgm:pt modelId="{5BC8011D-62A4-4CC5-BFFD-9AB8D053625D}" type="pres">
      <dgm:prSet presAssocID="{B521C92B-1BAA-4339-B03E-1CBC9731D170}" presName="theInnerList" presStyleCnt="0"/>
      <dgm:spPr/>
    </dgm:pt>
    <dgm:pt modelId="{2279BA15-EA75-4F35-8C02-080C5E26AB85}" type="pres">
      <dgm:prSet presAssocID="{37EE0630-E868-4DEA-AFC7-4A688938449A}" presName="childNode" presStyleLbl="node1" presStyleIdx="1" presStyleCnt="5">
        <dgm:presLayoutVars>
          <dgm:bulletEnabled val="1"/>
        </dgm:presLayoutVars>
      </dgm:prSet>
      <dgm:spPr/>
    </dgm:pt>
    <dgm:pt modelId="{E3A7CD71-D526-49F0-B687-5B38E1D99578}" type="pres">
      <dgm:prSet presAssocID="{B521C92B-1BAA-4339-B03E-1CBC9731D170}" presName="aSpace" presStyleCnt="0"/>
      <dgm:spPr/>
    </dgm:pt>
    <dgm:pt modelId="{0A1A7257-B249-48F6-B526-F78E6BA94EEB}" type="pres">
      <dgm:prSet presAssocID="{E4858C32-2666-498A-9C20-B7F08E071D48}" presName="compNode" presStyleCnt="0"/>
      <dgm:spPr/>
    </dgm:pt>
    <dgm:pt modelId="{5CD207C7-FF97-4D3D-9FBE-1944351BD5F6}" type="pres">
      <dgm:prSet presAssocID="{E4858C32-2666-498A-9C20-B7F08E071D48}" presName="aNode" presStyleLbl="bgShp" presStyleIdx="2" presStyleCnt="5"/>
      <dgm:spPr/>
    </dgm:pt>
    <dgm:pt modelId="{0914BE0C-C36D-4F8B-8538-D1F9197B5E18}" type="pres">
      <dgm:prSet presAssocID="{E4858C32-2666-498A-9C20-B7F08E071D48}" presName="textNode" presStyleLbl="bgShp" presStyleIdx="2" presStyleCnt="5"/>
      <dgm:spPr/>
    </dgm:pt>
    <dgm:pt modelId="{CDFDD482-D46A-4AC0-9412-34C4B430A3BB}" type="pres">
      <dgm:prSet presAssocID="{E4858C32-2666-498A-9C20-B7F08E071D48}" presName="compChildNode" presStyleCnt="0"/>
      <dgm:spPr/>
    </dgm:pt>
    <dgm:pt modelId="{08442988-84EE-43A7-95BF-D1543049399A}" type="pres">
      <dgm:prSet presAssocID="{E4858C32-2666-498A-9C20-B7F08E071D48}" presName="theInnerList" presStyleCnt="0"/>
      <dgm:spPr/>
    </dgm:pt>
    <dgm:pt modelId="{C8C06A51-6D10-4ED2-B739-AA45C140988A}" type="pres">
      <dgm:prSet presAssocID="{85AF3970-4B74-4BA6-BD4D-224EA5B228B5}" presName="childNode" presStyleLbl="node1" presStyleIdx="2" presStyleCnt="5">
        <dgm:presLayoutVars>
          <dgm:bulletEnabled val="1"/>
        </dgm:presLayoutVars>
      </dgm:prSet>
      <dgm:spPr/>
    </dgm:pt>
    <dgm:pt modelId="{B75FCB8F-A076-48C0-80D7-036DD8E1B614}" type="pres">
      <dgm:prSet presAssocID="{E4858C32-2666-498A-9C20-B7F08E071D48}" presName="aSpace" presStyleCnt="0"/>
      <dgm:spPr/>
    </dgm:pt>
    <dgm:pt modelId="{08F0D75F-06F6-49A5-920A-2CDEABE46A7D}" type="pres">
      <dgm:prSet presAssocID="{8B814B8D-551D-4115-A90B-B0506CFF99A5}" presName="compNode" presStyleCnt="0"/>
      <dgm:spPr/>
    </dgm:pt>
    <dgm:pt modelId="{01ADE72C-ACE5-4778-8FBA-AA40066D88A9}" type="pres">
      <dgm:prSet presAssocID="{8B814B8D-551D-4115-A90B-B0506CFF99A5}" presName="aNode" presStyleLbl="bgShp" presStyleIdx="3" presStyleCnt="5"/>
      <dgm:spPr/>
    </dgm:pt>
    <dgm:pt modelId="{322DE4A2-D589-4D91-BE66-4D04E787AE46}" type="pres">
      <dgm:prSet presAssocID="{8B814B8D-551D-4115-A90B-B0506CFF99A5}" presName="textNode" presStyleLbl="bgShp" presStyleIdx="3" presStyleCnt="5"/>
      <dgm:spPr/>
    </dgm:pt>
    <dgm:pt modelId="{9138D00E-98F8-406F-AE69-AFCD96CCE035}" type="pres">
      <dgm:prSet presAssocID="{8B814B8D-551D-4115-A90B-B0506CFF99A5}" presName="compChildNode" presStyleCnt="0"/>
      <dgm:spPr/>
    </dgm:pt>
    <dgm:pt modelId="{4309DD6A-9203-4994-9B2A-0F9A37AC1F61}" type="pres">
      <dgm:prSet presAssocID="{8B814B8D-551D-4115-A90B-B0506CFF99A5}" presName="theInnerList" presStyleCnt="0"/>
      <dgm:spPr/>
    </dgm:pt>
    <dgm:pt modelId="{CF62AAA7-C222-4660-8676-6EE9AAEEA8A0}" type="pres">
      <dgm:prSet presAssocID="{E1C07797-AC2C-4D21-BC7D-B7379568D66B}" presName="childNode" presStyleLbl="node1" presStyleIdx="3" presStyleCnt="5">
        <dgm:presLayoutVars>
          <dgm:bulletEnabled val="1"/>
        </dgm:presLayoutVars>
      </dgm:prSet>
      <dgm:spPr/>
    </dgm:pt>
    <dgm:pt modelId="{EBA2CEDB-CC87-4560-81FF-DD44CF2D0605}" type="pres">
      <dgm:prSet presAssocID="{8B814B8D-551D-4115-A90B-B0506CFF99A5}" presName="aSpace" presStyleCnt="0"/>
      <dgm:spPr/>
    </dgm:pt>
    <dgm:pt modelId="{5B99D17B-75CD-40F4-B753-A6EAAC95B1C4}" type="pres">
      <dgm:prSet presAssocID="{C066D143-0359-4048-B754-01189E992426}" presName="compNode" presStyleCnt="0"/>
      <dgm:spPr/>
    </dgm:pt>
    <dgm:pt modelId="{29B7B106-07F8-4A01-A082-D618F0C777B5}" type="pres">
      <dgm:prSet presAssocID="{C066D143-0359-4048-B754-01189E992426}" presName="aNode" presStyleLbl="bgShp" presStyleIdx="4" presStyleCnt="5"/>
      <dgm:spPr/>
    </dgm:pt>
    <dgm:pt modelId="{015EE3E0-74EF-4762-AF33-8CF10DAF5700}" type="pres">
      <dgm:prSet presAssocID="{C066D143-0359-4048-B754-01189E992426}" presName="textNode" presStyleLbl="bgShp" presStyleIdx="4" presStyleCnt="5"/>
      <dgm:spPr/>
    </dgm:pt>
    <dgm:pt modelId="{37A0716C-8333-47AD-B8C3-6EA86D3CBBB5}" type="pres">
      <dgm:prSet presAssocID="{C066D143-0359-4048-B754-01189E992426}" presName="compChildNode" presStyleCnt="0"/>
      <dgm:spPr/>
    </dgm:pt>
    <dgm:pt modelId="{9F09BBB4-6323-4273-BDB5-CA206A037976}" type="pres">
      <dgm:prSet presAssocID="{C066D143-0359-4048-B754-01189E992426}" presName="theInnerList" presStyleCnt="0"/>
      <dgm:spPr/>
    </dgm:pt>
    <dgm:pt modelId="{CD042FEE-546B-4BFB-96FE-B27E5747268E}" type="pres">
      <dgm:prSet presAssocID="{AA609468-3647-4D00-971B-52B19FCE56DF}" presName="childNode" presStyleLbl="node1" presStyleIdx="4" presStyleCnt="5">
        <dgm:presLayoutVars>
          <dgm:bulletEnabled val="1"/>
        </dgm:presLayoutVars>
      </dgm:prSet>
      <dgm:spPr/>
    </dgm:pt>
  </dgm:ptLst>
  <dgm:cxnLst>
    <dgm:cxn modelId="{21091309-31ED-44C1-BF0E-AD333827C70D}" srcId="{E7D364FB-F60D-4187-A613-4D3269A1771F}" destId="{E4858C32-2666-498A-9C20-B7F08E071D48}" srcOrd="2" destOrd="0" parTransId="{22365036-EEAE-4031-8A79-1619FC57D425}" sibTransId="{6D0CB861-C456-4EE9-8B7B-1DA954F5A625}"/>
    <dgm:cxn modelId="{DD4D840F-80C2-4301-AFED-3867127A7CA1}" type="presOf" srcId="{8B814B8D-551D-4115-A90B-B0506CFF99A5}" destId="{322DE4A2-D589-4D91-BE66-4D04E787AE46}" srcOrd="1" destOrd="0" presId="urn:microsoft.com/office/officeart/2005/8/layout/lProcess2"/>
    <dgm:cxn modelId="{9950C022-38AC-41C1-81C8-3628F0C119BB}" type="presOf" srcId="{E4858C32-2666-498A-9C20-B7F08E071D48}" destId="{5CD207C7-FF97-4D3D-9FBE-1944351BD5F6}" srcOrd="0" destOrd="0" presId="urn:microsoft.com/office/officeart/2005/8/layout/lProcess2"/>
    <dgm:cxn modelId="{B2491E2C-8FE8-41C2-B521-FFF7B6536B79}" srcId="{B521C92B-1BAA-4339-B03E-1CBC9731D170}" destId="{37EE0630-E868-4DEA-AFC7-4A688938449A}" srcOrd="0" destOrd="0" parTransId="{609D937D-9B55-443B-B3DE-D8CC7AFA5755}" sibTransId="{B10C1026-3B76-463F-8552-7C2888607C45}"/>
    <dgm:cxn modelId="{AC06432F-029D-4242-9E8B-61FF0A278B98}" srcId="{E7D364FB-F60D-4187-A613-4D3269A1771F}" destId="{B521C92B-1BAA-4339-B03E-1CBC9731D170}" srcOrd="1" destOrd="0" parTransId="{F1F277AE-593C-4595-99AD-228DA91789AB}" sibTransId="{8EEFABAF-6EF2-4181-9FAC-13056C201A01}"/>
    <dgm:cxn modelId="{1DE0D036-696D-4012-A4AD-17744A293A6A}" srcId="{E7D364FB-F60D-4187-A613-4D3269A1771F}" destId="{960A6B82-6E78-4616-BCA0-1B40C281C34D}" srcOrd="0" destOrd="0" parTransId="{A9BD050C-9DA4-4F1A-A0D6-17AE5B679BAE}" sibTransId="{E9BF1812-1044-4BF7-89BC-424C8674F8C9}"/>
    <dgm:cxn modelId="{ADA2093C-0D58-4DF9-8181-F141BB649E6F}" type="presOf" srcId="{960A6B82-6E78-4616-BCA0-1B40C281C34D}" destId="{E825AFB6-D800-4B13-A529-15A2AC530D01}" srcOrd="1" destOrd="0" presId="urn:microsoft.com/office/officeart/2005/8/layout/lProcess2"/>
    <dgm:cxn modelId="{2B9AE669-CCA2-491F-9641-E5C26CB429EE}" type="presOf" srcId="{AA609468-3647-4D00-971B-52B19FCE56DF}" destId="{CD042FEE-546B-4BFB-96FE-B27E5747268E}" srcOrd="0" destOrd="0" presId="urn:microsoft.com/office/officeart/2005/8/layout/lProcess2"/>
    <dgm:cxn modelId="{2B07B34D-8C7B-4400-A2E1-75CDAFF5B5B0}" type="presOf" srcId="{E1C07797-AC2C-4D21-BC7D-B7379568D66B}" destId="{CF62AAA7-C222-4660-8676-6EE9AAEEA8A0}" srcOrd="0" destOrd="0" presId="urn:microsoft.com/office/officeart/2005/8/layout/lProcess2"/>
    <dgm:cxn modelId="{DCC28C72-E764-439B-AD17-BC9A02411F5A}" srcId="{E7D364FB-F60D-4187-A613-4D3269A1771F}" destId="{C066D143-0359-4048-B754-01189E992426}" srcOrd="4" destOrd="0" parTransId="{FE1C29FB-C6D6-4FE5-942F-78F755FDD8D1}" sibTransId="{DA04DFC9-F001-43A6-BF1C-5B2C1506096C}"/>
    <dgm:cxn modelId="{1EB3BC7A-B69D-4644-BF5D-54530E6C4AEA}" type="presOf" srcId="{E7D364FB-F60D-4187-A613-4D3269A1771F}" destId="{0CF9B2CE-F33B-47E7-9D6B-8C5388E18604}" srcOrd="0" destOrd="0" presId="urn:microsoft.com/office/officeart/2005/8/layout/lProcess2"/>
    <dgm:cxn modelId="{549FB486-8408-4029-9414-9E987A32379C}" type="presOf" srcId="{C066D143-0359-4048-B754-01189E992426}" destId="{015EE3E0-74EF-4762-AF33-8CF10DAF5700}" srcOrd="1" destOrd="0" presId="urn:microsoft.com/office/officeart/2005/8/layout/lProcess2"/>
    <dgm:cxn modelId="{F2CCA789-6034-4E6A-889E-45BA8A514BCA}" srcId="{E7D364FB-F60D-4187-A613-4D3269A1771F}" destId="{8B814B8D-551D-4115-A90B-B0506CFF99A5}" srcOrd="3" destOrd="0" parTransId="{7BF552AA-1DAB-4A83-9C5B-4C1647A66F4E}" sibTransId="{20F46C93-755E-4880-939F-C32D207C2CC6}"/>
    <dgm:cxn modelId="{489F488A-CECA-4FE4-B35B-D6859A6C9E82}" srcId="{C066D143-0359-4048-B754-01189E992426}" destId="{AA609468-3647-4D00-971B-52B19FCE56DF}" srcOrd="0" destOrd="0" parTransId="{ABA6C4EA-AF73-4254-B4A3-1C90EBE69B1E}" sibTransId="{926C49DF-839C-4E98-9E75-17D15422F8C6}"/>
    <dgm:cxn modelId="{A7D42791-A638-46B7-B881-0B135C77E001}" type="presOf" srcId="{85AF3970-4B74-4BA6-BD4D-224EA5B228B5}" destId="{C8C06A51-6D10-4ED2-B739-AA45C140988A}" srcOrd="0" destOrd="0" presId="urn:microsoft.com/office/officeart/2005/8/layout/lProcess2"/>
    <dgm:cxn modelId="{A71F2FAE-2297-456D-A3C3-4FF409D9A51D}" srcId="{960A6B82-6E78-4616-BCA0-1B40C281C34D}" destId="{325EDD06-0948-44A8-A284-573D8D7B2750}" srcOrd="0" destOrd="0" parTransId="{14664737-47E1-4EB1-BB49-942CD5EC479F}" sibTransId="{5C19C710-3C0F-42AD-9E7A-1E55AF930169}"/>
    <dgm:cxn modelId="{B97D24B7-CF18-4999-B4B8-E393F4FE4735}" type="presOf" srcId="{C066D143-0359-4048-B754-01189E992426}" destId="{29B7B106-07F8-4A01-A082-D618F0C777B5}" srcOrd="0" destOrd="0" presId="urn:microsoft.com/office/officeart/2005/8/layout/lProcess2"/>
    <dgm:cxn modelId="{846A6FC2-63D4-41F3-8E96-D584144AD30F}" type="presOf" srcId="{37EE0630-E868-4DEA-AFC7-4A688938449A}" destId="{2279BA15-EA75-4F35-8C02-080C5E26AB85}" srcOrd="0" destOrd="0" presId="urn:microsoft.com/office/officeart/2005/8/layout/lProcess2"/>
    <dgm:cxn modelId="{10FC4FC5-2177-4BB5-A7BC-93685CFF2BD3}" type="presOf" srcId="{325EDD06-0948-44A8-A284-573D8D7B2750}" destId="{EB725524-672B-45E8-9B98-969A554E5570}" srcOrd="0" destOrd="0" presId="urn:microsoft.com/office/officeart/2005/8/layout/lProcess2"/>
    <dgm:cxn modelId="{1AD735D6-C6CB-4FAF-84C5-48F3DF77C11C}" srcId="{8B814B8D-551D-4115-A90B-B0506CFF99A5}" destId="{E1C07797-AC2C-4D21-BC7D-B7379568D66B}" srcOrd="0" destOrd="0" parTransId="{3AA97BF6-5D98-4765-8EBC-8949617093C6}" sibTransId="{910C2C29-6DE9-44B5-BCAB-A88AAD30B587}"/>
    <dgm:cxn modelId="{E386B4DA-9F05-494F-91DA-3728A8C78D5A}" type="presOf" srcId="{8B814B8D-551D-4115-A90B-B0506CFF99A5}" destId="{01ADE72C-ACE5-4778-8FBA-AA40066D88A9}" srcOrd="0" destOrd="0" presId="urn:microsoft.com/office/officeart/2005/8/layout/lProcess2"/>
    <dgm:cxn modelId="{283BEEE2-59D5-4380-87E3-2D553D468B9D}" type="presOf" srcId="{E4858C32-2666-498A-9C20-B7F08E071D48}" destId="{0914BE0C-C36D-4F8B-8538-D1F9197B5E18}" srcOrd="1" destOrd="0" presId="urn:microsoft.com/office/officeart/2005/8/layout/lProcess2"/>
    <dgm:cxn modelId="{340DD1E6-82EB-4830-945A-24FB4B779384}" srcId="{E4858C32-2666-498A-9C20-B7F08E071D48}" destId="{85AF3970-4B74-4BA6-BD4D-224EA5B228B5}" srcOrd="0" destOrd="0" parTransId="{C8AA7F3F-B41B-4224-BBFA-738FDD84A19A}" sibTransId="{6A28A0F7-EAE0-4BF0-A6BC-48C0C6F115E0}"/>
    <dgm:cxn modelId="{694367E7-D37F-4B35-98E3-B5424AAA8AA3}" type="presOf" srcId="{B521C92B-1BAA-4339-B03E-1CBC9731D170}" destId="{0FDCBEF7-3384-45D5-BD49-50D4623C2D90}" srcOrd="1" destOrd="0" presId="urn:microsoft.com/office/officeart/2005/8/layout/lProcess2"/>
    <dgm:cxn modelId="{4F6FA3EC-B704-4CAF-9AE7-FAF672EF8DAE}" type="presOf" srcId="{960A6B82-6E78-4616-BCA0-1B40C281C34D}" destId="{DDB722DC-2210-463C-837E-990C6C4B5048}" srcOrd="0" destOrd="0" presId="urn:microsoft.com/office/officeart/2005/8/layout/lProcess2"/>
    <dgm:cxn modelId="{3919A8FF-67F4-427B-9368-9006F9D9145E}" type="presOf" srcId="{B521C92B-1BAA-4339-B03E-1CBC9731D170}" destId="{F2ACD7F9-374A-465F-862A-3502E496F397}" srcOrd="0" destOrd="0" presId="urn:microsoft.com/office/officeart/2005/8/layout/lProcess2"/>
    <dgm:cxn modelId="{C5B70062-923B-442E-ADB1-DEEE7C4D0997}" type="presParOf" srcId="{0CF9B2CE-F33B-47E7-9D6B-8C5388E18604}" destId="{E7AA5653-6340-43C7-A874-D095A67BB85C}" srcOrd="0" destOrd="0" presId="urn:microsoft.com/office/officeart/2005/8/layout/lProcess2"/>
    <dgm:cxn modelId="{8B35B1AC-80CC-4C5A-95A1-0586AF1FF8C5}" type="presParOf" srcId="{E7AA5653-6340-43C7-A874-D095A67BB85C}" destId="{DDB722DC-2210-463C-837E-990C6C4B5048}" srcOrd="0" destOrd="0" presId="urn:microsoft.com/office/officeart/2005/8/layout/lProcess2"/>
    <dgm:cxn modelId="{7FDFACC3-FED8-4AD0-A9EC-4AEF02D125C4}" type="presParOf" srcId="{E7AA5653-6340-43C7-A874-D095A67BB85C}" destId="{E825AFB6-D800-4B13-A529-15A2AC530D01}" srcOrd="1" destOrd="0" presId="urn:microsoft.com/office/officeart/2005/8/layout/lProcess2"/>
    <dgm:cxn modelId="{B00BF6B0-6E17-453A-820E-1E65D1BA1ECA}" type="presParOf" srcId="{E7AA5653-6340-43C7-A874-D095A67BB85C}" destId="{C3AAB065-FF97-4CC1-BF54-3555BE66F5F0}" srcOrd="2" destOrd="0" presId="urn:microsoft.com/office/officeart/2005/8/layout/lProcess2"/>
    <dgm:cxn modelId="{1ED3A290-3F97-44D0-9842-84BE750CC7B0}" type="presParOf" srcId="{C3AAB065-FF97-4CC1-BF54-3555BE66F5F0}" destId="{F92B6632-95B8-4173-A033-3AB948A5F301}" srcOrd="0" destOrd="0" presId="urn:microsoft.com/office/officeart/2005/8/layout/lProcess2"/>
    <dgm:cxn modelId="{9E185D2C-821B-4F12-A99C-17169728A3C9}" type="presParOf" srcId="{F92B6632-95B8-4173-A033-3AB948A5F301}" destId="{EB725524-672B-45E8-9B98-969A554E5570}" srcOrd="0" destOrd="0" presId="urn:microsoft.com/office/officeart/2005/8/layout/lProcess2"/>
    <dgm:cxn modelId="{2CDD5BAD-AE93-4FA3-BF33-1F301F196D0E}" type="presParOf" srcId="{0CF9B2CE-F33B-47E7-9D6B-8C5388E18604}" destId="{6FD7C682-87D4-4027-B519-BA0366EDB839}" srcOrd="1" destOrd="0" presId="urn:microsoft.com/office/officeart/2005/8/layout/lProcess2"/>
    <dgm:cxn modelId="{95A855A2-8778-4B24-BFD3-4E5A8C6CA76C}" type="presParOf" srcId="{0CF9B2CE-F33B-47E7-9D6B-8C5388E18604}" destId="{2EE42950-255D-46D8-A19A-E00DFB72EE7C}" srcOrd="2" destOrd="0" presId="urn:microsoft.com/office/officeart/2005/8/layout/lProcess2"/>
    <dgm:cxn modelId="{F7A6ECA5-A436-410B-9F05-31A0985C9C7D}" type="presParOf" srcId="{2EE42950-255D-46D8-A19A-E00DFB72EE7C}" destId="{F2ACD7F9-374A-465F-862A-3502E496F397}" srcOrd="0" destOrd="0" presId="urn:microsoft.com/office/officeart/2005/8/layout/lProcess2"/>
    <dgm:cxn modelId="{3B2561CA-9BF0-4A44-BEFF-D07F23A99E52}" type="presParOf" srcId="{2EE42950-255D-46D8-A19A-E00DFB72EE7C}" destId="{0FDCBEF7-3384-45D5-BD49-50D4623C2D90}" srcOrd="1" destOrd="0" presId="urn:microsoft.com/office/officeart/2005/8/layout/lProcess2"/>
    <dgm:cxn modelId="{66A54DC9-1A76-4BDA-A6AF-FC2A12F45422}" type="presParOf" srcId="{2EE42950-255D-46D8-A19A-E00DFB72EE7C}" destId="{1892EBC8-F8D4-45E8-8BAA-71864E4F70D5}" srcOrd="2" destOrd="0" presId="urn:microsoft.com/office/officeart/2005/8/layout/lProcess2"/>
    <dgm:cxn modelId="{B8493EA2-A8CE-460A-9D42-0D1C4DF022DF}" type="presParOf" srcId="{1892EBC8-F8D4-45E8-8BAA-71864E4F70D5}" destId="{5BC8011D-62A4-4CC5-BFFD-9AB8D053625D}" srcOrd="0" destOrd="0" presId="urn:microsoft.com/office/officeart/2005/8/layout/lProcess2"/>
    <dgm:cxn modelId="{E1070FAE-DE79-4998-8114-D1B7FA540BD7}" type="presParOf" srcId="{5BC8011D-62A4-4CC5-BFFD-9AB8D053625D}" destId="{2279BA15-EA75-4F35-8C02-080C5E26AB85}" srcOrd="0" destOrd="0" presId="urn:microsoft.com/office/officeart/2005/8/layout/lProcess2"/>
    <dgm:cxn modelId="{1DC5084E-A920-4CAF-AC93-B0F7357E2242}" type="presParOf" srcId="{0CF9B2CE-F33B-47E7-9D6B-8C5388E18604}" destId="{E3A7CD71-D526-49F0-B687-5B38E1D99578}" srcOrd="3" destOrd="0" presId="urn:microsoft.com/office/officeart/2005/8/layout/lProcess2"/>
    <dgm:cxn modelId="{2EA6C667-5426-4EAF-9800-7712363ACE5F}" type="presParOf" srcId="{0CF9B2CE-F33B-47E7-9D6B-8C5388E18604}" destId="{0A1A7257-B249-48F6-B526-F78E6BA94EEB}" srcOrd="4" destOrd="0" presId="urn:microsoft.com/office/officeart/2005/8/layout/lProcess2"/>
    <dgm:cxn modelId="{E6E26038-FD35-4AA3-AC19-472518C503C1}" type="presParOf" srcId="{0A1A7257-B249-48F6-B526-F78E6BA94EEB}" destId="{5CD207C7-FF97-4D3D-9FBE-1944351BD5F6}" srcOrd="0" destOrd="0" presId="urn:microsoft.com/office/officeart/2005/8/layout/lProcess2"/>
    <dgm:cxn modelId="{815C5AA9-FC5A-4814-8A54-B618D239F966}" type="presParOf" srcId="{0A1A7257-B249-48F6-B526-F78E6BA94EEB}" destId="{0914BE0C-C36D-4F8B-8538-D1F9197B5E18}" srcOrd="1" destOrd="0" presId="urn:microsoft.com/office/officeart/2005/8/layout/lProcess2"/>
    <dgm:cxn modelId="{7872E67D-DE1A-41F2-AF66-DC13F1A9265D}" type="presParOf" srcId="{0A1A7257-B249-48F6-B526-F78E6BA94EEB}" destId="{CDFDD482-D46A-4AC0-9412-34C4B430A3BB}" srcOrd="2" destOrd="0" presId="urn:microsoft.com/office/officeart/2005/8/layout/lProcess2"/>
    <dgm:cxn modelId="{7078E451-C99A-4131-AEEB-A15DE44A0377}" type="presParOf" srcId="{CDFDD482-D46A-4AC0-9412-34C4B430A3BB}" destId="{08442988-84EE-43A7-95BF-D1543049399A}" srcOrd="0" destOrd="0" presId="urn:microsoft.com/office/officeart/2005/8/layout/lProcess2"/>
    <dgm:cxn modelId="{1DC8C52D-2ACE-4C57-9D17-57B39973E93E}" type="presParOf" srcId="{08442988-84EE-43A7-95BF-D1543049399A}" destId="{C8C06A51-6D10-4ED2-B739-AA45C140988A}" srcOrd="0" destOrd="0" presId="urn:microsoft.com/office/officeart/2005/8/layout/lProcess2"/>
    <dgm:cxn modelId="{C85DEBB5-8D38-48DF-981A-558B0BFEBA9D}" type="presParOf" srcId="{0CF9B2CE-F33B-47E7-9D6B-8C5388E18604}" destId="{B75FCB8F-A076-48C0-80D7-036DD8E1B614}" srcOrd="5" destOrd="0" presId="urn:microsoft.com/office/officeart/2005/8/layout/lProcess2"/>
    <dgm:cxn modelId="{0357494C-599E-449D-8567-18B33CB73E3B}" type="presParOf" srcId="{0CF9B2CE-F33B-47E7-9D6B-8C5388E18604}" destId="{08F0D75F-06F6-49A5-920A-2CDEABE46A7D}" srcOrd="6" destOrd="0" presId="urn:microsoft.com/office/officeart/2005/8/layout/lProcess2"/>
    <dgm:cxn modelId="{93FA4715-3732-4F05-8D9A-2B9E802959C5}" type="presParOf" srcId="{08F0D75F-06F6-49A5-920A-2CDEABE46A7D}" destId="{01ADE72C-ACE5-4778-8FBA-AA40066D88A9}" srcOrd="0" destOrd="0" presId="urn:microsoft.com/office/officeart/2005/8/layout/lProcess2"/>
    <dgm:cxn modelId="{48EC841D-EEE9-459F-851A-2EAD10439897}" type="presParOf" srcId="{08F0D75F-06F6-49A5-920A-2CDEABE46A7D}" destId="{322DE4A2-D589-4D91-BE66-4D04E787AE46}" srcOrd="1" destOrd="0" presId="urn:microsoft.com/office/officeart/2005/8/layout/lProcess2"/>
    <dgm:cxn modelId="{5D35338A-B5CB-488B-A712-69CE1267EEA7}" type="presParOf" srcId="{08F0D75F-06F6-49A5-920A-2CDEABE46A7D}" destId="{9138D00E-98F8-406F-AE69-AFCD96CCE035}" srcOrd="2" destOrd="0" presId="urn:microsoft.com/office/officeart/2005/8/layout/lProcess2"/>
    <dgm:cxn modelId="{0DFE7C35-94E4-44CC-A435-92396F3512C6}" type="presParOf" srcId="{9138D00E-98F8-406F-AE69-AFCD96CCE035}" destId="{4309DD6A-9203-4994-9B2A-0F9A37AC1F61}" srcOrd="0" destOrd="0" presId="urn:microsoft.com/office/officeart/2005/8/layout/lProcess2"/>
    <dgm:cxn modelId="{D60B00ED-2773-4DB4-BAE7-04E2FA9BE397}" type="presParOf" srcId="{4309DD6A-9203-4994-9B2A-0F9A37AC1F61}" destId="{CF62AAA7-C222-4660-8676-6EE9AAEEA8A0}" srcOrd="0" destOrd="0" presId="urn:microsoft.com/office/officeart/2005/8/layout/lProcess2"/>
    <dgm:cxn modelId="{9A08F004-5491-4877-A51A-2A778312D8CB}" type="presParOf" srcId="{0CF9B2CE-F33B-47E7-9D6B-8C5388E18604}" destId="{EBA2CEDB-CC87-4560-81FF-DD44CF2D0605}" srcOrd="7" destOrd="0" presId="urn:microsoft.com/office/officeart/2005/8/layout/lProcess2"/>
    <dgm:cxn modelId="{217BBF65-231C-4D14-9D0D-E4E4A34365DF}" type="presParOf" srcId="{0CF9B2CE-F33B-47E7-9D6B-8C5388E18604}" destId="{5B99D17B-75CD-40F4-B753-A6EAAC95B1C4}" srcOrd="8" destOrd="0" presId="urn:microsoft.com/office/officeart/2005/8/layout/lProcess2"/>
    <dgm:cxn modelId="{FD4C1D53-F0E7-45EA-9023-8FBC171A0FCE}" type="presParOf" srcId="{5B99D17B-75CD-40F4-B753-A6EAAC95B1C4}" destId="{29B7B106-07F8-4A01-A082-D618F0C777B5}" srcOrd="0" destOrd="0" presId="urn:microsoft.com/office/officeart/2005/8/layout/lProcess2"/>
    <dgm:cxn modelId="{EBFD20FF-139F-4461-B14A-136256B8EB7D}" type="presParOf" srcId="{5B99D17B-75CD-40F4-B753-A6EAAC95B1C4}" destId="{015EE3E0-74EF-4762-AF33-8CF10DAF5700}" srcOrd="1" destOrd="0" presId="urn:microsoft.com/office/officeart/2005/8/layout/lProcess2"/>
    <dgm:cxn modelId="{9306F1B4-06A4-4B52-84D3-846BAF9D0022}" type="presParOf" srcId="{5B99D17B-75CD-40F4-B753-A6EAAC95B1C4}" destId="{37A0716C-8333-47AD-B8C3-6EA86D3CBBB5}" srcOrd="2" destOrd="0" presId="urn:microsoft.com/office/officeart/2005/8/layout/lProcess2"/>
    <dgm:cxn modelId="{3584251E-07D0-4753-9C2E-AEA7E07E3B08}" type="presParOf" srcId="{37A0716C-8333-47AD-B8C3-6EA86D3CBBB5}" destId="{9F09BBB4-6323-4273-BDB5-CA206A037976}" srcOrd="0" destOrd="0" presId="urn:microsoft.com/office/officeart/2005/8/layout/lProcess2"/>
    <dgm:cxn modelId="{C9E3E2E1-A2B6-4710-A7AF-2FA7064AA43E}" type="presParOf" srcId="{9F09BBB4-6323-4273-BDB5-CA206A037976}" destId="{CD042FEE-546B-4BFB-96FE-B27E5747268E}" srcOrd="0" destOrd="0" presId="urn:microsoft.com/office/officeart/2005/8/layout/lProcess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B6C83A29-0E82-4F5A-A407-7B0B0871EFBC}" type="doc">
      <dgm:prSet loTypeId="urn:microsoft.com/office/officeart/2005/8/layout/vList5" loCatId="list" qsTypeId="urn:microsoft.com/office/officeart/2005/8/quickstyle/simple1" qsCatId="simple" csTypeId="urn:microsoft.com/office/officeart/2005/8/colors/accent3_2" csCatId="accent3" phldr="1"/>
      <dgm:spPr/>
      <dgm:t>
        <a:bodyPr/>
        <a:lstStyle/>
        <a:p>
          <a:endParaRPr lang="en-IN"/>
        </a:p>
      </dgm:t>
    </dgm:pt>
    <dgm:pt modelId="{A158952B-AD52-4468-84A6-B27EB46A53C2}">
      <dgm:prSet custT="1"/>
      <dgm:spPr>
        <a:ln>
          <a:noFill/>
        </a:ln>
      </dgm:spPr>
      <dgm:t>
        <a:bodyPr/>
        <a:lstStyle/>
        <a:p>
          <a:r>
            <a:rPr lang="en-US" sz="1800">
              <a:solidFill>
                <a:schemeClr val="tx1">
                  <a:lumMod val="95000"/>
                  <a:lumOff val="5000"/>
                </a:schemeClr>
              </a:solidFill>
              <a:latin typeface="Arial Nova" panose="020B0504020202020204" pitchFamily="34" charset="0"/>
            </a:rPr>
            <a:t>Network Visibility and Monitoring</a:t>
          </a:r>
          <a:endParaRPr lang="en-IN" sz="1800">
            <a:solidFill>
              <a:schemeClr val="tx1">
                <a:lumMod val="95000"/>
                <a:lumOff val="5000"/>
              </a:schemeClr>
            </a:solidFill>
            <a:latin typeface="Arial Nova" panose="020B0504020202020204" pitchFamily="34" charset="0"/>
          </a:endParaRPr>
        </a:p>
      </dgm:t>
    </dgm:pt>
    <dgm:pt modelId="{ED4EE01F-5C82-440B-A1E6-057074A5742C}" type="parTrans" cxnId="{807D482A-1A99-4F1F-9B67-A852CB896304}">
      <dgm:prSet/>
      <dgm:spPr/>
      <dgm:t>
        <a:bodyPr/>
        <a:lstStyle/>
        <a:p>
          <a:endParaRPr lang="en-IN">
            <a:latin typeface="Arial Nova" panose="020B0504020202020204" pitchFamily="34" charset="0"/>
          </a:endParaRPr>
        </a:p>
      </dgm:t>
    </dgm:pt>
    <dgm:pt modelId="{7648F882-5830-4110-BCEC-EED3E31263E5}" type="sibTrans" cxnId="{807D482A-1A99-4F1F-9B67-A852CB896304}">
      <dgm:prSet/>
      <dgm:spPr/>
      <dgm:t>
        <a:bodyPr/>
        <a:lstStyle/>
        <a:p>
          <a:endParaRPr lang="en-IN">
            <a:latin typeface="Arial Nova" panose="020B0504020202020204" pitchFamily="34" charset="0"/>
          </a:endParaRPr>
        </a:p>
      </dgm:t>
    </dgm:pt>
    <dgm:pt modelId="{A9220C1C-657A-4201-B88F-125E29AB0106}">
      <dgm:prSet/>
      <dgm:spPr>
        <a:ln>
          <a:noFill/>
        </a:ln>
      </dgm:spPr>
      <dgm:t>
        <a:bodyPr/>
        <a:lstStyle/>
        <a:p>
          <a:r>
            <a:rPr lang="en-US">
              <a:solidFill>
                <a:schemeClr val="tx1">
                  <a:lumMod val="95000"/>
                  <a:lumOff val="5000"/>
                </a:schemeClr>
              </a:solidFill>
              <a:latin typeface="Arial Nova" panose="020B0504020202020204" pitchFamily="34" charset="0"/>
            </a:rPr>
            <a:t>The Meraki Dashboard provides comprehensive visibility into the network, including real-time monitoring, traffic analysis, and historical data. This allows administrators to quickly identify and address network issues.</a:t>
          </a:r>
          <a:endParaRPr lang="en-IN">
            <a:solidFill>
              <a:schemeClr val="tx1">
                <a:lumMod val="95000"/>
                <a:lumOff val="5000"/>
              </a:schemeClr>
            </a:solidFill>
            <a:latin typeface="Arial Nova" panose="020B0504020202020204" pitchFamily="34" charset="0"/>
          </a:endParaRPr>
        </a:p>
      </dgm:t>
    </dgm:pt>
    <dgm:pt modelId="{0026346D-4227-4184-B903-2F27FFB35339}" type="parTrans" cxnId="{18D3CFF0-F2DC-46E9-90A9-490442A3D835}">
      <dgm:prSet/>
      <dgm:spPr/>
      <dgm:t>
        <a:bodyPr/>
        <a:lstStyle/>
        <a:p>
          <a:endParaRPr lang="en-IN">
            <a:latin typeface="Arial Nova" panose="020B0504020202020204" pitchFamily="34" charset="0"/>
          </a:endParaRPr>
        </a:p>
      </dgm:t>
    </dgm:pt>
    <dgm:pt modelId="{DCF6D29E-18F3-4073-8F87-DD32C2B7FE29}" type="sibTrans" cxnId="{18D3CFF0-F2DC-46E9-90A9-490442A3D835}">
      <dgm:prSet/>
      <dgm:spPr/>
      <dgm:t>
        <a:bodyPr/>
        <a:lstStyle/>
        <a:p>
          <a:endParaRPr lang="en-IN">
            <a:latin typeface="Arial Nova" panose="020B0504020202020204" pitchFamily="34" charset="0"/>
          </a:endParaRPr>
        </a:p>
      </dgm:t>
    </dgm:pt>
    <dgm:pt modelId="{FA868B8C-8C88-4749-A000-115C9773A06A}">
      <dgm:prSet custT="1"/>
      <dgm:spPr>
        <a:ln>
          <a:noFill/>
        </a:ln>
      </dgm:spPr>
      <dgm:t>
        <a:bodyPr/>
        <a:lstStyle/>
        <a:p>
          <a:r>
            <a:rPr lang="en-US" sz="1800">
              <a:solidFill>
                <a:schemeClr val="tx1">
                  <a:lumMod val="95000"/>
                  <a:lumOff val="5000"/>
                </a:schemeClr>
              </a:solidFill>
              <a:latin typeface="Arial Nova" panose="020B0504020202020204" pitchFamily="34" charset="0"/>
            </a:rPr>
            <a:t>Power over Ethernet (PoE) Support</a:t>
          </a:r>
          <a:endParaRPr lang="en-IN" sz="1800">
            <a:solidFill>
              <a:schemeClr val="tx1">
                <a:lumMod val="95000"/>
                <a:lumOff val="5000"/>
              </a:schemeClr>
            </a:solidFill>
            <a:latin typeface="Arial Nova" panose="020B0504020202020204" pitchFamily="34" charset="0"/>
          </a:endParaRPr>
        </a:p>
      </dgm:t>
    </dgm:pt>
    <dgm:pt modelId="{D9B5AC28-B03B-4A16-96F4-1F1B07F1FDDF}" type="parTrans" cxnId="{ADD5A54D-8B89-4E8A-8B83-918EB33C247A}">
      <dgm:prSet/>
      <dgm:spPr/>
      <dgm:t>
        <a:bodyPr/>
        <a:lstStyle/>
        <a:p>
          <a:endParaRPr lang="en-IN">
            <a:latin typeface="Arial Nova" panose="020B0504020202020204" pitchFamily="34" charset="0"/>
          </a:endParaRPr>
        </a:p>
      </dgm:t>
    </dgm:pt>
    <dgm:pt modelId="{4F5E9647-6F76-4447-ACEA-21D1FE6663FD}" type="sibTrans" cxnId="{ADD5A54D-8B89-4E8A-8B83-918EB33C247A}">
      <dgm:prSet/>
      <dgm:spPr/>
      <dgm:t>
        <a:bodyPr/>
        <a:lstStyle/>
        <a:p>
          <a:endParaRPr lang="en-IN">
            <a:latin typeface="Arial Nova" panose="020B0504020202020204" pitchFamily="34" charset="0"/>
          </a:endParaRPr>
        </a:p>
      </dgm:t>
    </dgm:pt>
    <dgm:pt modelId="{ABE670A9-63E6-4850-9472-1D7A919E797F}">
      <dgm:prSet/>
      <dgm:spPr>
        <a:ln>
          <a:noFill/>
        </a:ln>
      </dgm:spPr>
      <dgm:t>
        <a:bodyPr/>
        <a:lstStyle/>
        <a:p>
          <a:r>
            <a:rPr lang="en-US">
              <a:solidFill>
                <a:schemeClr val="tx1">
                  <a:lumMod val="95000"/>
                  <a:lumOff val="5000"/>
                </a:schemeClr>
              </a:solidFill>
              <a:latin typeface="Arial Nova" panose="020B0504020202020204" pitchFamily="34" charset="0"/>
            </a:rPr>
            <a:t>Many Meraki switches support Power over Ethernet (PoE) and PoE+ to power devices such as IP phones, cameras, and access points directly through the Ethernet cable, eliminating the need for separate power sources.</a:t>
          </a:r>
          <a:endParaRPr lang="en-IN">
            <a:solidFill>
              <a:schemeClr val="tx1">
                <a:lumMod val="95000"/>
                <a:lumOff val="5000"/>
              </a:schemeClr>
            </a:solidFill>
            <a:latin typeface="Arial Nova" panose="020B0504020202020204" pitchFamily="34" charset="0"/>
          </a:endParaRPr>
        </a:p>
      </dgm:t>
    </dgm:pt>
    <dgm:pt modelId="{C2363A3C-E6BB-48DE-8EB4-ACDC03C8B340}" type="parTrans" cxnId="{87846942-9BBB-4D12-81EF-A785625AD390}">
      <dgm:prSet/>
      <dgm:spPr/>
      <dgm:t>
        <a:bodyPr/>
        <a:lstStyle/>
        <a:p>
          <a:endParaRPr lang="en-IN">
            <a:latin typeface="Arial Nova" panose="020B0504020202020204" pitchFamily="34" charset="0"/>
          </a:endParaRPr>
        </a:p>
      </dgm:t>
    </dgm:pt>
    <dgm:pt modelId="{5E4914CE-3A3F-4A88-A599-06FC2CC63B78}" type="sibTrans" cxnId="{87846942-9BBB-4D12-81EF-A785625AD390}">
      <dgm:prSet/>
      <dgm:spPr/>
      <dgm:t>
        <a:bodyPr/>
        <a:lstStyle/>
        <a:p>
          <a:endParaRPr lang="en-IN">
            <a:latin typeface="Arial Nova" panose="020B0504020202020204" pitchFamily="34" charset="0"/>
          </a:endParaRPr>
        </a:p>
      </dgm:t>
    </dgm:pt>
    <dgm:pt modelId="{A73F57FF-ECFD-47B7-A42B-65EDAEC46046}">
      <dgm:prSet custT="1"/>
      <dgm:spPr>
        <a:ln>
          <a:noFill/>
        </a:ln>
      </dgm:spPr>
      <dgm:t>
        <a:bodyPr/>
        <a:lstStyle/>
        <a:p>
          <a:r>
            <a:rPr lang="en-US" sz="1800">
              <a:solidFill>
                <a:schemeClr val="tx1">
                  <a:lumMod val="95000"/>
                  <a:lumOff val="5000"/>
                </a:schemeClr>
              </a:solidFill>
              <a:latin typeface="Arial Nova" panose="020B0504020202020204" pitchFamily="34" charset="0"/>
            </a:rPr>
            <a:t>Stacking and Virtual Stacking</a:t>
          </a:r>
          <a:endParaRPr lang="en-IN" sz="1800">
            <a:solidFill>
              <a:schemeClr val="tx1">
                <a:lumMod val="95000"/>
                <a:lumOff val="5000"/>
              </a:schemeClr>
            </a:solidFill>
            <a:latin typeface="Arial Nova" panose="020B0504020202020204" pitchFamily="34" charset="0"/>
          </a:endParaRPr>
        </a:p>
      </dgm:t>
    </dgm:pt>
    <dgm:pt modelId="{676C96FE-D4DA-4B1E-A0AE-813EFF026D38}" type="parTrans" cxnId="{4A530F43-8DFC-4427-A82C-8AD5DBDF4698}">
      <dgm:prSet/>
      <dgm:spPr/>
      <dgm:t>
        <a:bodyPr/>
        <a:lstStyle/>
        <a:p>
          <a:endParaRPr lang="en-IN">
            <a:latin typeface="Arial Nova" panose="020B0504020202020204" pitchFamily="34" charset="0"/>
          </a:endParaRPr>
        </a:p>
      </dgm:t>
    </dgm:pt>
    <dgm:pt modelId="{7E7A807A-7EEF-4F77-9F2D-55F2A50BA945}" type="sibTrans" cxnId="{4A530F43-8DFC-4427-A82C-8AD5DBDF4698}">
      <dgm:prSet/>
      <dgm:spPr/>
      <dgm:t>
        <a:bodyPr/>
        <a:lstStyle/>
        <a:p>
          <a:endParaRPr lang="en-IN">
            <a:latin typeface="Arial Nova" panose="020B0504020202020204" pitchFamily="34" charset="0"/>
          </a:endParaRPr>
        </a:p>
      </dgm:t>
    </dgm:pt>
    <dgm:pt modelId="{BBD8F891-FC55-4FB3-96E7-4C5344C9B133}">
      <dgm:prSet/>
      <dgm:spPr>
        <a:ln>
          <a:noFill/>
        </a:ln>
      </dgm:spPr>
      <dgm:t>
        <a:bodyPr/>
        <a:lstStyle/>
        <a:p>
          <a:r>
            <a:rPr lang="en-US">
              <a:solidFill>
                <a:schemeClr val="tx1">
                  <a:lumMod val="95000"/>
                  <a:lumOff val="5000"/>
                </a:schemeClr>
              </a:solidFill>
              <a:latin typeface="Arial Nova" panose="020B0504020202020204" pitchFamily="34" charset="0"/>
            </a:rPr>
            <a:t>Meraki switches support physical stacking, allowing multiple switches to be interconnected and managed as a single logical unit. Virtual stacking is also supported, enabling the management of multiple switches as a single entity, even if they are not physically stacked.</a:t>
          </a:r>
          <a:endParaRPr lang="en-IN">
            <a:solidFill>
              <a:schemeClr val="tx1">
                <a:lumMod val="95000"/>
                <a:lumOff val="5000"/>
              </a:schemeClr>
            </a:solidFill>
            <a:latin typeface="Arial Nova" panose="020B0504020202020204" pitchFamily="34" charset="0"/>
          </a:endParaRPr>
        </a:p>
      </dgm:t>
    </dgm:pt>
    <dgm:pt modelId="{F1583F4C-57DF-402B-9630-063568D5697E}" type="parTrans" cxnId="{08943F55-569B-4BFB-8A83-2AAB2502CB22}">
      <dgm:prSet/>
      <dgm:spPr/>
      <dgm:t>
        <a:bodyPr/>
        <a:lstStyle/>
        <a:p>
          <a:endParaRPr lang="en-IN">
            <a:latin typeface="Arial Nova" panose="020B0504020202020204" pitchFamily="34" charset="0"/>
          </a:endParaRPr>
        </a:p>
      </dgm:t>
    </dgm:pt>
    <dgm:pt modelId="{892FAB6E-F88F-4CD8-8D1F-C27FC335F49A}" type="sibTrans" cxnId="{08943F55-569B-4BFB-8A83-2AAB2502CB22}">
      <dgm:prSet/>
      <dgm:spPr/>
      <dgm:t>
        <a:bodyPr/>
        <a:lstStyle/>
        <a:p>
          <a:endParaRPr lang="en-IN">
            <a:latin typeface="Arial Nova" panose="020B0504020202020204" pitchFamily="34" charset="0"/>
          </a:endParaRPr>
        </a:p>
      </dgm:t>
    </dgm:pt>
    <dgm:pt modelId="{AFF74C95-A53C-43C7-899F-43BB4C0571F1}">
      <dgm:prSet custT="1"/>
      <dgm:spPr>
        <a:ln>
          <a:noFill/>
        </a:ln>
      </dgm:spPr>
      <dgm:t>
        <a:bodyPr/>
        <a:lstStyle/>
        <a:p>
          <a:r>
            <a:rPr lang="en-US" sz="1800">
              <a:solidFill>
                <a:schemeClr val="tx1">
                  <a:lumMod val="95000"/>
                  <a:lumOff val="5000"/>
                </a:schemeClr>
              </a:solidFill>
              <a:latin typeface="Arial Nova" panose="020B0504020202020204" pitchFamily="34" charset="0"/>
            </a:rPr>
            <a:t>Smart Link Aggregation</a:t>
          </a:r>
          <a:endParaRPr lang="en-IN" sz="1800">
            <a:solidFill>
              <a:schemeClr val="tx1">
                <a:lumMod val="95000"/>
                <a:lumOff val="5000"/>
              </a:schemeClr>
            </a:solidFill>
            <a:latin typeface="Arial Nova" panose="020B0504020202020204" pitchFamily="34" charset="0"/>
          </a:endParaRPr>
        </a:p>
      </dgm:t>
    </dgm:pt>
    <dgm:pt modelId="{87977DE2-23E0-486E-8637-44DFEBD2DCF0}" type="parTrans" cxnId="{8DE1DCF7-8D6B-4B5C-B812-C444B1B80F07}">
      <dgm:prSet/>
      <dgm:spPr/>
      <dgm:t>
        <a:bodyPr/>
        <a:lstStyle/>
        <a:p>
          <a:endParaRPr lang="en-IN">
            <a:latin typeface="Arial Nova" panose="020B0504020202020204" pitchFamily="34" charset="0"/>
          </a:endParaRPr>
        </a:p>
      </dgm:t>
    </dgm:pt>
    <dgm:pt modelId="{0FA4E023-308E-4BE5-8B14-39DC96231B87}" type="sibTrans" cxnId="{8DE1DCF7-8D6B-4B5C-B812-C444B1B80F07}">
      <dgm:prSet/>
      <dgm:spPr/>
      <dgm:t>
        <a:bodyPr/>
        <a:lstStyle/>
        <a:p>
          <a:endParaRPr lang="en-IN">
            <a:latin typeface="Arial Nova" panose="020B0504020202020204" pitchFamily="34" charset="0"/>
          </a:endParaRPr>
        </a:p>
      </dgm:t>
    </dgm:pt>
    <dgm:pt modelId="{A452965A-9E78-4A52-9CA2-1B6CC9C9797C}">
      <dgm:prSet/>
      <dgm:spPr>
        <a:ln>
          <a:noFill/>
        </a:ln>
      </dgm:spPr>
      <dgm:t>
        <a:bodyPr/>
        <a:lstStyle/>
        <a:p>
          <a:r>
            <a:rPr lang="en-US">
              <a:solidFill>
                <a:schemeClr val="tx1">
                  <a:lumMod val="95000"/>
                  <a:lumOff val="5000"/>
                </a:schemeClr>
              </a:solidFill>
              <a:latin typeface="Arial Nova" panose="020B0504020202020204" pitchFamily="34" charset="0"/>
            </a:rPr>
            <a:t>Meraki switches support link aggregation, allowing multiple physical links to be combined into a single logical link. This enhances redundancy and increases available bandwidth between switches and connected devices.</a:t>
          </a:r>
          <a:endParaRPr lang="en-IN">
            <a:solidFill>
              <a:schemeClr val="tx1">
                <a:lumMod val="95000"/>
                <a:lumOff val="5000"/>
              </a:schemeClr>
            </a:solidFill>
            <a:latin typeface="Arial Nova" panose="020B0504020202020204" pitchFamily="34" charset="0"/>
          </a:endParaRPr>
        </a:p>
      </dgm:t>
    </dgm:pt>
    <dgm:pt modelId="{D5C75DC8-8D23-4B34-8677-F93EDF784942}" type="parTrans" cxnId="{92378392-0488-40A9-86D0-0F27408FFDBB}">
      <dgm:prSet/>
      <dgm:spPr/>
      <dgm:t>
        <a:bodyPr/>
        <a:lstStyle/>
        <a:p>
          <a:endParaRPr lang="en-IN">
            <a:latin typeface="Arial Nova" panose="020B0504020202020204" pitchFamily="34" charset="0"/>
          </a:endParaRPr>
        </a:p>
      </dgm:t>
    </dgm:pt>
    <dgm:pt modelId="{5965F86F-0173-44E1-A792-8385A71395EF}" type="sibTrans" cxnId="{92378392-0488-40A9-86D0-0F27408FFDBB}">
      <dgm:prSet/>
      <dgm:spPr/>
      <dgm:t>
        <a:bodyPr/>
        <a:lstStyle/>
        <a:p>
          <a:endParaRPr lang="en-IN">
            <a:latin typeface="Arial Nova" panose="020B0504020202020204" pitchFamily="34" charset="0"/>
          </a:endParaRPr>
        </a:p>
      </dgm:t>
    </dgm:pt>
    <dgm:pt modelId="{44B07B40-92B6-4037-B230-3873156E2BD3}" type="pres">
      <dgm:prSet presAssocID="{B6C83A29-0E82-4F5A-A407-7B0B0871EFBC}" presName="Name0" presStyleCnt="0">
        <dgm:presLayoutVars>
          <dgm:dir/>
          <dgm:animLvl val="lvl"/>
          <dgm:resizeHandles val="exact"/>
        </dgm:presLayoutVars>
      </dgm:prSet>
      <dgm:spPr/>
    </dgm:pt>
    <dgm:pt modelId="{0E9A6F2E-7690-4EE5-A995-8DC93E53B174}" type="pres">
      <dgm:prSet presAssocID="{A158952B-AD52-4468-84A6-B27EB46A53C2}" presName="linNode" presStyleCnt="0"/>
      <dgm:spPr/>
    </dgm:pt>
    <dgm:pt modelId="{DA31188E-72D2-4C07-9BCB-0B2A203E96E9}" type="pres">
      <dgm:prSet presAssocID="{A158952B-AD52-4468-84A6-B27EB46A53C2}" presName="parentText" presStyleLbl="node1" presStyleIdx="0" presStyleCnt="4" custScaleX="82351" custLinFactNeighborX="-5312">
        <dgm:presLayoutVars>
          <dgm:chMax val="1"/>
          <dgm:bulletEnabled val="1"/>
        </dgm:presLayoutVars>
      </dgm:prSet>
      <dgm:spPr/>
    </dgm:pt>
    <dgm:pt modelId="{F99845FB-DA3E-487B-BAC6-E3298EDB4DDE}" type="pres">
      <dgm:prSet presAssocID="{A158952B-AD52-4468-84A6-B27EB46A53C2}" presName="descendantText" presStyleLbl="alignAccFollowNode1" presStyleIdx="0" presStyleCnt="4" custScaleX="149483" custScaleY="100501" custLinFactNeighborX="-1525">
        <dgm:presLayoutVars>
          <dgm:bulletEnabled val="1"/>
        </dgm:presLayoutVars>
      </dgm:prSet>
      <dgm:spPr/>
    </dgm:pt>
    <dgm:pt modelId="{C150432F-C9D1-4758-872A-C08DF24F5333}" type="pres">
      <dgm:prSet presAssocID="{7648F882-5830-4110-BCEC-EED3E31263E5}" presName="sp" presStyleCnt="0"/>
      <dgm:spPr/>
    </dgm:pt>
    <dgm:pt modelId="{94CC9F9A-B4A3-446C-A81C-070E39D07A5D}" type="pres">
      <dgm:prSet presAssocID="{FA868B8C-8C88-4749-A000-115C9773A06A}" presName="linNode" presStyleCnt="0"/>
      <dgm:spPr/>
    </dgm:pt>
    <dgm:pt modelId="{39F7A0C3-B8D8-449A-8F9A-6DE3010CD3C1}" type="pres">
      <dgm:prSet presAssocID="{FA868B8C-8C88-4749-A000-115C9773A06A}" presName="parentText" presStyleLbl="node1" presStyleIdx="1" presStyleCnt="4" custScaleX="82351" custLinFactNeighborX="-5312">
        <dgm:presLayoutVars>
          <dgm:chMax val="1"/>
          <dgm:bulletEnabled val="1"/>
        </dgm:presLayoutVars>
      </dgm:prSet>
      <dgm:spPr/>
    </dgm:pt>
    <dgm:pt modelId="{313B5A34-50AE-418F-BCDD-A0D599CA9D16}" type="pres">
      <dgm:prSet presAssocID="{FA868B8C-8C88-4749-A000-115C9773A06A}" presName="descendantText" presStyleLbl="alignAccFollowNode1" presStyleIdx="1" presStyleCnt="4" custScaleX="149483" custScaleY="100501" custLinFactNeighborX="-1525">
        <dgm:presLayoutVars>
          <dgm:bulletEnabled val="1"/>
        </dgm:presLayoutVars>
      </dgm:prSet>
      <dgm:spPr/>
    </dgm:pt>
    <dgm:pt modelId="{20FA9EFA-3C35-4F30-B611-1C72C6CC1881}" type="pres">
      <dgm:prSet presAssocID="{4F5E9647-6F76-4447-ACEA-21D1FE6663FD}" presName="sp" presStyleCnt="0"/>
      <dgm:spPr/>
    </dgm:pt>
    <dgm:pt modelId="{ABB70059-4265-43B2-9282-0392A28350EF}" type="pres">
      <dgm:prSet presAssocID="{A73F57FF-ECFD-47B7-A42B-65EDAEC46046}" presName="linNode" presStyleCnt="0"/>
      <dgm:spPr/>
    </dgm:pt>
    <dgm:pt modelId="{0A28D4C4-EE41-4D18-AD22-6BBC996FFF2E}" type="pres">
      <dgm:prSet presAssocID="{A73F57FF-ECFD-47B7-A42B-65EDAEC46046}" presName="parentText" presStyleLbl="node1" presStyleIdx="2" presStyleCnt="4" custScaleX="82351" custLinFactNeighborX="-5312">
        <dgm:presLayoutVars>
          <dgm:chMax val="1"/>
          <dgm:bulletEnabled val="1"/>
        </dgm:presLayoutVars>
      </dgm:prSet>
      <dgm:spPr/>
    </dgm:pt>
    <dgm:pt modelId="{E4458F1E-5C88-4C8D-A342-873AE7FE73A1}" type="pres">
      <dgm:prSet presAssocID="{A73F57FF-ECFD-47B7-A42B-65EDAEC46046}" presName="descendantText" presStyleLbl="alignAccFollowNode1" presStyleIdx="2" presStyleCnt="4" custScaleX="149483" custScaleY="100501" custLinFactNeighborX="-1525">
        <dgm:presLayoutVars>
          <dgm:bulletEnabled val="1"/>
        </dgm:presLayoutVars>
      </dgm:prSet>
      <dgm:spPr/>
    </dgm:pt>
    <dgm:pt modelId="{32BC3681-9737-4A19-B46F-7AF6382A638A}" type="pres">
      <dgm:prSet presAssocID="{7E7A807A-7EEF-4F77-9F2D-55F2A50BA945}" presName="sp" presStyleCnt="0"/>
      <dgm:spPr/>
    </dgm:pt>
    <dgm:pt modelId="{06E94005-F4E4-496A-A8C2-4C4452B51744}" type="pres">
      <dgm:prSet presAssocID="{AFF74C95-A53C-43C7-899F-43BB4C0571F1}" presName="linNode" presStyleCnt="0"/>
      <dgm:spPr/>
    </dgm:pt>
    <dgm:pt modelId="{94A36A1B-1A76-4A89-83EF-F49E76C57692}" type="pres">
      <dgm:prSet presAssocID="{AFF74C95-A53C-43C7-899F-43BB4C0571F1}" presName="parentText" presStyleLbl="node1" presStyleIdx="3" presStyleCnt="4" custScaleX="82351" custLinFactNeighborX="-5312">
        <dgm:presLayoutVars>
          <dgm:chMax val="1"/>
          <dgm:bulletEnabled val="1"/>
        </dgm:presLayoutVars>
      </dgm:prSet>
      <dgm:spPr/>
    </dgm:pt>
    <dgm:pt modelId="{03698868-84E9-47E0-BB27-C526543D7365}" type="pres">
      <dgm:prSet presAssocID="{AFF74C95-A53C-43C7-899F-43BB4C0571F1}" presName="descendantText" presStyleLbl="alignAccFollowNode1" presStyleIdx="3" presStyleCnt="4" custScaleX="149483" custScaleY="100501" custLinFactNeighborX="-1525">
        <dgm:presLayoutVars>
          <dgm:bulletEnabled val="1"/>
        </dgm:presLayoutVars>
      </dgm:prSet>
      <dgm:spPr/>
    </dgm:pt>
  </dgm:ptLst>
  <dgm:cxnLst>
    <dgm:cxn modelId="{04E90609-14B7-4028-9D08-F2187A232B87}" type="presOf" srcId="{ABE670A9-63E6-4850-9472-1D7A919E797F}" destId="{313B5A34-50AE-418F-BCDD-A0D599CA9D16}" srcOrd="0" destOrd="0" presId="urn:microsoft.com/office/officeart/2005/8/layout/vList5"/>
    <dgm:cxn modelId="{807D482A-1A99-4F1F-9B67-A852CB896304}" srcId="{B6C83A29-0E82-4F5A-A407-7B0B0871EFBC}" destId="{A158952B-AD52-4468-84A6-B27EB46A53C2}" srcOrd="0" destOrd="0" parTransId="{ED4EE01F-5C82-440B-A1E6-057074A5742C}" sibTransId="{7648F882-5830-4110-BCEC-EED3E31263E5}"/>
    <dgm:cxn modelId="{87846942-9BBB-4D12-81EF-A785625AD390}" srcId="{FA868B8C-8C88-4749-A000-115C9773A06A}" destId="{ABE670A9-63E6-4850-9472-1D7A919E797F}" srcOrd="0" destOrd="0" parTransId="{C2363A3C-E6BB-48DE-8EB4-ACDC03C8B340}" sibTransId="{5E4914CE-3A3F-4A88-A599-06FC2CC63B78}"/>
    <dgm:cxn modelId="{4A530F43-8DFC-4427-A82C-8AD5DBDF4698}" srcId="{B6C83A29-0E82-4F5A-A407-7B0B0871EFBC}" destId="{A73F57FF-ECFD-47B7-A42B-65EDAEC46046}" srcOrd="2" destOrd="0" parTransId="{676C96FE-D4DA-4B1E-A0AE-813EFF026D38}" sibTransId="{7E7A807A-7EEF-4F77-9F2D-55F2A50BA945}"/>
    <dgm:cxn modelId="{8B99AF6A-BC92-4AF6-826E-CA97B318C2F5}" type="presOf" srcId="{B6C83A29-0E82-4F5A-A407-7B0B0871EFBC}" destId="{44B07B40-92B6-4037-B230-3873156E2BD3}" srcOrd="0" destOrd="0" presId="urn:microsoft.com/office/officeart/2005/8/layout/vList5"/>
    <dgm:cxn modelId="{ADD5A54D-8B89-4E8A-8B83-918EB33C247A}" srcId="{B6C83A29-0E82-4F5A-A407-7B0B0871EFBC}" destId="{FA868B8C-8C88-4749-A000-115C9773A06A}" srcOrd="1" destOrd="0" parTransId="{D9B5AC28-B03B-4A16-96F4-1F1B07F1FDDF}" sibTransId="{4F5E9647-6F76-4447-ACEA-21D1FE6663FD}"/>
    <dgm:cxn modelId="{8802CD6D-65E0-4A91-85CB-89D073D47555}" type="presOf" srcId="{AFF74C95-A53C-43C7-899F-43BB4C0571F1}" destId="{94A36A1B-1A76-4A89-83EF-F49E76C57692}" srcOrd="0" destOrd="0" presId="urn:microsoft.com/office/officeart/2005/8/layout/vList5"/>
    <dgm:cxn modelId="{08943F55-569B-4BFB-8A83-2AAB2502CB22}" srcId="{A73F57FF-ECFD-47B7-A42B-65EDAEC46046}" destId="{BBD8F891-FC55-4FB3-96E7-4C5344C9B133}" srcOrd="0" destOrd="0" parTransId="{F1583F4C-57DF-402B-9630-063568D5697E}" sibTransId="{892FAB6E-F88F-4CD8-8D1F-C27FC335F49A}"/>
    <dgm:cxn modelId="{92378392-0488-40A9-86D0-0F27408FFDBB}" srcId="{AFF74C95-A53C-43C7-899F-43BB4C0571F1}" destId="{A452965A-9E78-4A52-9CA2-1B6CC9C9797C}" srcOrd="0" destOrd="0" parTransId="{D5C75DC8-8D23-4B34-8677-F93EDF784942}" sibTransId="{5965F86F-0173-44E1-A792-8385A71395EF}"/>
    <dgm:cxn modelId="{24ACD993-7287-4FDB-820D-3C650E73D3F6}" type="presOf" srcId="{A158952B-AD52-4468-84A6-B27EB46A53C2}" destId="{DA31188E-72D2-4C07-9BCB-0B2A203E96E9}" srcOrd="0" destOrd="0" presId="urn:microsoft.com/office/officeart/2005/8/layout/vList5"/>
    <dgm:cxn modelId="{E7699F98-0EF7-4F65-BB0A-37A998F4326D}" type="presOf" srcId="{A452965A-9E78-4A52-9CA2-1B6CC9C9797C}" destId="{03698868-84E9-47E0-BB27-C526543D7365}" srcOrd="0" destOrd="0" presId="urn:microsoft.com/office/officeart/2005/8/layout/vList5"/>
    <dgm:cxn modelId="{DBD55D9D-3169-441D-BBA1-B13BE89FC6AA}" type="presOf" srcId="{A73F57FF-ECFD-47B7-A42B-65EDAEC46046}" destId="{0A28D4C4-EE41-4D18-AD22-6BBC996FFF2E}" srcOrd="0" destOrd="0" presId="urn:microsoft.com/office/officeart/2005/8/layout/vList5"/>
    <dgm:cxn modelId="{A88A66AA-872E-4760-8A24-BB52DF10B602}" type="presOf" srcId="{A9220C1C-657A-4201-B88F-125E29AB0106}" destId="{F99845FB-DA3E-487B-BAC6-E3298EDB4DDE}" srcOrd="0" destOrd="0" presId="urn:microsoft.com/office/officeart/2005/8/layout/vList5"/>
    <dgm:cxn modelId="{95A55AAF-8AF6-4D76-8029-4E63FA8D9FA6}" type="presOf" srcId="{FA868B8C-8C88-4749-A000-115C9773A06A}" destId="{39F7A0C3-B8D8-449A-8F9A-6DE3010CD3C1}" srcOrd="0" destOrd="0" presId="urn:microsoft.com/office/officeart/2005/8/layout/vList5"/>
    <dgm:cxn modelId="{18D3CFF0-F2DC-46E9-90A9-490442A3D835}" srcId="{A158952B-AD52-4468-84A6-B27EB46A53C2}" destId="{A9220C1C-657A-4201-B88F-125E29AB0106}" srcOrd="0" destOrd="0" parTransId="{0026346D-4227-4184-B903-2F27FFB35339}" sibTransId="{DCF6D29E-18F3-4073-8F87-DD32C2B7FE29}"/>
    <dgm:cxn modelId="{8DE1DCF7-8D6B-4B5C-B812-C444B1B80F07}" srcId="{B6C83A29-0E82-4F5A-A407-7B0B0871EFBC}" destId="{AFF74C95-A53C-43C7-899F-43BB4C0571F1}" srcOrd="3" destOrd="0" parTransId="{87977DE2-23E0-486E-8637-44DFEBD2DCF0}" sibTransId="{0FA4E023-308E-4BE5-8B14-39DC96231B87}"/>
    <dgm:cxn modelId="{44DFEEFB-9D62-4154-8073-594A23334A5A}" type="presOf" srcId="{BBD8F891-FC55-4FB3-96E7-4C5344C9B133}" destId="{E4458F1E-5C88-4C8D-A342-873AE7FE73A1}" srcOrd="0" destOrd="0" presId="urn:microsoft.com/office/officeart/2005/8/layout/vList5"/>
    <dgm:cxn modelId="{5CA3E122-EF36-48CE-A418-536167035F43}" type="presParOf" srcId="{44B07B40-92B6-4037-B230-3873156E2BD3}" destId="{0E9A6F2E-7690-4EE5-A995-8DC93E53B174}" srcOrd="0" destOrd="0" presId="urn:microsoft.com/office/officeart/2005/8/layout/vList5"/>
    <dgm:cxn modelId="{E88CD824-2A1C-41C5-BABF-F591499F4A68}" type="presParOf" srcId="{0E9A6F2E-7690-4EE5-A995-8DC93E53B174}" destId="{DA31188E-72D2-4C07-9BCB-0B2A203E96E9}" srcOrd="0" destOrd="0" presId="urn:microsoft.com/office/officeart/2005/8/layout/vList5"/>
    <dgm:cxn modelId="{410E5DEA-499E-41F5-9B17-EE739440DCD0}" type="presParOf" srcId="{0E9A6F2E-7690-4EE5-A995-8DC93E53B174}" destId="{F99845FB-DA3E-487B-BAC6-E3298EDB4DDE}" srcOrd="1" destOrd="0" presId="urn:microsoft.com/office/officeart/2005/8/layout/vList5"/>
    <dgm:cxn modelId="{BE326A25-7B5E-49A9-ADCD-2CCB40B87DDA}" type="presParOf" srcId="{44B07B40-92B6-4037-B230-3873156E2BD3}" destId="{C150432F-C9D1-4758-872A-C08DF24F5333}" srcOrd="1" destOrd="0" presId="urn:microsoft.com/office/officeart/2005/8/layout/vList5"/>
    <dgm:cxn modelId="{28B912E5-33B8-4E2D-8BFC-59761602FBD3}" type="presParOf" srcId="{44B07B40-92B6-4037-B230-3873156E2BD3}" destId="{94CC9F9A-B4A3-446C-A81C-070E39D07A5D}" srcOrd="2" destOrd="0" presId="urn:microsoft.com/office/officeart/2005/8/layout/vList5"/>
    <dgm:cxn modelId="{3678B680-F2AD-4541-8698-0514B8A8531A}" type="presParOf" srcId="{94CC9F9A-B4A3-446C-A81C-070E39D07A5D}" destId="{39F7A0C3-B8D8-449A-8F9A-6DE3010CD3C1}" srcOrd="0" destOrd="0" presId="urn:microsoft.com/office/officeart/2005/8/layout/vList5"/>
    <dgm:cxn modelId="{73B0C7B2-665B-41C6-AC73-BD2A5AC1426B}" type="presParOf" srcId="{94CC9F9A-B4A3-446C-A81C-070E39D07A5D}" destId="{313B5A34-50AE-418F-BCDD-A0D599CA9D16}" srcOrd="1" destOrd="0" presId="urn:microsoft.com/office/officeart/2005/8/layout/vList5"/>
    <dgm:cxn modelId="{4745EA1A-11D0-4E65-B052-F02CF8D44E37}" type="presParOf" srcId="{44B07B40-92B6-4037-B230-3873156E2BD3}" destId="{20FA9EFA-3C35-4F30-B611-1C72C6CC1881}" srcOrd="3" destOrd="0" presId="urn:microsoft.com/office/officeart/2005/8/layout/vList5"/>
    <dgm:cxn modelId="{3D90B339-C4ED-4E8E-96CE-769833CA137C}" type="presParOf" srcId="{44B07B40-92B6-4037-B230-3873156E2BD3}" destId="{ABB70059-4265-43B2-9282-0392A28350EF}" srcOrd="4" destOrd="0" presId="urn:microsoft.com/office/officeart/2005/8/layout/vList5"/>
    <dgm:cxn modelId="{65D306F1-2D55-43DC-A86A-69A416F1265D}" type="presParOf" srcId="{ABB70059-4265-43B2-9282-0392A28350EF}" destId="{0A28D4C4-EE41-4D18-AD22-6BBC996FFF2E}" srcOrd="0" destOrd="0" presId="urn:microsoft.com/office/officeart/2005/8/layout/vList5"/>
    <dgm:cxn modelId="{6AAB5721-02DF-4EFD-9501-48E24DB372F8}" type="presParOf" srcId="{ABB70059-4265-43B2-9282-0392A28350EF}" destId="{E4458F1E-5C88-4C8D-A342-873AE7FE73A1}" srcOrd="1" destOrd="0" presId="urn:microsoft.com/office/officeart/2005/8/layout/vList5"/>
    <dgm:cxn modelId="{FCEEA43C-2CFF-4AD9-8252-DAECA476CD15}" type="presParOf" srcId="{44B07B40-92B6-4037-B230-3873156E2BD3}" destId="{32BC3681-9737-4A19-B46F-7AF6382A638A}" srcOrd="5" destOrd="0" presId="urn:microsoft.com/office/officeart/2005/8/layout/vList5"/>
    <dgm:cxn modelId="{BF2CAC56-A7A9-4219-8EE2-4C2530CCE0D5}" type="presParOf" srcId="{44B07B40-92B6-4037-B230-3873156E2BD3}" destId="{06E94005-F4E4-496A-A8C2-4C4452B51744}" srcOrd="6" destOrd="0" presId="urn:microsoft.com/office/officeart/2005/8/layout/vList5"/>
    <dgm:cxn modelId="{EAE1DD20-80AB-4ABB-85E9-507C65248E67}" type="presParOf" srcId="{06E94005-F4E4-496A-A8C2-4C4452B51744}" destId="{94A36A1B-1A76-4A89-83EF-F49E76C57692}" srcOrd="0" destOrd="0" presId="urn:microsoft.com/office/officeart/2005/8/layout/vList5"/>
    <dgm:cxn modelId="{FDEABA67-2BFB-4440-BBC4-6377BC7E17F0}" type="presParOf" srcId="{06E94005-F4E4-496A-A8C2-4C4452B51744}" destId="{03698868-84E9-47E0-BB27-C526543D7365}"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526F9701-16E0-4665-951F-959F35E3D50B}"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IN"/>
        </a:p>
      </dgm:t>
    </dgm:pt>
    <dgm:pt modelId="{0EE9423F-B358-436C-9D3F-E22C3258A042}">
      <dgm:prSet custT="1"/>
      <dgm:spPr>
        <a:solidFill>
          <a:srgbClr val="9BBB59"/>
        </a:solidFill>
        <a:ln>
          <a:noFill/>
        </a:ln>
      </dgm:spPr>
      <dgm:t>
        <a:bodyPr/>
        <a:lstStyle/>
        <a:p>
          <a:r>
            <a:rPr lang="en-US" sz="1400" b="1">
              <a:latin typeface="Arial Nova" panose="020B0504020202020204" pitchFamily="34" charset="0"/>
            </a:rPr>
            <a:t>Unified Threat Management (UTM)</a:t>
          </a:r>
        </a:p>
        <a:p>
          <a:endParaRPr lang="en-US" sz="1200">
            <a:latin typeface="Arial Nova" panose="020B0504020202020204" pitchFamily="34" charset="0"/>
          </a:endParaRPr>
        </a:p>
        <a:p>
          <a:r>
            <a:rPr lang="en-US" sz="1200">
              <a:latin typeface="Arial Nova" panose="020B0504020202020204" pitchFamily="34" charset="0"/>
            </a:rPr>
            <a:t>Integrates various security features into a single appliance, offering UTM capabilities. This includes firewall, VPN, intrusion prevention, content filtering, and antivirus functionalities</a:t>
          </a:r>
          <a:endParaRPr lang="en-IN" sz="1200">
            <a:latin typeface="Arial Nova" panose="020B0504020202020204" pitchFamily="34" charset="0"/>
          </a:endParaRPr>
        </a:p>
      </dgm:t>
    </dgm:pt>
    <dgm:pt modelId="{286FACC9-FD92-416E-B332-5B80F7DB0A43}" type="parTrans" cxnId="{BDC343CC-D98A-4C38-B1F3-A4CFAE914533}">
      <dgm:prSet/>
      <dgm:spPr/>
      <dgm:t>
        <a:bodyPr/>
        <a:lstStyle/>
        <a:p>
          <a:endParaRPr lang="en-IN" sz="1200">
            <a:latin typeface="Arial Nova" panose="020B0504020202020204" pitchFamily="34" charset="0"/>
          </a:endParaRPr>
        </a:p>
      </dgm:t>
    </dgm:pt>
    <dgm:pt modelId="{AE5FE490-3608-45A0-94F0-5046476E843A}" type="sibTrans" cxnId="{BDC343CC-D98A-4C38-B1F3-A4CFAE914533}">
      <dgm:prSet/>
      <dgm:spPr/>
      <dgm:t>
        <a:bodyPr/>
        <a:lstStyle/>
        <a:p>
          <a:endParaRPr lang="en-IN" sz="1200">
            <a:latin typeface="Arial Nova" panose="020B0504020202020204" pitchFamily="34" charset="0"/>
          </a:endParaRPr>
        </a:p>
      </dgm:t>
    </dgm:pt>
    <dgm:pt modelId="{11B378EE-8DB9-4D9F-8F30-FDFDB22156F1}">
      <dgm:prSet custT="1"/>
      <dgm:spPr>
        <a:solidFill>
          <a:srgbClr val="9BBB59"/>
        </a:solidFill>
        <a:ln>
          <a:noFill/>
        </a:ln>
      </dgm:spPr>
      <dgm:t>
        <a:bodyPr/>
        <a:lstStyle/>
        <a:p>
          <a:pPr marL="0" lvl="0" indent="0" algn="ctr" defTabSz="622300">
            <a:lnSpc>
              <a:spcPct val="90000"/>
            </a:lnSpc>
            <a:spcBef>
              <a:spcPct val="0"/>
            </a:spcBef>
            <a:spcAft>
              <a:spcPct val="35000"/>
            </a:spcAft>
            <a:buNone/>
          </a:pPr>
          <a:r>
            <a:rPr lang="en-US" sz="1400" b="1" kern="1200">
              <a:solidFill>
                <a:prstClr val="black">
                  <a:hueOff val="0"/>
                  <a:satOff val="0"/>
                  <a:lumOff val="0"/>
                  <a:alphaOff val="0"/>
                </a:prstClr>
              </a:solidFill>
              <a:latin typeface="Arial Nova" panose="020B0504020202020204" pitchFamily="34" charset="0"/>
              <a:ea typeface="+mn-ea"/>
              <a:cs typeface="+mn-cs"/>
            </a:rPr>
            <a:t>Cloud Management</a:t>
          </a:r>
        </a:p>
        <a:p>
          <a:pPr marL="0" lvl="0" algn="ctr" defTabSz="533400">
            <a:lnSpc>
              <a:spcPct val="90000"/>
            </a:lnSpc>
            <a:spcBef>
              <a:spcPct val="0"/>
            </a:spcBef>
            <a:spcAft>
              <a:spcPct val="35000"/>
            </a:spcAft>
            <a:buNone/>
          </a:pPr>
          <a:endParaRPr lang="en-US" sz="1200" kern="1200">
            <a:latin typeface="Arial Nova" panose="020B0504020202020204" pitchFamily="34" charset="0"/>
          </a:endParaRPr>
        </a:p>
        <a:p>
          <a:pPr marL="0" lvl="0" algn="ctr" defTabSz="533400">
            <a:lnSpc>
              <a:spcPct val="90000"/>
            </a:lnSpc>
            <a:spcBef>
              <a:spcPct val="0"/>
            </a:spcBef>
            <a:spcAft>
              <a:spcPct val="35000"/>
            </a:spcAft>
            <a:buNone/>
          </a:pPr>
          <a:r>
            <a:rPr lang="en-US" sz="1200" kern="1200">
              <a:latin typeface="Arial Nova" panose="020B0504020202020204" pitchFamily="34" charset="0"/>
            </a:rPr>
            <a:t>Fully cloud managed. Administrators can configure and monitor the MX devices using the Cisco Meraki dashboard, a centralized and intuitive web-based interface</a:t>
          </a:r>
          <a:endParaRPr lang="en-IN" sz="1200" kern="1200">
            <a:latin typeface="Arial Nova" panose="020B0504020202020204" pitchFamily="34" charset="0"/>
          </a:endParaRPr>
        </a:p>
      </dgm:t>
    </dgm:pt>
    <dgm:pt modelId="{27564D30-7A4F-4E2C-993E-081E7E858E7C}" type="parTrans" cxnId="{95455702-5567-4086-ABAE-E3D3D9829836}">
      <dgm:prSet/>
      <dgm:spPr/>
      <dgm:t>
        <a:bodyPr/>
        <a:lstStyle/>
        <a:p>
          <a:endParaRPr lang="en-IN" sz="1200">
            <a:latin typeface="Arial Nova" panose="020B0504020202020204" pitchFamily="34" charset="0"/>
          </a:endParaRPr>
        </a:p>
      </dgm:t>
    </dgm:pt>
    <dgm:pt modelId="{23BE73EA-243E-4382-8940-166B8DC9B68C}" type="sibTrans" cxnId="{95455702-5567-4086-ABAE-E3D3D9829836}">
      <dgm:prSet/>
      <dgm:spPr/>
      <dgm:t>
        <a:bodyPr/>
        <a:lstStyle/>
        <a:p>
          <a:endParaRPr lang="en-IN" sz="1200">
            <a:latin typeface="Arial Nova" panose="020B0504020202020204" pitchFamily="34" charset="0"/>
          </a:endParaRPr>
        </a:p>
      </dgm:t>
    </dgm:pt>
    <dgm:pt modelId="{FC4FC7A5-60FB-480A-991B-5B1E5B16A42C}">
      <dgm:prSet custT="1"/>
      <dgm:spPr>
        <a:solidFill>
          <a:srgbClr val="9BBB59"/>
        </a:solidFill>
        <a:ln>
          <a:noFill/>
        </a:ln>
      </dgm:spPr>
      <dgm:t>
        <a:bodyPr/>
        <a:lstStyle/>
        <a:p>
          <a:pPr marL="0" lvl="0" indent="0" algn="ctr" defTabSz="622300">
            <a:lnSpc>
              <a:spcPct val="90000"/>
            </a:lnSpc>
            <a:spcBef>
              <a:spcPct val="0"/>
            </a:spcBef>
            <a:spcAft>
              <a:spcPct val="35000"/>
            </a:spcAft>
            <a:buNone/>
          </a:pPr>
          <a:r>
            <a:rPr lang="en-US" sz="1400" b="1" kern="1200">
              <a:solidFill>
                <a:prstClr val="black">
                  <a:hueOff val="0"/>
                  <a:satOff val="0"/>
                  <a:lumOff val="0"/>
                  <a:alphaOff val="0"/>
                </a:prstClr>
              </a:solidFill>
              <a:latin typeface="Arial Nova" panose="020B0504020202020204" pitchFamily="34" charset="0"/>
              <a:ea typeface="+mn-ea"/>
              <a:cs typeface="+mn-cs"/>
            </a:rPr>
            <a:t>Auto VPN and SD-WAN</a:t>
          </a:r>
        </a:p>
        <a:p>
          <a:pPr marL="0" lvl="0" algn="ctr" defTabSz="533400">
            <a:lnSpc>
              <a:spcPct val="90000"/>
            </a:lnSpc>
            <a:spcBef>
              <a:spcPct val="0"/>
            </a:spcBef>
            <a:spcAft>
              <a:spcPct val="35000"/>
            </a:spcAft>
            <a:buNone/>
          </a:pPr>
          <a:endParaRPr lang="en-US" sz="1200" kern="1200">
            <a:latin typeface="Arial Nova" panose="020B0504020202020204" pitchFamily="34" charset="0"/>
          </a:endParaRPr>
        </a:p>
        <a:p>
          <a:pPr marL="0" lvl="0" algn="ctr" defTabSz="533400">
            <a:lnSpc>
              <a:spcPct val="90000"/>
            </a:lnSpc>
            <a:spcBef>
              <a:spcPct val="0"/>
            </a:spcBef>
            <a:spcAft>
              <a:spcPct val="35000"/>
            </a:spcAft>
            <a:buNone/>
          </a:pPr>
          <a:r>
            <a:rPr lang="en-US" sz="1200" kern="1200">
              <a:latin typeface="Arial Nova" panose="020B0504020202020204" pitchFamily="34" charset="0"/>
            </a:rPr>
            <a:t>Support Auto VPN, making it easier to establish secure site-to-site VPN connections.SD-WAN is also supported, optimizing the performance of network traffic across multiple locations</a:t>
          </a:r>
          <a:endParaRPr lang="en-IN" sz="1200" kern="1200">
            <a:latin typeface="Arial Nova" panose="020B0504020202020204" pitchFamily="34" charset="0"/>
          </a:endParaRPr>
        </a:p>
      </dgm:t>
    </dgm:pt>
    <dgm:pt modelId="{DD278CE3-DD86-4F37-9022-69EF67ECBD06}" type="parTrans" cxnId="{B1AFF5BF-6DF6-46ED-8C7F-4FA84681032C}">
      <dgm:prSet/>
      <dgm:spPr/>
      <dgm:t>
        <a:bodyPr/>
        <a:lstStyle/>
        <a:p>
          <a:endParaRPr lang="en-IN" sz="1200">
            <a:latin typeface="Arial Nova" panose="020B0504020202020204" pitchFamily="34" charset="0"/>
          </a:endParaRPr>
        </a:p>
      </dgm:t>
    </dgm:pt>
    <dgm:pt modelId="{0CD98930-4D90-4AEE-8200-83830696B432}" type="sibTrans" cxnId="{B1AFF5BF-6DF6-46ED-8C7F-4FA84681032C}">
      <dgm:prSet/>
      <dgm:spPr/>
      <dgm:t>
        <a:bodyPr/>
        <a:lstStyle/>
        <a:p>
          <a:endParaRPr lang="en-IN" sz="1200">
            <a:latin typeface="Arial Nova" panose="020B0504020202020204" pitchFamily="34" charset="0"/>
          </a:endParaRPr>
        </a:p>
      </dgm:t>
    </dgm:pt>
    <dgm:pt modelId="{58D59188-8E4C-40F9-AA89-B400936A2300}">
      <dgm:prSet custT="1"/>
      <dgm:spPr>
        <a:solidFill>
          <a:srgbClr val="9BBB59"/>
        </a:solidFill>
        <a:ln>
          <a:noFill/>
        </a:ln>
      </dgm:spPr>
      <dgm:t>
        <a:bodyPr/>
        <a:lstStyle/>
        <a:p>
          <a:pPr marL="0" lvl="0" indent="0" algn="ctr" defTabSz="622300">
            <a:lnSpc>
              <a:spcPct val="90000"/>
            </a:lnSpc>
            <a:spcBef>
              <a:spcPct val="0"/>
            </a:spcBef>
            <a:spcAft>
              <a:spcPct val="35000"/>
            </a:spcAft>
            <a:buNone/>
          </a:pPr>
          <a:r>
            <a:rPr lang="en-US" sz="1400" b="1" kern="1200">
              <a:solidFill>
                <a:prstClr val="black">
                  <a:hueOff val="0"/>
                  <a:satOff val="0"/>
                  <a:lumOff val="0"/>
                  <a:alphaOff val="0"/>
                </a:prstClr>
              </a:solidFill>
              <a:latin typeface="Arial Nova" panose="020B0504020202020204" pitchFamily="34" charset="0"/>
              <a:ea typeface="+mn-ea"/>
              <a:cs typeface="+mn-cs"/>
            </a:rPr>
            <a:t>Application Visibility and Control</a:t>
          </a:r>
        </a:p>
        <a:p>
          <a:pPr marL="0" lvl="0" algn="ctr" defTabSz="533400">
            <a:lnSpc>
              <a:spcPct val="90000"/>
            </a:lnSpc>
            <a:spcBef>
              <a:spcPct val="0"/>
            </a:spcBef>
            <a:spcAft>
              <a:spcPct val="35000"/>
            </a:spcAft>
            <a:buNone/>
          </a:pPr>
          <a:endParaRPr lang="en-US" sz="1200" kern="1200">
            <a:latin typeface="Arial Nova" panose="020B0504020202020204" pitchFamily="34" charset="0"/>
          </a:endParaRPr>
        </a:p>
        <a:p>
          <a:pPr marL="0" lvl="0" algn="ctr" defTabSz="533400">
            <a:lnSpc>
              <a:spcPct val="90000"/>
            </a:lnSpc>
            <a:spcBef>
              <a:spcPct val="0"/>
            </a:spcBef>
            <a:spcAft>
              <a:spcPct val="35000"/>
            </a:spcAft>
            <a:buNone/>
          </a:pPr>
          <a:r>
            <a:rPr lang="en-US" sz="1200" kern="1200">
              <a:latin typeface="Arial Nova" panose="020B0504020202020204" pitchFamily="34" charset="0"/>
            </a:rPr>
            <a:t>Provide visibility into network traffic, allowing administrators to monitor and control the usage of applications. This helps in optimizing bandwidth and ensuring appropriate application access policies</a:t>
          </a:r>
          <a:endParaRPr lang="en-IN" sz="1200" kern="1200">
            <a:latin typeface="Arial Nova" panose="020B0504020202020204" pitchFamily="34" charset="0"/>
          </a:endParaRPr>
        </a:p>
      </dgm:t>
    </dgm:pt>
    <dgm:pt modelId="{55173E83-FC44-4953-AAAB-5CF00F33EBEC}" type="parTrans" cxnId="{7EBF196D-4526-4407-97DB-D9B6CD07C188}">
      <dgm:prSet/>
      <dgm:spPr/>
      <dgm:t>
        <a:bodyPr/>
        <a:lstStyle/>
        <a:p>
          <a:endParaRPr lang="en-IN" sz="1200">
            <a:latin typeface="Arial Nova" panose="020B0504020202020204" pitchFamily="34" charset="0"/>
          </a:endParaRPr>
        </a:p>
      </dgm:t>
    </dgm:pt>
    <dgm:pt modelId="{752DE549-4881-4E64-8F9F-3E341134B3B3}" type="sibTrans" cxnId="{7EBF196D-4526-4407-97DB-D9B6CD07C188}">
      <dgm:prSet/>
      <dgm:spPr/>
      <dgm:t>
        <a:bodyPr/>
        <a:lstStyle/>
        <a:p>
          <a:endParaRPr lang="en-IN" sz="1200">
            <a:latin typeface="Arial Nova" panose="020B0504020202020204" pitchFamily="34" charset="0"/>
          </a:endParaRPr>
        </a:p>
      </dgm:t>
    </dgm:pt>
    <dgm:pt modelId="{FAD2E625-5193-4734-A5D7-80D47DFABAA7}">
      <dgm:prSet custT="1"/>
      <dgm:spPr>
        <a:solidFill>
          <a:srgbClr val="9BBB59"/>
        </a:solidFill>
        <a:ln>
          <a:noFill/>
        </a:ln>
      </dgm:spPr>
      <dgm:t>
        <a:bodyPr/>
        <a:lstStyle/>
        <a:p>
          <a:pPr marL="0" lvl="0" indent="0" algn="ctr" defTabSz="622300">
            <a:lnSpc>
              <a:spcPct val="90000"/>
            </a:lnSpc>
            <a:spcBef>
              <a:spcPct val="0"/>
            </a:spcBef>
            <a:spcAft>
              <a:spcPct val="35000"/>
            </a:spcAft>
            <a:buNone/>
          </a:pPr>
          <a:r>
            <a:rPr lang="en-US" sz="1400" b="1" kern="1200">
              <a:solidFill>
                <a:prstClr val="black">
                  <a:hueOff val="0"/>
                  <a:satOff val="0"/>
                  <a:lumOff val="0"/>
                  <a:alphaOff val="0"/>
                </a:prstClr>
              </a:solidFill>
              <a:latin typeface="Arial Nova" panose="020B0504020202020204" pitchFamily="34" charset="0"/>
              <a:ea typeface="+mn-ea"/>
              <a:cs typeface="+mn-cs"/>
            </a:rPr>
            <a:t>Threat Intelligence Integration</a:t>
          </a:r>
        </a:p>
        <a:p>
          <a:pPr marL="0" lvl="0" algn="ctr" defTabSz="533400">
            <a:lnSpc>
              <a:spcPct val="90000"/>
            </a:lnSpc>
            <a:spcBef>
              <a:spcPct val="0"/>
            </a:spcBef>
            <a:spcAft>
              <a:spcPct val="35000"/>
            </a:spcAft>
            <a:buNone/>
          </a:pPr>
          <a:endParaRPr lang="en-US" sz="1200" kern="1200">
            <a:latin typeface="Arial Nova" panose="020B0504020202020204" pitchFamily="34" charset="0"/>
          </a:endParaRPr>
        </a:p>
        <a:p>
          <a:pPr marL="0" lvl="0" algn="ctr" defTabSz="533400">
            <a:lnSpc>
              <a:spcPct val="90000"/>
            </a:lnSpc>
            <a:spcBef>
              <a:spcPct val="0"/>
            </a:spcBef>
            <a:spcAft>
              <a:spcPct val="35000"/>
            </a:spcAft>
            <a:buNone/>
          </a:pPr>
          <a:r>
            <a:rPr lang="en-US" sz="1200" kern="1200">
              <a:latin typeface="Arial Nova" panose="020B0504020202020204" pitchFamily="34" charset="0"/>
            </a:rPr>
            <a:t>Leverage threat intelligence to enhance security. MX can identify and block threats based on real-time data and updates from Cisco's Threat Intelligence feeds</a:t>
          </a:r>
          <a:endParaRPr lang="en-IN" sz="1200" kern="1200">
            <a:latin typeface="Arial Nova" panose="020B0504020202020204" pitchFamily="34" charset="0"/>
          </a:endParaRPr>
        </a:p>
      </dgm:t>
    </dgm:pt>
    <dgm:pt modelId="{9BE654B9-11B5-47FB-A840-556CB42A00DD}" type="parTrans" cxnId="{C9F933E2-094D-4A77-8463-833D66938A2F}">
      <dgm:prSet/>
      <dgm:spPr/>
      <dgm:t>
        <a:bodyPr/>
        <a:lstStyle/>
        <a:p>
          <a:endParaRPr lang="en-IN" sz="1200">
            <a:latin typeface="Arial Nova" panose="020B0504020202020204" pitchFamily="34" charset="0"/>
          </a:endParaRPr>
        </a:p>
      </dgm:t>
    </dgm:pt>
    <dgm:pt modelId="{7C6E9249-C60B-45B3-9D15-6BA9C3DE2E10}" type="sibTrans" cxnId="{C9F933E2-094D-4A77-8463-833D66938A2F}">
      <dgm:prSet/>
      <dgm:spPr/>
      <dgm:t>
        <a:bodyPr/>
        <a:lstStyle/>
        <a:p>
          <a:endParaRPr lang="en-IN" sz="1200">
            <a:latin typeface="Arial Nova" panose="020B0504020202020204" pitchFamily="34" charset="0"/>
          </a:endParaRPr>
        </a:p>
      </dgm:t>
    </dgm:pt>
    <dgm:pt modelId="{40DC3DC6-8A3E-4DED-906B-CE390A1818A8}">
      <dgm:prSet custT="1"/>
      <dgm:spPr>
        <a:solidFill>
          <a:srgbClr val="9BBB59"/>
        </a:solidFill>
        <a:ln>
          <a:noFill/>
        </a:ln>
      </dgm:spPr>
      <dgm:t>
        <a:bodyPr/>
        <a:lstStyle/>
        <a:p>
          <a:pPr marL="0" lvl="0" indent="0" algn="ctr" defTabSz="622300">
            <a:lnSpc>
              <a:spcPct val="90000"/>
            </a:lnSpc>
            <a:spcBef>
              <a:spcPct val="0"/>
            </a:spcBef>
            <a:spcAft>
              <a:spcPct val="35000"/>
            </a:spcAft>
            <a:buNone/>
          </a:pPr>
          <a:r>
            <a:rPr lang="en-US" sz="1400" b="1" kern="1200">
              <a:solidFill>
                <a:prstClr val="black">
                  <a:hueOff val="0"/>
                  <a:satOff val="0"/>
                  <a:lumOff val="0"/>
                  <a:alphaOff val="0"/>
                </a:prstClr>
              </a:solidFill>
              <a:latin typeface="Arial Nova" panose="020B0504020202020204" pitchFamily="34" charset="0"/>
              <a:ea typeface="+mn-ea"/>
              <a:cs typeface="+mn-cs"/>
            </a:rPr>
            <a:t>Content Filtering</a:t>
          </a:r>
        </a:p>
        <a:p>
          <a:pPr marL="0" lvl="0" algn="ctr" defTabSz="533400">
            <a:lnSpc>
              <a:spcPct val="90000"/>
            </a:lnSpc>
            <a:spcBef>
              <a:spcPct val="0"/>
            </a:spcBef>
            <a:spcAft>
              <a:spcPct val="35000"/>
            </a:spcAft>
            <a:buNone/>
          </a:pPr>
          <a:endParaRPr lang="en-US" sz="1200" kern="1200">
            <a:latin typeface="Arial Nova" panose="020B0504020202020204" pitchFamily="34" charset="0"/>
          </a:endParaRPr>
        </a:p>
        <a:p>
          <a:pPr marL="0" lvl="0" algn="ctr" defTabSz="533400">
            <a:lnSpc>
              <a:spcPct val="90000"/>
            </a:lnSpc>
            <a:spcBef>
              <a:spcPct val="0"/>
            </a:spcBef>
            <a:spcAft>
              <a:spcPct val="35000"/>
            </a:spcAft>
            <a:buNone/>
          </a:pPr>
          <a:r>
            <a:rPr lang="en-US" sz="1200" kern="1200">
              <a:latin typeface="Arial Nova" panose="020B0504020202020204" pitchFamily="34" charset="0"/>
            </a:rPr>
            <a:t>The MX series includes content filtering capabilities, allowing administrators to enforce web usage policies and block access to inappropriate or non-business-related content</a:t>
          </a:r>
          <a:endParaRPr lang="en-IN" sz="1200" kern="1200">
            <a:latin typeface="Arial Nova" panose="020B0504020202020204" pitchFamily="34" charset="0"/>
          </a:endParaRPr>
        </a:p>
      </dgm:t>
    </dgm:pt>
    <dgm:pt modelId="{6620C515-1774-426F-B15A-236277F601A6}" type="parTrans" cxnId="{0AF772F8-0F1E-4716-9DFD-6767DB381B78}">
      <dgm:prSet/>
      <dgm:spPr/>
      <dgm:t>
        <a:bodyPr/>
        <a:lstStyle/>
        <a:p>
          <a:endParaRPr lang="en-IN" sz="1200">
            <a:latin typeface="Arial Nova" panose="020B0504020202020204" pitchFamily="34" charset="0"/>
          </a:endParaRPr>
        </a:p>
      </dgm:t>
    </dgm:pt>
    <dgm:pt modelId="{2CBA3746-E30A-4397-A577-261A9476B977}" type="sibTrans" cxnId="{0AF772F8-0F1E-4716-9DFD-6767DB381B78}">
      <dgm:prSet/>
      <dgm:spPr/>
      <dgm:t>
        <a:bodyPr/>
        <a:lstStyle/>
        <a:p>
          <a:endParaRPr lang="en-IN" sz="1200">
            <a:latin typeface="Arial Nova" panose="020B0504020202020204" pitchFamily="34" charset="0"/>
          </a:endParaRPr>
        </a:p>
      </dgm:t>
    </dgm:pt>
    <dgm:pt modelId="{7EF0EC38-B530-4607-9EC5-32E2F53FFDEC}">
      <dgm:prSet custT="1"/>
      <dgm:spPr>
        <a:solidFill>
          <a:srgbClr val="9BBB59"/>
        </a:solidFill>
        <a:ln>
          <a:noFill/>
        </a:ln>
      </dgm:spPr>
      <dgm:t>
        <a:bodyPr/>
        <a:lstStyle/>
        <a:p>
          <a:pPr marL="0" lvl="0" indent="0" algn="ctr" defTabSz="622300">
            <a:lnSpc>
              <a:spcPct val="90000"/>
            </a:lnSpc>
            <a:spcBef>
              <a:spcPct val="0"/>
            </a:spcBef>
            <a:spcAft>
              <a:spcPct val="35000"/>
            </a:spcAft>
            <a:buNone/>
          </a:pPr>
          <a:r>
            <a:rPr lang="en-US" sz="1400" b="1" kern="1200">
              <a:solidFill>
                <a:prstClr val="black">
                  <a:hueOff val="0"/>
                  <a:satOff val="0"/>
                  <a:lumOff val="0"/>
                  <a:alphaOff val="0"/>
                </a:prstClr>
              </a:solidFill>
              <a:latin typeface="Arial Nova" panose="020B0504020202020204" pitchFamily="34" charset="0"/>
              <a:ea typeface="+mn-ea"/>
              <a:cs typeface="+mn-cs"/>
            </a:rPr>
            <a:t>Layer 7 Firewall</a:t>
          </a:r>
        </a:p>
        <a:p>
          <a:pPr marL="0" lvl="0" algn="ctr" defTabSz="533400">
            <a:lnSpc>
              <a:spcPct val="90000"/>
            </a:lnSpc>
            <a:spcBef>
              <a:spcPct val="0"/>
            </a:spcBef>
            <a:spcAft>
              <a:spcPct val="35000"/>
            </a:spcAft>
            <a:buNone/>
          </a:pPr>
          <a:endParaRPr lang="en-US" sz="1200" kern="1200">
            <a:latin typeface="Arial Nova" panose="020B0504020202020204" pitchFamily="34" charset="0"/>
          </a:endParaRPr>
        </a:p>
        <a:p>
          <a:pPr marL="0" lvl="0" algn="ctr" defTabSz="533400">
            <a:lnSpc>
              <a:spcPct val="90000"/>
            </a:lnSpc>
            <a:spcBef>
              <a:spcPct val="0"/>
            </a:spcBef>
            <a:spcAft>
              <a:spcPct val="35000"/>
            </a:spcAft>
            <a:buNone/>
          </a:pPr>
          <a:r>
            <a:rPr lang="en-US" sz="1200" kern="1200">
              <a:latin typeface="Arial Nova" panose="020B0504020202020204" pitchFamily="34" charset="0"/>
            </a:rPr>
            <a:t>Meraki MX firewalls operate at the application layer (Layer 7) of the OSI model, allowing for granular control and visibility into applications and user activities on the network</a:t>
          </a:r>
          <a:endParaRPr lang="en-IN" sz="1200" kern="1200">
            <a:latin typeface="Arial Nova" panose="020B0504020202020204" pitchFamily="34" charset="0"/>
          </a:endParaRPr>
        </a:p>
      </dgm:t>
    </dgm:pt>
    <dgm:pt modelId="{8EC66DF0-F63F-49F3-99AF-B5592FF71E23}" type="parTrans" cxnId="{987B0D3C-B0E0-485D-A4FE-5C3495509239}">
      <dgm:prSet/>
      <dgm:spPr/>
      <dgm:t>
        <a:bodyPr/>
        <a:lstStyle/>
        <a:p>
          <a:endParaRPr lang="en-IN" sz="1200">
            <a:latin typeface="Arial Nova" panose="020B0504020202020204" pitchFamily="34" charset="0"/>
          </a:endParaRPr>
        </a:p>
      </dgm:t>
    </dgm:pt>
    <dgm:pt modelId="{1146B34B-7E1A-45E0-966C-72049A3993D4}" type="sibTrans" cxnId="{987B0D3C-B0E0-485D-A4FE-5C3495509239}">
      <dgm:prSet/>
      <dgm:spPr/>
      <dgm:t>
        <a:bodyPr/>
        <a:lstStyle/>
        <a:p>
          <a:endParaRPr lang="en-IN" sz="1200">
            <a:latin typeface="Arial Nova" panose="020B0504020202020204" pitchFamily="34" charset="0"/>
          </a:endParaRPr>
        </a:p>
      </dgm:t>
    </dgm:pt>
    <dgm:pt modelId="{5DF60754-D483-4FAB-8742-AACAC43B36CE}">
      <dgm:prSet custT="1"/>
      <dgm:spPr>
        <a:solidFill>
          <a:srgbClr val="9BBB59"/>
        </a:solidFill>
        <a:ln>
          <a:noFill/>
        </a:ln>
      </dgm:spPr>
      <dgm:t>
        <a:bodyPr/>
        <a:lstStyle/>
        <a:p>
          <a:pPr marL="0" lvl="0" indent="0" algn="ctr" defTabSz="622300">
            <a:lnSpc>
              <a:spcPct val="90000"/>
            </a:lnSpc>
            <a:spcBef>
              <a:spcPct val="0"/>
            </a:spcBef>
            <a:spcAft>
              <a:spcPct val="35000"/>
            </a:spcAft>
            <a:buNone/>
          </a:pPr>
          <a:r>
            <a:rPr lang="en-US" sz="1400" b="1" kern="1200">
              <a:solidFill>
                <a:prstClr val="black">
                  <a:hueOff val="0"/>
                  <a:satOff val="0"/>
                  <a:lumOff val="0"/>
                  <a:alphaOff val="0"/>
                </a:prstClr>
              </a:solidFill>
              <a:latin typeface="Arial Nova" panose="020B0504020202020204" pitchFamily="34" charset="0"/>
              <a:ea typeface="+mn-ea"/>
              <a:cs typeface="+mn-cs"/>
            </a:rPr>
            <a:t>Integration with Other Meraki Devices</a:t>
          </a:r>
        </a:p>
        <a:p>
          <a:pPr marL="0" lvl="0" algn="ctr" defTabSz="533400">
            <a:lnSpc>
              <a:spcPct val="90000"/>
            </a:lnSpc>
            <a:spcBef>
              <a:spcPct val="0"/>
            </a:spcBef>
            <a:spcAft>
              <a:spcPct val="35000"/>
            </a:spcAft>
            <a:buNone/>
          </a:pPr>
          <a:endParaRPr lang="en-US" sz="1200" kern="1200">
            <a:latin typeface="Arial Nova" panose="020B0504020202020204" pitchFamily="34" charset="0"/>
          </a:endParaRPr>
        </a:p>
        <a:p>
          <a:pPr marL="0" lvl="0" algn="ctr" defTabSz="533400">
            <a:lnSpc>
              <a:spcPct val="90000"/>
            </a:lnSpc>
            <a:spcBef>
              <a:spcPct val="0"/>
            </a:spcBef>
            <a:spcAft>
              <a:spcPct val="35000"/>
            </a:spcAft>
            <a:buNone/>
          </a:pPr>
          <a:r>
            <a:rPr lang="en-US" sz="1200" kern="1200">
              <a:latin typeface="Arial Nova" panose="020B0504020202020204" pitchFamily="34" charset="0"/>
            </a:rPr>
            <a:t>MX firewalls seamlessly integrate with other Meraki devices, such as Meraki access points and switches, creating a unified and centrally managed network infrastructure</a:t>
          </a:r>
          <a:endParaRPr lang="en-IN" sz="1200" kern="1200">
            <a:latin typeface="Arial Nova" panose="020B0504020202020204" pitchFamily="34" charset="0"/>
          </a:endParaRPr>
        </a:p>
      </dgm:t>
    </dgm:pt>
    <dgm:pt modelId="{FE3A31EC-669A-4AB2-90FE-77D6E2F80292}" type="parTrans" cxnId="{93D811F9-C318-4093-B89F-4679F0754EBF}">
      <dgm:prSet/>
      <dgm:spPr/>
      <dgm:t>
        <a:bodyPr/>
        <a:lstStyle/>
        <a:p>
          <a:endParaRPr lang="en-IN" sz="1200">
            <a:latin typeface="Arial Nova" panose="020B0504020202020204" pitchFamily="34" charset="0"/>
          </a:endParaRPr>
        </a:p>
      </dgm:t>
    </dgm:pt>
    <dgm:pt modelId="{8AF9D6E2-4D66-48EB-9731-C72AC3D7620A}" type="sibTrans" cxnId="{93D811F9-C318-4093-B89F-4679F0754EBF}">
      <dgm:prSet/>
      <dgm:spPr/>
      <dgm:t>
        <a:bodyPr/>
        <a:lstStyle/>
        <a:p>
          <a:endParaRPr lang="en-IN" sz="1200">
            <a:latin typeface="Arial Nova" panose="020B0504020202020204" pitchFamily="34" charset="0"/>
          </a:endParaRPr>
        </a:p>
      </dgm:t>
    </dgm:pt>
    <dgm:pt modelId="{88624C39-C9F2-46DC-B39F-53B738725409}" type="pres">
      <dgm:prSet presAssocID="{526F9701-16E0-4665-951F-959F35E3D50B}" presName="diagram" presStyleCnt="0">
        <dgm:presLayoutVars>
          <dgm:dir/>
          <dgm:resizeHandles val="exact"/>
        </dgm:presLayoutVars>
      </dgm:prSet>
      <dgm:spPr/>
    </dgm:pt>
    <dgm:pt modelId="{0223511A-3F26-4D17-9A21-576D3C38830C}" type="pres">
      <dgm:prSet presAssocID="{0EE9423F-B358-436C-9D3F-E22C3258A042}" presName="node" presStyleLbl="node1" presStyleIdx="0" presStyleCnt="8" custScaleX="443490" custScaleY="564375">
        <dgm:presLayoutVars>
          <dgm:bulletEnabled val="1"/>
        </dgm:presLayoutVars>
      </dgm:prSet>
      <dgm:spPr/>
    </dgm:pt>
    <dgm:pt modelId="{EE095247-2ABE-499E-A02E-C1348B2492C5}" type="pres">
      <dgm:prSet presAssocID="{AE5FE490-3608-45A0-94F0-5046476E843A}" presName="sibTrans" presStyleCnt="0"/>
      <dgm:spPr/>
    </dgm:pt>
    <dgm:pt modelId="{FC7C6F6C-38FA-4B5C-8DDC-F267E8DE0FF3}" type="pres">
      <dgm:prSet presAssocID="{11B378EE-8DB9-4D9F-8F30-FDFDB22156F1}" presName="node" presStyleLbl="node1" presStyleIdx="1" presStyleCnt="8" custScaleX="443490" custScaleY="564375">
        <dgm:presLayoutVars>
          <dgm:bulletEnabled val="1"/>
        </dgm:presLayoutVars>
      </dgm:prSet>
      <dgm:spPr/>
    </dgm:pt>
    <dgm:pt modelId="{47C62C73-0C83-4FA7-982A-4147D6BEC3B2}" type="pres">
      <dgm:prSet presAssocID="{23BE73EA-243E-4382-8940-166B8DC9B68C}" presName="sibTrans" presStyleCnt="0"/>
      <dgm:spPr/>
    </dgm:pt>
    <dgm:pt modelId="{0DE4DECC-56A2-4116-BB38-B8FFA489DBB7}" type="pres">
      <dgm:prSet presAssocID="{FC4FC7A5-60FB-480A-991B-5B1E5B16A42C}" presName="node" presStyleLbl="node1" presStyleIdx="2" presStyleCnt="8" custScaleX="443490" custScaleY="564375">
        <dgm:presLayoutVars>
          <dgm:bulletEnabled val="1"/>
        </dgm:presLayoutVars>
      </dgm:prSet>
      <dgm:spPr/>
    </dgm:pt>
    <dgm:pt modelId="{CA5B6A3C-2A22-4474-AFCD-3915DA172959}" type="pres">
      <dgm:prSet presAssocID="{0CD98930-4D90-4AEE-8200-83830696B432}" presName="sibTrans" presStyleCnt="0"/>
      <dgm:spPr/>
    </dgm:pt>
    <dgm:pt modelId="{08665194-A3C7-4306-BE6E-7DB44AAAC841}" type="pres">
      <dgm:prSet presAssocID="{58D59188-8E4C-40F9-AA89-B400936A2300}" presName="node" presStyleLbl="node1" presStyleIdx="3" presStyleCnt="8" custScaleX="443490" custScaleY="564375">
        <dgm:presLayoutVars>
          <dgm:bulletEnabled val="1"/>
        </dgm:presLayoutVars>
      </dgm:prSet>
      <dgm:spPr/>
    </dgm:pt>
    <dgm:pt modelId="{B27C85E4-980B-4600-BA3B-E4AC7E2B5760}" type="pres">
      <dgm:prSet presAssocID="{752DE549-4881-4E64-8F9F-3E341134B3B3}" presName="sibTrans" presStyleCnt="0"/>
      <dgm:spPr/>
    </dgm:pt>
    <dgm:pt modelId="{EAAA71A8-76A5-4265-8157-6DF0D0BFA111}" type="pres">
      <dgm:prSet presAssocID="{FAD2E625-5193-4734-A5D7-80D47DFABAA7}" presName="node" presStyleLbl="node1" presStyleIdx="4" presStyleCnt="8" custScaleX="443490" custScaleY="564375">
        <dgm:presLayoutVars>
          <dgm:bulletEnabled val="1"/>
        </dgm:presLayoutVars>
      </dgm:prSet>
      <dgm:spPr/>
    </dgm:pt>
    <dgm:pt modelId="{8D386D40-0AB8-4306-859B-CD3E80F485A8}" type="pres">
      <dgm:prSet presAssocID="{7C6E9249-C60B-45B3-9D15-6BA9C3DE2E10}" presName="sibTrans" presStyleCnt="0"/>
      <dgm:spPr/>
    </dgm:pt>
    <dgm:pt modelId="{29A99BCA-4872-459C-9F87-570B60019328}" type="pres">
      <dgm:prSet presAssocID="{40DC3DC6-8A3E-4DED-906B-CE390A1818A8}" presName="node" presStyleLbl="node1" presStyleIdx="5" presStyleCnt="8" custScaleX="443490" custScaleY="564375">
        <dgm:presLayoutVars>
          <dgm:bulletEnabled val="1"/>
        </dgm:presLayoutVars>
      </dgm:prSet>
      <dgm:spPr/>
    </dgm:pt>
    <dgm:pt modelId="{81543542-88E9-47FD-B1F7-60A192CED534}" type="pres">
      <dgm:prSet presAssocID="{2CBA3746-E30A-4397-A577-261A9476B977}" presName="sibTrans" presStyleCnt="0"/>
      <dgm:spPr/>
    </dgm:pt>
    <dgm:pt modelId="{74479537-A7CB-4EBE-8675-374C2DBE3526}" type="pres">
      <dgm:prSet presAssocID="{7EF0EC38-B530-4607-9EC5-32E2F53FFDEC}" presName="node" presStyleLbl="node1" presStyleIdx="6" presStyleCnt="8" custScaleX="443490" custScaleY="564375">
        <dgm:presLayoutVars>
          <dgm:bulletEnabled val="1"/>
        </dgm:presLayoutVars>
      </dgm:prSet>
      <dgm:spPr/>
    </dgm:pt>
    <dgm:pt modelId="{5BBC38C0-ED58-4A79-AF17-0132ECAB7C24}" type="pres">
      <dgm:prSet presAssocID="{1146B34B-7E1A-45E0-966C-72049A3993D4}" presName="sibTrans" presStyleCnt="0"/>
      <dgm:spPr/>
    </dgm:pt>
    <dgm:pt modelId="{E2065FCE-4114-4AA7-9918-83A8D189F8EE}" type="pres">
      <dgm:prSet presAssocID="{5DF60754-D483-4FAB-8742-AACAC43B36CE}" presName="node" presStyleLbl="node1" presStyleIdx="7" presStyleCnt="8" custScaleX="443490" custScaleY="564375">
        <dgm:presLayoutVars>
          <dgm:bulletEnabled val="1"/>
        </dgm:presLayoutVars>
      </dgm:prSet>
      <dgm:spPr/>
    </dgm:pt>
  </dgm:ptLst>
  <dgm:cxnLst>
    <dgm:cxn modelId="{95455702-5567-4086-ABAE-E3D3D9829836}" srcId="{526F9701-16E0-4665-951F-959F35E3D50B}" destId="{11B378EE-8DB9-4D9F-8F30-FDFDB22156F1}" srcOrd="1" destOrd="0" parTransId="{27564D30-7A4F-4E2C-993E-081E7E858E7C}" sibTransId="{23BE73EA-243E-4382-8940-166B8DC9B68C}"/>
    <dgm:cxn modelId="{987B0D3C-B0E0-485D-A4FE-5C3495509239}" srcId="{526F9701-16E0-4665-951F-959F35E3D50B}" destId="{7EF0EC38-B530-4607-9EC5-32E2F53FFDEC}" srcOrd="6" destOrd="0" parTransId="{8EC66DF0-F63F-49F3-99AF-B5592FF71E23}" sibTransId="{1146B34B-7E1A-45E0-966C-72049A3993D4}"/>
    <dgm:cxn modelId="{7EBF196D-4526-4407-97DB-D9B6CD07C188}" srcId="{526F9701-16E0-4665-951F-959F35E3D50B}" destId="{58D59188-8E4C-40F9-AA89-B400936A2300}" srcOrd="3" destOrd="0" parTransId="{55173E83-FC44-4953-AAAB-5CF00F33EBEC}" sibTransId="{752DE549-4881-4E64-8F9F-3E341134B3B3}"/>
    <dgm:cxn modelId="{0193EB71-335E-4B75-9FBE-0D3198C52EF4}" type="presOf" srcId="{FC4FC7A5-60FB-480A-991B-5B1E5B16A42C}" destId="{0DE4DECC-56A2-4116-BB38-B8FFA489DBB7}" srcOrd="0" destOrd="0" presId="urn:microsoft.com/office/officeart/2005/8/layout/default"/>
    <dgm:cxn modelId="{D9F20D94-C5C7-49DD-BF37-7E9F3F213771}" type="presOf" srcId="{FAD2E625-5193-4734-A5D7-80D47DFABAA7}" destId="{EAAA71A8-76A5-4265-8157-6DF0D0BFA111}" srcOrd="0" destOrd="0" presId="urn:microsoft.com/office/officeart/2005/8/layout/default"/>
    <dgm:cxn modelId="{3569039A-7C84-4811-90EB-8B7AF9CD61B5}" type="presOf" srcId="{526F9701-16E0-4665-951F-959F35E3D50B}" destId="{88624C39-C9F2-46DC-B39F-53B738725409}" srcOrd="0" destOrd="0" presId="urn:microsoft.com/office/officeart/2005/8/layout/default"/>
    <dgm:cxn modelId="{53128DAD-A800-4AB4-8C39-49E294930F58}" type="presOf" srcId="{5DF60754-D483-4FAB-8742-AACAC43B36CE}" destId="{E2065FCE-4114-4AA7-9918-83A8D189F8EE}" srcOrd="0" destOrd="0" presId="urn:microsoft.com/office/officeart/2005/8/layout/default"/>
    <dgm:cxn modelId="{B1AFF5BF-6DF6-46ED-8C7F-4FA84681032C}" srcId="{526F9701-16E0-4665-951F-959F35E3D50B}" destId="{FC4FC7A5-60FB-480A-991B-5B1E5B16A42C}" srcOrd="2" destOrd="0" parTransId="{DD278CE3-DD86-4F37-9022-69EF67ECBD06}" sibTransId="{0CD98930-4D90-4AEE-8200-83830696B432}"/>
    <dgm:cxn modelId="{EB251CC7-7B0F-4B18-B605-EE8E14143CE6}" type="presOf" srcId="{7EF0EC38-B530-4607-9EC5-32E2F53FFDEC}" destId="{74479537-A7CB-4EBE-8675-374C2DBE3526}" srcOrd="0" destOrd="0" presId="urn:microsoft.com/office/officeart/2005/8/layout/default"/>
    <dgm:cxn modelId="{BDC343CC-D98A-4C38-B1F3-A4CFAE914533}" srcId="{526F9701-16E0-4665-951F-959F35E3D50B}" destId="{0EE9423F-B358-436C-9D3F-E22C3258A042}" srcOrd="0" destOrd="0" parTransId="{286FACC9-FD92-416E-B332-5B80F7DB0A43}" sibTransId="{AE5FE490-3608-45A0-94F0-5046476E843A}"/>
    <dgm:cxn modelId="{64E02DD1-9519-4A63-8244-B28132E8504A}" type="presOf" srcId="{11B378EE-8DB9-4D9F-8F30-FDFDB22156F1}" destId="{FC7C6F6C-38FA-4B5C-8DDC-F267E8DE0FF3}" srcOrd="0" destOrd="0" presId="urn:microsoft.com/office/officeart/2005/8/layout/default"/>
    <dgm:cxn modelId="{42903ED4-CFC9-423A-B17B-D418320AF3C4}" type="presOf" srcId="{40DC3DC6-8A3E-4DED-906B-CE390A1818A8}" destId="{29A99BCA-4872-459C-9F87-570B60019328}" srcOrd="0" destOrd="0" presId="urn:microsoft.com/office/officeart/2005/8/layout/default"/>
    <dgm:cxn modelId="{590BF1D8-C6A2-4804-B8CF-8870581C15AC}" type="presOf" srcId="{0EE9423F-B358-436C-9D3F-E22C3258A042}" destId="{0223511A-3F26-4D17-9A21-576D3C38830C}" srcOrd="0" destOrd="0" presId="urn:microsoft.com/office/officeart/2005/8/layout/default"/>
    <dgm:cxn modelId="{C9F933E2-094D-4A77-8463-833D66938A2F}" srcId="{526F9701-16E0-4665-951F-959F35E3D50B}" destId="{FAD2E625-5193-4734-A5D7-80D47DFABAA7}" srcOrd="4" destOrd="0" parTransId="{9BE654B9-11B5-47FB-A840-556CB42A00DD}" sibTransId="{7C6E9249-C60B-45B3-9D15-6BA9C3DE2E10}"/>
    <dgm:cxn modelId="{0AF772F8-0F1E-4716-9DFD-6767DB381B78}" srcId="{526F9701-16E0-4665-951F-959F35E3D50B}" destId="{40DC3DC6-8A3E-4DED-906B-CE390A1818A8}" srcOrd="5" destOrd="0" parTransId="{6620C515-1774-426F-B15A-236277F601A6}" sibTransId="{2CBA3746-E30A-4397-A577-261A9476B977}"/>
    <dgm:cxn modelId="{93D811F9-C318-4093-B89F-4679F0754EBF}" srcId="{526F9701-16E0-4665-951F-959F35E3D50B}" destId="{5DF60754-D483-4FAB-8742-AACAC43B36CE}" srcOrd="7" destOrd="0" parTransId="{FE3A31EC-669A-4AB2-90FE-77D6E2F80292}" sibTransId="{8AF9D6E2-4D66-48EB-9731-C72AC3D7620A}"/>
    <dgm:cxn modelId="{17763FFD-29B4-4AD4-AACA-ECAE7B37190C}" type="presOf" srcId="{58D59188-8E4C-40F9-AA89-B400936A2300}" destId="{08665194-A3C7-4306-BE6E-7DB44AAAC841}" srcOrd="0" destOrd="0" presId="urn:microsoft.com/office/officeart/2005/8/layout/default"/>
    <dgm:cxn modelId="{8DEE0885-9EFC-45FB-BA00-09A9CD60AD22}" type="presParOf" srcId="{88624C39-C9F2-46DC-B39F-53B738725409}" destId="{0223511A-3F26-4D17-9A21-576D3C38830C}" srcOrd="0" destOrd="0" presId="urn:microsoft.com/office/officeart/2005/8/layout/default"/>
    <dgm:cxn modelId="{E4552D41-341F-4E16-B5EF-F21788FF0E9E}" type="presParOf" srcId="{88624C39-C9F2-46DC-B39F-53B738725409}" destId="{EE095247-2ABE-499E-A02E-C1348B2492C5}" srcOrd="1" destOrd="0" presId="urn:microsoft.com/office/officeart/2005/8/layout/default"/>
    <dgm:cxn modelId="{5012D318-DD9C-495C-8F0F-C019D250E74C}" type="presParOf" srcId="{88624C39-C9F2-46DC-B39F-53B738725409}" destId="{FC7C6F6C-38FA-4B5C-8DDC-F267E8DE0FF3}" srcOrd="2" destOrd="0" presId="urn:microsoft.com/office/officeart/2005/8/layout/default"/>
    <dgm:cxn modelId="{8D60503B-F7D6-4F8D-8CFE-0DF04ED0DAEE}" type="presParOf" srcId="{88624C39-C9F2-46DC-B39F-53B738725409}" destId="{47C62C73-0C83-4FA7-982A-4147D6BEC3B2}" srcOrd="3" destOrd="0" presId="urn:microsoft.com/office/officeart/2005/8/layout/default"/>
    <dgm:cxn modelId="{D176BA0A-9138-42C1-8F43-6978216D4E15}" type="presParOf" srcId="{88624C39-C9F2-46DC-B39F-53B738725409}" destId="{0DE4DECC-56A2-4116-BB38-B8FFA489DBB7}" srcOrd="4" destOrd="0" presId="urn:microsoft.com/office/officeart/2005/8/layout/default"/>
    <dgm:cxn modelId="{BF7C8A76-8C30-45CE-8185-6BBC1308CCC1}" type="presParOf" srcId="{88624C39-C9F2-46DC-B39F-53B738725409}" destId="{CA5B6A3C-2A22-4474-AFCD-3915DA172959}" srcOrd="5" destOrd="0" presId="urn:microsoft.com/office/officeart/2005/8/layout/default"/>
    <dgm:cxn modelId="{DA7DFFA6-C496-4E98-969C-DB2284A61E6F}" type="presParOf" srcId="{88624C39-C9F2-46DC-B39F-53B738725409}" destId="{08665194-A3C7-4306-BE6E-7DB44AAAC841}" srcOrd="6" destOrd="0" presId="urn:microsoft.com/office/officeart/2005/8/layout/default"/>
    <dgm:cxn modelId="{6F1A377A-D28A-44AD-B6E4-5001602827D8}" type="presParOf" srcId="{88624C39-C9F2-46DC-B39F-53B738725409}" destId="{B27C85E4-980B-4600-BA3B-E4AC7E2B5760}" srcOrd="7" destOrd="0" presId="urn:microsoft.com/office/officeart/2005/8/layout/default"/>
    <dgm:cxn modelId="{51919F34-8A49-40DB-B3F9-475044296273}" type="presParOf" srcId="{88624C39-C9F2-46DC-B39F-53B738725409}" destId="{EAAA71A8-76A5-4265-8157-6DF0D0BFA111}" srcOrd="8" destOrd="0" presId="urn:microsoft.com/office/officeart/2005/8/layout/default"/>
    <dgm:cxn modelId="{B8E9E5D8-6F0A-4723-BC6B-B84D5071B8AC}" type="presParOf" srcId="{88624C39-C9F2-46DC-B39F-53B738725409}" destId="{8D386D40-0AB8-4306-859B-CD3E80F485A8}" srcOrd="9" destOrd="0" presId="urn:microsoft.com/office/officeart/2005/8/layout/default"/>
    <dgm:cxn modelId="{7CF2E732-7386-4310-B4FA-03EADFBFF0E7}" type="presParOf" srcId="{88624C39-C9F2-46DC-B39F-53B738725409}" destId="{29A99BCA-4872-459C-9F87-570B60019328}" srcOrd="10" destOrd="0" presId="urn:microsoft.com/office/officeart/2005/8/layout/default"/>
    <dgm:cxn modelId="{264A0EA0-23FA-4D71-BFC8-51F601660EBF}" type="presParOf" srcId="{88624C39-C9F2-46DC-B39F-53B738725409}" destId="{81543542-88E9-47FD-B1F7-60A192CED534}" srcOrd="11" destOrd="0" presId="urn:microsoft.com/office/officeart/2005/8/layout/default"/>
    <dgm:cxn modelId="{6860E0FC-C79C-4336-B800-810F5AC9AC4F}" type="presParOf" srcId="{88624C39-C9F2-46DC-B39F-53B738725409}" destId="{74479537-A7CB-4EBE-8675-374C2DBE3526}" srcOrd="12" destOrd="0" presId="urn:microsoft.com/office/officeart/2005/8/layout/default"/>
    <dgm:cxn modelId="{67561415-8910-4890-B03D-02821F2271F3}" type="presParOf" srcId="{88624C39-C9F2-46DC-B39F-53B738725409}" destId="{5BBC38C0-ED58-4A79-AF17-0132ECAB7C24}" srcOrd="13" destOrd="0" presId="urn:microsoft.com/office/officeart/2005/8/layout/default"/>
    <dgm:cxn modelId="{21A5D313-5473-4972-AB19-91EE981BA608}" type="presParOf" srcId="{88624C39-C9F2-46DC-B39F-53B738725409}" destId="{E2065FCE-4114-4AA7-9918-83A8D189F8EE}" srcOrd="14"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65E76054-B57F-4049-B5F8-EC96C7A4AEC2}" type="doc">
      <dgm:prSet loTypeId="urn:microsoft.com/office/officeart/2008/layout/HorizontalMultiLevelHierarchy" loCatId="hierarchy" qsTypeId="urn:microsoft.com/office/officeart/2005/8/quickstyle/simple1" qsCatId="simple" csTypeId="urn:microsoft.com/office/officeart/2005/8/colors/accent0_1" csCatId="mainScheme" phldr="1"/>
      <dgm:spPr/>
      <dgm:t>
        <a:bodyPr/>
        <a:lstStyle/>
        <a:p>
          <a:endParaRPr lang="en-IN"/>
        </a:p>
      </dgm:t>
    </dgm:pt>
    <dgm:pt modelId="{F51FAADE-66BA-4835-B5BF-A58035019C69}">
      <dgm:prSet custT="1"/>
      <dgm:spPr>
        <a:ln>
          <a:noFill/>
        </a:ln>
      </dgm:spPr>
      <dgm:t>
        <a:bodyPr/>
        <a:lstStyle/>
        <a:p>
          <a:r>
            <a:rPr lang="en-IN" sz="2000" b="1">
              <a:latin typeface="Arial Nova" panose="020B0504020202020204" pitchFamily="34" charset="0"/>
            </a:rPr>
            <a:t>Advanced Cisco ISE Features</a:t>
          </a:r>
        </a:p>
      </dgm:t>
    </dgm:pt>
    <dgm:pt modelId="{DC93E0F4-5E78-4DDC-9BBD-67454BE4033D}" type="parTrans" cxnId="{648CEC1D-F888-480A-9680-E9C1455C5018}">
      <dgm:prSet/>
      <dgm:spPr/>
      <dgm:t>
        <a:bodyPr/>
        <a:lstStyle/>
        <a:p>
          <a:endParaRPr lang="en-IN" sz="2400">
            <a:latin typeface="Arial Nova" panose="020B0504020202020204" pitchFamily="34" charset="0"/>
          </a:endParaRPr>
        </a:p>
      </dgm:t>
    </dgm:pt>
    <dgm:pt modelId="{D0C7DF0C-8872-4BFB-AB47-E44289822718}" type="sibTrans" cxnId="{648CEC1D-F888-480A-9680-E9C1455C5018}">
      <dgm:prSet/>
      <dgm:spPr/>
      <dgm:t>
        <a:bodyPr/>
        <a:lstStyle/>
        <a:p>
          <a:endParaRPr lang="en-IN" sz="2400">
            <a:latin typeface="Arial Nova" panose="020B0504020202020204" pitchFamily="34" charset="0"/>
          </a:endParaRPr>
        </a:p>
      </dgm:t>
    </dgm:pt>
    <dgm:pt modelId="{D78BD805-9490-45D2-9DDB-8531A31E24DB}">
      <dgm:prSet custT="1"/>
      <dgm:spPr>
        <a:ln>
          <a:noFill/>
        </a:ln>
      </dgm:spPr>
      <dgm:t>
        <a:bodyPr lIns="180000"/>
        <a:lstStyle/>
        <a:p>
          <a:pPr algn="l"/>
          <a:r>
            <a:rPr lang="en-IN" sz="1800" i="0">
              <a:latin typeface="Arial Nova" panose="020B0504020202020204" pitchFamily="34" charset="0"/>
            </a:rPr>
            <a:t>Multi-factor Authentication (MFA)</a:t>
          </a:r>
          <a:endParaRPr lang="en-IN" sz="1800">
            <a:latin typeface="Arial Nova" panose="020B0504020202020204" pitchFamily="34" charset="0"/>
          </a:endParaRPr>
        </a:p>
      </dgm:t>
    </dgm:pt>
    <dgm:pt modelId="{EE5AA4FF-EBB5-43A2-BDFB-BED01D9457B2}" type="parTrans" cxnId="{461708E5-C1F9-47D1-99AA-6950123ED1DC}">
      <dgm:prSet custT="1"/>
      <dgm:spPr/>
      <dgm:t>
        <a:bodyPr lIns="180000"/>
        <a:lstStyle/>
        <a:p>
          <a:endParaRPr lang="en-IN" sz="700">
            <a:latin typeface="Arial Nova" panose="020B0504020202020204" pitchFamily="34" charset="0"/>
          </a:endParaRPr>
        </a:p>
      </dgm:t>
    </dgm:pt>
    <dgm:pt modelId="{77F6E729-CEC8-40B7-8BCD-53993BB37AFD}" type="sibTrans" cxnId="{461708E5-C1F9-47D1-99AA-6950123ED1DC}">
      <dgm:prSet/>
      <dgm:spPr/>
      <dgm:t>
        <a:bodyPr/>
        <a:lstStyle/>
        <a:p>
          <a:endParaRPr lang="en-IN" sz="2400">
            <a:latin typeface="Arial Nova" panose="020B0504020202020204" pitchFamily="34" charset="0"/>
          </a:endParaRPr>
        </a:p>
      </dgm:t>
    </dgm:pt>
    <dgm:pt modelId="{4644ED71-C15E-44C7-88F7-41E18E7839FB}">
      <dgm:prSet custT="1"/>
      <dgm:spPr>
        <a:ln>
          <a:noFill/>
        </a:ln>
      </dgm:spPr>
      <dgm:t>
        <a:bodyPr lIns="180000"/>
        <a:lstStyle/>
        <a:p>
          <a:pPr algn="l"/>
          <a:r>
            <a:rPr lang="en-IN" sz="1800" i="0">
              <a:latin typeface="Arial Nova" panose="020B0504020202020204" pitchFamily="34" charset="0"/>
            </a:rPr>
            <a:t>Device Registration</a:t>
          </a:r>
          <a:endParaRPr lang="en-IN" sz="1800">
            <a:latin typeface="Arial Nova" panose="020B0504020202020204" pitchFamily="34" charset="0"/>
          </a:endParaRPr>
        </a:p>
      </dgm:t>
    </dgm:pt>
    <dgm:pt modelId="{6F1E755E-F42A-40C5-9803-4308B0BE0CA6}" type="parTrans" cxnId="{B454FF9E-4B7B-4F17-84B8-AF5C77A160EB}">
      <dgm:prSet custT="1"/>
      <dgm:spPr/>
      <dgm:t>
        <a:bodyPr lIns="180000"/>
        <a:lstStyle/>
        <a:p>
          <a:endParaRPr lang="en-IN" sz="700">
            <a:latin typeface="Arial Nova" panose="020B0504020202020204" pitchFamily="34" charset="0"/>
          </a:endParaRPr>
        </a:p>
      </dgm:t>
    </dgm:pt>
    <dgm:pt modelId="{B4F934ED-75E9-4AB3-978C-9974AE191781}" type="sibTrans" cxnId="{B454FF9E-4B7B-4F17-84B8-AF5C77A160EB}">
      <dgm:prSet/>
      <dgm:spPr/>
      <dgm:t>
        <a:bodyPr/>
        <a:lstStyle/>
        <a:p>
          <a:endParaRPr lang="en-IN" sz="2400">
            <a:latin typeface="Arial Nova" panose="020B0504020202020204" pitchFamily="34" charset="0"/>
          </a:endParaRPr>
        </a:p>
      </dgm:t>
    </dgm:pt>
    <dgm:pt modelId="{6BC9DD7A-653E-4088-9698-EC4EC8535093}">
      <dgm:prSet custT="1"/>
      <dgm:spPr>
        <a:ln>
          <a:noFill/>
        </a:ln>
      </dgm:spPr>
      <dgm:t>
        <a:bodyPr lIns="180000"/>
        <a:lstStyle/>
        <a:p>
          <a:pPr algn="l"/>
          <a:r>
            <a:rPr lang="en-IN" sz="1800" i="0">
              <a:latin typeface="Arial Nova" panose="020B0504020202020204" pitchFamily="34" charset="0"/>
            </a:rPr>
            <a:t>Adaptive Network Control (ANC)</a:t>
          </a:r>
          <a:endParaRPr lang="en-IN" sz="1800">
            <a:latin typeface="Arial Nova" panose="020B0504020202020204" pitchFamily="34" charset="0"/>
          </a:endParaRPr>
        </a:p>
      </dgm:t>
    </dgm:pt>
    <dgm:pt modelId="{C5FCC5AD-E043-4186-BD86-B0E34541EB7B}" type="parTrans" cxnId="{0339D986-32CD-4826-A4D3-5AA80F6F74A8}">
      <dgm:prSet custT="1"/>
      <dgm:spPr/>
      <dgm:t>
        <a:bodyPr lIns="180000"/>
        <a:lstStyle/>
        <a:p>
          <a:endParaRPr lang="en-IN" sz="700">
            <a:latin typeface="Arial Nova" panose="020B0504020202020204" pitchFamily="34" charset="0"/>
          </a:endParaRPr>
        </a:p>
      </dgm:t>
    </dgm:pt>
    <dgm:pt modelId="{4DBA8EAC-A6AD-40AD-91A1-038ED9F50942}" type="sibTrans" cxnId="{0339D986-32CD-4826-A4D3-5AA80F6F74A8}">
      <dgm:prSet/>
      <dgm:spPr/>
      <dgm:t>
        <a:bodyPr/>
        <a:lstStyle/>
        <a:p>
          <a:endParaRPr lang="en-IN" sz="2400">
            <a:latin typeface="Arial Nova" panose="020B0504020202020204" pitchFamily="34" charset="0"/>
          </a:endParaRPr>
        </a:p>
      </dgm:t>
    </dgm:pt>
    <dgm:pt modelId="{16387CBF-6D78-4A1B-804D-CABE2131EDA7}">
      <dgm:prSet custT="1"/>
      <dgm:spPr>
        <a:ln>
          <a:noFill/>
        </a:ln>
      </dgm:spPr>
      <dgm:t>
        <a:bodyPr lIns="180000"/>
        <a:lstStyle/>
        <a:p>
          <a:pPr algn="l"/>
          <a:r>
            <a:rPr lang="en-IN" sz="1800" i="0">
              <a:latin typeface="Arial Nova" panose="020B0504020202020204" pitchFamily="34" charset="0"/>
            </a:rPr>
            <a:t>BYOD Licenses</a:t>
          </a:r>
          <a:endParaRPr lang="en-IN" sz="1800">
            <a:latin typeface="Arial Nova" panose="020B0504020202020204" pitchFamily="34" charset="0"/>
          </a:endParaRPr>
        </a:p>
      </dgm:t>
    </dgm:pt>
    <dgm:pt modelId="{5CB49AAF-709B-4B31-9B54-2FCB858CCE90}" type="parTrans" cxnId="{EA550AA6-DD06-4941-AF51-BE84D8E19298}">
      <dgm:prSet custT="1"/>
      <dgm:spPr/>
      <dgm:t>
        <a:bodyPr lIns="180000"/>
        <a:lstStyle/>
        <a:p>
          <a:endParaRPr lang="en-IN" sz="700">
            <a:latin typeface="Arial Nova" panose="020B0504020202020204" pitchFamily="34" charset="0"/>
          </a:endParaRPr>
        </a:p>
      </dgm:t>
    </dgm:pt>
    <dgm:pt modelId="{22D13F5D-0DC7-408E-BAD7-6D95600BFFED}" type="sibTrans" cxnId="{EA550AA6-DD06-4941-AF51-BE84D8E19298}">
      <dgm:prSet/>
      <dgm:spPr/>
      <dgm:t>
        <a:bodyPr/>
        <a:lstStyle/>
        <a:p>
          <a:endParaRPr lang="en-IN" sz="2400">
            <a:latin typeface="Arial Nova" panose="020B0504020202020204" pitchFamily="34" charset="0"/>
          </a:endParaRPr>
        </a:p>
      </dgm:t>
    </dgm:pt>
    <dgm:pt modelId="{78FCDC29-AB8D-49DD-A358-B608432DA8F6}">
      <dgm:prSet custT="1"/>
      <dgm:spPr>
        <a:ln>
          <a:noFill/>
        </a:ln>
      </dgm:spPr>
      <dgm:t>
        <a:bodyPr lIns="180000"/>
        <a:lstStyle/>
        <a:p>
          <a:pPr algn="l"/>
          <a:r>
            <a:rPr lang="en-IN" sz="1800" i="0">
              <a:latin typeface="Arial Nova" panose="020B0504020202020204" pitchFamily="34" charset="0"/>
            </a:rPr>
            <a:t>Guest Services Licenses</a:t>
          </a:r>
          <a:endParaRPr lang="en-IN" sz="1800">
            <a:latin typeface="Arial Nova" panose="020B0504020202020204" pitchFamily="34" charset="0"/>
          </a:endParaRPr>
        </a:p>
      </dgm:t>
    </dgm:pt>
    <dgm:pt modelId="{581772DA-926C-4CFC-928D-CEBD581DDE18}" type="parTrans" cxnId="{97C56A6F-B74C-4549-933A-76E2F5D3A880}">
      <dgm:prSet custT="1"/>
      <dgm:spPr/>
      <dgm:t>
        <a:bodyPr lIns="180000"/>
        <a:lstStyle/>
        <a:p>
          <a:endParaRPr lang="en-IN" sz="700">
            <a:latin typeface="Arial Nova" panose="020B0504020202020204" pitchFamily="34" charset="0"/>
          </a:endParaRPr>
        </a:p>
      </dgm:t>
    </dgm:pt>
    <dgm:pt modelId="{90559516-9C5A-4DEF-941B-D860CC603365}" type="sibTrans" cxnId="{97C56A6F-B74C-4549-933A-76E2F5D3A880}">
      <dgm:prSet/>
      <dgm:spPr/>
      <dgm:t>
        <a:bodyPr/>
        <a:lstStyle/>
        <a:p>
          <a:endParaRPr lang="en-IN" sz="2400">
            <a:latin typeface="Arial Nova" panose="020B0504020202020204" pitchFamily="34" charset="0"/>
          </a:endParaRPr>
        </a:p>
      </dgm:t>
    </dgm:pt>
    <dgm:pt modelId="{2E571A4C-0D3E-4A47-8783-E9C7F3F0FAB1}" type="pres">
      <dgm:prSet presAssocID="{65E76054-B57F-4049-B5F8-EC96C7A4AEC2}" presName="Name0" presStyleCnt="0">
        <dgm:presLayoutVars>
          <dgm:chPref val="1"/>
          <dgm:dir/>
          <dgm:animOne val="branch"/>
          <dgm:animLvl val="lvl"/>
          <dgm:resizeHandles val="exact"/>
        </dgm:presLayoutVars>
      </dgm:prSet>
      <dgm:spPr/>
    </dgm:pt>
    <dgm:pt modelId="{80F82B5E-465F-44D1-99F5-C8EFE2AE8FC0}" type="pres">
      <dgm:prSet presAssocID="{F51FAADE-66BA-4835-B5BF-A58035019C69}" presName="root1" presStyleCnt="0"/>
      <dgm:spPr/>
    </dgm:pt>
    <dgm:pt modelId="{99629EDF-C427-4C7C-9E6F-646C94D2B870}" type="pres">
      <dgm:prSet presAssocID="{F51FAADE-66BA-4835-B5BF-A58035019C69}" presName="LevelOneTextNode" presStyleLbl="node0" presStyleIdx="0" presStyleCnt="1" custScaleX="156467">
        <dgm:presLayoutVars>
          <dgm:chPref val="3"/>
        </dgm:presLayoutVars>
      </dgm:prSet>
      <dgm:spPr/>
    </dgm:pt>
    <dgm:pt modelId="{E5048E34-596D-4AF9-A1D9-85FA1EDAD4BD}" type="pres">
      <dgm:prSet presAssocID="{F51FAADE-66BA-4835-B5BF-A58035019C69}" presName="level2hierChild" presStyleCnt="0"/>
      <dgm:spPr/>
    </dgm:pt>
    <dgm:pt modelId="{2667B47E-3948-4D9D-A03A-5193871102E2}" type="pres">
      <dgm:prSet presAssocID="{EE5AA4FF-EBB5-43A2-BDFB-BED01D9457B2}" presName="conn2-1" presStyleLbl="parChTrans1D2" presStyleIdx="0" presStyleCnt="5"/>
      <dgm:spPr/>
    </dgm:pt>
    <dgm:pt modelId="{DCF63AC8-EC20-4F5B-A01F-CF263237E8A6}" type="pres">
      <dgm:prSet presAssocID="{EE5AA4FF-EBB5-43A2-BDFB-BED01D9457B2}" presName="connTx" presStyleLbl="parChTrans1D2" presStyleIdx="0" presStyleCnt="5"/>
      <dgm:spPr/>
    </dgm:pt>
    <dgm:pt modelId="{D933BCC5-02EC-49A1-9F0B-D7AD950839FB}" type="pres">
      <dgm:prSet presAssocID="{D78BD805-9490-45D2-9DDB-8531A31E24DB}" presName="root2" presStyleCnt="0"/>
      <dgm:spPr/>
    </dgm:pt>
    <dgm:pt modelId="{1F525090-DD42-4896-8FB9-8D686DAB36CE}" type="pres">
      <dgm:prSet presAssocID="{D78BD805-9490-45D2-9DDB-8531A31E24DB}" presName="LevelTwoTextNode" presStyleLbl="node2" presStyleIdx="0" presStyleCnt="5" custScaleX="214861">
        <dgm:presLayoutVars>
          <dgm:chPref val="3"/>
        </dgm:presLayoutVars>
      </dgm:prSet>
      <dgm:spPr/>
    </dgm:pt>
    <dgm:pt modelId="{D32E2A1B-DC27-4D3E-ADD9-072E92920A39}" type="pres">
      <dgm:prSet presAssocID="{D78BD805-9490-45D2-9DDB-8531A31E24DB}" presName="level3hierChild" presStyleCnt="0"/>
      <dgm:spPr/>
    </dgm:pt>
    <dgm:pt modelId="{4EF1674F-92FD-48CE-9D8F-4F13EF53D128}" type="pres">
      <dgm:prSet presAssocID="{6F1E755E-F42A-40C5-9803-4308B0BE0CA6}" presName="conn2-1" presStyleLbl="parChTrans1D2" presStyleIdx="1" presStyleCnt="5"/>
      <dgm:spPr/>
    </dgm:pt>
    <dgm:pt modelId="{4CA8434C-2115-4A7D-93A5-EB159AF7A994}" type="pres">
      <dgm:prSet presAssocID="{6F1E755E-F42A-40C5-9803-4308B0BE0CA6}" presName="connTx" presStyleLbl="parChTrans1D2" presStyleIdx="1" presStyleCnt="5"/>
      <dgm:spPr/>
    </dgm:pt>
    <dgm:pt modelId="{5EC141DE-D6B9-4397-ABFA-8DC90334E7AF}" type="pres">
      <dgm:prSet presAssocID="{4644ED71-C15E-44C7-88F7-41E18E7839FB}" presName="root2" presStyleCnt="0"/>
      <dgm:spPr/>
    </dgm:pt>
    <dgm:pt modelId="{F6794906-794C-4EDF-99B6-054588C41E9E}" type="pres">
      <dgm:prSet presAssocID="{4644ED71-C15E-44C7-88F7-41E18E7839FB}" presName="LevelTwoTextNode" presStyleLbl="node2" presStyleIdx="1" presStyleCnt="5" custScaleX="214861">
        <dgm:presLayoutVars>
          <dgm:chPref val="3"/>
        </dgm:presLayoutVars>
      </dgm:prSet>
      <dgm:spPr/>
    </dgm:pt>
    <dgm:pt modelId="{A967C2CD-74B3-4D58-BE18-F8D41ADC47EF}" type="pres">
      <dgm:prSet presAssocID="{4644ED71-C15E-44C7-88F7-41E18E7839FB}" presName="level3hierChild" presStyleCnt="0"/>
      <dgm:spPr/>
    </dgm:pt>
    <dgm:pt modelId="{A10E4D65-606D-48F2-96A4-9BD19B44BD7C}" type="pres">
      <dgm:prSet presAssocID="{C5FCC5AD-E043-4186-BD86-B0E34541EB7B}" presName="conn2-1" presStyleLbl="parChTrans1D2" presStyleIdx="2" presStyleCnt="5"/>
      <dgm:spPr/>
    </dgm:pt>
    <dgm:pt modelId="{FF505F36-720C-4442-BF1A-1EB1DAC8A954}" type="pres">
      <dgm:prSet presAssocID="{C5FCC5AD-E043-4186-BD86-B0E34541EB7B}" presName="connTx" presStyleLbl="parChTrans1D2" presStyleIdx="2" presStyleCnt="5"/>
      <dgm:spPr/>
    </dgm:pt>
    <dgm:pt modelId="{F00BAC5C-C52A-4733-BD32-3F9E47FE1139}" type="pres">
      <dgm:prSet presAssocID="{6BC9DD7A-653E-4088-9698-EC4EC8535093}" presName="root2" presStyleCnt="0"/>
      <dgm:spPr/>
    </dgm:pt>
    <dgm:pt modelId="{200B96BE-1418-4D74-91B4-CBE368713FB2}" type="pres">
      <dgm:prSet presAssocID="{6BC9DD7A-653E-4088-9698-EC4EC8535093}" presName="LevelTwoTextNode" presStyleLbl="node2" presStyleIdx="2" presStyleCnt="5" custScaleX="214861">
        <dgm:presLayoutVars>
          <dgm:chPref val="3"/>
        </dgm:presLayoutVars>
      </dgm:prSet>
      <dgm:spPr/>
    </dgm:pt>
    <dgm:pt modelId="{ABA4D706-BFB0-4871-BC90-6654CC867874}" type="pres">
      <dgm:prSet presAssocID="{6BC9DD7A-653E-4088-9698-EC4EC8535093}" presName="level3hierChild" presStyleCnt="0"/>
      <dgm:spPr/>
    </dgm:pt>
    <dgm:pt modelId="{22263E74-3CC8-4772-B53E-A1639F0A4F1E}" type="pres">
      <dgm:prSet presAssocID="{5CB49AAF-709B-4B31-9B54-2FCB858CCE90}" presName="conn2-1" presStyleLbl="parChTrans1D2" presStyleIdx="3" presStyleCnt="5"/>
      <dgm:spPr/>
    </dgm:pt>
    <dgm:pt modelId="{F9A8E111-3C34-4212-A095-90C09C88E055}" type="pres">
      <dgm:prSet presAssocID="{5CB49AAF-709B-4B31-9B54-2FCB858CCE90}" presName="connTx" presStyleLbl="parChTrans1D2" presStyleIdx="3" presStyleCnt="5"/>
      <dgm:spPr/>
    </dgm:pt>
    <dgm:pt modelId="{087C0B21-196D-4BE8-B2DE-D17C9BE8B644}" type="pres">
      <dgm:prSet presAssocID="{16387CBF-6D78-4A1B-804D-CABE2131EDA7}" presName="root2" presStyleCnt="0"/>
      <dgm:spPr/>
    </dgm:pt>
    <dgm:pt modelId="{22460C21-6ED1-40FD-9134-DA71751FA033}" type="pres">
      <dgm:prSet presAssocID="{16387CBF-6D78-4A1B-804D-CABE2131EDA7}" presName="LevelTwoTextNode" presStyleLbl="node2" presStyleIdx="3" presStyleCnt="5" custScaleX="214861">
        <dgm:presLayoutVars>
          <dgm:chPref val="3"/>
        </dgm:presLayoutVars>
      </dgm:prSet>
      <dgm:spPr/>
    </dgm:pt>
    <dgm:pt modelId="{7058507D-3B99-46A9-82B4-1E84EF42C586}" type="pres">
      <dgm:prSet presAssocID="{16387CBF-6D78-4A1B-804D-CABE2131EDA7}" presName="level3hierChild" presStyleCnt="0"/>
      <dgm:spPr/>
    </dgm:pt>
    <dgm:pt modelId="{862DDEC4-A987-4DA7-B545-1CC01ADD0BE0}" type="pres">
      <dgm:prSet presAssocID="{581772DA-926C-4CFC-928D-CEBD581DDE18}" presName="conn2-1" presStyleLbl="parChTrans1D2" presStyleIdx="4" presStyleCnt="5"/>
      <dgm:spPr/>
    </dgm:pt>
    <dgm:pt modelId="{09216414-155F-4513-8B82-B89D48A12C94}" type="pres">
      <dgm:prSet presAssocID="{581772DA-926C-4CFC-928D-CEBD581DDE18}" presName="connTx" presStyleLbl="parChTrans1D2" presStyleIdx="4" presStyleCnt="5"/>
      <dgm:spPr/>
    </dgm:pt>
    <dgm:pt modelId="{51A25112-CBFC-4C3F-9700-A3F186894047}" type="pres">
      <dgm:prSet presAssocID="{78FCDC29-AB8D-49DD-A358-B608432DA8F6}" presName="root2" presStyleCnt="0"/>
      <dgm:spPr/>
    </dgm:pt>
    <dgm:pt modelId="{1A06B151-5097-44E3-B8F3-1B7A59E7A80F}" type="pres">
      <dgm:prSet presAssocID="{78FCDC29-AB8D-49DD-A358-B608432DA8F6}" presName="LevelTwoTextNode" presStyleLbl="node2" presStyleIdx="4" presStyleCnt="5" custScaleX="214861">
        <dgm:presLayoutVars>
          <dgm:chPref val="3"/>
        </dgm:presLayoutVars>
      </dgm:prSet>
      <dgm:spPr/>
    </dgm:pt>
    <dgm:pt modelId="{9D349C91-C006-4A6D-BDB8-AD2D17A32D86}" type="pres">
      <dgm:prSet presAssocID="{78FCDC29-AB8D-49DD-A358-B608432DA8F6}" presName="level3hierChild" presStyleCnt="0"/>
      <dgm:spPr/>
    </dgm:pt>
  </dgm:ptLst>
  <dgm:cxnLst>
    <dgm:cxn modelId="{5E656213-3199-4A9E-A2B0-30AB55EFE309}" type="presOf" srcId="{C5FCC5AD-E043-4186-BD86-B0E34541EB7B}" destId="{A10E4D65-606D-48F2-96A4-9BD19B44BD7C}" srcOrd="0" destOrd="0" presId="urn:microsoft.com/office/officeart/2008/layout/HorizontalMultiLevelHierarchy"/>
    <dgm:cxn modelId="{648CEC1D-F888-480A-9680-E9C1455C5018}" srcId="{65E76054-B57F-4049-B5F8-EC96C7A4AEC2}" destId="{F51FAADE-66BA-4835-B5BF-A58035019C69}" srcOrd="0" destOrd="0" parTransId="{DC93E0F4-5E78-4DDC-9BBD-67454BE4033D}" sibTransId="{D0C7DF0C-8872-4BFB-AB47-E44289822718}"/>
    <dgm:cxn modelId="{590E6B32-DC55-4891-9BCF-7D16794A2CF7}" type="presOf" srcId="{6F1E755E-F42A-40C5-9803-4308B0BE0CA6}" destId="{4CA8434C-2115-4A7D-93A5-EB159AF7A994}" srcOrd="1" destOrd="0" presId="urn:microsoft.com/office/officeart/2008/layout/HorizontalMultiLevelHierarchy"/>
    <dgm:cxn modelId="{2126E235-47F5-4728-9627-FD6F4B6153FB}" type="presOf" srcId="{6BC9DD7A-653E-4088-9698-EC4EC8535093}" destId="{200B96BE-1418-4D74-91B4-CBE368713FB2}" srcOrd="0" destOrd="0" presId="urn:microsoft.com/office/officeart/2008/layout/HorizontalMultiLevelHierarchy"/>
    <dgm:cxn modelId="{BB47B36B-F6DF-4B55-98A5-E319D52B85BC}" type="presOf" srcId="{5CB49AAF-709B-4B31-9B54-2FCB858CCE90}" destId="{22263E74-3CC8-4772-B53E-A1639F0A4F1E}" srcOrd="0" destOrd="0" presId="urn:microsoft.com/office/officeart/2008/layout/HorizontalMultiLevelHierarchy"/>
    <dgm:cxn modelId="{97C56A6F-B74C-4549-933A-76E2F5D3A880}" srcId="{F51FAADE-66BA-4835-B5BF-A58035019C69}" destId="{78FCDC29-AB8D-49DD-A358-B608432DA8F6}" srcOrd="4" destOrd="0" parTransId="{581772DA-926C-4CFC-928D-CEBD581DDE18}" sibTransId="{90559516-9C5A-4DEF-941B-D860CC603365}"/>
    <dgm:cxn modelId="{C075BA6F-1EF3-4FCE-BF49-C127E7292B97}" type="presOf" srcId="{4644ED71-C15E-44C7-88F7-41E18E7839FB}" destId="{F6794906-794C-4EDF-99B6-054588C41E9E}" srcOrd="0" destOrd="0" presId="urn:microsoft.com/office/officeart/2008/layout/HorizontalMultiLevelHierarchy"/>
    <dgm:cxn modelId="{F3C27173-DC84-49C6-A6AE-F9867DA97849}" type="presOf" srcId="{EE5AA4FF-EBB5-43A2-BDFB-BED01D9457B2}" destId="{DCF63AC8-EC20-4F5B-A01F-CF263237E8A6}" srcOrd="1" destOrd="0" presId="urn:microsoft.com/office/officeart/2008/layout/HorizontalMultiLevelHierarchy"/>
    <dgm:cxn modelId="{56FE0755-8369-4D54-89CE-96CCF8354974}" type="presOf" srcId="{5CB49AAF-709B-4B31-9B54-2FCB858CCE90}" destId="{F9A8E111-3C34-4212-A095-90C09C88E055}" srcOrd="1" destOrd="0" presId="urn:microsoft.com/office/officeart/2008/layout/HorizontalMultiLevelHierarchy"/>
    <dgm:cxn modelId="{78015258-F3CA-41AA-AB31-226AA0F7A998}" type="presOf" srcId="{65E76054-B57F-4049-B5F8-EC96C7A4AEC2}" destId="{2E571A4C-0D3E-4A47-8783-E9C7F3F0FAB1}" srcOrd="0" destOrd="0" presId="urn:microsoft.com/office/officeart/2008/layout/HorizontalMultiLevelHierarchy"/>
    <dgm:cxn modelId="{F576A77B-58D7-4B71-8B1E-5C202147BAB5}" type="presOf" srcId="{C5FCC5AD-E043-4186-BD86-B0E34541EB7B}" destId="{FF505F36-720C-4442-BF1A-1EB1DAC8A954}" srcOrd="1" destOrd="0" presId="urn:microsoft.com/office/officeart/2008/layout/HorizontalMultiLevelHierarchy"/>
    <dgm:cxn modelId="{6DDE617C-1B8B-4838-8E9B-95654CE5A60D}" type="presOf" srcId="{581772DA-926C-4CFC-928D-CEBD581DDE18}" destId="{862DDEC4-A987-4DA7-B545-1CC01ADD0BE0}" srcOrd="0" destOrd="0" presId="urn:microsoft.com/office/officeart/2008/layout/HorizontalMultiLevelHierarchy"/>
    <dgm:cxn modelId="{0339D986-32CD-4826-A4D3-5AA80F6F74A8}" srcId="{F51FAADE-66BA-4835-B5BF-A58035019C69}" destId="{6BC9DD7A-653E-4088-9698-EC4EC8535093}" srcOrd="2" destOrd="0" parTransId="{C5FCC5AD-E043-4186-BD86-B0E34541EB7B}" sibTransId="{4DBA8EAC-A6AD-40AD-91A1-038ED9F50942}"/>
    <dgm:cxn modelId="{B14B688F-CA50-4C14-ACEE-157085B228B4}" type="presOf" srcId="{581772DA-926C-4CFC-928D-CEBD581DDE18}" destId="{09216414-155F-4513-8B82-B89D48A12C94}" srcOrd="1" destOrd="0" presId="urn:microsoft.com/office/officeart/2008/layout/HorizontalMultiLevelHierarchy"/>
    <dgm:cxn modelId="{44352592-DFF2-44E6-A6DB-2E324FABBF9E}" type="presOf" srcId="{EE5AA4FF-EBB5-43A2-BDFB-BED01D9457B2}" destId="{2667B47E-3948-4D9D-A03A-5193871102E2}" srcOrd="0" destOrd="0" presId="urn:microsoft.com/office/officeart/2008/layout/HorizontalMultiLevelHierarchy"/>
    <dgm:cxn modelId="{BE8F3495-CE0D-4E3B-BA21-BAA8152B3C44}" type="presOf" srcId="{78FCDC29-AB8D-49DD-A358-B608432DA8F6}" destId="{1A06B151-5097-44E3-B8F3-1B7A59E7A80F}" srcOrd="0" destOrd="0" presId="urn:microsoft.com/office/officeart/2008/layout/HorizontalMultiLevelHierarchy"/>
    <dgm:cxn modelId="{B454FF9E-4B7B-4F17-84B8-AF5C77A160EB}" srcId="{F51FAADE-66BA-4835-B5BF-A58035019C69}" destId="{4644ED71-C15E-44C7-88F7-41E18E7839FB}" srcOrd="1" destOrd="0" parTransId="{6F1E755E-F42A-40C5-9803-4308B0BE0CA6}" sibTransId="{B4F934ED-75E9-4AB3-978C-9974AE191781}"/>
    <dgm:cxn modelId="{EA550AA6-DD06-4941-AF51-BE84D8E19298}" srcId="{F51FAADE-66BA-4835-B5BF-A58035019C69}" destId="{16387CBF-6D78-4A1B-804D-CABE2131EDA7}" srcOrd="3" destOrd="0" parTransId="{5CB49AAF-709B-4B31-9B54-2FCB858CCE90}" sibTransId="{22D13F5D-0DC7-408E-BAD7-6D95600BFFED}"/>
    <dgm:cxn modelId="{BE6F23AE-F7AB-44B0-98F3-21CF95B9492C}" type="presOf" srcId="{16387CBF-6D78-4A1B-804D-CABE2131EDA7}" destId="{22460C21-6ED1-40FD-9134-DA71751FA033}" srcOrd="0" destOrd="0" presId="urn:microsoft.com/office/officeart/2008/layout/HorizontalMultiLevelHierarchy"/>
    <dgm:cxn modelId="{1C0B09B4-FF7A-42CE-A3F2-645C72FD3E94}" type="presOf" srcId="{F51FAADE-66BA-4835-B5BF-A58035019C69}" destId="{99629EDF-C427-4C7C-9E6F-646C94D2B870}" srcOrd="0" destOrd="0" presId="urn:microsoft.com/office/officeart/2008/layout/HorizontalMultiLevelHierarchy"/>
    <dgm:cxn modelId="{0ED77BC1-B79B-4892-8596-8DAA1F151987}" type="presOf" srcId="{D78BD805-9490-45D2-9DDB-8531A31E24DB}" destId="{1F525090-DD42-4896-8FB9-8D686DAB36CE}" srcOrd="0" destOrd="0" presId="urn:microsoft.com/office/officeart/2008/layout/HorizontalMultiLevelHierarchy"/>
    <dgm:cxn modelId="{461708E5-C1F9-47D1-99AA-6950123ED1DC}" srcId="{F51FAADE-66BA-4835-B5BF-A58035019C69}" destId="{D78BD805-9490-45D2-9DDB-8531A31E24DB}" srcOrd="0" destOrd="0" parTransId="{EE5AA4FF-EBB5-43A2-BDFB-BED01D9457B2}" sibTransId="{77F6E729-CEC8-40B7-8BCD-53993BB37AFD}"/>
    <dgm:cxn modelId="{D1754FEA-22BF-477F-AE40-00BC39170F8F}" type="presOf" srcId="{6F1E755E-F42A-40C5-9803-4308B0BE0CA6}" destId="{4EF1674F-92FD-48CE-9D8F-4F13EF53D128}" srcOrd="0" destOrd="0" presId="urn:microsoft.com/office/officeart/2008/layout/HorizontalMultiLevelHierarchy"/>
    <dgm:cxn modelId="{86A08C9B-E587-41B0-856E-B10399B7F659}" type="presParOf" srcId="{2E571A4C-0D3E-4A47-8783-E9C7F3F0FAB1}" destId="{80F82B5E-465F-44D1-99F5-C8EFE2AE8FC0}" srcOrd="0" destOrd="0" presId="urn:microsoft.com/office/officeart/2008/layout/HorizontalMultiLevelHierarchy"/>
    <dgm:cxn modelId="{7393BC45-5C8A-4EDD-9144-141F10CD5A4D}" type="presParOf" srcId="{80F82B5E-465F-44D1-99F5-C8EFE2AE8FC0}" destId="{99629EDF-C427-4C7C-9E6F-646C94D2B870}" srcOrd="0" destOrd="0" presId="urn:microsoft.com/office/officeart/2008/layout/HorizontalMultiLevelHierarchy"/>
    <dgm:cxn modelId="{C0A37A7B-932C-4B8A-8840-FFB7CF17DD5B}" type="presParOf" srcId="{80F82B5E-465F-44D1-99F5-C8EFE2AE8FC0}" destId="{E5048E34-596D-4AF9-A1D9-85FA1EDAD4BD}" srcOrd="1" destOrd="0" presId="urn:microsoft.com/office/officeart/2008/layout/HorizontalMultiLevelHierarchy"/>
    <dgm:cxn modelId="{4136575B-F4D1-431C-9D5E-1C6988D271B7}" type="presParOf" srcId="{E5048E34-596D-4AF9-A1D9-85FA1EDAD4BD}" destId="{2667B47E-3948-4D9D-A03A-5193871102E2}" srcOrd="0" destOrd="0" presId="urn:microsoft.com/office/officeart/2008/layout/HorizontalMultiLevelHierarchy"/>
    <dgm:cxn modelId="{291C66CF-1069-421C-88F3-89F48A1C066F}" type="presParOf" srcId="{2667B47E-3948-4D9D-A03A-5193871102E2}" destId="{DCF63AC8-EC20-4F5B-A01F-CF263237E8A6}" srcOrd="0" destOrd="0" presId="urn:microsoft.com/office/officeart/2008/layout/HorizontalMultiLevelHierarchy"/>
    <dgm:cxn modelId="{EBA4B09F-1DCF-4910-8271-D74F5A7B6F37}" type="presParOf" srcId="{E5048E34-596D-4AF9-A1D9-85FA1EDAD4BD}" destId="{D933BCC5-02EC-49A1-9F0B-D7AD950839FB}" srcOrd="1" destOrd="0" presId="urn:microsoft.com/office/officeart/2008/layout/HorizontalMultiLevelHierarchy"/>
    <dgm:cxn modelId="{984E00FF-394E-4F47-B1AC-FAEFA65ED7D9}" type="presParOf" srcId="{D933BCC5-02EC-49A1-9F0B-D7AD950839FB}" destId="{1F525090-DD42-4896-8FB9-8D686DAB36CE}" srcOrd="0" destOrd="0" presId="urn:microsoft.com/office/officeart/2008/layout/HorizontalMultiLevelHierarchy"/>
    <dgm:cxn modelId="{2F1D7D78-C163-4E85-8DF0-E74A2E32CBB6}" type="presParOf" srcId="{D933BCC5-02EC-49A1-9F0B-D7AD950839FB}" destId="{D32E2A1B-DC27-4D3E-ADD9-072E92920A39}" srcOrd="1" destOrd="0" presId="urn:microsoft.com/office/officeart/2008/layout/HorizontalMultiLevelHierarchy"/>
    <dgm:cxn modelId="{32AD8352-8784-4CB4-9E79-A315D9B503C4}" type="presParOf" srcId="{E5048E34-596D-4AF9-A1D9-85FA1EDAD4BD}" destId="{4EF1674F-92FD-48CE-9D8F-4F13EF53D128}" srcOrd="2" destOrd="0" presId="urn:microsoft.com/office/officeart/2008/layout/HorizontalMultiLevelHierarchy"/>
    <dgm:cxn modelId="{87E8C79F-76CA-433E-A566-30ED716BF0D2}" type="presParOf" srcId="{4EF1674F-92FD-48CE-9D8F-4F13EF53D128}" destId="{4CA8434C-2115-4A7D-93A5-EB159AF7A994}" srcOrd="0" destOrd="0" presId="urn:microsoft.com/office/officeart/2008/layout/HorizontalMultiLevelHierarchy"/>
    <dgm:cxn modelId="{1774A6FF-5A8F-4784-AEC6-CEEE231615AD}" type="presParOf" srcId="{E5048E34-596D-4AF9-A1D9-85FA1EDAD4BD}" destId="{5EC141DE-D6B9-4397-ABFA-8DC90334E7AF}" srcOrd="3" destOrd="0" presId="urn:microsoft.com/office/officeart/2008/layout/HorizontalMultiLevelHierarchy"/>
    <dgm:cxn modelId="{DF01DAD4-2D06-4586-96A9-B81BAF8C2691}" type="presParOf" srcId="{5EC141DE-D6B9-4397-ABFA-8DC90334E7AF}" destId="{F6794906-794C-4EDF-99B6-054588C41E9E}" srcOrd="0" destOrd="0" presId="urn:microsoft.com/office/officeart/2008/layout/HorizontalMultiLevelHierarchy"/>
    <dgm:cxn modelId="{60EEAD64-A931-4A80-AA60-ADCA39D219E3}" type="presParOf" srcId="{5EC141DE-D6B9-4397-ABFA-8DC90334E7AF}" destId="{A967C2CD-74B3-4D58-BE18-F8D41ADC47EF}" srcOrd="1" destOrd="0" presId="urn:microsoft.com/office/officeart/2008/layout/HorizontalMultiLevelHierarchy"/>
    <dgm:cxn modelId="{7B2416AC-6DC5-4C51-A933-7D9F31CD31E6}" type="presParOf" srcId="{E5048E34-596D-4AF9-A1D9-85FA1EDAD4BD}" destId="{A10E4D65-606D-48F2-96A4-9BD19B44BD7C}" srcOrd="4" destOrd="0" presId="urn:microsoft.com/office/officeart/2008/layout/HorizontalMultiLevelHierarchy"/>
    <dgm:cxn modelId="{939A1900-4862-436C-81DB-2C55D378904B}" type="presParOf" srcId="{A10E4D65-606D-48F2-96A4-9BD19B44BD7C}" destId="{FF505F36-720C-4442-BF1A-1EB1DAC8A954}" srcOrd="0" destOrd="0" presId="urn:microsoft.com/office/officeart/2008/layout/HorizontalMultiLevelHierarchy"/>
    <dgm:cxn modelId="{C4035761-7F9A-4447-BEBB-2E0FEE85E19D}" type="presParOf" srcId="{E5048E34-596D-4AF9-A1D9-85FA1EDAD4BD}" destId="{F00BAC5C-C52A-4733-BD32-3F9E47FE1139}" srcOrd="5" destOrd="0" presId="urn:microsoft.com/office/officeart/2008/layout/HorizontalMultiLevelHierarchy"/>
    <dgm:cxn modelId="{19D8437A-A2FB-4EDC-B153-9C52727DBEB3}" type="presParOf" srcId="{F00BAC5C-C52A-4733-BD32-3F9E47FE1139}" destId="{200B96BE-1418-4D74-91B4-CBE368713FB2}" srcOrd="0" destOrd="0" presId="urn:microsoft.com/office/officeart/2008/layout/HorizontalMultiLevelHierarchy"/>
    <dgm:cxn modelId="{000CAADE-3E9F-4759-8B0F-3EB851B6E01E}" type="presParOf" srcId="{F00BAC5C-C52A-4733-BD32-3F9E47FE1139}" destId="{ABA4D706-BFB0-4871-BC90-6654CC867874}" srcOrd="1" destOrd="0" presId="urn:microsoft.com/office/officeart/2008/layout/HorizontalMultiLevelHierarchy"/>
    <dgm:cxn modelId="{0E611729-D3EE-4B31-83F1-776FBDC3B52B}" type="presParOf" srcId="{E5048E34-596D-4AF9-A1D9-85FA1EDAD4BD}" destId="{22263E74-3CC8-4772-B53E-A1639F0A4F1E}" srcOrd="6" destOrd="0" presId="urn:microsoft.com/office/officeart/2008/layout/HorizontalMultiLevelHierarchy"/>
    <dgm:cxn modelId="{593BA730-EE3F-4F20-BB27-6AB8FE8528E2}" type="presParOf" srcId="{22263E74-3CC8-4772-B53E-A1639F0A4F1E}" destId="{F9A8E111-3C34-4212-A095-90C09C88E055}" srcOrd="0" destOrd="0" presId="urn:microsoft.com/office/officeart/2008/layout/HorizontalMultiLevelHierarchy"/>
    <dgm:cxn modelId="{9FFDDD95-D64B-4F51-9E74-EEEBBBFC23B2}" type="presParOf" srcId="{E5048E34-596D-4AF9-A1D9-85FA1EDAD4BD}" destId="{087C0B21-196D-4BE8-B2DE-D17C9BE8B644}" srcOrd="7" destOrd="0" presId="urn:microsoft.com/office/officeart/2008/layout/HorizontalMultiLevelHierarchy"/>
    <dgm:cxn modelId="{065F993F-F626-4A84-B8AA-74AE083AFDCE}" type="presParOf" srcId="{087C0B21-196D-4BE8-B2DE-D17C9BE8B644}" destId="{22460C21-6ED1-40FD-9134-DA71751FA033}" srcOrd="0" destOrd="0" presId="urn:microsoft.com/office/officeart/2008/layout/HorizontalMultiLevelHierarchy"/>
    <dgm:cxn modelId="{3358A442-A237-428E-85BC-9E16A6434885}" type="presParOf" srcId="{087C0B21-196D-4BE8-B2DE-D17C9BE8B644}" destId="{7058507D-3B99-46A9-82B4-1E84EF42C586}" srcOrd="1" destOrd="0" presId="urn:microsoft.com/office/officeart/2008/layout/HorizontalMultiLevelHierarchy"/>
    <dgm:cxn modelId="{B928C2D9-C200-4BDB-8B3B-41552B3CD139}" type="presParOf" srcId="{E5048E34-596D-4AF9-A1D9-85FA1EDAD4BD}" destId="{862DDEC4-A987-4DA7-B545-1CC01ADD0BE0}" srcOrd="8" destOrd="0" presId="urn:microsoft.com/office/officeart/2008/layout/HorizontalMultiLevelHierarchy"/>
    <dgm:cxn modelId="{8E161129-36C4-4844-A50C-3B54E7860411}" type="presParOf" srcId="{862DDEC4-A987-4DA7-B545-1CC01ADD0BE0}" destId="{09216414-155F-4513-8B82-B89D48A12C94}" srcOrd="0" destOrd="0" presId="urn:microsoft.com/office/officeart/2008/layout/HorizontalMultiLevelHierarchy"/>
    <dgm:cxn modelId="{7C193130-F23B-4470-A99C-B223942B0C58}" type="presParOf" srcId="{E5048E34-596D-4AF9-A1D9-85FA1EDAD4BD}" destId="{51A25112-CBFC-4C3F-9700-A3F186894047}" srcOrd="9" destOrd="0" presId="urn:microsoft.com/office/officeart/2008/layout/HorizontalMultiLevelHierarchy"/>
    <dgm:cxn modelId="{3DA91738-6157-44CA-98DF-7BE53D1C3D88}" type="presParOf" srcId="{51A25112-CBFC-4C3F-9700-A3F186894047}" destId="{1A06B151-5097-44E3-B8F3-1B7A59E7A80F}" srcOrd="0" destOrd="0" presId="urn:microsoft.com/office/officeart/2008/layout/HorizontalMultiLevelHierarchy"/>
    <dgm:cxn modelId="{E304F4C1-E931-4F6A-B6B1-C7D08EA4091B}" type="presParOf" srcId="{51A25112-CBFC-4C3F-9700-A3F186894047}" destId="{9D349C91-C006-4A6D-BDB8-AD2D17A32D86}"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39B24377-8E89-415B-AAF9-BDFC2F7DC6B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ECF2AA47-7816-4548-BAD4-A06C6822D648}">
      <dgm:prSet phldrT="[Text]" custT="1"/>
      <dgm:spPr>
        <a:solidFill>
          <a:schemeClr val="accent5">
            <a:lumMod val="20000"/>
            <a:lumOff val="80000"/>
          </a:schemeClr>
        </a:solidFill>
        <a:ln>
          <a:noFill/>
        </a:ln>
      </dgm:spPr>
      <dgm:t>
        <a:bodyPr lIns="180000"/>
        <a:lstStyle/>
        <a:p>
          <a:pPr algn="ctr"/>
          <a:r>
            <a:rPr lang="en-IN" sz="1400" b="0" i="0">
              <a:solidFill>
                <a:schemeClr val="tx1"/>
              </a:solidFill>
              <a:latin typeface="Arial Nova" panose="020B0504020202020204" pitchFamily="34" charset="0"/>
            </a:rPr>
            <a:t>Comprehensive Cloud Management</a:t>
          </a:r>
          <a:endParaRPr lang="en-IN" sz="1400" b="0">
            <a:solidFill>
              <a:schemeClr val="tx1"/>
            </a:solidFill>
            <a:latin typeface="Arial Nova" panose="020B0504020202020204" pitchFamily="34" charset="0"/>
          </a:endParaRPr>
        </a:p>
      </dgm:t>
    </dgm:pt>
    <dgm:pt modelId="{3E2A069C-9F49-4EEE-BA4A-E9CA2E2F8E9C}" type="parTrans" cxnId="{57764AA4-D42E-4B8B-BD21-309E26F54EB9}">
      <dgm:prSet/>
      <dgm:spPr>
        <a:solidFill>
          <a:schemeClr val="bg2">
            <a:lumMod val="50000"/>
          </a:schemeClr>
        </a:solidFill>
        <a:ln>
          <a:solidFill>
            <a:schemeClr val="tx1"/>
          </a:solidFill>
        </a:ln>
      </dgm:spPr>
      <dgm:t>
        <a:bodyPr lIns="180000"/>
        <a:lstStyle/>
        <a:p>
          <a:pPr algn="ctr"/>
          <a:endParaRPr lang="en-IN" sz="1400" b="0">
            <a:solidFill>
              <a:schemeClr val="tx1"/>
            </a:solidFill>
            <a:latin typeface="Arial Nova" panose="020B0504020202020204" pitchFamily="34" charset="0"/>
          </a:endParaRPr>
        </a:p>
      </dgm:t>
    </dgm:pt>
    <dgm:pt modelId="{4B3FFE27-933B-4CD1-BBE3-E967DCFDE3DA}" type="sibTrans" cxnId="{57764AA4-D42E-4B8B-BD21-309E26F54EB9}">
      <dgm:prSet/>
      <dgm:spPr/>
      <dgm:t>
        <a:bodyPr/>
        <a:lstStyle/>
        <a:p>
          <a:pPr algn="ctr"/>
          <a:endParaRPr lang="en-IN" sz="1400" b="0">
            <a:solidFill>
              <a:schemeClr val="tx1"/>
            </a:solidFill>
            <a:latin typeface="Arial Nova" panose="020B0504020202020204" pitchFamily="34" charset="0"/>
          </a:endParaRPr>
        </a:p>
      </dgm:t>
    </dgm:pt>
    <dgm:pt modelId="{CDF61D70-BBA8-441E-812F-EF3A6EEEB3F3}">
      <dgm:prSet phldrT="[Text]" custT="1"/>
      <dgm:spPr>
        <a:solidFill>
          <a:schemeClr val="accent5">
            <a:lumMod val="20000"/>
            <a:lumOff val="80000"/>
          </a:schemeClr>
        </a:solidFill>
        <a:ln>
          <a:noFill/>
        </a:ln>
      </dgm:spPr>
      <dgm:t>
        <a:bodyPr lIns="180000"/>
        <a:lstStyle/>
        <a:p>
          <a:pPr algn="ctr"/>
          <a:r>
            <a:rPr lang="en-IN" sz="1400" b="0" i="0">
              <a:solidFill>
                <a:schemeClr val="tx1"/>
              </a:solidFill>
              <a:latin typeface="Arial Nova" panose="020B0504020202020204" pitchFamily="34" charset="0"/>
            </a:rPr>
            <a:t>24/7 Customer Support</a:t>
          </a:r>
          <a:endParaRPr lang="en-IN" sz="1400" b="0">
            <a:solidFill>
              <a:schemeClr val="tx1"/>
            </a:solidFill>
            <a:latin typeface="Arial Nova" panose="020B0504020202020204" pitchFamily="34" charset="0"/>
          </a:endParaRPr>
        </a:p>
      </dgm:t>
    </dgm:pt>
    <dgm:pt modelId="{5A1D27F1-0120-4F89-B7D3-E4F3DE0510A0}" type="parTrans" cxnId="{75951D6D-1D49-4D4E-8F27-26F3BD63C467}">
      <dgm:prSet/>
      <dgm:spPr>
        <a:solidFill>
          <a:schemeClr val="bg2">
            <a:lumMod val="50000"/>
          </a:schemeClr>
        </a:solidFill>
        <a:ln>
          <a:solidFill>
            <a:schemeClr val="tx1"/>
          </a:solidFill>
        </a:ln>
      </dgm:spPr>
      <dgm:t>
        <a:bodyPr lIns="180000"/>
        <a:lstStyle/>
        <a:p>
          <a:pPr algn="ctr"/>
          <a:endParaRPr lang="en-IN" sz="1400" b="0">
            <a:solidFill>
              <a:schemeClr val="tx1"/>
            </a:solidFill>
            <a:latin typeface="Arial Nova" panose="020B0504020202020204" pitchFamily="34" charset="0"/>
          </a:endParaRPr>
        </a:p>
      </dgm:t>
    </dgm:pt>
    <dgm:pt modelId="{8FCED5C4-414E-4C2E-89CC-CF86CB5CEFC4}" type="sibTrans" cxnId="{75951D6D-1D49-4D4E-8F27-26F3BD63C467}">
      <dgm:prSet/>
      <dgm:spPr/>
      <dgm:t>
        <a:bodyPr/>
        <a:lstStyle/>
        <a:p>
          <a:pPr algn="ctr"/>
          <a:endParaRPr lang="en-IN" sz="1400" b="0">
            <a:solidFill>
              <a:schemeClr val="tx1"/>
            </a:solidFill>
            <a:latin typeface="Arial Nova" panose="020B0504020202020204" pitchFamily="34" charset="0"/>
          </a:endParaRPr>
        </a:p>
      </dgm:t>
    </dgm:pt>
    <dgm:pt modelId="{544691E6-6B6C-4EE5-B456-CFA1ECC4B350}">
      <dgm:prSet custT="1"/>
      <dgm:spPr>
        <a:solidFill>
          <a:schemeClr val="accent5">
            <a:lumMod val="20000"/>
            <a:lumOff val="80000"/>
          </a:schemeClr>
        </a:solidFill>
        <a:ln>
          <a:noFill/>
        </a:ln>
      </dgm:spPr>
      <dgm:t>
        <a:bodyPr lIns="180000"/>
        <a:lstStyle/>
        <a:p>
          <a:pPr algn="ctr"/>
          <a:r>
            <a:rPr lang="en-IN" sz="1400" b="0" i="0">
              <a:solidFill>
                <a:schemeClr val="tx1"/>
              </a:solidFill>
              <a:latin typeface="Arial Nova" panose="020B0504020202020204" pitchFamily="34" charset="0"/>
            </a:rPr>
            <a:t>Firmware Updates</a:t>
          </a:r>
          <a:endParaRPr lang="en-IN" sz="1400" b="0">
            <a:solidFill>
              <a:schemeClr val="tx1"/>
            </a:solidFill>
            <a:latin typeface="Arial Nova" panose="020B0504020202020204" pitchFamily="34" charset="0"/>
          </a:endParaRPr>
        </a:p>
      </dgm:t>
    </dgm:pt>
    <dgm:pt modelId="{F94D05AC-1D4F-46B7-8DDC-9E97CDDD5B00}" type="parTrans" cxnId="{992B09BE-B67F-4241-8791-8856E6F0A243}">
      <dgm:prSet/>
      <dgm:spPr>
        <a:solidFill>
          <a:schemeClr val="bg2">
            <a:lumMod val="50000"/>
          </a:schemeClr>
        </a:solidFill>
        <a:ln>
          <a:solidFill>
            <a:schemeClr val="tx1"/>
          </a:solidFill>
        </a:ln>
      </dgm:spPr>
      <dgm:t>
        <a:bodyPr lIns="180000"/>
        <a:lstStyle/>
        <a:p>
          <a:pPr algn="ctr"/>
          <a:endParaRPr lang="en-IN" sz="1400" b="0">
            <a:solidFill>
              <a:schemeClr val="tx1"/>
            </a:solidFill>
            <a:latin typeface="Arial Nova" panose="020B0504020202020204" pitchFamily="34" charset="0"/>
          </a:endParaRPr>
        </a:p>
      </dgm:t>
    </dgm:pt>
    <dgm:pt modelId="{D3341CF5-F1EC-400F-8017-E73D15BE16B7}" type="sibTrans" cxnId="{992B09BE-B67F-4241-8791-8856E6F0A243}">
      <dgm:prSet/>
      <dgm:spPr/>
      <dgm:t>
        <a:bodyPr/>
        <a:lstStyle/>
        <a:p>
          <a:pPr algn="ctr"/>
          <a:endParaRPr lang="en-IN" sz="1400" b="0">
            <a:solidFill>
              <a:schemeClr val="tx1"/>
            </a:solidFill>
            <a:latin typeface="Arial Nova" panose="020B0504020202020204" pitchFamily="34" charset="0"/>
          </a:endParaRPr>
        </a:p>
      </dgm:t>
    </dgm:pt>
    <dgm:pt modelId="{A057E9C4-2A18-4C01-8D3C-DEBB439379D0}">
      <dgm:prSet custT="1"/>
      <dgm:spPr>
        <a:solidFill>
          <a:schemeClr val="accent5">
            <a:lumMod val="20000"/>
            <a:lumOff val="80000"/>
          </a:schemeClr>
        </a:solidFill>
        <a:ln>
          <a:noFill/>
        </a:ln>
      </dgm:spPr>
      <dgm:t>
        <a:bodyPr lIns="180000"/>
        <a:lstStyle/>
        <a:p>
          <a:pPr algn="ctr"/>
          <a:r>
            <a:rPr lang="en-IN" sz="1400" b="0" i="0">
              <a:solidFill>
                <a:schemeClr val="tx1"/>
              </a:solidFill>
              <a:latin typeface="Arial Nova" panose="020B0504020202020204" pitchFamily="34" charset="0"/>
            </a:rPr>
            <a:t>NBD Hardware Replacement</a:t>
          </a:r>
          <a:endParaRPr lang="en-IN" sz="1400" b="0">
            <a:solidFill>
              <a:schemeClr val="tx1"/>
            </a:solidFill>
            <a:latin typeface="Arial Nova" panose="020B0504020202020204" pitchFamily="34" charset="0"/>
          </a:endParaRPr>
        </a:p>
      </dgm:t>
    </dgm:pt>
    <dgm:pt modelId="{4EF7C87A-B4C0-461D-8C2B-989695C92AB9}" type="parTrans" cxnId="{07A3B67B-977F-4513-BCDD-26B172A01543}">
      <dgm:prSet/>
      <dgm:spPr>
        <a:solidFill>
          <a:schemeClr val="bg2">
            <a:lumMod val="50000"/>
          </a:schemeClr>
        </a:solidFill>
        <a:ln>
          <a:solidFill>
            <a:schemeClr val="tx1"/>
          </a:solidFill>
        </a:ln>
      </dgm:spPr>
      <dgm:t>
        <a:bodyPr lIns="180000"/>
        <a:lstStyle/>
        <a:p>
          <a:pPr algn="ctr"/>
          <a:endParaRPr lang="en-IN" sz="1400" b="0">
            <a:solidFill>
              <a:schemeClr val="tx1"/>
            </a:solidFill>
            <a:latin typeface="Arial Nova" panose="020B0504020202020204" pitchFamily="34" charset="0"/>
          </a:endParaRPr>
        </a:p>
      </dgm:t>
    </dgm:pt>
    <dgm:pt modelId="{F8C40935-C9B6-4053-8127-F2D9BBCFC54D}" type="sibTrans" cxnId="{07A3B67B-977F-4513-BCDD-26B172A01543}">
      <dgm:prSet/>
      <dgm:spPr/>
      <dgm:t>
        <a:bodyPr/>
        <a:lstStyle/>
        <a:p>
          <a:pPr algn="ctr"/>
          <a:endParaRPr lang="en-IN" sz="1400" b="0">
            <a:solidFill>
              <a:schemeClr val="tx1"/>
            </a:solidFill>
            <a:latin typeface="Arial Nova" panose="020B0504020202020204" pitchFamily="34" charset="0"/>
          </a:endParaRPr>
        </a:p>
      </dgm:t>
    </dgm:pt>
    <dgm:pt modelId="{64CCA6F8-470B-487D-AFA2-B5D93AEBAA19}">
      <dgm:prSet custT="1"/>
      <dgm:spPr>
        <a:solidFill>
          <a:schemeClr val="accent5">
            <a:lumMod val="20000"/>
            <a:lumOff val="80000"/>
          </a:schemeClr>
        </a:solidFill>
        <a:ln>
          <a:noFill/>
        </a:ln>
      </dgm:spPr>
      <dgm:t>
        <a:bodyPr lIns="180000"/>
        <a:lstStyle/>
        <a:p>
          <a:pPr algn="ctr"/>
          <a:r>
            <a:rPr lang="en-IN" sz="1400" b="0" i="0">
              <a:solidFill>
                <a:schemeClr val="tx1"/>
              </a:solidFill>
              <a:latin typeface="Arial Nova" panose="020B0504020202020204" pitchFamily="34" charset="0"/>
            </a:rPr>
            <a:t>Scalability</a:t>
          </a:r>
          <a:endParaRPr lang="en-IN" sz="1400" b="0">
            <a:solidFill>
              <a:schemeClr val="tx1"/>
            </a:solidFill>
            <a:latin typeface="Arial Nova" panose="020B0504020202020204" pitchFamily="34" charset="0"/>
          </a:endParaRPr>
        </a:p>
      </dgm:t>
    </dgm:pt>
    <dgm:pt modelId="{36168685-22D7-4084-AF81-7C2E913710AB}" type="parTrans" cxnId="{D5D48837-9A5E-45ED-A733-65B1901F61CF}">
      <dgm:prSet/>
      <dgm:spPr>
        <a:solidFill>
          <a:schemeClr val="bg2">
            <a:lumMod val="50000"/>
          </a:schemeClr>
        </a:solidFill>
        <a:ln>
          <a:solidFill>
            <a:schemeClr val="tx1"/>
          </a:solidFill>
        </a:ln>
      </dgm:spPr>
      <dgm:t>
        <a:bodyPr lIns="180000"/>
        <a:lstStyle/>
        <a:p>
          <a:pPr algn="ctr"/>
          <a:endParaRPr lang="en-IN" sz="1400" b="0">
            <a:solidFill>
              <a:schemeClr val="tx1"/>
            </a:solidFill>
            <a:latin typeface="Arial Nova" panose="020B0504020202020204" pitchFamily="34" charset="0"/>
          </a:endParaRPr>
        </a:p>
      </dgm:t>
    </dgm:pt>
    <dgm:pt modelId="{74AE62E3-4CA3-4FEC-A5E0-BDB47BC109D9}" type="sibTrans" cxnId="{D5D48837-9A5E-45ED-A733-65B1901F61CF}">
      <dgm:prSet/>
      <dgm:spPr/>
      <dgm:t>
        <a:bodyPr/>
        <a:lstStyle/>
        <a:p>
          <a:pPr algn="ctr"/>
          <a:endParaRPr lang="en-IN" sz="1400" b="0">
            <a:solidFill>
              <a:schemeClr val="tx1"/>
            </a:solidFill>
            <a:latin typeface="Arial Nova" panose="020B0504020202020204" pitchFamily="34" charset="0"/>
          </a:endParaRPr>
        </a:p>
      </dgm:t>
    </dgm:pt>
    <dgm:pt modelId="{FDE6FF8A-91A9-4B12-9D65-93F7CA6401FB}">
      <dgm:prSet custT="1"/>
      <dgm:spPr>
        <a:solidFill>
          <a:schemeClr val="accent5">
            <a:lumMod val="20000"/>
            <a:lumOff val="80000"/>
          </a:schemeClr>
        </a:solidFill>
        <a:ln>
          <a:noFill/>
        </a:ln>
      </dgm:spPr>
      <dgm:t>
        <a:bodyPr lIns="180000"/>
        <a:lstStyle/>
        <a:p>
          <a:pPr algn="ctr"/>
          <a:r>
            <a:rPr lang="en-IN" sz="1400" b="0" i="0">
              <a:solidFill>
                <a:schemeClr val="tx1"/>
              </a:solidFill>
              <a:latin typeface="Arial Nova" panose="020B0504020202020204" pitchFamily="34" charset="0"/>
            </a:rPr>
            <a:t>Smart Licensing</a:t>
          </a:r>
          <a:endParaRPr lang="en-IN" sz="1400" b="0">
            <a:solidFill>
              <a:schemeClr val="tx1"/>
            </a:solidFill>
            <a:latin typeface="Arial Nova" panose="020B0504020202020204" pitchFamily="34" charset="0"/>
          </a:endParaRPr>
        </a:p>
      </dgm:t>
    </dgm:pt>
    <dgm:pt modelId="{5722630E-9BD5-4754-A583-CA4C0AB486C3}" type="parTrans" cxnId="{B4D3502E-B7F1-4C12-8D20-91A33A8995DB}">
      <dgm:prSet/>
      <dgm:spPr>
        <a:solidFill>
          <a:schemeClr val="bg2">
            <a:lumMod val="50000"/>
          </a:schemeClr>
        </a:solidFill>
        <a:ln>
          <a:solidFill>
            <a:schemeClr val="tx1"/>
          </a:solidFill>
        </a:ln>
      </dgm:spPr>
      <dgm:t>
        <a:bodyPr lIns="180000"/>
        <a:lstStyle/>
        <a:p>
          <a:pPr algn="ctr"/>
          <a:endParaRPr lang="en-IN" sz="1400" b="0">
            <a:solidFill>
              <a:schemeClr val="tx1"/>
            </a:solidFill>
            <a:latin typeface="Arial Nova" panose="020B0504020202020204" pitchFamily="34" charset="0"/>
          </a:endParaRPr>
        </a:p>
      </dgm:t>
    </dgm:pt>
    <dgm:pt modelId="{05EBEE8A-4F16-424B-A141-B7BE4F593ACD}" type="sibTrans" cxnId="{B4D3502E-B7F1-4C12-8D20-91A33A8995DB}">
      <dgm:prSet/>
      <dgm:spPr/>
      <dgm:t>
        <a:bodyPr/>
        <a:lstStyle/>
        <a:p>
          <a:pPr algn="ctr"/>
          <a:endParaRPr lang="en-IN" sz="1400" b="0">
            <a:solidFill>
              <a:schemeClr val="tx1"/>
            </a:solidFill>
            <a:latin typeface="Arial Nova" panose="020B0504020202020204" pitchFamily="34" charset="0"/>
          </a:endParaRPr>
        </a:p>
      </dgm:t>
    </dgm:pt>
    <dgm:pt modelId="{F2112E3B-1F00-4B7C-B3E4-3806B5EACCFB}">
      <dgm:prSet custT="1"/>
      <dgm:spPr>
        <a:solidFill>
          <a:schemeClr val="accent5">
            <a:lumMod val="20000"/>
            <a:lumOff val="80000"/>
          </a:schemeClr>
        </a:solidFill>
        <a:ln>
          <a:noFill/>
        </a:ln>
      </dgm:spPr>
      <dgm:t>
        <a:bodyPr lIns="180000"/>
        <a:lstStyle/>
        <a:p>
          <a:pPr algn="ctr"/>
          <a:r>
            <a:rPr lang="en-US" sz="1400" b="0" i="0">
              <a:solidFill>
                <a:schemeClr val="tx1"/>
              </a:solidFill>
              <a:effectLst/>
              <a:latin typeface="Arial Nova" panose="020B0504020202020204" pitchFamily="34" charset="0"/>
            </a:rPr>
            <a:t>Feature Enablers</a:t>
          </a:r>
          <a:endParaRPr lang="en-IN" sz="1400" b="0">
            <a:solidFill>
              <a:schemeClr val="tx1"/>
            </a:solidFill>
            <a:latin typeface="Arial Nova" panose="020B0504020202020204" pitchFamily="34" charset="0"/>
          </a:endParaRPr>
        </a:p>
      </dgm:t>
    </dgm:pt>
    <dgm:pt modelId="{0B4EA3B9-EEE4-4D62-B43F-B03AAF3BFB7F}" type="parTrans" cxnId="{DA61F8D7-7AFA-41C5-946E-6F4A808497C5}">
      <dgm:prSet/>
      <dgm:spPr>
        <a:solidFill>
          <a:schemeClr val="bg2">
            <a:lumMod val="50000"/>
          </a:schemeClr>
        </a:solidFill>
        <a:ln>
          <a:solidFill>
            <a:schemeClr val="tx1"/>
          </a:solidFill>
        </a:ln>
      </dgm:spPr>
      <dgm:t>
        <a:bodyPr lIns="180000"/>
        <a:lstStyle/>
        <a:p>
          <a:pPr algn="ctr"/>
          <a:endParaRPr lang="en-IN" sz="1400" b="0">
            <a:solidFill>
              <a:schemeClr val="tx1"/>
            </a:solidFill>
            <a:latin typeface="Arial Nova" panose="020B0504020202020204" pitchFamily="34" charset="0"/>
          </a:endParaRPr>
        </a:p>
      </dgm:t>
    </dgm:pt>
    <dgm:pt modelId="{E0EFBE9B-CF61-42B1-A9CB-DD1BB4EE1E87}" type="sibTrans" cxnId="{DA61F8D7-7AFA-41C5-946E-6F4A808497C5}">
      <dgm:prSet/>
      <dgm:spPr/>
      <dgm:t>
        <a:bodyPr/>
        <a:lstStyle/>
        <a:p>
          <a:pPr algn="ctr"/>
          <a:endParaRPr lang="en-IN" sz="1400" b="0">
            <a:solidFill>
              <a:schemeClr val="tx1"/>
            </a:solidFill>
            <a:latin typeface="Arial Nova" panose="020B0504020202020204" pitchFamily="34" charset="0"/>
          </a:endParaRPr>
        </a:p>
      </dgm:t>
    </dgm:pt>
    <dgm:pt modelId="{E3510FE1-351F-4997-8B72-C56B7CFA7D8C}">
      <dgm:prSet custT="1"/>
      <dgm:spPr>
        <a:solidFill>
          <a:schemeClr val="accent5">
            <a:lumMod val="20000"/>
            <a:lumOff val="80000"/>
          </a:schemeClr>
        </a:solidFill>
        <a:ln>
          <a:noFill/>
        </a:ln>
      </dgm:spPr>
      <dgm:t>
        <a:bodyPr lIns="180000"/>
        <a:lstStyle/>
        <a:p>
          <a:pPr algn="ctr"/>
          <a:r>
            <a:rPr lang="en-US" sz="1400" b="0">
              <a:solidFill>
                <a:schemeClr val="tx1"/>
              </a:solidFill>
              <a:latin typeface="Arial Nova" panose="020B0504020202020204" pitchFamily="34" charset="0"/>
            </a:rPr>
            <a:t>Location Analytics</a:t>
          </a:r>
          <a:endParaRPr lang="en-IN" sz="1400" b="0">
            <a:solidFill>
              <a:schemeClr val="tx1"/>
            </a:solidFill>
            <a:latin typeface="Arial Nova" panose="020B0504020202020204" pitchFamily="34" charset="0"/>
          </a:endParaRPr>
        </a:p>
      </dgm:t>
    </dgm:pt>
    <dgm:pt modelId="{315E5488-39B0-4208-8EB9-8AD452DE0AAF}" type="parTrans" cxnId="{0A02245A-AFA6-4AC3-8E6C-F3060B375948}">
      <dgm:prSet/>
      <dgm:spPr/>
      <dgm:t>
        <a:bodyPr/>
        <a:lstStyle/>
        <a:p>
          <a:endParaRPr lang="en-IN" sz="1400"/>
        </a:p>
      </dgm:t>
    </dgm:pt>
    <dgm:pt modelId="{DABF2B1A-D86D-4D53-B6FA-2279A61D31CB}" type="sibTrans" cxnId="{0A02245A-AFA6-4AC3-8E6C-F3060B375948}">
      <dgm:prSet/>
      <dgm:spPr/>
      <dgm:t>
        <a:bodyPr/>
        <a:lstStyle/>
        <a:p>
          <a:endParaRPr lang="en-IN" sz="1400"/>
        </a:p>
      </dgm:t>
    </dgm:pt>
    <dgm:pt modelId="{C827F092-2CDC-4EF9-961E-72D4807D8AC9}">
      <dgm:prSet custT="1"/>
      <dgm:spPr>
        <a:solidFill>
          <a:schemeClr val="accent5">
            <a:lumMod val="20000"/>
            <a:lumOff val="80000"/>
          </a:schemeClr>
        </a:solidFill>
        <a:ln>
          <a:noFill/>
        </a:ln>
      </dgm:spPr>
      <dgm:t>
        <a:bodyPr lIns="180000"/>
        <a:lstStyle/>
        <a:p>
          <a:pPr algn="ctr"/>
          <a:r>
            <a:rPr lang="en-US" sz="1400" b="0">
              <a:solidFill>
                <a:schemeClr val="tx1"/>
              </a:solidFill>
              <a:latin typeface="Arial Nova" panose="020B0504020202020204" pitchFamily="34" charset="0"/>
            </a:rPr>
            <a:t>Bluetooth/ WiFi Analytics</a:t>
          </a:r>
          <a:endParaRPr lang="en-IN" sz="1400" b="0">
            <a:solidFill>
              <a:schemeClr val="tx1"/>
            </a:solidFill>
            <a:latin typeface="Arial Nova" panose="020B0504020202020204" pitchFamily="34" charset="0"/>
          </a:endParaRPr>
        </a:p>
      </dgm:t>
    </dgm:pt>
    <dgm:pt modelId="{FFDFD31F-12CF-438D-970C-965396C1C681}" type="parTrans" cxnId="{BDCE009C-FEFF-40E7-B512-EDE976F515D7}">
      <dgm:prSet/>
      <dgm:spPr/>
      <dgm:t>
        <a:bodyPr/>
        <a:lstStyle/>
        <a:p>
          <a:endParaRPr lang="en-IN" sz="1400"/>
        </a:p>
      </dgm:t>
    </dgm:pt>
    <dgm:pt modelId="{967ADBCA-85E2-4E41-A546-3BCF918769DD}" type="sibTrans" cxnId="{BDCE009C-FEFF-40E7-B512-EDE976F515D7}">
      <dgm:prSet/>
      <dgm:spPr/>
      <dgm:t>
        <a:bodyPr/>
        <a:lstStyle/>
        <a:p>
          <a:endParaRPr lang="en-IN" sz="1400"/>
        </a:p>
      </dgm:t>
    </dgm:pt>
    <dgm:pt modelId="{07965699-D7F1-4B3A-A5E1-458D29CBAC71}" type="pres">
      <dgm:prSet presAssocID="{39B24377-8E89-415B-AAF9-BDFC2F7DC6B2}" presName="diagram" presStyleCnt="0">
        <dgm:presLayoutVars>
          <dgm:dir/>
          <dgm:resizeHandles val="exact"/>
        </dgm:presLayoutVars>
      </dgm:prSet>
      <dgm:spPr/>
    </dgm:pt>
    <dgm:pt modelId="{3BFA045A-C01F-44A6-86AB-B8424EC5F4F6}" type="pres">
      <dgm:prSet presAssocID="{ECF2AA47-7816-4548-BAD4-A06C6822D648}" presName="node" presStyleLbl="node1" presStyleIdx="0" presStyleCnt="9">
        <dgm:presLayoutVars>
          <dgm:bulletEnabled val="1"/>
        </dgm:presLayoutVars>
      </dgm:prSet>
      <dgm:spPr/>
    </dgm:pt>
    <dgm:pt modelId="{CB5F03B7-3B6B-402B-9732-F94CB3A32793}" type="pres">
      <dgm:prSet presAssocID="{4B3FFE27-933B-4CD1-BBE3-E967DCFDE3DA}" presName="sibTrans" presStyleCnt="0"/>
      <dgm:spPr/>
    </dgm:pt>
    <dgm:pt modelId="{F09AA039-204B-4E91-89E9-81C2DFB646A0}" type="pres">
      <dgm:prSet presAssocID="{544691E6-6B6C-4EE5-B456-CFA1ECC4B350}" presName="node" presStyleLbl="node1" presStyleIdx="1" presStyleCnt="9">
        <dgm:presLayoutVars>
          <dgm:bulletEnabled val="1"/>
        </dgm:presLayoutVars>
      </dgm:prSet>
      <dgm:spPr/>
    </dgm:pt>
    <dgm:pt modelId="{AAD295BC-E879-4961-A6C8-B30597ABBDC2}" type="pres">
      <dgm:prSet presAssocID="{D3341CF5-F1EC-400F-8017-E73D15BE16B7}" presName="sibTrans" presStyleCnt="0"/>
      <dgm:spPr/>
    </dgm:pt>
    <dgm:pt modelId="{6AE71DAE-20F6-4ACC-A6ED-28A6B473C275}" type="pres">
      <dgm:prSet presAssocID="{CDF61D70-BBA8-441E-812F-EF3A6EEEB3F3}" presName="node" presStyleLbl="node1" presStyleIdx="2" presStyleCnt="9">
        <dgm:presLayoutVars>
          <dgm:bulletEnabled val="1"/>
        </dgm:presLayoutVars>
      </dgm:prSet>
      <dgm:spPr/>
    </dgm:pt>
    <dgm:pt modelId="{09E74224-3833-48D3-B2B7-DEBDDE975695}" type="pres">
      <dgm:prSet presAssocID="{8FCED5C4-414E-4C2E-89CC-CF86CB5CEFC4}" presName="sibTrans" presStyleCnt="0"/>
      <dgm:spPr/>
    </dgm:pt>
    <dgm:pt modelId="{0AC616D4-85D8-437D-BFC5-95CA907F2D5F}" type="pres">
      <dgm:prSet presAssocID="{A057E9C4-2A18-4C01-8D3C-DEBB439379D0}" presName="node" presStyleLbl="node1" presStyleIdx="3" presStyleCnt="9">
        <dgm:presLayoutVars>
          <dgm:bulletEnabled val="1"/>
        </dgm:presLayoutVars>
      </dgm:prSet>
      <dgm:spPr/>
    </dgm:pt>
    <dgm:pt modelId="{8CF415A5-4646-4AC8-A029-F3D46600CD65}" type="pres">
      <dgm:prSet presAssocID="{F8C40935-C9B6-4053-8127-F2D9BBCFC54D}" presName="sibTrans" presStyleCnt="0"/>
      <dgm:spPr/>
    </dgm:pt>
    <dgm:pt modelId="{2DA7B00E-583C-48A4-A652-C019791CE7DC}" type="pres">
      <dgm:prSet presAssocID="{64CCA6F8-470B-487D-AFA2-B5D93AEBAA19}" presName="node" presStyleLbl="node1" presStyleIdx="4" presStyleCnt="9">
        <dgm:presLayoutVars>
          <dgm:bulletEnabled val="1"/>
        </dgm:presLayoutVars>
      </dgm:prSet>
      <dgm:spPr/>
    </dgm:pt>
    <dgm:pt modelId="{A662A1A7-0B5D-4EDA-8B8D-06CDD9C700D5}" type="pres">
      <dgm:prSet presAssocID="{74AE62E3-4CA3-4FEC-A5E0-BDB47BC109D9}" presName="sibTrans" presStyleCnt="0"/>
      <dgm:spPr/>
    </dgm:pt>
    <dgm:pt modelId="{1A18BFC0-7623-4C2A-A3F4-8FD2C59D9AC2}" type="pres">
      <dgm:prSet presAssocID="{FDE6FF8A-91A9-4B12-9D65-93F7CA6401FB}" presName="node" presStyleLbl="node1" presStyleIdx="5" presStyleCnt="9">
        <dgm:presLayoutVars>
          <dgm:bulletEnabled val="1"/>
        </dgm:presLayoutVars>
      </dgm:prSet>
      <dgm:spPr/>
    </dgm:pt>
    <dgm:pt modelId="{E407E0F1-7760-4A38-BB97-4C16FD434AE5}" type="pres">
      <dgm:prSet presAssocID="{05EBEE8A-4F16-424B-A141-B7BE4F593ACD}" presName="sibTrans" presStyleCnt="0"/>
      <dgm:spPr/>
    </dgm:pt>
    <dgm:pt modelId="{3C92DDD4-20D4-4F9E-B707-115E3F21ADE4}" type="pres">
      <dgm:prSet presAssocID="{F2112E3B-1F00-4B7C-B3E4-3806B5EACCFB}" presName="node" presStyleLbl="node1" presStyleIdx="6" presStyleCnt="9">
        <dgm:presLayoutVars>
          <dgm:bulletEnabled val="1"/>
        </dgm:presLayoutVars>
      </dgm:prSet>
      <dgm:spPr/>
    </dgm:pt>
    <dgm:pt modelId="{0DFB80D5-1E20-4FAE-A8BE-A26E2D244E8B}" type="pres">
      <dgm:prSet presAssocID="{E0EFBE9B-CF61-42B1-A9CB-DD1BB4EE1E87}" presName="sibTrans" presStyleCnt="0"/>
      <dgm:spPr/>
    </dgm:pt>
    <dgm:pt modelId="{2B3B9DE9-DF15-4FBC-9E7D-54BFDF3DF4ED}" type="pres">
      <dgm:prSet presAssocID="{E3510FE1-351F-4997-8B72-C56B7CFA7D8C}" presName="node" presStyleLbl="node1" presStyleIdx="7" presStyleCnt="9">
        <dgm:presLayoutVars>
          <dgm:bulletEnabled val="1"/>
        </dgm:presLayoutVars>
      </dgm:prSet>
      <dgm:spPr/>
    </dgm:pt>
    <dgm:pt modelId="{49E8C702-BF43-49A8-B408-9BB17A6230AC}" type="pres">
      <dgm:prSet presAssocID="{DABF2B1A-D86D-4D53-B6FA-2279A61D31CB}" presName="sibTrans" presStyleCnt="0"/>
      <dgm:spPr/>
    </dgm:pt>
    <dgm:pt modelId="{A0C6BC10-A530-4A89-83D1-18A8CAFDD4A1}" type="pres">
      <dgm:prSet presAssocID="{C827F092-2CDC-4EF9-961E-72D4807D8AC9}" presName="node" presStyleLbl="node1" presStyleIdx="8" presStyleCnt="9">
        <dgm:presLayoutVars>
          <dgm:bulletEnabled val="1"/>
        </dgm:presLayoutVars>
      </dgm:prSet>
      <dgm:spPr/>
    </dgm:pt>
  </dgm:ptLst>
  <dgm:cxnLst>
    <dgm:cxn modelId="{C1F50824-ED55-4A22-9509-C4F2A0F6ECA4}" type="presOf" srcId="{FDE6FF8A-91A9-4B12-9D65-93F7CA6401FB}" destId="{1A18BFC0-7623-4C2A-A3F4-8FD2C59D9AC2}" srcOrd="0" destOrd="0" presId="urn:microsoft.com/office/officeart/2005/8/layout/default"/>
    <dgm:cxn modelId="{B4D3502E-B7F1-4C12-8D20-91A33A8995DB}" srcId="{39B24377-8E89-415B-AAF9-BDFC2F7DC6B2}" destId="{FDE6FF8A-91A9-4B12-9D65-93F7CA6401FB}" srcOrd="5" destOrd="0" parTransId="{5722630E-9BD5-4754-A583-CA4C0AB486C3}" sibTransId="{05EBEE8A-4F16-424B-A141-B7BE4F593ACD}"/>
    <dgm:cxn modelId="{D5D48837-9A5E-45ED-A733-65B1901F61CF}" srcId="{39B24377-8E89-415B-AAF9-BDFC2F7DC6B2}" destId="{64CCA6F8-470B-487D-AFA2-B5D93AEBAA19}" srcOrd="4" destOrd="0" parTransId="{36168685-22D7-4084-AF81-7C2E913710AB}" sibTransId="{74AE62E3-4CA3-4FEC-A5E0-BDB47BC109D9}"/>
    <dgm:cxn modelId="{0730BB38-3D37-4C0D-88CC-2AADBE229490}" type="presOf" srcId="{CDF61D70-BBA8-441E-812F-EF3A6EEEB3F3}" destId="{6AE71DAE-20F6-4ACC-A6ED-28A6B473C275}" srcOrd="0" destOrd="0" presId="urn:microsoft.com/office/officeart/2005/8/layout/default"/>
    <dgm:cxn modelId="{99238139-B3DD-471D-BB5D-90E4F34CE597}" type="presOf" srcId="{64CCA6F8-470B-487D-AFA2-B5D93AEBAA19}" destId="{2DA7B00E-583C-48A4-A652-C019791CE7DC}" srcOrd="0" destOrd="0" presId="urn:microsoft.com/office/officeart/2005/8/layout/default"/>
    <dgm:cxn modelId="{38EF1244-DFFD-43D6-8D14-C5BD233650EF}" type="presOf" srcId="{C827F092-2CDC-4EF9-961E-72D4807D8AC9}" destId="{A0C6BC10-A530-4A89-83D1-18A8CAFDD4A1}" srcOrd="0" destOrd="0" presId="urn:microsoft.com/office/officeart/2005/8/layout/default"/>
    <dgm:cxn modelId="{75951D6D-1D49-4D4E-8F27-26F3BD63C467}" srcId="{39B24377-8E89-415B-AAF9-BDFC2F7DC6B2}" destId="{CDF61D70-BBA8-441E-812F-EF3A6EEEB3F3}" srcOrd="2" destOrd="0" parTransId="{5A1D27F1-0120-4F89-B7D3-E4F3DE0510A0}" sibTransId="{8FCED5C4-414E-4C2E-89CC-CF86CB5CEFC4}"/>
    <dgm:cxn modelId="{A429706E-0F7C-400E-8865-7A14C784FDBA}" type="presOf" srcId="{E3510FE1-351F-4997-8B72-C56B7CFA7D8C}" destId="{2B3B9DE9-DF15-4FBC-9E7D-54BFDF3DF4ED}" srcOrd="0" destOrd="0" presId="urn:microsoft.com/office/officeart/2005/8/layout/default"/>
    <dgm:cxn modelId="{0A02245A-AFA6-4AC3-8E6C-F3060B375948}" srcId="{39B24377-8E89-415B-AAF9-BDFC2F7DC6B2}" destId="{E3510FE1-351F-4997-8B72-C56B7CFA7D8C}" srcOrd="7" destOrd="0" parTransId="{315E5488-39B0-4208-8EB9-8AD452DE0AAF}" sibTransId="{DABF2B1A-D86D-4D53-B6FA-2279A61D31CB}"/>
    <dgm:cxn modelId="{07A3B67B-977F-4513-BCDD-26B172A01543}" srcId="{39B24377-8E89-415B-AAF9-BDFC2F7DC6B2}" destId="{A057E9C4-2A18-4C01-8D3C-DEBB439379D0}" srcOrd="3" destOrd="0" parTransId="{4EF7C87A-B4C0-461D-8C2B-989695C92AB9}" sibTransId="{F8C40935-C9B6-4053-8127-F2D9BBCFC54D}"/>
    <dgm:cxn modelId="{6033CD84-B2EF-4A7A-8935-E6F1AA7D3284}" type="presOf" srcId="{39B24377-8E89-415B-AAF9-BDFC2F7DC6B2}" destId="{07965699-D7F1-4B3A-A5E1-458D29CBAC71}" srcOrd="0" destOrd="0" presId="urn:microsoft.com/office/officeart/2005/8/layout/default"/>
    <dgm:cxn modelId="{BDCE009C-FEFF-40E7-B512-EDE976F515D7}" srcId="{39B24377-8E89-415B-AAF9-BDFC2F7DC6B2}" destId="{C827F092-2CDC-4EF9-961E-72D4807D8AC9}" srcOrd="8" destOrd="0" parTransId="{FFDFD31F-12CF-438D-970C-965396C1C681}" sibTransId="{967ADBCA-85E2-4E41-A546-3BCF918769DD}"/>
    <dgm:cxn modelId="{E3110D9E-8D12-4806-A3AD-18F92D3C3BDE}" type="presOf" srcId="{A057E9C4-2A18-4C01-8D3C-DEBB439379D0}" destId="{0AC616D4-85D8-437D-BFC5-95CA907F2D5F}" srcOrd="0" destOrd="0" presId="urn:microsoft.com/office/officeart/2005/8/layout/default"/>
    <dgm:cxn modelId="{57764AA4-D42E-4B8B-BD21-309E26F54EB9}" srcId="{39B24377-8E89-415B-AAF9-BDFC2F7DC6B2}" destId="{ECF2AA47-7816-4548-BAD4-A06C6822D648}" srcOrd="0" destOrd="0" parTransId="{3E2A069C-9F49-4EEE-BA4A-E9CA2E2F8E9C}" sibTransId="{4B3FFE27-933B-4CD1-BBE3-E967DCFDE3DA}"/>
    <dgm:cxn modelId="{C71C5DB5-8D0B-41D3-A272-233E90F59F7F}" type="presOf" srcId="{544691E6-6B6C-4EE5-B456-CFA1ECC4B350}" destId="{F09AA039-204B-4E91-89E9-81C2DFB646A0}" srcOrd="0" destOrd="0" presId="urn:microsoft.com/office/officeart/2005/8/layout/default"/>
    <dgm:cxn modelId="{992B09BE-B67F-4241-8791-8856E6F0A243}" srcId="{39B24377-8E89-415B-AAF9-BDFC2F7DC6B2}" destId="{544691E6-6B6C-4EE5-B456-CFA1ECC4B350}" srcOrd="1" destOrd="0" parTransId="{F94D05AC-1D4F-46B7-8DDC-9E97CDDD5B00}" sibTransId="{D3341CF5-F1EC-400F-8017-E73D15BE16B7}"/>
    <dgm:cxn modelId="{DA61F8D7-7AFA-41C5-946E-6F4A808497C5}" srcId="{39B24377-8E89-415B-AAF9-BDFC2F7DC6B2}" destId="{F2112E3B-1F00-4B7C-B3E4-3806B5EACCFB}" srcOrd="6" destOrd="0" parTransId="{0B4EA3B9-EEE4-4D62-B43F-B03AAF3BFB7F}" sibTransId="{E0EFBE9B-CF61-42B1-A9CB-DD1BB4EE1E87}"/>
    <dgm:cxn modelId="{EE06E6DD-665F-47CB-BD1E-039A4D3DF405}" type="presOf" srcId="{F2112E3B-1F00-4B7C-B3E4-3806B5EACCFB}" destId="{3C92DDD4-20D4-4F9E-B707-115E3F21ADE4}" srcOrd="0" destOrd="0" presId="urn:microsoft.com/office/officeart/2005/8/layout/default"/>
    <dgm:cxn modelId="{E54EEDFB-E9AE-4ADD-B0C3-75FDA14D0655}" type="presOf" srcId="{ECF2AA47-7816-4548-BAD4-A06C6822D648}" destId="{3BFA045A-C01F-44A6-86AB-B8424EC5F4F6}" srcOrd="0" destOrd="0" presId="urn:microsoft.com/office/officeart/2005/8/layout/default"/>
    <dgm:cxn modelId="{D2DA5CAF-4043-49AC-AB30-2F5C1A12DA28}" type="presParOf" srcId="{07965699-D7F1-4B3A-A5E1-458D29CBAC71}" destId="{3BFA045A-C01F-44A6-86AB-B8424EC5F4F6}" srcOrd="0" destOrd="0" presId="urn:microsoft.com/office/officeart/2005/8/layout/default"/>
    <dgm:cxn modelId="{EE391886-A397-4FFC-A27D-35E0CC8C0190}" type="presParOf" srcId="{07965699-D7F1-4B3A-A5E1-458D29CBAC71}" destId="{CB5F03B7-3B6B-402B-9732-F94CB3A32793}" srcOrd="1" destOrd="0" presId="urn:microsoft.com/office/officeart/2005/8/layout/default"/>
    <dgm:cxn modelId="{3E194F79-405F-4539-BEF8-188DD4F38E82}" type="presParOf" srcId="{07965699-D7F1-4B3A-A5E1-458D29CBAC71}" destId="{F09AA039-204B-4E91-89E9-81C2DFB646A0}" srcOrd="2" destOrd="0" presId="urn:microsoft.com/office/officeart/2005/8/layout/default"/>
    <dgm:cxn modelId="{3FBE2E7F-EA60-4C3A-972B-12319D690CB5}" type="presParOf" srcId="{07965699-D7F1-4B3A-A5E1-458D29CBAC71}" destId="{AAD295BC-E879-4961-A6C8-B30597ABBDC2}" srcOrd="3" destOrd="0" presId="urn:microsoft.com/office/officeart/2005/8/layout/default"/>
    <dgm:cxn modelId="{E9FEADA2-9404-4932-828A-8C068180AA2F}" type="presParOf" srcId="{07965699-D7F1-4B3A-A5E1-458D29CBAC71}" destId="{6AE71DAE-20F6-4ACC-A6ED-28A6B473C275}" srcOrd="4" destOrd="0" presId="urn:microsoft.com/office/officeart/2005/8/layout/default"/>
    <dgm:cxn modelId="{1F48C556-3120-4ADA-8DB8-153AC51BB3EB}" type="presParOf" srcId="{07965699-D7F1-4B3A-A5E1-458D29CBAC71}" destId="{09E74224-3833-48D3-B2B7-DEBDDE975695}" srcOrd="5" destOrd="0" presId="urn:microsoft.com/office/officeart/2005/8/layout/default"/>
    <dgm:cxn modelId="{BDE5AD0C-7894-48F6-8DF1-EC26B68566ED}" type="presParOf" srcId="{07965699-D7F1-4B3A-A5E1-458D29CBAC71}" destId="{0AC616D4-85D8-437D-BFC5-95CA907F2D5F}" srcOrd="6" destOrd="0" presId="urn:microsoft.com/office/officeart/2005/8/layout/default"/>
    <dgm:cxn modelId="{888C207E-6C50-4C8F-B9E4-86CA4682D687}" type="presParOf" srcId="{07965699-D7F1-4B3A-A5E1-458D29CBAC71}" destId="{8CF415A5-4646-4AC8-A029-F3D46600CD65}" srcOrd="7" destOrd="0" presId="urn:microsoft.com/office/officeart/2005/8/layout/default"/>
    <dgm:cxn modelId="{1A3A7029-EB80-4A96-84EF-713E020AC9DE}" type="presParOf" srcId="{07965699-D7F1-4B3A-A5E1-458D29CBAC71}" destId="{2DA7B00E-583C-48A4-A652-C019791CE7DC}" srcOrd="8" destOrd="0" presId="urn:microsoft.com/office/officeart/2005/8/layout/default"/>
    <dgm:cxn modelId="{32395A60-8679-4EF9-9671-DD50401A94D5}" type="presParOf" srcId="{07965699-D7F1-4B3A-A5E1-458D29CBAC71}" destId="{A662A1A7-0B5D-4EDA-8B8D-06CDD9C700D5}" srcOrd="9" destOrd="0" presId="urn:microsoft.com/office/officeart/2005/8/layout/default"/>
    <dgm:cxn modelId="{E851B171-E088-48EB-AB01-DEAA885AAF4B}" type="presParOf" srcId="{07965699-D7F1-4B3A-A5E1-458D29CBAC71}" destId="{1A18BFC0-7623-4C2A-A3F4-8FD2C59D9AC2}" srcOrd="10" destOrd="0" presId="urn:microsoft.com/office/officeart/2005/8/layout/default"/>
    <dgm:cxn modelId="{D781E1EB-E9E0-4765-9F3B-4C975BC79173}" type="presParOf" srcId="{07965699-D7F1-4B3A-A5E1-458D29CBAC71}" destId="{E407E0F1-7760-4A38-BB97-4C16FD434AE5}" srcOrd="11" destOrd="0" presId="urn:microsoft.com/office/officeart/2005/8/layout/default"/>
    <dgm:cxn modelId="{10DF1F16-4701-4D36-A8B8-C320AA888BF1}" type="presParOf" srcId="{07965699-D7F1-4B3A-A5E1-458D29CBAC71}" destId="{3C92DDD4-20D4-4F9E-B707-115E3F21ADE4}" srcOrd="12" destOrd="0" presId="urn:microsoft.com/office/officeart/2005/8/layout/default"/>
    <dgm:cxn modelId="{2267554A-31C2-485A-96F8-AE6E1526EF4C}" type="presParOf" srcId="{07965699-D7F1-4B3A-A5E1-458D29CBAC71}" destId="{0DFB80D5-1E20-4FAE-A8BE-A26E2D244E8B}" srcOrd="13" destOrd="0" presId="urn:microsoft.com/office/officeart/2005/8/layout/default"/>
    <dgm:cxn modelId="{FA5F0242-2482-4CC4-8C00-DDAD0406A12C}" type="presParOf" srcId="{07965699-D7F1-4B3A-A5E1-458D29CBAC71}" destId="{2B3B9DE9-DF15-4FBC-9E7D-54BFDF3DF4ED}" srcOrd="14" destOrd="0" presId="urn:microsoft.com/office/officeart/2005/8/layout/default"/>
    <dgm:cxn modelId="{FF9A6EDA-03E7-4F09-AFBE-D7BC718F5734}" type="presParOf" srcId="{07965699-D7F1-4B3A-A5E1-458D29CBAC71}" destId="{49E8C702-BF43-49A8-B408-9BB17A6230AC}" srcOrd="15" destOrd="0" presId="urn:microsoft.com/office/officeart/2005/8/layout/default"/>
    <dgm:cxn modelId="{482CD5D6-778A-4FBE-98FB-2AA651DC4A52}" type="presParOf" srcId="{07965699-D7F1-4B3A-A5E1-458D29CBAC71}" destId="{A0C6BC10-A530-4A89-83D1-18A8CAFDD4A1}" srcOrd="16" destOrd="0" presId="urn:microsoft.com/office/officeart/2005/8/layout/default"/>
  </dgm:cxnLst>
  <dgm:bg>
    <a:solidFill>
      <a:schemeClr val="accent5">
        <a:lumMod val="75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A50469E-B23A-FD45-B51B-BA6035A6A8CB}" type="doc">
      <dgm:prSet loTypeId="urn:microsoft.com/office/officeart/2005/8/layout/hList1" loCatId="list" qsTypeId="urn:microsoft.com/office/officeart/2005/8/quickstyle/simple1" qsCatId="simple" csTypeId="urn:microsoft.com/office/officeart/2005/8/colors/accent1_1" csCatId="accent1" phldr="1"/>
      <dgm:spPr/>
      <dgm:t>
        <a:bodyPr/>
        <a:lstStyle/>
        <a:p>
          <a:endParaRPr lang="en-US"/>
        </a:p>
      </dgm:t>
    </dgm:pt>
    <dgm:pt modelId="{F3DB45B1-60FF-EA41-86E3-64E237438AD5}">
      <dgm:prSet phldrT="[Text]" custT="1"/>
      <dgm:spPr>
        <a:solidFill>
          <a:schemeClr val="tx2">
            <a:lumMod val="20000"/>
            <a:lumOff val="80000"/>
          </a:schemeClr>
        </a:solidFill>
        <a:ln>
          <a:noFill/>
        </a:ln>
      </dgm:spPr>
      <dgm:t>
        <a:bodyPr spcFirstLastPara="0" vert="horz" wrap="square" lIns="142240" tIns="81280" rIns="142240" bIns="81280" numCol="1" spcCol="1270" rtlCol="0" anchor="ctr" anchorCtr="0"/>
        <a:lstStyle/>
        <a:p>
          <a:pPr marL="0" lvl="0" indent="0" algn="ctr" defTabSz="1218928" rtl="0" eaLnBrk="1" latinLnBrk="0" hangingPunct="1">
            <a:lnSpc>
              <a:spcPct val="90000"/>
            </a:lnSpc>
            <a:spcBef>
              <a:spcPct val="0"/>
            </a:spcBef>
            <a:spcAft>
              <a:spcPct val="35000"/>
            </a:spcAft>
            <a:buNone/>
          </a:pPr>
          <a:r>
            <a:rPr lang="en-US" sz="1800" b="1" kern="1200">
              <a:latin typeface="Arial Nova" panose="020B0504020202020204" pitchFamily="34" charset="0"/>
              <a:ea typeface="Geneva" panose="020B0503030404040204" pitchFamily="34" charset="0"/>
              <a:cs typeface="Calibri" panose="020F0502020204030204" pitchFamily="34" charset="0"/>
            </a:rPr>
            <a:t>IoT building block</a:t>
          </a:r>
        </a:p>
      </dgm:t>
    </dgm:pt>
    <dgm:pt modelId="{BDC0F6C1-779D-CF4B-B1E4-FABBDEE558BC}" type="parTrans" cxnId="{D28AF03A-9876-3C4B-B90D-44FF5F9A0CC1}">
      <dgm:prSet/>
      <dgm:spPr/>
      <dgm:t>
        <a:bodyPr/>
        <a:lstStyle/>
        <a:p>
          <a:endParaRPr lang="en-US" sz="3200">
            <a:latin typeface="+mj-lt"/>
            <a:ea typeface="Open Sans Condensed" panose="020B0806030504020204" pitchFamily="34" charset="0"/>
            <a:cs typeface="Open Sans Condensed" panose="020B0806030504020204" pitchFamily="34" charset="0"/>
          </a:endParaRPr>
        </a:p>
      </dgm:t>
    </dgm:pt>
    <dgm:pt modelId="{48116172-5DB8-384C-A715-A9152060B5D2}" type="sibTrans" cxnId="{D28AF03A-9876-3C4B-B90D-44FF5F9A0CC1}">
      <dgm:prSet/>
      <dgm:spPr/>
      <dgm:t>
        <a:bodyPr/>
        <a:lstStyle/>
        <a:p>
          <a:endParaRPr lang="en-US" sz="3200">
            <a:latin typeface="+mj-lt"/>
            <a:ea typeface="Open Sans Condensed" panose="020B0806030504020204" pitchFamily="34" charset="0"/>
            <a:cs typeface="Open Sans Condensed" panose="020B0806030504020204" pitchFamily="34" charset="0"/>
          </a:endParaRPr>
        </a:p>
      </dgm:t>
    </dgm:pt>
    <dgm:pt modelId="{29C4A6DE-F39E-4C9D-887D-5FF3F161CFC0}">
      <dgm:prSet custT="1"/>
      <dgm:spPr>
        <a:ln>
          <a:noFill/>
        </a:ln>
      </dgm:spPr>
      <dgm:t>
        <a:bodyPr lIns="144000" tIns="144000" rIns="144000" bIns="144000"/>
        <a:lstStyle/>
        <a:p>
          <a:pPr>
            <a:lnSpc>
              <a:spcPct val="100000"/>
            </a:lnSpc>
            <a:spcBef>
              <a:spcPts val="1200"/>
            </a:spcBef>
            <a:spcAft>
              <a:spcPts val="1200"/>
            </a:spcAft>
          </a:pPr>
          <a:r>
            <a:rPr lang="en-US" sz="1400" b="0">
              <a:latin typeface="Segoe UI" panose="020B0502040204020203" pitchFamily="34" charset="0"/>
              <a:cs typeface="Segoe UI" panose="020B0502040204020203" pitchFamily="34" charset="0"/>
            </a:rPr>
            <a:t>Wi-Fi, the foundation technology for the  IoT apps, is reinforcing its position with Wi-Fi 6 and Wi-Fi 6E, which employ OFDMA to improve performance in dense environments.</a:t>
          </a:r>
          <a:endParaRPr lang="en-IN" sz="1400" b="0">
            <a:latin typeface="Segoe UI" panose="020B0502040204020203" pitchFamily="34" charset="0"/>
            <a:cs typeface="Segoe UI" panose="020B0502040204020203" pitchFamily="34" charset="0"/>
          </a:endParaRPr>
        </a:p>
      </dgm:t>
    </dgm:pt>
    <dgm:pt modelId="{08D50763-FBBD-4747-A09C-3B0D48BF60F2}" type="parTrans" cxnId="{B3E3F2F3-08B8-49A4-84BD-45FC75C93FCA}">
      <dgm:prSet/>
      <dgm:spPr/>
      <dgm:t>
        <a:bodyPr/>
        <a:lstStyle/>
        <a:p>
          <a:endParaRPr lang="en-IN" sz="1200"/>
        </a:p>
      </dgm:t>
    </dgm:pt>
    <dgm:pt modelId="{4FED49ED-60DA-47D2-8903-C826CD3DF4C4}" type="sibTrans" cxnId="{B3E3F2F3-08B8-49A4-84BD-45FC75C93FCA}">
      <dgm:prSet/>
      <dgm:spPr/>
      <dgm:t>
        <a:bodyPr/>
        <a:lstStyle/>
        <a:p>
          <a:endParaRPr lang="en-IN" sz="1200"/>
        </a:p>
      </dgm:t>
    </dgm:pt>
    <dgm:pt modelId="{30CE4AF6-2531-4CAD-9ED8-21B435861B7F}">
      <dgm:prSet custT="1"/>
      <dgm:spPr>
        <a:solidFill>
          <a:schemeClr val="tx2">
            <a:lumMod val="20000"/>
            <a:lumOff val="80000"/>
          </a:schemeClr>
        </a:solidFill>
        <a:ln>
          <a:noFill/>
        </a:ln>
      </dgm:spPr>
      <dgm:t>
        <a:bodyPr spcFirstLastPara="0" vert="horz" wrap="square" lIns="142240" tIns="81280" rIns="142240" bIns="81280" numCol="1" spcCol="1270" rtlCol="0" anchor="ctr" anchorCtr="0"/>
        <a:lstStyle/>
        <a:p>
          <a:pPr marL="0" lvl="0" indent="0" algn="ctr" defTabSz="1218928" rtl="0" eaLnBrk="1" latinLnBrk="0" hangingPunct="1">
            <a:lnSpc>
              <a:spcPct val="90000"/>
            </a:lnSpc>
            <a:spcBef>
              <a:spcPct val="0"/>
            </a:spcBef>
            <a:spcAft>
              <a:spcPct val="35000"/>
            </a:spcAft>
            <a:buNone/>
          </a:pPr>
          <a:r>
            <a:rPr lang="en-IN" sz="1800" b="1" kern="1200">
              <a:latin typeface="Arial Nova" panose="020B0504020202020204" pitchFamily="34" charset="0"/>
              <a:ea typeface="Geneva" panose="020B0503030404040204" pitchFamily="34" charset="0"/>
              <a:cs typeface="Calibri" panose="020F0502020204030204" pitchFamily="34" charset="0"/>
            </a:rPr>
            <a:t>Wi-Fi 6 in enterprises</a:t>
          </a:r>
        </a:p>
      </dgm:t>
    </dgm:pt>
    <dgm:pt modelId="{80E59DC6-D867-4C1D-BB0C-03CC44F5635E}" type="parTrans" cxnId="{A11D0262-064C-4516-8059-B5CFC5421636}">
      <dgm:prSet/>
      <dgm:spPr/>
      <dgm:t>
        <a:bodyPr/>
        <a:lstStyle/>
        <a:p>
          <a:endParaRPr lang="en-IN" sz="1200"/>
        </a:p>
      </dgm:t>
    </dgm:pt>
    <dgm:pt modelId="{EA338215-33F0-46CE-AC4A-0E270A8538C2}" type="sibTrans" cxnId="{A11D0262-064C-4516-8059-B5CFC5421636}">
      <dgm:prSet/>
      <dgm:spPr/>
      <dgm:t>
        <a:bodyPr/>
        <a:lstStyle/>
        <a:p>
          <a:endParaRPr lang="en-IN" sz="1200"/>
        </a:p>
      </dgm:t>
    </dgm:pt>
    <dgm:pt modelId="{E2A593B4-D764-427C-8618-A4B39D61CFF7}">
      <dgm:prSet custT="1"/>
      <dgm:spPr>
        <a:ln>
          <a:noFill/>
        </a:ln>
      </dgm:spPr>
      <dgm:t>
        <a:bodyPr spcFirstLastPara="0" vert="horz" wrap="square" lIns="144000" tIns="144000" rIns="144000" bIns="144000" numCol="1" spcCol="1270" anchor="t" anchorCtr="0"/>
        <a:lstStyle/>
        <a:p>
          <a:pPr>
            <a:lnSpc>
              <a:spcPct val="100000"/>
            </a:lnSpc>
            <a:spcBef>
              <a:spcPts val="1200"/>
            </a:spcBef>
            <a:spcAft>
              <a:spcPts val="1200"/>
            </a:spcAft>
          </a:pPr>
          <a:r>
            <a:rPr lang="en-US" sz="1400" b="0">
              <a:latin typeface="Segoe UI" panose="020B0502040204020203" pitchFamily="34" charset="0"/>
              <a:cs typeface="Segoe UI" panose="020B0502040204020203" pitchFamily="34" charset="0"/>
            </a:rPr>
            <a:t>Wi-Fi 6 offers improved performance &amp; enables QoS for critical apps.</a:t>
          </a:r>
          <a:endParaRPr lang="en-IN" sz="1400" b="0">
            <a:latin typeface="Segoe UI" panose="020B0502040204020203" pitchFamily="34" charset="0"/>
            <a:cs typeface="Segoe UI" panose="020B0502040204020203" pitchFamily="34" charset="0"/>
          </a:endParaRPr>
        </a:p>
      </dgm:t>
    </dgm:pt>
    <dgm:pt modelId="{A2B60D7D-6367-4873-A94F-11F2C1E0CFC7}" type="parTrans" cxnId="{04456D7D-2EDC-4B71-9412-A6645F857ABC}">
      <dgm:prSet/>
      <dgm:spPr/>
      <dgm:t>
        <a:bodyPr/>
        <a:lstStyle/>
        <a:p>
          <a:endParaRPr lang="en-IN" sz="1200"/>
        </a:p>
      </dgm:t>
    </dgm:pt>
    <dgm:pt modelId="{D2AFD628-EC06-448A-B304-7452C9DD94B7}" type="sibTrans" cxnId="{04456D7D-2EDC-4B71-9412-A6645F857ABC}">
      <dgm:prSet/>
      <dgm:spPr/>
      <dgm:t>
        <a:bodyPr/>
        <a:lstStyle/>
        <a:p>
          <a:endParaRPr lang="en-IN" sz="1200"/>
        </a:p>
      </dgm:t>
    </dgm:pt>
    <dgm:pt modelId="{40A7933C-AA08-4FB9-9225-6125DA85FA77}">
      <dgm:prSet custT="1"/>
      <dgm:spPr>
        <a:solidFill>
          <a:schemeClr val="tx2">
            <a:lumMod val="20000"/>
            <a:lumOff val="80000"/>
          </a:schemeClr>
        </a:solidFill>
        <a:ln>
          <a:noFill/>
        </a:ln>
      </dgm:spPr>
      <dgm:t>
        <a:bodyPr spcFirstLastPara="0" vert="horz" wrap="square" lIns="142240" tIns="81280" rIns="142240" bIns="81280" numCol="1" spcCol="1270" anchor="ctr" anchorCtr="0"/>
        <a:lstStyle/>
        <a:p>
          <a:pPr marL="0" lvl="0" indent="0" algn="ctr" defTabSz="889000">
            <a:lnSpc>
              <a:spcPct val="90000"/>
            </a:lnSpc>
            <a:spcBef>
              <a:spcPct val="0"/>
            </a:spcBef>
            <a:spcAft>
              <a:spcPct val="35000"/>
            </a:spcAft>
            <a:buNone/>
          </a:pPr>
          <a:r>
            <a:rPr lang="en-IN" sz="1800" b="1" kern="1200">
              <a:latin typeface="Arial Nova" panose="020B0504020202020204" pitchFamily="34" charset="0"/>
              <a:ea typeface="Geneva" panose="020B0503030404040204" pitchFamily="34" charset="0"/>
              <a:cs typeface="Calibri" panose="020F0502020204030204" pitchFamily="34" charset="0"/>
            </a:rPr>
            <a:t>Network optimization</a:t>
          </a:r>
        </a:p>
      </dgm:t>
    </dgm:pt>
    <dgm:pt modelId="{0465AC45-A93E-4D87-BCAC-A3FDC3B16B49}" type="parTrans" cxnId="{D34493D0-15A5-453E-BDA8-D14FAF9EB040}">
      <dgm:prSet/>
      <dgm:spPr/>
      <dgm:t>
        <a:bodyPr/>
        <a:lstStyle/>
        <a:p>
          <a:endParaRPr lang="en-IN" sz="1200"/>
        </a:p>
      </dgm:t>
    </dgm:pt>
    <dgm:pt modelId="{BEAF5FFD-FEEC-4455-B7B4-E2914687FAB8}" type="sibTrans" cxnId="{D34493D0-15A5-453E-BDA8-D14FAF9EB040}">
      <dgm:prSet/>
      <dgm:spPr/>
      <dgm:t>
        <a:bodyPr/>
        <a:lstStyle/>
        <a:p>
          <a:endParaRPr lang="en-IN" sz="1200"/>
        </a:p>
      </dgm:t>
    </dgm:pt>
    <dgm:pt modelId="{3F1D16E0-4264-4290-BEF5-FD7ECC5C2160}">
      <dgm:prSet custT="1"/>
      <dgm:spPr>
        <a:ln>
          <a:noFill/>
        </a:ln>
      </dgm:spPr>
      <dgm:t>
        <a:bodyPr spcFirstLastPara="0" vert="horz" wrap="square" lIns="144000" tIns="144000" rIns="144000" bIns="144000" numCol="1" spcCol="1270" anchor="t" anchorCtr="0"/>
        <a:lstStyle/>
        <a:p>
          <a:pPr marL="114300" lvl="1" indent="-114300" algn="l" defTabSz="622300">
            <a:lnSpc>
              <a:spcPct val="100000"/>
            </a:lnSpc>
            <a:spcBef>
              <a:spcPct val="0"/>
            </a:spcBef>
            <a:spcAft>
              <a:spcPts val="1200"/>
            </a:spcAft>
            <a:buChar char="•"/>
          </a:pPr>
          <a:r>
            <a:rPr lang="en-US" sz="1400" b="0" kern="1200">
              <a:latin typeface="Segoe UI" panose="020B0502040204020203" pitchFamily="34" charset="0"/>
              <a:ea typeface="+mn-ea"/>
              <a:cs typeface="Segoe UI" panose="020B0502040204020203" pitchFamily="34" charset="0"/>
            </a:rPr>
            <a:t>The growing use of video conferencing, voice-over-IP services, X Reality (XR) applications, and high definition (HD) streaming in enterprise environments has placed new strains on Wi-Fi networks. </a:t>
          </a:r>
          <a:endParaRPr lang="en-IN" sz="1400" b="0" kern="1200">
            <a:latin typeface="Segoe UI" panose="020B0502040204020203" pitchFamily="34" charset="0"/>
            <a:ea typeface="+mn-ea"/>
            <a:cs typeface="Segoe UI" panose="020B0502040204020203" pitchFamily="34" charset="0"/>
          </a:endParaRPr>
        </a:p>
      </dgm:t>
    </dgm:pt>
    <dgm:pt modelId="{3B68B582-A572-4FBA-B8FF-44A78606E303}" type="parTrans" cxnId="{B8ED05EE-400C-4147-89BB-B50D9D71C37A}">
      <dgm:prSet/>
      <dgm:spPr/>
      <dgm:t>
        <a:bodyPr/>
        <a:lstStyle/>
        <a:p>
          <a:endParaRPr lang="en-IN" sz="1200"/>
        </a:p>
      </dgm:t>
    </dgm:pt>
    <dgm:pt modelId="{6D5F6E5E-A9D8-4CFC-919E-7C95FD1F7804}" type="sibTrans" cxnId="{B8ED05EE-400C-4147-89BB-B50D9D71C37A}">
      <dgm:prSet/>
      <dgm:spPr/>
      <dgm:t>
        <a:bodyPr/>
        <a:lstStyle/>
        <a:p>
          <a:endParaRPr lang="en-IN" sz="1200"/>
        </a:p>
      </dgm:t>
    </dgm:pt>
    <dgm:pt modelId="{4947A8E7-C135-4981-B9D7-21F5E8ECC8C2}">
      <dgm:prSet custT="1"/>
      <dgm:spPr>
        <a:solidFill>
          <a:schemeClr val="tx2">
            <a:lumMod val="20000"/>
            <a:lumOff val="80000"/>
          </a:schemeClr>
        </a:solidFill>
        <a:ln>
          <a:noFill/>
        </a:ln>
      </dgm:spPr>
      <dgm:t>
        <a:bodyPr spcFirstLastPara="0" vert="horz" wrap="square" lIns="142240" tIns="81280" rIns="142240" bIns="81280" numCol="1" spcCol="1270" anchor="ctr" anchorCtr="0"/>
        <a:lstStyle/>
        <a:p>
          <a:pPr marL="0" lvl="0" indent="0" algn="ctr" defTabSz="889000">
            <a:lnSpc>
              <a:spcPct val="90000"/>
            </a:lnSpc>
            <a:spcBef>
              <a:spcPct val="0"/>
            </a:spcBef>
            <a:spcAft>
              <a:spcPct val="35000"/>
            </a:spcAft>
            <a:buNone/>
          </a:pPr>
          <a:r>
            <a:rPr lang="en-IN" sz="1800" b="1" kern="1200">
              <a:latin typeface="Arial Nova" panose="020B0504020202020204" pitchFamily="34" charset="0"/>
              <a:ea typeface="Geneva" panose="020B0503030404040204" pitchFamily="34" charset="0"/>
              <a:cs typeface="Calibri" panose="020F0502020204030204" pitchFamily="34" charset="0"/>
            </a:rPr>
            <a:t>Mobile edge computing </a:t>
          </a:r>
        </a:p>
      </dgm:t>
    </dgm:pt>
    <dgm:pt modelId="{0637DB26-ACE4-457C-949D-EBFCE5795B24}" type="parTrans" cxnId="{9281219C-BD65-4EB2-9DCF-C6FE6FCED6ED}">
      <dgm:prSet/>
      <dgm:spPr/>
      <dgm:t>
        <a:bodyPr/>
        <a:lstStyle/>
        <a:p>
          <a:endParaRPr lang="en-IN" sz="1200"/>
        </a:p>
      </dgm:t>
    </dgm:pt>
    <dgm:pt modelId="{578746FF-6BA7-47E9-9D29-67E95E19D03D}" type="sibTrans" cxnId="{9281219C-BD65-4EB2-9DCF-C6FE6FCED6ED}">
      <dgm:prSet/>
      <dgm:spPr/>
      <dgm:t>
        <a:bodyPr/>
        <a:lstStyle/>
        <a:p>
          <a:endParaRPr lang="en-IN" sz="1200"/>
        </a:p>
      </dgm:t>
    </dgm:pt>
    <dgm:pt modelId="{FB2CCECE-6AC5-46A8-945A-3DE125DBBD06}">
      <dgm:prSet custT="1"/>
      <dgm:spPr>
        <a:ln>
          <a:noFill/>
        </a:ln>
      </dgm:spPr>
      <dgm:t>
        <a:bodyPr spcFirstLastPara="0" vert="horz" wrap="square" lIns="144000" tIns="144000" rIns="144000" bIns="144000" numCol="1" spcCol="1270" anchor="t" anchorCtr="0"/>
        <a:lstStyle/>
        <a:p>
          <a:pPr>
            <a:lnSpc>
              <a:spcPct val="100000"/>
            </a:lnSpc>
            <a:spcBef>
              <a:spcPts val="1200"/>
            </a:spcBef>
            <a:spcAft>
              <a:spcPts val="1200"/>
            </a:spcAft>
          </a:pPr>
          <a:r>
            <a:rPr lang="en-US" sz="1400" b="0" kern="1200">
              <a:latin typeface="Segoe UI" panose="020B0502040204020203" pitchFamily="34" charset="0"/>
              <a:cs typeface="Segoe UI" panose="020B0502040204020203" pitchFamily="34" charset="0"/>
            </a:rPr>
            <a:t>Primary driver for edge computing is growth of IoT apps with large data sets and low latency req. </a:t>
          </a:r>
          <a:endParaRPr lang="en-IN" sz="1400" b="0" kern="1200">
            <a:latin typeface="Segoe UI" panose="020B0502040204020203" pitchFamily="34" charset="0"/>
            <a:cs typeface="Segoe UI" panose="020B0502040204020203" pitchFamily="34" charset="0"/>
          </a:endParaRPr>
        </a:p>
      </dgm:t>
    </dgm:pt>
    <dgm:pt modelId="{BAB1309D-7441-4990-BB7B-FB03B5676743}" type="parTrans" cxnId="{89AF6799-F93B-4E02-9B09-ECAF5B93D41A}">
      <dgm:prSet/>
      <dgm:spPr/>
      <dgm:t>
        <a:bodyPr/>
        <a:lstStyle/>
        <a:p>
          <a:endParaRPr lang="en-IN" sz="1200"/>
        </a:p>
      </dgm:t>
    </dgm:pt>
    <dgm:pt modelId="{67F48DF9-04E8-40E2-8A88-E11307533668}" type="sibTrans" cxnId="{89AF6799-F93B-4E02-9B09-ECAF5B93D41A}">
      <dgm:prSet/>
      <dgm:spPr/>
      <dgm:t>
        <a:bodyPr/>
        <a:lstStyle/>
        <a:p>
          <a:endParaRPr lang="en-IN" sz="1200"/>
        </a:p>
      </dgm:t>
    </dgm:pt>
    <dgm:pt modelId="{7BEBFAF5-60C8-4808-8F15-1CA8C5E6F77D}">
      <dgm:prSet custT="1"/>
      <dgm:spPr>
        <a:ln>
          <a:noFill/>
        </a:ln>
      </dgm:spPr>
      <dgm:t>
        <a:bodyPr lIns="144000" tIns="144000" rIns="144000" bIns="144000"/>
        <a:lstStyle/>
        <a:p>
          <a:pPr>
            <a:lnSpc>
              <a:spcPct val="100000"/>
            </a:lnSpc>
            <a:spcBef>
              <a:spcPts val="1200"/>
            </a:spcBef>
            <a:spcAft>
              <a:spcPts val="1200"/>
            </a:spcAft>
          </a:pPr>
          <a:r>
            <a:rPr lang="en-US" sz="1400" b="0">
              <a:latin typeface="Segoe UI" panose="020B0502040204020203" pitchFamily="34" charset="0"/>
              <a:cs typeface="Segoe UI" panose="020B0502040204020203" pitchFamily="34" charset="0"/>
            </a:rPr>
            <a:t>Target wake time (TWT) technology, reduces battery consumption &amp; makes Wi-Fi a suitable choice for sensor-based devices.</a:t>
          </a:r>
          <a:endParaRPr lang="en-IN" sz="1400" b="0">
            <a:latin typeface="Segoe UI" panose="020B0502040204020203" pitchFamily="34" charset="0"/>
            <a:cs typeface="Segoe UI" panose="020B0502040204020203" pitchFamily="34" charset="0"/>
          </a:endParaRPr>
        </a:p>
      </dgm:t>
    </dgm:pt>
    <dgm:pt modelId="{86670A2B-158E-4C91-9212-195C4A476729}" type="parTrans" cxnId="{2CA9BF3F-3E69-40B4-B404-6C3F74EFF35F}">
      <dgm:prSet/>
      <dgm:spPr/>
      <dgm:t>
        <a:bodyPr/>
        <a:lstStyle/>
        <a:p>
          <a:endParaRPr lang="en-IN" sz="2400"/>
        </a:p>
      </dgm:t>
    </dgm:pt>
    <dgm:pt modelId="{52896ABD-553B-486A-ACAF-2A10B227CF0E}" type="sibTrans" cxnId="{2CA9BF3F-3E69-40B4-B404-6C3F74EFF35F}">
      <dgm:prSet/>
      <dgm:spPr/>
      <dgm:t>
        <a:bodyPr/>
        <a:lstStyle/>
        <a:p>
          <a:endParaRPr lang="en-IN" sz="2400"/>
        </a:p>
      </dgm:t>
    </dgm:pt>
    <dgm:pt modelId="{31A30B9E-7140-4403-A45E-4B727BB1FD86}">
      <dgm:prSet custT="1"/>
      <dgm:spPr>
        <a:ln>
          <a:noFill/>
        </a:ln>
      </dgm:spPr>
      <dgm:t>
        <a:bodyPr spcFirstLastPara="0" vert="horz" wrap="square" lIns="144000" tIns="144000" rIns="144000" bIns="144000" numCol="1" spcCol="1270" anchor="t" anchorCtr="0"/>
        <a:lstStyle/>
        <a:p>
          <a:pPr>
            <a:lnSpc>
              <a:spcPct val="100000"/>
            </a:lnSpc>
            <a:spcBef>
              <a:spcPts val="1200"/>
            </a:spcBef>
            <a:spcAft>
              <a:spcPts val="1200"/>
            </a:spcAft>
          </a:pPr>
          <a:r>
            <a:rPr lang="en-US" sz="1400" b="0">
              <a:latin typeface="Segoe UI" panose="020B0502040204020203" pitchFamily="34" charset="0"/>
              <a:cs typeface="Segoe UI" panose="020B0502040204020203" pitchFamily="34" charset="0"/>
            </a:rPr>
            <a:t>It increases the number of devices that can simultaneously connect to a single Wi-Fi AP &amp; adds features to improve battery life of IoT devices</a:t>
          </a:r>
          <a:endParaRPr lang="en-IN" sz="1400" b="0">
            <a:latin typeface="Segoe UI" panose="020B0502040204020203" pitchFamily="34" charset="0"/>
            <a:cs typeface="Segoe UI" panose="020B0502040204020203" pitchFamily="34" charset="0"/>
          </a:endParaRPr>
        </a:p>
      </dgm:t>
    </dgm:pt>
    <dgm:pt modelId="{DDCE2738-FEC9-42E6-A3ED-D6E5258FF17D}" type="parTrans" cxnId="{0DEB8721-CCEF-465D-8E12-300AB76ED9A3}">
      <dgm:prSet/>
      <dgm:spPr/>
      <dgm:t>
        <a:bodyPr/>
        <a:lstStyle/>
        <a:p>
          <a:endParaRPr lang="en-IN"/>
        </a:p>
      </dgm:t>
    </dgm:pt>
    <dgm:pt modelId="{5DB14251-11C6-4285-8E06-E5CF89138587}" type="sibTrans" cxnId="{0DEB8721-CCEF-465D-8E12-300AB76ED9A3}">
      <dgm:prSet/>
      <dgm:spPr/>
      <dgm:t>
        <a:bodyPr/>
        <a:lstStyle/>
        <a:p>
          <a:endParaRPr lang="en-IN"/>
        </a:p>
      </dgm:t>
    </dgm:pt>
    <dgm:pt modelId="{2CB0D297-A1C8-4801-A40E-B24644679B27}">
      <dgm:prSet custT="1"/>
      <dgm:spPr>
        <a:ln>
          <a:noFill/>
        </a:ln>
      </dgm:spPr>
      <dgm:t>
        <a:bodyPr spcFirstLastPara="0" vert="horz" wrap="square" lIns="144000" tIns="144000" rIns="144000" bIns="144000" numCol="1" spcCol="1270" anchor="t" anchorCtr="0"/>
        <a:lstStyle/>
        <a:p>
          <a:pPr>
            <a:lnSpc>
              <a:spcPct val="100000"/>
            </a:lnSpc>
            <a:spcBef>
              <a:spcPts val="1200"/>
            </a:spcBef>
            <a:spcAft>
              <a:spcPts val="1200"/>
            </a:spcAft>
          </a:pPr>
          <a:r>
            <a:rPr lang="en-US" sz="1400" b="0">
              <a:latin typeface="Segoe UI" panose="020B0502040204020203" pitchFamily="34" charset="0"/>
              <a:cs typeface="Segoe UI" panose="020B0502040204020203" pitchFamily="34" charset="0"/>
            </a:rPr>
            <a:t>Wi-Fi 6 is designed to better serve densely populated zones, such as stadiums, hotels and convention centers</a:t>
          </a:r>
          <a:endParaRPr lang="en-IN" sz="1400" b="0">
            <a:latin typeface="Segoe UI" panose="020B0502040204020203" pitchFamily="34" charset="0"/>
            <a:cs typeface="Segoe UI" panose="020B0502040204020203" pitchFamily="34" charset="0"/>
          </a:endParaRPr>
        </a:p>
      </dgm:t>
    </dgm:pt>
    <dgm:pt modelId="{7817D815-EDA7-49B5-AD9F-C1870C6369E2}" type="parTrans" cxnId="{82340A54-C790-4196-8867-7ADD228A7CD0}">
      <dgm:prSet/>
      <dgm:spPr/>
      <dgm:t>
        <a:bodyPr/>
        <a:lstStyle/>
        <a:p>
          <a:endParaRPr lang="en-IN"/>
        </a:p>
      </dgm:t>
    </dgm:pt>
    <dgm:pt modelId="{52F4CFC3-3A98-4FCA-867A-F8E6D93F379D}" type="sibTrans" cxnId="{82340A54-C790-4196-8867-7ADD228A7CD0}">
      <dgm:prSet/>
      <dgm:spPr/>
      <dgm:t>
        <a:bodyPr/>
        <a:lstStyle/>
        <a:p>
          <a:endParaRPr lang="en-IN"/>
        </a:p>
      </dgm:t>
    </dgm:pt>
    <dgm:pt modelId="{66C362E7-5380-40D4-904D-236A3646CB02}">
      <dgm:prSet custT="1"/>
      <dgm:spPr>
        <a:ln>
          <a:noFill/>
        </a:ln>
      </dgm:spPr>
      <dgm:t>
        <a:bodyPr spcFirstLastPara="0" vert="horz" wrap="square" lIns="144000" tIns="144000" rIns="144000" bIns="144000" numCol="1" spcCol="1270" anchor="t" anchorCtr="0"/>
        <a:lstStyle/>
        <a:p>
          <a:pPr marL="114300" lvl="1" indent="-114300" algn="l" defTabSz="622300">
            <a:lnSpc>
              <a:spcPct val="100000"/>
            </a:lnSpc>
            <a:spcBef>
              <a:spcPct val="0"/>
            </a:spcBef>
            <a:spcAft>
              <a:spcPts val="1200"/>
            </a:spcAft>
            <a:buChar char="•"/>
          </a:pPr>
          <a:r>
            <a:rPr lang="en-US" sz="1400" b="0" kern="1200">
              <a:latin typeface="Segoe UI" panose="020B0502040204020203" pitchFamily="34" charset="0"/>
              <a:ea typeface="+mn-ea"/>
              <a:cs typeface="Segoe UI" panose="020B0502040204020203" pitchFamily="34" charset="0"/>
            </a:rPr>
            <a:t>That inevitably calls for a new level of network optimization that OEMs are working on perfecting</a:t>
          </a:r>
          <a:endParaRPr lang="en-IN" sz="1400" b="0" kern="1200">
            <a:latin typeface="Segoe UI" panose="020B0502040204020203" pitchFamily="34" charset="0"/>
            <a:ea typeface="+mn-ea"/>
            <a:cs typeface="Segoe UI" panose="020B0502040204020203" pitchFamily="34" charset="0"/>
          </a:endParaRPr>
        </a:p>
      </dgm:t>
    </dgm:pt>
    <dgm:pt modelId="{ABE7BCCB-8E2E-43F2-8898-3D813AC8F0E6}" type="parTrans" cxnId="{D2AA1D36-C122-4BE5-B671-763832F49380}">
      <dgm:prSet/>
      <dgm:spPr/>
      <dgm:t>
        <a:bodyPr/>
        <a:lstStyle/>
        <a:p>
          <a:endParaRPr lang="en-IN"/>
        </a:p>
      </dgm:t>
    </dgm:pt>
    <dgm:pt modelId="{10CD1A67-8716-431E-AABD-0222B7570832}" type="sibTrans" cxnId="{D2AA1D36-C122-4BE5-B671-763832F49380}">
      <dgm:prSet/>
      <dgm:spPr/>
      <dgm:t>
        <a:bodyPr/>
        <a:lstStyle/>
        <a:p>
          <a:endParaRPr lang="en-IN"/>
        </a:p>
      </dgm:t>
    </dgm:pt>
    <dgm:pt modelId="{389925EA-6912-46D7-B350-E1DDA83F1EA4}">
      <dgm:prSet custT="1"/>
      <dgm:spPr>
        <a:ln>
          <a:noFill/>
        </a:ln>
      </dgm:spPr>
      <dgm:t>
        <a:bodyPr spcFirstLastPara="0" vert="horz" wrap="square" lIns="144000" tIns="144000" rIns="144000" bIns="144000" numCol="1" spcCol="1270" anchor="t" anchorCtr="0"/>
        <a:lstStyle/>
        <a:p>
          <a:pPr>
            <a:lnSpc>
              <a:spcPct val="100000"/>
            </a:lnSpc>
            <a:spcBef>
              <a:spcPts val="1200"/>
            </a:spcBef>
            <a:spcAft>
              <a:spcPts val="1200"/>
            </a:spcAft>
          </a:pPr>
          <a:r>
            <a:rPr lang="en-US" sz="1400" b="0" kern="1200">
              <a:latin typeface="Segoe UI" panose="020B0502040204020203" pitchFamily="34" charset="0"/>
              <a:cs typeface="Segoe UI" panose="020B0502040204020203" pitchFamily="34" charset="0"/>
            </a:rPr>
            <a:t>Leading use cases for edge computing include smart grid, oil and gas monitoring, traffic management, remote video processing, and mfg. monitoring and analytics.</a:t>
          </a:r>
          <a:endParaRPr lang="en-IN" sz="1400" b="0" kern="1200">
            <a:latin typeface="Segoe UI" panose="020B0502040204020203" pitchFamily="34" charset="0"/>
            <a:cs typeface="Segoe UI" panose="020B0502040204020203" pitchFamily="34" charset="0"/>
          </a:endParaRPr>
        </a:p>
      </dgm:t>
    </dgm:pt>
    <dgm:pt modelId="{3FEE2BD5-C82E-4683-B4F1-BC57A069D935}" type="parTrans" cxnId="{1B9AEBC8-72AD-43D2-A435-E409E9859828}">
      <dgm:prSet/>
      <dgm:spPr/>
      <dgm:t>
        <a:bodyPr/>
        <a:lstStyle/>
        <a:p>
          <a:endParaRPr lang="en-IN"/>
        </a:p>
      </dgm:t>
    </dgm:pt>
    <dgm:pt modelId="{56B1C616-6FCB-4F29-8C34-CFAB8926549A}" type="sibTrans" cxnId="{1B9AEBC8-72AD-43D2-A435-E409E9859828}">
      <dgm:prSet/>
      <dgm:spPr/>
      <dgm:t>
        <a:bodyPr/>
        <a:lstStyle/>
        <a:p>
          <a:endParaRPr lang="en-IN"/>
        </a:p>
      </dgm:t>
    </dgm:pt>
    <dgm:pt modelId="{E9BAF075-148A-4419-A85C-809047872967}" type="pres">
      <dgm:prSet presAssocID="{0A50469E-B23A-FD45-B51B-BA6035A6A8CB}" presName="Name0" presStyleCnt="0">
        <dgm:presLayoutVars>
          <dgm:dir/>
          <dgm:animLvl val="lvl"/>
          <dgm:resizeHandles val="exact"/>
        </dgm:presLayoutVars>
      </dgm:prSet>
      <dgm:spPr/>
    </dgm:pt>
    <dgm:pt modelId="{BA02382B-9F2A-44C7-8338-8D754F1F3142}" type="pres">
      <dgm:prSet presAssocID="{F3DB45B1-60FF-EA41-86E3-64E237438AD5}" presName="composite" presStyleCnt="0"/>
      <dgm:spPr/>
    </dgm:pt>
    <dgm:pt modelId="{4C963717-7762-4D57-8A98-28B0FAD887B3}" type="pres">
      <dgm:prSet presAssocID="{F3DB45B1-60FF-EA41-86E3-64E237438AD5}" presName="parTx" presStyleLbl="alignNode1" presStyleIdx="0" presStyleCnt="4">
        <dgm:presLayoutVars>
          <dgm:chMax val="0"/>
          <dgm:chPref val="0"/>
          <dgm:bulletEnabled val="1"/>
        </dgm:presLayoutVars>
      </dgm:prSet>
      <dgm:spPr>
        <a:xfrm>
          <a:off x="4249" y="805025"/>
          <a:ext cx="2555223" cy="1022089"/>
        </a:xfrm>
        <a:prstGeom prst="rect">
          <a:avLst/>
        </a:prstGeom>
      </dgm:spPr>
    </dgm:pt>
    <dgm:pt modelId="{6A9DF707-166E-464B-A11E-17D68346426A}" type="pres">
      <dgm:prSet presAssocID="{F3DB45B1-60FF-EA41-86E3-64E237438AD5}" presName="desTx" presStyleLbl="alignAccFollowNode1" presStyleIdx="0" presStyleCnt="4">
        <dgm:presLayoutVars>
          <dgm:bulletEnabled val="1"/>
        </dgm:presLayoutVars>
      </dgm:prSet>
      <dgm:spPr/>
    </dgm:pt>
    <dgm:pt modelId="{F5D3BA97-ED1E-406D-B056-C7905CA400E9}" type="pres">
      <dgm:prSet presAssocID="{48116172-5DB8-384C-A715-A9152060B5D2}" presName="space" presStyleCnt="0"/>
      <dgm:spPr/>
    </dgm:pt>
    <dgm:pt modelId="{7AD3163F-C4DD-4057-8726-78C061DCBABC}" type="pres">
      <dgm:prSet presAssocID="{30CE4AF6-2531-4CAD-9ED8-21B435861B7F}" presName="composite" presStyleCnt="0"/>
      <dgm:spPr/>
    </dgm:pt>
    <dgm:pt modelId="{6F537E2D-AEE7-4769-AA72-D5C0F6EE08CD}" type="pres">
      <dgm:prSet presAssocID="{30CE4AF6-2531-4CAD-9ED8-21B435861B7F}" presName="parTx" presStyleLbl="alignNode1" presStyleIdx="1" presStyleCnt="4">
        <dgm:presLayoutVars>
          <dgm:chMax val="0"/>
          <dgm:chPref val="0"/>
          <dgm:bulletEnabled val="1"/>
        </dgm:presLayoutVars>
      </dgm:prSet>
      <dgm:spPr>
        <a:xfrm>
          <a:off x="2917203" y="805025"/>
          <a:ext cx="2555223" cy="1022089"/>
        </a:xfrm>
        <a:prstGeom prst="rect">
          <a:avLst/>
        </a:prstGeom>
      </dgm:spPr>
    </dgm:pt>
    <dgm:pt modelId="{1BDA37BC-BBCD-457E-80D5-34446C287BD1}" type="pres">
      <dgm:prSet presAssocID="{30CE4AF6-2531-4CAD-9ED8-21B435861B7F}" presName="desTx" presStyleLbl="alignAccFollowNode1" presStyleIdx="1" presStyleCnt="4">
        <dgm:presLayoutVars>
          <dgm:bulletEnabled val="1"/>
        </dgm:presLayoutVars>
      </dgm:prSet>
      <dgm:spPr>
        <a:xfrm>
          <a:off x="2917203" y="1860830"/>
          <a:ext cx="2555223" cy="3836137"/>
        </a:xfrm>
        <a:prstGeom prst="rect">
          <a:avLst/>
        </a:prstGeom>
      </dgm:spPr>
    </dgm:pt>
    <dgm:pt modelId="{C4DDEBCD-2E89-4C6B-9633-CF5E99E0A6A9}" type="pres">
      <dgm:prSet presAssocID="{EA338215-33F0-46CE-AC4A-0E270A8538C2}" presName="space" presStyleCnt="0"/>
      <dgm:spPr/>
    </dgm:pt>
    <dgm:pt modelId="{50A6DD5B-4470-478F-871F-DFD5462330F3}" type="pres">
      <dgm:prSet presAssocID="{40A7933C-AA08-4FB9-9225-6125DA85FA77}" presName="composite" presStyleCnt="0"/>
      <dgm:spPr/>
    </dgm:pt>
    <dgm:pt modelId="{8ABEDC7A-C214-4287-AFBE-7920C4166519}" type="pres">
      <dgm:prSet presAssocID="{40A7933C-AA08-4FB9-9225-6125DA85FA77}" presName="parTx" presStyleLbl="alignNode1" presStyleIdx="2" presStyleCnt="4">
        <dgm:presLayoutVars>
          <dgm:chMax val="0"/>
          <dgm:chPref val="0"/>
          <dgm:bulletEnabled val="1"/>
        </dgm:presLayoutVars>
      </dgm:prSet>
      <dgm:spPr>
        <a:xfrm>
          <a:off x="5830158" y="565149"/>
          <a:ext cx="2555223" cy="1022089"/>
        </a:xfrm>
        <a:prstGeom prst="rect">
          <a:avLst/>
        </a:prstGeom>
      </dgm:spPr>
    </dgm:pt>
    <dgm:pt modelId="{B409F37D-E27B-410C-9A23-9A81E23F7519}" type="pres">
      <dgm:prSet presAssocID="{40A7933C-AA08-4FB9-9225-6125DA85FA77}" presName="desTx" presStyleLbl="alignAccFollowNode1" presStyleIdx="2" presStyleCnt="4">
        <dgm:presLayoutVars>
          <dgm:bulletEnabled val="1"/>
        </dgm:presLayoutVars>
      </dgm:prSet>
      <dgm:spPr>
        <a:xfrm>
          <a:off x="5830158" y="1860830"/>
          <a:ext cx="2555223" cy="3836137"/>
        </a:xfrm>
        <a:prstGeom prst="rect">
          <a:avLst/>
        </a:prstGeom>
      </dgm:spPr>
    </dgm:pt>
    <dgm:pt modelId="{3FB2F806-1F19-423F-80B9-1039EE57E499}" type="pres">
      <dgm:prSet presAssocID="{BEAF5FFD-FEEC-4455-B7B4-E2914687FAB8}" presName="space" presStyleCnt="0"/>
      <dgm:spPr/>
    </dgm:pt>
    <dgm:pt modelId="{F71AB07F-F955-47C5-BC2B-865EA5ECCAFD}" type="pres">
      <dgm:prSet presAssocID="{4947A8E7-C135-4981-B9D7-21F5E8ECC8C2}" presName="composite" presStyleCnt="0"/>
      <dgm:spPr/>
    </dgm:pt>
    <dgm:pt modelId="{9C117DEB-83A5-409B-B709-5EDEC14885F1}" type="pres">
      <dgm:prSet presAssocID="{4947A8E7-C135-4981-B9D7-21F5E8ECC8C2}" presName="parTx" presStyleLbl="alignNode1" presStyleIdx="3" presStyleCnt="4">
        <dgm:presLayoutVars>
          <dgm:chMax val="0"/>
          <dgm:chPref val="0"/>
          <dgm:bulletEnabled val="1"/>
        </dgm:presLayoutVars>
      </dgm:prSet>
      <dgm:spPr>
        <a:xfrm>
          <a:off x="8743112" y="883347"/>
          <a:ext cx="2555223" cy="1022089"/>
        </a:xfrm>
        <a:prstGeom prst="rect">
          <a:avLst/>
        </a:prstGeom>
      </dgm:spPr>
    </dgm:pt>
    <dgm:pt modelId="{E0A4A642-7EDC-4BE9-BEC7-570F2D5768F0}" type="pres">
      <dgm:prSet presAssocID="{4947A8E7-C135-4981-B9D7-21F5E8ECC8C2}" presName="desTx" presStyleLbl="alignAccFollowNode1" presStyleIdx="3" presStyleCnt="4">
        <dgm:presLayoutVars>
          <dgm:bulletEnabled val="1"/>
        </dgm:presLayoutVars>
      </dgm:prSet>
      <dgm:spPr>
        <a:xfrm>
          <a:off x="8743112" y="1860830"/>
          <a:ext cx="2555223" cy="3836137"/>
        </a:xfrm>
        <a:prstGeom prst="rect">
          <a:avLst/>
        </a:prstGeom>
      </dgm:spPr>
    </dgm:pt>
  </dgm:ptLst>
  <dgm:cxnLst>
    <dgm:cxn modelId="{B984D002-0FA2-4771-8C0E-31C28B7737D9}" type="presOf" srcId="{F3DB45B1-60FF-EA41-86E3-64E237438AD5}" destId="{4C963717-7762-4D57-8A98-28B0FAD887B3}" srcOrd="0" destOrd="0" presId="urn:microsoft.com/office/officeart/2005/8/layout/hList1"/>
    <dgm:cxn modelId="{C3733C10-9829-4949-A31B-BB2A8E0B24FB}" type="presOf" srcId="{FB2CCECE-6AC5-46A8-945A-3DE125DBBD06}" destId="{E0A4A642-7EDC-4BE9-BEC7-570F2D5768F0}" srcOrd="0" destOrd="0" presId="urn:microsoft.com/office/officeart/2005/8/layout/hList1"/>
    <dgm:cxn modelId="{98A06219-2611-4D0A-B176-5A672F6A1F8C}" type="presOf" srcId="{66C362E7-5380-40D4-904D-236A3646CB02}" destId="{B409F37D-E27B-410C-9A23-9A81E23F7519}" srcOrd="0" destOrd="1" presId="urn:microsoft.com/office/officeart/2005/8/layout/hList1"/>
    <dgm:cxn modelId="{0DEB8721-CCEF-465D-8E12-300AB76ED9A3}" srcId="{30CE4AF6-2531-4CAD-9ED8-21B435861B7F}" destId="{31A30B9E-7140-4403-A45E-4B727BB1FD86}" srcOrd="1" destOrd="0" parTransId="{DDCE2738-FEC9-42E6-A3ED-D6E5258FF17D}" sibTransId="{5DB14251-11C6-4285-8E06-E5CF89138587}"/>
    <dgm:cxn modelId="{D2AA1D36-C122-4BE5-B671-763832F49380}" srcId="{40A7933C-AA08-4FB9-9225-6125DA85FA77}" destId="{66C362E7-5380-40D4-904D-236A3646CB02}" srcOrd="1" destOrd="0" parTransId="{ABE7BCCB-8E2E-43F2-8898-3D813AC8F0E6}" sibTransId="{10CD1A67-8716-431E-AABD-0222B7570832}"/>
    <dgm:cxn modelId="{D28AF03A-9876-3C4B-B90D-44FF5F9A0CC1}" srcId="{0A50469E-B23A-FD45-B51B-BA6035A6A8CB}" destId="{F3DB45B1-60FF-EA41-86E3-64E237438AD5}" srcOrd="0" destOrd="0" parTransId="{BDC0F6C1-779D-CF4B-B1E4-FABBDEE558BC}" sibTransId="{48116172-5DB8-384C-A715-A9152060B5D2}"/>
    <dgm:cxn modelId="{2CA9BF3F-3E69-40B4-B404-6C3F74EFF35F}" srcId="{F3DB45B1-60FF-EA41-86E3-64E237438AD5}" destId="{7BEBFAF5-60C8-4808-8F15-1CA8C5E6F77D}" srcOrd="1" destOrd="0" parTransId="{86670A2B-158E-4C91-9212-195C4A476729}" sibTransId="{52896ABD-553B-486A-ACAF-2A10B227CF0E}"/>
    <dgm:cxn modelId="{A11D0262-064C-4516-8059-B5CFC5421636}" srcId="{0A50469E-B23A-FD45-B51B-BA6035A6A8CB}" destId="{30CE4AF6-2531-4CAD-9ED8-21B435861B7F}" srcOrd="1" destOrd="0" parTransId="{80E59DC6-D867-4C1D-BB0C-03CC44F5635E}" sibTransId="{EA338215-33F0-46CE-AC4A-0E270A8538C2}"/>
    <dgm:cxn modelId="{1FA12948-98AB-41B5-B45A-CC0C5BE1EB90}" type="presOf" srcId="{7BEBFAF5-60C8-4808-8F15-1CA8C5E6F77D}" destId="{6A9DF707-166E-464B-A11E-17D68346426A}" srcOrd="0" destOrd="1" presId="urn:microsoft.com/office/officeart/2005/8/layout/hList1"/>
    <dgm:cxn modelId="{D9AB234B-8657-4055-972B-C24D2C8C9521}" type="presOf" srcId="{31A30B9E-7140-4403-A45E-4B727BB1FD86}" destId="{1BDA37BC-BBCD-457E-80D5-34446C287BD1}" srcOrd="0" destOrd="1" presId="urn:microsoft.com/office/officeart/2005/8/layout/hList1"/>
    <dgm:cxn modelId="{8CD5DA4C-6832-4B97-BD3C-E1AA696D40A2}" type="presOf" srcId="{4947A8E7-C135-4981-B9D7-21F5E8ECC8C2}" destId="{9C117DEB-83A5-409B-B709-5EDEC14885F1}" srcOrd="0" destOrd="0" presId="urn:microsoft.com/office/officeart/2005/8/layout/hList1"/>
    <dgm:cxn modelId="{82340A54-C790-4196-8867-7ADD228A7CD0}" srcId="{30CE4AF6-2531-4CAD-9ED8-21B435861B7F}" destId="{2CB0D297-A1C8-4801-A40E-B24644679B27}" srcOrd="2" destOrd="0" parTransId="{7817D815-EDA7-49B5-AD9F-C1870C6369E2}" sibTransId="{52F4CFC3-3A98-4FCA-867A-F8E6D93F379D}"/>
    <dgm:cxn modelId="{9F7ECD78-1C36-4C1A-972D-169A5D3AF529}" type="presOf" srcId="{E2A593B4-D764-427C-8618-A4B39D61CFF7}" destId="{1BDA37BC-BBCD-457E-80D5-34446C287BD1}" srcOrd="0" destOrd="0" presId="urn:microsoft.com/office/officeart/2005/8/layout/hList1"/>
    <dgm:cxn modelId="{D94AFB5A-BA5A-48CF-BC24-52EFCCE132ED}" type="presOf" srcId="{29C4A6DE-F39E-4C9D-887D-5FF3F161CFC0}" destId="{6A9DF707-166E-464B-A11E-17D68346426A}" srcOrd="0" destOrd="0" presId="urn:microsoft.com/office/officeart/2005/8/layout/hList1"/>
    <dgm:cxn modelId="{04456D7D-2EDC-4B71-9412-A6645F857ABC}" srcId="{30CE4AF6-2531-4CAD-9ED8-21B435861B7F}" destId="{E2A593B4-D764-427C-8618-A4B39D61CFF7}" srcOrd="0" destOrd="0" parTransId="{A2B60D7D-6367-4873-A94F-11F2C1E0CFC7}" sibTransId="{D2AFD628-EC06-448A-B304-7452C9DD94B7}"/>
    <dgm:cxn modelId="{2F4ACB87-2529-45B2-979E-0F81142DAD65}" type="presOf" srcId="{3F1D16E0-4264-4290-BEF5-FD7ECC5C2160}" destId="{B409F37D-E27B-410C-9A23-9A81E23F7519}" srcOrd="0" destOrd="0" presId="urn:microsoft.com/office/officeart/2005/8/layout/hList1"/>
    <dgm:cxn modelId="{37F3EA92-3086-489C-9445-614EE8559A58}" type="presOf" srcId="{0A50469E-B23A-FD45-B51B-BA6035A6A8CB}" destId="{E9BAF075-148A-4419-A85C-809047872967}" srcOrd="0" destOrd="0" presId="urn:microsoft.com/office/officeart/2005/8/layout/hList1"/>
    <dgm:cxn modelId="{89AF6799-F93B-4E02-9B09-ECAF5B93D41A}" srcId="{4947A8E7-C135-4981-B9D7-21F5E8ECC8C2}" destId="{FB2CCECE-6AC5-46A8-945A-3DE125DBBD06}" srcOrd="0" destOrd="0" parTransId="{BAB1309D-7441-4990-BB7B-FB03B5676743}" sibTransId="{67F48DF9-04E8-40E2-8A88-E11307533668}"/>
    <dgm:cxn modelId="{9281219C-BD65-4EB2-9DCF-C6FE6FCED6ED}" srcId="{0A50469E-B23A-FD45-B51B-BA6035A6A8CB}" destId="{4947A8E7-C135-4981-B9D7-21F5E8ECC8C2}" srcOrd="3" destOrd="0" parTransId="{0637DB26-ACE4-457C-949D-EBFCE5795B24}" sibTransId="{578746FF-6BA7-47E9-9D29-67E95E19D03D}"/>
    <dgm:cxn modelId="{5054269E-1803-4F85-AAB8-10B227CF41A9}" type="presOf" srcId="{30CE4AF6-2531-4CAD-9ED8-21B435861B7F}" destId="{6F537E2D-AEE7-4769-AA72-D5C0F6EE08CD}" srcOrd="0" destOrd="0" presId="urn:microsoft.com/office/officeart/2005/8/layout/hList1"/>
    <dgm:cxn modelId="{1B9AEBC8-72AD-43D2-A435-E409E9859828}" srcId="{4947A8E7-C135-4981-B9D7-21F5E8ECC8C2}" destId="{389925EA-6912-46D7-B350-E1DDA83F1EA4}" srcOrd="1" destOrd="0" parTransId="{3FEE2BD5-C82E-4683-B4F1-BC57A069D935}" sibTransId="{56B1C616-6FCB-4F29-8C34-CFAB8926549A}"/>
    <dgm:cxn modelId="{D34493D0-15A5-453E-BDA8-D14FAF9EB040}" srcId="{0A50469E-B23A-FD45-B51B-BA6035A6A8CB}" destId="{40A7933C-AA08-4FB9-9225-6125DA85FA77}" srcOrd="2" destOrd="0" parTransId="{0465AC45-A93E-4D87-BCAC-A3FDC3B16B49}" sibTransId="{BEAF5FFD-FEEC-4455-B7B4-E2914687FAB8}"/>
    <dgm:cxn modelId="{D881B7D6-C10C-4F15-A5A5-668C9ECC2270}" type="presOf" srcId="{389925EA-6912-46D7-B350-E1DDA83F1EA4}" destId="{E0A4A642-7EDC-4BE9-BEC7-570F2D5768F0}" srcOrd="0" destOrd="1" presId="urn:microsoft.com/office/officeart/2005/8/layout/hList1"/>
    <dgm:cxn modelId="{BAB177DA-1ACE-47A6-AA0F-B9F674220516}" type="presOf" srcId="{40A7933C-AA08-4FB9-9225-6125DA85FA77}" destId="{8ABEDC7A-C214-4287-AFBE-7920C4166519}" srcOrd="0" destOrd="0" presId="urn:microsoft.com/office/officeart/2005/8/layout/hList1"/>
    <dgm:cxn modelId="{7EF06DDE-62B5-4331-8433-CB79872324AC}" type="presOf" srcId="{2CB0D297-A1C8-4801-A40E-B24644679B27}" destId="{1BDA37BC-BBCD-457E-80D5-34446C287BD1}" srcOrd="0" destOrd="2" presId="urn:microsoft.com/office/officeart/2005/8/layout/hList1"/>
    <dgm:cxn modelId="{B8ED05EE-400C-4147-89BB-B50D9D71C37A}" srcId="{40A7933C-AA08-4FB9-9225-6125DA85FA77}" destId="{3F1D16E0-4264-4290-BEF5-FD7ECC5C2160}" srcOrd="0" destOrd="0" parTransId="{3B68B582-A572-4FBA-B8FF-44A78606E303}" sibTransId="{6D5F6E5E-A9D8-4CFC-919E-7C95FD1F7804}"/>
    <dgm:cxn modelId="{B3E3F2F3-08B8-49A4-84BD-45FC75C93FCA}" srcId="{F3DB45B1-60FF-EA41-86E3-64E237438AD5}" destId="{29C4A6DE-F39E-4C9D-887D-5FF3F161CFC0}" srcOrd="0" destOrd="0" parTransId="{08D50763-FBBD-4747-A09C-3B0D48BF60F2}" sibTransId="{4FED49ED-60DA-47D2-8903-C826CD3DF4C4}"/>
    <dgm:cxn modelId="{3A78C29D-2491-4D24-BA92-0C1A5FCCA3A6}" type="presParOf" srcId="{E9BAF075-148A-4419-A85C-809047872967}" destId="{BA02382B-9F2A-44C7-8338-8D754F1F3142}" srcOrd="0" destOrd="0" presId="urn:microsoft.com/office/officeart/2005/8/layout/hList1"/>
    <dgm:cxn modelId="{4ABA1746-ED98-40DD-B0BD-E1FB27136534}" type="presParOf" srcId="{BA02382B-9F2A-44C7-8338-8D754F1F3142}" destId="{4C963717-7762-4D57-8A98-28B0FAD887B3}" srcOrd="0" destOrd="0" presId="urn:microsoft.com/office/officeart/2005/8/layout/hList1"/>
    <dgm:cxn modelId="{A18A0393-E125-484D-B4CC-A6DF4B0A59EB}" type="presParOf" srcId="{BA02382B-9F2A-44C7-8338-8D754F1F3142}" destId="{6A9DF707-166E-464B-A11E-17D68346426A}" srcOrd="1" destOrd="0" presId="urn:microsoft.com/office/officeart/2005/8/layout/hList1"/>
    <dgm:cxn modelId="{4FA609A3-C2CF-464D-A855-F6DE78F3FAC3}" type="presParOf" srcId="{E9BAF075-148A-4419-A85C-809047872967}" destId="{F5D3BA97-ED1E-406D-B056-C7905CA400E9}" srcOrd="1" destOrd="0" presId="urn:microsoft.com/office/officeart/2005/8/layout/hList1"/>
    <dgm:cxn modelId="{421185B3-7753-4452-89AB-923B06323193}" type="presParOf" srcId="{E9BAF075-148A-4419-A85C-809047872967}" destId="{7AD3163F-C4DD-4057-8726-78C061DCBABC}" srcOrd="2" destOrd="0" presId="urn:microsoft.com/office/officeart/2005/8/layout/hList1"/>
    <dgm:cxn modelId="{C8D39534-85A9-4DD0-BD4E-75368662B0AE}" type="presParOf" srcId="{7AD3163F-C4DD-4057-8726-78C061DCBABC}" destId="{6F537E2D-AEE7-4769-AA72-D5C0F6EE08CD}" srcOrd="0" destOrd="0" presId="urn:microsoft.com/office/officeart/2005/8/layout/hList1"/>
    <dgm:cxn modelId="{8B2C57D3-5AF4-42A1-9DF3-C515DFFFE604}" type="presParOf" srcId="{7AD3163F-C4DD-4057-8726-78C061DCBABC}" destId="{1BDA37BC-BBCD-457E-80D5-34446C287BD1}" srcOrd="1" destOrd="0" presId="urn:microsoft.com/office/officeart/2005/8/layout/hList1"/>
    <dgm:cxn modelId="{4DA229A1-1F90-4D35-A698-FC1E29D6FA79}" type="presParOf" srcId="{E9BAF075-148A-4419-A85C-809047872967}" destId="{C4DDEBCD-2E89-4C6B-9633-CF5E99E0A6A9}" srcOrd="3" destOrd="0" presId="urn:microsoft.com/office/officeart/2005/8/layout/hList1"/>
    <dgm:cxn modelId="{F33CC5D0-82BE-4B61-B97D-9A678FBA6923}" type="presParOf" srcId="{E9BAF075-148A-4419-A85C-809047872967}" destId="{50A6DD5B-4470-478F-871F-DFD5462330F3}" srcOrd="4" destOrd="0" presId="urn:microsoft.com/office/officeart/2005/8/layout/hList1"/>
    <dgm:cxn modelId="{9F82FAF7-291A-4259-B6B3-FAAF8D60D0DE}" type="presParOf" srcId="{50A6DD5B-4470-478F-871F-DFD5462330F3}" destId="{8ABEDC7A-C214-4287-AFBE-7920C4166519}" srcOrd="0" destOrd="0" presId="urn:microsoft.com/office/officeart/2005/8/layout/hList1"/>
    <dgm:cxn modelId="{2CE85D65-AB76-441C-B96C-EF8BDC92E5A2}" type="presParOf" srcId="{50A6DD5B-4470-478F-871F-DFD5462330F3}" destId="{B409F37D-E27B-410C-9A23-9A81E23F7519}" srcOrd="1" destOrd="0" presId="urn:microsoft.com/office/officeart/2005/8/layout/hList1"/>
    <dgm:cxn modelId="{66B63D85-0093-4A07-98B5-BF0E865738F0}" type="presParOf" srcId="{E9BAF075-148A-4419-A85C-809047872967}" destId="{3FB2F806-1F19-423F-80B9-1039EE57E499}" srcOrd="5" destOrd="0" presId="urn:microsoft.com/office/officeart/2005/8/layout/hList1"/>
    <dgm:cxn modelId="{77C07690-6814-4523-8443-9FF62B993BEB}" type="presParOf" srcId="{E9BAF075-148A-4419-A85C-809047872967}" destId="{F71AB07F-F955-47C5-BC2B-865EA5ECCAFD}" srcOrd="6" destOrd="0" presId="urn:microsoft.com/office/officeart/2005/8/layout/hList1"/>
    <dgm:cxn modelId="{80AFC22B-D4A5-4B4A-BAF6-71A42F0F7E2B}" type="presParOf" srcId="{F71AB07F-F955-47C5-BC2B-865EA5ECCAFD}" destId="{9C117DEB-83A5-409B-B709-5EDEC14885F1}" srcOrd="0" destOrd="0" presId="urn:microsoft.com/office/officeart/2005/8/layout/hList1"/>
    <dgm:cxn modelId="{5A8D53B5-C917-4E10-BA5E-72081E4E62AD}" type="presParOf" srcId="{F71AB07F-F955-47C5-BC2B-865EA5ECCAFD}" destId="{E0A4A642-7EDC-4BE9-BEC7-570F2D5768F0}" srcOrd="1" destOrd="0" presId="urn:microsoft.com/office/officeart/2005/8/layout/hList1"/>
  </dgm:cxnLst>
  <dgm:bg>
    <a:effectLst>
      <a:outerShdw blurRad="88900" dist="88900" dir="2700000" algn="tl" rotWithShape="0">
        <a:prstClr val="black">
          <a:alpha val="40000"/>
        </a:prstClr>
      </a:out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39B24377-8E89-415B-AAF9-BDFC2F7DC6B2}"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IN"/>
        </a:p>
      </dgm:t>
    </dgm:pt>
    <dgm:pt modelId="{ECF2AA47-7816-4548-BAD4-A06C6822D648}">
      <dgm:prSet phldrT="[Text]" custT="1"/>
      <dgm:spPr>
        <a:solidFill>
          <a:schemeClr val="accent6">
            <a:lumMod val="20000"/>
            <a:lumOff val="80000"/>
          </a:schemeClr>
        </a:solidFill>
        <a:ln>
          <a:noFill/>
        </a:ln>
      </dgm:spPr>
      <dgm:t>
        <a:bodyPr lIns="180000"/>
        <a:lstStyle/>
        <a:p>
          <a:pPr algn="ctr"/>
          <a:r>
            <a:rPr lang="en-IN" sz="1400" b="0" i="0">
              <a:solidFill>
                <a:schemeClr val="tx1"/>
              </a:solidFill>
              <a:latin typeface="Arial Nova" panose="020B0504020202020204" pitchFamily="34" charset="0"/>
            </a:rPr>
            <a:t>Enhanced Threat Protection</a:t>
          </a:r>
          <a:endParaRPr lang="en-IN" sz="1400" b="0">
            <a:solidFill>
              <a:schemeClr val="tx1"/>
            </a:solidFill>
            <a:latin typeface="Arial Nova" panose="020B0504020202020204" pitchFamily="34" charset="0"/>
          </a:endParaRPr>
        </a:p>
      </dgm:t>
    </dgm:pt>
    <dgm:pt modelId="{3E2A069C-9F49-4EEE-BA4A-E9CA2E2F8E9C}" type="parTrans" cxnId="{57764AA4-D42E-4B8B-BD21-309E26F54EB9}">
      <dgm:prSet/>
      <dgm:spPr>
        <a:solidFill>
          <a:schemeClr val="bg2">
            <a:lumMod val="50000"/>
          </a:schemeClr>
        </a:solidFill>
        <a:ln>
          <a:solidFill>
            <a:schemeClr val="tx1"/>
          </a:solidFill>
        </a:ln>
      </dgm:spPr>
      <dgm:t>
        <a:bodyPr lIns="180000"/>
        <a:lstStyle/>
        <a:p>
          <a:pPr algn="ctr"/>
          <a:endParaRPr lang="en-IN" sz="1400" b="0">
            <a:solidFill>
              <a:schemeClr val="tx1"/>
            </a:solidFill>
            <a:latin typeface="Arial Nova" panose="020B0504020202020204" pitchFamily="34" charset="0"/>
          </a:endParaRPr>
        </a:p>
      </dgm:t>
    </dgm:pt>
    <dgm:pt modelId="{4B3FFE27-933B-4CD1-BBE3-E967DCFDE3DA}" type="sibTrans" cxnId="{57764AA4-D42E-4B8B-BD21-309E26F54EB9}">
      <dgm:prSet/>
      <dgm:spPr/>
      <dgm:t>
        <a:bodyPr/>
        <a:lstStyle/>
        <a:p>
          <a:pPr algn="ctr"/>
          <a:endParaRPr lang="en-IN" sz="1400" b="0">
            <a:solidFill>
              <a:schemeClr val="tx1"/>
            </a:solidFill>
            <a:latin typeface="Arial Nova" panose="020B0504020202020204" pitchFamily="34" charset="0"/>
          </a:endParaRPr>
        </a:p>
      </dgm:t>
    </dgm:pt>
    <dgm:pt modelId="{CDF61D70-BBA8-441E-812F-EF3A6EEEB3F3}">
      <dgm:prSet phldrT="[Text]" custT="1"/>
      <dgm:spPr>
        <a:solidFill>
          <a:schemeClr val="accent6">
            <a:lumMod val="20000"/>
            <a:lumOff val="80000"/>
          </a:schemeClr>
        </a:solidFill>
        <a:ln>
          <a:noFill/>
        </a:ln>
      </dgm:spPr>
      <dgm:t>
        <a:bodyPr lIns="180000"/>
        <a:lstStyle/>
        <a:p>
          <a:pPr algn="ctr"/>
          <a:r>
            <a:rPr lang="en-US" sz="1400" b="0" i="0">
              <a:solidFill>
                <a:schemeClr val="tx1"/>
              </a:solidFill>
              <a:latin typeface="Arial Nova" panose="020B0504020202020204" pitchFamily="34" charset="0"/>
            </a:rPr>
            <a:t>Intrusion Detection and Prevention (IDS/IPS)</a:t>
          </a:r>
          <a:endParaRPr lang="en-IN" sz="1400" b="0">
            <a:solidFill>
              <a:schemeClr val="tx1"/>
            </a:solidFill>
            <a:latin typeface="Arial Nova" panose="020B0504020202020204" pitchFamily="34" charset="0"/>
          </a:endParaRPr>
        </a:p>
      </dgm:t>
    </dgm:pt>
    <dgm:pt modelId="{5A1D27F1-0120-4F89-B7D3-E4F3DE0510A0}" type="parTrans" cxnId="{75951D6D-1D49-4D4E-8F27-26F3BD63C467}">
      <dgm:prSet/>
      <dgm:spPr>
        <a:solidFill>
          <a:schemeClr val="bg2">
            <a:lumMod val="50000"/>
          </a:schemeClr>
        </a:solidFill>
        <a:ln>
          <a:solidFill>
            <a:schemeClr val="tx1"/>
          </a:solidFill>
        </a:ln>
      </dgm:spPr>
      <dgm:t>
        <a:bodyPr lIns="180000"/>
        <a:lstStyle/>
        <a:p>
          <a:pPr algn="ctr"/>
          <a:endParaRPr lang="en-IN" sz="1400" b="0">
            <a:solidFill>
              <a:schemeClr val="tx1"/>
            </a:solidFill>
            <a:latin typeface="Arial Nova" panose="020B0504020202020204" pitchFamily="34" charset="0"/>
          </a:endParaRPr>
        </a:p>
      </dgm:t>
    </dgm:pt>
    <dgm:pt modelId="{8FCED5C4-414E-4C2E-89CC-CF86CB5CEFC4}" type="sibTrans" cxnId="{75951D6D-1D49-4D4E-8F27-26F3BD63C467}">
      <dgm:prSet/>
      <dgm:spPr/>
      <dgm:t>
        <a:bodyPr/>
        <a:lstStyle/>
        <a:p>
          <a:pPr algn="ctr"/>
          <a:endParaRPr lang="en-IN" sz="1400" b="0">
            <a:solidFill>
              <a:schemeClr val="tx1"/>
            </a:solidFill>
            <a:latin typeface="Arial Nova" panose="020B0504020202020204" pitchFamily="34" charset="0"/>
          </a:endParaRPr>
        </a:p>
      </dgm:t>
    </dgm:pt>
    <dgm:pt modelId="{544691E6-6B6C-4EE5-B456-CFA1ECC4B350}">
      <dgm:prSet custT="1"/>
      <dgm:spPr>
        <a:solidFill>
          <a:schemeClr val="accent6">
            <a:lumMod val="20000"/>
            <a:lumOff val="80000"/>
          </a:schemeClr>
        </a:solidFill>
        <a:ln>
          <a:noFill/>
        </a:ln>
      </dgm:spPr>
      <dgm:t>
        <a:bodyPr lIns="180000"/>
        <a:lstStyle/>
        <a:p>
          <a:pPr algn="ctr"/>
          <a:r>
            <a:rPr lang="en-IN" sz="1400" b="0" i="0">
              <a:solidFill>
                <a:schemeClr val="tx1"/>
              </a:solidFill>
              <a:latin typeface="Arial Nova" panose="020B0504020202020204" pitchFamily="34" charset="0"/>
            </a:rPr>
            <a:t>Advanced Malware Protection (AMP)</a:t>
          </a:r>
          <a:endParaRPr lang="en-IN" sz="1400" b="0">
            <a:solidFill>
              <a:schemeClr val="tx1"/>
            </a:solidFill>
            <a:latin typeface="Arial Nova" panose="020B0504020202020204" pitchFamily="34" charset="0"/>
          </a:endParaRPr>
        </a:p>
      </dgm:t>
    </dgm:pt>
    <dgm:pt modelId="{F94D05AC-1D4F-46B7-8DDC-9E97CDDD5B00}" type="parTrans" cxnId="{992B09BE-B67F-4241-8791-8856E6F0A243}">
      <dgm:prSet/>
      <dgm:spPr>
        <a:solidFill>
          <a:schemeClr val="bg2">
            <a:lumMod val="50000"/>
          </a:schemeClr>
        </a:solidFill>
        <a:ln>
          <a:solidFill>
            <a:schemeClr val="tx1"/>
          </a:solidFill>
        </a:ln>
      </dgm:spPr>
      <dgm:t>
        <a:bodyPr lIns="180000"/>
        <a:lstStyle/>
        <a:p>
          <a:pPr algn="ctr"/>
          <a:endParaRPr lang="en-IN" sz="1400" b="0">
            <a:solidFill>
              <a:schemeClr val="tx1"/>
            </a:solidFill>
            <a:latin typeface="Arial Nova" panose="020B0504020202020204" pitchFamily="34" charset="0"/>
          </a:endParaRPr>
        </a:p>
      </dgm:t>
    </dgm:pt>
    <dgm:pt modelId="{D3341CF5-F1EC-400F-8017-E73D15BE16B7}" type="sibTrans" cxnId="{992B09BE-B67F-4241-8791-8856E6F0A243}">
      <dgm:prSet/>
      <dgm:spPr/>
      <dgm:t>
        <a:bodyPr/>
        <a:lstStyle/>
        <a:p>
          <a:pPr algn="ctr"/>
          <a:endParaRPr lang="en-IN" sz="1400" b="0">
            <a:solidFill>
              <a:schemeClr val="tx1"/>
            </a:solidFill>
            <a:latin typeface="Arial Nova" panose="020B0504020202020204" pitchFamily="34" charset="0"/>
          </a:endParaRPr>
        </a:p>
      </dgm:t>
    </dgm:pt>
    <dgm:pt modelId="{A057E9C4-2A18-4C01-8D3C-DEBB439379D0}">
      <dgm:prSet custT="1"/>
      <dgm:spPr>
        <a:solidFill>
          <a:schemeClr val="accent6">
            <a:lumMod val="20000"/>
            <a:lumOff val="80000"/>
          </a:schemeClr>
        </a:solidFill>
        <a:ln>
          <a:noFill/>
        </a:ln>
      </dgm:spPr>
      <dgm:t>
        <a:bodyPr lIns="180000"/>
        <a:lstStyle/>
        <a:p>
          <a:pPr algn="ctr"/>
          <a:r>
            <a:rPr lang="en-IN" sz="1400" b="0" i="0">
              <a:solidFill>
                <a:schemeClr val="tx1"/>
              </a:solidFill>
              <a:latin typeface="Arial Nova" panose="020B0504020202020204" pitchFamily="34" charset="0"/>
            </a:rPr>
            <a:t>Content Filtering</a:t>
          </a:r>
          <a:endParaRPr lang="en-IN" sz="1400" b="0">
            <a:solidFill>
              <a:schemeClr val="tx1"/>
            </a:solidFill>
            <a:latin typeface="Arial Nova" panose="020B0504020202020204" pitchFamily="34" charset="0"/>
          </a:endParaRPr>
        </a:p>
      </dgm:t>
    </dgm:pt>
    <dgm:pt modelId="{4EF7C87A-B4C0-461D-8C2B-989695C92AB9}" type="parTrans" cxnId="{07A3B67B-977F-4513-BCDD-26B172A01543}">
      <dgm:prSet/>
      <dgm:spPr>
        <a:solidFill>
          <a:schemeClr val="bg2">
            <a:lumMod val="50000"/>
          </a:schemeClr>
        </a:solidFill>
        <a:ln>
          <a:solidFill>
            <a:schemeClr val="tx1"/>
          </a:solidFill>
        </a:ln>
      </dgm:spPr>
      <dgm:t>
        <a:bodyPr lIns="180000"/>
        <a:lstStyle/>
        <a:p>
          <a:pPr algn="ctr"/>
          <a:endParaRPr lang="en-IN" sz="1400" b="0">
            <a:solidFill>
              <a:schemeClr val="tx1"/>
            </a:solidFill>
            <a:latin typeface="Arial Nova" panose="020B0504020202020204" pitchFamily="34" charset="0"/>
          </a:endParaRPr>
        </a:p>
      </dgm:t>
    </dgm:pt>
    <dgm:pt modelId="{F8C40935-C9B6-4053-8127-F2D9BBCFC54D}" type="sibTrans" cxnId="{07A3B67B-977F-4513-BCDD-26B172A01543}">
      <dgm:prSet/>
      <dgm:spPr/>
      <dgm:t>
        <a:bodyPr/>
        <a:lstStyle/>
        <a:p>
          <a:pPr algn="ctr"/>
          <a:endParaRPr lang="en-IN" sz="1400" b="0">
            <a:solidFill>
              <a:schemeClr val="tx1"/>
            </a:solidFill>
            <a:latin typeface="Arial Nova" panose="020B0504020202020204" pitchFamily="34" charset="0"/>
          </a:endParaRPr>
        </a:p>
      </dgm:t>
    </dgm:pt>
    <dgm:pt modelId="{31D1E4B2-9921-4B2E-925F-CD5856E7F974}">
      <dgm:prSet custT="1"/>
      <dgm:spPr>
        <a:solidFill>
          <a:schemeClr val="accent6">
            <a:lumMod val="20000"/>
            <a:lumOff val="80000"/>
          </a:schemeClr>
        </a:solidFill>
        <a:ln>
          <a:noFill/>
        </a:ln>
      </dgm:spPr>
      <dgm:t>
        <a:bodyPr lIns="180000"/>
        <a:lstStyle/>
        <a:p>
          <a:pPr algn="ctr"/>
          <a:r>
            <a:rPr lang="en-IN" sz="1400" b="0" i="0">
              <a:solidFill>
                <a:schemeClr val="tx1"/>
              </a:solidFill>
              <a:latin typeface="Arial Nova" panose="020B0504020202020204" pitchFamily="34" charset="0"/>
            </a:rPr>
            <a:t>Web Search Filtering</a:t>
          </a:r>
          <a:endParaRPr lang="en-IN" sz="1400" b="0">
            <a:solidFill>
              <a:schemeClr val="tx1"/>
            </a:solidFill>
            <a:latin typeface="Arial Nova" panose="020B0504020202020204" pitchFamily="34" charset="0"/>
          </a:endParaRPr>
        </a:p>
      </dgm:t>
    </dgm:pt>
    <dgm:pt modelId="{13FE86E6-847E-4FF9-A874-82FA59F9025A}" type="parTrans" cxnId="{8BD58319-3A5D-4A21-8D8F-C1ADBE4E71BC}">
      <dgm:prSet/>
      <dgm:spPr>
        <a:solidFill>
          <a:schemeClr val="bg2">
            <a:lumMod val="50000"/>
          </a:schemeClr>
        </a:solidFill>
        <a:ln>
          <a:solidFill>
            <a:schemeClr val="tx1"/>
          </a:solidFill>
        </a:ln>
      </dgm:spPr>
      <dgm:t>
        <a:bodyPr lIns="180000"/>
        <a:lstStyle/>
        <a:p>
          <a:pPr algn="ctr"/>
          <a:endParaRPr lang="en-IN" sz="1400" b="0">
            <a:solidFill>
              <a:schemeClr val="tx1"/>
            </a:solidFill>
            <a:latin typeface="Arial Nova" panose="020B0504020202020204" pitchFamily="34" charset="0"/>
          </a:endParaRPr>
        </a:p>
      </dgm:t>
    </dgm:pt>
    <dgm:pt modelId="{2F4F9044-4117-407C-8938-0150698075D5}" type="sibTrans" cxnId="{8BD58319-3A5D-4A21-8D8F-C1ADBE4E71BC}">
      <dgm:prSet/>
      <dgm:spPr/>
      <dgm:t>
        <a:bodyPr/>
        <a:lstStyle/>
        <a:p>
          <a:pPr algn="ctr"/>
          <a:endParaRPr lang="en-IN" sz="1400" b="0">
            <a:solidFill>
              <a:schemeClr val="tx1"/>
            </a:solidFill>
            <a:latin typeface="Arial Nova" panose="020B0504020202020204" pitchFamily="34" charset="0"/>
          </a:endParaRPr>
        </a:p>
      </dgm:t>
    </dgm:pt>
    <dgm:pt modelId="{64CCA6F8-470B-487D-AFA2-B5D93AEBAA19}">
      <dgm:prSet custT="1"/>
      <dgm:spPr>
        <a:solidFill>
          <a:schemeClr val="accent6">
            <a:lumMod val="20000"/>
            <a:lumOff val="80000"/>
          </a:schemeClr>
        </a:solidFill>
        <a:ln>
          <a:noFill/>
        </a:ln>
      </dgm:spPr>
      <dgm:t>
        <a:bodyPr lIns="180000"/>
        <a:lstStyle/>
        <a:p>
          <a:pPr algn="ctr"/>
          <a:r>
            <a:rPr lang="en-IN" sz="1400" b="0" i="0">
              <a:solidFill>
                <a:schemeClr val="tx1"/>
              </a:solidFill>
              <a:latin typeface="Arial Nova" panose="020B0504020202020204" pitchFamily="34" charset="0"/>
            </a:rPr>
            <a:t>URL Categorization</a:t>
          </a:r>
          <a:endParaRPr lang="en-IN" sz="1400" b="0">
            <a:solidFill>
              <a:schemeClr val="tx1"/>
            </a:solidFill>
            <a:latin typeface="Arial Nova" panose="020B0504020202020204" pitchFamily="34" charset="0"/>
          </a:endParaRPr>
        </a:p>
      </dgm:t>
    </dgm:pt>
    <dgm:pt modelId="{36168685-22D7-4084-AF81-7C2E913710AB}" type="parTrans" cxnId="{D5D48837-9A5E-45ED-A733-65B1901F61CF}">
      <dgm:prSet/>
      <dgm:spPr>
        <a:solidFill>
          <a:schemeClr val="bg2">
            <a:lumMod val="50000"/>
          </a:schemeClr>
        </a:solidFill>
        <a:ln>
          <a:solidFill>
            <a:schemeClr val="tx1"/>
          </a:solidFill>
        </a:ln>
      </dgm:spPr>
      <dgm:t>
        <a:bodyPr lIns="180000"/>
        <a:lstStyle/>
        <a:p>
          <a:pPr algn="ctr"/>
          <a:endParaRPr lang="en-IN" sz="1400" b="0">
            <a:solidFill>
              <a:schemeClr val="tx1"/>
            </a:solidFill>
            <a:latin typeface="Arial Nova" panose="020B0504020202020204" pitchFamily="34" charset="0"/>
          </a:endParaRPr>
        </a:p>
      </dgm:t>
    </dgm:pt>
    <dgm:pt modelId="{74AE62E3-4CA3-4FEC-A5E0-BDB47BC109D9}" type="sibTrans" cxnId="{D5D48837-9A5E-45ED-A733-65B1901F61CF}">
      <dgm:prSet/>
      <dgm:spPr/>
      <dgm:t>
        <a:bodyPr/>
        <a:lstStyle/>
        <a:p>
          <a:pPr algn="ctr"/>
          <a:endParaRPr lang="en-IN" sz="1400" b="0">
            <a:solidFill>
              <a:schemeClr val="tx1"/>
            </a:solidFill>
            <a:latin typeface="Arial Nova" panose="020B0504020202020204" pitchFamily="34" charset="0"/>
          </a:endParaRPr>
        </a:p>
      </dgm:t>
    </dgm:pt>
    <dgm:pt modelId="{FDE6FF8A-91A9-4B12-9D65-93F7CA6401FB}">
      <dgm:prSet custT="1"/>
      <dgm:spPr>
        <a:solidFill>
          <a:schemeClr val="accent6">
            <a:lumMod val="20000"/>
            <a:lumOff val="80000"/>
          </a:schemeClr>
        </a:solidFill>
        <a:ln>
          <a:noFill/>
        </a:ln>
      </dgm:spPr>
      <dgm:t>
        <a:bodyPr lIns="180000"/>
        <a:lstStyle/>
        <a:p>
          <a:pPr algn="ctr"/>
          <a:r>
            <a:rPr lang="en-IN" sz="1400" b="0" i="0">
              <a:solidFill>
                <a:schemeClr val="tx1"/>
              </a:solidFill>
              <a:latin typeface="Arial Nova" panose="020B0504020202020204" pitchFamily="34" charset="0"/>
            </a:rPr>
            <a:t>Threat Intelligence Feeds</a:t>
          </a:r>
          <a:endParaRPr lang="en-IN" sz="1400" b="0">
            <a:solidFill>
              <a:schemeClr val="tx1"/>
            </a:solidFill>
            <a:latin typeface="Arial Nova" panose="020B0504020202020204" pitchFamily="34" charset="0"/>
          </a:endParaRPr>
        </a:p>
      </dgm:t>
    </dgm:pt>
    <dgm:pt modelId="{5722630E-9BD5-4754-A583-CA4C0AB486C3}" type="parTrans" cxnId="{B4D3502E-B7F1-4C12-8D20-91A33A8995DB}">
      <dgm:prSet/>
      <dgm:spPr>
        <a:solidFill>
          <a:schemeClr val="bg2">
            <a:lumMod val="50000"/>
          </a:schemeClr>
        </a:solidFill>
        <a:ln>
          <a:solidFill>
            <a:schemeClr val="tx1"/>
          </a:solidFill>
        </a:ln>
      </dgm:spPr>
      <dgm:t>
        <a:bodyPr lIns="180000"/>
        <a:lstStyle/>
        <a:p>
          <a:pPr algn="ctr"/>
          <a:endParaRPr lang="en-IN" sz="1400" b="0">
            <a:solidFill>
              <a:schemeClr val="tx1"/>
            </a:solidFill>
            <a:latin typeface="Arial Nova" panose="020B0504020202020204" pitchFamily="34" charset="0"/>
          </a:endParaRPr>
        </a:p>
      </dgm:t>
    </dgm:pt>
    <dgm:pt modelId="{05EBEE8A-4F16-424B-A141-B7BE4F593ACD}" type="sibTrans" cxnId="{B4D3502E-B7F1-4C12-8D20-91A33A8995DB}">
      <dgm:prSet/>
      <dgm:spPr/>
      <dgm:t>
        <a:bodyPr/>
        <a:lstStyle/>
        <a:p>
          <a:pPr algn="ctr"/>
          <a:endParaRPr lang="en-IN" sz="1400" b="0">
            <a:solidFill>
              <a:schemeClr val="tx1"/>
            </a:solidFill>
            <a:latin typeface="Arial Nova" panose="020B0504020202020204" pitchFamily="34" charset="0"/>
          </a:endParaRPr>
        </a:p>
      </dgm:t>
    </dgm:pt>
    <dgm:pt modelId="{F2112E3B-1F00-4B7C-B3E4-3806B5EACCFB}">
      <dgm:prSet custT="1"/>
      <dgm:spPr>
        <a:solidFill>
          <a:schemeClr val="accent6">
            <a:lumMod val="20000"/>
            <a:lumOff val="80000"/>
          </a:schemeClr>
        </a:solidFill>
        <a:ln>
          <a:noFill/>
        </a:ln>
      </dgm:spPr>
      <dgm:t>
        <a:bodyPr lIns="180000"/>
        <a:lstStyle/>
        <a:p>
          <a:pPr algn="ctr"/>
          <a:r>
            <a:rPr lang="en-IN" sz="1400" b="0" i="0">
              <a:solidFill>
                <a:schemeClr val="tx1"/>
              </a:solidFill>
              <a:latin typeface="Arial Nova" panose="020B0504020202020204" pitchFamily="34" charset="0"/>
            </a:rPr>
            <a:t>Security Dashboard and Reporting</a:t>
          </a:r>
          <a:endParaRPr lang="en-IN" sz="1400" b="0">
            <a:solidFill>
              <a:schemeClr val="tx1"/>
            </a:solidFill>
            <a:latin typeface="Arial Nova" panose="020B0504020202020204" pitchFamily="34" charset="0"/>
          </a:endParaRPr>
        </a:p>
      </dgm:t>
    </dgm:pt>
    <dgm:pt modelId="{0B4EA3B9-EEE4-4D62-B43F-B03AAF3BFB7F}" type="parTrans" cxnId="{DA61F8D7-7AFA-41C5-946E-6F4A808497C5}">
      <dgm:prSet/>
      <dgm:spPr>
        <a:solidFill>
          <a:schemeClr val="bg2">
            <a:lumMod val="50000"/>
          </a:schemeClr>
        </a:solidFill>
        <a:ln>
          <a:solidFill>
            <a:schemeClr val="tx1"/>
          </a:solidFill>
        </a:ln>
      </dgm:spPr>
      <dgm:t>
        <a:bodyPr lIns="180000"/>
        <a:lstStyle/>
        <a:p>
          <a:pPr algn="ctr"/>
          <a:endParaRPr lang="en-IN" sz="1400" b="0">
            <a:solidFill>
              <a:schemeClr val="tx1"/>
            </a:solidFill>
            <a:latin typeface="Arial Nova" panose="020B0504020202020204" pitchFamily="34" charset="0"/>
          </a:endParaRPr>
        </a:p>
      </dgm:t>
    </dgm:pt>
    <dgm:pt modelId="{E0EFBE9B-CF61-42B1-A9CB-DD1BB4EE1E87}" type="sibTrans" cxnId="{DA61F8D7-7AFA-41C5-946E-6F4A808497C5}">
      <dgm:prSet/>
      <dgm:spPr/>
      <dgm:t>
        <a:bodyPr/>
        <a:lstStyle/>
        <a:p>
          <a:pPr algn="ctr"/>
          <a:endParaRPr lang="en-IN" sz="1400" b="0">
            <a:solidFill>
              <a:schemeClr val="tx1"/>
            </a:solidFill>
            <a:latin typeface="Arial Nova" panose="020B0504020202020204" pitchFamily="34" charset="0"/>
          </a:endParaRPr>
        </a:p>
      </dgm:t>
    </dgm:pt>
    <dgm:pt modelId="{CDB2524E-149A-4E56-AAE1-9E88CFF7438A}">
      <dgm:prSet custT="1"/>
      <dgm:spPr>
        <a:solidFill>
          <a:schemeClr val="accent6">
            <a:lumMod val="20000"/>
            <a:lumOff val="80000"/>
          </a:schemeClr>
        </a:solidFill>
        <a:ln w="25400" cap="flat" cmpd="sng" algn="ctr">
          <a:noFill/>
          <a:prstDash val="solid"/>
        </a:ln>
        <a:effectLst/>
      </dgm:spPr>
      <dgm:t>
        <a:bodyPr spcFirstLastPara="0" vert="horz" wrap="square" lIns="180000" tIns="17780" rIns="26670" bIns="17780" numCol="1" spcCol="1270" anchor="ctr" anchorCtr="0"/>
        <a:lstStyle/>
        <a:p>
          <a:pPr algn="ctr"/>
          <a:r>
            <a:rPr lang="en-IN" sz="1400" b="0" i="0">
              <a:solidFill>
                <a:schemeClr val="tx1"/>
              </a:solidFill>
              <a:latin typeface="Arial Nova" panose="020B0504020202020204" pitchFamily="34" charset="0"/>
            </a:rPr>
            <a:t>Policy Enforcement</a:t>
          </a:r>
          <a:endParaRPr lang="en-IN" sz="1400" b="0">
            <a:solidFill>
              <a:schemeClr val="tx1"/>
            </a:solidFill>
            <a:latin typeface="Arial Nova" panose="020B0504020202020204" pitchFamily="34" charset="0"/>
          </a:endParaRPr>
        </a:p>
      </dgm:t>
    </dgm:pt>
    <dgm:pt modelId="{A51B354D-91BF-40E4-8C84-5F56BB65A555}" type="parTrans" cxnId="{05F834C3-548F-4C38-B8F2-B0006744E1D9}">
      <dgm:prSet/>
      <dgm:spPr>
        <a:ln>
          <a:solidFill>
            <a:schemeClr val="tx1"/>
          </a:solidFill>
        </a:ln>
      </dgm:spPr>
      <dgm:t>
        <a:bodyPr/>
        <a:lstStyle/>
        <a:p>
          <a:pPr algn="ctr"/>
          <a:endParaRPr lang="en-IN" sz="1400" b="0">
            <a:solidFill>
              <a:schemeClr val="tx1"/>
            </a:solidFill>
            <a:latin typeface="Arial Nova" panose="020B0504020202020204" pitchFamily="34" charset="0"/>
          </a:endParaRPr>
        </a:p>
      </dgm:t>
    </dgm:pt>
    <dgm:pt modelId="{1B0024D0-F326-4903-8A7E-0066B076ED3F}" type="sibTrans" cxnId="{05F834C3-548F-4C38-B8F2-B0006744E1D9}">
      <dgm:prSet/>
      <dgm:spPr/>
      <dgm:t>
        <a:bodyPr/>
        <a:lstStyle/>
        <a:p>
          <a:pPr algn="ctr"/>
          <a:endParaRPr lang="en-IN" sz="1400">
            <a:solidFill>
              <a:schemeClr val="tx1"/>
            </a:solidFill>
          </a:endParaRPr>
        </a:p>
      </dgm:t>
    </dgm:pt>
    <dgm:pt modelId="{79CC8E26-873B-4D97-B3CC-6AC4C351533C}" type="pres">
      <dgm:prSet presAssocID="{39B24377-8E89-415B-AAF9-BDFC2F7DC6B2}" presName="diagram" presStyleCnt="0">
        <dgm:presLayoutVars>
          <dgm:dir/>
          <dgm:resizeHandles val="exact"/>
        </dgm:presLayoutVars>
      </dgm:prSet>
      <dgm:spPr/>
    </dgm:pt>
    <dgm:pt modelId="{3274CC12-1486-4AB2-A588-374C640D6015}" type="pres">
      <dgm:prSet presAssocID="{ECF2AA47-7816-4548-BAD4-A06C6822D648}" presName="node" presStyleLbl="node1" presStyleIdx="0" presStyleCnt="9">
        <dgm:presLayoutVars>
          <dgm:bulletEnabled val="1"/>
        </dgm:presLayoutVars>
      </dgm:prSet>
      <dgm:spPr/>
    </dgm:pt>
    <dgm:pt modelId="{6E508E13-BA03-46FA-A006-25BEA7655B07}" type="pres">
      <dgm:prSet presAssocID="{4B3FFE27-933B-4CD1-BBE3-E967DCFDE3DA}" presName="sibTrans" presStyleCnt="0"/>
      <dgm:spPr/>
    </dgm:pt>
    <dgm:pt modelId="{872298F6-7592-4615-A935-0CABF529FAC6}" type="pres">
      <dgm:prSet presAssocID="{544691E6-6B6C-4EE5-B456-CFA1ECC4B350}" presName="node" presStyleLbl="node1" presStyleIdx="1" presStyleCnt="9">
        <dgm:presLayoutVars>
          <dgm:bulletEnabled val="1"/>
        </dgm:presLayoutVars>
      </dgm:prSet>
      <dgm:spPr/>
    </dgm:pt>
    <dgm:pt modelId="{91608CFD-4A2B-4481-B7BD-70144FA759E3}" type="pres">
      <dgm:prSet presAssocID="{D3341CF5-F1EC-400F-8017-E73D15BE16B7}" presName="sibTrans" presStyleCnt="0"/>
      <dgm:spPr/>
    </dgm:pt>
    <dgm:pt modelId="{DFC1CAA3-76BF-407C-880A-F33BCC9CDE72}" type="pres">
      <dgm:prSet presAssocID="{CDF61D70-BBA8-441E-812F-EF3A6EEEB3F3}" presName="node" presStyleLbl="node1" presStyleIdx="2" presStyleCnt="9">
        <dgm:presLayoutVars>
          <dgm:bulletEnabled val="1"/>
        </dgm:presLayoutVars>
      </dgm:prSet>
      <dgm:spPr/>
    </dgm:pt>
    <dgm:pt modelId="{E8C35DF7-10C6-418A-9657-E57C21F51DEF}" type="pres">
      <dgm:prSet presAssocID="{8FCED5C4-414E-4C2E-89CC-CF86CB5CEFC4}" presName="sibTrans" presStyleCnt="0"/>
      <dgm:spPr/>
    </dgm:pt>
    <dgm:pt modelId="{2582391B-DA00-4A41-87CE-40D034E64916}" type="pres">
      <dgm:prSet presAssocID="{A057E9C4-2A18-4C01-8D3C-DEBB439379D0}" presName="node" presStyleLbl="node1" presStyleIdx="3" presStyleCnt="9">
        <dgm:presLayoutVars>
          <dgm:bulletEnabled val="1"/>
        </dgm:presLayoutVars>
      </dgm:prSet>
      <dgm:spPr/>
    </dgm:pt>
    <dgm:pt modelId="{EB4EC59A-5744-463B-91AB-2BC25AA42611}" type="pres">
      <dgm:prSet presAssocID="{F8C40935-C9B6-4053-8127-F2D9BBCFC54D}" presName="sibTrans" presStyleCnt="0"/>
      <dgm:spPr/>
    </dgm:pt>
    <dgm:pt modelId="{6690C783-81B7-487C-ABF5-3E7ED6F7A465}" type="pres">
      <dgm:prSet presAssocID="{31D1E4B2-9921-4B2E-925F-CD5856E7F974}" presName="node" presStyleLbl="node1" presStyleIdx="4" presStyleCnt="9">
        <dgm:presLayoutVars>
          <dgm:bulletEnabled val="1"/>
        </dgm:presLayoutVars>
      </dgm:prSet>
      <dgm:spPr/>
    </dgm:pt>
    <dgm:pt modelId="{1ECBD709-2EF3-4136-918C-873AD5873250}" type="pres">
      <dgm:prSet presAssocID="{2F4F9044-4117-407C-8938-0150698075D5}" presName="sibTrans" presStyleCnt="0"/>
      <dgm:spPr/>
    </dgm:pt>
    <dgm:pt modelId="{A721C1F2-C56F-4735-BB58-1DC2D4682528}" type="pres">
      <dgm:prSet presAssocID="{64CCA6F8-470B-487D-AFA2-B5D93AEBAA19}" presName="node" presStyleLbl="node1" presStyleIdx="5" presStyleCnt="9">
        <dgm:presLayoutVars>
          <dgm:bulletEnabled val="1"/>
        </dgm:presLayoutVars>
      </dgm:prSet>
      <dgm:spPr/>
    </dgm:pt>
    <dgm:pt modelId="{E088018A-B138-44B4-A468-B9E907F2C5E0}" type="pres">
      <dgm:prSet presAssocID="{74AE62E3-4CA3-4FEC-A5E0-BDB47BC109D9}" presName="sibTrans" presStyleCnt="0"/>
      <dgm:spPr/>
    </dgm:pt>
    <dgm:pt modelId="{CCAB403F-72FE-47C3-8437-E57F7BE85735}" type="pres">
      <dgm:prSet presAssocID="{FDE6FF8A-91A9-4B12-9D65-93F7CA6401FB}" presName="node" presStyleLbl="node1" presStyleIdx="6" presStyleCnt="9">
        <dgm:presLayoutVars>
          <dgm:bulletEnabled val="1"/>
        </dgm:presLayoutVars>
      </dgm:prSet>
      <dgm:spPr/>
    </dgm:pt>
    <dgm:pt modelId="{114607DF-7AF7-4204-946A-3540948D1A7A}" type="pres">
      <dgm:prSet presAssocID="{05EBEE8A-4F16-424B-A141-B7BE4F593ACD}" presName="sibTrans" presStyleCnt="0"/>
      <dgm:spPr/>
    </dgm:pt>
    <dgm:pt modelId="{9C88F9F9-81EC-4405-A8EA-4B10FCC62BFE}" type="pres">
      <dgm:prSet presAssocID="{F2112E3B-1F00-4B7C-B3E4-3806B5EACCFB}" presName="node" presStyleLbl="node1" presStyleIdx="7" presStyleCnt="9">
        <dgm:presLayoutVars>
          <dgm:bulletEnabled val="1"/>
        </dgm:presLayoutVars>
      </dgm:prSet>
      <dgm:spPr/>
    </dgm:pt>
    <dgm:pt modelId="{C83660CF-F455-4595-B0C9-598016A04C94}" type="pres">
      <dgm:prSet presAssocID="{E0EFBE9B-CF61-42B1-A9CB-DD1BB4EE1E87}" presName="sibTrans" presStyleCnt="0"/>
      <dgm:spPr/>
    </dgm:pt>
    <dgm:pt modelId="{DB3AF0A6-4F1C-4A78-991E-B1F4C76EBE34}" type="pres">
      <dgm:prSet presAssocID="{CDB2524E-149A-4E56-AAE1-9E88CFF7438A}" presName="node" presStyleLbl="node1" presStyleIdx="8" presStyleCnt="9">
        <dgm:presLayoutVars>
          <dgm:bulletEnabled val="1"/>
        </dgm:presLayoutVars>
      </dgm:prSet>
      <dgm:spPr/>
    </dgm:pt>
  </dgm:ptLst>
  <dgm:cxnLst>
    <dgm:cxn modelId="{8BD58319-3A5D-4A21-8D8F-C1ADBE4E71BC}" srcId="{39B24377-8E89-415B-AAF9-BDFC2F7DC6B2}" destId="{31D1E4B2-9921-4B2E-925F-CD5856E7F974}" srcOrd="4" destOrd="0" parTransId="{13FE86E6-847E-4FF9-A874-82FA59F9025A}" sibTransId="{2F4F9044-4117-407C-8938-0150698075D5}"/>
    <dgm:cxn modelId="{5186531F-F4D4-444C-B813-3279FF3C212A}" type="presOf" srcId="{FDE6FF8A-91A9-4B12-9D65-93F7CA6401FB}" destId="{CCAB403F-72FE-47C3-8437-E57F7BE85735}" srcOrd="0" destOrd="0" presId="urn:microsoft.com/office/officeart/2005/8/layout/default"/>
    <dgm:cxn modelId="{B4D3502E-B7F1-4C12-8D20-91A33A8995DB}" srcId="{39B24377-8E89-415B-AAF9-BDFC2F7DC6B2}" destId="{FDE6FF8A-91A9-4B12-9D65-93F7CA6401FB}" srcOrd="6" destOrd="0" parTransId="{5722630E-9BD5-4754-A583-CA4C0AB486C3}" sibTransId="{05EBEE8A-4F16-424B-A141-B7BE4F593ACD}"/>
    <dgm:cxn modelId="{D5D48837-9A5E-45ED-A733-65B1901F61CF}" srcId="{39B24377-8E89-415B-AAF9-BDFC2F7DC6B2}" destId="{64CCA6F8-470B-487D-AFA2-B5D93AEBAA19}" srcOrd="5" destOrd="0" parTransId="{36168685-22D7-4084-AF81-7C2E913710AB}" sibTransId="{74AE62E3-4CA3-4FEC-A5E0-BDB47BC109D9}"/>
    <dgm:cxn modelId="{7F443D3B-8921-4BC6-B80A-8F3184903B0F}" type="presOf" srcId="{A057E9C4-2A18-4C01-8D3C-DEBB439379D0}" destId="{2582391B-DA00-4A41-87CE-40D034E64916}" srcOrd="0" destOrd="0" presId="urn:microsoft.com/office/officeart/2005/8/layout/default"/>
    <dgm:cxn modelId="{D15E503C-097E-4EF4-8E5B-8F948D050674}" type="presOf" srcId="{31D1E4B2-9921-4B2E-925F-CD5856E7F974}" destId="{6690C783-81B7-487C-ABF5-3E7ED6F7A465}" srcOrd="0" destOrd="0" presId="urn:microsoft.com/office/officeart/2005/8/layout/default"/>
    <dgm:cxn modelId="{ED868C43-9FA2-40FA-92FD-96B036C2A4A5}" type="presOf" srcId="{544691E6-6B6C-4EE5-B456-CFA1ECC4B350}" destId="{872298F6-7592-4615-A935-0CABF529FAC6}" srcOrd="0" destOrd="0" presId="urn:microsoft.com/office/officeart/2005/8/layout/default"/>
    <dgm:cxn modelId="{3BBA4A49-162F-4AA6-914A-5BB09CD14130}" type="presOf" srcId="{ECF2AA47-7816-4548-BAD4-A06C6822D648}" destId="{3274CC12-1486-4AB2-A588-374C640D6015}" srcOrd="0" destOrd="0" presId="urn:microsoft.com/office/officeart/2005/8/layout/default"/>
    <dgm:cxn modelId="{37AD8849-740C-4062-8B41-09EF8E1CAAAA}" type="presOf" srcId="{39B24377-8E89-415B-AAF9-BDFC2F7DC6B2}" destId="{79CC8E26-873B-4D97-B3CC-6AC4C351533C}" srcOrd="0" destOrd="0" presId="urn:microsoft.com/office/officeart/2005/8/layout/default"/>
    <dgm:cxn modelId="{75951D6D-1D49-4D4E-8F27-26F3BD63C467}" srcId="{39B24377-8E89-415B-AAF9-BDFC2F7DC6B2}" destId="{CDF61D70-BBA8-441E-812F-EF3A6EEEB3F3}" srcOrd="2" destOrd="0" parTransId="{5A1D27F1-0120-4F89-B7D3-E4F3DE0510A0}" sibTransId="{8FCED5C4-414E-4C2E-89CC-CF86CB5CEFC4}"/>
    <dgm:cxn modelId="{07A3B67B-977F-4513-BCDD-26B172A01543}" srcId="{39B24377-8E89-415B-AAF9-BDFC2F7DC6B2}" destId="{A057E9C4-2A18-4C01-8D3C-DEBB439379D0}" srcOrd="3" destOrd="0" parTransId="{4EF7C87A-B4C0-461D-8C2B-989695C92AB9}" sibTransId="{F8C40935-C9B6-4053-8127-F2D9BBCFC54D}"/>
    <dgm:cxn modelId="{4F087496-61AC-492B-8201-E734F3C49ACB}" type="presOf" srcId="{CDB2524E-149A-4E56-AAE1-9E88CFF7438A}" destId="{DB3AF0A6-4F1C-4A78-991E-B1F4C76EBE34}" srcOrd="0" destOrd="0" presId="urn:microsoft.com/office/officeart/2005/8/layout/default"/>
    <dgm:cxn modelId="{C294F098-C223-4E30-8D3D-AF7167226AE1}" type="presOf" srcId="{64CCA6F8-470B-487D-AFA2-B5D93AEBAA19}" destId="{A721C1F2-C56F-4735-BB58-1DC2D4682528}" srcOrd="0" destOrd="0" presId="urn:microsoft.com/office/officeart/2005/8/layout/default"/>
    <dgm:cxn modelId="{57764AA4-D42E-4B8B-BD21-309E26F54EB9}" srcId="{39B24377-8E89-415B-AAF9-BDFC2F7DC6B2}" destId="{ECF2AA47-7816-4548-BAD4-A06C6822D648}" srcOrd="0" destOrd="0" parTransId="{3E2A069C-9F49-4EEE-BA4A-E9CA2E2F8E9C}" sibTransId="{4B3FFE27-933B-4CD1-BBE3-E967DCFDE3DA}"/>
    <dgm:cxn modelId="{992B09BE-B67F-4241-8791-8856E6F0A243}" srcId="{39B24377-8E89-415B-AAF9-BDFC2F7DC6B2}" destId="{544691E6-6B6C-4EE5-B456-CFA1ECC4B350}" srcOrd="1" destOrd="0" parTransId="{F94D05AC-1D4F-46B7-8DDC-9E97CDDD5B00}" sibTransId="{D3341CF5-F1EC-400F-8017-E73D15BE16B7}"/>
    <dgm:cxn modelId="{05F834C3-548F-4C38-B8F2-B0006744E1D9}" srcId="{39B24377-8E89-415B-AAF9-BDFC2F7DC6B2}" destId="{CDB2524E-149A-4E56-AAE1-9E88CFF7438A}" srcOrd="8" destOrd="0" parTransId="{A51B354D-91BF-40E4-8C84-5F56BB65A555}" sibTransId="{1B0024D0-F326-4903-8A7E-0066B076ED3F}"/>
    <dgm:cxn modelId="{DA61F8D7-7AFA-41C5-946E-6F4A808497C5}" srcId="{39B24377-8E89-415B-AAF9-BDFC2F7DC6B2}" destId="{F2112E3B-1F00-4B7C-B3E4-3806B5EACCFB}" srcOrd="7" destOrd="0" parTransId="{0B4EA3B9-EEE4-4D62-B43F-B03AAF3BFB7F}" sibTransId="{E0EFBE9B-CF61-42B1-A9CB-DD1BB4EE1E87}"/>
    <dgm:cxn modelId="{555559DB-8DDC-42B9-8048-88A822B7CC51}" type="presOf" srcId="{F2112E3B-1F00-4B7C-B3E4-3806B5EACCFB}" destId="{9C88F9F9-81EC-4405-A8EA-4B10FCC62BFE}" srcOrd="0" destOrd="0" presId="urn:microsoft.com/office/officeart/2005/8/layout/default"/>
    <dgm:cxn modelId="{303F85E0-8034-431E-84C5-9DA82C5F4C24}" type="presOf" srcId="{CDF61D70-BBA8-441E-812F-EF3A6EEEB3F3}" destId="{DFC1CAA3-76BF-407C-880A-F33BCC9CDE72}" srcOrd="0" destOrd="0" presId="urn:microsoft.com/office/officeart/2005/8/layout/default"/>
    <dgm:cxn modelId="{94ECC021-FF9F-407A-9C82-38BF11895E25}" type="presParOf" srcId="{79CC8E26-873B-4D97-B3CC-6AC4C351533C}" destId="{3274CC12-1486-4AB2-A588-374C640D6015}" srcOrd="0" destOrd="0" presId="urn:microsoft.com/office/officeart/2005/8/layout/default"/>
    <dgm:cxn modelId="{2046C448-E9F6-412C-B010-4A3FC97DB272}" type="presParOf" srcId="{79CC8E26-873B-4D97-B3CC-6AC4C351533C}" destId="{6E508E13-BA03-46FA-A006-25BEA7655B07}" srcOrd="1" destOrd="0" presId="urn:microsoft.com/office/officeart/2005/8/layout/default"/>
    <dgm:cxn modelId="{ADFEE277-2D77-4E5E-8C79-17F9D2E44940}" type="presParOf" srcId="{79CC8E26-873B-4D97-B3CC-6AC4C351533C}" destId="{872298F6-7592-4615-A935-0CABF529FAC6}" srcOrd="2" destOrd="0" presId="urn:microsoft.com/office/officeart/2005/8/layout/default"/>
    <dgm:cxn modelId="{BD7543DC-5574-4A43-85F2-4EEC380F4ACE}" type="presParOf" srcId="{79CC8E26-873B-4D97-B3CC-6AC4C351533C}" destId="{91608CFD-4A2B-4481-B7BD-70144FA759E3}" srcOrd="3" destOrd="0" presId="urn:microsoft.com/office/officeart/2005/8/layout/default"/>
    <dgm:cxn modelId="{9238B9DC-0E16-4C06-93BD-225AFB4785A8}" type="presParOf" srcId="{79CC8E26-873B-4D97-B3CC-6AC4C351533C}" destId="{DFC1CAA3-76BF-407C-880A-F33BCC9CDE72}" srcOrd="4" destOrd="0" presId="urn:microsoft.com/office/officeart/2005/8/layout/default"/>
    <dgm:cxn modelId="{6111C9D2-51E1-4F30-950B-E58146FFF76A}" type="presParOf" srcId="{79CC8E26-873B-4D97-B3CC-6AC4C351533C}" destId="{E8C35DF7-10C6-418A-9657-E57C21F51DEF}" srcOrd="5" destOrd="0" presId="urn:microsoft.com/office/officeart/2005/8/layout/default"/>
    <dgm:cxn modelId="{AF2964E6-7EEA-4A03-8AC6-D0F7CCB898B3}" type="presParOf" srcId="{79CC8E26-873B-4D97-B3CC-6AC4C351533C}" destId="{2582391B-DA00-4A41-87CE-40D034E64916}" srcOrd="6" destOrd="0" presId="urn:microsoft.com/office/officeart/2005/8/layout/default"/>
    <dgm:cxn modelId="{55C631B9-2B43-414A-82A0-D62BD730BAB0}" type="presParOf" srcId="{79CC8E26-873B-4D97-B3CC-6AC4C351533C}" destId="{EB4EC59A-5744-463B-91AB-2BC25AA42611}" srcOrd="7" destOrd="0" presId="urn:microsoft.com/office/officeart/2005/8/layout/default"/>
    <dgm:cxn modelId="{5FD731D9-EC69-453E-9474-1AD9C2D1913C}" type="presParOf" srcId="{79CC8E26-873B-4D97-B3CC-6AC4C351533C}" destId="{6690C783-81B7-487C-ABF5-3E7ED6F7A465}" srcOrd="8" destOrd="0" presId="urn:microsoft.com/office/officeart/2005/8/layout/default"/>
    <dgm:cxn modelId="{2C386C3B-7990-4670-B0A9-66F2E39DBF38}" type="presParOf" srcId="{79CC8E26-873B-4D97-B3CC-6AC4C351533C}" destId="{1ECBD709-2EF3-4136-918C-873AD5873250}" srcOrd="9" destOrd="0" presId="urn:microsoft.com/office/officeart/2005/8/layout/default"/>
    <dgm:cxn modelId="{24D0B7F5-2819-453D-B08B-4E86F4640B8D}" type="presParOf" srcId="{79CC8E26-873B-4D97-B3CC-6AC4C351533C}" destId="{A721C1F2-C56F-4735-BB58-1DC2D4682528}" srcOrd="10" destOrd="0" presId="urn:microsoft.com/office/officeart/2005/8/layout/default"/>
    <dgm:cxn modelId="{92DE0906-D28E-43E6-A562-DE1B86E6B1DD}" type="presParOf" srcId="{79CC8E26-873B-4D97-B3CC-6AC4C351533C}" destId="{E088018A-B138-44B4-A468-B9E907F2C5E0}" srcOrd="11" destOrd="0" presId="urn:microsoft.com/office/officeart/2005/8/layout/default"/>
    <dgm:cxn modelId="{345541B0-6EBA-4294-84FA-4E0B9EF9D487}" type="presParOf" srcId="{79CC8E26-873B-4D97-B3CC-6AC4C351533C}" destId="{CCAB403F-72FE-47C3-8437-E57F7BE85735}" srcOrd="12" destOrd="0" presId="urn:microsoft.com/office/officeart/2005/8/layout/default"/>
    <dgm:cxn modelId="{48DACEE9-ED25-4FB0-981D-7965544D9BAD}" type="presParOf" srcId="{79CC8E26-873B-4D97-B3CC-6AC4C351533C}" destId="{114607DF-7AF7-4204-946A-3540948D1A7A}" srcOrd="13" destOrd="0" presId="urn:microsoft.com/office/officeart/2005/8/layout/default"/>
    <dgm:cxn modelId="{D29D9D26-B6B3-4531-9B31-A99685B0E5E9}" type="presParOf" srcId="{79CC8E26-873B-4D97-B3CC-6AC4C351533C}" destId="{9C88F9F9-81EC-4405-A8EA-4B10FCC62BFE}" srcOrd="14" destOrd="0" presId="urn:microsoft.com/office/officeart/2005/8/layout/default"/>
    <dgm:cxn modelId="{7B9DE39F-E528-4DC0-942B-E7E6274F2086}" type="presParOf" srcId="{79CC8E26-873B-4D97-B3CC-6AC4C351533C}" destId="{C83660CF-F455-4595-B0C9-598016A04C94}" srcOrd="15" destOrd="0" presId="urn:microsoft.com/office/officeart/2005/8/layout/default"/>
    <dgm:cxn modelId="{BE866935-15DB-4D69-980B-EE5BD352FC64}" type="presParOf" srcId="{79CC8E26-873B-4D97-B3CC-6AC4C351533C}" destId="{DB3AF0A6-4F1C-4A78-991E-B1F4C76EBE34}" srcOrd="16" destOrd="0" presId="urn:microsoft.com/office/officeart/2005/8/layout/default"/>
  </dgm:cxnLst>
  <dgm:bg>
    <a:solidFill>
      <a:schemeClr val="accent6">
        <a:lumMod val="75000"/>
      </a:schemeClr>
    </a:solidFill>
  </dgm:bg>
  <dgm:whole/>
  <dgm:extLst>
    <a:ext uri="http://schemas.microsoft.com/office/drawing/2008/diagram">
      <dsp:dataModelExt xmlns:dsp="http://schemas.microsoft.com/office/drawing/2008/diagram" relId="rId12"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9552AF0B-8E22-4A80-8A10-EC1F15272F19}" type="doc">
      <dgm:prSet loTypeId="urn:microsoft.com/office/officeart/2005/8/layout/default" loCatId="list" qsTypeId="urn:microsoft.com/office/officeart/2005/8/quickstyle/simple1" qsCatId="simple" csTypeId="urn:microsoft.com/office/officeart/2005/8/colors/accent3_5" csCatId="accent3" phldr="1"/>
      <dgm:spPr/>
      <dgm:t>
        <a:bodyPr/>
        <a:lstStyle/>
        <a:p>
          <a:endParaRPr lang="en-IN"/>
        </a:p>
      </dgm:t>
    </dgm:pt>
    <dgm:pt modelId="{2EA29E3B-6016-45BB-8EEB-90FA46DC5D6B}">
      <dgm:prSet custT="1"/>
      <dgm:spPr>
        <a:ln>
          <a:noFill/>
        </a:ln>
      </dgm:spPr>
      <dgm:t>
        <a:bodyPr/>
        <a:lstStyle/>
        <a:p>
          <a:r>
            <a:rPr lang="en-US" sz="1600">
              <a:latin typeface="Arial Nova" panose="020B0504020202020204" pitchFamily="34" charset="0"/>
            </a:rPr>
            <a:t>Role-based Network Access Enforcement for Multi-vendor Wireless, Wired &amp; VPN Networks</a:t>
          </a:r>
          <a:endParaRPr lang="en-IN" sz="1600">
            <a:latin typeface="Arial Nova" panose="020B0504020202020204" pitchFamily="34" charset="0"/>
          </a:endParaRPr>
        </a:p>
      </dgm:t>
    </dgm:pt>
    <dgm:pt modelId="{4F93AC0C-7BFC-4129-87F9-042E649533DA}" type="parTrans" cxnId="{9A1B6018-DC8A-41A3-B3F0-CBA1A7B0D9B8}">
      <dgm:prSet/>
      <dgm:spPr/>
      <dgm:t>
        <a:bodyPr/>
        <a:lstStyle/>
        <a:p>
          <a:endParaRPr lang="en-IN" sz="1600">
            <a:solidFill>
              <a:schemeClr val="tx1">
                <a:lumMod val="95000"/>
                <a:lumOff val="5000"/>
              </a:schemeClr>
            </a:solidFill>
            <a:latin typeface="Arial Nova" panose="020B0504020202020204" pitchFamily="34" charset="0"/>
          </a:endParaRPr>
        </a:p>
      </dgm:t>
    </dgm:pt>
    <dgm:pt modelId="{711EED60-CC3E-419E-B7A3-F39C2EDEBF56}" type="sibTrans" cxnId="{9A1B6018-DC8A-41A3-B3F0-CBA1A7B0D9B8}">
      <dgm:prSet/>
      <dgm:spPr/>
      <dgm:t>
        <a:bodyPr/>
        <a:lstStyle/>
        <a:p>
          <a:endParaRPr lang="en-IN" sz="1600">
            <a:solidFill>
              <a:schemeClr val="tx1">
                <a:lumMod val="95000"/>
                <a:lumOff val="5000"/>
              </a:schemeClr>
            </a:solidFill>
            <a:latin typeface="Arial Nova" panose="020B0504020202020204" pitchFamily="34" charset="0"/>
          </a:endParaRPr>
        </a:p>
      </dgm:t>
    </dgm:pt>
    <dgm:pt modelId="{9E3DF227-6698-4F19-89BD-FD58E9FB3B67}">
      <dgm:prSet custT="1"/>
      <dgm:spPr>
        <a:ln>
          <a:noFill/>
        </a:ln>
      </dgm:spPr>
      <dgm:t>
        <a:bodyPr/>
        <a:lstStyle/>
        <a:p>
          <a:r>
            <a:rPr lang="en-US" sz="1600">
              <a:latin typeface="Arial Nova" panose="020B0504020202020204" pitchFamily="34" charset="0"/>
            </a:rPr>
            <a:t>Posture Checks for Endpoint Compliance</a:t>
          </a:r>
          <a:endParaRPr lang="en-IN" sz="1600">
            <a:latin typeface="Arial Nova" panose="020B0504020202020204" pitchFamily="34" charset="0"/>
          </a:endParaRPr>
        </a:p>
      </dgm:t>
    </dgm:pt>
    <dgm:pt modelId="{39B40301-0CDD-4AEB-A9B6-4FEC4C4EEA43}" type="parTrans" cxnId="{C559114F-239B-48FD-B3BC-4F4E0FF6BD21}">
      <dgm:prSet/>
      <dgm:spPr/>
      <dgm:t>
        <a:bodyPr/>
        <a:lstStyle/>
        <a:p>
          <a:endParaRPr lang="en-IN" sz="1600">
            <a:solidFill>
              <a:schemeClr val="tx1">
                <a:lumMod val="95000"/>
                <a:lumOff val="5000"/>
              </a:schemeClr>
            </a:solidFill>
            <a:latin typeface="Arial Nova" panose="020B0504020202020204" pitchFamily="34" charset="0"/>
          </a:endParaRPr>
        </a:p>
      </dgm:t>
    </dgm:pt>
    <dgm:pt modelId="{FDD5AEFB-FE05-4DEC-8687-FEE7435BC0A9}" type="sibTrans" cxnId="{C559114F-239B-48FD-B3BC-4F4E0FF6BD21}">
      <dgm:prSet/>
      <dgm:spPr/>
      <dgm:t>
        <a:bodyPr/>
        <a:lstStyle/>
        <a:p>
          <a:endParaRPr lang="en-IN" sz="1600">
            <a:solidFill>
              <a:schemeClr val="tx1">
                <a:lumMod val="95000"/>
                <a:lumOff val="5000"/>
              </a:schemeClr>
            </a:solidFill>
            <a:latin typeface="Arial Nova" panose="020B0504020202020204" pitchFamily="34" charset="0"/>
          </a:endParaRPr>
        </a:p>
      </dgm:t>
    </dgm:pt>
    <dgm:pt modelId="{47042C8E-D961-457F-9099-516347724384}">
      <dgm:prSet custT="1"/>
      <dgm:spPr>
        <a:ln>
          <a:noFill/>
        </a:ln>
      </dgm:spPr>
      <dgm:t>
        <a:bodyPr/>
        <a:lstStyle/>
        <a:p>
          <a:r>
            <a:rPr lang="en-US" sz="1600">
              <a:latin typeface="Arial Nova" panose="020B0504020202020204" pitchFamily="34" charset="0"/>
            </a:rPr>
            <a:t>User Profiling &amp; Device Profiling</a:t>
          </a:r>
          <a:endParaRPr lang="en-IN" sz="1600">
            <a:latin typeface="Arial Nova" panose="020B0504020202020204" pitchFamily="34" charset="0"/>
          </a:endParaRPr>
        </a:p>
      </dgm:t>
    </dgm:pt>
    <dgm:pt modelId="{25EA1EFC-67C0-4144-8F02-31BE5EFA6EC1}" type="parTrans" cxnId="{253B0D3E-A92E-44F1-BA2D-F652C0A2851A}">
      <dgm:prSet/>
      <dgm:spPr/>
      <dgm:t>
        <a:bodyPr/>
        <a:lstStyle/>
        <a:p>
          <a:endParaRPr lang="en-IN" sz="1600">
            <a:solidFill>
              <a:schemeClr val="tx1">
                <a:lumMod val="95000"/>
                <a:lumOff val="5000"/>
              </a:schemeClr>
            </a:solidFill>
            <a:latin typeface="Arial Nova" panose="020B0504020202020204" pitchFamily="34" charset="0"/>
          </a:endParaRPr>
        </a:p>
      </dgm:t>
    </dgm:pt>
    <dgm:pt modelId="{80A73718-734F-46AA-8983-04D639E9AA3A}" type="sibTrans" cxnId="{253B0D3E-A92E-44F1-BA2D-F652C0A2851A}">
      <dgm:prSet/>
      <dgm:spPr/>
      <dgm:t>
        <a:bodyPr/>
        <a:lstStyle/>
        <a:p>
          <a:endParaRPr lang="en-IN" sz="1600">
            <a:solidFill>
              <a:schemeClr val="tx1">
                <a:lumMod val="95000"/>
                <a:lumOff val="5000"/>
              </a:schemeClr>
            </a:solidFill>
            <a:latin typeface="Arial Nova" panose="020B0504020202020204" pitchFamily="34" charset="0"/>
          </a:endParaRPr>
        </a:p>
      </dgm:t>
    </dgm:pt>
    <dgm:pt modelId="{D12A77F5-6700-4D6C-B0B1-C9F5D55B4A45}">
      <dgm:prSet custT="1"/>
      <dgm:spPr>
        <a:ln>
          <a:noFill/>
        </a:ln>
      </dgm:spPr>
      <dgm:t>
        <a:bodyPr/>
        <a:lstStyle/>
        <a:p>
          <a:r>
            <a:rPr lang="en-US" sz="1600">
              <a:latin typeface="Arial Nova" panose="020B0504020202020204" pitchFamily="34" charset="0"/>
            </a:rPr>
            <a:t>Health-check Capabilities to Ensure Compliance &amp; Network Safeguards Before Devices Connect</a:t>
          </a:r>
          <a:endParaRPr lang="en-IN" sz="1600">
            <a:latin typeface="Arial Nova" panose="020B0504020202020204" pitchFamily="34" charset="0"/>
          </a:endParaRPr>
        </a:p>
      </dgm:t>
    </dgm:pt>
    <dgm:pt modelId="{E814AE76-B6B7-43F5-9D56-AB5918293EC8}" type="parTrans" cxnId="{5BAF9A70-942A-4D74-B85F-9D1E3495FAA2}">
      <dgm:prSet/>
      <dgm:spPr/>
      <dgm:t>
        <a:bodyPr/>
        <a:lstStyle/>
        <a:p>
          <a:endParaRPr lang="en-IN" sz="1600">
            <a:solidFill>
              <a:schemeClr val="tx1">
                <a:lumMod val="95000"/>
                <a:lumOff val="5000"/>
              </a:schemeClr>
            </a:solidFill>
            <a:latin typeface="Arial Nova" panose="020B0504020202020204" pitchFamily="34" charset="0"/>
          </a:endParaRPr>
        </a:p>
      </dgm:t>
    </dgm:pt>
    <dgm:pt modelId="{DD0C3EA8-AFB2-42C6-B324-B7A042C1DA19}" type="sibTrans" cxnId="{5BAF9A70-942A-4D74-B85F-9D1E3495FAA2}">
      <dgm:prSet/>
      <dgm:spPr/>
      <dgm:t>
        <a:bodyPr/>
        <a:lstStyle/>
        <a:p>
          <a:endParaRPr lang="en-IN" sz="1600">
            <a:solidFill>
              <a:schemeClr val="tx1">
                <a:lumMod val="95000"/>
                <a:lumOff val="5000"/>
              </a:schemeClr>
            </a:solidFill>
            <a:latin typeface="Arial Nova" panose="020B0504020202020204" pitchFamily="34" charset="0"/>
          </a:endParaRPr>
        </a:p>
      </dgm:t>
    </dgm:pt>
    <dgm:pt modelId="{EEC2FB78-73A7-4FF8-AE4B-89846144F80A}">
      <dgm:prSet custT="1"/>
      <dgm:spPr>
        <a:ln>
          <a:noFill/>
        </a:ln>
      </dgm:spPr>
      <dgm:t>
        <a:bodyPr/>
        <a:lstStyle/>
        <a:p>
          <a:r>
            <a:rPr lang="en-US" sz="1600">
              <a:latin typeface="Arial Nova" panose="020B0504020202020204" pitchFamily="34" charset="0"/>
            </a:rPr>
            <a:t>Multiple Authentication/ Authorization Sources (AD, LDAP, SQL Db)</a:t>
          </a:r>
          <a:endParaRPr lang="en-IN" sz="1600">
            <a:latin typeface="Arial Nova" panose="020B0504020202020204" pitchFamily="34" charset="0"/>
          </a:endParaRPr>
        </a:p>
      </dgm:t>
    </dgm:pt>
    <dgm:pt modelId="{C9AF778C-613F-45E5-B769-0B09217DB21E}" type="parTrans" cxnId="{689B03D8-577D-4322-96F1-C0888A604C2A}">
      <dgm:prSet/>
      <dgm:spPr/>
      <dgm:t>
        <a:bodyPr/>
        <a:lstStyle/>
        <a:p>
          <a:endParaRPr lang="en-IN" sz="1600">
            <a:solidFill>
              <a:schemeClr val="tx1">
                <a:lumMod val="95000"/>
                <a:lumOff val="5000"/>
              </a:schemeClr>
            </a:solidFill>
            <a:latin typeface="Arial Nova" panose="020B0504020202020204" pitchFamily="34" charset="0"/>
          </a:endParaRPr>
        </a:p>
      </dgm:t>
    </dgm:pt>
    <dgm:pt modelId="{C3CBF874-06E7-48EC-9473-23B21AC73A5F}" type="sibTrans" cxnId="{689B03D8-577D-4322-96F1-C0888A604C2A}">
      <dgm:prSet/>
      <dgm:spPr/>
      <dgm:t>
        <a:bodyPr/>
        <a:lstStyle/>
        <a:p>
          <a:endParaRPr lang="en-IN" sz="1600">
            <a:solidFill>
              <a:schemeClr val="tx1">
                <a:lumMod val="95000"/>
                <a:lumOff val="5000"/>
              </a:schemeClr>
            </a:solidFill>
            <a:latin typeface="Arial Nova" panose="020B0504020202020204" pitchFamily="34" charset="0"/>
          </a:endParaRPr>
        </a:p>
      </dgm:t>
    </dgm:pt>
    <dgm:pt modelId="{15C2B378-DDBC-4686-85AD-86B5918783CA}">
      <dgm:prSet custT="1"/>
      <dgm:spPr>
        <a:ln>
          <a:noFill/>
        </a:ln>
      </dgm:spPr>
      <dgm:t>
        <a:bodyPr/>
        <a:lstStyle/>
        <a:p>
          <a:r>
            <a:rPr lang="en-US" sz="1600">
              <a:latin typeface="Arial Nova" panose="020B0504020202020204" pitchFamily="34" charset="0"/>
            </a:rPr>
            <a:t>Self-service Device Onboarding with Built-in Certificate Authority (CA) for BYOD</a:t>
          </a:r>
          <a:endParaRPr lang="en-IN" sz="1600">
            <a:latin typeface="Arial Nova" panose="020B0504020202020204" pitchFamily="34" charset="0"/>
          </a:endParaRPr>
        </a:p>
      </dgm:t>
    </dgm:pt>
    <dgm:pt modelId="{B3B11438-D87E-41EE-84EE-198148132BCF}" type="parTrans" cxnId="{71801146-AF85-41DA-B83D-2E6F2567E3FF}">
      <dgm:prSet/>
      <dgm:spPr/>
      <dgm:t>
        <a:bodyPr/>
        <a:lstStyle/>
        <a:p>
          <a:endParaRPr lang="en-IN" sz="1600">
            <a:solidFill>
              <a:schemeClr val="tx1">
                <a:lumMod val="95000"/>
                <a:lumOff val="5000"/>
              </a:schemeClr>
            </a:solidFill>
            <a:latin typeface="Arial Nova" panose="020B0504020202020204" pitchFamily="34" charset="0"/>
          </a:endParaRPr>
        </a:p>
      </dgm:t>
    </dgm:pt>
    <dgm:pt modelId="{D057B503-62E1-40D1-9FBD-1A6EE443E736}" type="sibTrans" cxnId="{71801146-AF85-41DA-B83D-2E6F2567E3FF}">
      <dgm:prSet/>
      <dgm:spPr/>
      <dgm:t>
        <a:bodyPr/>
        <a:lstStyle/>
        <a:p>
          <a:endParaRPr lang="en-IN" sz="1600">
            <a:solidFill>
              <a:schemeClr val="tx1">
                <a:lumMod val="95000"/>
                <a:lumOff val="5000"/>
              </a:schemeClr>
            </a:solidFill>
            <a:latin typeface="Arial Nova" panose="020B0504020202020204" pitchFamily="34" charset="0"/>
          </a:endParaRPr>
        </a:p>
      </dgm:t>
    </dgm:pt>
    <dgm:pt modelId="{767CEBF8-CFD9-435D-A53A-509B70EA3A3D}">
      <dgm:prSet custT="1"/>
      <dgm:spPr>
        <a:ln>
          <a:noFill/>
        </a:ln>
      </dgm:spPr>
      <dgm:t>
        <a:bodyPr/>
        <a:lstStyle/>
        <a:p>
          <a:r>
            <a:rPr lang="en-US" sz="1600">
              <a:latin typeface="Arial Nova" panose="020B0504020202020204" pitchFamily="34" charset="0"/>
            </a:rPr>
            <a:t>NAC And MDM Integration for Mobile Device Assessments</a:t>
          </a:r>
          <a:endParaRPr lang="en-IN" sz="1600">
            <a:latin typeface="Arial Nova" panose="020B0504020202020204" pitchFamily="34" charset="0"/>
          </a:endParaRPr>
        </a:p>
      </dgm:t>
    </dgm:pt>
    <dgm:pt modelId="{1139A7DD-F218-461A-8240-C3EA36D3047E}" type="parTrans" cxnId="{432EF78B-831D-45C8-AC21-19B14A73C7B3}">
      <dgm:prSet/>
      <dgm:spPr/>
      <dgm:t>
        <a:bodyPr/>
        <a:lstStyle/>
        <a:p>
          <a:endParaRPr lang="en-IN" sz="1600">
            <a:solidFill>
              <a:schemeClr val="tx1">
                <a:lumMod val="95000"/>
                <a:lumOff val="5000"/>
              </a:schemeClr>
            </a:solidFill>
            <a:latin typeface="Arial Nova" panose="020B0504020202020204" pitchFamily="34" charset="0"/>
          </a:endParaRPr>
        </a:p>
      </dgm:t>
    </dgm:pt>
    <dgm:pt modelId="{0CBA4B5A-1DF7-423C-AC71-F8AE4B3D46B9}" type="sibTrans" cxnId="{432EF78B-831D-45C8-AC21-19B14A73C7B3}">
      <dgm:prSet/>
      <dgm:spPr/>
      <dgm:t>
        <a:bodyPr/>
        <a:lstStyle/>
        <a:p>
          <a:endParaRPr lang="en-IN" sz="1600">
            <a:solidFill>
              <a:schemeClr val="tx1">
                <a:lumMod val="95000"/>
                <a:lumOff val="5000"/>
              </a:schemeClr>
            </a:solidFill>
            <a:latin typeface="Arial Nova" panose="020B0504020202020204" pitchFamily="34" charset="0"/>
          </a:endParaRPr>
        </a:p>
      </dgm:t>
    </dgm:pt>
    <dgm:pt modelId="{E7947E89-23F2-47F3-BF47-2A6F85CD0ADF}">
      <dgm:prSet custT="1"/>
      <dgm:spPr>
        <a:ln>
          <a:noFill/>
        </a:ln>
      </dgm:spPr>
      <dgm:t>
        <a:bodyPr/>
        <a:lstStyle/>
        <a:p>
          <a:r>
            <a:rPr lang="en-US" sz="1600">
              <a:latin typeface="Arial Nova" panose="020B0504020202020204" pitchFamily="34" charset="0"/>
            </a:rPr>
            <a:t>Comprehensive Integration with OEM Security Exchange Programs</a:t>
          </a:r>
          <a:endParaRPr lang="en-IN" sz="1600">
            <a:latin typeface="Arial Nova" panose="020B0504020202020204" pitchFamily="34" charset="0"/>
          </a:endParaRPr>
        </a:p>
      </dgm:t>
    </dgm:pt>
    <dgm:pt modelId="{6DA0307A-92B8-416D-B298-E93AE62BFE0C}" type="parTrans" cxnId="{B0E00EE2-E191-40EC-9722-D10DF0E42B6A}">
      <dgm:prSet/>
      <dgm:spPr/>
      <dgm:t>
        <a:bodyPr/>
        <a:lstStyle/>
        <a:p>
          <a:endParaRPr lang="en-IN" sz="1600">
            <a:solidFill>
              <a:schemeClr val="tx1">
                <a:lumMod val="95000"/>
                <a:lumOff val="5000"/>
              </a:schemeClr>
            </a:solidFill>
            <a:latin typeface="Arial Nova" panose="020B0504020202020204" pitchFamily="34" charset="0"/>
          </a:endParaRPr>
        </a:p>
      </dgm:t>
    </dgm:pt>
    <dgm:pt modelId="{7E6E7819-1147-4BAA-973A-EAF94FB68325}" type="sibTrans" cxnId="{B0E00EE2-E191-40EC-9722-D10DF0E42B6A}">
      <dgm:prSet/>
      <dgm:spPr/>
      <dgm:t>
        <a:bodyPr/>
        <a:lstStyle/>
        <a:p>
          <a:endParaRPr lang="en-IN" sz="1600">
            <a:solidFill>
              <a:schemeClr val="tx1">
                <a:lumMod val="95000"/>
                <a:lumOff val="5000"/>
              </a:schemeClr>
            </a:solidFill>
            <a:latin typeface="Arial Nova" panose="020B0504020202020204" pitchFamily="34" charset="0"/>
          </a:endParaRPr>
        </a:p>
      </dgm:t>
    </dgm:pt>
    <dgm:pt modelId="{561DD4E0-B175-47AB-8D01-CD66112ED542}">
      <dgm:prSet custT="1"/>
      <dgm:spPr>
        <a:ln>
          <a:noFill/>
        </a:ln>
      </dgm:spPr>
      <dgm:t>
        <a:bodyPr/>
        <a:lstStyle/>
        <a:p>
          <a:r>
            <a:rPr lang="en-US" sz="1600">
              <a:latin typeface="Arial Nova" panose="020B0504020202020204" pitchFamily="34" charset="0"/>
            </a:rPr>
            <a:t>End User Device Monitoring with NOC Services</a:t>
          </a:r>
          <a:endParaRPr lang="en-IN" sz="1600">
            <a:latin typeface="Arial Nova" panose="020B0504020202020204" pitchFamily="34" charset="0"/>
          </a:endParaRPr>
        </a:p>
      </dgm:t>
    </dgm:pt>
    <dgm:pt modelId="{00EFDCB3-8F26-4A22-B4A5-C69059AA79FA}" type="parTrans" cxnId="{928EEBBD-321B-470F-B395-CC6CC98DA334}">
      <dgm:prSet/>
      <dgm:spPr/>
      <dgm:t>
        <a:bodyPr/>
        <a:lstStyle/>
        <a:p>
          <a:endParaRPr lang="en-IN" sz="1600">
            <a:solidFill>
              <a:schemeClr val="tx1">
                <a:lumMod val="95000"/>
                <a:lumOff val="5000"/>
              </a:schemeClr>
            </a:solidFill>
            <a:latin typeface="Arial Nova" panose="020B0504020202020204" pitchFamily="34" charset="0"/>
          </a:endParaRPr>
        </a:p>
      </dgm:t>
    </dgm:pt>
    <dgm:pt modelId="{7E4097BD-CBAF-4EAE-B8D9-92C05391C35D}" type="sibTrans" cxnId="{928EEBBD-321B-470F-B395-CC6CC98DA334}">
      <dgm:prSet/>
      <dgm:spPr/>
      <dgm:t>
        <a:bodyPr/>
        <a:lstStyle/>
        <a:p>
          <a:endParaRPr lang="en-IN" sz="1600">
            <a:solidFill>
              <a:schemeClr val="tx1">
                <a:lumMod val="95000"/>
                <a:lumOff val="5000"/>
              </a:schemeClr>
            </a:solidFill>
            <a:latin typeface="Arial Nova" panose="020B0504020202020204" pitchFamily="34" charset="0"/>
          </a:endParaRPr>
        </a:p>
      </dgm:t>
    </dgm:pt>
    <dgm:pt modelId="{416EA569-AFFC-4C25-8BEE-A96EFC82D0E8}">
      <dgm:prSet custT="1"/>
      <dgm:spPr>
        <a:ln>
          <a:noFill/>
        </a:ln>
      </dgm:spPr>
      <dgm:t>
        <a:bodyPr/>
        <a:lstStyle/>
        <a:p>
          <a:r>
            <a:rPr lang="en-US" sz="1600">
              <a:latin typeface="Arial Nova" panose="020B0504020202020204" pitchFamily="34" charset="0"/>
            </a:rPr>
            <a:t>User Access Tracking for Monitoring &amp; Troubleshooting</a:t>
          </a:r>
          <a:endParaRPr lang="en-IN" sz="1600">
            <a:latin typeface="Arial Nova" panose="020B0504020202020204" pitchFamily="34" charset="0"/>
          </a:endParaRPr>
        </a:p>
      </dgm:t>
    </dgm:pt>
    <dgm:pt modelId="{106E0043-F966-49F3-A530-449D5CB2EBD3}" type="parTrans" cxnId="{9514AD9A-C7C1-49BB-A84C-0C2085FC6E29}">
      <dgm:prSet/>
      <dgm:spPr/>
      <dgm:t>
        <a:bodyPr/>
        <a:lstStyle/>
        <a:p>
          <a:endParaRPr lang="en-IN" sz="1600">
            <a:solidFill>
              <a:schemeClr val="tx1">
                <a:lumMod val="95000"/>
                <a:lumOff val="5000"/>
              </a:schemeClr>
            </a:solidFill>
            <a:latin typeface="Arial Nova" panose="020B0504020202020204" pitchFamily="34" charset="0"/>
          </a:endParaRPr>
        </a:p>
      </dgm:t>
    </dgm:pt>
    <dgm:pt modelId="{4D53931B-2FEC-4485-925C-DF7B510D7A2F}" type="sibTrans" cxnId="{9514AD9A-C7C1-49BB-A84C-0C2085FC6E29}">
      <dgm:prSet/>
      <dgm:spPr/>
      <dgm:t>
        <a:bodyPr/>
        <a:lstStyle/>
        <a:p>
          <a:endParaRPr lang="en-IN" sz="1600">
            <a:solidFill>
              <a:schemeClr val="tx1">
                <a:lumMod val="95000"/>
                <a:lumOff val="5000"/>
              </a:schemeClr>
            </a:solidFill>
            <a:latin typeface="Arial Nova" panose="020B0504020202020204" pitchFamily="34" charset="0"/>
          </a:endParaRPr>
        </a:p>
      </dgm:t>
    </dgm:pt>
    <dgm:pt modelId="{4312F22C-4475-4FE8-890B-761512B363BF}">
      <dgm:prSet custT="1"/>
      <dgm:spPr>
        <a:ln>
          <a:noFill/>
        </a:ln>
      </dgm:spPr>
      <dgm:t>
        <a:bodyPr/>
        <a:lstStyle/>
        <a:p>
          <a:r>
            <a:rPr lang="en-US" sz="1600">
              <a:latin typeface="Arial Nova" panose="020B0504020202020204" pitchFamily="34" charset="0"/>
            </a:rPr>
            <a:t>Intuitive Policy Configuration Templates &amp; Visibility Troubleshooting Tools</a:t>
          </a:r>
          <a:endParaRPr lang="en-IN" sz="1600">
            <a:latin typeface="Arial Nova" panose="020B0504020202020204" pitchFamily="34" charset="0"/>
          </a:endParaRPr>
        </a:p>
      </dgm:t>
    </dgm:pt>
    <dgm:pt modelId="{27D4BB0D-2239-4296-A4F2-C36C8532C15A}" type="parTrans" cxnId="{50F77D94-02E3-4195-B609-99B512BCD0A4}">
      <dgm:prSet/>
      <dgm:spPr/>
      <dgm:t>
        <a:bodyPr/>
        <a:lstStyle/>
        <a:p>
          <a:endParaRPr lang="en-IN" sz="1600">
            <a:solidFill>
              <a:schemeClr val="tx1">
                <a:lumMod val="95000"/>
                <a:lumOff val="5000"/>
              </a:schemeClr>
            </a:solidFill>
            <a:latin typeface="Arial Nova" panose="020B0504020202020204" pitchFamily="34" charset="0"/>
          </a:endParaRPr>
        </a:p>
      </dgm:t>
    </dgm:pt>
    <dgm:pt modelId="{5DAA5F05-5A3B-4CEE-B7DB-2F88E3179840}" type="sibTrans" cxnId="{50F77D94-02E3-4195-B609-99B512BCD0A4}">
      <dgm:prSet/>
      <dgm:spPr/>
      <dgm:t>
        <a:bodyPr/>
        <a:lstStyle/>
        <a:p>
          <a:endParaRPr lang="en-IN" sz="1600">
            <a:solidFill>
              <a:schemeClr val="tx1">
                <a:lumMod val="95000"/>
                <a:lumOff val="5000"/>
              </a:schemeClr>
            </a:solidFill>
            <a:latin typeface="Arial Nova" panose="020B0504020202020204" pitchFamily="34" charset="0"/>
          </a:endParaRPr>
        </a:p>
      </dgm:t>
    </dgm:pt>
    <dgm:pt modelId="{975154A1-3D46-43E9-ACAE-BB77CC438D2C}" type="pres">
      <dgm:prSet presAssocID="{9552AF0B-8E22-4A80-8A10-EC1F15272F19}" presName="diagram" presStyleCnt="0">
        <dgm:presLayoutVars>
          <dgm:dir/>
          <dgm:resizeHandles val="exact"/>
        </dgm:presLayoutVars>
      </dgm:prSet>
      <dgm:spPr/>
    </dgm:pt>
    <dgm:pt modelId="{ECA560A6-1F93-4F97-9E50-2A72DCB008B7}" type="pres">
      <dgm:prSet presAssocID="{2EA29E3B-6016-45BB-8EEB-90FA46DC5D6B}" presName="node" presStyleLbl="node1" presStyleIdx="0" presStyleCnt="11">
        <dgm:presLayoutVars>
          <dgm:bulletEnabled val="1"/>
        </dgm:presLayoutVars>
      </dgm:prSet>
      <dgm:spPr/>
    </dgm:pt>
    <dgm:pt modelId="{35CA8E8B-864E-421A-ACBE-B182B139B0A1}" type="pres">
      <dgm:prSet presAssocID="{711EED60-CC3E-419E-B7A3-F39C2EDEBF56}" presName="sibTrans" presStyleCnt="0"/>
      <dgm:spPr/>
    </dgm:pt>
    <dgm:pt modelId="{61837A7E-1909-46B3-BD92-0797664591EB}" type="pres">
      <dgm:prSet presAssocID="{9E3DF227-6698-4F19-89BD-FD58E9FB3B67}" presName="node" presStyleLbl="node1" presStyleIdx="1" presStyleCnt="11">
        <dgm:presLayoutVars>
          <dgm:bulletEnabled val="1"/>
        </dgm:presLayoutVars>
      </dgm:prSet>
      <dgm:spPr/>
    </dgm:pt>
    <dgm:pt modelId="{2C5FD072-124A-4A95-9889-54637A750BC7}" type="pres">
      <dgm:prSet presAssocID="{FDD5AEFB-FE05-4DEC-8687-FEE7435BC0A9}" presName="sibTrans" presStyleCnt="0"/>
      <dgm:spPr/>
    </dgm:pt>
    <dgm:pt modelId="{81721919-44BB-4B5C-A84B-0DB29D5E1183}" type="pres">
      <dgm:prSet presAssocID="{47042C8E-D961-457F-9099-516347724384}" presName="node" presStyleLbl="node1" presStyleIdx="2" presStyleCnt="11">
        <dgm:presLayoutVars>
          <dgm:bulletEnabled val="1"/>
        </dgm:presLayoutVars>
      </dgm:prSet>
      <dgm:spPr/>
    </dgm:pt>
    <dgm:pt modelId="{D82874BD-F8ED-434A-9595-562FDF426799}" type="pres">
      <dgm:prSet presAssocID="{80A73718-734F-46AA-8983-04D639E9AA3A}" presName="sibTrans" presStyleCnt="0"/>
      <dgm:spPr/>
    </dgm:pt>
    <dgm:pt modelId="{3E0B593B-E788-4C45-9BD6-4F53B603CE81}" type="pres">
      <dgm:prSet presAssocID="{D12A77F5-6700-4D6C-B0B1-C9F5D55B4A45}" presName="node" presStyleLbl="node1" presStyleIdx="3" presStyleCnt="11">
        <dgm:presLayoutVars>
          <dgm:bulletEnabled val="1"/>
        </dgm:presLayoutVars>
      </dgm:prSet>
      <dgm:spPr/>
    </dgm:pt>
    <dgm:pt modelId="{CB4A3FF4-FD03-4ADE-9778-89BB0CF32853}" type="pres">
      <dgm:prSet presAssocID="{DD0C3EA8-AFB2-42C6-B324-B7A042C1DA19}" presName="sibTrans" presStyleCnt="0"/>
      <dgm:spPr/>
    </dgm:pt>
    <dgm:pt modelId="{B8DEB7D5-3A04-4DAE-9D38-20A24D05D5BB}" type="pres">
      <dgm:prSet presAssocID="{EEC2FB78-73A7-4FF8-AE4B-89846144F80A}" presName="node" presStyleLbl="node1" presStyleIdx="4" presStyleCnt="11">
        <dgm:presLayoutVars>
          <dgm:bulletEnabled val="1"/>
        </dgm:presLayoutVars>
      </dgm:prSet>
      <dgm:spPr/>
    </dgm:pt>
    <dgm:pt modelId="{7BCAAA0E-96E0-4DDC-B47B-81992D39C951}" type="pres">
      <dgm:prSet presAssocID="{C3CBF874-06E7-48EC-9473-23B21AC73A5F}" presName="sibTrans" presStyleCnt="0"/>
      <dgm:spPr/>
    </dgm:pt>
    <dgm:pt modelId="{EBAF82EB-F8B9-4352-AB0D-BCDAD132E56A}" type="pres">
      <dgm:prSet presAssocID="{15C2B378-DDBC-4686-85AD-86B5918783CA}" presName="node" presStyleLbl="node1" presStyleIdx="5" presStyleCnt="11">
        <dgm:presLayoutVars>
          <dgm:bulletEnabled val="1"/>
        </dgm:presLayoutVars>
      </dgm:prSet>
      <dgm:spPr/>
    </dgm:pt>
    <dgm:pt modelId="{853401D8-89FA-4F27-A4A3-F3F480D22955}" type="pres">
      <dgm:prSet presAssocID="{D057B503-62E1-40D1-9FBD-1A6EE443E736}" presName="sibTrans" presStyleCnt="0"/>
      <dgm:spPr/>
    </dgm:pt>
    <dgm:pt modelId="{AC6EC7A7-CB13-4B18-B7B6-B5933C1E7497}" type="pres">
      <dgm:prSet presAssocID="{767CEBF8-CFD9-435D-A53A-509B70EA3A3D}" presName="node" presStyleLbl="node1" presStyleIdx="6" presStyleCnt="11">
        <dgm:presLayoutVars>
          <dgm:bulletEnabled val="1"/>
        </dgm:presLayoutVars>
      </dgm:prSet>
      <dgm:spPr/>
    </dgm:pt>
    <dgm:pt modelId="{E4127569-E03D-47F2-B989-FD17D7D7FB37}" type="pres">
      <dgm:prSet presAssocID="{0CBA4B5A-1DF7-423C-AC71-F8AE4B3D46B9}" presName="sibTrans" presStyleCnt="0"/>
      <dgm:spPr/>
    </dgm:pt>
    <dgm:pt modelId="{92158C1D-1B40-4183-856A-21F49DED82B5}" type="pres">
      <dgm:prSet presAssocID="{E7947E89-23F2-47F3-BF47-2A6F85CD0ADF}" presName="node" presStyleLbl="node1" presStyleIdx="7" presStyleCnt="11">
        <dgm:presLayoutVars>
          <dgm:bulletEnabled val="1"/>
        </dgm:presLayoutVars>
      </dgm:prSet>
      <dgm:spPr/>
    </dgm:pt>
    <dgm:pt modelId="{F55BCE07-DEEF-4CBC-913E-BD9E5321A3D4}" type="pres">
      <dgm:prSet presAssocID="{7E6E7819-1147-4BAA-973A-EAF94FB68325}" presName="sibTrans" presStyleCnt="0"/>
      <dgm:spPr/>
    </dgm:pt>
    <dgm:pt modelId="{B7D3D403-72F3-4043-8871-9E066D24CB2B}" type="pres">
      <dgm:prSet presAssocID="{561DD4E0-B175-47AB-8D01-CD66112ED542}" presName="node" presStyleLbl="node1" presStyleIdx="8" presStyleCnt="11">
        <dgm:presLayoutVars>
          <dgm:bulletEnabled val="1"/>
        </dgm:presLayoutVars>
      </dgm:prSet>
      <dgm:spPr/>
    </dgm:pt>
    <dgm:pt modelId="{C51E9E8E-31C8-41B5-8BA9-036862B9E2C7}" type="pres">
      <dgm:prSet presAssocID="{7E4097BD-CBAF-4EAE-B8D9-92C05391C35D}" presName="sibTrans" presStyleCnt="0"/>
      <dgm:spPr/>
    </dgm:pt>
    <dgm:pt modelId="{0426E176-8159-4DB3-9BA9-A8704FBB45C9}" type="pres">
      <dgm:prSet presAssocID="{416EA569-AFFC-4C25-8BEE-A96EFC82D0E8}" presName="node" presStyleLbl="node1" presStyleIdx="9" presStyleCnt="11">
        <dgm:presLayoutVars>
          <dgm:bulletEnabled val="1"/>
        </dgm:presLayoutVars>
      </dgm:prSet>
      <dgm:spPr/>
    </dgm:pt>
    <dgm:pt modelId="{CD83343F-887F-4408-8F87-FF41952E501B}" type="pres">
      <dgm:prSet presAssocID="{4D53931B-2FEC-4485-925C-DF7B510D7A2F}" presName="sibTrans" presStyleCnt="0"/>
      <dgm:spPr/>
    </dgm:pt>
    <dgm:pt modelId="{ECA25525-60DE-4E26-98BA-C7DD962CC28E}" type="pres">
      <dgm:prSet presAssocID="{4312F22C-4475-4FE8-890B-761512B363BF}" presName="node" presStyleLbl="node1" presStyleIdx="10" presStyleCnt="11">
        <dgm:presLayoutVars>
          <dgm:bulletEnabled val="1"/>
        </dgm:presLayoutVars>
      </dgm:prSet>
      <dgm:spPr/>
    </dgm:pt>
  </dgm:ptLst>
  <dgm:cxnLst>
    <dgm:cxn modelId="{B501FE03-FFC4-486F-BC45-ED4FDA9F3EC1}" type="presOf" srcId="{416EA569-AFFC-4C25-8BEE-A96EFC82D0E8}" destId="{0426E176-8159-4DB3-9BA9-A8704FBB45C9}" srcOrd="0" destOrd="0" presId="urn:microsoft.com/office/officeart/2005/8/layout/default"/>
    <dgm:cxn modelId="{9A1B6018-DC8A-41A3-B3F0-CBA1A7B0D9B8}" srcId="{9552AF0B-8E22-4A80-8A10-EC1F15272F19}" destId="{2EA29E3B-6016-45BB-8EEB-90FA46DC5D6B}" srcOrd="0" destOrd="0" parTransId="{4F93AC0C-7BFC-4129-87F9-042E649533DA}" sibTransId="{711EED60-CC3E-419E-B7A3-F39C2EDEBF56}"/>
    <dgm:cxn modelId="{D2331E22-B59C-4680-8328-D7C512498838}" type="presOf" srcId="{9E3DF227-6698-4F19-89BD-FD58E9FB3B67}" destId="{61837A7E-1909-46B3-BD92-0797664591EB}" srcOrd="0" destOrd="0" presId="urn:microsoft.com/office/officeart/2005/8/layout/default"/>
    <dgm:cxn modelId="{B0E24E3B-3254-42DF-820C-77203273A3BC}" type="presOf" srcId="{9552AF0B-8E22-4A80-8A10-EC1F15272F19}" destId="{975154A1-3D46-43E9-ACAE-BB77CC438D2C}" srcOrd="0" destOrd="0" presId="urn:microsoft.com/office/officeart/2005/8/layout/default"/>
    <dgm:cxn modelId="{253B0D3E-A92E-44F1-BA2D-F652C0A2851A}" srcId="{9552AF0B-8E22-4A80-8A10-EC1F15272F19}" destId="{47042C8E-D961-457F-9099-516347724384}" srcOrd="2" destOrd="0" parTransId="{25EA1EFC-67C0-4144-8F02-31BE5EFA6EC1}" sibTransId="{80A73718-734F-46AA-8983-04D639E9AA3A}"/>
    <dgm:cxn modelId="{71801146-AF85-41DA-B83D-2E6F2567E3FF}" srcId="{9552AF0B-8E22-4A80-8A10-EC1F15272F19}" destId="{15C2B378-DDBC-4686-85AD-86B5918783CA}" srcOrd="5" destOrd="0" parTransId="{B3B11438-D87E-41EE-84EE-198148132BCF}" sibTransId="{D057B503-62E1-40D1-9FBD-1A6EE443E736}"/>
    <dgm:cxn modelId="{C559114F-239B-48FD-B3BC-4F4E0FF6BD21}" srcId="{9552AF0B-8E22-4A80-8A10-EC1F15272F19}" destId="{9E3DF227-6698-4F19-89BD-FD58E9FB3B67}" srcOrd="1" destOrd="0" parTransId="{39B40301-0CDD-4AEB-A9B6-4FEC4C4EEA43}" sibTransId="{FDD5AEFB-FE05-4DEC-8687-FEE7435BC0A9}"/>
    <dgm:cxn modelId="{5BAF9A70-942A-4D74-B85F-9D1E3495FAA2}" srcId="{9552AF0B-8E22-4A80-8A10-EC1F15272F19}" destId="{D12A77F5-6700-4D6C-B0B1-C9F5D55B4A45}" srcOrd="3" destOrd="0" parTransId="{E814AE76-B6B7-43F5-9D56-AB5918293EC8}" sibTransId="{DD0C3EA8-AFB2-42C6-B324-B7A042C1DA19}"/>
    <dgm:cxn modelId="{E1FAFC74-A0AE-4009-848A-C058D8CCF7F3}" type="presOf" srcId="{47042C8E-D961-457F-9099-516347724384}" destId="{81721919-44BB-4B5C-A84B-0DB29D5E1183}" srcOrd="0" destOrd="0" presId="urn:microsoft.com/office/officeart/2005/8/layout/default"/>
    <dgm:cxn modelId="{C3A54679-2CA8-4F03-84E3-314AA21C45AF}" type="presOf" srcId="{767CEBF8-CFD9-435D-A53A-509B70EA3A3D}" destId="{AC6EC7A7-CB13-4B18-B7B6-B5933C1E7497}" srcOrd="0" destOrd="0" presId="urn:microsoft.com/office/officeart/2005/8/layout/default"/>
    <dgm:cxn modelId="{C1E7827F-2551-4B63-9F25-F90F3E6A1CBF}" type="presOf" srcId="{EEC2FB78-73A7-4FF8-AE4B-89846144F80A}" destId="{B8DEB7D5-3A04-4DAE-9D38-20A24D05D5BB}" srcOrd="0" destOrd="0" presId="urn:microsoft.com/office/officeart/2005/8/layout/default"/>
    <dgm:cxn modelId="{432EF78B-831D-45C8-AC21-19B14A73C7B3}" srcId="{9552AF0B-8E22-4A80-8A10-EC1F15272F19}" destId="{767CEBF8-CFD9-435D-A53A-509B70EA3A3D}" srcOrd="6" destOrd="0" parTransId="{1139A7DD-F218-461A-8240-C3EA36D3047E}" sibTransId="{0CBA4B5A-1DF7-423C-AC71-F8AE4B3D46B9}"/>
    <dgm:cxn modelId="{7E450E8F-B70A-4A25-86CF-DF052819E9A3}" type="presOf" srcId="{15C2B378-DDBC-4686-85AD-86B5918783CA}" destId="{EBAF82EB-F8B9-4352-AB0D-BCDAD132E56A}" srcOrd="0" destOrd="0" presId="urn:microsoft.com/office/officeart/2005/8/layout/default"/>
    <dgm:cxn modelId="{50F77D94-02E3-4195-B609-99B512BCD0A4}" srcId="{9552AF0B-8E22-4A80-8A10-EC1F15272F19}" destId="{4312F22C-4475-4FE8-890B-761512B363BF}" srcOrd="10" destOrd="0" parTransId="{27D4BB0D-2239-4296-A4F2-C36C8532C15A}" sibTransId="{5DAA5F05-5A3B-4CEE-B7DB-2F88E3179840}"/>
    <dgm:cxn modelId="{9514AD9A-C7C1-49BB-A84C-0C2085FC6E29}" srcId="{9552AF0B-8E22-4A80-8A10-EC1F15272F19}" destId="{416EA569-AFFC-4C25-8BEE-A96EFC82D0E8}" srcOrd="9" destOrd="0" parTransId="{106E0043-F966-49F3-A530-449D5CB2EBD3}" sibTransId="{4D53931B-2FEC-4485-925C-DF7B510D7A2F}"/>
    <dgm:cxn modelId="{1CCBC5BB-32AC-4321-B135-97B84931D704}" type="presOf" srcId="{D12A77F5-6700-4D6C-B0B1-C9F5D55B4A45}" destId="{3E0B593B-E788-4C45-9BD6-4F53B603CE81}" srcOrd="0" destOrd="0" presId="urn:microsoft.com/office/officeart/2005/8/layout/default"/>
    <dgm:cxn modelId="{928EEBBD-321B-470F-B395-CC6CC98DA334}" srcId="{9552AF0B-8E22-4A80-8A10-EC1F15272F19}" destId="{561DD4E0-B175-47AB-8D01-CD66112ED542}" srcOrd="8" destOrd="0" parTransId="{00EFDCB3-8F26-4A22-B4A5-C69059AA79FA}" sibTransId="{7E4097BD-CBAF-4EAE-B8D9-92C05391C35D}"/>
    <dgm:cxn modelId="{B687FAD6-EEE0-4450-930A-58237970E6D4}" type="presOf" srcId="{4312F22C-4475-4FE8-890B-761512B363BF}" destId="{ECA25525-60DE-4E26-98BA-C7DD962CC28E}" srcOrd="0" destOrd="0" presId="urn:microsoft.com/office/officeart/2005/8/layout/default"/>
    <dgm:cxn modelId="{689B03D8-577D-4322-96F1-C0888A604C2A}" srcId="{9552AF0B-8E22-4A80-8A10-EC1F15272F19}" destId="{EEC2FB78-73A7-4FF8-AE4B-89846144F80A}" srcOrd="4" destOrd="0" parTransId="{C9AF778C-613F-45E5-B769-0B09217DB21E}" sibTransId="{C3CBF874-06E7-48EC-9473-23B21AC73A5F}"/>
    <dgm:cxn modelId="{B0E00EE2-E191-40EC-9722-D10DF0E42B6A}" srcId="{9552AF0B-8E22-4A80-8A10-EC1F15272F19}" destId="{E7947E89-23F2-47F3-BF47-2A6F85CD0ADF}" srcOrd="7" destOrd="0" parTransId="{6DA0307A-92B8-416D-B298-E93AE62BFE0C}" sibTransId="{7E6E7819-1147-4BAA-973A-EAF94FB68325}"/>
    <dgm:cxn modelId="{3276DFEC-898F-4D39-8F6A-6C5ED6371FBF}" type="presOf" srcId="{561DD4E0-B175-47AB-8D01-CD66112ED542}" destId="{B7D3D403-72F3-4043-8871-9E066D24CB2B}" srcOrd="0" destOrd="0" presId="urn:microsoft.com/office/officeart/2005/8/layout/default"/>
    <dgm:cxn modelId="{ACAA77F3-D0E8-4981-A788-CE96BAE7F836}" type="presOf" srcId="{2EA29E3B-6016-45BB-8EEB-90FA46DC5D6B}" destId="{ECA560A6-1F93-4F97-9E50-2A72DCB008B7}" srcOrd="0" destOrd="0" presId="urn:microsoft.com/office/officeart/2005/8/layout/default"/>
    <dgm:cxn modelId="{654191FC-8DBF-4525-9D37-B963A5E2FF61}" type="presOf" srcId="{E7947E89-23F2-47F3-BF47-2A6F85CD0ADF}" destId="{92158C1D-1B40-4183-856A-21F49DED82B5}" srcOrd="0" destOrd="0" presId="urn:microsoft.com/office/officeart/2005/8/layout/default"/>
    <dgm:cxn modelId="{0B75F45D-D5EC-4B1F-A3B1-C0464E3EA932}" type="presParOf" srcId="{975154A1-3D46-43E9-ACAE-BB77CC438D2C}" destId="{ECA560A6-1F93-4F97-9E50-2A72DCB008B7}" srcOrd="0" destOrd="0" presId="urn:microsoft.com/office/officeart/2005/8/layout/default"/>
    <dgm:cxn modelId="{8596E7FD-AA9E-425A-B509-B181FBE1094E}" type="presParOf" srcId="{975154A1-3D46-43E9-ACAE-BB77CC438D2C}" destId="{35CA8E8B-864E-421A-ACBE-B182B139B0A1}" srcOrd="1" destOrd="0" presId="urn:microsoft.com/office/officeart/2005/8/layout/default"/>
    <dgm:cxn modelId="{72726E30-C3EB-43EB-8D8C-13DA0C84428E}" type="presParOf" srcId="{975154A1-3D46-43E9-ACAE-BB77CC438D2C}" destId="{61837A7E-1909-46B3-BD92-0797664591EB}" srcOrd="2" destOrd="0" presId="urn:microsoft.com/office/officeart/2005/8/layout/default"/>
    <dgm:cxn modelId="{B1447C76-002F-4271-B2F6-37B0A7D7244E}" type="presParOf" srcId="{975154A1-3D46-43E9-ACAE-BB77CC438D2C}" destId="{2C5FD072-124A-4A95-9889-54637A750BC7}" srcOrd="3" destOrd="0" presId="urn:microsoft.com/office/officeart/2005/8/layout/default"/>
    <dgm:cxn modelId="{AD4C4304-F394-41E0-94B9-C752E59A1150}" type="presParOf" srcId="{975154A1-3D46-43E9-ACAE-BB77CC438D2C}" destId="{81721919-44BB-4B5C-A84B-0DB29D5E1183}" srcOrd="4" destOrd="0" presId="urn:microsoft.com/office/officeart/2005/8/layout/default"/>
    <dgm:cxn modelId="{943E8CF5-2980-4E4A-B1F5-A6634CE6868F}" type="presParOf" srcId="{975154A1-3D46-43E9-ACAE-BB77CC438D2C}" destId="{D82874BD-F8ED-434A-9595-562FDF426799}" srcOrd="5" destOrd="0" presId="urn:microsoft.com/office/officeart/2005/8/layout/default"/>
    <dgm:cxn modelId="{E23B4732-1C6D-417C-A447-4722CE189C6B}" type="presParOf" srcId="{975154A1-3D46-43E9-ACAE-BB77CC438D2C}" destId="{3E0B593B-E788-4C45-9BD6-4F53B603CE81}" srcOrd="6" destOrd="0" presId="urn:microsoft.com/office/officeart/2005/8/layout/default"/>
    <dgm:cxn modelId="{5B67EC0B-866E-492E-8AC8-B5140E3444B5}" type="presParOf" srcId="{975154A1-3D46-43E9-ACAE-BB77CC438D2C}" destId="{CB4A3FF4-FD03-4ADE-9778-89BB0CF32853}" srcOrd="7" destOrd="0" presId="urn:microsoft.com/office/officeart/2005/8/layout/default"/>
    <dgm:cxn modelId="{0BA57433-F789-4643-8CA3-05B81C905F66}" type="presParOf" srcId="{975154A1-3D46-43E9-ACAE-BB77CC438D2C}" destId="{B8DEB7D5-3A04-4DAE-9D38-20A24D05D5BB}" srcOrd="8" destOrd="0" presId="urn:microsoft.com/office/officeart/2005/8/layout/default"/>
    <dgm:cxn modelId="{00FE58AC-D5C8-4959-9F77-12B0CDBC86FB}" type="presParOf" srcId="{975154A1-3D46-43E9-ACAE-BB77CC438D2C}" destId="{7BCAAA0E-96E0-4DDC-B47B-81992D39C951}" srcOrd="9" destOrd="0" presId="urn:microsoft.com/office/officeart/2005/8/layout/default"/>
    <dgm:cxn modelId="{D0515EB4-DBBB-4475-8A4A-93112215A7EE}" type="presParOf" srcId="{975154A1-3D46-43E9-ACAE-BB77CC438D2C}" destId="{EBAF82EB-F8B9-4352-AB0D-BCDAD132E56A}" srcOrd="10" destOrd="0" presId="urn:microsoft.com/office/officeart/2005/8/layout/default"/>
    <dgm:cxn modelId="{D8813A5C-DE66-4B4A-94D4-9A468C990E7A}" type="presParOf" srcId="{975154A1-3D46-43E9-ACAE-BB77CC438D2C}" destId="{853401D8-89FA-4F27-A4A3-F3F480D22955}" srcOrd="11" destOrd="0" presId="urn:microsoft.com/office/officeart/2005/8/layout/default"/>
    <dgm:cxn modelId="{AB13FC7D-25C8-400B-817E-7FB2546F0F55}" type="presParOf" srcId="{975154A1-3D46-43E9-ACAE-BB77CC438D2C}" destId="{AC6EC7A7-CB13-4B18-B7B6-B5933C1E7497}" srcOrd="12" destOrd="0" presId="urn:microsoft.com/office/officeart/2005/8/layout/default"/>
    <dgm:cxn modelId="{AE29B9F7-B428-4E87-BBA7-92113B7ACAC6}" type="presParOf" srcId="{975154A1-3D46-43E9-ACAE-BB77CC438D2C}" destId="{E4127569-E03D-47F2-B989-FD17D7D7FB37}" srcOrd="13" destOrd="0" presId="urn:microsoft.com/office/officeart/2005/8/layout/default"/>
    <dgm:cxn modelId="{6992A387-5FB1-43AE-84D6-8DB68D453CEA}" type="presParOf" srcId="{975154A1-3D46-43E9-ACAE-BB77CC438D2C}" destId="{92158C1D-1B40-4183-856A-21F49DED82B5}" srcOrd="14" destOrd="0" presId="urn:microsoft.com/office/officeart/2005/8/layout/default"/>
    <dgm:cxn modelId="{264DC639-8EE1-4626-8440-B6696E66A8ED}" type="presParOf" srcId="{975154A1-3D46-43E9-ACAE-BB77CC438D2C}" destId="{F55BCE07-DEEF-4CBC-913E-BD9E5321A3D4}" srcOrd="15" destOrd="0" presId="urn:microsoft.com/office/officeart/2005/8/layout/default"/>
    <dgm:cxn modelId="{AF210D96-B22A-49AE-BCC2-FEF1439D07CB}" type="presParOf" srcId="{975154A1-3D46-43E9-ACAE-BB77CC438D2C}" destId="{B7D3D403-72F3-4043-8871-9E066D24CB2B}" srcOrd="16" destOrd="0" presId="urn:microsoft.com/office/officeart/2005/8/layout/default"/>
    <dgm:cxn modelId="{810AF2A5-FDCE-479E-A6EA-092AB006720D}" type="presParOf" srcId="{975154A1-3D46-43E9-ACAE-BB77CC438D2C}" destId="{C51E9E8E-31C8-41B5-8BA9-036862B9E2C7}" srcOrd="17" destOrd="0" presId="urn:microsoft.com/office/officeart/2005/8/layout/default"/>
    <dgm:cxn modelId="{302145EE-4012-41ED-9F44-9CEE2BDF24C1}" type="presParOf" srcId="{975154A1-3D46-43E9-ACAE-BB77CC438D2C}" destId="{0426E176-8159-4DB3-9BA9-A8704FBB45C9}" srcOrd="18" destOrd="0" presId="urn:microsoft.com/office/officeart/2005/8/layout/default"/>
    <dgm:cxn modelId="{48CBFC48-BC3D-4ACB-809A-9E9C92B8F1E4}" type="presParOf" srcId="{975154A1-3D46-43E9-ACAE-BB77CC438D2C}" destId="{CD83343F-887F-4408-8F87-FF41952E501B}" srcOrd="19" destOrd="0" presId="urn:microsoft.com/office/officeart/2005/8/layout/default"/>
    <dgm:cxn modelId="{8BEA4B34-4576-4A29-B67C-7CF11B3C2607}" type="presParOf" srcId="{975154A1-3D46-43E9-ACAE-BB77CC438D2C}" destId="{ECA25525-60DE-4E26-98BA-C7DD962CC28E}" srcOrd="20"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69C22B6A-5CA2-4D02-8F18-E86C01C338C6}" type="doc">
      <dgm:prSet loTypeId="urn:microsoft.com/office/officeart/2005/8/layout/vList5" loCatId="list" qsTypeId="urn:microsoft.com/office/officeart/2005/8/quickstyle/simple1" qsCatId="simple" csTypeId="urn:microsoft.com/office/officeart/2005/8/colors/accent1_5" csCatId="accent1" phldr="1"/>
      <dgm:spPr/>
      <dgm:t>
        <a:bodyPr/>
        <a:lstStyle/>
        <a:p>
          <a:endParaRPr lang="en-IN"/>
        </a:p>
      </dgm:t>
    </dgm:pt>
    <dgm:pt modelId="{C4D7A6D8-BD1F-4B81-A17E-C3BE5095EEA0}">
      <dgm:prSet phldrT="[Text]" custT="1"/>
      <dgm:spPr>
        <a:solidFill>
          <a:schemeClr val="accent4">
            <a:lumMod val="75000"/>
          </a:schemeClr>
        </a:solidFill>
        <a:ln>
          <a:noFill/>
        </a:ln>
      </dgm:spPr>
      <dgm:t>
        <a:bodyPr anchor="ctr"/>
        <a:lstStyle/>
        <a:p>
          <a:pPr algn="l">
            <a:lnSpc>
              <a:spcPct val="100000"/>
            </a:lnSpc>
            <a:spcBef>
              <a:spcPts val="600"/>
            </a:spcBef>
            <a:spcAft>
              <a:spcPts val="600"/>
            </a:spcAft>
          </a:pPr>
          <a:r>
            <a:rPr lang="en-IN" sz="2000" b="1">
              <a:solidFill>
                <a:schemeClr val="bg1"/>
              </a:solidFill>
              <a:latin typeface="Arial Nova" panose="020B0504020202020204" pitchFamily="34" charset="0"/>
            </a:rPr>
            <a:t>Design</a:t>
          </a:r>
        </a:p>
      </dgm:t>
    </dgm:pt>
    <dgm:pt modelId="{D71A778E-36F0-4A72-BE61-A8D188324D6E}" type="parTrans" cxnId="{E80CCE8C-CE6C-4522-93C1-B4D8FD78CEB3}">
      <dgm:prSet/>
      <dgm:spPr/>
      <dgm:t>
        <a:bodyPr/>
        <a:lstStyle/>
        <a:p>
          <a:endParaRPr lang="en-IN">
            <a:latin typeface="Arial Nova" panose="020B0504020202020204" pitchFamily="34" charset="0"/>
          </a:endParaRPr>
        </a:p>
      </dgm:t>
    </dgm:pt>
    <dgm:pt modelId="{0F46A8EE-8FFB-41E7-8873-6F651DEA5990}" type="sibTrans" cxnId="{E80CCE8C-CE6C-4522-93C1-B4D8FD78CEB3}">
      <dgm:prSet/>
      <dgm:spPr/>
      <dgm:t>
        <a:bodyPr/>
        <a:lstStyle/>
        <a:p>
          <a:endParaRPr lang="en-IN">
            <a:latin typeface="Arial Nova" panose="020B0504020202020204" pitchFamily="34" charset="0"/>
          </a:endParaRPr>
        </a:p>
      </dgm:t>
    </dgm:pt>
    <dgm:pt modelId="{BB2FCDC9-6711-4BFF-96D3-80119477008B}">
      <dgm:prSet custT="1"/>
      <dgm:spPr>
        <a:solidFill>
          <a:schemeClr val="accent4">
            <a:lumMod val="75000"/>
          </a:schemeClr>
        </a:solidFill>
        <a:ln>
          <a:noFill/>
        </a:ln>
      </dgm:spPr>
      <dgm:t>
        <a:bodyPr spcFirstLastPara="0" vert="horz" wrap="square" lIns="34290" tIns="34290" rIns="34290" bIns="34290" numCol="1" spcCol="1270" anchor="ctr" anchorCtr="0"/>
        <a:lstStyle/>
        <a:p>
          <a:pPr marL="0" lvl="0" indent="0" algn="l" defTabSz="800100">
            <a:lnSpc>
              <a:spcPct val="100000"/>
            </a:lnSpc>
            <a:spcBef>
              <a:spcPts val="600"/>
            </a:spcBef>
            <a:spcAft>
              <a:spcPts val="600"/>
            </a:spcAft>
            <a:buNone/>
          </a:pPr>
          <a:r>
            <a:rPr lang="en-IN" sz="2000" b="1" kern="1200">
              <a:solidFill>
                <a:schemeClr val="bg1"/>
              </a:solidFill>
              <a:latin typeface="Arial Nova" panose="020B0504020202020204" pitchFamily="34" charset="0"/>
              <a:ea typeface="+mn-ea"/>
              <a:cs typeface="+mn-cs"/>
            </a:rPr>
            <a:t>Configuration</a:t>
          </a:r>
        </a:p>
      </dgm:t>
    </dgm:pt>
    <dgm:pt modelId="{AEF41041-BF3C-4D98-9B96-BDBAA19C5C87}" type="parTrans" cxnId="{78C1B994-1BDC-4141-92E4-7EF9446413BA}">
      <dgm:prSet/>
      <dgm:spPr/>
      <dgm:t>
        <a:bodyPr/>
        <a:lstStyle/>
        <a:p>
          <a:endParaRPr lang="en-IN">
            <a:latin typeface="Arial Nova" panose="020B0504020202020204" pitchFamily="34" charset="0"/>
          </a:endParaRPr>
        </a:p>
      </dgm:t>
    </dgm:pt>
    <dgm:pt modelId="{3EE0DDC8-28AB-4ED9-9511-E2843CEF6475}" type="sibTrans" cxnId="{78C1B994-1BDC-4141-92E4-7EF9446413BA}">
      <dgm:prSet/>
      <dgm:spPr/>
      <dgm:t>
        <a:bodyPr/>
        <a:lstStyle/>
        <a:p>
          <a:endParaRPr lang="en-IN">
            <a:latin typeface="Arial Nova" panose="020B0504020202020204" pitchFamily="34" charset="0"/>
          </a:endParaRPr>
        </a:p>
      </dgm:t>
    </dgm:pt>
    <dgm:pt modelId="{FD9666C8-B1E5-495E-B71C-00A930B58932}">
      <dgm:prSet custT="1"/>
      <dgm:spPr>
        <a:solidFill>
          <a:schemeClr val="accent4">
            <a:lumMod val="75000"/>
          </a:schemeClr>
        </a:solidFill>
        <a:ln>
          <a:noFill/>
        </a:ln>
      </dgm:spPr>
      <dgm:t>
        <a:bodyPr spcFirstLastPara="0" vert="horz" wrap="square" lIns="34290" tIns="34290" rIns="34290" bIns="34290" numCol="1" spcCol="1270" anchor="ctr" anchorCtr="0"/>
        <a:lstStyle/>
        <a:p>
          <a:pPr marL="0" lvl="0" indent="0" algn="l" defTabSz="800100">
            <a:lnSpc>
              <a:spcPct val="100000"/>
            </a:lnSpc>
            <a:spcBef>
              <a:spcPts val="600"/>
            </a:spcBef>
            <a:spcAft>
              <a:spcPts val="600"/>
            </a:spcAft>
            <a:buNone/>
          </a:pPr>
          <a:r>
            <a:rPr lang="en-IN" sz="2000" b="1" kern="1200">
              <a:solidFill>
                <a:schemeClr val="bg1"/>
              </a:solidFill>
              <a:latin typeface="Arial Nova" panose="020B0504020202020204" pitchFamily="34" charset="0"/>
              <a:ea typeface="+mn-ea"/>
              <a:cs typeface="+mn-cs"/>
            </a:rPr>
            <a:t>Visibility</a:t>
          </a:r>
        </a:p>
      </dgm:t>
    </dgm:pt>
    <dgm:pt modelId="{2B5A5157-C2CD-492D-9F79-0F57D5D1BBEF}" type="parTrans" cxnId="{30AC69DD-806A-4342-B006-8EA7D20463D1}">
      <dgm:prSet/>
      <dgm:spPr/>
      <dgm:t>
        <a:bodyPr/>
        <a:lstStyle/>
        <a:p>
          <a:endParaRPr lang="en-IN">
            <a:latin typeface="Arial Nova" panose="020B0504020202020204" pitchFamily="34" charset="0"/>
          </a:endParaRPr>
        </a:p>
      </dgm:t>
    </dgm:pt>
    <dgm:pt modelId="{1107EF1F-C933-43E9-84FB-86707538119E}" type="sibTrans" cxnId="{30AC69DD-806A-4342-B006-8EA7D20463D1}">
      <dgm:prSet/>
      <dgm:spPr/>
      <dgm:t>
        <a:bodyPr/>
        <a:lstStyle/>
        <a:p>
          <a:endParaRPr lang="en-IN">
            <a:latin typeface="Arial Nova" panose="020B0504020202020204" pitchFamily="34" charset="0"/>
          </a:endParaRPr>
        </a:p>
      </dgm:t>
    </dgm:pt>
    <dgm:pt modelId="{08AAECC6-4B61-41A5-BD7D-A2273A5721E8}">
      <dgm:prSet custT="1"/>
      <dgm:spPr>
        <a:solidFill>
          <a:schemeClr val="accent4">
            <a:lumMod val="75000"/>
          </a:schemeClr>
        </a:solidFill>
        <a:ln>
          <a:noFill/>
        </a:ln>
      </dgm:spPr>
      <dgm:t>
        <a:bodyPr spcFirstLastPara="0" vert="horz" wrap="square" lIns="34290" tIns="34290" rIns="34290" bIns="34290" numCol="1" spcCol="1270" anchor="ctr" anchorCtr="0"/>
        <a:lstStyle/>
        <a:p>
          <a:pPr marL="0" lvl="0" indent="0" algn="l" defTabSz="800100">
            <a:lnSpc>
              <a:spcPct val="100000"/>
            </a:lnSpc>
            <a:spcBef>
              <a:spcPts val="600"/>
            </a:spcBef>
            <a:spcAft>
              <a:spcPts val="600"/>
            </a:spcAft>
            <a:buNone/>
          </a:pPr>
          <a:r>
            <a:rPr lang="en-US" sz="2000" b="1" kern="1200">
              <a:solidFill>
                <a:schemeClr val="bg1"/>
              </a:solidFill>
              <a:latin typeface="Arial Nova" panose="020B0504020202020204" pitchFamily="34" charset="0"/>
              <a:ea typeface="+mn-ea"/>
              <a:cs typeface="+mn-cs"/>
            </a:rPr>
            <a:t>Reporting</a:t>
          </a:r>
        </a:p>
      </dgm:t>
    </dgm:pt>
    <dgm:pt modelId="{3FE4D1FD-3B4D-4EF6-A9DA-C69247564AA5}" type="parTrans" cxnId="{167FFA77-0328-4EAD-A5A2-8AC9F17DD670}">
      <dgm:prSet/>
      <dgm:spPr/>
      <dgm:t>
        <a:bodyPr/>
        <a:lstStyle/>
        <a:p>
          <a:endParaRPr lang="en-IN">
            <a:latin typeface="Arial Nova" panose="020B0504020202020204" pitchFamily="34" charset="0"/>
          </a:endParaRPr>
        </a:p>
      </dgm:t>
    </dgm:pt>
    <dgm:pt modelId="{5FB30628-8CE3-4F14-8F21-397F9D256AE3}" type="sibTrans" cxnId="{167FFA77-0328-4EAD-A5A2-8AC9F17DD670}">
      <dgm:prSet/>
      <dgm:spPr/>
      <dgm:t>
        <a:bodyPr/>
        <a:lstStyle/>
        <a:p>
          <a:endParaRPr lang="en-IN">
            <a:latin typeface="Arial Nova" panose="020B0504020202020204" pitchFamily="34" charset="0"/>
          </a:endParaRPr>
        </a:p>
      </dgm:t>
    </dgm:pt>
    <dgm:pt modelId="{CC49F665-D9C7-48D4-833B-7FF82A5717A2}">
      <dgm:prSet custT="1"/>
      <dgm:spPr>
        <a:solidFill>
          <a:schemeClr val="accent4">
            <a:lumMod val="75000"/>
          </a:schemeClr>
        </a:solidFill>
        <a:ln>
          <a:noFill/>
        </a:ln>
      </dgm:spPr>
      <dgm:t>
        <a:bodyPr spcFirstLastPara="0" vert="horz" wrap="square" lIns="34290" tIns="34290" rIns="34290" bIns="34290" numCol="1" spcCol="1270" anchor="ctr" anchorCtr="0"/>
        <a:lstStyle/>
        <a:p>
          <a:pPr algn="l">
            <a:lnSpc>
              <a:spcPct val="100000"/>
            </a:lnSpc>
            <a:spcBef>
              <a:spcPts val="600"/>
            </a:spcBef>
            <a:spcAft>
              <a:spcPts val="600"/>
            </a:spcAft>
          </a:pPr>
          <a:r>
            <a:rPr lang="en-IN" sz="2000" b="1" kern="1200">
              <a:solidFill>
                <a:schemeClr val="bg1"/>
              </a:solidFill>
              <a:latin typeface="Arial Nova" panose="020B0504020202020204" pitchFamily="34" charset="0"/>
              <a:ea typeface="+mn-ea"/>
              <a:cs typeface="+mn-cs"/>
            </a:rPr>
            <a:t>Scalability</a:t>
          </a:r>
          <a:endParaRPr lang="en-US" sz="2800" b="1" kern="1200">
            <a:solidFill>
              <a:schemeClr val="bg1"/>
            </a:solidFill>
            <a:latin typeface="Arial Nova" panose="020B0504020202020204" pitchFamily="34" charset="0"/>
          </a:endParaRPr>
        </a:p>
      </dgm:t>
    </dgm:pt>
    <dgm:pt modelId="{3A0A8E3F-A4D2-4B6C-A7FB-72A928EEDA2F}" type="parTrans" cxnId="{395902F0-67DC-4EF0-A710-8C94E88DA5A4}">
      <dgm:prSet/>
      <dgm:spPr/>
      <dgm:t>
        <a:bodyPr/>
        <a:lstStyle/>
        <a:p>
          <a:endParaRPr lang="en-IN">
            <a:latin typeface="Arial Nova" panose="020B0504020202020204" pitchFamily="34" charset="0"/>
          </a:endParaRPr>
        </a:p>
      </dgm:t>
    </dgm:pt>
    <dgm:pt modelId="{826ED9C4-4A9B-49D6-A793-639B7E5EB0E4}" type="sibTrans" cxnId="{395902F0-67DC-4EF0-A710-8C94E88DA5A4}">
      <dgm:prSet/>
      <dgm:spPr/>
      <dgm:t>
        <a:bodyPr/>
        <a:lstStyle/>
        <a:p>
          <a:endParaRPr lang="en-IN">
            <a:latin typeface="Arial Nova" panose="020B0504020202020204" pitchFamily="34" charset="0"/>
          </a:endParaRPr>
        </a:p>
      </dgm:t>
    </dgm:pt>
    <dgm:pt modelId="{E3F5CAC6-789B-4E98-B34C-3A21692047A4}">
      <dgm:prSet custT="1"/>
      <dgm:spPr>
        <a:solidFill>
          <a:schemeClr val="accent4">
            <a:lumMod val="75000"/>
          </a:schemeClr>
        </a:solidFill>
        <a:ln>
          <a:noFill/>
        </a:ln>
      </dgm:spPr>
      <dgm:t>
        <a:bodyPr spcFirstLastPara="0" vert="horz" wrap="square" lIns="34290" tIns="34290" rIns="34290" bIns="34290" numCol="1" spcCol="1270" anchor="ctr" anchorCtr="0"/>
        <a:lstStyle/>
        <a:p>
          <a:pPr algn="l">
            <a:lnSpc>
              <a:spcPct val="100000"/>
            </a:lnSpc>
            <a:spcBef>
              <a:spcPts val="600"/>
            </a:spcBef>
            <a:spcAft>
              <a:spcPts val="600"/>
            </a:spcAft>
          </a:pPr>
          <a:r>
            <a:rPr lang="en-IN" sz="2000" b="1" kern="1200">
              <a:solidFill>
                <a:schemeClr val="bg1"/>
              </a:solidFill>
              <a:latin typeface="Arial Nova" panose="020B0504020202020204" pitchFamily="34" charset="0"/>
              <a:ea typeface="+mn-ea"/>
              <a:cs typeface="+mn-cs"/>
            </a:rPr>
            <a:t>Management</a:t>
          </a:r>
        </a:p>
      </dgm:t>
    </dgm:pt>
    <dgm:pt modelId="{B4F08BE3-1581-4004-A628-61D0B5FA653A}" type="parTrans" cxnId="{B66F48AB-974B-4A3C-BBDC-BD1CA4C3C84A}">
      <dgm:prSet/>
      <dgm:spPr/>
      <dgm:t>
        <a:bodyPr/>
        <a:lstStyle/>
        <a:p>
          <a:endParaRPr lang="en-IN">
            <a:latin typeface="Arial Nova" panose="020B0504020202020204" pitchFamily="34" charset="0"/>
          </a:endParaRPr>
        </a:p>
      </dgm:t>
    </dgm:pt>
    <dgm:pt modelId="{70C788E4-4D95-4B83-9AE0-E97BC35EA3B5}" type="sibTrans" cxnId="{B66F48AB-974B-4A3C-BBDC-BD1CA4C3C84A}">
      <dgm:prSet/>
      <dgm:spPr/>
      <dgm:t>
        <a:bodyPr/>
        <a:lstStyle/>
        <a:p>
          <a:endParaRPr lang="en-IN">
            <a:latin typeface="Arial Nova" panose="020B0504020202020204" pitchFamily="34" charset="0"/>
          </a:endParaRPr>
        </a:p>
      </dgm:t>
    </dgm:pt>
    <dgm:pt modelId="{3D5919FE-7BC8-491B-8909-ACAC06166C08}">
      <dgm:prSet custT="1"/>
      <dgm:spPr>
        <a:solidFill>
          <a:schemeClr val="accent4">
            <a:lumMod val="75000"/>
          </a:schemeClr>
        </a:solidFill>
        <a:ln>
          <a:noFill/>
        </a:ln>
      </dgm:spPr>
      <dgm:t>
        <a:bodyPr spcFirstLastPara="0" vert="horz" wrap="square" lIns="34290" tIns="34290" rIns="34290" bIns="34290" numCol="1" spcCol="1270" anchor="ctr" anchorCtr="0"/>
        <a:lstStyle/>
        <a:p>
          <a:pPr algn="l">
            <a:lnSpc>
              <a:spcPct val="100000"/>
            </a:lnSpc>
            <a:spcBef>
              <a:spcPts val="600"/>
            </a:spcBef>
            <a:spcAft>
              <a:spcPts val="600"/>
            </a:spcAft>
          </a:pPr>
          <a:r>
            <a:rPr lang="en-IN" sz="2000" b="1" kern="1200">
              <a:solidFill>
                <a:schemeClr val="bg1"/>
              </a:solidFill>
              <a:latin typeface="Arial Nova" panose="020B0504020202020204" pitchFamily="34" charset="0"/>
              <a:ea typeface="+mn-ea"/>
              <a:cs typeface="+mn-cs"/>
            </a:rPr>
            <a:t>Authentication</a:t>
          </a:r>
          <a:r>
            <a:rPr lang="en-IN" sz="2800" b="1" kern="1200">
              <a:solidFill>
                <a:schemeClr val="bg1"/>
              </a:solidFill>
              <a:latin typeface="Arial Nova" panose="020B0504020202020204" pitchFamily="34" charset="0"/>
            </a:rPr>
            <a:t>	</a:t>
          </a:r>
        </a:p>
      </dgm:t>
    </dgm:pt>
    <dgm:pt modelId="{F38DD4D4-20CE-49D7-8667-305AB3D08860}" type="parTrans" cxnId="{6DBC95C8-F980-4791-A6B2-EBC1B96A3EEF}">
      <dgm:prSet/>
      <dgm:spPr/>
      <dgm:t>
        <a:bodyPr/>
        <a:lstStyle/>
        <a:p>
          <a:endParaRPr lang="en-IN">
            <a:latin typeface="Arial Nova" panose="020B0504020202020204" pitchFamily="34" charset="0"/>
          </a:endParaRPr>
        </a:p>
      </dgm:t>
    </dgm:pt>
    <dgm:pt modelId="{7D5D6A55-E79E-4B47-8329-5F2690338CD1}" type="sibTrans" cxnId="{6DBC95C8-F980-4791-A6B2-EBC1B96A3EEF}">
      <dgm:prSet/>
      <dgm:spPr/>
      <dgm:t>
        <a:bodyPr/>
        <a:lstStyle/>
        <a:p>
          <a:endParaRPr lang="en-IN">
            <a:latin typeface="Arial Nova" panose="020B0504020202020204" pitchFamily="34" charset="0"/>
          </a:endParaRPr>
        </a:p>
      </dgm:t>
    </dgm:pt>
    <dgm:pt modelId="{4DC2A174-0AE1-4197-8948-E363256826CF}">
      <dgm:prSet custT="1"/>
      <dgm:spPr>
        <a:solidFill>
          <a:schemeClr val="accent4">
            <a:lumMod val="75000"/>
          </a:schemeClr>
        </a:solidFill>
        <a:ln>
          <a:noFill/>
        </a:ln>
      </dgm:spPr>
      <dgm:t>
        <a:bodyPr spcFirstLastPara="0" vert="horz" wrap="square" lIns="34290" tIns="34290" rIns="34290" bIns="34290" numCol="1" spcCol="1270" anchor="ctr" anchorCtr="0"/>
        <a:lstStyle/>
        <a:p>
          <a:pPr algn="l">
            <a:lnSpc>
              <a:spcPct val="100000"/>
            </a:lnSpc>
            <a:spcBef>
              <a:spcPts val="600"/>
            </a:spcBef>
            <a:spcAft>
              <a:spcPts val="600"/>
            </a:spcAft>
          </a:pPr>
          <a:r>
            <a:rPr lang="en-IN" sz="2000" b="1" kern="1200">
              <a:solidFill>
                <a:schemeClr val="bg1"/>
              </a:solidFill>
              <a:latin typeface="Arial Nova" panose="020B0504020202020204" pitchFamily="34" charset="0"/>
              <a:ea typeface="+mn-ea"/>
              <a:cs typeface="+mn-cs"/>
            </a:rPr>
            <a:t>Guest</a:t>
          </a:r>
          <a:r>
            <a:rPr lang="en-IN" sz="2800" b="1" kern="1200">
              <a:solidFill>
                <a:schemeClr val="bg1"/>
              </a:solidFill>
              <a:latin typeface="Arial Nova" panose="020B0504020202020204" pitchFamily="34" charset="0"/>
            </a:rPr>
            <a:t> </a:t>
          </a:r>
          <a:r>
            <a:rPr lang="en-IN" sz="2000" b="1" kern="1200">
              <a:solidFill>
                <a:schemeClr val="bg1"/>
              </a:solidFill>
              <a:latin typeface="Arial Nova" panose="020B0504020202020204" pitchFamily="34" charset="0"/>
              <a:ea typeface="+mn-ea"/>
              <a:cs typeface="+mn-cs"/>
            </a:rPr>
            <a:t>Access</a:t>
          </a:r>
        </a:p>
      </dgm:t>
    </dgm:pt>
    <dgm:pt modelId="{69E904EC-291C-4C70-9311-08DF68C0A02B}" type="parTrans" cxnId="{842396E0-BE2D-48FA-A7E5-21CC877049D8}">
      <dgm:prSet/>
      <dgm:spPr/>
      <dgm:t>
        <a:bodyPr/>
        <a:lstStyle/>
        <a:p>
          <a:endParaRPr lang="en-IN">
            <a:latin typeface="Arial Nova" panose="020B0504020202020204" pitchFamily="34" charset="0"/>
          </a:endParaRPr>
        </a:p>
      </dgm:t>
    </dgm:pt>
    <dgm:pt modelId="{9DD34494-450B-4E96-9DE7-0FF5507BD2BB}" type="sibTrans" cxnId="{842396E0-BE2D-48FA-A7E5-21CC877049D8}">
      <dgm:prSet/>
      <dgm:spPr/>
      <dgm:t>
        <a:bodyPr/>
        <a:lstStyle/>
        <a:p>
          <a:endParaRPr lang="en-IN">
            <a:latin typeface="Arial Nova" panose="020B0504020202020204" pitchFamily="34" charset="0"/>
          </a:endParaRPr>
        </a:p>
      </dgm:t>
    </dgm:pt>
    <dgm:pt modelId="{033B3703-61CA-4D0B-8531-7534E5607F6B}">
      <dgm:prSet custT="1"/>
      <dgm:spPr>
        <a:solidFill>
          <a:schemeClr val="accent4">
            <a:lumMod val="75000"/>
          </a:schemeClr>
        </a:solidFill>
        <a:ln>
          <a:noFill/>
        </a:ln>
      </dgm:spPr>
      <dgm:t>
        <a:bodyPr spcFirstLastPara="0" vert="horz" wrap="square" lIns="34290" tIns="34290" rIns="34290" bIns="34290" numCol="1" spcCol="1270" anchor="ctr" anchorCtr="0"/>
        <a:lstStyle/>
        <a:p>
          <a:pPr algn="l">
            <a:lnSpc>
              <a:spcPct val="100000"/>
            </a:lnSpc>
            <a:spcBef>
              <a:spcPts val="600"/>
            </a:spcBef>
            <a:spcAft>
              <a:spcPts val="600"/>
            </a:spcAft>
          </a:pPr>
          <a:r>
            <a:rPr lang="en-IN" sz="2000" b="1" kern="1200">
              <a:solidFill>
                <a:schemeClr val="bg1"/>
              </a:solidFill>
              <a:latin typeface="Arial Nova" panose="020B0504020202020204" pitchFamily="34" charset="0"/>
              <a:ea typeface="+mn-ea"/>
              <a:cs typeface="+mn-cs"/>
            </a:rPr>
            <a:t>User</a:t>
          </a:r>
          <a:r>
            <a:rPr lang="en-IN" sz="2800" b="1" kern="1200">
              <a:solidFill>
                <a:schemeClr val="bg1"/>
              </a:solidFill>
              <a:latin typeface="Arial Nova" panose="020B0504020202020204" pitchFamily="34" charset="0"/>
            </a:rPr>
            <a:t> </a:t>
          </a:r>
          <a:r>
            <a:rPr lang="en-IN" sz="2000" b="1" kern="1200">
              <a:solidFill>
                <a:schemeClr val="bg1"/>
              </a:solidFill>
              <a:latin typeface="Arial Nova" panose="020B0504020202020204" pitchFamily="34" charset="0"/>
              <a:ea typeface="+mn-ea"/>
              <a:cs typeface="+mn-cs"/>
            </a:rPr>
            <a:t>experience</a:t>
          </a:r>
        </a:p>
      </dgm:t>
    </dgm:pt>
    <dgm:pt modelId="{8E6D0B6A-16D5-4ECE-B32C-5D18E28CA08E}" type="parTrans" cxnId="{3F22563E-E677-4442-ABEC-3911D1843AD1}">
      <dgm:prSet/>
      <dgm:spPr/>
      <dgm:t>
        <a:bodyPr/>
        <a:lstStyle/>
        <a:p>
          <a:endParaRPr lang="en-IN">
            <a:latin typeface="Arial Nova" panose="020B0504020202020204" pitchFamily="34" charset="0"/>
          </a:endParaRPr>
        </a:p>
      </dgm:t>
    </dgm:pt>
    <dgm:pt modelId="{CDB1D885-BE06-4CAF-8EFB-B76F4E0EFB43}" type="sibTrans" cxnId="{3F22563E-E677-4442-ABEC-3911D1843AD1}">
      <dgm:prSet/>
      <dgm:spPr/>
      <dgm:t>
        <a:bodyPr/>
        <a:lstStyle/>
        <a:p>
          <a:endParaRPr lang="en-IN">
            <a:latin typeface="Arial Nova" panose="020B0504020202020204" pitchFamily="34" charset="0"/>
          </a:endParaRPr>
        </a:p>
      </dgm:t>
    </dgm:pt>
    <dgm:pt modelId="{12BA5C42-E1EF-4EDD-B9B9-434C26352EFC}">
      <dgm:prSet custT="1"/>
      <dgm:spPr>
        <a:solidFill>
          <a:schemeClr val="accent4">
            <a:lumMod val="75000"/>
          </a:schemeClr>
        </a:solidFill>
        <a:ln>
          <a:noFill/>
        </a:ln>
      </dgm:spPr>
      <dgm:t>
        <a:bodyPr spcFirstLastPara="0" vert="horz" wrap="square" lIns="34290" tIns="34290" rIns="34290" bIns="34290" numCol="1" spcCol="1270" anchor="ctr" anchorCtr="0"/>
        <a:lstStyle/>
        <a:p>
          <a:pPr marL="0" lvl="0" indent="0" algn="l" defTabSz="800100">
            <a:lnSpc>
              <a:spcPct val="100000"/>
            </a:lnSpc>
            <a:spcBef>
              <a:spcPts val="600"/>
            </a:spcBef>
            <a:spcAft>
              <a:spcPts val="600"/>
            </a:spcAft>
            <a:buNone/>
          </a:pPr>
          <a:r>
            <a:rPr lang="en-IN" sz="2000" b="1" kern="1200">
              <a:solidFill>
                <a:schemeClr val="bg1"/>
              </a:solidFill>
              <a:latin typeface="Arial Nova" panose="020B0504020202020204" pitchFamily="34" charset="0"/>
              <a:ea typeface="+mn-ea"/>
              <a:cs typeface="+mn-cs"/>
            </a:rPr>
            <a:t>SLA</a:t>
          </a:r>
        </a:p>
      </dgm:t>
    </dgm:pt>
    <dgm:pt modelId="{8784C69C-8097-4929-9507-BEDBEC7A9DF7}" type="parTrans" cxnId="{005BC084-FC19-4D60-B601-1E3ADDE2FB3D}">
      <dgm:prSet/>
      <dgm:spPr/>
      <dgm:t>
        <a:bodyPr/>
        <a:lstStyle/>
        <a:p>
          <a:endParaRPr lang="en-IN">
            <a:latin typeface="Arial Nova" panose="020B0504020202020204" pitchFamily="34" charset="0"/>
          </a:endParaRPr>
        </a:p>
      </dgm:t>
    </dgm:pt>
    <dgm:pt modelId="{DEE59781-CE66-4C38-96EC-6C7D80826E3C}" type="sibTrans" cxnId="{005BC084-FC19-4D60-B601-1E3ADDE2FB3D}">
      <dgm:prSet/>
      <dgm:spPr/>
      <dgm:t>
        <a:bodyPr/>
        <a:lstStyle/>
        <a:p>
          <a:endParaRPr lang="en-IN">
            <a:latin typeface="Arial Nova" panose="020B0504020202020204" pitchFamily="34" charset="0"/>
          </a:endParaRPr>
        </a:p>
      </dgm:t>
    </dgm:pt>
    <dgm:pt modelId="{E836C73D-3008-47C4-894B-4DE713A8992A}">
      <dgm:prSet/>
      <dgm:spPr>
        <a:ln>
          <a:noFill/>
        </a:ln>
      </dgm:spPr>
      <dgm:t>
        <a:bodyPr anchor="ctr"/>
        <a:lstStyle/>
        <a:p>
          <a:pPr>
            <a:lnSpc>
              <a:spcPct val="100000"/>
            </a:lnSpc>
            <a:spcBef>
              <a:spcPts val="600"/>
            </a:spcBef>
            <a:spcAft>
              <a:spcPts val="600"/>
            </a:spcAft>
          </a:pPr>
          <a:r>
            <a:rPr lang="en-IN">
              <a:solidFill>
                <a:schemeClr val="tx1"/>
              </a:solidFill>
              <a:latin typeface="Arial Nova" panose="020B0504020202020204" pitchFamily="34" charset="0"/>
            </a:rPr>
            <a:t>Role based policy enforcement for different profiles of users not available.</a:t>
          </a:r>
        </a:p>
      </dgm:t>
    </dgm:pt>
    <dgm:pt modelId="{12998C2B-BF08-4183-8AA8-DE1632F8D96D}" type="parTrans" cxnId="{6B23AD63-0F2A-4FC5-A233-EA44AD1189D5}">
      <dgm:prSet/>
      <dgm:spPr/>
      <dgm:t>
        <a:bodyPr/>
        <a:lstStyle/>
        <a:p>
          <a:endParaRPr lang="en-IN">
            <a:latin typeface="Arial Nova" panose="020B0504020202020204" pitchFamily="34" charset="0"/>
          </a:endParaRPr>
        </a:p>
      </dgm:t>
    </dgm:pt>
    <dgm:pt modelId="{41378E10-7060-47B6-A20F-986830EC6321}" type="sibTrans" cxnId="{6B23AD63-0F2A-4FC5-A233-EA44AD1189D5}">
      <dgm:prSet/>
      <dgm:spPr/>
      <dgm:t>
        <a:bodyPr/>
        <a:lstStyle/>
        <a:p>
          <a:endParaRPr lang="en-IN">
            <a:latin typeface="Arial Nova" panose="020B0504020202020204" pitchFamily="34" charset="0"/>
          </a:endParaRPr>
        </a:p>
      </dgm:t>
    </dgm:pt>
    <dgm:pt modelId="{9A19B611-2934-4D69-8467-4BDCAF9D62E4}">
      <dgm:prSet/>
      <dgm:spPr>
        <a:ln>
          <a:noFill/>
        </a:ln>
      </dgm:spPr>
      <dgm:t>
        <a:bodyPr anchor="ctr"/>
        <a:lstStyle/>
        <a:p>
          <a:pPr>
            <a:lnSpc>
              <a:spcPct val="100000"/>
            </a:lnSpc>
            <a:spcBef>
              <a:spcPts val="600"/>
            </a:spcBef>
            <a:spcAft>
              <a:spcPts val="600"/>
            </a:spcAft>
          </a:pPr>
          <a:r>
            <a:rPr lang="en-IN">
              <a:solidFill>
                <a:schemeClr val="tx1"/>
              </a:solidFill>
              <a:latin typeface="Arial Nova" panose="020B0504020202020204" pitchFamily="34" charset="0"/>
            </a:rPr>
            <a:t>No online visibility into the ongoing activity of the Wi-Fi Users</a:t>
          </a:r>
        </a:p>
      </dgm:t>
    </dgm:pt>
    <dgm:pt modelId="{2224B486-61C3-41B2-A839-7ED9543D8CC3}" type="parTrans" cxnId="{F9AD9889-1EDA-4D23-AA8C-0221C6C2EF20}">
      <dgm:prSet/>
      <dgm:spPr/>
      <dgm:t>
        <a:bodyPr/>
        <a:lstStyle/>
        <a:p>
          <a:endParaRPr lang="en-IN">
            <a:latin typeface="Arial Nova" panose="020B0504020202020204" pitchFamily="34" charset="0"/>
          </a:endParaRPr>
        </a:p>
      </dgm:t>
    </dgm:pt>
    <dgm:pt modelId="{09B1E33D-8277-4492-86AC-BA3B3BBC88DB}" type="sibTrans" cxnId="{F9AD9889-1EDA-4D23-AA8C-0221C6C2EF20}">
      <dgm:prSet/>
      <dgm:spPr/>
      <dgm:t>
        <a:bodyPr/>
        <a:lstStyle/>
        <a:p>
          <a:endParaRPr lang="en-IN">
            <a:latin typeface="Arial Nova" panose="020B0504020202020204" pitchFamily="34" charset="0"/>
          </a:endParaRPr>
        </a:p>
      </dgm:t>
    </dgm:pt>
    <dgm:pt modelId="{E06A8EC5-B799-40D2-B478-FEAC79CE4C20}">
      <dgm:prSet/>
      <dgm:spPr>
        <a:ln>
          <a:noFill/>
        </a:ln>
      </dgm:spPr>
      <dgm:t>
        <a:bodyPr anchor="ctr"/>
        <a:lstStyle/>
        <a:p>
          <a:pPr>
            <a:lnSpc>
              <a:spcPct val="100000"/>
            </a:lnSpc>
            <a:spcBef>
              <a:spcPts val="600"/>
            </a:spcBef>
            <a:spcAft>
              <a:spcPts val="600"/>
            </a:spcAft>
          </a:pPr>
          <a:r>
            <a:rPr lang="en-IN">
              <a:solidFill>
                <a:schemeClr val="tx1"/>
              </a:solidFill>
              <a:latin typeface="Arial Nova" panose="020B0504020202020204" pitchFamily="34" charset="0"/>
            </a:rPr>
            <a:t>Complete end-to-end WLAN management from a central console not possible</a:t>
          </a:r>
        </a:p>
      </dgm:t>
    </dgm:pt>
    <dgm:pt modelId="{799C60F4-CD3C-4FDC-BDC0-AB32A167D7B6}" type="parTrans" cxnId="{C49F19B4-F385-4D76-80A7-7BC7898FEF82}">
      <dgm:prSet/>
      <dgm:spPr/>
      <dgm:t>
        <a:bodyPr/>
        <a:lstStyle/>
        <a:p>
          <a:endParaRPr lang="en-IN">
            <a:latin typeface="Arial Nova" panose="020B0504020202020204" pitchFamily="34" charset="0"/>
          </a:endParaRPr>
        </a:p>
      </dgm:t>
    </dgm:pt>
    <dgm:pt modelId="{8E7E1D32-C329-4F6C-95A8-D7F3F5315241}" type="sibTrans" cxnId="{C49F19B4-F385-4D76-80A7-7BC7898FEF82}">
      <dgm:prSet/>
      <dgm:spPr/>
      <dgm:t>
        <a:bodyPr/>
        <a:lstStyle/>
        <a:p>
          <a:endParaRPr lang="en-IN">
            <a:latin typeface="Arial Nova" panose="020B0504020202020204" pitchFamily="34" charset="0"/>
          </a:endParaRPr>
        </a:p>
      </dgm:t>
    </dgm:pt>
    <dgm:pt modelId="{1778F80B-9112-4006-8A1C-DCEFBA3DC6A3}">
      <dgm:prSet/>
      <dgm:spPr>
        <a:ln>
          <a:noFill/>
        </a:ln>
      </dgm:spPr>
      <dgm:t>
        <a:bodyPr anchor="ctr"/>
        <a:lstStyle/>
        <a:p>
          <a:pPr>
            <a:lnSpc>
              <a:spcPct val="100000"/>
            </a:lnSpc>
            <a:spcBef>
              <a:spcPts val="600"/>
            </a:spcBef>
            <a:spcAft>
              <a:spcPts val="600"/>
            </a:spcAft>
          </a:pPr>
          <a:r>
            <a:rPr lang="en-IN">
              <a:solidFill>
                <a:schemeClr val="tx1"/>
              </a:solidFill>
              <a:latin typeface="Arial Nova" panose="020B0504020202020204" pitchFamily="34" charset="0"/>
            </a:rPr>
            <a:t>Multiple authentication modes at the same time were not available</a:t>
          </a:r>
        </a:p>
      </dgm:t>
    </dgm:pt>
    <dgm:pt modelId="{905CA017-A9C2-44B0-93B4-AA164EE20A1F}" type="parTrans" cxnId="{712D11C7-EEF9-44CF-8214-0D79BA52718F}">
      <dgm:prSet/>
      <dgm:spPr/>
      <dgm:t>
        <a:bodyPr/>
        <a:lstStyle/>
        <a:p>
          <a:endParaRPr lang="en-IN">
            <a:latin typeface="Arial Nova" panose="020B0504020202020204" pitchFamily="34" charset="0"/>
          </a:endParaRPr>
        </a:p>
      </dgm:t>
    </dgm:pt>
    <dgm:pt modelId="{F32E6985-F634-4C2C-862A-D715A01AC76D}" type="sibTrans" cxnId="{712D11C7-EEF9-44CF-8214-0D79BA52718F}">
      <dgm:prSet/>
      <dgm:spPr/>
      <dgm:t>
        <a:bodyPr/>
        <a:lstStyle/>
        <a:p>
          <a:endParaRPr lang="en-IN">
            <a:latin typeface="Arial Nova" panose="020B0504020202020204" pitchFamily="34" charset="0"/>
          </a:endParaRPr>
        </a:p>
      </dgm:t>
    </dgm:pt>
    <dgm:pt modelId="{28AF8DBE-552A-444F-ADDA-55A002D62295}">
      <dgm:prSet/>
      <dgm:spPr>
        <a:ln>
          <a:noFill/>
        </a:ln>
      </dgm:spPr>
      <dgm:t>
        <a:bodyPr anchor="ctr"/>
        <a:lstStyle/>
        <a:p>
          <a:pPr>
            <a:lnSpc>
              <a:spcPct val="100000"/>
            </a:lnSpc>
            <a:spcBef>
              <a:spcPts val="600"/>
            </a:spcBef>
            <a:spcAft>
              <a:spcPts val="600"/>
            </a:spcAft>
          </a:pPr>
          <a:r>
            <a:rPr lang="en-IN">
              <a:solidFill>
                <a:schemeClr val="tx1"/>
              </a:solidFill>
              <a:latin typeface="Arial Nova" panose="020B0504020202020204" pitchFamily="34" charset="0"/>
            </a:rPr>
            <a:t>No Controlled Internet access to guest users with OTP based authentication</a:t>
          </a:r>
        </a:p>
      </dgm:t>
    </dgm:pt>
    <dgm:pt modelId="{6BBE2623-91CF-4D4B-93C3-2167353BDBC4}" type="parTrans" cxnId="{201A9286-F706-44CF-8B31-B9B34879EFFD}">
      <dgm:prSet/>
      <dgm:spPr/>
      <dgm:t>
        <a:bodyPr/>
        <a:lstStyle/>
        <a:p>
          <a:endParaRPr lang="en-IN">
            <a:latin typeface="Arial Nova" panose="020B0504020202020204" pitchFamily="34" charset="0"/>
          </a:endParaRPr>
        </a:p>
      </dgm:t>
    </dgm:pt>
    <dgm:pt modelId="{269A1D3B-2DE8-42D6-AB6C-1A1C2AC4BB78}" type="sibTrans" cxnId="{201A9286-F706-44CF-8B31-B9B34879EFFD}">
      <dgm:prSet/>
      <dgm:spPr/>
      <dgm:t>
        <a:bodyPr/>
        <a:lstStyle/>
        <a:p>
          <a:endParaRPr lang="en-IN">
            <a:latin typeface="Arial Nova" panose="020B0504020202020204" pitchFamily="34" charset="0"/>
          </a:endParaRPr>
        </a:p>
      </dgm:t>
    </dgm:pt>
    <dgm:pt modelId="{69C4198F-6E63-443B-8FF0-51F4369D2AC7}">
      <dgm:prSet/>
      <dgm:spPr>
        <a:ln>
          <a:noFill/>
        </a:ln>
      </dgm:spPr>
      <dgm:t>
        <a:bodyPr anchor="ctr"/>
        <a:lstStyle/>
        <a:p>
          <a:pPr>
            <a:lnSpc>
              <a:spcPct val="100000"/>
            </a:lnSpc>
            <a:spcBef>
              <a:spcPts val="600"/>
            </a:spcBef>
            <a:spcAft>
              <a:spcPts val="600"/>
            </a:spcAft>
          </a:pPr>
          <a:r>
            <a:rPr lang="en-IN">
              <a:solidFill>
                <a:schemeClr val="tx1"/>
              </a:solidFill>
              <a:latin typeface="Arial Nova" panose="020B0504020202020204" pitchFamily="34" charset="0"/>
            </a:rPr>
            <a:t>Poor end user experience resulted in Wi-Fi not being the preferred network</a:t>
          </a:r>
        </a:p>
      </dgm:t>
    </dgm:pt>
    <dgm:pt modelId="{EA6CD6CF-10F3-4FB8-90DB-34CD8FF44264}" type="parTrans" cxnId="{533B96C4-EBF7-4822-A442-B70BAD60C03D}">
      <dgm:prSet/>
      <dgm:spPr/>
      <dgm:t>
        <a:bodyPr/>
        <a:lstStyle/>
        <a:p>
          <a:endParaRPr lang="en-IN">
            <a:latin typeface="Arial Nova" panose="020B0504020202020204" pitchFamily="34" charset="0"/>
          </a:endParaRPr>
        </a:p>
      </dgm:t>
    </dgm:pt>
    <dgm:pt modelId="{4C6E0538-B38E-4285-ACA7-79E1DF102ACB}" type="sibTrans" cxnId="{533B96C4-EBF7-4822-A442-B70BAD60C03D}">
      <dgm:prSet/>
      <dgm:spPr/>
      <dgm:t>
        <a:bodyPr/>
        <a:lstStyle/>
        <a:p>
          <a:endParaRPr lang="en-IN">
            <a:latin typeface="Arial Nova" panose="020B0504020202020204" pitchFamily="34" charset="0"/>
          </a:endParaRPr>
        </a:p>
      </dgm:t>
    </dgm:pt>
    <dgm:pt modelId="{FC78C68E-2227-40EC-B3FD-DB20BAC8AB4A}">
      <dgm:prSet/>
      <dgm:spPr>
        <a:ln>
          <a:noFill/>
        </a:ln>
      </dgm:spPr>
      <dgm:t>
        <a:bodyPr anchor="ctr"/>
        <a:lstStyle/>
        <a:p>
          <a:pPr>
            <a:lnSpc>
              <a:spcPct val="100000"/>
            </a:lnSpc>
            <a:spcBef>
              <a:spcPts val="600"/>
            </a:spcBef>
            <a:spcAft>
              <a:spcPts val="600"/>
            </a:spcAft>
          </a:pPr>
          <a:r>
            <a:rPr lang="en-IN">
              <a:solidFill>
                <a:schemeClr val="tx1"/>
              </a:solidFill>
              <a:latin typeface="Arial Nova" panose="020B0504020202020204" pitchFamily="34" charset="0"/>
            </a:rPr>
            <a:t>There was no accountability &amp; SLA on the Wi-Fi provider</a:t>
          </a:r>
        </a:p>
      </dgm:t>
    </dgm:pt>
    <dgm:pt modelId="{46E2946E-A2D9-4184-9E10-F85C8EF4F53D}" type="parTrans" cxnId="{9F34C3FF-8E0D-46E9-AE2D-A93E16AD238E}">
      <dgm:prSet/>
      <dgm:spPr/>
      <dgm:t>
        <a:bodyPr/>
        <a:lstStyle/>
        <a:p>
          <a:endParaRPr lang="en-IN">
            <a:latin typeface="Arial Nova" panose="020B0504020202020204" pitchFamily="34" charset="0"/>
          </a:endParaRPr>
        </a:p>
      </dgm:t>
    </dgm:pt>
    <dgm:pt modelId="{EA84D6AB-EA88-48B7-93D0-80FEEA96720A}" type="sibTrans" cxnId="{9F34C3FF-8E0D-46E9-AE2D-A93E16AD238E}">
      <dgm:prSet/>
      <dgm:spPr/>
      <dgm:t>
        <a:bodyPr/>
        <a:lstStyle/>
        <a:p>
          <a:endParaRPr lang="en-IN">
            <a:latin typeface="Arial Nova" panose="020B0504020202020204" pitchFamily="34" charset="0"/>
          </a:endParaRPr>
        </a:p>
      </dgm:t>
    </dgm:pt>
    <dgm:pt modelId="{5ADD9B63-8080-46F1-B6A9-F747EB36B186}">
      <dgm:prSet phldrT="[Text]"/>
      <dgm:spPr>
        <a:ln>
          <a:noFill/>
        </a:ln>
      </dgm:spPr>
      <dgm:t>
        <a:bodyPr anchor="ctr"/>
        <a:lstStyle/>
        <a:p>
          <a:pPr>
            <a:lnSpc>
              <a:spcPct val="100000"/>
            </a:lnSpc>
            <a:spcBef>
              <a:spcPts val="0"/>
            </a:spcBef>
            <a:spcAft>
              <a:spcPts val="0"/>
            </a:spcAft>
          </a:pPr>
          <a:r>
            <a:rPr lang="en-IN">
              <a:solidFill>
                <a:schemeClr val="tx1"/>
              </a:solidFill>
              <a:latin typeface="Arial Nova" panose="020B0504020202020204" pitchFamily="34" charset="0"/>
            </a:rPr>
            <a:t>Poorly designed &amp; conceived AP positioning resulted in blackspots in many areas</a:t>
          </a:r>
        </a:p>
      </dgm:t>
    </dgm:pt>
    <dgm:pt modelId="{6C552202-C407-45E5-BE6C-335C59FCE19B}" type="sibTrans" cxnId="{0E458107-D8C9-4263-A423-63F797D94538}">
      <dgm:prSet/>
      <dgm:spPr/>
      <dgm:t>
        <a:bodyPr/>
        <a:lstStyle/>
        <a:p>
          <a:endParaRPr lang="en-IN">
            <a:latin typeface="Arial Nova" panose="020B0504020202020204" pitchFamily="34" charset="0"/>
          </a:endParaRPr>
        </a:p>
      </dgm:t>
    </dgm:pt>
    <dgm:pt modelId="{4C9C65B6-90AF-4A1F-B362-B0D51F8D627B}" type="parTrans" cxnId="{0E458107-D8C9-4263-A423-63F797D94538}">
      <dgm:prSet/>
      <dgm:spPr/>
      <dgm:t>
        <a:bodyPr/>
        <a:lstStyle/>
        <a:p>
          <a:endParaRPr lang="en-IN">
            <a:latin typeface="Arial Nova" panose="020B0504020202020204" pitchFamily="34" charset="0"/>
          </a:endParaRPr>
        </a:p>
      </dgm:t>
    </dgm:pt>
    <dgm:pt modelId="{CB4CFA86-604A-4FFE-BE12-0452D7EA9AA4}">
      <dgm:prSet/>
      <dgm:spPr>
        <a:ln>
          <a:noFill/>
        </a:ln>
      </dgm:spPr>
      <dgm:t>
        <a:bodyPr anchor="ctr"/>
        <a:lstStyle/>
        <a:p>
          <a:pPr>
            <a:lnSpc>
              <a:spcPct val="100000"/>
            </a:lnSpc>
            <a:spcBef>
              <a:spcPts val="600"/>
            </a:spcBef>
            <a:spcAft>
              <a:spcPts val="600"/>
            </a:spcAft>
          </a:pPr>
          <a:r>
            <a:rPr lang="en-IN">
              <a:solidFill>
                <a:schemeClr val="tx1"/>
              </a:solidFill>
              <a:latin typeface="Arial Nova" panose="020B0504020202020204" pitchFamily="34" charset="0"/>
            </a:rPr>
            <a:t>Granular reporting on Wi-Fi usage was not available.</a:t>
          </a:r>
          <a:endParaRPr lang="en-US">
            <a:solidFill>
              <a:schemeClr val="tx1"/>
            </a:solidFill>
            <a:latin typeface="Arial Nova" panose="020B0504020202020204" pitchFamily="34" charset="0"/>
          </a:endParaRPr>
        </a:p>
      </dgm:t>
    </dgm:pt>
    <dgm:pt modelId="{D2A6BD2E-2FAF-4E47-8374-F1707E5CA7A2}" type="sibTrans" cxnId="{555AC12E-9100-498C-9809-E317687CF9DA}">
      <dgm:prSet/>
      <dgm:spPr/>
      <dgm:t>
        <a:bodyPr/>
        <a:lstStyle/>
        <a:p>
          <a:endParaRPr lang="en-IN">
            <a:latin typeface="Arial Nova" panose="020B0504020202020204" pitchFamily="34" charset="0"/>
          </a:endParaRPr>
        </a:p>
      </dgm:t>
    </dgm:pt>
    <dgm:pt modelId="{B776E0FA-1C8B-4F9D-B8B6-AAC5A8CAF7DE}" type="parTrans" cxnId="{555AC12E-9100-498C-9809-E317687CF9DA}">
      <dgm:prSet/>
      <dgm:spPr/>
      <dgm:t>
        <a:bodyPr/>
        <a:lstStyle/>
        <a:p>
          <a:endParaRPr lang="en-IN">
            <a:latin typeface="Arial Nova" panose="020B0504020202020204" pitchFamily="34" charset="0"/>
          </a:endParaRPr>
        </a:p>
      </dgm:t>
    </dgm:pt>
    <dgm:pt modelId="{F8937A21-A975-4495-92B3-5D069763BDA9}">
      <dgm:prSet/>
      <dgm:spPr>
        <a:ln>
          <a:noFill/>
        </a:ln>
      </dgm:spPr>
      <dgm:t>
        <a:bodyPr anchor="ctr"/>
        <a:lstStyle/>
        <a:p>
          <a:pPr>
            <a:lnSpc>
              <a:spcPct val="100000"/>
            </a:lnSpc>
            <a:spcBef>
              <a:spcPts val="600"/>
            </a:spcBef>
            <a:spcAft>
              <a:spcPts val="600"/>
            </a:spcAft>
          </a:pPr>
          <a:r>
            <a:rPr lang="en-IN">
              <a:solidFill>
                <a:schemeClr val="tx1"/>
              </a:solidFill>
              <a:latin typeface="Arial Nova" panose="020B0504020202020204" pitchFamily="34" charset="0"/>
            </a:rPr>
            <a:t>Rapid addition of WLAN nodes not possible</a:t>
          </a:r>
          <a:endParaRPr lang="en-US">
            <a:solidFill>
              <a:schemeClr val="tx1"/>
            </a:solidFill>
            <a:latin typeface="Arial Nova" panose="020B0504020202020204" pitchFamily="34" charset="0"/>
          </a:endParaRPr>
        </a:p>
      </dgm:t>
    </dgm:pt>
    <dgm:pt modelId="{6B513C82-77AE-4B36-8435-769343735ABE}" type="parTrans" cxnId="{02E237FE-C79E-474C-BC89-474E0FAA1B30}">
      <dgm:prSet/>
      <dgm:spPr/>
      <dgm:t>
        <a:bodyPr/>
        <a:lstStyle/>
        <a:p>
          <a:endParaRPr lang="en-IN">
            <a:latin typeface="Arial Nova" panose="020B0504020202020204" pitchFamily="34" charset="0"/>
          </a:endParaRPr>
        </a:p>
      </dgm:t>
    </dgm:pt>
    <dgm:pt modelId="{44D5134A-3384-4D53-813E-0757A1604447}" type="sibTrans" cxnId="{02E237FE-C79E-474C-BC89-474E0FAA1B30}">
      <dgm:prSet/>
      <dgm:spPr/>
      <dgm:t>
        <a:bodyPr/>
        <a:lstStyle/>
        <a:p>
          <a:endParaRPr lang="en-IN">
            <a:latin typeface="Arial Nova" panose="020B0504020202020204" pitchFamily="34" charset="0"/>
          </a:endParaRPr>
        </a:p>
      </dgm:t>
    </dgm:pt>
    <dgm:pt modelId="{AAFE0BC3-FC12-4B88-ABD6-DFF0E5D41D47}" type="pres">
      <dgm:prSet presAssocID="{69C22B6A-5CA2-4D02-8F18-E86C01C338C6}" presName="Name0" presStyleCnt="0">
        <dgm:presLayoutVars>
          <dgm:dir/>
          <dgm:animLvl val="lvl"/>
          <dgm:resizeHandles val="exact"/>
        </dgm:presLayoutVars>
      </dgm:prSet>
      <dgm:spPr/>
    </dgm:pt>
    <dgm:pt modelId="{A77A426A-2004-4F66-854A-D25B2250F122}" type="pres">
      <dgm:prSet presAssocID="{C4D7A6D8-BD1F-4B81-A17E-C3BE5095EEA0}" presName="linNode" presStyleCnt="0"/>
      <dgm:spPr/>
    </dgm:pt>
    <dgm:pt modelId="{3F259C00-B402-4B79-970C-CDABB85400DB}" type="pres">
      <dgm:prSet presAssocID="{C4D7A6D8-BD1F-4B81-A17E-C3BE5095EEA0}" presName="parentText" presStyleLbl="node1" presStyleIdx="0" presStyleCnt="10" custScaleX="80663">
        <dgm:presLayoutVars>
          <dgm:chMax val="1"/>
          <dgm:bulletEnabled val="1"/>
        </dgm:presLayoutVars>
      </dgm:prSet>
      <dgm:spPr/>
    </dgm:pt>
    <dgm:pt modelId="{7C47835D-C563-4D13-ACE3-41762616CA30}" type="pres">
      <dgm:prSet presAssocID="{C4D7A6D8-BD1F-4B81-A17E-C3BE5095EEA0}" presName="descendantText" presStyleLbl="alignAccFollowNode1" presStyleIdx="0" presStyleCnt="10" custLinFactNeighborY="0">
        <dgm:presLayoutVars>
          <dgm:bulletEnabled val="1"/>
        </dgm:presLayoutVars>
      </dgm:prSet>
      <dgm:spPr/>
    </dgm:pt>
    <dgm:pt modelId="{BEC2656C-F9F1-442F-8895-9067A8CDCDE0}" type="pres">
      <dgm:prSet presAssocID="{0F46A8EE-8FFB-41E7-8873-6F651DEA5990}" presName="sp" presStyleCnt="0"/>
      <dgm:spPr/>
    </dgm:pt>
    <dgm:pt modelId="{37CE661D-59B2-4222-9049-1D81541E4125}" type="pres">
      <dgm:prSet presAssocID="{BB2FCDC9-6711-4BFF-96D3-80119477008B}" presName="linNode" presStyleCnt="0"/>
      <dgm:spPr/>
    </dgm:pt>
    <dgm:pt modelId="{8DECFC5B-9861-48F9-9EBC-133CA7FBE617}" type="pres">
      <dgm:prSet presAssocID="{BB2FCDC9-6711-4BFF-96D3-80119477008B}" presName="parentText" presStyleLbl="node1" presStyleIdx="1" presStyleCnt="10" custScaleX="80663">
        <dgm:presLayoutVars>
          <dgm:chMax val="1"/>
          <dgm:bulletEnabled val="1"/>
        </dgm:presLayoutVars>
      </dgm:prSet>
      <dgm:spPr/>
    </dgm:pt>
    <dgm:pt modelId="{692DFAF1-2D39-4CA8-AA0E-D8F32BD9E882}" type="pres">
      <dgm:prSet presAssocID="{BB2FCDC9-6711-4BFF-96D3-80119477008B}" presName="descendantText" presStyleLbl="alignAccFollowNode1" presStyleIdx="1" presStyleCnt="10" custLinFactNeighborY="0">
        <dgm:presLayoutVars>
          <dgm:bulletEnabled val="1"/>
        </dgm:presLayoutVars>
      </dgm:prSet>
      <dgm:spPr/>
    </dgm:pt>
    <dgm:pt modelId="{18B3A738-B926-4F24-A55B-A7C69CCE5EE6}" type="pres">
      <dgm:prSet presAssocID="{3EE0DDC8-28AB-4ED9-9511-E2843CEF6475}" presName="sp" presStyleCnt="0"/>
      <dgm:spPr/>
    </dgm:pt>
    <dgm:pt modelId="{349E4EC5-E02A-4FBD-AD43-2B6C97E5402E}" type="pres">
      <dgm:prSet presAssocID="{FD9666C8-B1E5-495E-B71C-00A930B58932}" presName="linNode" presStyleCnt="0"/>
      <dgm:spPr/>
    </dgm:pt>
    <dgm:pt modelId="{5B4EE8A5-7147-4276-90AF-A402802E678F}" type="pres">
      <dgm:prSet presAssocID="{FD9666C8-B1E5-495E-B71C-00A930B58932}" presName="parentText" presStyleLbl="node1" presStyleIdx="2" presStyleCnt="10" custScaleX="80663">
        <dgm:presLayoutVars>
          <dgm:chMax val="1"/>
          <dgm:bulletEnabled val="1"/>
        </dgm:presLayoutVars>
      </dgm:prSet>
      <dgm:spPr/>
    </dgm:pt>
    <dgm:pt modelId="{751CA3C0-A636-4AA8-9343-0133FBAD6911}" type="pres">
      <dgm:prSet presAssocID="{FD9666C8-B1E5-495E-B71C-00A930B58932}" presName="descendantText" presStyleLbl="alignAccFollowNode1" presStyleIdx="2" presStyleCnt="10" custLinFactNeighborY="0">
        <dgm:presLayoutVars>
          <dgm:bulletEnabled val="1"/>
        </dgm:presLayoutVars>
      </dgm:prSet>
      <dgm:spPr/>
    </dgm:pt>
    <dgm:pt modelId="{DCD7B12E-00AE-436A-9749-7734FB1A2738}" type="pres">
      <dgm:prSet presAssocID="{1107EF1F-C933-43E9-84FB-86707538119E}" presName="sp" presStyleCnt="0"/>
      <dgm:spPr/>
    </dgm:pt>
    <dgm:pt modelId="{0D2B7FB0-1DBF-4D07-A241-73963565AB8E}" type="pres">
      <dgm:prSet presAssocID="{08AAECC6-4B61-41A5-BD7D-A2273A5721E8}" presName="linNode" presStyleCnt="0"/>
      <dgm:spPr/>
    </dgm:pt>
    <dgm:pt modelId="{2024F5D4-353B-4311-9B2E-2870AFA364D7}" type="pres">
      <dgm:prSet presAssocID="{08AAECC6-4B61-41A5-BD7D-A2273A5721E8}" presName="parentText" presStyleLbl="node1" presStyleIdx="3" presStyleCnt="10" custScaleX="80663">
        <dgm:presLayoutVars>
          <dgm:chMax val="1"/>
          <dgm:bulletEnabled val="1"/>
        </dgm:presLayoutVars>
      </dgm:prSet>
      <dgm:spPr/>
    </dgm:pt>
    <dgm:pt modelId="{A21ADF97-013F-405B-B0EB-9BE4A7A2F962}" type="pres">
      <dgm:prSet presAssocID="{08AAECC6-4B61-41A5-BD7D-A2273A5721E8}" presName="descendantText" presStyleLbl="alignAccFollowNode1" presStyleIdx="3" presStyleCnt="10" custLinFactNeighborY="0">
        <dgm:presLayoutVars>
          <dgm:bulletEnabled val="1"/>
        </dgm:presLayoutVars>
      </dgm:prSet>
      <dgm:spPr/>
    </dgm:pt>
    <dgm:pt modelId="{0ECF0E53-C176-4C91-B6F4-720FA8EED702}" type="pres">
      <dgm:prSet presAssocID="{5FB30628-8CE3-4F14-8F21-397F9D256AE3}" presName="sp" presStyleCnt="0"/>
      <dgm:spPr/>
    </dgm:pt>
    <dgm:pt modelId="{625D2F24-EB62-4C4D-ACF2-444206876BF4}" type="pres">
      <dgm:prSet presAssocID="{CC49F665-D9C7-48D4-833B-7FF82A5717A2}" presName="linNode" presStyleCnt="0"/>
      <dgm:spPr/>
    </dgm:pt>
    <dgm:pt modelId="{9C586A3E-5044-4789-B405-62FC914BD614}" type="pres">
      <dgm:prSet presAssocID="{CC49F665-D9C7-48D4-833B-7FF82A5717A2}" presName="parentText" presStyleLbl="node1" presStyleIdx="4" presStyleCnt="10" custScaleX="80663">
        <dgm:presLayoutVars>
          <dgm:chMax val="1"/>
          <dgm:bulletEnabled val="1"/>
        </dgm:presLayoutVars>
      </dgm:prSet>
      <dgm:spPr/>
    </dgm:pt>
    <dgm:pt modelId="{F0E73BC9-0BA4-4CF9-A1FF-508DF7288B4B}" type="pres">
      <dgm:prSet presAssocID="{CC49F665-D9C7-48D4-833B-7FF82A5717A2}" presName="descendantText" presStyleLbl="alignAccFollowNode1" presStyleIdx="4" presStyleCnt="10" custLinFactNeighborY="0">
        <dgm:presLayoutVars>
          <dgm:bulletEnabled val="1"/>
        </dgm:presLayoutVars>
      </dgm:prSet>
      <dgm:spPr/>
    </dgm:pt>
    <dgm:pt modelId="{ABA77CD5-FC6A-4E59-B0E9-28D1C6785B65}" type="pres">
      <dgm:prSet presAssocID="{826ED9C4-4A9B-49D6-A793-639B7E5EB0E4}" presName="sp" presStyleCnt="0"/>
      <dgm:spPr/>
    </dgm:pt>
    <dgm:pt modelId="{BE3FFB80-54F3-465E-B758-7B4AFA55FF47}" type="pres">
      <dgm:prSet presAssocID="{E3F5CAC6-789B-4E98-B34C-3A21692047A4}" presName="linNode" presStyleCnt="0"/>
      <dgm:spPr/>
    </dgm:pt>
    <dgm:pt modelId="{231B4594-76CC-4495-814E-76E10F79DF3E}" type="pres">
      <dgm:prSet presAssocID="{E3F5CAC6-789B-4E98-B34C-3A21692047A4}" presName="parentText" presStyleLbl="node1" presStyleIdx="5" presStyleCnt="10" custScaleX="80663">
        <dgm:presLayoutVars>
          <dgm:chMax val="1"/>
          <dgm:bulletEnabled val="1"/>
        </dgm:presLayoutVars>
      </dgm:prSet>
      <dgm:spPr/>
    </dgm:pt>
    <dgm:pt modelId="{DBF9ECB2-DB03-4318-83A4-67BADA22CB86}" type="pres">
      <dgm:prSet presAssocID="{E3F5CAC6-789B-4E98-B34C-3A21692047A4}" presName="descendantText" presStyleLbl="alignAccFollowNode1" presStyleIdx="5" presStyleCnt="10" custLinFactNeighborY="0">
        <dgm:presLayoutVars>
          <dgm:bulletEnabled val="1"/>
        </dgm:presLayoutVars>
      </dgm:prSet>
      <dgm:spPr/>
    </dgm:pt>
    <dgm:pt modelId="{79978609-7F49-46DE-A3A4-7CF9364BDC88}" type="pres">
      <dgm:prSet presAssocID="{70C788E4-4D95-4B83-9AE0-E97BC35EA3B5}" presName="sp" presStyleCnt="0"/>
      <dgm:spPr/>
    </dgm:pt>
    <dgm:pt modelId="{6A7A5D51-1096-4F42-8053-007461FD1B95}" type="pres">
      <dgm:prSet presAssocID="{3D5919FE-7BC8-491B-8909-ACAC06166C08}" presName="linNode" presStyleCnt="0"/>
      <dgm:spPr/>
    </dgm:pt>
    <dgm:pt modelId="{8F5937EE-2A4E-4570-87B1-6607BDB80D97}" type="pres">
      <dgm:prSet presAssocID="{3D5919FE-7BC8-491B-8909-ACAC06166C08}" presName="parentText" presStyleLbl="node1" presStyleIdx="6" presStyleCnt="10" custScaleX="80663">
        <dgm:presLayoutVars>
          <dgm:chMax val="1"/>
          <dgm:bulletEnabled val="1"/>
        </dgm:presLayoutVars>
      </dgm:prSet>
      <dgm:spPr/>
    </dgm:pt>
    <dgm:pt modelId="{1C7DCA98-D470-421C-AD26-6534ADA06E31}" type="pres">
      <dgm:prSet presAssocID="{3D5919FE-7BC8-491B-8909-ACAC06166C08}" presName="descendantText" presStyleLbl="alignAccFollowNode1" presStyleIdx="6" presStyleCnt="10" custLinFactNeighborY="0">
        <dgm:presLayoutVars>
          <dgm:bulletEnabled val="1"/>
        </dgm:presLayoutVars>
      </dgm:prSet>
      <dgm:spPr/>
    </dgm:pt>
    <dgm:pt modelId="{57A42C75-4CC7-42FF-A5A3-A1CEE7EDC5CE}" type="pres">
      <dgm:prSet presAssocID="{7D5D6A55-E79E-4B47-8329-5F2690338CD1}" presName="sp" presStyleCnt="0"/>
      <dgm:spPr/>
    </dgm:pt>
    <dgm:pt modelId="{33E188FB-22A0-4391-BC67-00AB20B95C52}" type="pres">
      <dgm:prSet presAssocID="{4DC2A174-0AE1-4197-8948-E363256826CF}" presName="linNode" presStyleCnt="0"/>
      <dgm:spPr/>
    </dgm:pt>
    <dgm:pt modelId="{25B6F008-E9D2-4FED-9517-CB2273A6CC0B}" type="pres">
      <dgm:prSet presAssocID="{4DC2A174-0AE1-4197-8948-E363256826CF}" presName="parentText" presStyleLbl="node1" presStyleIdx="7" presStyleCnt="10" custScaleX="80663">
        <dgm:presLayoutVars>
          <dgm:chMax val="1"/>
          <dgm:bulletEnabled val="1"/>
        </dgm:presLayoutVars>
      </dgm:prSet>
      <dgm:spPr/>
    </dgm:pt>
    <dgm:pt modelId="{879BEB5F-13E1-4A44-A8FB-1AB6F6854265}" type="pres">
      <dgm:prSet presAssocID="{4DC2A174-0AE1-4197-8948-E363256826CF}" presName="descendantText" presStyleLbl="alignAccFollowNode1" presStyleIdx="7" presStyleCnt="10" custLinFactNeighborY="0">
        <dgm:presLayoutVars>
          <dgm:bulletEnabled val="1"/>
        </dgm:presLayoutVars>
      </dgm:prSet>
      <dgm:spPr/>
    </dgm:pt>
    <dgm:pt modelId="{C8BA0211-F8F2-4891-8264-EB1DE264FC47}" type="pres">
      <dgm:prSet presAssocID="{9DD34494-450B-4E96-9DE7-0FF5507BD2BB}" presName="sp" presStyleCnt="0"/>
      <dgm:spPr/>
    </dgm:pt>
    <dgm:pt modelId="{4E4C56E3-D580-4CD7-9881-ADFCE6CC497C}" type="pres">
      <dgm:prSet presAssocID="{033B3703-61CA-4D0B-8531-7534E5607F6B}" presName="linNode" presStyleCnt="0"/>
      <dgm:spPr/>
    </dgm:pt>
    <dgm:pt modelId="{A304BC76-C79A-4DEC-979A-F278BD176713}" type="pres">
      <dgm:prSet presAssocID="{033B3703-61CA-4D0B-8531-7534E5607F6B}" presName="parentText" presStyleLbl="node1" presStyleIdx="8" presStyleCnt="10" custScaleX="80663">
        <dgm:presLayoutVars>
          <dgm:chMax val="1"/>
          <dgm:bulletEnabled val="1"/>
        </dgm:presLayoutVars>
      </dgm:prSet>
      <dgm:spPr/>
    </dgm:pt>
    <dgm:pt modelId="{F3983482-4DBC-47BC-909C-48C41B04B38C}" type="pres">
      <dgm:prSet presAssocID="{033B3703-61CA-4D0B-8531-7534E5607F6B}" presName="descendantText" presStyleLbl="alignAccFollowNode1" presStyleIdx="8" presStyleCnt="10" custLinFactNeighborY="0">
        <dgm:presLayoutVars>
          <dgm:bulletEnabled val="1"/>
        </dgm:presLayoutVars>
      </dgm:prSet>
      <dgm:spPr/>
    </dgm:pt>
    <dgm:pt modelId="{57751F46-E41E-47A1-8F71-4FBADEE2AB49}" type="pres">
      <dgm:prSet presAssocID="{CDB1D885-BE06-4CAF-8EFB-B76F4E0EFB43}" presName="sp" presStyleCnt="0"/>
      <dgm:spPr/>
    </dgm:pt>
    <dgm:pt modelId="{00DCCB07-D367-49A6-B14D-935A98229BF7}" type="pres">
      <dgm:prSet presAssocID="{12BA5C42-E1EF-4EDD-B9B9-434C26352EFC}" presName="linNode" presStyleCnt="0"/>
      <dgm:spPr/>
    </dgm:pt>
    <dgm:pt modelId="{6FED3FA4-47EE-47B6-897A-C4B383FBFE00}" type="pres">
      <dgm:prSet presAssocID="{12BA5C42-E1EF-4EDD-B9B9-434C26352EFC}" presName="parentText" presStyleLbl="node1" presStyleIdx="9" presStyleCnt="10" custScaleX="80663">
        <dgm:presLayoutVars>
          <dgm:chMax val="1"/>
          <dgm:bulletEnabled val="1"/>
        </dgm:presLayoutVars>
      </dgm:prSet>
      <dgm:spPr/>
    </dgm:pt>
    <dgm:pt modelId="{90F1A8FD-6983-4DA6-BDFD-AF58439D7AC3}" type="pres">
      <dgm:prSet presAssocID="{12BA5C42-E1EF-4EDD-B9B9-434C26352EFC}" presName="descendantText" presStyleLbl="alignAccFollowNode1" presStyleIdx="9" presStyleCnt="10" custLinFactNeighborY="0">
        <dgm:presLayoutVars>
          <dgm:bulletEnabled val="1"/>
        </dgm:presLayoutVars>
      </dgm:prSet>
      <dgm:spPr/>
    </dgm:pt>
  </dgm:ptLst>
  <dgm:cxnLst>
    <dgm:cxn modelId="{5DFE4203-59BC-442F-AEE3-1BB7FF518311}" type="presOf" srcId="{5ADD9B63-8080-46F1-B6A9-F747EB36B186}" destId="{7C47835D-C563-4D13-ACE3-41762616CA30}" srcOrd="0" destOrd="0" presId="urn:microsoft.com/office/officeart/2005/8/layout/vList5"/>
    <dgm:cxn modelId="{0E458107-D8C9-4263-A423-63F797D94538}" srcId="{C4D7A6D8-BD1F-4B81-A17E-C3BE5095EEA0}" destId="{5ADD9B63-8080-46F1-B6A9-F747EB36B186}" srcOrd="0" destOrd="0" parTransId="{4C9C65B6-90AF-4A1F-B362-B0D51F8D627B}" sibTransId="{6C552202-C407-45E5-BE6C-335C59FCE19B}"/>
    <dgm:cxn modelId="{9EA87A0C-4B29-4C9A-A0DC-03AF0A18A7EB}" type="presOf" srcId="{08AAECC6-4B61-41A5-BD7D-A2273A5721E8}" destId="{2024F5D4-353B-4311-9B2E-2870AFA364D7}" srcOrd="0" destOrd="0" presId="urn:microsoft.com/office/officeart/2005/8/layout/vList5"/>
    <dgm:cxn modelId="{43E53B24-D256-4EB7-B532-EF539287B8E3}" type="presOf" srcId="{CB4CFA86-604A-4FFE-BE12-0452D7EA9AA4}" destId="{A21ADF97-013F-405B-B0EB-9BE4A7A2F962}" srcOrd="0" destOrd="0" presId="urn:microsoft.com/office/officeart/2005/8/layout/vList5"/>
    <dgm:cxn modelId="{555AC12E-9100-498C-9809-E317687CF9DA}" srcId="{08AAECC6-4B61-41A5-BD7D-A2273A5721E8}" destId="{CB4CFA86-604A-4FFE-BE12-0452D7EA9AA4}" srcOrd="0" destOrd="0" parTransId="{B776E0FA-1C8B-4F9D-B8B6-AAC5A8CAF7DE}" sibTransId="{D2A6BD2E-2FAF-4E47-8374-F1707E5CA7A2}"/>
    <dgm:cxn modelId="{A06B5E38-1A23-486D-9AB0-221069273E6C}" type="presOf" srcId="{033B3703-61CA-4D0B-8531-7534E5607F6B}" destId="{A304BC76-C79A-4DEC-979A-F278BD176713}" srcOrd="0" destOrd="0" presId="urn:microsoft.com/office/officeart/2005/8/layout/vList5"/>
    <dgm:cxn modelId="{3F22563E-E677-4442-ABEC-3911D1843AD1}" srcId="{69C22B6A-5CA2-4D02-8F18-E86C01C338C6}" destId="{033B3703-61CA-4D0B-8531-7534E5607F6B}" srcOrd="8" destOrd="0" parTransId="{8E6D0B6A-16D5-4ECE-B32C-5D18E28CA08E}" sibTransId="{CDB1D885-BE06-4CAF-8EFB-B76F4E0EFB43}"/>
    <dgm:cxn modelId="{1FE83B5C-0816-4E41-94DF-EC29B8DC4504}" type="presOf" srcId="{E836C73D-3008-47C4-894B-4DE713A8992A}" destId="{692DFAF1-2D39-4CA8-AA0E-D8F32BD9E882}" srcOrd="0" destOrd="0" presId="urn:microsoft.com/office/officeart/2005/8/layout/vList5"/>
    <dgm:cxn modelId="{6B23AD63-0F2A-4FC5-A233-EA44AD1189D5}" srcId="{BB2FCDC9-6711-4BFF-96D3-80119477008B}" destId="{E836C73D-3008-47C4-894B-4DE713A8992A}" srcOrd="0" destOrd="0" parTransId="{12998C2B-BF08-4183-8AA8-DE1632F8D96D}" sibTransId="{41378E10-7060-47B6-A20F-986830EC6321}"/>
    <dgm:cxn modelId="{3DDA2469-2CC3-4C2A-B525-CA45E8BE3CD4}" type="presOf" srcId="{BB2FCDC9-6711-4BFF-96D3-80119477008B}" destId="{8DECFC5B-9861-48F9-9EBC-133CA7FBE617}" srcOrd="0" destOrd="0" presId="urn:microsoft.com/office/officeart/2005/8/layout/vList5"/>
    <dgm:cxn modelId="{8C26C369-1B53-4469-9DE7-93660FFAF064}" type="presOf" srcId="{3D5919FE-7BC8-491B-8909-ACAC06166C08}" destId="{8F5937EE-2A4E-4570-87B1-6607BDB80D97}" srcOrd="0" destOrd="0" presId="urn:microsoft.com/office/officeart/2005/8/layout/vList5"/>
    <dgm:cxn modelId="{2750E64D-8757-490D-B5BA-47C5FAD7B322}" type="presOf" srcId="{69C22B6A-5CA2-4D02-8F18-E86C01C338C6}" destId="{AAFE0BC3-FC12-4B88-ABD6-DFF0E5D41D47}" srcOrd="0" destOrd="0" presId="urn:microsoft.com/office/officeart/2005/8/layout/vList5"/>
    <dgm:cxn modelId="{E9DAC450-D908-4554-A137-2BE18B6806BA}" type="presOf" srcId="{1778F80B-9112-4006-8A1C-DCEFBA3DC6A3}" destId="{1C7DCA98-D470-421C-AD26-6534ADA06E31}" srcOrd="0" destOrd="0" presId="urn:microsoft.com/office/officeart/2005/8/layout/vList5"/>
    <dgm:cxn modelId="{32DD6254-6045-4C0D-B078-E07BD6D233B6}" type="presOf" srcId="{E06A8EC5-B799-40D2-B478-FEAC79CE4C20}" destId="{DBF9ECB2-DB03-4318-83A4-67BADA22CB86}" srcOrd="0" destOrd="0" presId="urn:microsoft.com/office/officeart/2005/8/layout/vList5"/>
    <dgm:cxn modelId="{167FFA77-0328-4EAD-A5A2-8AC9F17DD670}" srcId="{69C22B6A-5CA2-4D02-8F18-E86C01C338C6}" destId="{08AAECC6-4B61-41A5-BD7D-A2273A5721E8}" srcOrd="3" destOrd="0" parTransId="{3FE4D1FD-3B4D-4EF6-A9DA-C69247564AA5}" sibTransId="{5FB30628-8CE3-4F14-8F21-397F9D256AE3}"/>
    <dgm:cxn modelId="{005BC084-FC19-4D60-B601-1E3ADDE2FB3D}" srcId="{69C22B6A-5CA2-4D02-8F18-E86C01C338C6}" destId="{12BA5C42-E1EF-4EDD-B9B9-434C26352EFC}" srcOrd="9" destOrd="0" parTransId="{8784C69C-8097-4929-9507-BEDBEC7A9DF7}" sibTransId="{DEE59781-CE66-4C38-96EC-6C7D80826E3C}"/>
    <dgm:cxn modelId="{6BE23886-8951-40F2-8D11-2A8697028C53}" type="presOf" srcId="{4DC2A174-0AE1-4197-8948-E363256826CF}" destId="{25B6F008-E9D2-4FED-9517-CB2273A6CC0B}" srcOrd="0" destOrd="0" presId="urn:microsoft.com/office/officeart/2005/8/layout/vList5"/>
    <dgm:cxn modelId="{201A9286-F706-44CF-8B31-B9B34879EFFD}" srcId="{4DC2A174-0AE1-4197-8948-E363256826CF}" destId="{28AF8DBE-552A-444F-ADDA-55A002D62295}" srcOrd="0" destOrd="0" parTransId="{6BBE2623-91CF-4D4B-93C3-2167353BDBC4}" sibTransId="{269A1D3B-2DE8-42D6-AB6C-1A1C2AC4BB78}"/>
    <dgm:cxn modelId="{F9AD9889-1EDA-4D23-AA8C-0221C6C2EF20}" srcId="{FD9666C8-B1E5-495E-B71C-00A930B58932}" destId="{9A19B611-2934-4D69-8467-4BDCAF9D62E4}" srcOrd="0" destOrd="0" parTransId="{2224B486-61C3-41B2-A839-7ED9543D8CC3}" sibTransId="{09B1E33D-8277-4492-86AC-BA3B3BBC88DB}"/>
    <dgm:cxn modelId="{E80CCE8C-CE6C-4522-93C1-B4D8FD78CEB3}" srcId="{69C22B6A-5CA2-4D02-8F18-E86C01C338C6}" destId="{C4D7A6D8-BD1F-4B81-A17E-C3BE5095EEA0}" srcOrd="0" destOrd="0" parTransId="{D71A778E-36F0-4A72-BE61-A8D188324D6E}" sibTransId="{0F46A8EE-8FFB-41E7-8873-6F651DEA5990}"/>
    <dgm:cxn modelId="{2A40008F-E493-47E2-938D-90AE234FDDD6}" type="presOf" srcId="{FD9666C8-B1E5-495E-B71C-00A930B58932}" destId="{5B4EE8A5-7147-4276-90AF-A402802E678F}" srcOrd="0" destOrd="0" presId="urn:microsoft.com/office/officeart/2005/8/layout/vList5"/>
    <dgm:cxn modelId="{945BBB92-2CB5-46B1-8433-043C677D1474}" type="presOf" srcId="{12BA5C42-E1EF-4EDD-B9B9-434C26352EFC}" destId="{6FED3FA4-47EE-47B6-897A-C4B383FBFE00}" srcOrd="0" destOrd="0" presId="urn:microsoft.com/office/officeart/2005/8/layout/vList5"/>
    <dgm:cxn modelId="{78C1B994-1BDC-4141-92E4-7EF9446413BA}" srcId="{69C22B6A-5CA2-4D02-8F18-E86C01C338C6}" destId="{BB2FCDC9-6711-4BFF-96D3-80119477008B}" srcOrd="1" destOrd="0" parTransId="{AEF41041-BF3C-4D98-9B96-BDBAA19C5C87}" sibTransId="{3EE0DDC8-28AB-4ED9-9511-E2843CEF6475}"/>
    <dgm:cxn modelId="{706C51A4-D983-4899-A7C0-0869F318193C}" type="presOf" srcId="{C4D7A6D8-BD1F-4B81-A17E-C3BE5095EEA0}" destId="{3F259C00-B402-4B79-970C-CDABB85400DB}" srcOrd="0" destOrd="0" presId="urn:microsoft.com/office/officeart/2005/8/layout/vList5"/>
    <dgm:cxn modelId="{B66F48AB-974B-4A3C-BBDC-BD1CA4C3C84A}" srcId="{69C22B6A-5CA2-4D02-8F18-E86C01C338C6}" destId="{E3F5CAC6-789B-4E98-B34C-3A21692047A4}" srcOrd="5" destOrd="0" parTransId="{B4F08BE3-1581-4004-A628-61D0B5FA653A}" sibTransId="{70C788E4-4D95-4B83-9AE0-E97BC35EA3B5}"/>
    <dgm:cxn modelId="{2877B6AD-A67A-46ED-A68E-E895B15999AE}" type="presOf" srcId="{F8937A21-A975-4495-92B3-5D069763BDA9}" destId="{F0E73BC9-0BA4-4CF9-A1FF-508DF7288B4B}" srcOrd="0" destOrd="0" presId="urn:microsoft.com/office/officeart/2005/8/layout/vList5"/>
    <dgm:cxn modelId="{C49F19B4-F385-4D76-80A7-7BC7898FEF82}" srcId="{E3F5CAC6-789B-4E98-B34C-3A21692047A4}" destId="{E06A8EC5-B799-40D2-B478-FEAC79CE4C20}" srcOrd="0" destOrd="0" parTransId="{799C60F4-CD3C-4FDC-BDC0-AB32A167D7B6}" sibTransId="{8E7E1D32-C329-4F6C-95A8-D7F3F5315241}"/>
    <dgm:cxn modelId="{7B0DAEB4-194B-41A8-BE5A-900B10F6DB81}" type="presOf" srcId="{9A19B611-2934-4D69-8467-4BDCAF9D62E4}" destId="{751CA3C0-A636-4AA8-9343-0133FBAD6911}" srcOrd="0" destOrd="0" presId="urn:microsoft.com/office/officeart/2005/8/layout/vList5"/>
    <dgm:cxn modelId="{533B96C4-EBF7-4822-A442-B70BAD60C03D}" srcId="{033B3703-61CA-4D0B-8531-7534E5607F6B}" destId="{69C4198F-6E63-443B-8FF0-51F4369D2AC7}" srcOrd="0" destOrd="0" parTransId="{EA6CD6CF-10F3-4FB8-90DB-34CD8FF44264}" sibTransId="{4C6E0538-B38E-4285-ACA7-79E1DF102ACB}"/>
    <dgm:cxn modelId="{712D11C7-EEF9-44CF-8214-0D79BA52718F}" srcId="{3D5919FE-7BC8-491B-8909-ACAC06166C08}" destId="{1778F80B-9112-4006-8A1C-DCEFBA3DC6A3}" srcOrd="0" destOrd="0" parTransId="{905CA017-A9C2-44B0-93B4-AA164EE20A1F}" sibTransId="{F32E6985-F634-4C2C-862A-D715A01AC76D}"/>
    <dgm:cxn modelId="{6DBC95C8-F980-4791-A6B2-EBC1B96A3EEF}" srcId="{69C22B6A-5CA2-4D02-8F18-E86C01C338C6}" destId="{3D5919FE-7BC8-491B-8909-ACAC06166C08}" srcOrd="6" destOrd="0" parTransId="{F38DD4D4-20CE-49D7-8667-305AB3D08860}" sibTransId="{7D5D6A55-E79E-4B47-8329-5F2690338CD1}"/>
    <dgm:cxn modelId="{30AC69DD-806A-4342-B006-8EA7D20463D1}" srcId="{69C22B6A-5CA2-4D02-8F18-E86C01C338C6}" destId="{FD9666C8-B1E5-495E-B71C-00A930B58932}" srcOrd="2" destOrd="0" parTransId="{2B5A5157-C2CD-492D-9F79-0F57D5D1BBEF}" sibTransId="{1107EF1F-C933-43E9-84FB-86707538119E}"/>
    <dgm:cxn modelId="{842396E0-BE2D-48FA-A7E5-21CC877049D8}" srcId="{69C22B6A-5CA2-4D02-8F18-E86C01C338C6}" destId="{4DC2A174-0AE1-4197-8948-E363256826CF}" srcOrd="7" destOrd="0" parTransId="{69E904EC-291C-4C70-9311-08DF68C0A02B}" sibTransId="{9DD34494-450B-4E96-9DE7-0FF5507BD2BB}"/>
    <dgm:cxn modelId="{5041BFE9-D7A8-4AF3-A8E7-A04A03E89ACE}" type="presOf" srcId="{E3F5CAC6-789B-4E98-B34C-3A21692047A4}" destId="{231B4594-76CC-4495-814E-76E10F79DF3E}" srcOrd="0" destOrd="0" presId="urn:microsoft.com/office/officeart/2005/8/layout/vList5"/>
    <dgm:cxn modelId="{B62ADDEB-34FA-45C5-BC66-8EAECFE9346F}" type="presOf" srcId="{FC78C68E-2227-40EC-B3FD-DB20BAC8AB4A}" destId="{90F1A8FD-6983-4DA6-BDFD-AF58439D7AC3}" srcOrd="0" destOrd="0" presId="urn:microsoft.com/office/officeart/2005/8/layout/vList5"/>
    <dgm:cxn modelId="{395902F0-67DC-4EF0-A710-8C94E88DA5A4}" srcId="{69C22B6A-5CA2-4D02-8F18-E86C01C338C6}" destId="{CC49F665-D9C7-48D4-833B-7FF82A5717A2}" srcOrd="4" destOrd="0" parTransId="{3A0A8E3F-A4D2-4B6C-A7FB-72A928EEDA2F}" sibTransId="{826ED9C4-4A9B-49D6-A793-639B7E5EB0E4}"/>
    <dgm:cxn modelId="{E80498F0-0B29-4E07-A5C1-82C09FA64A04}" type="presOf" srcId="{28AF8DBE-552A-444F-ADDA-55A002D62295}" destId="{879BEB5F-13E1-4A44-A8FB-1AB6F6854265}" srcOrd="0" destOrd="0" presId="urn:microsoft.com/office/officeart/2005/8/layout/vList5"/>
    <dgm:cxn modelId="{21B6DAFA-D4A3-4FD3-ADA1-6DF370B0E922}" type="presOf" srcId="{69C4198F-6E63-443B-8FF0-51F4369D2AC7}" destId="{F3983482-4DBC-47BC-909C-48C41B04B38C}" srcOrd="0" destOrd="0" presId="urn:microsoft.com/office/officeart/2005/8/layout/vList5"/>
    <dgm:cxn modelId="{3E83E4FD-DAFA-454C-A0F5-C484377AE4DE}" type="presOf" srcId="{CC49F665-D9C7-48D4-833B-7FF82A5717A2}" destId="{9C586A3E-5044-4789-B405-62FC914BD614}" srcOrd="0" destOrd="0" presId="urn:microsoft.com/office/officeart/2005/8/layout/vList5"/>
    <dgm:cxn modelId="{02E237FE-C79E-474C-BC89-474E0FAA1B30}" srcId="{CC49F665-D9C7-48D4-833B-7FF82A5717A2}" destId="{F8937A21-A975-4495-92B3-5D069763BDA9}" srcOrd="0" destOrd="0" parTransId="{6B513C82-77AE-4B36-8435-769343735ABE}" sibTransId="{44D5134A-3384-4D53-813E-0757A1604447}"/>
    <dgm:cxn modelId="{9F34C3FF-8E0D-46E9-AE2D-A93E16AD238E}" srcId="{12BA5C42-E1EF-4EDD-B9B9-434C26352EFC}" destId="{FC78C68E-2227-40EC-B3FD-DB20BAC8AB4A}" srcOrd="0" destOrd="0" parTransId="{46E2946E-A2D9-4184-9E10-F85C8EF4F53D}" sibTransId="{EA84D6AB-EA88-48B7-93D0-80FEEA96720A}"/>
    <dgm:cxn modelId="{58664616-104D-4345-8979-1982D5BC09B8}" type="presParOf" srcId="{AAFE0BC3-FC12-4B88-ABD6-DFF0E5D41D47}" destId="{A77A426A-2004-4F66-854A-D25B2250F122}" srcOrd="0" destOrd="0" presId="urn:microsoft.com/office/officeart/2005/8/layout/vList5"/>
    <dgm:cxn modelId="{367FFE41-6DD1-49A6-8324-29A09B71683E}" type="presParOf" srcId="{A77A426A-2004-4F66-854A-D25B2250F122}" destId="{3F259C00-B402-4B79-970C-CDABB85400DB}" srcOrd="0" destOrd="0" presId="urn:microsoft.com/office/officeart/2005/8/layout/vList5"/>
    <dgm:cxn modelId="{F02670E0-80A1-48D2-BC5E-70067D4FA4AE}" type="presParOf" srcId="{A77A426A-2004-4F66-854A-D25B2250F122}" destId="{7C47835D-C563-4D13-ACE3-41762616CA30}" srcOrd="1" destOrd="0" presId="urn:microsoft.com/office/officeart/2005/8/layout/vList5"/>
    <dgm:cxn modelId="{52DECCD7-064E-4E12-9412-8A5BA25DBA68}" type="presParOf" srcId="{AAFE0BC3-FC12-4B88-ABD6-DFF0E5D41D47}" destId="{BEC2656C-F9F1-442F-8895-9067A8CDCDE0}" srcOrd="1" destOrd="0" presId="urn:microsoft.com/office/officeart/2005/8/layout/vList5"/>
    <dgm:cxn modelId="{97CBF50C-CA2B-48BB-8B13-A385384FFC41}" type="presParOf" srcId="{AAFE0BC3-FC12-4B88-ABD6-DFF0E5D41D47}" destId="{37CE661D-59B2-4222-9049-1D81541E4125}" srcOrd="2" destOrd="0" presId="urn:microsoft.com/office/officeart/2005/8/layout/vList5"/>
    <dgm:cxn modelId="{FACFEFD1-B3C0-4854-98BB-0DF80A91011C}" type="presParOf" srcId="{37CE661D-59B2-4222-9049-1D81541E4125}" destId="{8DECFC5B-9861-48F9-9EBC-133CA7FBE617}" srcOrd="0" destOrd="0" presId="urn:microsoft.com/office/officeart/2005/8/layout/vList5"/>
    <dgm:cxn modelId="{BEDB0AD4-DF1D-44C0-9FE3-35B1A4F016CE}" type="presParOf" srcId="{37CE661D-59B2-4222-9049-1D81541E4125}" destId="{692DFAF1-2D39-4CA8-AA0E-D8F32BD9E882}" srcOrd="1" destOrd="0" presId="urn:microsoft.com/office/officeart/2005/8/layout/vList5"/>
    <dgm:cxn modelId="{05E2EAE3-64B6-4BAE-B163-BC7F0DC3254B}" type="presParOf" srcId="{AAFE0BC3-FC12-4B88-ABD6-DFF0E5D41D47}" destId="{18B3A738-B926-4F24-A55B-A7C69CCE5EE6}" srcOrd="3" destOrd="0" presId="urn:microsoft.com/office/officeart/2005/8/layout/vList5"/>
    <dgm:cxn modelId="{62A239CF-664E-42DB-A908-546980F4CD03}" type="presParOf" srcId="{AAFE0BC3-FC12-4B88-ABD6-DFF0E5D41D47}" destId="{349E4EC5-E02A-4FBD-AD43-2B6C97E5402E}" srcOrd="4" destOrd="0" presId="urn:microsoft.com/office/officeart/2005/8/layout/vList5"/>
    <dgm:cxn modelId="{B50516CB-ABD7-4951-9DB8-A4028BE61C94}" type="presParOf" srcId="{349E4EC5-E02A-4FBD-AD43-2B6C97E5402E}" destId="{5B4EE8A5-7147-4276-90AF-A402802E678F}" srcOrd="0" destOrd="0" presId="urn:microsoft.com/office/officeart/2005/8/layout/vList5"/>
    <dgm:cxn modelId="{8239D718-17F2-48B5-94EA-370D66D7B20B}" type="presParOf" srcId="{349E4EC5-E02A-4FBD-AD43-2B6C97E5402E}" destId="{751CA3C0-A636-4AA8-9343-0133FBAD6911}" srcOrd="1" destOrd="0" presId="urn:microsoft.com/office/officeart/2005/8/layout/vList5"/>
    <dgm:cxn modelId="{3578F76B-E68F-4D84-866E-E1B65FB56091}" type="presParOf" srcId="{AAFE0BC3-FC12-4B88-ABD6-DFF0E5D41D47}" destId="{DCD7B12E-00AE-436A-9749-7734FB1A2738}" srcOrd="5" destOrd="0" presId="urn:microsoft.com/office/officeart/2005/8/layout/vList5"/>
    <dgm:cxn modelId="{AB512F52-1FB3-4C7D-8BD4-FAF61B9A5967}" type="presParOf" srcId="{AAFE0BC3-FC12-4B88-ABD6-DFF0E5D41D47}" destId="{0D2B7FB0-1DBF-4D07-A241-73963565AB8E}" srcOrd="6" destOrd="0" presId="urn:microsoft.com/office/officeart/2005/8/layout/vList5"/>
    <dgm:cxn modelId="{41A2CF22-3A02-4A8F-B1B6-DD102CD82A45}" type="presParOf" srcId="{0D2B7FB0-1DBF-4D07-A241-73963565AB8E}" destId="{2024F5D4-353B-4311-9B2E-2870AFA364D7}" srcOrd="0" destOrd="0" presId="urn:microsoft.com/office/officeart/2005/8/layout/vList5"/>
    <dgm:cxn modelId="{2D2B89BD-35C8-49F5-970F-5DCCF4FDB79B}" type="presParOf" srcId="{0D2B7FB0-1DBF-4D07-A241-73963565AB8E}" destId="{A21ADF97-013F-405B-B0EB-9BE4A7A2F962}" srcOrd="1" destOrd="0" presId="urn:microsoft.com/office/officeart/2005/8/layout/vList5"/>
    <dgm:cxn modelId="{80480F5D-FCDC-48EA-B657-C51CBB94B8E9}" type="presParOf" srcId="{AAFE0BC3-FC12-4B88-ABD6-DFF0E5D41D47}" destId="{0ECF0E53-C176-4C91-B6F4-720FA8EED702}" srcOrd="7" destOrd="0" presId="urn:microsoft.com/office/officeart/2005/8/layout/vList5"/>
    <dgm:cxn modelId="{831CA477-B4F5-4192-995B-527A702795BD}" type="presParOf" srcId="{AAFE0BC3-FC12-4B88-ABD6-DFF0E5D41D47}" destId="{625D2F24-EB62-4C4D-ACF2-444206876BF4}" srcOrd="8" destOrd="0" presId="urn:microsoft.com/office/officeart/2005/8/layout/vList5"/>
    <dgm:cxn modelId="{36276B30-94F1-4A74-A41D-47D6A13F83FB}" type="presParOf" srcId="{625D2F24-EB62-4C4D-ACF2-444206876BF4}" destId="{9C586A3E-5044-4789-B405-62FC914BD614}" srcOrd="0" destOrd="0" presId="urn:microsoft.com/office/officeart/2005/8/layout/vList5"/>
    <dgm:cxn modelId="{CE73084B-EAC9-49C2-840C-7D19E3B12E97}" type="presParOf" srcId="{625D2F24-EB62-4C4D-ACF2-444206876BF4}" destId="{F0E73BC9-0BA4-4CF9-A1FF-508DF7288B4B}" srcOrd="1" destOrd="0" presId="urn:microsoft.com/office/officeart/2005/8/layout/vList5"/>
    <dgm:cxn modelId="{570FCC14-C9E9-4A45-A58F-FC04995806E0}" type="presParOf" srcId="{AAFE0BC3-FC12-4B88-ABD6-DFF0E5D41D47}" destId="{ABA77CD5-FC6A-4E59-B0E9-28D1C6785B65}" srcOrd="9" destOrd="0" presId="urn:microsoft.com/office/officeart/2005/8/layout/vList5"/>
    <dgm:cxn modelId="{F79BE1C1-9699-4E80-8B37-BCEC68E0F6A2}" type="presParOf" srcId="{AAFE0BC3-FC12-4B88-ABD6-DFF0E5D41D47}" destId="{BE3FFB80-54F3-465E-B758-7B4AFA55FF47}" srcOrd="10" destOrd="0" presId="urn:microsoft.com/office/officeart/2005/8/layout/vList5"/>
    <dgm:cxn modelId="{D84AF4F3-E8AB-4E87-B604-DBA64EAB7AF4}" type="presParOf" srcId="{BE3FFB80-54F3-465E-B758-7B4AFA55FF47}" destId="{231B4594-76CC-4495-814E-76E10F79DF3E}" srcOrd="0" destOrd="0" presId="urn:microsoft.com/office/officeart/2005/8/layout/vList5"/>
    <dgm:cxn modelId="{D1892BA4-4077-4FB6-A3CB-EAF8FAB74DC8}" type="presParOf" srcId="{BE3FFB80-54F3-465E-B758-7B4AFA55FF47}" destId="{DBF9ECB2-DB03-4318-83A4-67BADA22CB86}" srcOrd="1" destOrd="0" presId="urn:microsoft.com/office/officeart/2005/8/layout/vList5"/>
    <dgm:cxn modelId="{B0C3DF1F-5D90-4C2C-AA65-3D715D3EC9F9}" type="presParOf" srcId="{AAFE0BC3-FC12-4B88-ABD6-DFF0E5D41D47}" destId="{79978609-7F49-46DE-A3A4-7CF9364BDC88}" srcOrd="11" destOrd="0" presId="urn:microsoft.com/office/officeart/2005/8/layout/vList5"/>
    <dgm:cxn modelId="{7843ABA3-B380-429F-8024-15495D2A142C}" type="presParOf" srcId="{AAFE0BC3-FC12-4B88-ABD6-DFF0E5D41D47}" destId="{6A7A5D51-1096-4F42-8053-007461FD1B95}" srcOrd="12" destOrd="0" presId="urn:microsoft.com/office/officeart/2005/8/layout/vList5"/>
    <dgm:cxn modelId="{673BEEF1-5E47-47C7-B2A7-5CC87AACD24F}" type="presParOf" srcId="{6A7A5D51-1096-4F42-8053-007461FD1B95}" destId="{8F5937EE-2A4E-4570-87B1-6607BDB80D97}" srcOrd="0" destOrd="0" presId="urn:microsoft.com/office/officeart/2005/8/layout/vList5"/>
    <dgm:cxn modelId="{1F9465A4-A105-4B98-ADB9-61B8650B6653}" type="presParOf" srcId="{6A7A5D51-1096-4F42-8053-007461FD1B95}" destId="{1C7DCA98-D470-421C-AD26-6534ADA06E31}" srcOrd="1" destOrd="0" presId="urn:microsoft.com/office/officeart/2005/8/layout/vList5"/>
    <dgm:cxn modelId="{C90AB159-B5CA-45FF-B8B9-7AD7601BEA15}" type="presParOf" srcId="{AAFE0BC3-FC12-4B88-ABD6-DFF0E5D41D47}" destId="{57A42C75-4CC7-42FF-A5A3-A1CEE7EDC5CE}" srcOrd="13" destOrd="0" presId="urn:microsoft.com/office/officeart/2005/8/layout/vList5"/>
    <dgm:cxn modelId="{E2863207-B142-4086-898E-1F1FD1773EAF}" type="presParOf" srcId="{AAFE0BC3-FC12-4B88-ABD6-DFF0E5D41D47}" destId="{33E188FB-22A0-4391-BC67-00AB20B95C52}" srcOrd="14" destOrd="0" presId="urn:microsoft.com/office/officeart/2005/8/layout/vList5"/>
    <dgm:cxn modelId="{5EFCA74A-12BD-4C56-8FA5-237E9566B2BD}" type="presParOf" srcId="{33E188FB-22A0-4391-BC67-00AB20B95C52}" destId="{25B6F008-E9D2-4FED-9517-CB2273A6CC0B}" srcOrd="0" destOrd="0" presId="urn:microsoft.com/office/officeart/2005/8/layout/vList5"/>
    <dgm:cxn modelId="{02216C6F-7C5C-48FA-9D05-DDC72C92D7C9}" type="presParOf" srcId="{33E188FB-22A0-4391-BC67-00AB20B95C52}" destId="{879BEB5F-13E1-4A44-A8FB-1AB6F6854265}" srcOrd="1" destOrd="0" presId="urn:microsoft.com/office/officeart/2005/8/layout/vList5"/>
    <dgm:cxn modelId="{C4DB4FA4-6DEA-4624-A97B-90EE6D428BFF}" type="presParOf" srcId="{AAFE0BC3-FC12-4B88-ABD6-DFF0E5D41D47}" destId="{C8BA0211-F8F2-4891-8264-EB1DE264FC47}" srcOrd="15" destOrd="0" presId="urn:microsoft.com/office/officeart/2005/8/layout/vList5"/>
    <dgm:cxn modelId="{7A1F20FB-8049-4A68-B007-1E5937297823}" type="presParOf" srcId="{AAFE0BC3-FC12-4B88-ABD6-DFF0E5D41D47}" destId="{4E4C56E3-D580-4CD7-9881-ADFCE6CC497C}" srcOrd="16" destOrd="0" presId="urn:microsoft.com/office/officeart/2005/8/layout/vList5"/>
    <dgm:cxn modelId="{6740EE48-B380-4502-98A2-07B9FDCDDFDF}" type="presParOf" srcId="{4E4C56E3-D580-4CD7-9881-ADFCE6CC497C}" destId="{A304BC76-C79A-4DEC-979A-F278BD176713}" srcOrd="0" destOrd="0" presId="urn:microsoft.com/office/officeart/2005/8/layout/vList5"/>
    <dgm:cxn modelId="{36369EA0-E541-49F4-94A1-240833080216}" type="presParOf" srcId="{4E4C56E3-D580-4CD7-9881-ADFCE6CC497C}" destId="{F3983482-4DBC-47BC-909C-48C41B04B38C}" srcOrd="1" destOrd="0" presId="urn:microsoft.com/office/officeart/2005/8/layout/vList5"/>
    <dgm:cxn modelId="{ED23D499-8706-4D5F-80F3-7FD7FBDED344}" type="presParOf" srcId="{AAFE0BC3-FC12-4B88-ABD6-DFF0E5D41D47}" destId="{57751F46-E41E-47A1-8F71-4FBADEE2AB49}" srcOrd="17" destOrd="0" presId="urn:microsoft.com/office/officeart/2005/8/layout/vList5"/>
    <dgm:cxn modelId="{117D8345-EBC4-4479-941E-201F5625FC17}" type="presParOf" srcId="{AAFE0BC3-FC12-4B88-ABD6-DFF0E5D41D47}" destId="{00DCCB07-D367-49A6-B14D-935A98229BF7}" srcOrd="18" destOrd="0" presId="urn:microsoft.com/office/officeart/2005/8/layout/vList5"/>
    <dgm:cxn modelId="{607BBA3C-5501-4D1B-9A38-C8770388C511}" type="presParOf" srcId="{00DCCB07-D367-49A6-B14D-935A98229BF7}" destId="{6FED3FA4-47EE-47B6-897A-C4B383FBFE00}" srcOrd="0" destOrd="0" presId="urn:microsoft.com/office/officeart/2005/8/layout/vList5"/>
    <dgm:cxn modelId="{A1B8A401-ECBE-4D5A-ABE3-73712C905F41}" type="presParOf" srcId="{00DCCB07-D367-49A6-B14D-935A98229BF7}" destId="{90F1A8FD-6983-4DA6-BDFD-AF58439D7AC3}"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6B1D23F-7449-4298-8CF4-8F754FD605E3}" type="doc">
      <dgm:prSet loTypeId="urn:microsoft.com/office/officeart/2005/8/layout/vList4" loCatId="list" qsTypeId="urn:microsoft.com/office/officeart/2005/8/quickstyle/simple1" qsCatId="simple" csTypeId="urn:microsoft.com/office/officeart/2005/8/colors/accent0_1" csCatId="mainScheme" phldr="1"/>
      <dgm:spPr/>
      <dgm:t>
        <a:bodyPr/>
        <a:lstStyle/>
        <a:p>
          <a:endParaRPr lang="en-IN"/>
        </a:p>
      </dgm:t>
    </dgm:pt>
    <dgm:pt modelId="{A734509A-4576-41B5-AA49-C33304FC9E90}">
      <dgm:prSet custT="1"/>
      <dgm:spPr>
        <a:ln>
          <a:noFill/>
        </a:ln>
      </dgm:spPr>
      <dgm:t>
        <a:bodyPr anchor="ctr"/>
        <a:lstStyle/>
        <a:p>
          <a:r>
            <a:rPr lang="en-US" sz="1600" b="1">
              <a:latin typeface="Arial Nova" panose="020B0504020202020204" pitchFamily="34" charset="0"/>
            </a:rPr>
            <a:t>Deployment of Wireless Access Points</a:t>
          </a:r>
          <a:endParaRPr lang="en-IN" sz="1600" b="1">
            <a:latin typeface="Arial Nova" panose="020B0504020202020204" pitchFamily="34" charset="0"/>
          </a:endParaRPr>
        </a:p>
      </dgm:t>
    </dgm:pt>
    <dgm:pt modelId="{6B07BEE2-DC48-4FA5-9CAA-CB5D3932EC46}" type="parTrans" cxnId="{E6ECAAFF-CD06-4F61-AABC-D5046693F5D2}">
      <dgm:prSet/>
      <dgm:spPr/>
      <dgm:t>
        <a:bodyPr/>
        <a:lstStyle/>
        <a:p>
          <a:endParaRPr lang="en-IN" sz="1600">
            <a:latin typeface="Arial Nova" panose="020B0504020202020204" pitchFamily="34" charset="0"/>
          </a:endParaRPr>
        </a:p>
      </dgm:t>
    </dgm:pt>
    <dgm:pt modelId="{E1DF2576-9951-42C7-B3B4-08658818D26E}" type="sibTrans" cxnId="{E6ECAAFF-CD06-4F61-AABC-D5046693F5D2}">
      <dgm:prSet/>
      <dgm:spPr/>
      <dgm:t>
        <a:bodyPr/>
        <a:lstStyle/>
        <a:p>
          <a:endParaRPr lang="en-IN" sz="1600">
            <a:latin typeface="Arial Nova" panose="020B0504020202020204" pitchFamily="34" charset="0"/>
          </a:endParaRPr>
        </a:p>
      </dgm:t>
    </dgm:pt>
    <dgm:pt modelId="{91D74AC1-1212-454C-915F-DABC74E53E7C}">
      <dgm:prSet custT="1"/>
      <dgm:spPr>
        <a:ln>
          <a:noFill/>
        </a:ln>
      </dgm:spPr>
      <dgm:t>
        <a:bodyPr anchor="ctr"/>
        <a:lstStyle/>
        <a:p>
          <a:r>
            <a:rPr lang="en-US" sz="1600">
              <a:latin typeface="Arial Nova" panose="020B0504020202020204" pitchFamily="34" charset="0"/>
            </a:rPr>
            <a:t>Hardware at customer site &amp; management platform at Sify DC</a:t>
          </a:r>
          <a:endParaRPr lang="en-IN" sz="1600">
            <a:latin typeface="Arial Nova" panose="020B0504020202020204" pitchFamily="34" charset="0"/>
          </a:endParaRPr>
        </a:p>
      </dgm:t>
    </dgm:pt>
    <dgm:pt modelId="{0CF448CF-CB23-406D-BF86-782F1817B728}" type="parTrans" cxnId="{F01F8634-E176-4188-8F49-8DDF59A94141}">
      <dgm:prSet/>
      <dgm:spPr/>
      <dgm:t>
        <a:bodyPr/>
        <a:lstStyle/>
        <a:p>
          <a:endParaRPr lang="en-IN" sz="1600">
            <a:latin typeface="Arial Nova" panose="020B0504020202020204" pitchFamily="34" charset="0"/>
          </a:endParaRPr>
        </a:p>
      </dgm:t>
    </dgm:pt>
    <dgm:pt modelId="{5E056C49-0E62-4352-9135-D000809DF8C8}" type="sibTrans" cxnId="{F01F8634-E176-4188-8F49-8DDF59A94141}">
      <dgm:prSet/>
      <dgm:spPr/>
      <dgm:t>
        <a:bodyPr/>
        <a:lstStyle/>
        <a:p>
          <a:endParaRPr lang="en-IN" sz="1600">
            <a:latin typeface="Arial Nova" panose="020B0504020202020204" pitchFamily="34" charset="0"/>
          </a:endParaRPr>
        </a:p>
      </dgm:t>
    </dgm:pt>
    <dgm:pt modelId="{EB061A17-71A9-4019-A9BA-7849173537B1}">
      <dgm:prSet custT="1"/>
      <dgm:spPr>
        <a:ln>
          <a:noFill/>
        </a:ln>
      </dgm:spPr>
      <dgm:t>
        <a:bodyPr anchor="ctr"/>
        <a:lstStyle/>
        <a:p>
          <a:r>
            <a:rPr lang="en-US" sz="1600">
              <a:latin typeface="Arial Nova" panose="020B0504020202020204" pitchFamily="34" charset="0"/>
            </a:rPr>
            <a:t>Includes PoE Injectors/Switches &amp; passive cabling</a:t>
          </a:r>
          <a:endParaRPr lang="en-IN" sz="1600">
            <a:latin typeface="Arial Nova" panose="020B0504020202020204" pitchFamily="34" charset="0"/>
          </a:endParaRPr>
        </a:p>
      </dgm:t>
    </dgm:pt>
    <dgm:pt modelId="{FB4B17D6-C365-4544-91EE-4CB1A4E48F62}" type="parTrans" cxnId="{381D76AE-9E39-4DBB-8486-8D73C37ECD86}">
      <dgm:prSet/>
      <dgm:spPr/>
      <dgm:t>
        <a:bodyPr/>
        <a:lstStyle/>
        <a:p>
          <a:endParaRPr lang="en-IN" sz="1600">
            <a:latin typeface="Arial Nova" panose="020B0504020202020204" pitchFamily="34" charset="0"/>
          </a:endParaRPr>
        </a:p>
      </dgm:t>
    </dgm:pt>
    <dgm:pt modelId="{9DD582A1-7595-4CC4-81F8-46ECA580FEC3}" type="sibTrans" cxnId="{381D76AE-9E39-4DBB-8486-8D73C37ECD86}">
      <dgm:prSet/>
      <dgm:spPr/>
      <dgm:t>
        <a:bodyPr/>
        <a:lstStyle/>
        <a:p>
          <a:endParaRPr lang="en-IN" sz="1600">
            <a:latin typeface="Arial Nova" panose="020B0504020202020204" pitchFamily="34" charset="0"/>
          </a:endParaRPr>
        </a:p>
      </dgm:t>
    </dgm:pt>
    <dgm:pt modelId="{2B5674F1-5169-4395-B2A8-5F79825DB27C}">
      <dgm:prSet custT="1"/>
      <dgm:spPr>
        <a:ln>
          <a:noFill/>
        </a:ln>
      </dgm:spPr>
      <dgm:t>
        <a:bodyPr anchor="ctr"/>
        <a:lstStyle/>
        <a:p>
          <a:r>
            <a:rPr lang="en-IN" sz="1600" b="1">
              <a:latin typeface="Arial Nova" panose="020B0504020202020204" pitchFamily="34" charset="0"/>
            </a:rPr>
            <a:t>Configuration of Wireless SSIDs</a:t>
          </a:r>
        </a:p>
      </dgm:t>
    </dgm:pt>
    <dgm:pt modelId="{7FD31A9A-3041-4410-B897-73F32E202B5F}" type="parTrans" cxnId="{C7861820-40A7-4BB3-9402-F2A449D34F1E}">
      <dgm:prSet/>
      <dgm:spPr/>
      <dgm:t>
        <a:bodyPr/>
        <a:lstStyle/>
        <a:p>
          <a:endParaRPr lang="en-IN" sz="1600">
            <a:latin typeface="Arial Nova" panose="020B0504020202020204" pitchFamily="34" charset="0"/>
          </a:endParaRPr>
        </a:p>
      </dgm:t>
    </dgm:pt>
    <dgm:pt modelId="{9A3A44B3-ADF1-4CA9-9347-B874AA5AD9D5}" type="sibTrans" cxnId="{C7861820-40A7-4BB3-9402-F2A449D34F1E}">
      <dgm:prSet/>
      <dgm:spPr/>
      <dgm:t>
        <a:bodyPr/>
        <a:lstStyle/>
        <a:p>
          <a:endParaRPr lang="en-IN" sz="1600">
            <a:latin typeface="Arial Nova" panose="020B0504020202020204" pitchFamily="34" charset="0"/>
          </a:endParaRPr>
        </a:p>
      </dgm:t>
    </dgm:pt>
    <dgm:pt modelId="{62552901-A279-4011-A8A7-06539B819B33}">
      <dgm:prSet custT="1"/>
      <dgm:spPr>
        <a:ln>
          <a:noFill/>
        </a:ln>
      </dgm:spPr>
      <dgm:t>
        <a:bodyPr anchor="ctr"/>
        <a:lstStyle/>
        <a:p>
          <a:r>
            <a:rPr lang="en-IN" sz="1600">
              <a:latin typeface="Arial Nova" panose="020B0504020202020204" pitchFamily="34" charset="0"/>
            </a:rPr>
            <a:t>SSIDs can be configured as per customer’s requirement</a:t>
          </a:r>
        </a:p>
      </dgm:t>
    </dgm:pt>
    <dgm:pt modelId="{A257A580-060A-4EE9-9431-4BDDB98CB71F}" type="parTrans" cxnId="{4FCA25F8-9D4B-4855-944C-A0B2BA1A8E9F}">
      <dgm:prSet/>
      <dgm:spPr/>
      <dgm:t>
        <a:bodyPr/>
        <a:lstStyle/>
        <a:p>
          <a:endParaRPr lang="en-IN" sz="1600">
            <a:latin typeface="Arial Nova" panose="020B0504020202020204" pitchFamily="34" charset="0"/>
          </a:endParaRPr>
        </a:p>
      </dgm:t>
    </dgm:pt>
    <dgm:pt modelId="{8FE8429D-C355-43BA-A1FA-F2FDED8E5815}" type="sibTrans" cxnId="{4FCA25F8-9D4B-4855-944C-A0B2BA1A8E9F}">
      <dgm:prSet/>
      <dgm:spPr/>
      <dgm:t>
        <a:bodyPr/>
        <a:lstStyle/>
        <a:p>
          <a:endParaRPr lang="en-IN" sz="1600">
            <a:latin typeface="Arial Nova" panose="020B0504020202020204" pitchFamily="34" charset="0"/>
          </a:endParaRPr>
        </a:p>
      </dgm:t>
    </dgm:pt>
    <dgm:pt modelId="{AC221C0C-DA15-4B8B-8919-25EB0DE312AA}">
      <dgm:prSet custT="1"/>
      <dgm:spPr>
        <a:ln>
          <a:noFill/>
        </a:ln>
      </dgm:spPr>
      <dgm:t>
        <a:bodyPr anchor="ctr"/>
        <a:lstStyle/>
        <a:p>
          <a:r>
            <a:rPr lang="en-IN" sz="1600" b="1">
              <a:latin typeface="Arial Nova" panose="020B0504020202020204" pitchFamily="34" charset="0"/>
            </a:rPr>
            <a:t>Build Customized Home Page</a:t>
          </a:r>
        </a:p>
      </dgm:t>
    </dgm:pt>
    <dgm:pt modelId="{809698F3-51D5-4656-B37C-25EB0015E140}" type="parTrans" cxnId="{F73FC500-8618-4AD0-867B-8AB71E3469AA}">
      <dgm:prSet/>
      <dgm:spPr/>
      <dgm:t>
        <a:bodyPr/>
        <a:lstStyle/>
        <a:p>
          <a:endParaRPr lang="en-IN" sz="1600">
            <a:latin typeface="Arial Nova" panose="020B0504020202020204" pitchFamily="34" charset="0"/>
          </a:endParaRPr>
        </a:p>
      </dgm:t>
    </dgm:pt>
    <dgm:pt modelId="{4D277F08-FD1F-40E0-8D51-ED04FECBEA39}" type="sibTrans" cxnId="{F73FC500-8618-4AD0-867B-8AB71E3469AA}">
      <dgm:prSet/>
      <dgm:spPr/>
      <dgm:t>
        <a:bodyPr/>
        <a:lstStyle/>
        <a:p>
          <a:endParaRPr lang="en-IN" sz="1600">
            <a:latin typeface="Arial Nova" panose="020B0504020202020204" pitchFamily="34" charset="0"/>
          </a:endParaRPr>
        </a:p>
      </dgm:t>
    </dgm:pt>
    <dgm:pt modelId="{CE388985-3405-45DD-ABD5-A0CADC52559D}">
      <dgm:prSet custT="1"/>
      <dgm:spPr>
        <a:ln>
          <a:noFill/>
        </a:ln>
      </dgm:spPr>
      <dgm:t>
        <a:bodyPr anchor="ctr"/>
        <a:lstStyle/>
        <a:p>
          <a:r>
            <a:rPr lang="en-IN" sz="1600">
              <a:latin typeface="Arial Nova" panose="020B0504020202020204" pitchFamily="34" charset="0"/>
            </a:rPr>
            <a:t>Captive portal customized for customer</a:t>
          </a:r>
        </a:p>
      </dgm:t>
    </dgm:pt>
    <dgm:pt modelId="{FE792DF2-0C78-4D1E-AE19-DE2EF7942360}" type="parTrans" cxnId="{04B56EE7-B2AE-43FA-976F-0D25A28ADE0F}">
      <dgm:prSet/>
      <dgm:spPr/>
      <dgm:t>
        <a:bodyPr/>
        <a:lstStyle/>
        <a:p>
          <a:endParaRPr lang="en-IN" sz="1600">
            <a:latin typeface="Arial Nova" panose="020B0504020202020204" pitchFamily="34" charset="0"/>
          </a:endParaRPr>
        </a:p>
      </dgm:t>
    </dgm:pt>
    <dgm:pt modelId="{371E9E99-1B34-4057-871F-1653E8B2C83D}" type="sibTrans" cxnId="{04B56EE7-B2AE-43FA-976F-0D25A28ADE0F}">
      <dgm:prSet/>
      <dgm:spPr/>
      <dgm:t>
        <a:bodyPr/>
        <a:lstStyle/>
        <a:p>
          <a:endParaRPr lang="en-IN" sz="1600">
            <a:latin typeface="Arial Nova" panose="020B0504020202020204" pitchFamily="34" charset="0"/>
          </a:endParaRPr>
        </a:p>
      </dgm:t>
    </dgm:pt>
    <dgm:pt modelId="{8515F54A-B266-4745-9972-B52B74B5B024}">
      <dgm:prSet custT="1"/>
      <dgm:spPr>
        <a:ln>
          <a:noFill/>
        </a:ln>
      </dgm:spPr>
      <dgm:t>
        <a:bodyPr anchor="ctr"/>
        <a:lstStyle/>
        <a:p>
          <a:r>
            <a:rPr lang="en-IN" sz="1600">
              <a:latin typeface="Arial Nova" panose="020B0504020202020204" pitchFamily="34" charset="0"/>
            </a:rPr>
            <a:t>Will be used to login to the wireless network</a:t>
          </a:r>
        </a:p>
      </dgm:t>
    </dgm:pt>
    <dgm:pt modelId="{3B74EE92-3676-4BB2-A167-10524FFC5317}" type="parTrans" cxnId="{26C68B35-8513-4DBE-A430-3EC506977C5A}">
      <dgm:prSet/>
      <dgm:spPr/>
      <dgm:t>
        <a:bodyPr/>
        <a:lstStyle/>
        <a:p>
          <a:endParaRPr lang="en-IN" sz="1600">
            <a:latin typeface="Arial Nova" panose="020B0504020202020204" pitchFamily="34" charset="0"/>
          </a:endParaRPr>
        </a:p>
      </dgm:t>
    </dgm:pt>
    <dgm:pt modelId="{EFCB3D80-0514-48E3-8AE1-CEDD7590A26D}" type="sibTrans" cxnId="{26C68B35-8513-4DBE-A430-3EC506977C5A}">
      <dgm:prSet/>
      <dgm:spPr/>
      <dgm:t>
        <a:bodyPr/>
        <a:lstStyle/>
        <a:p>
          <a:endParaRPr lang="en-IN" sz="1600">
            <a:latin typeface="Arial Nova" panose="020B0504020202020204" pitchFamily="34" charset="0"/>
          </a:endParaRPr>
        </a:p>
      </dgm:t>
    </dgm:pt>
    <dgm:pt modelId="{BD9D2A23-4A26-41E7-9F7C-DDA3DBD8F5AC}">
      <dgm:prSet custT="1"/>
      <dgm:spPr>
        <a:ln>
          <a:noFill/>
        </a:ln>
      </dgm:spPr>
      <dgm:t>
        <a:bodyPr anchor="ctr"/>
        <a:lstStyle/>
        <a:p>
          <a:r>
            <a:rPr lang="en-IN" sz="1600" b="1">
              <a:latin typeface="Arial Nova" panose="020B0504020202020204" pitchFamily="34" charset="0"/>
            </a:rPr>
            <a:t>Provide Multiple Access Methods</a:t>
          </a:r>
        </a:p>
      </dgm:t>
    </dgm:pt>
    <dgm:pt modelId="{29A3F0A6-676B-436F-9EA8-3DF328295CD3}" type="parTrans" cxnId="{7A7B9E75-DF0E-4979-8594-D4CB560F9C59}">
      <dgm:prSet/>
      <dgm:spPr/>
      <dgm:t>
        <a:bodyPr/>
        <a:lstStyle/>
        <a:p>
          <a:endParaRPr lang="en-IN" sz="1600">
            <a:latin typeface="Arial Nova" panose="020B0504020202020204" pitchFamily="34" charset="0"/>
          </a:endParaRPr>
        </a:p>
      </dgm:t>
    </dgm:pt>
    <dgm:pt modelId="{DC0DD3F4-306A-4CD7-BDEF-4F3A6BF9C81C}" type="sibTrans" cxnId="{7A7B9E75-DF0E-4979-8594-D4CB560F9C59}">
      <dgm:prSet/>
      <dgm:spPr/>
      <dgm:t>
        <a:bodyPr/>
        <a:lstStyle/>
        <a:p>
          <a:endParaRPr lang="en-IN" sz="1600">
            <a:latin typeface="Arial Nova" panose="020B0504020202020204" pitchFamily="34" charset="0"/>
          </a:endParaRPr>
        </a:p>
      </dgm:t>
    </dgm:pt>
    <dgm:pt modelId="{8147F252-7795-4788-8022-A5837922E8D4}">
      <dgm:prSet custT="1"/>
      <dgm:spPr>
        <a:ln>
          <a:noFill/>
        </a:ln>
      </dgm:spPr>
      <dgm:t>
        <a:bodyPr anchor="ctr"/>
        <a:lstStyle/>
        <a:p>
          <a:r>
            <a:rPr lang="en-IN" sz="1600">
              <a:latin typeface="Arial Nova" panose="020B0504020202020204" pitchFamily="34" charset="0"/>
            </a:rPr>
            <a:t>OTP, Username-Password, AD Based etc.</a:t>
          </a:r>
        </a:p>
      </dgm:t>
    </dgm:pt>
    <dgm:pt modelId="{9404EB84-C560-405C-A662-03E100FA53AB}" type="parTrans" cxnId="{539BA5DB-D5B6-4C0D-9668-41CE4FB23499}">
      <dgm:prSet/>
      <dgm:spPr/>
      <dgm:t>
        <a:bodyPr/>
        <a:lstStyle/>
        <a:p>
          <a:endParaRPr lang="en-IN" sz="1600">
            <a:latin typeface="Arial Nova" panose="020B0504020202020204" pitchFamily="34" charset="0"/>
          </a:endParaRPr>
        </a:p>
      </dgm:t>
    </dgm:pt>
    <dgm:pt modelId="{1238A742-09DB-4C1C-98FB-257CDC171F34}" type="sibTrans" cxnId="{539BA5DB-D5B6-4C0D-9668-41CE4FB23499}">
      <dgm:prSet/>
      <dgm:spPr/>
      <dgm:t>
        <a:bodyPr/>
        <a:lstStyle/>
        <a:p>
          <a:endParaRPr lang="en-IN" sz="1600">
            <a:latin typeface="Arial Nova" panose="020B0504020202020204" pitchFamily="34" charset="0"/>
          </a:endParaRPr>
        </a:p>
      </dgm:t>
    </dgm:pt>
    <dgm:pt modelId="{1BB9F017-9107-4458-B58E-D771BE548ACC}">
      <dgm:prSet custT="1"/>
      <dgm:spPr>
        <a:ln>
          <a:noFill/>
        </a:ln>
      </dgm:spPr>
      <dgm:t>
        <a:bodyPr anchor="ctr"/>
        <a:lstStyle/>
        <a:p>
          <a:r>
            <a:rPr lang="en-IN" sz="1600" b="1">
              <a:latin typeface="Arial Nova" panose="020B0504020202020204" pitchFamily="34" charset="0"/>
            </a:rPr>
            <a:t>Provide Metrics</a:t>
          </a:r>
        </a:p>
      </dgm:t>
    </dgm:pt>
    <dgm:pt modelId="{04DEBDAD-92BF-4C89-B62A-3B04867A4AB7}" type="parTrans" cxnId="{36A16DCD-7FA2-4941-B815-A195D0FA286C}">
      <dgm:prSet/>
      <dgm:spPr/>
      <dgm:t>
        <a:bodyPr/>
        <a:lstStyle/>
        <a:p>
          <a:endParaRPr lang="en-IN" sz="1600">
            <a:latin typeface="Arial Nova" panose="020B0504020202020204" pitchFamily="34" charset="0"/>
          </a:endParaRPr>
        </a:p>
      </dgm:t>
    </dgm:pt>
    <dgm:pt modelId="{0FDA91D8-8DA4-47B2-8FB4-71E73879CF14}" type="sibTrans" cxnId="{36A16DCD-7FA2-4941-B815-A195D0FA286C}">
      <dgm:prSet/>
      <dgm:spPr/>
      <dgm:t>
        <a:bodyPr/>
        <a:lstStyle/>
        <a:p>
          <a:endParaRPr lang="en-IN" sz="1600">
            <a:latin typeface="Arial Nova" panose="020B0504020202020204" pitchFamily="34" charset="0"/>
          </a:endParaRPr>
        </a:p>
      </dgm:t>
    </dgm:pt>
    <dgm:pt modelId="{13EFD141-DCCE-4290-9209-FBB612151CCF}">
      <dgm:prSet custT="1"/>
      <dgm:spPr>
        <a:ln>
          <a:noFill/>
        </a:ln>
      </dgm:spPr>
      <dgm:t>
        <a:bodyPr anchor="ctr"/>
        <a:lstStyle/>
        <a:p>
          <a:r>
            <a:rPr lang="en-IN" sz="1600">
              <a:latin typeface="Arial Nova" panose="020B0504020202020204" pitchFamily="34" charset="0"/>
            </a:rPr>
            <a:t>To customer’s IT team on internet usage by guests/ users</a:t>
          </a:r>
        </a:p>
      </dgm:t>
    </dgm:pt>
    <dgm:pt modelId="{1F3D9906-DA97-47E7-89C7-2C598F1C90F6}" type="parTrans" cxnId="{CE4D868F-CD43-42B4-B8CB-F71EBBEFD78E}">
      <dgm:prSet/>
      <dgm:spPr/>
      <dgm:t>
        <a:bodyPr/>
        <a:lstStyle/>
        <a:p>
          <a:endParaRPr lang="en-IN" sz="1600">
            <a:latin typeface="Arial Nova" panose="020B0504020202020204" pitchFamily="34" charset="0"/>
          </a:endParaRPr>
        </a:p>
      </dgm:t>
    </dgm:pt>
    <dgm:pt modelId="{71E703D8-439A-4579-8BDB-266ADD61461F}" type="sibTrans" cxnId="{CE4D868F-CD43-42B4-B8CB-F71EBBEFD78E}">
      <dgm:prSet/>
      <dgm:spPr/>
      <dgm:t>
        <a:bodyPr/>
        <a:lstStyle/>
        <a:p>
          <a:endParaRPr lang="en-IN" sz="1600">
            <a:latin typeface="Arial Nova" panose="020B0504020202020204" pitchFamily="34" charset="0"/>
          </a:endParaRPr>
        </a:p>
      </dgm:t>
    </dgm:pt>
    <dgm:pt modelId="{97C3875F-AEBA-4F9C-A14D-F13EC6E233C2}">
      <dgm:prSet custT="1"/>
      <dgm:spPr>
        <a:ln>
          <a:noFill/>
        </a:ln>
      </dgm:spPr>
      <dgm:t>
        <a:bodyPr anchor="ctr"/>
        <a:lstStyle/>
        <a:p>
          <a:r>
            <a:rPr lang="en-IN" sz="1600" b="1">
              <a:latin typeface="Arial Nova" panose="020B0504020202020204" pitchFamily="34" charset="0"/>
            </a:rPr>
            <a:t>Install Internet Links</a:t>
          </a:r>
        </a:p>
      </dgm:t>
    </dgm:pt>
    <dgm:pt modelId="{06DF46BB-1901-416E-825E-B36954301630}" type="parTrans" cxnId="{356E8253-1D63-466C-8114-25D407825E1C}">
      <dgm:prSet/>
      <dgm:spPr/>
      <dgm:t>
        <a:bodyPr/>
        <a:lstStyle/>
        <a:p>
          <a:endParaRPr lang="en-IN" sz="1600">
            <a:latin typeface="Arial Nova" panose="020B0504020202020204" pitchFamily="34" charset="0"/>
          </a:endParaRPr>
        </a:p>
      </dgm:t>
    </dgm:pt>
    <dgm:pt modelId="{2764F3B4-3F2E-48F3-A71F-27E62C6D493E}" type="sibTrans" cxnId="{356E8253-1D63-466C-8114-25D407825E1C}">
      <dgm:prSet/>
      <dgm:spPr/>
      <dgm:t>
        <a:bodyPr/>
        <a:lstStyle/>
        <a:p>
          <a:endParaRPr lang="en-IN" sz="1600">
            <a:latin typeface="Arial Nova" panose="020B0504020202020204" pitchFamily="34" charset="0"/>
          </a:endParaRPr>
        </a:p>
      </dgm:t>
    </dgm:pt>
    <dgm:pt modelId="{F5EFDCF0-7B2E-46C3-BEBD-A5BF6D41060B}">
      <dgm:prSet custT="1"/>
      <dgm:spPr>
        <a:ln>
          <a:noFill/>
        </a:ln>
      </dgm:spPr>
      <dgm:t>
        <a:bodyPr anchor="ctr"/>
        <a:lstStyle/>
        <a:p>
          <a:r>
            <a:rPr lang="en-IN" sz="1600">
              <a:latin typeface="Arial Nova" panose="020B0504020202020204" pitchFamily="34" charset="0"/>
            </a:rPr>
            <a:t>Of required capacity</a:t>
          </a:r>
        </a:p>
      </dgm:t>
    </dgm:pt>
    <dgm:pt modelId="{D8D778A9-ED62-412E-A17C-2E165970952E}" type="parTrans" cxnId="{7CAA5855-A612-43E3-84FF-078AF6B17475}">
      <dgm:prSet/>
      <dgm:spPr/>
      <dgm:t>
        <a:bodyPr/>
        <a:lstStyle/>
        <a:p>
          <a:endParaRPr lang="en-IN" sz="1600">
            <a:latin typeface="Arial Nova" panose="020B0504020202020204" pitchFamily="34" charset="0"/>
          </a:endParaRPr>
        </a:p>
      </dgm:t>
    </dgm:pt>
    <dgm:pt modelId="{6E9C3851-1128-4AC8-8C62-47D2126DE23A}" type="sibTrans" cxnId="{7CAA5855-A612-43E3-84FF-078AF6B17475}">
      <dgm:prSet/>
      <dgm:spPr/>
      <dgm:t>
        <a:bodyPr/>
        <a:lstStyle/>
        <a:p>
          <a:endParaRPr lang="en-IN" sz="1600">
            <a:latin typeface="Arial Nova" panose="020B0504020202020204" pitchFamily="34" charset="0"/>
          </a:endParaRPr>
        </a:p>
      </dgm:t>
    </dgm:pt>
    <dgm:pt modelId="{AFA82F5F-B6B9-49C0-890D-B348282BB5F7}">
      <dgm:prSet custT="1"/>
      <dgm:spPr>
        <a:ln>
          <a:noFill/>
        </a:ln>
      </dgm:spPr>
      <dgm:t>
        <a:bodyPr anchor="ctr"/>
        <a:lstStyle/>
        <a:p>
          <a:r>
            <a:rPr lang="en-IN" sz="1600">
              <a:latin typeface="Arial Nova" panose="020B0504020202020204" pitchFamily="34" charset="0"/>
            </a:rPr>
            <a:t>Based on number of users who will be accessing the wireless network</a:t>
          </a:r>
        </a:p>
      </dgm:t>
    </dgm:pt>
    <dgm:pt modelId="{4141A3D2-F501-4529-BCDD-7AB2A4F6F8FA}" type="parTrans" cxnId="{D3DF9AD8-4A2E-46F1-8A5F-766129FE3EC0}">
      <dgm:prSet/>
      <dgm:spPr/>
      <dgm:t>
        <a:bodyPr/>
        <a:lstStyle/>
        <a:p>
          <a:endParaRPr lang="en-IN" sz="1600">
            <a:latin typeface="Arial Nova" panose="020B0504020202020204" pitchFamily="34" charset="0"/>
          </a:endParaRPr>
        </a:p>
      </dgm:t>
    </dgm:pt>
    <dgm:pt modelId="{E3C10EEC-E7AC-41E3-A14D-C52E02646657}" type="sibTrans" cxnId="{D3DF9AD8-4A2E-46F1-8A5F-766129FE3EC0}">
      <dgm:prSet/>
      <dgm:spPr/>
      <dgm:t>
        <a:bodyPr/>
        <a:lstStyle/>
        <a:p>
          <a:endParaRPr lang="en-IN" sz="1600">
            <a:latin typeface="Arial Nova" panose="020B0504020202020204" pitchFamily="34" charset="0"/>
          </a:endParaRPr>
        </a:p>
      </dgm:t>
    </dgm:pt>
    <dgm:pt modelId="{1D4CDBE6-0E86-4E70-93E6-2CC74B5082F3}" type="pres">
      <dgm:prSet presAssocID="{56B1D23F-7449-4298-8CF4-8F754FD605E3}" presName="linear" presStyleCnt="0">
        <dgm:presLayoutVars>
          <dgm:dir/>
          <dgm:resizeHandles val="exact"/>
        </dgm:presLayoutVars>
      </dgm:prSet>
      <dgm:spPr/>
    </dgm:pt>
    <dgm:pt modelId="{137A8B9B-4144-4335-A795-D136450AC8EF}" type="pres">
      <dgm:prSet presAssocID="{A734509A-4576-41B5-AA49-C33304FC9E90}" presName="comp" presStyleCnt="0"/>
      <dgm:spPr/>
    </dgm:pt>
    <dgm:pt modelId="{776154C7-01C9-4ED8-BA5A-F178A6DF7B49}" type="pres">
      <dgm:prSet presAssocID="{A734509A-4576-41B5-AA49-C33304FC9E90}" presName="box" presStyleLbl="node1" presStyleIdx="0" presStyleCnt="6"/>
      <dgm:spPr/>
    </dgm:pt>
    <dgm:pt modelId="{AA249D85-3ED3-41DF-827D-D9DAA2ED4E84}" type="pres">
      <dgm:prSet presAssocID="{A734509A-4576-41B5-AA49-C33304FC9E90}" presName="img" presStyleLbl="fgImgPlace1" presStyleIdx="0" presStyleCnt="6" custScaleX="99993" custScaleY="100144"/>
      <dgm:spPr>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7249" t="-19061" r="17249" b="-19061"/>
          </a:stretch>
        </a:blipFill>
        <a:ln>
          <a:noFill/>
        </a:ln>
      </dgm:spPr>
      <dgm:extLst>
        <a:ext uri="{E40237B7-FDA0-4F09-8148-C483321AD2D9}">
          <dgm14:cNvPr xmlns:dgm14="http://schemas.microsoft.com/office/drawing/2010/diagram" id="0" name="" descr="Wi-Fi with solid fill"/>
        </a:ext>
      </dgm:extLst>
    </dgm:pt>
    <dgm:pt modelId="{7BE1CA38-EFE4-4ABD-9B9D-770C0CD21997}" type="pres">
      <dgm:prSet presAssocID="{A734509A-4576-41B5-AA49-C33304FC9E90}" presName="text" presStyleLbl="node1" presStyleIdx="0" presStyleCnt="6">
        <dgm:presLayoutVars>
          <dgm:bulletEnabled val="1"/>
        </dgm:presLayoutVars>
      </dgm:prSet>
      <dgm:spPr/>
    </dgm:pt>
    <dgm:pt modelId="{A3696B33-5D89-420A-A5DD-F85333657268}" type="pres">
      <dgm:prSet presAssocID="{E1DF2576-9951-42C7-B3B4-08658818D26E}" presName="spacer" presStyleCnt="0"/>
      <dgm:spPr/>
    </dgm:pt>
    <dgm:pt modelId="{B952B46B-DA8B-4916-87A9-1A4DC42F0CEF}" type="pres">
      <dgm:prSet presAssocID="{2B5674F1-5169-4395-B2A8-5F79825DB27C}" presName="comp" presStyleCnt="0"/>
      <dgm:spPr/>
    </dgm:pt>
    <dgm:pt modelId="{E8B854DF-5FAD-4A33-8FFF-F4E4EF1DC1DA}" type="pres">
      <dgm:prSet presAssocID="{2B5674F1-5169-4395-B2A8-5F79825DB27C}" presName="box" presStyleLbl="node1" presStyleIdx="1" presStyleCnt="6"/>
      <dgm:spPr/>
    </dgm:pt>
    <dgm:pt modelId="{B71A3565-42B6-428D-B3C6-1B9E56ADAFB7}" type="pres">
      <dgm:prSet presAssocID="{2B5674F1-5169-4395-B2A8-5F79825DB27C}" presName="img" presStyleLbl="fgImgPlace1" presStyleIdx="1" presStyleCnt="6"/>
      <dgm:spPr>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7251" t="-19160" r="17251" b="-19160"/>
          </a:stretch>
        </a:blipFill>
        <a:ln>
          <a:noFill/>
        </a:ln>
      </dgm:spPr>
      <dgm:extLst>
        <a:ext uri="{E40237B7-FDA0-4F09-8148-C483321AD2D9}">
          <dgm14:cNvPr xmlns:dgm14="http://schemas.microsoft.com/office/drawing/2010/diagram" id="0" name="" descr="Users with solid fill"/>
        </a:ext>
      </dgm:extLst>
    </dgm:pt>
    <dgm:pt modelId="{C57E784E-EF95-4FFF-9679-580F8C4B5FEE}" type="pres">
      <dgm:prSet presAssocID="{2B5674F1-5169-4395-B2A8-5F79825DB27C}" presName="text" presStyleLbl="node1" presStyleIdx="1" presStyleCnt="6">
        <dgm:presLayoutVars>
          <dgm:bulletEnabled val="1"/>
        </dgm:presLayoutVars>
      </dgm:prSet>
      <dgm:spPr/>
    </dgm:pt>
    <dgm:pt modelId="{867828A6-8317-4386-8F54-0053B6052295}" type="pres">
      <dgm:prSet presAssocID="{9A3A44B3-ADF1-4CA9-9347-B874AA5AD9D5}" presName="spacer" presStyleCnt="0"/>
      <dgm:spPr/>
    </dgm:pt>
    <dgm:pt modelId="{83D7C3AA-E93A-478C-892F-650A0B05CC08}" type="pres">
      <dgm:prSet presAssocID="{AC221C0C-DA15-4B8B-8919-25EB0DE312AA}" presName="comp" presStyleCnt="0"/>
      <dgm:spPr/>
    </dgm:pt>
    <dgm:pt modelId="{3C5AB295-2FDF-464F-B526-AD219299A5E0}" type="pres">
      <dgm:prSet presAssocID="{AC221C0C-DA15-4B8B-8919-25EB0DE312AA}" presName="box" presStyleLbl="node1" presStyleIdx="2" presStyleCnt="6"/>
      <dgm:spPr/>
    </dgm:pt>
    <dgm:pt modelId="{696F7AA3-BD42-4657-8BF7-42D8CBBFF67C}" type="pres">
      <dgm:prSet presAssocID="{AC221C0C-DA15-4B8B-8919-25EB0DE312AA}" presName="img" presStyleLbl="fgImgPlace1" presStyleIdx="2" presStyleCnt="6"/>
      <dgm:spPr>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7251" t="-19160" r="17251" b="-19160"/>
          </a:stretch>
        </a:blipFill>
        <a:ln>
          <a:noFill/>
        </a:ln>
      </dgm:spPr>
      <dgm:extLst>
        <a:ext uri="{E40237B7-FDA0-4F09-8148-C483321AD2D9}">
          <dgm14:cNvPr xmlns:dgm14="http://schemas.microsoft.com/office/drawing/2010/diagram" id="0" name="" descr="Internet with solid fill"/>
        </a:ext>
      </dgm:extLst>
    </dgm:pt>
    <dgm:pt modelId="{BB89E10E-7005-41F8-BC77-03B222AFAF38}" type="pres">
      <dgm:prSet presAssocID="{AC221C0C-DA15-4B8B-8919-25EB0DE312AA}" presName="text" presStyleLbl="node1" presStyleIdx="2" presStyleCnt="6">
        <dgm:presLayoutVars>
          <dgm:bulletEnabled val="1"/>
        </dgm:presLayoutVars>
      </dgm:prSet>
      <dgm:spPr/>
    </dgm:pt>
    <dgm:pt modelId="{B3E7D505-7EE6-4631-BF20-C5729E37A52E}" type="pres">
      <dgm:prSet presAssocID="{4D277F08-FD1F-40E0-8D51-ED04FECBEA39}" presName="spacer" presStyleCnt="0"/>
      <dgm:spPr/>
    </dgm:pt>
    <dgm:pt modelId="{03400A68-A98B-4095-9E95-8C1D6510827F}" type="pres">
      <dgm:prSet presAssocID="{BD9D2A23-4A26-41E7-9F7C-DDA3DBD8F5AC}" presName="comp" presStyleCnt="0"/>
      <dgm:spPr/>
    </dgm:pt>
    <dgm:pt modelId="{BD5231F6-96BB-41AA-BB5A-BE2AE632CF4D}" type="pres">
      <dgm:prSet presAssocID="{BD9D2A23-4A26-41E7-9F7C-DDA3DBD8F5AC}" presName="box" presStyleLbl="node1" presStyleIdx="3" presStyleCnt="6"/>
      <dgm:spPr/>
    </dgm:pt>
    <dgm:pt modelId="{E217BD41-75F4-48A4-B72E-C8DB2C87CD71}" type="pres">
      <dgm:prSet presAssocID="{BD9D2A23-4A26-41E7-9F7C-DDA3DBD8F5AC}" presName="img" presStyleLbl="fgImgPlace1" presStyleIdx="3" presStyleCnt="6"/>
      <dgm:spPr>
        <a:blipFill dpi="0"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17251" t="-19160" r="17251" b="-19160"/>
          </a:stretch>
        </a:blipFill>
        <a:ln>
          <a:noFill/>
        </a:ln>
      </dgm:spPr>
      <dgm:extLst>
        <a:ext uri="{E40237B7-FDA0-4F09-8148-C483321AD2D9}">
          <dgm14:cNvPr xmlns:dgm14="http://schemas.microsoft.com/office/drawing/2010/diagram" id="0" name="" descr="Key with solid fill"/>
        </a:ext>
      </dgm:extLst>
    </dgm:pt>
    <dgm:pt modelId="{816E3F07-7315-40D1-A956-0C3D7B2E690E}" type="pres">
      <dgm:prSet presAssocID="{BD9D2A23-4A26-41E7-9F7C-DDA3DBD8F5AC}" presName="text" presStyleLbl="node1" presStyleIdx="3" presStyleCnt="6">
        <dgm:presLayoutVars>
          <dgm:bulletEnabled val="1"/>
        </dgm:presLayoutVars>
      </dgm:prSet>
      <dgm:spPr/>
    </dgm:pt>
    <dgm:pt modelId="{93C9ECEB-A576-4556-87E7-64C895BDB0F6}" type="pres">
      <dgm:prSet presAssocID="{DC0DD3F4-306A-4CD7-BDEF-4F3A6BF9C81C}" presName="spacer" presStyleCnt="0"/>
      <dgm:spPr/>
    </dgm:pt>
    <dgm:pt modelId="{149B4E0D-F86C-4FE8-9F44-C6AEF98464FA}" type="pres">
      <dgm:prSet presAssocID="{1BB9F017-9107-4458-B58E-D771BE548ACC}" presName="comp" presStyleCnt="0"/>
      <dgm:spPr/>
    </dgm:pt>
    <dgm:pt modelId="{24F1802A-289F-4861-8F09-68DB25D4D345}" type="pres">
      <dgm:prSet presAssocID="{1BB9F017-9107-4458-B58E-D771BE548ACC}" presName="box" presStyleLbl="node1" presStyleIdx="4" presStyleCnt="6"/>
      <dgm:spPr/>
    </dgm:pt>
    <dgm:pt modelId="{CDA626C2-F9C8-49ED-A22B-41C2507990EA}" type="pres">
      <dgm:prSet presAssocID="{1BB9F017-9107-4458-B58E-D771BE548ACC}" presName="img" presStyleLbl="fgImgPlace1" presStyleIdx="4" presStyleCnt="6"/>
      <dgm:spPr>
        <a:blipFill dpi="0" rotWithShape="1">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2709" t="-5329" r="22709" b="-5329"/>
          </a:stretch>
        </a:blipFill>
        <a:ln>
          <a:noFill/>
        </a:ln>
      </dgm:spPr>
      <dgm:extLst>
        <a:ext uri="{E40237B7-FDA0-4F09-8148-C483321AD2D9}">
          <dgm14:cNvPr xmlns:dgm14="http://schemas.microsoft.com/office/drawing/2010/diagram" id="0" name="" descr="Radar Chart with solid fill"/>
        </a:ext>
      </dgm:extLst>
    </dgm:pt>
    <dgm:pt modelId="{98169656-ACD1-40A1-AC82-EA550790331E}" type="pres">
      <dgm:prSet presAssocID="{1BB9F017-9107-4458-B58E-D771BE548ACC}" presName="text" presStyleLbl="node1" presStyleIdx="4" presStyleCnt="6">
        <dgm:presLayoutVars>
          <dgm:bulletEnabled val="1"/>
        </dgm:presLayoutVars>
      </dgm:prSet>
      <dgm:spPr/>
    </dgm:pt>
    <dgm:pt modelId="{A695ECEB-6518-4905-BA85-FEECBDB2F2F4}" type="pres">
      <dgm:prSet presAssocID="{0FDA91D8-8DA4-47B2-8FB4-71E73879CF14}" presName="spacer" presStyleCnt="0"/>
      <dgm:spPr/>
    </dgm:pt>
    <dgm:pt modelId="{0F806368-7589-429D-A9BE-0968469BEC1A}" type="pres">
      <dgm:prSet presAssocID="{97C3875F-AEBA-4F9C-A14D-F13EC6E233C2}" presName="comp" presStyleCnt="0"/>
      <dgm:spPr/>
    </dgm:pt>
    <dgm:pt modelId="{AC5FB6E4-8773-45C3-A162-BBB842CA8F60}" type="pres">
      <dgm:prSet presAssocID="{97C3875F-AEBA-4F9C-A14D-F13EC6E233C2}" presName="box" presStyleLbl="node1" presStyleIdx="5" presStyleCnt="6"/>
      <dgm:spPr/>
    </dgm:pt>
    <dgm:pt modelId="{0DD86D48-588A-41F6-A742-40E72BDBBCAE}" type="pres">
      <dgm:prSet presAssocID="{97C3875F-AEBA-4F9C-A14D-F13EC6E233C2}" presName="img" presStyleLbl="fgImgPlace1" presStyleIdx="5" presStyleCnt="6"/>
      <dgm:spPr>
        <a:blipFill dpi="0" rotWithShape="1">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17251" t="-19160" r="17251" b="-19160"/>
          </a:stretch>
        </a:blipFill>
        <a:ln>
          <a:noFill/>
        </a:ln>
      </dgm:spPr>
      <dgm:extLst>
        <a:ext uri="{E40237B7-FDA0-4F09-8148-C483321AD2D9}">
          <dgm14:cNvPr xmlns:dgm14="http://schemas.microsoft.com/office/drawing/2010/diagram" id="0" name="" descr="Connected with solid fill"/>
        </a:ext>
      </dgm:extLst>
    </dgm:pt>
    <dgm:pt modelId="{104BC4BB-AD8D-41B8-9F6D-BEDD62EDD9A9}" type="pres">
      <dgm:prSet presAssocID="{97C3875F-AEBA-4F9C-A14D-F13EC6E233C2}" presName="text" presStyleLbl="node1" presStyleIdx="5" presStyleCnt="6">
        <dgm:presLayoutVars>
          <dgm:bulletEnabled val="1"/>
        </dgm:presLayoutVars>
      </dgm:prSet>
      <dgm:spPr/>
    </dgm:pt>
  </dgm:ptLst>
  <dgm:cxnLst>
    <dgm:cxn modelId="{F73FC500-8618-4AD0-867B-8AB71E3469AA}" srcId="{56B1D23F-7449-4298-8CF4-8F754FD605E3}" destId="{AC221C0C-DA15-4B8B-8919-25EB0DE312AA}" srcOrd="2" destOrd="0" parTransId="{809698F3-51D5-4656-B37C-25EB0015E140}" sibTransId="{4D277F08-FD1F-40E0-8D51-ED04FECBEA39}"/>
    <dgm:cxn modelId="{6A4FD116-5501-43E7-B3BC-F2BBBD7A4173}" type="presOf" srcId="{97C3875F-AEBA-4F9C-A14D-F13EC6E233C2}" destId="{104BC4BB-AD8D-41B8-9F6D-BEDD62EDD9A9}" srcOrd="1" destOrd="0" presId="urn:microsoft.com/office/officeart/2005/8/layout/vList4"/>
    <dgm:cxn modelId="{D8C38A1D-7387-489D-A803-6F8447A0EB5D}" type="presOf" srcId="{62552901-A279-4011-A8A7-06539B819B33}" destId="{E8B854DF-5FAD-4A33-8FFF-F4E4EF1DC1DA}" srcOrd="0" destOrd="1" presId="urn:microsoft.com/office/officeart/2005/8/layout/vList4"/>
    <dgm:cxn modelId="{C7861820-40A7-4BB3-9402-F2A449D34F1E}" srcId="{56B1D23F-7449-4298-8CF4-8F754FD605E3}" destId="{2B5674F1-5169-4395-B2A8-5F79825DB27C}" srcOrd="1" destOrd="0" parTransId="{7FD31A9A-3041-4410-B897-73F32E202B5F}" sibTransId="{9A3A44B3-ADF1-4CA9-9347-B874AA5AD9D5}"/>
    <dgm:cxn modelId="{C13E5922-815E-4F32-8ADE-995BC1C8ABD4}" type="presOf" srcId="{8515F54A-B266-4745-9972-B52B74B5B024}" destId="{3C5AB295-2FDF-464F-B526-AD219299A5E0}" srcOrd="0" destOrd="2" presId="urn:microsoft.com/office/officeart/2005/8/layout/vList4"/>
    <dgm:cxn modelId="{1ACEB622-74B6-434A-8046-61D147F07C6A}" type="presOf" srcId="{2B5674F1-5169-4395-B2A8-5F79825DB27C}" destId="{C57E784E-EF95-4FFF-9679-580F8C4B5FEE}" srcOrd="1" destOrd="0" presId="urn:microsoft.com/office/officeart/2005/8/layout/vList4"/>
    <dgm:cxn modelId="{23E63931-E4F7-4904-9AAA-0DA1A669276E}" type="presOf" srcId="{8515F54A-B266-4745-9972-B52B74B5B024}" destId="{BB89E10E-7005-41F8-BC77-03B222AFAF38}" srcOrd="1" destOrd="2" presId="urn:microsoft.com/office/officeart/2005/8/layout/vList4"/>
    <dgm:cxn modelId="{F01F8634-E176-4188-8F49-8DDF59A94141}" srcId="{A734509A-4576-41B5-AA49-C33304FC9E90}" destId="{91D74AC1-1212-454C-915F-DABC74E53E7C}" srcOrd="0" destOrd="0" parTransId="{0CF448CF-CB23-406D-BF86-782F1817B728}" sibTransId="{5E056C49-0E62-4352-9135-D000809DF8C8}"/>
    <dgm:cxn modelId="{26C68B35-8513-4DBE-A430-3EC506977C5A}" srcId="{AC221C0C-DA15-4B8B-8919-25EB0DE312AA}" destId="{8515F54A-B266-4745-9972-B52B74B5B024}" srcOrd="1" destOrd="0" parTransId="{3B74EE92-3676-4BB2-A167-10524FFC5317}" sibTransId="{EFCB3D80-0514-48E3-8AE1-CEDD7590A26D}"/>
    <dgm:cxn modelId="{C3A2653C-3F52-479D-B3BD-266A0CCC1A85}" type="presOf" srcId="{2B5674F1-5169-4395-B2A8-5F79825DB27C}" destId="{E8B854DF-5FAD-4A33-8FFF-F4E4EF1DC1DA}" srcOrd="0" destOrd="0" presId="urn:microsoft.com/office/officeart/2005/8/layout/vList4"/>
    <dgm:cxn modelId="{97B77041-2DB7-4E8D-9789-50E30C8FE7A2}" type="presOf" srcId="{62552901-A279-4011-A8A7-06539B819B33}" destId="{C57E784E-EF95-4FFF-9679-580F8C4B5FEE}" srcOrd="1" destOrd="1" presId="urn:microsoft.com/office/officeart/2005/8/layout/vList4"/>
    <dgm:cxn modelId="{9E9B4B45-BA7D-4A37-A2B4-ACBC7C6D6319}" type="presOf" srcId="{A734509A-4576-41B5-AA49-C33304FC9E90}" destId="{7BE1CA38-EFE4-4ABD-9B9D-770C0CD21997}" srcOrd="1" destOrd="0" presId="urn:microsoft.com/office/officeart/2005/8/layout/vList4"/>
    <dgm:cxn modelId="{EF60CF66-07A7-4F65-B5A1-5473B3AA6501}" type="presOf" srcId="{F5EFDCF0-7B2E-46C3-BEBD-A5BF6D41060B}" destId="{104BC4BB-AD8D-41B8-9F6D-BEDD62EDD9A9}" srcOrd="1" destOrd="1" presId="urn:microsoft.com/office/officeart/2005/8/layout/vList4"/>
    <dgm:cxn modelId="{3DBD1547-9F7B-4B41-8BB7-92B4244208C7}" type="presOf" srcId="{56B1D23F-7449-4298-8CF4-8F754FD605E3}" destId="{1D4CDBE6-0E86-4E70-93E6-2CC74B5082F3}" srcOrd="0" destOrd="0" presId="urn:microsoft.com/office/officeart/2005/8/layout/vList4"/>
    <dgm:cxn modelId="{EDBC5967-73E4-41F2-8396-F701B78DF07D}" type="presOf" srcId="{F5EFDCF0-7B2E-46C3-BEBD-A5BF6D41060B}" destId="{AC5FB6E4-8773-45C3-A162-BBB842CA8F60}" srcOrd="0" destOrd="1" presId="urn:microsoft.com/office/officeart/2005/8/layout/vList4"/>
    <dgm:cxn modelId="{1038734E-2276-4325-A229-7DEACAB1EDDF}" type="presOf" srcId="{AC221C0C-DA15-4B8B-8919-25EB0DE312AA}" destId="{3C5AB295-2FDF-464F-B526-AD219299A5E0}" srcOrd="0" destOrd="0" presId="urn:microsoft.com/office/officeart/2005/8/layout/vList4"/>
    <dgm:cxn modelId="{5546776E-7FB0-4114-93A3-C975C546560C}" type="presOf" srcId="{BD9D2A23-4A26-41E7-9F7C-DDA3DBD8F5AC}" destId="{816E3F07-7315-40D1-A956-0C3D7B2E690E}" srcOrd="1" destOrd="0" presId="urn:microsoft.com/office/officeart/2005/8/layout/vList4"/>
    <dgm:cxn modelId="{356E8253-1D63-466C-8114-25D407825E1C}" srcId="{56B1D23F-7449-4298-8CF4-8F754FD605E3}" destId="{97C3875F-AEBA-4F9C-A14D-F13EC6E233C2}" srcOrd="5" destOrd="0" parTransId="{06DF46BB-1901-416E-825E-B36954301630}" sibTransId="{2764F3B4-3F2E-48F3-A71F-27E62C6D493E}"/>
    <dgm:cxn modelId="{7CAA5855-A612-43E3-84FF-078AF6B17475}" srcId="{97C3875F-AEBA-4F9C-A14D-F13EC6E233C2}" destId="{F5EFDCF0-7B2E-46C3-BEBD-A5BF6D41060B}" srcOrd="0" destOrd="0" parTransId="{D8D778A9-ED62-412E-A17C-2E165970952E}" sibTransId="{6E9C3851-1128-4AC8-8C62-47D2126DE23A}"/>
    <dgm:cxn modelId="{7A7B9E75-DF0E-4979-8594-D4CB560F9C59}" srcId="{56B1D23F-7449-4298-8CF4-8F754FD605E3}" destId="{BD9D2A23-4A26-41E7-9F7C-DDA3DBD8F5AC}" srcOrd="3" destOrd="0" parTransId="{29A3F0A6-676B-436F-9EA8-3DF328295CD3}" sibTransId="{DC0DD3F4-306A-4CD7-BDEF-4F3A6BF9C81C}"/>
    <dgm:cxn modelId="{5A31C27C-695E-4EB7-AA6C-9EFE973AC95E}" type="presOf" srcId="{91D74AC1-1212-454C-915F-DABC74E53E7C}" destId="{776154C7-01C9-4ED8-BA5A-F178A6DF7B49}" srcOrd="0" destOrd="1" presId="urn:microsoft.com/office/officeart/2005/8/layout/vList4"/>
    <dgm:cxn modelId="{B6639F7E-DCEE-44D6-8F93-3554BC4BE2A2}" type="presOf" srcId="{8147F252-7795-4788-8022-A5837922E8D4}" destId="{816E3F07-7315-40D1-A956-0C3D7B2E690E}" srcOrd="1" destOrd="1" presId="urn:microsoft.com/office/officeart/2005/8/layout/vList4"/>
    <dgm:cxn modelId="{D8187E80-3B99-46A8-AC41-555AE0039B28}" type="presOf" srcId="{1BB9F017-9107-4458-B58E-D771BE548ACC}" destId="{98169656-ACD1-40A1-AC82-EA550790331E}" srcOrd="1" destOrd="0" presId="urn:microsoft.com/office/officeart/2005/8/layout/vList4"/>
    <dgm:cxn modelId="{12590682-9CCA-479E-BE34-E0C95B52B2B0}" type="presOf" srcId="{AC221C0C-DA15-4B8B-8919-25EB0DE312AA}" destId="{BB89E10E-7005-41F8-BC77-03B222AFAF38}" srcOrd="1" destOrd="0" presId="urn:microsoft.com/office/officeart/2005/8/layout/vList4"/>
    <dgm:cxn modelId="{9E84F18D-81CE-459E-9243-2F66098E09C6}" type="presOf" srcId="{BD9D2A23-4A26-41E7-9F7C-DDA3DBD8F5AC}" destId="{BD5231F6-96BB-41AA-BB5A-BE2AE632CF4D}" srcOrd="0" destOrd="0" presId="urn:microsoft.com/office/officeart/2005/8/layout/vList4"/>
    <dgm:cxn modelId="{CE4D868F-CD43-42B4-B8CB-F71EBBEFD78E}" srcId="{1BB9F017-9107-4458-B58E-D771BE548ACC}" destId="{13EFD141-DCCE-4290-9209-FBB612151CCF}" srcOrd="0" destOrd="0" parTransId="{1F3D9906-DA97-47E7-89C7-2C598F1C90F6}" sibTransId="{71E703D8-439A-4579-8BDB-266ADD61461F}"/>
    <dgm:cxn modelId="{FF343494-2CC3-4117-9B03-2A3D369D16B0}" type="presOf" srcId="{8147F252-7795-4788-8022-A5837922E8D4}" destId="{BD5231F6-96BB-41AA-BB5A-BE2AE632CF4D}" srcOrd="0" destOrd="1" presId="urn:microsoft.com/office/officeart/2005/8/layout/vList4"/>
    <dgm:cxn modelId="{1CA0899A-0BEC-4EE9-A092-B52FFED960E5}" type="presOf" srcId="{97C3875F-AEBA-4F9C-A14D-F13EC6E233C2}" destId="{AC5FB6E4-8773-45C3-A162-BBB842CA8F60}" srcOrd="0" destOrd="0" presId="urn:microsoft.com/office/officeart/2005/8/layout/vList4"/>
    <dgm:cxn modelId="{5F0B87A2-74CC-4B92-9E92-5D34C9AFE475}" type="presOf" srcId="{13EFD141-DCCE-4290-9209-FBB612151CCF}" destId="{98169656-ACD1-40A1-AC82-EA550790331E}" srcOrd="1" destOrd="1" presId="urn:microsoft.com/office/officeart/2005/8/layout/vList4"/>
    <dgm:cxn modelId="{CCDE0DA3-8C72-457B-AF68-5B775DC2B7C4}" type="presOf" srcId="{1BB9F017-9107-4458-B58E-D771BE548ACC}" destId="{24F1802A-289F-4861-8F09-68DB25D4D345}" srcOrd="0" destOrd="0" presId="urn:microsoft.com/office/officeart/2005/8/layout/vList4"/>
    <dgm:cxn modelId="{B1CB70A4-0E3E-498E-999D-9318513F99DA}" type="presOf" srcId="{EB061A17-71A9-4019-A9BA-7849173537B1}" destId="{776154C7-01C9-4ED8-BA5A-F178A6DF7B49}" srcOrd="0" destOrd="2" presId="urn:microsoft.com/office/officeart/2005/8/layout/vList4"/>
    <dgm:cxn modelId="{C3ABF5AB-0944-4983-9FBB-584DA953EB12}" type="presOf" srcId="{13EFD141-DCCE-4290-9209-FBB612151CCF}" destId="{24F1802A-289F-4861-8F09-68DB25D4D345}" srcOrd="0" destOrd="1" presId="urn:microsoft.com/office/officeart/2005/8/layout/vList4"/>
    <dgm:cxn modelId="{381D76AE-9E39-4DBB-8486-8D73C37ECD86}" srcId="{A734509A-4576-41B5-AA49-C33304FC9E90}" destId="{EB061A17-71A9-4019-A9BA-7849173537B1}" srcOrd="1" destOrd="0" parTransId="{FB4B17D6-C365-4544-91EE-4CB1A4E48F62}" sibTransId="{9DD582A1-7595-4CC4-81F8-46ECA580FEC3}"/>
    <dgm:cxn modelId="{2CE301C2-1452-4A8E-886D-E0D2D7FAA533}" type="presOf" srcId="{AFA82F5F-B6B9-49C0-890D-B348282BB5F7}" destId="{AC5FB6E4-8773-45C3-A162-BBB842CA8F60}" srcOrd="0" destOrd="2" presId="urn:microsoft.com/office/officeart/2005/8/layout/vList4"/>
    <dgm:cxn modelId="{C42765C7-9D41-4FFC-BD1B-A98947E4BB8A}" type="presOf" srcId="{CE388985-3405-45DD-ABD5-A0CADC52559D}" destId="{BB89E10E-7005-41F8-BC77-03B222AFAF38}" srcOrd="1" destOrd="1" presId="urn:microsoft.com/office/officeart/2005/8/layout/vList4"/>
    <dgm:cxn modelId="{36A16DCD-7FA2-4941-B815-A195D0FA286C}" srcId="{56B1D23F-7449-4298-8CF4-8F754FD605E3}" destId="{1BB9F017-9107-4458-B58E-D771BE548ACC}" srcOrd="4" destOrd="0" parTransId="{04DEBDAD-92BF-4C89-B62A-3B04867A4AB7}" sibTransId="{0FDA91D8-8DA4-47B2-8FB4-71E73879CF14}"/>
    <dgm:cxn modelId="{121AE3D1-1486-45B8-BDAF-D691A5A87571}" type="presOf" srcId="{91D74AC1-1212-454C-915F-DABC74E53E7C}" destId="{7BE1CA38-EFE4-4ABD-9B9D-770C0CD21997}" srcOrd="1" destOrd="1" presId="urn:microsoft.com/office/officeart/2005/8/layout/vList4"/>
    <dgm:cxn modelId="{D3DF9AD8-4A2E-46F1-8A5F-766129FE3EC0}" srcId="{97C3875F-AEBA-4F9C-A14D-F13EC6E233C2}" destId="{AFA82F5F-B6B9-49C0-890D-B348282BB5F7}" srcOrd="1" destOrd="0" parTransId="{4141A3D2-F501-4529-BCDD-7AB2A4F6F8FA}" sibTransId="{E3C10EEC-E7AC-41E3-A14D-C52E02646657}"/>
    <dgm:cxn modelId="{539BA5DB-D5B6-4C0D-9668-41CE4FB23499}" srcId="{BD9D2A23-4A26-41E7-9F7C-DDA3DBD8F5AC}" destId="{8147F252-7795-4788-8022-A5837922E8D4}" srcOrd="0" destOrd="0" parTransId="{9404EB84-C560-405C-A662-03E100FA53AB}" sibTransId="{1238A742-09DB-4C1C-98FB-257CDC171F34}"/>
    <dgm:cxn modelId="{E1107AE0-1F21-4AAD-86B2-191069F2FE51}" type="presOf" srcId="{AFA82F5F-B6B9-49C0-890D-B348282BB5F7}" destId="{104BC4BB-AD8D-41B8-9F6D-BEDD62EDD9A9}" srcOrd="1" destOrd="2" presId="urn:microsoft.com/office/officeart/2005/8/layout/vList4"/>
    <dgm:cxn modelId="{55C76FE2-DAB3-404F-957D-1A3777A4F717}" type="presOf" srcId="{CE388985-3405-45DD-ABD5-A0CADC52559D}" destId="{3C5AB295-2FDF-464F-B526-AD219299A5E0}" srcOrd="0" destOrd="1" presId="urn:microsoft.com/office/officeart/2005/8/layout/vList4"/>
    <dgm:cxn modelId="{D9FAC1E5-1899-45F0-AE21-6BE3711C03AC}" type="presOf" srcId="{EB061A17-71A9-4019-A9BA-7849173537B1}" destId="{7BE1CA38-EFE4-4ABD-9B9D-770C0CD21997}" srcOrd="1" destOrd="2" presId="urn:microsoft.com/office/officeart/2005/8/layout/vList4"/>
    <dgm:cxn modelId="{04B56EE7-B2AE-43FA-976F-0D25A28ADE0F}" srcId="{AC221C0C-DA15-4B8B-8919-25EB0DE312AA}" destId="{CE388985-3405-45DD-ABD5-A0CADC52559D}" srcOrd="0" destOrd="0" parTransId="{FE792DF2-0C78-4D1E-AE19-DE2EF7942360}" sibTransId="{371E9E99-1B34-4057-871F-1653E8B2C83D}"/>
    <dgm:cxn modelId="{F8CAC6EF-3BAB-46E4-9B45-FF067E180A18}" type="presOf" srcId="{A734509A-4576-41B5-AA49-C33304FC9E90}" destId="{776154C7-01C9-4ED8-BA5A-F178A6DF7B49}" srcOrd="0" destOrd="0" presId="urn:microsoft.com/office/officeart/2005/8/layout/vList4"/>
    <dgm:cxn modelId="{4FCA25F8-9D4B-4855-944C-A0B2BA1A8E9F}" srcId="{2B5674F1-5169-4395-B2A8-5F79825DB27C}" destId="{62552901-A279-4011-A8A7-06539B819B33}" srcOrd="0" destOrd="0" parTransId="{A257A580-060A-4EE9-9431-4BDDB98CB71F}" sibTransId="{8FE8429D-C355-43BA-A1FA-F2FDED8E5815}"/>
    <dgm:cxn modelId="{E6ECAAFF-CD06-4F61-AABC-D5046693F5D2}" srcId="{56B1D23F-7449-4298-8CF4-8F754FD605E3}" destId="{A734509A-4576-41B5-AA49-C33304FC9E90}" srcOrd="0" destOrd="0" parTransId="{6B07BEE2-DC48-4FA5-9CAA-CB5D3932EC46}" sibTransId="{E1DF2576-9951-42C7-B3B4-08658818D26E}"/>
    <dgm:cxn modelId="{DF62A204-FA61-4A3A-8A9B-42835E040E3F}" type="presParOf" srcId="{1D4CDBE6-0E86-4E70-93E6-2CC74B5082F3}" destId="{137A8B9B-4144-4335-A795-D136450AC8EF}" srcOrd="0" destOrd="0" presId="urn:microsoft.com/office/officeart/2005/8/layout/vList4"/>
    <dgm:cxn modelId="{59398D24-CDE6-4CD2-AE06-70DC984D6757}" type="presParOf" srcId="{137A8B9B-4144-4335-A795-D136450AC8EF}" destId="{776154C7-01C9-4ED8-BA5A-F178A6DF7B49}" srcOrd="0" destOrd="0" presId="urn:microsoft.com/office/officeart/2005/8/layout/vList4"/>
    <dgm:cxn modelId="{7B3E6894-E25E-47BB-81E1-E9919FB48309}" type="presParOf" srcId="{137A8B9B-4144-4335-A795-D136450AC8EF}" destId="{AA249D85-3ED3-41DF-827D-D9DAA2ED4E84}" srcOrd="1" destOrd="0" presId="urn:microsoft.com/office/officeart/2005/8/layout/vList4"/>
    <dgm:cxn modelId="{1ABC3F30-0A7C-453B-B272-9C8F6AB64BD8}" type="presParOf" srcId="{137A8B9B-4144-4335-A795-D136450AC8EF}" destId="{7BE1CA38-EFE4-4ABD-9B9D-770C0CD21997}" srcOrd="2" destOrd="0" presId="urn:microsoft.com/office/officeart/2005/8/layout/vList4"/>
    <dgm:cxn modelId="{F494EE74-5996-47D6-8747-FF048C0D6848}" type="presParOf" srcId="{1D4CDBE6-0E86-4E70-93E6-2CC74B5082F3}" destId="{A3696B33-5D89-420A-A5DD-F85333657268}" srcOrd="1" destOrd="0" presId="urn:microsoft.com/office/officeart/2005/8/layout/vList4"/>
    <dgm:cxn modelId="{170D4281-CF6C-40D0-A23A-F08E3AEA0CEA}" type="presParOf" srcId="{1D4CDBE6-0E86-4E70-93E6-2CC74B5082F3}" destId="{B952B46B-DA8B-4916-87A9-1A4DC42F0CEF}" srcOrd="2" destOrd="0" presId="urn:microsoft.com/office/officeart/2005/8/layout/vList4"/>
    <dgm:cxn modelId="{6B222852-5440-42D4-8B7A-44B1AF3FC26E}" type="presParOf" srcId="{B952B46B-DA8B-4916-87A9-1A4DC42F0CEF}" destId="{E8B854DF-5FAD-4A33-8FFF-F4E4EF1DC1DA}" srcOrd="0" destOrd="0" presId="urn:microsoft.com/office/officeart/2005/8/layout/vList4"/>
    <dgm:cxn modelId="{662D2439-3A08-4A8E-8E60-877A76531325}" type="presParOf" srcId="{B952B46B-DA8B-4916-87A9-1A4DC42F0CEF}" destId="{B71A3565-42B6-428D-B3C6-1B9E56ADAFB7}" srcOrd="1" destOrd="0" presId="urn:microsoft.com/office/officeart/2005/8/layout/vList4"/>
    <dgm:cxn modelId="{C4CAB0A3-EC3E-4CDD-BD9B-9DCDD65DD63F}" type="presParOf" srcId="{B952B46B-DA8B-4916-87A9-1A4DC42F0CEF}" destId="{C57E784E-EF95-4FFF-9679-580F8C4B5FEE}" srcOrd="2" destOrd="0" presId="urn:microsoft.com/office/officeart/2005/8/layout/vList4"/>
    <dgm:cxn modelId="{026B08B3-5743-42AD-A088-C5FA3E5EDD91}" type="presParOf" srcId="{1D4CDBE6-0E86-4E70-93E6-2CC74B5082F3}" destId="{867828A6-8317-4386-8F54-0053B6052295}" srcOrd="3" destOrd="0" presId="urn:microsoft.com/office/officeart/2005/8/layout/vList4"/>
    <dgm:cxn modelId="{15680366-CF94-4B4E-BCB6-D299F43EBE70}" type="presParOf" srcId="{1D4CDBE6-0E86-4E70-93E6-2CC74B5082F3}" destId="{83D7C3AA-E93A-478C-892F-650A0B05CC08}" srcOrd="4" destOrd="0" presId="urn:microsoft.com/office/officeart/2005/8/layout/vList4"/>
    <dgm:cxn modelId="{FC11F76D-EEC6-4F04-B65A-E63D717163AD}" type="presParOf" srcId="{83D7C3AA-E93A-478C-892F-650A0B05CC08}" destId="{3C5AB295-2FDF-464F-B526-AD219299A5E0}" srcOrd="0" destOrd="0" presId="urn:microsoft.com/office/officeart/2005/8/layout/vList4"/>
    <dgm:cxn modelId="{4DCEB0C6-04FE-4636-AB43-F3F306A0FE87}" type="presParOf" srcId="{83D7C3AA-E93A-478C-892F-650A0B05CC08}" destId="{696F7AA3-BD42-4657-8BF7-42D8CBBFF67C}" srcOrd="1" destOrd="0" presId="urn:microsoft.com/office/officeart/2005/8/layout/vList4"/>
    <dgm:cxn modelId="{082DF463-6FB8-48C0-B385-251809FA680A}" type="presParOf" srcId="{83D7C3AA-E93A-478C-892F-650A0B05CC08}" destId="{BB89E10E-7005-41F8-BC77-03B222AFAF38}" srcOrd="2" destOrd="0" presId="urn:microsoft.com/office/officeart/2005/8/layout/vList4"/>
    <dgm:cxn modelId="{1120BA6D-2DB4-4AC2-9A3D-3EB5F6942D91}" type="presParOf" srcId="{1D4CDBE6-0E86-4E70-93E6-2CC74B5082F3}" destId="{B3E7D505-7EE6-4631-BF20-C5729E37A52E}" srcOrd="5" destOrd="0" presId="urn:microsoft.com/office/officeart/2005/8/layout/vList4"/>
    <dgm:cxn modelId="{F94674A1-D631-4537-986E-2C17D9DD383A}" type="presParOf" srcId="{1D4CDBE6-0E86-4E70-93E6-2CC74B5082F3}" destId="{03400A68-A98B-4095-9E95-8C1D6510827F}" srcOrd="6" destOrd="0" presId="urn:microsoft.com/office/officeart/2005/8/layout/vList4"/>
    <dgm:cxn modelId="{C58616AB-EF80-45F5-B7A7-FD0146EF9E06}" type="presParOf" srcId="{03400A68-A98B-4095-9E95-8C1D6510827F}" destId="{BD5231F6-96BB-41AA-BB5A-BE2AE632CF4D}" srcOrd="0" destOrd="0" presId="urn:microsoft.com/office/officeart/2005/8/layout/vList4"/>
    <dgm:cxn modelId="{FB30D1C5-87EE-4E3B-AEFE-57F4F6E4D639}" type="presParOf" srcId="{03400A68-A98B-4095-9E95-8C1D6510827F}" destId="{E217BD41-75F4-48A4-B72E-C8DB2C87CD71}" srcOrd="1" destOrd="0" presId="urn:microsoft.com/office/officeart/2005/8/layout/vList4"/>
    <dgm:cxn modelId="{905B3416-743D-4F5F-9BAF-6546B29D5A0E}" type="presParOf" srcId="{03400A68-A98B-4095-9E95-8C1D6510827F}" destId="{816E3F07-7315-40D1-A956-0C3D7B2E690E}" srcOrd="2" destOrd="0" presId="urn:microsoft.com/office/officeart/2005/8/layout/vList4"/>
    <dgm:cxn modelId="{39F3E4A4-30FA-4B1C-BD58-B572B7407A35}" type="presParOf" srcId="{1D4CDBE6-0E86-4E70-93E6-2CC74B5082F3}" destId="{93C9ECEB-A576-4556-87E7-64C895BDB0F6}" srcOrd="7" destOrd="0" presId="urn:microsoft.com/office/officeart/2005/8/layout/vList4"/>
    <dgm:cxn modelId="{75CBB498-184F-474B-9323-74C874F1C278}" type="presParOf" srcId="{1D4CDBE6-0E86-4E70-93E6-2CC74B5082F3}" destId="{149B4E0D-F86C-4FE8-9F44-C6AEF98464FA}" srcOrd="8" destOrd="0" presId="urn:microsoft.com/office/officeart/2005/8/layout/vList4"/>
    <dgm:cxn modelId="{EF48092D-E92C-4D3F-91D8-9F38CF3B9802}" type="presParOf" srcId="{149B4E0D-F86C-4FE8-9F44-C6AEF98464FA}" destId="{24F1802A-289F-4861-8F09-68DB25D4D345}" srcOrd="0" destOrd="0" presId="urn:microsoft.com/office/officeart/2005/8/layout/vList4"/>
    <dgm:cxn modelId="{4C6C30DC-DFF5-4354-82FB-E791E65D38B8}" type="presParOf" srcId="{149B4E0D-F86C-4FE8-9F44-C6AEF98464FA}" destId="{CDA626C2-F9C8-49ED-A22B-41C2507990EA}" srcOrd="1" destOrd="0" presId="urn:microsoft.com/office/officeart/2005/8/layout/vList4"/>
    <dgm:cxn modelId="{50F1CD9D-6F76-4A94-80B2-903585604D0C}" type="presParOf" srcId="{149B4E0D-F86C-4FE8-9F44-C6AEF98464FA}" destId="{98169656-ACD1-40A1-AC82-EA550790331E}" srcOrd="2" destOrd="0" presId="urn:microsoft.com/office/officeart/2005/8/layout/vList4"/>
    <dgm:cxn modelId="{A3501DE5-E822-4F53-8075-929C2D75124E}" type="presParOf" srcId="{1D4CDBE6-0E86-4E70-93E6-2CC74B5082F3}" destId="{A695ECEB-6518-4905-BA85-FEECBDB2F2F4}" srcOrd="9" destOrd="0" presId="urn:microsoft.com/office/officeart/2005/8/layout/vList4"/>
    <dgm:cxn modelId="{D31BB6F0-CDDD-40F1-9034-A9B5AC76C2AB}" type="presParOf" srcId="{1D4CDBE6-0E86-4E70-93E6-2CC74B5082F3}" destId="{0F806368-7589-429D-A9BE-0968469BEC1A}" srcOrd="10" destOrd="0" presId="urn:microsoft.com/office/officeart/2005/8/layout/vList4"/>
    <dgm:cxn modelId="{5C22E082-035F-4A78-BB18-6751DDEACAAD}" type="presParOf" srcId="{0F806368-7589-429D-A9BE-0968469BEC1A}" destId="{AC5FB6E4-8773-45C3-A162-BBB842CA8F60}" srcOrd="0" destOrd="0" presId="urn:microsoft.com/office/officeart/2005/8/layout/vList4"/>
    <dgm:cxn modelId="{5F85E88E-E4CD-4619-B866-930FAFD841AE}" type="presParOf" srcId="{0F806368-7589-429D-A9BE-0968469BEC1A}" destId="{0DD86D48-588A-41F6-A742-40E72BDBBCAE}" srcOrd="1" destOrd="0" presId="urn:microsoft.com/office/officeart/2005/8/layout/vList4"/>
    <dgm:cxn modelId="{F468470C-28EC-46D0-A3C7-55D7928338C8}" type="presParOf" srcId="{0F806368-7589-429D-A9BE-0968469BEC1A}" destId="{104BC4BB-AD8D-41B8-9F6D-BEDD62EDD9A9}" srcOrd="2" destOrd="0" presId="urn:microsoft.com/office/officeart/2005/8/layout/vList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EDBAF7C-4848-4D9F-8C0A-5001E3F16AD3}"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IN"/>
        </a:p>
      </dgm:t>
    </dgm:pt>
    <dgm:pt modelId="{B51C637A-B5BA-4DF2-9AEA-3C682C345A5B}">
      <dgm:prSet custT="1"/>
      <dgm:spPr>
        <a:solidFill>
          <a:schemeClr val="bg2">
            <a:lumMod val="10000"/>
          </a:schemeClr>
        </a:solidFill>
        <a:ln>
          <a:noFill/>
        </a:ln>
      </dgm:spPr>
      <dgm:t>
        <a:bodyPr/>
        <a:lstStyle/>
        <a:p>
          <a:r>
            <a:rPr lang="en-US" sz="1800">
              <a:latin typeface="Arial Nova" panose="020B0504020202020204" pitchFamily="34" charset="0"/>
            </a:rPr>
            <a:t>Monitoring &amp; Reporting</a:t>
          </a:r>
          <a:endParaRPr lang="en-IN" sz="1800">
            <a:latin typeface="Arial Nova" panose="020B0504020202020204" pitchFamily="34" charset="0"/>
          </a:endParaRPr>
        </a:p>
      </dgm:t>
    </dgm:pt>
    <dgm:pt modelId="{A9D8AB64-E2D1-471C-A7F7-CE143B7DB6DE}" type="parTrans" cxnId="{529F5D96-0BE4-4D32-86D5-EA5D7339C8DD}">
      <dgm:prSet/>
      <dgm:spPr/>
      <dgm:t>
        <a:bodyPr/>
        <a:lstStyle/>
        <a:p>
          <a:endParaRPr lang="en-IN">
            <a:latin typeface="Arial Nova" panose="020B0504020202020204" pitchFamily="34" charset="0"/>
          </a:endParaRPr>
        </a:p>
      </dgm:t>
    </dgm:pt>
    <dgm:pt modelId="{DCE76C5C-14A1-4659-8451-1820796ADDFD}" type="sibTrans" cxnId="{529F5D96-0BE4-4D32-86D5-EA5D7339C8DD}">
      <dgm:prSet/>
      <dgm:spPr/>
      <dgm:t>
        <a:bodyPr/>
        <a:lstStyle/>
        <a:p>
          <a:endParaRPr lang="en-IN">
            <a:latin typeface="Arial Nova" panose="020B0504020202020204" pitchFamily="34" charset="0"/>
          </a:endParaRPr>
        </a:p>
      </dgm:t>
    </dgm:pt>
    <dgm:pt modelId="{89F68308-5131-4D13-8EBB-316CB9BD1B92}">
      <dgm:prSet phldrT="[Text]" custT="1"/>
      <dgm:spPr>
        <a:solidFill>
          <a:schemeClr val="bg1">
            <a:alpha val="90000"/>
          </a:schemeClr>
        </a:solidFill>
        <a:ln>
          <a:noFill/>
        </a:ln>
      </dgm:spPr>
      <dgm:t>
        <a:bodyPr/>
        <a:lstStyle/>
        <a:p>
          <a:r>
            <a:rPr lang="en-US" sz="1100">
              <a:latin typeface="Arial Nova" panose="020B0504020202020204" pitchFamily="34" charset="0"/>
            </a:rPr>
            <a:t>24x7 proactive monitoring with real-time &amp; historic reporting</a:t>
          </a:r>
          <a:endParaRPr lang="en-IN" sz="1100">
            <a:latin typeface="Arial Nova" panose="020B0504020202020204" pitchFamily="34" charset="0"/>
          </a:endParaRPr>
        </a:p>
      </dgm:t>
    </dgm:pt>
    <dgm:pt modelId="{48A7E2BE-1237-4B57-984E-84219EF0C8F5}" type="parTrans" cxnId="{DDE2CA78-CCAC-498A-86DE-86FA17980551}">
      <dgm:prSet/>
      <dgm:spPr>
        <a:ln>
          <a:solidFill>
            <a:schemeClr val="tx1"/>
          </a:solidFill>
        </a:ln>
      </dgm:spPr>
      <dgm:t>
        <a:bodyPr/>
        <a:lstStyle/>
        <a:p>
          <a:endParaRPr lang="en-IN">
            <a:latin typeface="Arial Nova" panose="020B0504020202020204" pitchFamily="34" charset="0"/>
          </a:endParaRPr>
        </a:p>
      </dgm:t>
    </dgm:pt>
    <dgm:pt modelId="{F7A7502D-AE53-4918-B77F-EC0C94451F0A}" type="sibTrans" cxnId="{DDE2CA78-CCAC-498A-86DE-86FA17980551}">
      <dgm:prSet/>
      <dgm:spPr/>
      <dgm:t>
        <a:bodyPr/>
        <a:lstStyle/>
        <a:p>
          <a:endParaRPr lang="en-IN">
            <a:latin typeface="Arial Nova" panose="020B0504020202020204" pitchFamily="34" charset="0"/>
          </a:endParaRPr>
        </a:p>
      </dgm:t>
    </dgm:pt>
    <dgm:pt modelId="{49751B5B-C317-4F8C-8F02-CEA84775E679}">
      <dgm:prSet phldrT="[Text]" custT="1"/>
      <dgm:spPr>
        <a:solidFill>
          <a:srgbClr val="EEECE1">
            <a:lumMod val="10000"/>
          </a:srgbClr>
        </a:solidFill>
        <a:ln w="25400" cap="flat" cmpd="sng" algn="ctr">
          <a:noFill/>
          <a:prstDash val="solid"/>
        </a:ln>
        <a:effectLst/>
      </dgm:spPr>
      <dgm:t>
        <a:bodyPr spcFirstLastPara="0" vert="horz" wrap="square" lIns="34290" tIns="22860" rIns="34290" bIns="22860" numCol="1" spcCol="1270" anchor="ctr" anchorCtr="0"/>
        <a:lstStyle/>
        <a:p>
          <a:r>
            <a:rPr lang="en-US" sz="1800" kern="1200">
              <a:solidFill>
                <a:prstClr val="white"/>
              </a:solidFill>
              <a:latin typeface="Arial Nova" panose="020B0504020202020204" pitchFamily="34" charset="0"/>
              <a:ea typeface="+mn-ea"/>
              <a:cs typeface="+mn-cs"/>
            </a:rPr>
            <a:t>Configuration</a:t>
          </a:r>
          <a:r>
            <a:rPr lang="en-US" sz="1800" kern="1200">
              <a:latin typeface="Arial Nova" panose="020B0504020202020204" pitchFamily="34" charset="0"/>
            </a:rPr>
            <a:t> Management</a:t>
          </a:r>
          <a:endParaRPr lang="en-IN" sz="1800" kern="1200">
            <a:latin typeface="Arial Nova" panose="020B0504020202020204" pitchFamily="34" charset="0"/>
          </a:endParaRPr>
        </a:p>
      </dgm:t>
    </dgm:pt>
    <dgm:pt modelId="{B3393A1B-8D22-49D8-94BA-94A6BC0ADE9F}" type="parTrans" cxnId="{A9EF21D4-D305-439A-9276-62ABBCB73A71}">
      <dgm:prSet/>
      <dgm:spPr/>
      <dgm:t>
        <a:bodyPr/>
        <a:lstStyle/>
        <a:p>
          <a:endParaRPr lang="en-IN">
            <a:latin typeface="Arial Nova" panose="020B0504020202020204" pitchFamily="34" charset="0"/>
          </a:endParaRPr>
        </a:p>
      </dgm:t>
    </dgm:pt>
    <dgm:pt modelId="{74818013-CFDA-4D2B-BC79-9F1839651AD1}" type="sibTrans" cxnId="{A9EF21D4-D305-439A-9276-62ABBCB73A71}">
      <dgm:prSet/>
      <dgm:spPr/>
      <dgm:t>
        <a:bodyPr/>
        <a:lstStyle/>
        <a:p>
          <a:endParaRPr lang="en-IN">
            <a:latin typeface="Arial Nova" panose="020B0504020202020204" pitchFamily="34" charset="0"/>
          </a:endParaRPr>
        </a:p>
      </dgm:t>
    </dgm:pt>
    <dgm:pt modelId="{C984F4E8-A763-4016-AD94-5A1C05275C83}">
      <dgm:prSet phldrT="[Text]" custT="1"/>
      <dgm:spPr>
        <a:solidFill>
          <a:schemeClr val="bg1">
            <a:alpha val="90000"/>
          </a:schemeClr>
        </a:solidFill>
        <a:ln>
          <a:noFill/>
        </a:ln>
      </dgm:spPr>
      <dgm:t>
        <a:bodyPr/>
        <a:lstStyle/>
        <a:p>
          <a:r>
            <a:rPr lang="en-US" sz="1100">
              <a:latin typeface="Arial Nova" panose="020B0504020202020204" pitchFamily="34" charset="0"/>
            </a:rPr>
            <a:t>Common policies across regions with on request auditing of configuration</a:t>
          </a:r>
          <a:endParaRPr lang="en-IN" sz="1100">
            <a:latin typeface="Arial Nova" panose="020B0504020202020204" pitchFamily="34" charset="0"/>
          </a:endParaRPr>
        </a:p>
      </dgm:t>
    </dgm:pt>
    <dgm:pt modelId="{BBE1217A-450E-4E27-AF55-81A9EB5D7DA9}" type="parTrans" cxnId="{7C4C25F8-6DB7-4113-8603-E8637F47AD34}">
      <dgm:prSet/>
      <dgm:spPr>
        <a:ln>
          <a:solidFill>
            <a:schemeClr val="tx1"/>
          </a:solidFill>
        </a:ln>
      </dgm:spPr>
      <dgm:t>
        <a:bodyPr/>
        <a:lstStyle/>
        <a:p>
          <a:endParaRPr lang="en-IN">
            <a:latin typeface="Arial Nova" panose="020B0504020202020204" pitchFamily="34" charset="0"/>
          </a:endParaRPr>
        </a:p>
      </dgm:t>
    </dgm:pt>
    <dgm:pt modelId="{6BC3131B-E595-445B-BF2B-F4DED6983E58}" type="sibTrans" cxnId="{7C4C25F8-6DB7-4113-8603-E8637F47AD34}">
      <dgm:prSet/>
      <dgm:spPr/>
      <dgm:t>
        <a:bodyPr/>
        <a:lstStyle/>
        <a:p>
          <a:endParaRPr lang="en-IN">
            <a:latin typeface="Arial Nova" panose="020B0504020202020204" pitchFamily="34" charset="0"/>
          </a:endParaRPr>
        </a:p>
      </dgm:t>
    </dgm:pt>
    <dgm:pt modelId="{23CD1114-D96B-46EC-B7A1-A07F7779C5A8}">
      <dgm:prSet phldrT="[Text]" custT="1"/>
      <dgm:spPr>
        <a:solidFill>
          <a:srgbClr val="EEECE1">
            <a:lumMod val="10000"/>
          </a:srgbClr>
        </a:solidFill>
        <a:ln w="25400" cap="flat" cmpd="sng" algn="ctr">
          <a:noFill/>
          <a:prstDash val="solid"/>
        </a:ln>
        <a:effectLst/>
      </dgm:spPr>
      <dgm:t>
        <a:bodyPr spcFirstLastPara="0" vert="horz" wrap="square" lIns="34290" tIns="22860" rIns="34290" bIns="22860" numCol="1" spcCol="1270" anchor="ctr" anchorCtr="0"/>
        <a:lstStyle/>
        <a:p>
          <a:r>
            <a:rPr lang="en-US" sz="1800">
              <a:latin typeface="Arial Nova" panose="020B0504020202020204" pitchFamily="34" charset="0"/>
            </a:rPr>
            <a:t>Incident Management</a:t>
          </a:r>
          <a:endParaRPr lang="en-IN" sz="1800">
            <a:latin typeface="Arial Nova" panose="020B0504020202020204" pitchFamily="34" charset="0"/>
          </a:endParaRPr>
        </a:p>
      </dgm:t>
    </dgm:pt>
    <dgm:pt modelId="{52F1F8DE-EF71-4E7C-A50D-C4C1B1A8885C}" type="parTrans" cxnId="{CAA866E7-4D0B-4ADF-BB87-D3F94DB13852}">
      <dgm:prSet/>
      <dgm:spPr/>
      <dgm:t>
        <a:bodyPr/>
        <a:lstStyle/>
        <a:p>
          <a:endParaRPr lang="en-IN">
            <a:latin typeface="Arial Nova" panose="020B0504020202020204" pitchFamily="34" charset="0"/>
          </a:endParaRPr>
        </a:p>
      </dgm:t>
    </dgm:pt>
    <dgm:pt modelId="{89D17F6E-A663-4732-8FEB-8619BCD1CC4C}" type="sibTrans" cxnId="{CAA866E7-4D0B-4ADF-BB87-D3F94DB13852}">
      <dgm:prSet/>
      <dgm:spPr/>
      <dgm:t>
        <a:bodyPr/>
        <a:lstStyle/>
        <a:p>
          <a:endParaRPr lang="en-IN">
            <a:latin typeface="Arial Nova" panose="020B0504020202020204" pitchFamily="34" charset="0"/>
          </a:endParaRPr>
        </a:p>
      </dgm:t>
    </dgm:pt>
    <dgm:pt modelId="{4366AE1A-0247-4241-B2D9-9CB18E589838}">
      <dgm:prSet phldrT="[Text]" custT="1"/>
      <dgm:spPr>
        <a:solidFill>
          <a:schemeClr val="bg1">
            <a:alpha val="90000"/>
          </a:schemeClr>
        </a:solidFill>
        <a:ln>
          <a:noFill/>
        </a:ln>
      </dgm:spPr>
      <dgm:t>
        <a:bodyPr/>
        <a:lstStyle/>
        <a:p>
          <a:r>
            <a:rPr lang="en-US" sz="1100">
              <a:latin typeface="Arial Nova" panose="020B0504020202020204" pitchFamily="34" charset="0"/>
            </a:rPr>
            <a:t>Common reporting &amp; ticketing platform. RCA prepared based on incidents raised by customers</a:t>
          </a:r>
          <a:endParaRPr lang="en-IN" sz="1100">
            <a:latin typeface="Arial Nova" panose="020B0504020202020204" pitchFamily="34" charset="0"/>
          </a:endParaRPr>
        </a:p>
      </dgm:t>
    </dgm:pt>
    <dgm:pt modelId="{15069BA4-5176-410A-B619-F0D2C20316FA}" type="parTrans" cxnId="{C4AC3972-E0C1-4B43-8C8C-1DE875A37874}">
      <dgm:prSet/>
      <dgm:spPr>
        <a:ln>
          <a:solidFill>
            <a:schemeClr val="tx1"/>
          </a:solidFill>
        </a:ln>
      </dgm:spPr>
      <dgm:t>
        <a:bodyPr/>
        <a:lstStyle/>
        <a:p>
          <a:endParaRPr lang="en-IN">
            <a:latin typeface="Arial Nova" panose="020B0504020202020204" pitchFamily="34" charset="0"/>
          </a:endParaRPr>
        </a:p>
      </dgm:t>
    </dgm:pt>
    <dgm:pt modelId="{99CD190D-EE4A-4B52-8F4F-3F048E4B5E12}" type="sibTrans" cxnId="{C4AC3972-E0C1-4B43-8C8C-1DE875A37874}">
      <dgm:prSet/>
      <dgm:spPr/>
      <dgm:t>
        <a:bodyPr/>
        <a:lstStyle/>
        <a:p>
          <a:endParaRPr lang="en-IN">
            <a:latin typeface="Arial Nova" panose="020B0504020202020204" pitchFamily="34" charset="0"/>
          </a:endParaRPr>
        </a:p>
      </dgm:t>
    </dgm:pt>
    <dgm:pt modelId="{6BF46D62-300A-4F9C-AA5C-86AD16A0C9EE}">
      <dgm:prSet custT="1"/>
      <dgm:spPr>
        <a:solidFill>
          <a:srgbClr val="EEECE1">
            <a:lumMod val="10000"/>
          </a:srgbClr>
        </a:solidFill>
        <a:ln w="25400" cap="flat" cmpd="sng" algn="ctr">
          <a:noFill/>
          <a:prstDash val="solid"/>
        </a:ln>
        <a:effectLst/>
      </dgm:spPr>
      <dgm:t>
        <a:bodyPr spcFirstLastPara="0" vert="horz" wrap="square" lIns="34290" tIns="22860" rIns="34290" bIns="22860" numCol="1" spcCol="1270" anchor="ctr" anchorCtr="0"/>
        <a:lstStyle/>
        <a:p>
          <a:r>
            <a:rPr lang="en-US" sz="1800">
              <a:latin typeface="Arial Nova" panose="020B0504020202020204" pitchFamily="34" charset="0"/>
            </a:rPr>
            <a:t>Change Management</a:t>
          </a:r>
          <a:endParaRPr lang="en-IN" sz="1800">
            <a:latin typeface="Arial Nova" panose="020B0504020202020204" pitchFamily="34" charset="0"/>
          </a:endParaRPr>
        </a:p>
      </dgm:t>
    </dgm:pt>
    <dgm:pt modelId="{AED1E906-4E24-4141-9F5F-0809A09A2788}" type="parTrans" cxnId="{3F240640-E8FE-45EC-940E-6504AB848425}">
      <dgm:prSet/>
      <dgm:spPr/>
      <dgm:t>
        <a:bodyPr/>
        <a:lstStyle/>
        <a:p>
          <a:endParaRPr lang="en-IN">
            <a:latin typeface="Arial Nova" panose="020B0504020202020204" pitchFamily="34" charset="0"/>
          </a:endParaRPr>
        </a:p>
      </dgm:t>
    </dgm:pt>
    <dgm:pt modelId="{E4F07F0C-D510-40BB-89A4-3DBB6241DFB7}" type="sibTrans" cxnId="{3F240640-E8FE-45EC-940E-6504AB848425}">
      <dgm:prSet/>
      <dgm:spPr/>
      <dgm:t>
        <a:bodyPr/>
        <a:lstStyle/>
        <a:p>
          <a:endParaRPr lang="en-IN">
            <a:latin typeface="Arial Nova" panose="020B0504020202020204" pitchFamily="34" charset="0"/>
          </a:endParaRPr>
        </a:p>
      </dgm:t>
    </dgm:pt>
    <dgm:pt modelId="{0FF53214-923F-4085-912B-3A575293E067}">
      <dgm:prSet custT="1"/>
      <dgm:spPr>
        <a:solidFill>
          <a:srgbClr val="EEECE1">
            <a:lumMod val="10000"/>
          </a:srgbClr>
        </a:solidFill>
        <a:ln w="25400" cap="flat" cmpd="sng" algn="ctr">
          <a:noFill/>
          <a:prstDash val="solid"/>
        </a:ln>
        <a:effectLst/>
      </dgm:spPr>
      <dgm:t>
        <a:bodyPr spcFirstLastPara="0" vert="horz" wrap="square" lIns="34290" tIns="22860" rIns="34290" bIns="22860" numCol="1" spcCol="1270" anchor="ctr" anchorCtr="0"/>
        <a:lstStyle/>
        <a:p>
          <a:r>
            <a:rPr lang="en-US" sz="1800" kern="1200">
              <a:solidFill>
                <a:prstClr val="white"/>
              </a:solidFill>
              <a:latin typeface="Arial Nova" panose="020B0504020202020204" pitchFamily="34" charset="0"/>
              <a:ea typeface="+mn-ea"/>
              <a:cs typeface="+mn-cs"/>
            </a:rPr>
            <a:t>Inventory</a:t>
          </a:r>
          <a:r>
            <a:rPr lang="en-US" sz="1800" kern="1200">
              <a:latin typeface="Arial Nova" panose="020B0504020202020204" pitchFamily="34" charset="0"/>
            </a:rPr>
            <a:t> Management</a:t>
          </a:r>
          <a:endParaRPr lang="en-IN" sz="1800" kern="1200">
            <a:latin typeface="Arial Nova" panose="020B0504020202020204" pitchFamily="34" charset="0"/>
          </a:endParaRPr>
        </a:p>
      </dgm:t>
    </dgm:pt>
    <dgm:pt modelId="{87543074-8A50-4516-9C45-E8F463F476ED}" type="parTrans" cxnId="{DCCF72F6-D258-4B13-845C-0EC08294D19C}">
      <dgm:prSet/>
      <dgm:spPr/>
      <dgm:t>
        <a:bodyPr/>
        <a:lstStyle/>
        <a:p>
          <a:endParaRPr lang="en-IN">
            <a:latin typeface="Arial Nova" panose="020B0504020202020204" pitchFamily="34" charset="0"/>
          </a:endParaRPr>
        </a:p>
      </dgm:t>
    </dgm:pt>
    <dgm:pt modelId="{C404E4A9-CF74-4368-A985-7D1A1643A23E}" type="sibTrans" cxnId="{DCCF72F6-D258-4B13-845C-0EC08294D19C}">
      <dgm:prSet/>
      <dgm:spPr/>
      <dgm:t>
        <a:bodyPr/>
        <a:lstStyle/>
        <a:p>
          <a:endParaRPr lang="en-IN">
            <a:latin typeface="Arial Nova" panose="020B0504020202020204" pitchFamily="34" charset="0"/>
          </a:endParaRPr>
        </a:p>
      </dgm:t>
    </dgm:pt>
    <dgm:pt modelId="{517C9187-DADE-4ED8-B047-2E990DE48CC1}">
      <dgm:prSet custT="1"/>
      <dgm:spPr>
        <a:solidFill>
          <a:schemeClr val="bg1">
            <a:alpha val="90000"/>
          </a:schemeClr>
        </a:solidFill>
        <a:ln>
          <a:noFill/>
        </a:ln>
      </dgm:spPr>
      <dgm:t>
        <a:bodyPr/>
        <a:lstStyle/>
        <a:p>
          <a:r>
            <a:rPr lang="en-US" sz="1100">
              <a:latin typeface="Arial Nova" panose="020B0504020202020204" pitchFamily="34" charset="0"/>
            </a:rPr>
            <a:t>Management of all changes to be executed in customer WLAN networks proactively &amp; on request</a:t>
          </a:r>
          <a:endParaRPr lang="en-IN" sz="1100">
            <a:latin typeface="Arial Nova" panose="020B0504020202020204" pitchFamily="34" charset="0"/>
          </a:endParaRPr>
        </a:p>
      </dgm:t>
    </dgm:pt>
    <dgm:pt modelId="{A045025B-EE46-48EB-99F7-72B8BF1AD802}" type="parTrans" cxnId="{D23D8D2F-0901-44F4-8333-E6328DECE8F7}">
      <dgm:prSet/>
      <dgm:spPr>
        <a:ln>
          <a:solidFill>
            <a:schemeClr val="tx1"/>
          </a:solidFill>
        </a:ln>
      </dgm:spPr>
      <dgm:t>
        <a:bodyPr/>
        <a:lstStyle/>
        <a:p>
          <a:endParaRPr lang="en-IN">
            <a:latin typeface="Arial Nova" panose="020B0504020202020204" pitchFamily="34" charset="0"/>
          </a:endParaRPr>
        </a:p>
      </dgm:t>
    </dgm:pt>
    <dgm:pt modelId="{86F78A7C-F4DB-46D3-B8D4-DD037C2FF933}" type="sibTrans" cxnId="{D23D8D2F-0901-44F4-8333-E6328DECE8F7}">
      <dgm:prSet/>
      <dgm:spPr/>
      <dgm:t>
        <a:bodyPr/>
        <a:lstStyle/>
        <a:p>
          <a:endParaRPr lang="en-IN">
            <a:latin typeface="Arial Nova" panose="020B0504020202020204" pitchFamily="34" charset="0"/>
          </a:endParaRPr>
        </a:p>
      </dgm:t>
    </dgm:pt>
    <dgm:pt modelId="{E8AEA757-B70C-4CE7-9248-551889910908}">
      <dgm:prSet custT="1"/>
      <dgm:spPr>
        <a:solidFill>
          <a:schemeClr val="bg1">
            <a:alpha val="90000"/>
          </a:schemeClr>
        </a:solidFill>
        <a:ln>
          <a:noFill/>
        </a:ln>
      </dgm:spPr>
      <dgm:t>
        <a:bodyPr/>
        <a:lstStyle/>
        <a:p>
          <a:r>
            <a:rPr lang="en-US" sz="1100">
              <a:latin typeface="Arial Nova" panose="020B0504020202020204" pitchFamily="34" charset="0"/>
            </a:rPr>
            <a:t>Managing logical resource of customer network – WLAN networks, IP address, VLAN etc.</a:t>
          </a:r>
          <a:endParaRPr lang="en-IN" sz="1100">
            <a:latin typeface="Arial Nova" panose="020B0504020202020204" pitchFamily="34" charset="0"/>
          </a:endParaRPr>
        </a:p>
      </dgm:t>
    </dgm:pt>
    <dgm:pt modelId="{8F2BE652-920A-4685-995C-2FA14C4E95E0}" type="parTrans" cxnId="{D720FA02-4F99-4511-98DA-95730F75A7C5}">
      <dgm:prSet/>
      <dgm:spPr>
        <a:ln>
          <a:solidFill>
            <a:schemeClr val="tx1"/>
          </a:solidFill>
        </a:ln>
      </dgm:spPr>
      <dgm:t>
        <a:bodyPr/>
        <a:lstStyle/>
        <a:p>
          <a:endParaRPr lang="en-IN">
            <a:latin typeface="Arial Nova" panose="020B0504020202020204" pitchFamily="34" charset="0"/>
          </a:endParaRPr>
        </a:p>
      </dgm:t>
    </dgm:pt>
    <dgm:pt modelId="{FA2383A4-3B9C-40D8-B5EF-845FF4DBB3F0}" type="sibTrans" cxnId="{D720FA02-4F99-4511-98DA-95730F75A7C5}">
      <dgm:prSet/>
      <dgm:spPr/>
      <dgm:t>
        <a:bodyPr/>
        <a:lstStyle/>
        <a:p>
          <a:endParaRPr lang="en-IN">
            <a:latin typeface="Arial Nova" panose="020B0504020202020204" pitchFamily="34" charset="0"/>
          </a:endParaRPr>
        </a:p>
      </dgm:t>
    </dgm:pt>
    <dgm:pt modelId="{2F29A0C2-FF18-4FA7-A5D8-8B6CA59555D2}" type="pres">
      <dgm:prSet presAssocID="{6EDBAF7C-4848-4D9F-8C0A-5001E3F16AD3}" presName="diagram" presStyleCnt="0">
        <dgm:presLayoutVars>
          <dgm:chPref val="1"/>
          <dgm:dir/>
          <dgm:animOne val="branch"/>
          <dgm:animLvl val="lvl"/>
          <dgm:resizeHandles/>
        </dgm:presLayoutVars>
      </dgm:prSet>
      <dgm:spPr/>
    </dgm:pt>
    <dgm:pt modelId="{018E2E0D-369E-4F0D-ACD8-2C07AD60B3BB}" type="pres">
      <dgm:prSet presAssocID="{B51C637A-B5BA-4DF2-9AEA-3C682C345A5B}" presName="root" presStyleCnt="0"/>
      <dgm:spPr/>
    </dgm:pt>
    <dgm:pt modelId="{CD05CBC0-928F-40CA-94BF-906168785A0E}" type="pres">
      <dgm:prSet presAssocID="{B51C637A-B5BA-4DF2-9AEA-3C682C345A5B}" presName="rootComposite" presStyleCnt="0"/>
      <dgm:spPr/>
    </dgm:pt>
    <dgm:pt modelId="{52D7D675-C85F-46F1-ABD2-3CB04C3EA0BF}" type="pres">
      <dgm:prSet presAssocID="{B51C637A-B5BA-4DF2-9AEA-3C682C345A5B}" presName="rootText" presStyleLbl="node1" presStyleIdx="0" presStyleCnt="5" custLinFactNeighborX="-293" custLinFactNeighborY="5836"/>
      <dgm:spPr/>
    </dgm:pt>
    <dgm:pt modelId="{DF149997-BFB7-4FEA-8DFB-2CE5AAD3B4E6}" type="pres">
      <dgm:prSet presAssocID="{B51C637A-B5BA-4DF2-9AEA-3C682C345A5B}" presName="rootConnector" presStyleLbl="node1" presStyleIdx="0" presStyleCnt="5"/>
      <dgm:spPr/>
    </dgm:pt>
    <dgm:pt modelId="{B338CCFB-2F6B-48F2-9653-81B5760ACF05}" type="pres">
      <dgm:prSet presAssocID="{B51C637A-B5BA-4DF2-9AEA-3C682C345A5B}" presName="childShape" presStyleCnt="0"/>
      <dgm:spPr/>
    </dgm:pt>
    <dgm:pt modelId="{770CFF92-BA97-414A-97EA-E7CC8179FE0A}" type="pres">
      <dgm:prSet presAssocID="{48A7E2BE-1237-4B57-984E-84219EF0C8F5}" presName="Name13" presStyleLbl="parChTrans1D2" presStyleIdx="0" presStyleCnt="5"/>
      <dgm:spPr/>
    </dgm:pt>
    <dgm:pt modelId="{9AA8CE23-65BF-49BB-B49B-FAEE82F7A97F}" type="pres">
      <dgm:prSet presAssocID="{89F68308-5131-4D13-8EBB-316CB9BD1B92}" presName="childText" presStyleLbl="bgAcc1" presStyleIdx="0" presStyleCnt="5" custLinFactNeighborY="-1692">
        <dgm:presLayoutVars>
          <dgm:bulletEnabled val="1"/>
        </dgm:presLayoutVars>
      </dgm:prSet>
      <dgm:spPr/>
    </dgm:pt>
    <dgm:pt modelId="{E68F678A-6257-4764-BDE3-520F15BD61DD}" type="pres">
      <dgm:prSet presAssocID="{49751B5B-C317-4F8C-8F02-CEA84775E679}" presName="root" presStyleCnt="0"/>
      <dgm:spPr/>
    </dgm:pt>
    <dgm:pt modelId="{B469A435-6D17-4BE2-8681-95B26273346E}" type="pres">
      <dgm:prSet presAssocID="{49751B5B-C317-4F8C-8F02-CEA84775E679}" presName="rootComposite" presStyleCnt="0"/>
      <dgm:spPr/>
    </dgm:pt>
    <dgm:pt modelId="{FBC801A5-971B-4F71-B7EA-F28B8FD52FA6}" type="pres">
      <dgm:prSet presAssocID="{49751B5B-C317-4F8C-8F02-CEA84775E679}" presName="rootText" presStyleLbl="node1" presStyleIdx="1" presStyleCnt="5" custLinFactNeighborX="0" custLinFactNeighborY="2918"/>
      <dgm:spPr>
        <a:xfrm>
          <a:off x="2438552" y="386872"/>
          <a:ext cx="1946275" cy="973137"/>
        </a:xfrm>
        <a:prstGeom prst="roundRect">
          <a:avLst>
            <a:gd name="adj" fmla="val 10000"/>
          </a:avLst>
        </a:prstGeom>
      </dgm:spPr>
    </dgm:pt>
    <dgm:pt modelId="{693FF41B-2D4D-43A1-9E17-96E1080BE2AD}" type="pres">
      <dgm:prSet presAssocID="{49751B5B-C317-4F8C-8F02-CEA84775E679}" presName="rootConnector" presStyleLbl="node1" presStyleIdx="1" presStyleCnt="5"/>
      <dgm:spPr/>
    </dgm:pt>
    <dgm:pt modelId="{9FC79E83-517B-460A-B38E-D24EB963E5CB}" type="pres">
      <dgm:prSet presAssocID="{49751B5B-C317-4F8C-8F02-CEA84775E679}" presName="childShape" presStyleCnt="0"/>
      <dgm:spPr/>
    </dgm:pt>
    <dgm:pt modelId="{1C308993-E5D6-4FDE-9B29-1E77917C7181}" type="pres">
      <dgm:prSet presAssocID="{BBE1217A-450E-4E27-AF55-81A9EB5D7DA9}" presName="Name13" presStyleLbl="parChTrans1D2" presStyleIdx="1" presStyleCnt="5"/>
      <dgm:spPr/>
    </dgm:pt>
    <dgm:pt modelId="{99D0C8CA-9047-450E-9E4C-D48CEA7E8EB6}" type="pres">
      <dgm:prSet presAssocID="{C984F4E8-A763-4016-AD94-5A1C05275C83}" presName="childText" presStyleLbl="bgAcc1" presStyleIdx="1" presStyleCnt="5" custLinFactNeighborY="-1692">
        <dgm:presLayoutVars>
          <dgm:bulletEnabled val="1"/>
        </dgm:presLayoutVars>
      </dgm:prSet>
      <dgm:spPr/>
    </dgm:pt>
    <dgm:pt modelId="{150B8A8B-2096-468C-9EDB-37AFB7E2CE23}" type="pres">
      <dgm:prSet presAssocID="{23CD1114-D96B-46EC-B7A1-A07F7779C5A8}" presName="root" presStyleCnt="0"/>
      <dgm:spPr/>
    </dgm:pt>
    <dgm:pt modelId="{DD2AF62A-C571-42AC-868E-5F2CC85FB2B2}" type="pres">
      <dgm:prSet presAssocID="{23CD1114-D96B-46EC-B7A1-A07F7779C5A8}" presName="rootComposite" presStyleCnt="0"/>
      <dgm:spPr/>
    </dgm:pt>
    <dgm:pt modelId="{9E7126DF-3D07-4F62-BF30-2CCE2FCF7A3D}" type="pres">
      <dgm:prSet presAssocID="{23CD1114-D96B-46EC-B7A1-A07F7779C5A8}" presName="rootText" presStyleLbl="node1" presStyleIdx="2" presStyleCnt="5" custLinFactNeighborX="0" custLinFactNeighborY="2918"/>
      <dgm:spPr>
        <a:xfrm>
          <a:off x="4871396" y="386872"/>
          <a:ext cx="1946275" cy="973137"/>
        </a:xfrm>
        <a:prstGeom prst="roundRect">
          <a:avLst>
            <a:gd name="adj" fmla="val 10000"/>
          </a:avLst>
        </a:prstGeom>
      </dgm:spPr>
    </dgm:pt>
    <dgm:pt modelId="{4CE2829E-DA98-40B5-A9DD-E2E9F8AD3951}" type="pres">
      <dgm:prSet presAssocID="{23CD1114-D96B-46EC-B7A1-A07F7779C5A8}" presName="rootConnector" presStyleLbl="node1" presStyleIdx="2" presStyleCnt="5"/>
      <dgm:spPr/>
    </dgm:pt>
    <dgm:pt modelId="{1D8F0136-DA9C-4C99-AC2C-480A052BAAC3}" type="pres">
      <dgm:prSet presAssocID="{23CD1114-D96B-46EC-B7A1-A07F7779C5A8}" presName="childShape" presStyleCnt="0"/>
      <dgm:spPr/>
    </dgm:pt>
    <dgm:pt modelId="{A0FABDB7-3C0D-4289-B81A-66D98DDDE5D2}" type="pres">
      <dgm:prSet presAssocID="{15069BA4-5176-410A-B619-F0D2C20316FA}" presName="Name13" presStyleLbl="parChTrans1D2" presStyleIdx="2" presStyleCnt="5"/>
      <dgm:spPr/>
    </dgm:pt>
    <dgm:pt modelId="{09FDCA86-95DC-4995-A1B4-22874B963A6A}" type="pres">
      <dgm:prSet presAssocID="{4366AE1A-0247-4241-B2D9-9CB18E589838}" presName="childText" presStyleLbl="bgAcc1" presStyleIdx="2" presStyleCnt="5" custLinFactNeighborY="-1692">
        <dgm:presLayoutVars>
          <dgm:bulletEnabled val="1"/>
        </dgm:presLayoutVars>
      </dgm:prSet>
      <dgm:spPr/>
    </dgm:pt>
    <dgm:pt modelId="{9A5F21FF-C8A0-4FE3-9B80-EAF4062889CB}" type="pres">
      <dgm:prSet presAssocID="{6BF46D62-300A-4F9C-AA5C-86AD16A0C9EE}" presName="root" presStyleCnt="0"/>
      <dgm:spPr/>
    </dgm:pt>
    <dgm:pt modelId="{8AE59F35-76D4-4FA0-992A-9DDA9092C1C2}" type="pres">
      <dgm:prSet presAssocID="{6BF46D62-300A-4F9C-AA5C-86AD16A0C9EE}" presName="rootComposite" presStyleCnt="0"/>
      <dgm:spPr/>
    </dgm:pt>
    <dgm:pt modelId="{5676FE19-30A2-49EB-9B80-E57345BE7800}" type="pres">
      <dgm:prSet presAssocID="{6BF46D62-300A-4F9C-AA5C-86AD16A0C9EE}" presName="rootText" presStyleLbl="node1" presStyleIdx="3" presStyleCnt="5" custLinFactNeighborX="0" custLinFactNeighborY="2918"/>
      <dgm:spPr>
        <a:xfrm>
          <a:off x="7304241" y="386872"/>
          <a:ext cx="1946275" cy="973137"/>
        </a:xfrm>
        <a:prstGeom prst="roundRect">
          <a:avLst>
            <a:gd name="adj" fmla="val 10000"/>
          </a:avLst>
        </a:prstGeom>
      </dgm:spPr>
    </dgm:pt>
    <dgm:pt modelId="{0F9DE3C2-665D-469B-B167-96AF35697B96}" type="pres">
      <dgm:prSet presAssocID="{6BF46D62-300A-4F9C-AA5C-86AD16A0C9EE}" presName="rootConnector" presStyleLbl="node1" presStyleIdx="3" presStyleCnt="5"/>
      <dgm:spPr/>
    </dgm:pt>
    <dgm:pt modelId="{4EE464E3-0549-4FB1-AF65-43185F486C14}" type="pres">
      <dgm:prSet presAssocID="{6BF46D62-300A-4F9C-AA5C-86AD16A0C9EE}" presName="childShape" presStyleCnt="0"/>
      <dgm:spPr/>
    </dgm:pt>
    <dgm:pt modelId="{4613DA61-E9D7-4E75-B66E-C64F2FCCA9A7}" type="pres">
      <dgm:prSet presAssocID="{A045025B-EE46-48EB-99F7-72B8BF1AD802}" presName="Name13" presStyleLbl="parChTrans1D2" presStyleIdx="3" presStyleCnt="5"/>
      <dgm:spPr/>
    </dgm:pt>
    <dgm:pt modelId="{FE7A6289-CFFF-425A-AF4F-3A517E9A8A65}" type="pres">
      <dgm:prSet presAssocID="{517C9187-DADE-4ED8-B047-2E990DE48CC1}" presName="childText" presStyleLbl="bgAcc1" presStyleIdx="3" presStyleCnt="5" custLinFactNeighborY="-1692">
        <dgm:presLayoutVars>
          <dgm:bulletEnabled val="1"/>
        </dgm:presLayoutVars>
      </dgm:prSet>
      <dgm:spPr/>
    </dgm:pt>
    <dgm:pt modelId="{0BE1F190-B61B-46D1-9822-17BBFEE151D3}" type="pres">
      <dgm:prSet presAssocID="{0FF53214-923F-4085-912B-3A575293E067}" presName="root" presStyleCnt="0"/>
      <dgm:spPr/>
    </dgm:pt>
    <dgm:pt modelId="{D68E7569-F06E-4615-9FD7-B0C95080CB0A}" type="pres">
      <dgm:prSet presAssocID="{0FF53214-923F-4085-912B-3A575293E067}" presName="rootComposite" presStyleCnt="0"/>
      <dgm:spPr/>
    </dgm:pt>
    <dgm:pt modelId="{AEC89F14-7806-4B70-B52C-7B0C4E8F92BC}" type="pres">
      <dgm:prSet presAssocID="{0FF53214-923F-4085-912B-3A575293E067}" presName="rootText" presStyleLbl="node1" presStyleIdx="4" presStyleCnt="5"/>
      <dgm:spPr>
        <a:xfrm>
          <a:off x="9737085" y="358476"/>
          <a:ext cx="1946275" cy="973137"/>
        </a:xfrm>
        <a:prstGeom prst="roundRect">
          <a:avLst>
            <a:gd name="adj" fmla="val 10000"/>
          </a:avLst>
        </a:prstGeom>
      </dgm:spPr>
    </dgm:pt>
    <dgm:pt modelId="{814959B9-7D28-49BE-859F-AC6E426E0E22}" type="pres">
      <dgm:prSet presAssocID="{0FF53214-923F-4085-912B-3A575293E067}" presName="rootConnector" presStyleLbl="node1" presStyleIdx="4" presStyleCnt="5"/>
      <dgm:spPr/>
    </dgm:pt>
    <dgm:pt modelId="{2AF5D9CC-E9DC-4D91-92D3-B5C4F2F92BA7}" type="pres">
      <dgm:prSet presAssocID="{0FF53214-923F-4085-912B-3A575293E067}" presName="childShape" presStyleCnt="0"/>
      <dgm:spPr/>
    </dgm:pt>
    <dgm:pt modelId="{50C6652B-1550-4092-BA77-D36D8EA496D8}" type="pres">
      <dgm:prSet presAssocID="{8F2BE652-920A-4685-995C-2FA14C4E95E0}" presName="Name13" presStyleLbl="parChTrans1D2" presStyleIdx="4" presStyleCnt="5"/>
      <dgm:spPr/>
    </dgm:pt>
    <dgm:pt modelId="{9C963743-6E88-415E-A7EE-B134C98DA840}" type="pres">
      <dgm:prSet presAssocID="{E8AEA757-B70C-4CE7-9248-551889910908}" presName="childText" presStyleLbl="bgAcc1" presStyleIdx="4" presStyleCnt="5">
        <dgm:presLayoutVars>
          <dgm:bulletEnabled val="1"/>
        </dgm:presLayoutVars>
      </dgm:prSet>
      <dgm:spPr/>
    </dgm:pt>
  </dgm:ptLst>
  <dgm:cxnLst>
    <dgm:cxn modelId="{D720FA02-4F99-4511-98DA-95730F75A7C5}" srcId="{0FF53214-923F-4085-912B-3A575293E067}" destId="{E8AEA757-B70C-4CE7-9248-551889910908}" srcOrd="0" destOrd="0" parTransId="{8F2BE652-920A-4685-995C-2FA14C4E95E0}" sibTransId="{FA2383A4-3B9C-40D8-B5EF-845FF4DBB3F0}"/>
    <dgm:cxn modelId="{7C3DDC0E-AC36-4A53-99BC-11BBBAB7E5BE}" type="presOf" srcId="{E8AEA757-B70C-4CE7-9248-551889910908}" destId="{9C963743-6E88-415E-A7EE-B134C98DA840}" srcOrd="0" destOrd="0" presId="urn:microsoft.com/office/officeart/2005/8/layout/hierarchy3"/>
    <dgm:cxn modelId="{650DB710-C9A1-4CF0-BA00-36994D001D3E}" type="presOf" srcId="{B51C637A-B5BA-4DF2-9AEA-3C682C345A5B}" destId="{DF149997-BFB7-4FEA-8DFB-2CE5AAD3B4E6}" srcOrd="1" destOrd="0" presId="urn:microsoft.com/office/officeart/2005/8/layout/hierarchy3"/>
    <dgm:cxn modelId="{46396019-437E-4EF7-911E-1D2098BD6986}" type="presOf" srcId="{B51C637A-B5BA-4DF2-9AEA-3C682C345A5B}" destId="{52D7D675-C85F-46F1-ABD2-3CB04C3EA0BF}" srcOrd="0" destOrd="0" presId="urn:microsoft.com/office/officeart/2005/8/layout/hierarchy3"/>
    <dgm:cxn modelId="{D23D8D2F-0901-44F4-8333-E6328DECE8F7}" srcId="{6BF46D62-300A-4F9C-AA5C-86AD16A0C9EE}" destId="{517C9187-DADE-4ED8-B047-2E990DE48CC1}" srcOrd="0" destOrd="0" parTransId="{A045025B-EE46-48EB-99F7-72B8BF1AD802}" sibTransId="{86F78A7C-F4DB-46D3-B8D4-DD037C2FF933}"/>
    <dgm:cxn modelId="{D0988F2F-32CA-43F7-B6F5-D6AA492FAF90}" type="presOf" srcId="{6BF46D62-300A-4F9C-AA5C-86AD16A0C9EE}" destId="{0F9DE3C2-665D-469B-B167-96AF35697B96}" srcOrd="1" destOrd="0" presId="urn:microsoft.com/office/officeart/2005/8/layout/hierarchy3"/>
    <dgm:cxn modelId="{E1EDEB38-8D79-4DDB-BBC7-6EAB1E2DD6C6}" type="presOf" srcId="{6BF46D62-300A-4F9C-AA5C-86AD16A0C9EE}" destId="{5676FE19-30A2-49EB-9B80-E57345BE7800}" srcOrd="0" destOrd="0" presId="urn:microsoft.com/office/officeart/2005/8/layout/hierarchy3"/>
    <dgm:cxn modelId="{A8E2303F-D107-41A2-A04C-07534A0A11A0}" type="presOf" srcId="{89F68308-5131-4D13-8EBB-316CB9BD1B92}" destId="{9AA8CE23-65BF-49BB-B49B-FAEE82F7A97F}" srcOrd="0" destOrd="0" presId="urn:microsoft.com/office/officeart/2005/8/layout/hierarchy3"/>
    <dgm:cxn modelId="{3F240640-E8FE-45EC-940E-6504AB848425}" srcId="{6EDBAF7C-4848-4D9F-8C0A-5001E3F16AD3}" destId="{6BF46D62-300A-4F9C-AA5C-86AD16A0C9EE}" srcOrd="3" destOrd="0" parTransId="{AED1E906-4E24-4141-9F5F-0809A09A2788}" sibTransId="{E4F07F0C-D510-40BB-89A4-3DBB6241DFB7}"/>
    <dgm:cxn modelId="{B18E3E5C-BC8E-49B5-93B6-B68F0E5D9C90}" type="presOf" srcId="{48A7E2BE-1237-4B57-984E-84219EF0C8F5}" destId="{770CFF92-BA97-414A-97EA-E7CC8179FE0A}" srcOrd="0" destOrd="0" presId="urn:microsoft.com/office/officeart/2005/8/layout/hierarchy3"/>
    <dgm:cxn modelId="{7C5EF743-10D2-4A57-A560-E94610051465}" type="presOf" srcId="{0FF53214-923F-4085-912B-3A575293E067}" destId="{814959B9-7D28-49BE-859F-AC6E426E0E22}" srcOrd="1" destOrd="0" presId="urn:microsoft.com/office/officeart/2005/8/layout/hierarchy3"/>
    <dgm:cxn modelId="{1749B845-0846-469D-AC17-E8380D537C05}" type="presOf" srcId="{517C9187-DADE-4ED8-B047-2E990DE48CC1}" destId="{FE7A6289-CFFF-425A-AF4F-3A517E9A8A65}" srcOrd="0" destOrd="0" presId="urn:microsoft.com/office/officeart/2005/8/layout/hierarchy3"/>
    <dgm:cxn modelId="{08AD826C-43ED-49B5-80C1-D7148EC1B1C5}" type="presOf" srcId="{8F2BE652-920A-4685-995C-2FA14C4E95E0}" destId="{50C6652B-1550-4092-BA77-D36D8EA496D8}" srcOrd="0" destOrd="0" presId="urn:microsoft.com/office/officeart/2005/8/layout/hierarchy3"/>
    <dgm:cxn modelId="{C4AC3972-E0C1-4B43-8C8C-1DE875A37874}" srcId="{23CD1114-D96B-46EC-B7A1-A07F7779C5A8}" destId="{4366AE1A-0247-4241-B2D9-9CB18E589838}" srcOrd="0" destOrd="0" parTransId="{15069BA4-5176-410A-B619-F0D2C20316FA}" sibTransId="{99CD190D-EE4A-4B52-8F4F-3F048E4B5E12}"/>
    <dgm:cxn modelId="{300DD274-1948-4DE7-9BF4-63F08B39F9BD}" type="presOf" srcId="{4366AE1A-0247-4241-B2D9-9CB18E589838}" destId="{09FDCA86-95DC-4995-A1B4-22874B963A6A}" srcOrd="0" destOrd="0" presId="urn:microsoft.com/office/officeart/2005/8/layout/hierarchy3"/>
    <dgm:cxn modelId="{D6EE0A58-551D-4757-96A5-DDF5FF32426E}" type="presOf" srcId="{A045025B-EE46-48EB-99F7-72B8BF1AD802}" destId="{4613DA61-E9D7-4E75-B66E-C64F2FCCA9A7}" srcOrd="0" destOrd="0" presId="urn:microsoft.com/office/officeart/2005/8/layout/hierarchy3"/>
    <dgm:cxn modelId="{DDE2CA78-CCAC-498A-86DE-86FA17980551}" srcId="{B51C637A-B5BA-4DF2-9AEA-3C682C345A5B}" destId="{89F68308-5131-4D13-8EBB-316CB9BD1B92}" srcOrd="0" destOrd="0" parTransId="{48A7E2BE-1237-4B57-984E-84219EF0C8F5}" sibTransId="{F7A7502D-AE53-4918-B77F-EC0C94451F0A}"/>
    <dgm:cxn modelId="{FF2AE17B-BF01-404D-A295-0DC73D6BBE83}" type="presOf" srcId="{23CD1114-D96B-46EC-B7A1-A07F7779C5A8}" destId="{9E7126DF-3D07-4F62-BF30-2CCE2FCF7A3D}" srcOrd="0" destOrd="0" presId="urn:microsoft.com/office/officeart/2005/8/layout/hierarchy3"/>
    <dgm:cxn modelId="{C35D1884-83CB-41D3-9F02-157580DC98C6}" type="presOf" srcId="{C984F4E8-A763-4016-AD94-5A1C05275C83}" destId="{99D0C8CA-9047-450E-9E4C-D48CEA7E8EB6}" srcOrd="0" destOrd="0" presId="urn:microsoft.com/office/officeart/2005/8/layout/hierarchy3"/>
    <dgm:cxn modelId="{8BE0D092-8F11-412A-8403-7872A112E93E}" type="presOf" srcId="{15069BA4-5176-410A-B619-F0D2C20316FA}" destId="{A0FABDB7-3C0D-4289-B81A-66D98DDDE5D2}" srcOrd="0" destOrd="0" presId="urn:microsoft.com/office/officeart/2005/8/layout/hierarchy3"/>
    <dgm:cxn modelId="{529F5D96-0BE4-4D32-86D5-EA5D7339C8DD}" srcId="{6EDBAF7C-4848-4D9F-8C0A-5001E3F16AD3}" destId="{B51C637A-B5BA-4DF2-9AEA-3C682C345A5B}" srcOrd="0" destOrd="0" parTransId="{A9D8AB64-E2D1-471C-A7F7-CE143B7DB6DE}" sibTransId="{DCE76C5C-14A1-4659-8451-1820796ADDFD}"/>
    <dgm:cxn modelId="{43734197-D9A2-4310-A4ED-C1504C227D48}" type="presOf" srcId="{23CD1114-D96B-46EC-B7A1-A07F7779C5A8}" destId="{4CE2829E-DA98-40B5-A9DD-E2E9F8AD3951}" srcOrd="1" destOrd="0" presId="urn:microsoft.com/office/officeart/2005/8/layout/hierarchy3"/>
    <dgm:cxn modelId="{AC52C2BF-2483-44D9-9562-EED9A7A89865}" type="presOf" srcId="{BBE1217A-450E-4E27-AF55-81A9EB5D7DA9}" destId="{1C308993-E5D6-4FDE-9B29-1E77917C7181}" srcOrd="0" destOrd="0" presId="urn:microsoft.com/office/officeart/2005/8/layout/hierarchy3"/>
    <dgm:cxn modelId="{43065CC6-B39A-4D1D-957A-D12DB9D13EFE}" type="presOf" srcId="{49751B5B-C317-4F8C-8F02-CEA84775E679}" destId="{FBC801A5-971B-4F71-B7EA-F28B8FD52FA6}" srcOrd="0" destOrd="0" presId="urn:microsoft.com/office/officeart/2005/8/layout/hierarchy3"/>
    <dgm:cxn modelId="{A9EF21D4-D305-439A-9276-62ABBCB73A71}" srcId="{6EDBAF7C-4848-4D9F-8C0A-5001E3F16AD3}" destId="{49751B5B-C317-4F8C-8F02-CEA84775E679}" srcOrd="1" destOrd="0" parTransId="{B3393A1B-8D22-49D8-94BA-94A6BC0ADE9F}" sibTransId="{74818013-CFDA-4D2B-BC79-9F1839651AD1}"/>
    <dgm:cxn modelId="{3C3F4ED9-7807-48C2-B38D-41E095177B0D}" type="presOf" srcId="{49751B5B-C317-4F8C-8F02-CEA84775E679}" destId="{693FF41B-2D4D-43A1-9E17-96E1080BE2AD}" srcOrd="1" destOrd="0" presId="urn:microsoft.com/office/officeart/2005/8/layout/hierarchy3"/>
    <dgm:cxn modelId="{CAA866E7-4D0B-4ADF-BB87-D3F94DB13852}" srcId="{6EDBAF7C-4848-4D9F-8C0A-5001E3F16AD3}" destId="{23CD1114-D96B-46EC-B7A1-A07F7779C5A8}" srcOrd="2" destOrd="0" parTransId="{52F1F8DE-EF71-4E7C-A50D-C4C1B1A8885C}" sibTransId="{89D17F6E-A663-4732-8FEB-8619BCD1CC4C}"/>
    <dgm:cxn modelId="{DCCF72F6-D258-4B13-845C-0EC08294D19C}" srcId="{6EDBAF7C-4848-4D9F-8C0A-5001E3F16AD3}" destId="{0FF53214-923F-4085-912B-3A575293E067}" srcOrd="4" destOrd="0" parTransId="{87543074-8A50-4516-9C45-E8F463F476ED}" sibTransId="{C404E4A9-CF74-4368-A985-7D1A1643A23E}"/>
    <dgm:cxn modelId="{FFE021F7-D722-4125-BF41-F61227FB8277}" type="presOf" srcId="{0FF53214-923F-4085-912B-3A575293E067}" destId="{AEC89F14-7806-4B70-B52C-7B0C4E8F92BC}" srcOrd="0" destOrd="0" presId="urn:microsoft.com/office/officeart/2005/8/layout/hierarchy3"/>
    <dgm:cxn modelId="{7C4C25F8-6DB7-4113-8603-E8637F47AD34}" srcId="{49751B5B-C317-4F8C-8F02-CEA84775E679}" destId="{C984F4E8-A763-4016-AD94-5A1C05275C83}" srcOrd="0" destOrd="0" parTransId="{BBE1217A-450E-4E27-AF55-81A9EB5D7DA9}" sibTransId="{6BC3131B-E595-445B-BF2B-F4DED6983E58}"/>
    <dgm:cxn modelId="{33510AFA-0D54-41B9-AE4F-D9E0A1BD48B7}" type="presOf" srcId="{6EDBAF7C-4848-4D9F-8C0A-5001E3F16AD3}" destId="{2F29A0C2-FF18-4FA7-A5D8-8B6CA59555D2}" srcOrd="0" destOrd="0" presId="urn:microsoft.com/office/officeart/2005/8/layout/hierarchy3"/>
    <dgm:cxn modelId="{FC08FDE5-33DC-4CE3-B722-E0DA8F8EE939}" type="presParOf" srcId="{2F29A0C2-FF18-4FA7-A5D8-8B6CA59555D2}" destId="{018E2E0D-369E-4F0D-ACD8-2C07AD60B3BB}" srcOrd="0" destOrd="0" presId="urn:microsoft.com/office/officeart/2005/8/layout/hierarchy3"/>
    <dgm:cxn modelId="{7994E3AF-C60D-48A9-A780-83AAAEAF32A5}" type="presParOf" srcId="{018E2E0D-369E-4F0D-ACD8-2C07AD60B3BB}" destId="{CD05CBC0-928F-40CA-94BF-906168785A0E}" srcOrd="0" destOrd="0" presId="urn:microsoft.com/office/officeart/2005/8/layout/hierarchy3"/>
    <dgm:cxn modelId="{2CB943E0-4283-4833-9070-9D4970DCE13A}" type="presParOf" srcId="{CD05CBC0-928F-40CA-94BF-906168785A0E}" destId="{52D7D675-C85F-46F1-ABD2-3CB04C3EA0BF}" srcOrd="0" destOrd="0" presId="urn:microsoft.com/office/officeart/2005/8/layout/hierarchy3"/>
    <dgm:cxn modelId="{2CE852AF-6483-4C20-8D38-FEE70EBBC087}" type="presParOf" srcId="{CD05CBC0-928F-40CA-94BF-906168785A0E}" destId="{DF149997-BFB7-4FEA-8DFB-2CE5AAD3B4E6}" srcOrd="1" destOrd="0" presId="urn:microsoft.com/office/officeart/2005/8/layout/hierarchy3"/>
    <dgm:cxn modelId="{D5E04346-3D82-4CCC-AE83-442F438F5DCB}" type="presParOf" srcId="{018E2E0D-369E-4F0D-ACD8-2C07AD60B3BB}" destId="{B338CCFB-2F6B-48F2-9653-81B5760ACF05}" srcOrd="1" destOrd="0" presId="urn:microsoft.com/office/officeart/2005/8/layout/hierarchy3"/>
    <dgm:cxn modelId="{DE44DA48-B85D-4B8E-8207-EAFCF3253546}" type="presParOf" srcId="{B338CCFB-2F6B-48F2-9653-81B5760ACF05}" destId="{770CFF92-BA97-414A-97EA-E7CC8179FE0A}" srcOrd="0" destOrd="0" presId="urn:microsoft.com/office/officeart/2005/8/layout/hierarchy3"/>
    <dgm:cxn modelId="{0974C3B6-BA52-4115-92F1-8FF1E9710481}" type="presParOf" srcId="{B338CCFB-2F6B-48F2-9653-81B5760ACF05}" destId="{9AA8CE23-65BF-49BB-B49B-FAEE82F7A97F}" srcOrd="1" destOrd="0" presId="urn:microsoft.com/office/officeart/2005/8/layout/hierarchy3"/>
    <dgm:cxn modelId="{C79D5969-0331-49CD-9582-DEAF849F57D6}" type="presParOf" srcId="{2F29A0C2-FF18-4FA7-A5D8-8B6CA59555D2}" destId="{E68F678A-6257-4764-BDE3-520F15BD61DD}" srcOrd="1" destOrd="0" presId="urn:microsoft.com/office/officeart/2005/8/layout/hierarchy3"/>
    <dgm:cxn modelId="{2DAC1DCD-4A30-4733-812C-6AE3A9CDD07A}" type="presParOf" srcId="{E68F678A-6257-4764-BDE3-520F15BD61DD}" destId="{B469A435-6D17-4BE2-8681-95B26273346E}" srcOrd="0" destOrd="0" presId="urn:microsoft.com/office/officeart/2005/8/layout/hierarchy3"/>
    <dgm:cxn modelId="{BE341A0D-12CA-4D4F-89EA-9398FB04211A}" type="presParOf" srcId="{B469A435-6D17-4BE2-8681-95B26273346E}" destId="{FBC801A5-971B-4F71-B7EA-F28B8FD52FA6}" srcOrd="0" destOrd="0" presId="urn:microsoft.com/office/officeart/2005/8/layout/hierarchy3"/>
    <dgm:cxn modelId="{6D38F5FF-126B-4CF6-97D1-868191D07DAA}" type="presParOf" srcId="{B469A435-6D17-4BE2-8681-95B26273346E}" destId="{693FF41B-2D4D-43A1-9E17-96E1080BE2AD}" srcOrd="1" destOrd="0" presId="urn:microsoft.com/office/officeart/2005/8/layout/hierarchy3"/>
    <dgm:cxn modelId="{7EC7948A-45C7-4776-948C-0DB6CF8DF7CF}" type="presParOf" srcId="{E68F678A-6257-4764-BDE3-520F15BD61DD}" destId="{9FC79E83-517B-460A-B38E-D24EB963E5CB}" srcOrd="1" destOrd="0" presId="urn:microsoft.com/office/officeart/2005/8/layout/hierarchy3"/>
    <dgm:cxn modelId="{CEC950BC-667B-4948-A7EA-A8BCE346D9F3}" type="presParOf" srcId="{9FC79E83-517B-460A-B38E-D24EB963E5CB}" destId="{1C308993-E5D6-4FDE-9B29-1E77917C7181}" srcOrd="0" destOrd="0" presId="urn:microsoft.com/office/officeart/2005/8/layout/hierarchy3"/>
    <dgm:cxn modelId="{FA3ACC70-A81D-4059-976A-4FC1E5CA295B}" type="presParOf" srcId="{9FC79E83-517B-460A-B38E-D24EB963E5CB}" destId="{99D0C8CA-9047-450E-9E4C-D48CEA7E8EB6}" srcOrd="1" destOrd="0" presId="urn:microsoft.com/office/officeart/2005/8/layout/hierarchy3"/>
    <dgm:cxn modelId="{83600EE5-8E56-4D74-9CB5-1129AA6E3730}" type="presParOf" srcId="{2F29A0C2-FF18-4FA7-A5D8-8B6CA59555D2}" destId="{150B8A8B-2096-468C-9EDB-37AFB7E2CE23}" srcOrd="2" destOrd="0" presId="urn:microsoft.com/office/officeart/2005/8/layout/hierarchy3"/>
    <dgm:cxn modelId="{1E4E89DE-1E2C-4695-A024-FB9F1C89BDDF}" type="presParOf" srcId="{150B8A8B-2096-468C-9EDB-37AFB7E2CE23}" destId="{DD2AF62A-C571-42AC-868E-5F2CC85FB2B2}" srcOrd="0" destOrd="0" presId="urn:microsoft.com/office/officeart/2005/8/layout/hierarchy3"/>
    <dgm:cxn modelId="{05AADFF8-9929-48B5-99D2-6AB84E1ACB6B}" type="presParOf" srcId="{DD2AF62A-C571-42AC-868E-5F2CC85FB2B2}" destId="{9E7126DF-3D07-4F62-BF30-2CCE2FCF7A3D}" srcOrd="0" destOrd="0" presId="urn:microsoft.com/office/officeart/2005/8/layout/hierarchy3"/>
    <dgm:cxn modelId="{A2E29434-536C-469A-8F03-75CAF4F67046}" type="presParOf" srcId="{DD2AF62A-C571-42AC-868E-5F2CC85FB2B2}" destId="{4CE2829E-DA98-40B5-A9DD-E2E9F8AD3951}" srcOrd="1" destOrd="0" presId="urn:microsoft.com/office/officeart/2005/8/layout/hierarchy3"/>
    <dgm:cxn modelId="{7227606B-CB07-4F3D-A226-8403DDF0DDE0}" type="presParOf" srcId="{150B8A8B-2096-468C-9EDB-37AFB7E2CE23}" destId="{1D8F0136-DA9C-4C99-AC2C-480A052BAAC3}" srcOrd="1" destOrd="0" presId="urn:microsoft.com/office/officeart/2005/8/layout/hierarchy3"/>
    <dgm:cxn modelId="{45D36521-88CC-495C-95C5-3D6D3CA4CED1}" type="presParOf" srcId="{1D8F0136-DA9C-4C99-AC2C-480A052BAAC3}" destId="{A0FABDB7-3C0D-4289-B81A-66D98DDDE5D2}" srcOrd="0" destOrd="0" presId="urn:microsoft.com/office/officeart/2005/8/layout/hierarchy3"/>
    <dgm:cxn modelId="{9FF82015-E4A1-4D23-92EC-929F1B3DDAB6}" type="presParOf" srcId="{1D8F0136-DA9C-4C99-AC2C-480A052BAAC3}" destId="{09FDCA86-95DC-4995-A1B4-22874B963A6A}" srcOrd="1" destOrd="0" presId="urn:microsoft.com/office/officeart/2005/8/layout/hierarchy3"/>
    <dgm:cxn modelId="{6571F971-6CF0-43ED-BE65-34D6665F8156}" type="presParOf" srcId="{2F29A0C2-FF18-4FA7-A5D8-8B6CA59555D2}" destId="{9A5F21FF-C8A0-4FE3-9B80-EAF4062889CB}" srcOrd="3" destOrd="0" presId="urn:microsoft.com/office/officeart/2005/8/layout/hierarchy3"/>
    <dgm:cxn modelId="{53745CA5-67F9-4D50-B6EB-14C1BE00432B}" type="presParOf" srcId="{9A5F21FF-C8A0-4FE3-9B80-EAF4062889CB}" destId="{8AE59F35-76D4-4FA0-992A-9DDA9092C1C2}" srcOrd="0" destOrd="0" presId="urn:microsoft.com/office/officeart/2005/8/layout/hierarchy3"/>
    <dgm:cxn modelId="{8260904A-B9E0-4A81-BDA9-896529474B1B}" type="presParOf" srcId="{8AE59F35-76D4-4FA0-992A-9DDA9092C1C2}" destId="{5676FE19-30A2-49EB-9B80-E57345BE7800}" srcOrd="0" destOrd="0" presId="urn:microsoft.com/office/officeart/2005/8/layout/hierarchy3"/>
    <dgm:cxn modelId="{8E4AFA5B-5AA1-40EE-A187-C5589AECD123}" type="presParOf" srcId="{8AE59F35-76D4-4FA0-992A-9DDA9092C1C2}" destId="{0F9DE3C2-665D-469B-B167-96AF35697B96}" srcOrd="1" destOrd="0" presId="urn:microsoft.com/office/officeart/2005/8/layout/hierarchy3"/>
    <dgm:cxn modelId="{2A526F47-1C78-4753-A9AE-6781CAF4C916}" type="presParOf" srcId="{9A5F21FF-C8A0-4FE3-9B80-EAF4062889CB}" destId="{4EE464E3-0549-4FB1-AF65-43185F486C14}" srcOrd="1" destOrd="0" presId="urn:microsoft.com/office/officeart/2005/8/layout/hierarchy3"/>
    <dgm:cxn modelId="{7C2D94BA-96D3-4513-8B3C-EDF832557D99}" type="presParOf" srcId="{4EE464E3-0549-4FB1-AF65-43185F486C14}" destId="{4613DA61-E9D7-4E75-B66E-C64F2FCCA9A7}" srcOrd="0" destOrd="0" presId="urn:microsoft.com/office/officeart/2005/8/layout/hierarchy3"/>
    <dgm:cxn modelId="{023F9EA1-DD3B-4D6B-9BB7-E8C50598672E}" type="presParOf" srcId="{4EE464E3-0549-4FB1-AF65-43185F486C14}" destId="{FE7A6289-CFFF-425A-AF4F-3A517E9A8A65}" srcOrd="1" destOrd="0" presId="urn:microsoft.com/office/officeart/2005/8/layout/hierarchy3"/>
    <dgm:cxn modelId="{1DF6F1C1-D02C-4D9F-BBCC-526C218B65C4}" type="presParOf" srcId="{2F29A0C2-FF18-4FA7-A5D8-8B6CA59555D2}" destId="{0BE1F190-B61B-46D1-9822-17BBFEE151D3}" srcOrd="4" destOrd="0" presId="urn:microsoft.com/office/officeart/2005/8/layout/hierarchy3"/>
    <dgm:cxn modelId="{82966554-573A-4A2B-97CA-3080A8F576C7}" type="presParOf" srcId="{0BE1F190-B61B-46D1-9822-17BBFEE151D3}" destId="{D68E7569-F06E-4615-9FD7-B0C95080CB0A}" srcOrd="0" destOrd="0" presId="urn:microsoft.com/office/officeart/2005/8/layout/hierarchy3"/>
    <dgm:cxn modelId="{6C3A1596-4ACC-4EFB-9B04-97B4990311E0}" type="presParOf" srcId="{D68E7569-F06E-4615-9FD7-B0C95080CB0A}" destId="{AEC89F14-7806-4B70-B52C-7B0C4E8F92BC}" srcOrd="0" destOrd="0" presId="urn:microsoft.com/office/officeart/2005/8/layout/hierarchy3"/>
    <dgm:cxn modelId="{336D9D4B-6BB1-4B20-A6A5-FB73DD2B0CE5}" type="presParOf" srcId="{D68E7569-F06E-4615-9FD7-B0C95080CB0A}" destId="{814959B9-7D28-49BE-859F-AC6E426E0E22}" srcOrd="1" destOrd="0" presId="urn:microsoft.com/office/officeart/2005/8/layout/hierarchy3"/>
    <dgm:cxn modelId="{99DB0D6E-8F25-4637-9077-3009F9376343}" type="presParOf" srcId="{0BE1F190-B61B-46D1-9822-17BBFEE151D3}" destId="{2AF5D9CC-E9DC-4D91-92D3-B5C4F2F92BA7}" srcOrd="1" destOrd="0" presId="urn:microsoft.com/office/officeart/2005/8/layout/hierarchy3"/>
    <dgm:cxn modelId="{111B1925-8D22-4ABE-8440-D9BB3CE5BC6E}" type="presParOf" srcId="{2AF5D9CC-E9DC-4D91-92D3-B5C4F2F92BA7}" destId="{50C6652B-1550-4092-BA77-D36D8EA496D8}" srcOrd="0" destOrd="0" presId="urn:microsoft.com/office/officeart/2005/8/layout/hierarchy3"/>
    <dgm:cxn modelId="{DEA00238-697B-414C-B5EE-C9039DBF1D74}" type="presParOf" srcId="{2AF5D9CC-E9DC-4D91-92D3-B5C4F2F92BA7}" destId="{9C963743-6E88-415E-A7EE-B134C98DA840}" srcOrd="1" destOrd="0" presId="urn:microsoft.com/office/officeart/2005/8/layout/hierarchy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EDBAF7C-4848-4D9F-8C0A-5001E3F16AD3}"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IN"/>
        </a:p>
      </dgm:t>
    </dgm:pt>
    <dgm:pt modelId="{05EFF852-23AF-4B71-82C1-0E7380202D68}">
      <dgm:prSet custT="1"/>
      <dgm:spPr>
        <a:solidFill>
          <a:srgbClr val="EEECE1">
            <a:lumMod val="10000"/>
          </a:srgbClr>
        </a:solidFill>
        <a:ln w="25400" cap="flat" cmpd="sng" algn="ctr">
          <a:noFill/>
          <a:prstDash val="solid"/>
        </a:ln>
        <a:effectLst/>
      </dgm:spPr>
      <dgm:t>
        <a:bodyPr spcFirstLastPara="0" vert="horz" wrap="square" lIns="34290" tIns="22860" rIns="34290" bIns="22860" numCol="1" spcCol="1270" anchor="ctr" anchorCtr="0"/>
        <a:lstStyle/>
        <a:p>
          <a:r>
            <a:rPr lang="en-US" sz="1800" kern="1200">
              <a:solidFill>
                <a:prstClr val="white"/>
              </a:solidFill>
              <a:latin typeface="Arial Nova" panose="020B0504020202020204" pitchFamily="34" charset="0"/>
              <a:ea typeface="+mn-ea"/>
              <a:cs typeface="+mn-cs"/>
            </a:rPr>
            <a:t>Provider</a:t>
          </a:r>
          <a:r>
            <a:rPr lang="en-US" sz="1800" kern="1200">
              <a:latin typeface="Arial Nova" panose="020B0504020202020204" pitchFamily="34" charset="0"/>
            </a:rPr>
            <a:t> Governance</a:t>
          </a:r>
          <a:endParaRPr lang="en-IN" sz="1800" kern="1200">
            <a:latin typeface="Arial Nova" panose="020B0504020202020204" pitchFamily="34" charset="0"/>
          </a:endParaRPr>
        </a:p>
      </dgm:t>
    </dgm:pt>
    <dgm:pt modelId="{F0652D0B-892F-46E3-8DC2-75816023025A}" type="parTrans" cxnId="{14EE38F3-AF6C-427A-ACBF-F48D62A1ACB8}">
      <dgm:prSet/>
      <dgm:spPr/>
      <dgm:t>
        <a:bodyPr/>
        <a:lstStyle/>
        <a:p>
          <a:endParaRPr lang="en-IN">
            <a:latin typeface="Arial Nova" panose="020B0504020202020204" pitchFamily="34" charset="0"/>
          </a:endParaRPr>
        </a:p>
      </dgm:t>
    </dgm:pt>
    <dgm:pt modelId="{E59AA685-6746-4B6A-834D-C33F0CB26098}" type="sibTrans" cxnId="{14EE38F3-AF6C-427A-ACBF-F48D62A1ACB8}">
      <dgm:prSet/>
      <dgm:spPr/>
      <dgm:t>
        <a:bodyPr/>
        <a:lstStyle/>
        <a:p>
          <a:endParaRPr lang="en-IN">
            <a:latin typeface="Arial Nova" panose="020B0504020202020204" pitchFamily="34" charset="0"/>
          </a:endParaRPr>
        </a:p>
      </dgm:t>
    </dgm:pt>
    <dgm:pt modelId="{42EACA8B-C649-4216-ACF5-C41A42B8BDC5}">
      <dgm:prSet custT="1"/>
      <dgm:spPr>
        <a:solidFill>
          <a:srgbClr val="EEECE1">
            <a:lumMod val="10000"/>
          </a:srgbClr>
        </a:solidFill>
        <a:ln w="25400" cap="flat" cmpd="sng" algn="ctr">
          <a:noFill/>
          <a:prstDash val="solid"/>
        </a:ln>
        <a:effectLst/>
      </dgm:spPr>
      <dgm:t>
        <a:bodyPr spcFirstLastPara="0" vert="horz" wrap="square" lIns="34290" tIns="22860" rIns="34290" bIns="22860" numCol="1" spcCol="1270" anchor="ctr" anchorCtr="0"/>
        <a:lstStyle/>
        <a:p>
          <a:pPr marL="0" lvl="0" indent="0" algn="ctr" defTabSz="800100">
            <a:lnSpc>
              <a:spcPct val="90000"/>
            </a:lnSpc>
            <a:spcBef>
              <a:spcPct val="0"/>
            </a:spcBef>
            <a:spcAft>
              <a:spcPct val="35000"/>
            </a:spcAft>
            <a:buNone/>
          </a:pPr>
          <a:r>
            <a:rPr lang="en-US" sz="1800" kern="1200">
              <a:solidFill>
                <a:prstClr val="white"/>
              </a:solidFill>
              <a:latin typeface="Arial Nova" panose="020B0504020202020204" pitchFamily="34" charset="0"/>
              <a:ea typeface="+mn-ea"/>
              <a:cs typeface="+mn-cs"/>
            </a:rPr>
            <a:t>Transition Services</a:t>
          </a:r>
          <a:endParaRPr lang="en-IN" sz="1800" kern="1200">
            <a:solidFill>
              <a:prstClr val="white"/>
            </a:solidFill>
            <a:latin typeface="Arial Nova" panose="020B0504020202020204" pitchFamily="34" charset="0"/>
            <a:ea typeface="+mn-ea"/>
            <a:cs typeface="+mn-cs"/>
          </a:endParaRPr>
        </a:p>
      </dgm:t>
    </dgm:pt>
    <dgm:pt modelId="{A73F9FA5-6473-4171-80D6-A1F0C350A5FD}" type="parTrans" cxnId="{18C71B49-8DEF-4282-9922-999395747E2A}">
      <dgm:prSet/>
      <dgm:spPr/>
      <dgm:t>
        <a:bodyPr/>
        <a:lstStyle/>
        <a:p>
          <a:endParaRPr lang="en-IN">
            <a:latin typeface="Arial Nova" panose="020B0504020202020204" pitchFamily="34" charset="0"/>
          </a:endParaRPr>
        </a:p>
      </dgm:t>
    </dgm:pt>
    <dgm:pt modelId="{5B33267D-A26A-4720-BE50-D378BC56D8E7}" type="sibTrans" cxnId="{18C71B49-8DEF-4282-9922-999395747E2A}">
      <dgm:prSet/>
      <dgm:spPr/>
      <dgm:t>
        <a:bodyPr/>
        <a:lstStyle/>
        <a:p>
          <a:endParaRPr lang="en-IN">
            <a:latin typeface="Arial Nova" panose="020B0504020202020204" pitchFamily="34" charset="0"/>
          </a:endParaRPr>
        </a:p>
      </dgm:t>
    </dgm:pt>
    <dgm:pt modelId="{BBEEFCBE-EAD2-4451-ADDE-045B8507ABC5}">
      <dgm:prSet custT="1"/>
      <dgm:spPr>
        <a:solidFill>
          <a:srgbClr val="EEECE1">
            <a:lumMod val="10000"/>
          </a:srgbClr>
        </a:solidFill>
        <a:ln w="25400" cap="flat" cmpd="sng" algn="ctr">
          <a:noFill/>
          <a:prstDash val="solid"/>
        </a:ln>
        <a:effectLst/>
      </dgm:spPr>
      <dgm:t>
        <a:bodyPr spcFirstLastPara="0" vert="horz" wrap="square" lIns="34290" tIns="22860" rIns="34290" bIns="22860" numCol="1" spcCol="1270" anchor="ctr" anchorCtr="0"/>
        <a:lstStyle/>
        <a:p>
          <a:r>
            <a:rPr lang="en-US" sz="1800" kern="1200">
              <a:solidFill>
                <a:prstClr val="white"/>
              </a:solidFill>
              <a:latin typeface="Arial Nova" panose="020B0504020202020204" pitchFamily="34" charset="0"/>
              <a:ea typeface="+mn-ea"/>
              <a:cs typeface="+mn-cs"/>
            </a:rPr>
            <a:t>SLA</a:t>
          </a:r>
          <a:r>
            <a:rPr lang="en-US" sz="1800" kern="1200">
              <a:latin typeface="Arial Nova" panose="020B0504020202020204" pitchFamily="34" charset="0"/>
            </a:rPr>
            <a:t> Reporting</a:t>
          </a:r>
          <a:endParaRPr lang="en-IN" sz="1800" kern="1200">
            <a:latin typeface="Arial Nova" panose="020B0504020202020204" pitchFamily="34" charset="0"/>
          </a:endParaRPr>
        </a:p>
      </dgm:t>
    </dgm:pt>
    <dgm:pt modelId="{FB1A853F-BBF4-4904-8A45-9B385F56FF22}" type="parTrans" cxnId="{55FDB1A2-9A01-4671-B0B2-F880EB13E462}">
      <dgm:prSet/>
      <dgm:spPr/>
      <dgm:t>
        <a:bodyPr/>
        <a:lstStyle/>
        <a:p>
          <a:endParaRPr lang="en-IN">
            <a:latin typeface="Arial Nova" panose="020B0504020202020204" pitchFamily="34" charset="0"/>
          </a:endParaRPr>
        </a:p>
      </dgm:t>
    </dgm:pt>
    <dgm:pt modelId="{D11CAF2C-2A8B-4518-8238-75326074978F}" type="sibTrans" cxnId="{55FDB1A2-9A01-4671-B0B2-F880EB13E462}">
      <dgm:prSet/>
      <dgm:spPr/>
      <dgm:t>
        <a:bodyPr/>
        <a:lstStyle/>
        <a:p>
          <a:endParaRPr lang="en-IN">
            <a:latin typeface="Arial Nova" panose="020B0504020202020204" pitchFamily="34" charset="0"/>
          </a:endParaRPr>
        </a:p>
      </dgm:t>
    </dgm:pt>
    <dgm:pt modelId="{E8AEA757-B70C-4CE7-9248-551889910908}">
      <dgm:prSet custT="1"/>
      <dgm:spPr>
        <a:solidFill>
          <a:srgbClr val="EEECE1">
            <a:lumMod val="10000"/>
          </a:srgbClr>
        </a:solidFill>
        <a:ln w="25400" cap="flat" cmpd="sng" algn="ctr">
          <a:noFill/>
          <a:prstDash val="solid"/>
        </a:ln>
        <a:effectLst/>
      </dgm:spPr>
      <dgm:t>
        <a:bodyPr spcFirstLastPara="0" vert="horz" wrap="square" lIns="34290" tIns="22860" rIns="34290" bIns="22860" numCol="1" spcCol="1270" anchor="ctr" anchorCtr="0"/>
        <a:lstStyle/>
        <a:p>
          <a:r>
            <a:rPr lang="en-US" sz="1800" kern="1200">
              <a:solidFill>
                <a:prstClr val="white"/>
              </a:solidFill>
              <a:latin typeface="Arial Nova" panose="020B0504020202020204" pitchFamily="34" charset="0"/>
              <a:ea typeface="+mn-ea"/>
              <a:cs typeface="+mn-cs"/>
            </a:rPr>
            <a:t>Vendor</a:t>
          </a:r>
          <a:r>
            <a:rPr lang="en-US" sz="1800" kern="1200">
              <a:latin typeface="Arial Nova" panose="020B0504020202020204" pitchFamily="34" charset="0"/>
            </a:rPr>
            <a:t> Management</a:t>
          </a:r>
          <a:endParaRPr lang="en-IN" sz="1800" kern="1200">
            <a:latin typeface="Arial Nova" panose="020B0504020202020204" pitchFamily="34" charset="0"/>
          </a:endParaRPr>
        </a:p>
      </dgm:t>
    </dgm:pt>
    <dgm:pt modelId="{8F2BE652-920A-4685-995C-2FA14C4E95E0}" type="parTrans" cxnId="{D720FA02-4F99-4511-98DA-95730F75A7C5}">
      <dgm:prSet/>
      <dgm:spPr/>
      <dgm:t>
        <a:bodyPr/>
        <a:lstStyle/>
        <a:p>
          <a:endParaRPr lang="en-IN">
            <a:latin typeface="Arial Nova" panose="020B0504020202020204" pitchFamily="34" charset="0"/>
          </a:endParaRPr>
        </a:p>
      </dgm:t>
    </dgm:pt>
    <dgm:pt modelId="{FA2383A4-3B9C-40D8-B5EF-845FF4DBB3F0}" type="sibTrans" cxnId="{D720FA02-4F99-4511-98DA-95730F75A7C5}">
      <dgm:prSet/>
      <dgm:spPr/>
      <dgm:t>
        <a:bodyPr/>
        <a:lstStyle/>
        <a:p>
          <a:endParaRPr lang="en-IN">
            <a:latin typeface="Arial Nova" panose="020B0504020202020204" pitchFamily="34" charset="0"/>
          </a:endParaRPr>
        </a:p>
      </dgm:t>
    </dgm:pt>
    <dgm:pt modelId="{644F9509-35D9-4FBD-AD2C-9A106DF05957}">
      <dgm:prSet/>
      <dgm:spPr>
        <a:solidFill>
          <a:schemeClr val="bg1">
            <a:alpha val="90000"/>
          </a:schemeClr>
        </a:solidFill>
        <a:ln>
          <a:noFill/>
        </a:ln>
      </dgm:spPr>
      <dgm:t>
        <a:bodyPr/>
        <a:lstStyle/>
        <a:p>
          <a:r>
            <a:rPr lang="en-US">
              <a:latin typeface="Arial Nova" panose="020B0504020202020204" pitchFamily="34" charset="0"/>
            </a:rPr>
            <a:t>Coordination with Aruba vendors to work on issues related to managed wireless services</a:t>
          </a:r>
          <a:endParaRPr lang="en-IN">
            <a:latin typeface="Arial Nova" panose="020B0504020202020204" pitchFamily="34" charset="0"/>
          </a:endParaRPr>
        </a:p>
      </dgm:t>
    </dgm:pt>
    <dgm:pt modelId="{15D0BA33-2D63-4C43-AB5E-EFF80BD1E20A}" type="parTrans" cxnId="{F2FF8BD9-2AC2-4F95-A054-C03A71AA7E2D}">
      <dgm:prSet/>
      <dgm:spPr>
        <a:ln>
          <a:solidFill>
            <a:schemeClr val="tx1"/>
          </a:solidFill>
        </a:ln>
      </dgm:spPr>
      <dgm:t>
        <a:bodyPr/>
        <a:lstStyle/>
        <a:p>
          <a:endParaRPr lang="en-IN">
            <a:latin typeface="Arial Nova" panose="020B0504020202020204" pitchFamily="34" charset="0"/>
          </a:endParaRPr>
        </a:p>
      </dgm:t>
    </dgm:pt>
    <dgm:pt modelId="{B3DFD85B-6CE1-4736-BD62-67651D6EAFB9}" type="sibTrans" cxnId="{F2FF8BD9-2AC2-4F95-A054-C03A71AA7E2D}">
      <dgm:prSet/>
      <dgm:spPr/>
      <dgm:t>
        <a:bodyPr/>
        <a:lstStyle/>
        <a:p>
          <a:endParaRPr lang="en-IN">
            <a:latin typeface="Arial Nova" panose="020B0504020202020204" pitchFamily="34" charset="0"/>
          </a:endParaRPr>
        </a:p>
      </dgm:t>
    </dgm:pt>
    <dgm:pt modelId="{9F35C8A5-CD1B-449C-AE10-0812788F1FF5}">
      <dgm:prSet/>
      <dgm:spPr>
        <a:solidFill>
          <a:schemeClr val="bg1">
            <a:alpha val="90000"/>
          </a:schemeClr>
        </a:solidFill>
        <a:ln>
          <a:noFill/>
        </a:ln>
      </dgm:spPr>
      <dgm:t>
        <a:bodyPr/>
        <a:lstStyle/>
        <a:p>
          <a:r>
            <a:rPr lang="en-US">
              <a:latin typeface="Arial Nova" panose="020B0504020202020204" pitchFamily="34" charset="0"/>
            </a:rPr>
            <a:t>Identifying transport providers at each site, engaging for ordering, connecting transport links, coordinating for any issues</a:t>
          </a:r>
          <a:endParaRPr lang="en-IN">
            <a:latin typeface="Arial Nova" panose="020B0504020202020204" pitchFamily="34" charset="0"/>
          </a:endParaRPr>
        </a:p>
      </dgm:t>
    </dgm:pt>
    <dgm:pt modelId="{AE5B1CC5-EE9E-4916-8B20-DF00F9F23CC3}" type="parTrans" cxnId="{1499E849-10C8-4790-89B0-6D06D15CC21B}">
      <dgm:prSet/>
      <dgm:spPr>
        <a:ln>
          <a:solidFill>
            <a:schemeClr val="tx1"/>
          </a:solidFill>
        </a:ln>
      </dgm:spPr>
      <dgm:t>
        <a:bodyPr/>
        <a:lstStyle/>
        <a:p>
          <a:endParaRPr lang="en-IN">
            <a:latin typeface="Arial Nova" panose="020B0504020202020204" pitchFamily="34" charset="0"/>
          </a:endParaRPr>
        </a:p>
      </dgm:t>
    </dgm:pt>
    <dgm:pt modelId="{B2178B90-8D7F-434A-843B-235F81D1ED93}" type="sibTrans" cxnId="{1499E849-10C8-4790-89B0-6D06D15CC21B}">
      <dgm:prSet/>
      <dgm:spPr/>
      <dgm:t>
        <a:bodyPr/>
        <a:lstStyle/>
        <a:p>
          <a:endParaRPr lang="en-IN">
            <a:latin typeface="Arial Nova" panose="020B0504020202020204" pitchFamily="34" charset="0"/>
          </a:endParaRPr>
        </a:p>
      </dgm:t>
    </dgm:pt>
    <dgm:pt modelId="{C3B26A0C-A719-4CDD-BEC2-DB32249E675E}">
      <dgm:prSet/>
      <dgm:spPr>
        <a:solidFill>
          <a:schemeClr val="bg1">
            <a:alpha val="90000"/>
          </a:schemeClr>
        </a:solidFill>
        <a:ln>
          <a:noFill/>
        </a:ln>
      </dgm:spPr>
      <dgm:t>
        <a:bodyPr/>
        <a:lstStyle/>
        <a:p>
          <a:r>
            <a:rPr lang="en-US">
              <a:latin typeface="Arial Nova" panose="020B0504020202020204" pitchFamily="34" charset="0"/>
            </a:rPr>
            <a:t>Enabling seamless transition of customer’s network from incumbent to Sify Managed WiFi</a:t>
          </a:r>
          <a:endParaRPr lang="en-IN">
            <a:latin typeface="Arial Nova" panose="020B0504020202020204" pitchFamily="34" charset="0"/>
          </a:endParaRPr>
        </a:p>
      </dgm:t>
    </dgm:pt>
    <dgm:pt modelId="{B75A55D5-25E2-4379-BD10-0D7B5E2AE535}" type="parTrans" cxnId="{0EEA5FBE-0E04-4A0D-9919-C1AD8A499DFF}">
      <dgm:prSet/>
      <dgm:spPr>
        <a:ln>
          <a:solidFill>
            <a:schemeClr val="tx1"/>
          </a:solidFill>
        </a:ln>
      </dgm:spPr>
      <dgm:t>
        <a:bodyPr/>
        <a:lstStyle/>
        <a:p>
          <a:endParaRPr lang="en-IN">
            <a:latin typeface="Arial Nova" panose="020B0504020202020204" pitchFamily="34" charset="0"/>
          </a:endParaRPr>
        </a:p>
      </dgm:t>
    </dgm:pt>
    <dgm:pt modelId="{60EF5C82-E460-4473-B960-B058821D255C}" type="sibTrans" cxnId="{0EEA5FBE-0E04-4A0D-9919-C1AD8A499DFF}">
      <dgm:prSet/>
      <dgm:spPr/>
      <dgm:t>
        <a:bodyPr/>
        <a:lstStyle/>
        <a:p>
          <a:endParaRPr lang="en-IN">
            <a:latin typeface="Arial Nova" panose="020B0504020202020204" pitchFamily="34" charset="0"/>
          </a:endParaRPr>
        </a:p>
      </dgm:t>
    </dgm:pt>
    <dgm:pt modelId="{4C913475-EB7E-411E-BAD4-301A4BBD66EE}">
      <dgm:prSet/>
      <dgm:spPr>
        <a:solidFill>
          <a:schemeClr val="bg1">
            <a:alpha val="90000"/>
          </a:schemeClr>
        </a:solidFill>
        <a:ln>
          <a:noFill/>
        </a:ln>
      </dgm:spPr>
      <dgm:t>
        <a:bodyPr/>
        <a:lstStyle/>
        <a:p>
          <a:r>
            <a:rPr lang="en-US">
              <a:latin typeface="Arial Nova" panose="020B0504020202020204" pitchFamily="34" charset="0"/>
            </a:rPr>
            <a:t>Managing end-to-end SLA between WiFi components which includes Access Point, Switches, and Security Appliance.</a:t>
          </a:r>
          <a:endParaRPr lang="en-IN">
            <a:latin typeface="Arial Nova" panose="020B0504020202020204" pitchFamily="34" charset="0"/>
          </a:endParaRPr>
        </a:p>
      </dgm:t>
    </dgm:pt>
    <dgm:pt modelId="{BDDF06E8-AFEA-45B4-B6ED-65E207318BAC}" type="parTrans" cxnId="{65D7315C-C59D-41FA-AE10-296561FFB786}">
      <dgm:prSet/>
      <dgm:spPr>
        <a:ln>
          <a:solidFill>
            <a:schemeClr val="tx1"/>
          </a:solidFill>
        </a:ln>
      </dgm:spPr>
      <dgm:t>
        <a:bodyPr/>
        <a:lstStyle/>
        <a:p>
          <a:endParaRPr lang="en-IN">
            <a:latin typeface="Arial Nova" panose="020B0504020202020204" pitchFamily="34" charset="0"/>
          </a:endParaRPr>
        </a:p>
      </dgm:t>
    </dgm:pt>
    <dgm:pt modelId="{13096129-666A-4E34-80E2-0569DAEA0E28}" type="sibTrans" cxnId="{65D7315C-C59D-41FA-AE10-296561FFB786}">
      <dgm:prSet/>
      <dgm:spPr/>
      <dgm:t>
        <a:bodyPr/>
        <a:lstStyle/>
        <a:p>
          <a:endParaRPr lang="en-IN">
            <a:latin typeface="Arial Nova" panose="020B0504020202020204" pitchFamily="34" charset="0"/>
          </a:endParaRPr>
        </a:p>
      </dgm:t>
    </dgm:pt>
    <dgm:pt modelId="{2F29A0C2-FF18-4FA7-A5D8-8B6CA59555D2}" type="pres">
      <dgm:prSet presAssocID="{6EDBAF7C-4848-4D9F-8C0A-5001E3F16AD3}" presName="diagram" presStyleCnt="0">
        <dgm:presLayoutVars>
          <dgm:chPref val="1"/>
          <dgm:dir/>
          <dgm:animOne val="branch"/>
          <dgm:animLvl val="lvl"/>
          <dgm:resizeHandles/>
        </dgm:presLayoutVars>
      </dgm:prSet>
      <dgm:spPr/>
    </dgm:pt>
    <dgm:pt modelId="{42B3155C-1F2E-485B-9FE1-A53A25F2C6BD}" type="pres">
      <dgm:prSet presAssocID="{E8AEA757-B70C-4CE7-9248-551889910908}" presName="root" presStyleCnt="0"/>
      <dgm:spPr/>
    </dgm:pt>
    <dgm:pt modelId="{6BC34AC4-2848-495C-AF98-68841A38047F}" type="pres">
      <dgm:prSet presAssocID="{E8AEA757-B70C-4CE7-9248-551889910908}" presName="rootComposite" presStyleCnt="0"/>
      <dgm:spPr/>
    </dgm:pt>
    <dgm:pt modelId="{19A0F3F1-23EC-4E26-A92A-BF5293A61BFC}" type="pres">
      <dgm:prSet presAssocID="{E8AEA757-B70C-4CE7-9248-551889910908}" presName="rootText" presStyleLbl="node1" presStyleIdx="0" presStyleCnt="4"/>
      <dgm:spPr>
        <a:xfrm>
          <a:off x="1870" y="377816"/>
          <a:ext cx="2149752" cy="1074876"/>
        </a:xfrm>
        <a:prstGeom prst="roundRect">
          <a:avLst>
            <a:gd name="adj" fmla="val 10000"/>
          </a:avLst>
        </a:prstGeom>
      </dgm:spPr>
    </dgm:pt>
    <dgm:pt modelId="{1E39797C-BD68-46AA-8612-BCDDBEBCA3C9}" type="pres">
      <dgm:prSet presAssocID="{E8AEA757-B70C-4CE7-9248-551889910908}" presName="rootConnector" presStyleLbl="node1" presStyleIdx="0" presStyleCnt="4"/>
      <dgm:spPr/>
    </dgm:pt>
    <dgm:pt modelId="{FC17BEE9-1014-40EB-9374-689BE02E7BC6}" type="pres">
      <dgm:prSet presAssocID="{E8AEA757-B70C-4CE7-9248-551889910908}" presName="childShape" presStyleCnt="0"/>
      <dgm:spPr/>
    </dgm:pt>
    <dgm:pt modelId="{3DF3CEED-BF39-492D-AC64-0DD686D74F87}" type="pres">
      <dgm:prSet presAssocID="{15D0BA33-2D63-4C43-AB5E-EFF80BD1E20A}" presName="Name13" presStyleLbl="parChTrans1D2" presStyleIdx="0" presStyleCnt="4"/>
      <dgm:spPr/>
    </dgm:pt>
    <dgm:pt modelId="{B9806909-204C-452E-A8D2-D6D7C6337308}" type="pres">
      <dgm:prSet presAssocID="{644F9509-35D9-4FBD-AD2C-9A106DF05957}" presName="childText" presStyleLbl="bgAcc1" presStyleIdx="0" presStyleCnt="4" custLinFactNeighborY="1026">
        <dgm:presLayoutVars>
          <dgm:bulletEnabled val="1"/>
        </dgm:presLayoutVars>
      </dgm:prSet>
      <dgm:spPr/>
    </dgm:pt>
    <dgm:pt modelId="{C1757CBA-18E6-4FF1-87A1-FBE49EC90C72}" type="pres">
      <dgm:prSet presAssocID="{05EFF852-23AF-4B71-82C1-0E7380202D68}" presName="root" presStyleCnt="0"/>
      <dgm:spPr/>
    </dgm:pt>
    <dgm:pt modelId="{A968A5DA-D84A-430A-B3D9-91053BC6DB07}" type="pres">
      <dgm:prSet presAssocID="{05EFF852-23AF-4B71-82C1-0E7380202D68}" presName="rootComposite" presStyleCnt="0"/>
      <dgm:spPr/>
    </dgm:pt>
    <dgm:pt modelId="{9B2300DE-B1A0-4B5C-8B47-F0F996A47D9B}" type="pres">
      <dgm:prSet presAssocID="{05EFF852-23AF-4B71-82C1-0E7380202D68}" presName="rootText" presStyleLbl="node1" presStyleIdx="1" presStyleCnt="4"/>
      <dgm:spPr>
        <a:xfrm>
          <a:off x="2689060" y="377816"/>
          <a:ext cx="2149752" cy="1074876"/>
        </a:xfrm>
        <a:prstGeom prst="roundRect">
          <a:avLst>
            <a:gd name="adj" fmla="val 10000"/>
          </a:avLst>
        </a:prstGeom>
      </dgm:spPr>
    </dgm:pt>
    <dgm:pt modelId="{2CD80598-E420-4FD7-AC41-63D245BBF059}" type="pres">
      <dgm:prSet presAssocID="{05EFF852-23AF-4B71-82C1-0E7380202D68}" presName="rootConnector" presStyleLbl="node1" presStyleIdx="1" presStyleCnt="4"/>
      <dgm:spPr/>
    </dgm:pt>
    <dgm:pt modelId="{6BCBF0F6-9287-460F-BFF8-28AA6A3D7484}" type="pres">
      <dgm:prSet presAssocID="{05EFF852-23AF-4B71-82C1-0E7380202D68}" presName="childShape" presStyleCnt="0"/>
      <dgm:spPr/>
    </dgm:pt>
    <dgm:pt modelId="{489A7201-5778-4F3E-9832-5059C5EFD548}" type="pres">
      <dgm:prSet presAssocID="{AE5B1CC5-EE9E-4916-8B20-DF00F9F23CC3}" presName="Name13" presStyleLbl="parChTrans1D2" presStyleIdx="1" presStyleCnt="4"/>
      <dgm:spPr/>
    </dgm:pt>
    <dgm:pt modelId="{D99524D7-F1AC-4416-8908-99D79F9D733C}" type="pres">
      <dgm:prSet presAssocID="{9F35C8A5-CD1B-449C-AE10-0812788F1FF5}" presName="childText" presStyleLbl="bgAcc1" presStyleIdx="1" presStyleCnt="4">
        <dgm:presLayoutVars>
          <dgm:bulletEnabled val="1"/>
        </dgm:presLayoutVars>
      </dgm:prSet>
      <dgm:spPr/>
    </dgm:pt>
    <dgm:pt modelId="{80E61184-1715-441A-9E4C-6EAA37EFEF0B}" type="pres">
      <dgm:prSet presAssocID="{42EACA8B-C649-4216-ACF5-C41A42B8BDC5}" presName="root" presStyleCnt="0"/>
      <dgm:spPr/>
    </dgm:pt>
    <dgm:pt modelId="{D6B3C61D-B659-4EA5-B72E-146FBC6E6202}" type="pres">
      <dgm:prSet presAssocID="{42EACA8B-C649-4216-ACF5-C41A42B8BDC5}" presName="rootComposite" presStyleCnt="0"/>
      <dgm:spPr/>
    </dgm:pt>
    <dgm:pt modelId="{647E23F8-C04B-4CA0-8874-25D59E678ACF}" type="pres">
      <dgm:prSet presAssocID="{42EACA8B-C649-4216-ACF5-C41A42B8BDC5}" presName="rootText" presStyleLbl="node1" presStyleIdx="2" presStyleCnt="4"/>
      <dgm:spPr>
        <a:xfrm>
          <a:off x="5376251" y="377816"/>
          <a:ext cx="2149752" cy="1074876"/>
        </a:xfrm>
        <a:prstGeom prst="roundRect">
          <a:avLst>
            <a:gd name="adj" fmla="val 10000"/>
          </a:avLst>
        </a:prstGeom>
      </dgm:spPr>
    </dgm:pt>
    <dgm:pt modelId="{8490F88B-00D4-40F4-B4E7-47B283DA2F87}" type="pres">
      <dgm:prSet presAssocID="{42EACA8B-C649-4216-ACF5-C41A42B8BDC5}" presName="rootConnector" presStyleLbl="node1" presStyleIdx="2" presStyleCnt="4"/>
      <dgm:spPr/>
    </dgm:pt>
    <dgm:pt modelId="{53A79C9A-42BD-4475-BBC7-134D308D7FAD}" type="pres">
      <dgm:prSet presAssocID="{42EACA8B-C649-4216-ACF5-C41A42B8BDC5}" presName="childShape" presStyleCnt="0"/>
      <dgm:spPr/>
    </dgm:pt>
    <dgm:pt modelId="{AB03D795-36D9-45C3-B4B4-444CC483A48A}" type="pres">
      <dgm:prSet presAssocID="{B75A55D5-25E2-4379-BD10-0D7B5E2AE535}" presName="Name13" presStyleLbl="parChTrans1D2" presStyleIdx="2" presStyleCnt="4"/>
      <dgm:spPr/>
    </dgm:pt>
    <dgm:pt modelId="{77A076D2-7563-42C1-9EF9-1AD9C9632090}" type="pres">
      <dgm:prSet presAssocID="{C3B26A0C-A719-4CDD-BEC2-DB32249E675E}" presName="childText" presStyleLbl="bgAcc1" presStyleIdx="2" presStyleCnt="4">
        <dgm:presLayoutVars>
          <dgm:bulletEnabled val="1"/>
        </dgm:presLayoutVars>
      </dgm:prSet>
      <dgm:spPr/>
    </dgm:pt>
    <dgm:pt modelId="{A79DF512-4655-4ED3-A4F4-7B188D8D88DF}" type="pres">
      <dgm:prSet presAssocID="{BBEEFCBE-EAD2-4451-ADDE-045B8507ABC5}" presName="root" presStyleCnt="0"/>
      <dgm:spPr/>
    </dgm:pt>
    <dgm:pt modelId="{5ACE5979-BF39-49C9-8DD5-AF45B08365D4}" type="pres">
      <dgm:prSet presAssocID="{BBEEFCBE-EAD2-4451-ADDE-045B8507ABC5}" presName="rootComposite" presStyleCnt="0"/>
      <dgm:spPr/>
    </dgm:pt>
    <dgm:pt modelId="{53348BC4-34F7-483B-9637-A25DE8027A2F}" type="pres">
      <dgm:prSet presAssocID="{BBEEFCBE-EAD2-4451-ADDE-045B8507ABC5}" presName="rootText" presStyleLbl="node1" presStyleIdx="3" presStyleCnt="4"/>
      <dgm:spPr>
        <a:xfrm>
          <a:off x="8063441" y="377816"/>
          <a:ext cx="2149752" cy="1074876"/>
        </a:xfrm>
        <a:prstGeom prst="roundRect">
          <a:avLst>
            <a:gd name="adj" fmla="val 10000"/>
          </a:avLst>
        </a:prstGeom>
      </dgm:spPr>
    </dgm:pt>
    <dgm:pt modelId="{D86394A6-7798-432A-BD6A-E3698893CD56}" type="pres">
      <dgm:prSet presAssocID="{BBEEFCBE-EAD2-4451-ADDE-045B8507ABC5}" presName="rootConnector" presStyleLbl="node1" presStyleIdx="3" presStyleCnt="4"/>
      <dgm:spPr/>
    </dgm:pt>
    <dgm:pt modelId="{94BF313A-2A36-4063-AF12-2859D1B2E6FF}" type="pres">
      <dgm:prSet presAssocID="{BBEEFCBE-EAD2-4451-ADDE-045B8507ABC5}" presName="childShape" presStyleCnt="0"/>
      <dgm:spPr/>
    </dgm:pt>
    <dgm:pt modelId="{5439DE3D-59D9-4A8C-8C6D-2D8B1355EF55}" type="pres">
      <dgm:prSet presAssocID="{BDDF06E8-AFEA-45B4-B6ED-65E207318BAC}" presName="Name13" presStyleLbl="parChTrans1D2" presStyleIdx="3" presStyleCnt="4"/>
      <dgm:spPr/>
    </dgm:pt>
    <dgm:pt modelId="{AA2BFDCF-FA7F-4827-A1BE-C041E2C65A2D}" type="pres">
      <dgm:prSet presAssocID="{4C913475-EB7E-411E-BAD4-301A4BBD66EE}" presName="childText" presStyleLbl="bgAcc1" presStyleIdx="3" presStyleCnt="4">
        <dgm:presLayoutVars>
          <dgm:bulletEnabled val="1"/>
        </dgm:presLayoutVars>
      </dgm:prSet>
      <dgm:spPr/>
    </dgm:pt>
  </dgm:ptLst>
  <dgm:cxnLst>
    <dgm:cxn modelId="{D720FA02-4F99-4511-98DA-95730F75A7C5}" srcId="{6EDBAF7C-4848-4D9F-8C0A-5001E3F16AD3}" destId="{E8AEA757-B70C-4CE7-9248-551889910908}" srcOrd="0" destOrd="0" parTransId="{8F2BE652-920A-4685-995C-2FA14C4E95E0}" sibTransId="{FA2383A4-3B9C-40D8-B5EF-845FF4DBB3F0}"/>
    <dgm:cxn modelId="{58180A07-7FEC-41B8-9EEC-47C818455673}" type="presOf" srcId="{BBEEFCBE-EAD2-4451-ADDE-045B8507ABC5}" destId="{D86394A6-7798-432A-BD6A-E3698893CD56}" srcOrd="1" destOrd="0" presId="urn:microsoft.com/office/officeart/2005/8/layout/hierarchy3"/>
    <dgm:cxn modelId="{F839232C-E60B-4733-BDC7-3CE14CABD732}" type="presOf" srcId="{644F9509-35D9-4FBD-AD2C-9A106DF05957}" destId="{B9806909-204C-452E-A8D2-D6D7C6337308}" srcOrd="0" destOrd="0" presId="urn:microsoft.com/office/officeart/2005/8/layout/hierarchy3"/>
    <dgm:cxn modelId="{65D7315C-C59D-41FA-AE10-296561FFB786}" srcId="{BBEEFCBE-EAD2-4451-ADDE-045B8507ABC5}" destId="{4C913475-EB7E-411E-BAD4-301A4BBD66EE}" srcOrd="0" destOrd="0" parTransId="{BDDF06E8-AFEA-45B4-B6ED-65E207318BAC}" sibTransId="{13096129-666A-4E34-80E2-0569DAEA0E28}"/>
    <dgm:cxn modelId="{18C71B49-8DEF-4282-9922-999395747E2A}" srcId="{6EDBAF7C-4848-4D9F-8C0A-5001E3F16AD3}" destId="{42EACA8B-C649-4216-ACF5-C41A42B8BDC5}" srcOrd="2" destOrd="0" parTransId="{A73F9FA5-6473-4171-80D6-A1F0C350A5FD}" sibTransId="{5B33267D-A26A-4720-BE50-D378BC56D8E7}"/>
    <dgm:cxn modelId="{488DDA49-B0C5-4B57-BC11-01D2231C1014}" type="presOf" srcId="{B75A55D5-25E2-4379-BD10-0D7B5E2AE535}" destId="{AB03D795-36D9-45C3-B4B4-444CC483A48A}" srcOrd="0" destOrd="0" presId="urn:microsoft.com/office/officeart/2005/8/layout/hierarchy3"/>
    <dgm:cxn modelId="{1499E849-10C8-4790-89B0-6D06D15CC21B}" srcId="{05EFF852-23AF-4B71-82C1-0E7380202D68}" destId="{9F35C8A5-CD1B-449C-AE10-0812788F1FF5}" srcOrd="0" destOrd="0" parTransId="{AE5B1CC5-EE9E-4916-8B20-DF00F9F23CC3}" sibTransId="{B2178B90-8D7F-434A-843B-235F81D1ED93}"/>
    <dgm:cxn modelId="{C730856A-2D82-49B2-A06A-C116FEB55EF6}" type="presOf" srcId="{42EACA8B-C649-4216-ACF5-C41A42B8BDC5}" destId="{647E23F8-C04B-4CA0-8874-25D59E678ACF}" srcOrd="0" destOrd="0" presId="urn:microsoft.com/office/officeart/2005/8/layout/hierarchy3"/>
    <dgm:cxn modelId="{B638284B-D520-42CF-B095-2E69DCBB216E}" type="presOf" srcId="{C3B26A0C-A719-4CDD-BEC2-DB32249E675E}" destId="{77A076D2-7563-42C1-9EF9-1AD9C9632090}" srcOrd="0" destOrd="0" presId="urn:microsoft.com/office/officeart/2005/8/layout/hierarchy3"/>
    <dgm:cxn modelId="{853B346D-5B32-40B9-80C2-16C4FC5A7219}" type="presOf" srcId="{BDDF06E8-AFEA-45B4-B6ED-65E207318BAC}" destId="{5439DE3D-59D9-4A8C-8C6D-2D8B1355EF55}" srcOrd="0" destOrd="0" presId="urn:microsoft.com/office/officeart/2005/8/layout/hierarchy3"/>
    <dgm:cxn modelId="{57ADBD74-8311-4658-B952-A54763EA30CF}" type="presOf" srcId="{AE5B1CC5-EE9E-4916-8B20-DF00F9F23CC3}" destId="{489A7201-5778-4F3E-9832-5059C5EFD548}" srcOrd="0" destOrd="0" presId="urn:microsoft.com/office/officeart/2005/8/layout/hierarchy3"/>
    <dgm:cxn modelId="{B8640C55-32A7-4850-AE59-9149991D1568}" type="presOf" srcId="{15D0BA33-2D63-4C43-AB5E-EFF80BD1E20A}" destId="{3DF3CEED-BF39-492D-AC64-0DD686D74F87}" srcOrd="0" destOrd="0" presId="urn:microsoft.com/office/officeart/2005/8/layout/hierarchy3"/>
    <dgm:cxn modelId="{12103158-1B49-45A2-A9B6-291DC8F4F6D0}" type="presOf" srcId="{BBEEFCBE-EAD2-4451-ADDE-045B8507ABC5}" destId="{53348BC4-34F7-483B-9637-A25DE8027A2F}" srcOrd="0" destOrd="0" presId="urn:microsoft.com/office/officeart/2005/8/layout/hierarchy3"/>
    <dgm:cxn modelId="{55FDB1A2-9A01-4671-B0B2-F880EB13E462}" srcId="{6EDBAF7C-4848-4D9F-8C0A-5001E3F16AD3}" destId="{BBEEFCBE-EAD2-4451-ADDE-045B8507ABC5}" srcOrd="3" destOrd="0" parTransId="{FB1A853F-BBF4-4904-8A45-9B385F56FF22}" sibTransId="{D11CAF2C-2A8B-4518-8238-75326074978F}"/>
    <dgm:cxn modelId="{25CA0AAE-AC69-4D46-B52A-C354A4CD0DBB}" type="presOf" srcId="{4C913475-EB7E-411E-BAD4-301A4BBD66EE}" destId="{AA2BFDCF-FA7F-4827-A1BE-C041E2C65A2D}" srcOrd="0" destOrd="0" presId="urn:microsoft.com/office/officeart/2005/8/layout/hierarchy3"/>
    <dgm:cxn modelId="{61344DB5-D808-4883-8700-6BC01DD8C338}" type="presOf" srcId="{E8AEA757-B70C-4CE7-9248-551889910908}" destId="{1E39797C-BD68-46AA-8612-BCDDBEBCA3C9}" srcOrd="1" destOrd="0" presId="urn:microsoft.com/office/officeart/2005/8/layout/hierarchy3"/>
    <dgm:cxn modelId="{F4D4EAB6-4BB7-4D54-84F4-414279FE40AF}" type="presOf" srcId="{05EFF852-23AF-4B71-82C1-0E7380202D68}" destId="{9B2300DE-B1A0-4B5C-8B47-F0F996A47D9B}" srcOrd="0" destOrd="0" presId="urn:microsoft.com/office/officeart/2005/8/layout/hierarchy3"/>
    <dgm:cxn modelId="{0EEA5FBE-0E04-4A0D-9919-C1AD8A499DFF}" srcId="{42EACA8B-C649-4216-ACF5-C41A42B8BDC5}" destId="{C3B26A0C-A719-4CDD-BEC2-DB32249E675E}" srcOrd="0" destOrd="0" parTransId="{B75A55D5-25E2-4379-BD10-0D7B5E2AE535}" sibTransId="{60EF5C82-E460-4473-B960-B058821D255C}"/>
    <dgm:cxn modelId="{71D3A7CE-DC41-434F-8D18-E2CFA315CE60}" type="presOf" srcId="{42EACA8B-C649-4216-ACF5-C41A42B8BDC5}" destId="{8490F88B-00D4-40F4-B4E7-47B283DA2F87}" srcOrd="1" destOrd="0" presId="urn:microsoft.com/office/officeart/2005/8/layout/hierarchy3"/>
    <dgm:cxn modelId="{F2FF8BD9-2AC2-4F95-A054-C03A71AA7E2D}" srcId="{E8AEA757-B70C-4CE7-9248-551889910908}" destId="{644F9509-35D9-4FBD-AD2C-9A106DF05957}" srcOrd="0" destOrd="0" parTransId="{15D0BA33-2D63-4C43-AB5E-EFF80BD1E20A}" sibTransId="{B3DFD85B-6CE1-4736-BD62-67651D6EAFB9}"/>
    <dgm:cxn modelId="{15072AF0-76AC-4CC5-8F46-21FB88A148D4}" type="presOf" srcId="{9F35C8A5-CD1B-449C-AE10-0812788F1FF5}" destId="{D99524D7-F1AC-4416-8908-99D79F9D733C}" srcOrd="0" destOrd="0" presId="urn:microsoft.com/office/officeart/2005/8/layout/hierarchy3"/>
    <dgm:cxn modelId="{9FD0D0F1-BE09-4075-9263-DC686779D6D2}" type="presOf" srcId="{05EFF852-23AF-4B71-82C1-0E7380202D68}" destId="{2CD80598-E420-4FD7-AC41-63D245BBF059}" srcOrd="1" destOrd="0" presId="urn:microsoft.com/office/officeart/2005/8/layout/hierarchy3"/>
    <dgm:cxn modelId="{B1107AF2-50A6-40CB-A014-5881EA0A4303}" type="presOf" srcId="{E8AEA757-B70C-4CE7-9248-551889910908}" destId="{19A0F3F1-23EC-4E26-A92A-BF5293A61BFC}" srcOrd="0" destOrd="0" presId="urn:microsoft.com/office/officeart/2005/8/layout/hierarchy3"/>
    <dgm:cxn modelId="{14EE38F3-AF6C-427A-ACBF-F48D62A1ACB8}" srcId="{6EDBAF7C-4848-4D9F-8C0A-5001E3F16AD3}" destId="{05EFF852-23AF-4B71-82C1-0E7380202D68}" srcOrd="1" destOrd="0" parTransId="{F0652D0B-892F-46E3-8DC2-75816023025A}" sibTransId="{E59AA685-6746-4B6A-834D-C33F0CB26098}"/>
    <dgm:cxn modelId="{33510AFA-0D54-41B9-AE4F-D9E0A1BD48B7}" type="presOf" srcId="{6EDBAF7C-4848-4D9F-8C0A-5001E3F16AD3}" destId="{2F29A0C2-FF18-4FA7-A5D8-8B6CA59555D2}" srcOrd="0" destOrd="0" presId="urn:microsoft.com/office/officeart/2005/8/layout/hierarchy3"/>
    <dgm:cxn modelId="{605F166A-5657-4C60-9992-1F36B8B13676}" type="presParOf" srcId="{2F29A0C2-FF18-4FA7-A5D8-8B6CA59555D2}" destId="{42B3155C-1F2E-485B-9FE1-A53A25F2C6BD}" srcOrd="0" destOrd="0" presId="urn:microsoft.com/office/officeart/2005/8/layout/hierarchy3"/>
    <dgm:cxn modelId="{98590603-1931-4577-963C-80942C4BE249}" type="presParOf" srcId="{42B3155C-1F2E-485B-9FE1-A53A25F2C6BD}" destId="{6BC34AC4-2848-495C-AF98-68841A38047F}" srcOrd="0" destOrd="0" presId="urn:microsoft.com/office/officeart/2005/8/layout/hierarchy3"/>
    <dgm:cxn modelId="{A1795B8A-7ED8-4017-9C90-BBCFD0C1CA7E}" type="presParOf" srcId="{6BC34AC4-2848-495C-AF98-68841A38047F}" destId="{19A0F3F1-23EC-4E26-A92A-BF5293A61BFC}" srcOrd="0" destOrd="0" presId="urn:microsoft.com/office/officeart/2005/8/layout/hierarchy3"/>
    <dgm:cxn modelId="{76A6EB0A-D905-4692-916B-39F8B08114C6}" type="presParOf" srcId="{6BC34AC4-2848-495C-AF98-68841A38047F}" destId="{1E39797C-BD68-46AA-8612-BCDDBEBCA3C9}" srcOrd="1" destOrd="0" presId="urn:microsoft.com/office/officeart/2005/8/layout/hierarchy3"/>
    <dgm:cxn modelId="{B2BF1D07-3F54-4293-B62B-7F3E5FF32889}" type="presParOf" srcId="{42B3155C-1F2E-485B-9FE1-A53A25F2C6BD}" destId="{FC17BEE9-1014-40EB-9374-689BE02E7BC6}" srcOrd="1" destOrd="0" presId="urn:microsoft.com/office/officeart/2005/8/layout/hierarchy3"/>
    <dgm:cxn modelId="{DDBC3C5B-16E0-4A5F-BECD-234F71D58161}" type="presParOf" srcId="{FC17BEE9-1014-40EB-9374-689BE02E7BC6}" destId="{3DF3CEED-BF39-492D-AC64-0DD686D74F87}" srcOrd="0" destOrd="0" presId="urn:microsoft.com/office/officeart/2005/8/layout/hierarchy3"/>
    <dgm:cxn modelId="{7F481634-0BB2-40BA-8DDE-C22844185796}" type="presParOf" srcId="{FC17BEE9-1014-40EB-9374-689BE02E7BC6}" destId="{B9806909-204C-452E-A8D2-D6D7C6337308}" srcOrd="1" destOrd="0" presId="urn:microsoft.com/office/officeart/2005/8/layout/hierarchy3"/>
    <dgm:cxn modelId="{18EE9C31-84C0-4BB0-80F8-04FC2FCC7532}" type="presParOf" srcId="{2F29A0C2-FF18-4FA7-A5D8-8B6CA59555D2}" destId="{C1757CBA-18E6-4FF1-87A1-FBE49EC90C72}" srcOrd="1" destOrd="0" presId="urn:microsoft.com/office/officeart/2005/8/layout/hierarchy3"/>
    <dgm:cxn modelId="{F17DBEA7-F7D8-4FF0-BE07-F61C5BD80542}" type="presParOf" srcId="{C1757CBA-18E6-4FF1-87A1-FBE49EC90C72}" destId="{A968A5DA-D84A-430A-B3D9-91053BC6DB07}" srcOrd="0" destOrd="0" presId="urn:microsoft.com/office/officeart/2005/8/layout/hierarchy3"/>
    <dgm:cxn modelId="{1F4E8368-1CAC-4801-AED9-13BAD8AFD16D}" type="presParOf" srcId="{A968A5DA-D84A-430A-B3D9-91053BC6DB07}" destId="{9B2300DE-B1A0-4B5C-8B47-F0F996A47D9B}" srcOrd="0" destOrd="0" presId="urn:microsoft.com/office/officeart/2005/8/layout/hierarchy3"/>
    <dgm:cxn modelId="{7526C45F-5068-4770-80ED-DCD8FF26B88D}" type="presParOf" srcId="{A968A5DA-D84A-430A-B3D9-91053BC6DB07}" destId="{2CD80598-E420-4FD7-AC41-63D245BBF059}" srcOrd="1" destOrd="0" presId="urn:microsoft.com/office/officeart/2005/8/layout/hierarchy3"/>
    <dgm:cxn modelId="{3B027867-C934-4573-B598-1BC0B9A6874B}" type="presParOf" srcId="{C1757CBA-18E6-4FF1-87A1-FBE49EC90C72}" destId="{6BCBF0F6-9287-460F-BFF8-28AA6A3D7484}" srcOrd="1" destOrd="0" presId="urn:microsoft.com/office/officeart/2005/8/layout/hierarchy3"/>
    <dgm:cxn modelId="{9CF98DC6-49CE-48A5-AB9A-C30D4F925306}" type="presParOf" srcId="{6BCBF0F6-9287-460F-BFF8-28AA6A3D7484}" destId="{489A7201-5778-4F3E-9832-5059C5EFD548}" srcOrd="0" destOrd="0" presId="urn:microsoft.com/office/officeart/2005/8/layout/hierarchy3"/>
    <dgm:cxn modelId="{C0E75476-78C1-468B-AF33-77EE6CAC7AA9}" type="presParOf" srcId="{6BCBF0F6-9287-460F-BFF8-28AA6A3D7484}" destId="{D99524D7-F1AC-4416-8908-99D79F9D733C}" srcOrd="1" destOrd="0" presId="urn:microsoft.com/office/officeart/2005/8/layout/hierarchy3"/>
    <dgm:cxn modelId="{C6F7143C-5E1E-4538-841E-0AC4ECA4164E}" type="presParOf" srcId="{2F29A0C2-FF18-4FA7-A5D8-8B6CA59555D2}" destId="{80E61184-1715-441A-9E4C-6EAA37EFEF0B}" srcOrd="2" destOrd="0" presId="urn:microsoft.com/office/officeart/2005/8/layout/hierarchy3"/>
    <dgm:cxn modelId="{0A72E5EF-A9D8-4653-B189-58B5FBDF453D}" type="presParOf" srcId="{80E61184-1715-441A-9E4C-6EAA37EFEF0B}" destId="{D6B3C61D-B659-4EA5-B72E-146FBC6E6202}" srcOrd="0" destOrd="0" presId="urn:microsoft.com/office/officeart/2005/8/layout/hierarchy3"/>
    <dgm:cxn modelId="{20284439-51BE-4563-9A65-DF405E171485}" type="presParOf" srcId="{D6B3C61D-B659-4EA5-B72E-146FBC6E6202}" destId="{647E23F8-C04B-4CA0-8874-25D59E678ACF}" srcOrd="0" destOrd="0" presId="urn:microsoft.com/office/officeart/2005/8/layout/hierarchy3"/>
    <dgm:cxn modelId="{19B46BEF-898E-4949-A8C5-6CBDDC29E2AF}" type="presParOf" srcId="{D6B3C61D-B659-4EA5-B72E-146FBC6E6202}" destId="{8490F88B-00D4-40F4-B4E7-47B283DA2F87}" srcOrd="1" destOrd="0" presId="urn:microsoft.com/office/officeart/2005/8/layout/hierarchy3"/>
    <dgm:cxn modelId="{3EB2D937-8639-4F9E-B478-55D0EBB7828A}" type="presParOf" srcId="{80E61184-1715-441A-9E4C-6EAA37EFEF0B}" destId="{53A79C9A-42BD-4475-BBC7-134D308D7FAD}" srcOrd="1" destOrd="0" presId="urn:microsoft.com/office/officeart/2005/8/layout/hierarchy3"/>
    <dgm:cxn modelId="{F1448F4C-1A11-44FD-AF8C-25674F1F6333}" type="presParOf" srcId="{53A79C9A-42BD-4475-BBC7-134D308D7FAD}" destId="{AB03D795-36D9-45C3-B4B4-444CC483A48A}" srcOrd="0" destOrd="0" presId="urn:microsoft.com/office/officeart/2005/8/layout/hierarchy3"/>
    <dgm:cxn modelId="{24657555-DB5A-4663-BA7F-9A93C7F49055}" type="presParOf" srcId="{53A79C9A-42BD-4475-BBC7-134D308D7FAD}" destId="{77A076D2-7563-42C1-9EF9-1AD9C9632090}" srcOrd="1" destOrd="0" presId="urn:microsoft.com/office/officeart/2005/8/layout/hierarchy3"/>
    <dgm:cxn modelId="{0E9A2F86-9C57-496C-9FA7-F06149710030}" type="presParOf" srcId="{2F29A0C2-FF18-4FA7-A5D8-8B6CA59555D2}" destId="{A79DF512-4655-4ED3-A4F4-7B188D8D88DF}" srcOrd="3" destOrd="0" presId="urn:microsoft.com/office/officeart/2005/8/layout/hierarchy3"/>
    <dgm:cxn modelId="{352B790E-D8B2-4B6B-9B92-AB730D6D2319}" type="presParOf" srcId="{A79DF512-4655-4ED3-A4F4-7B188D8D88DF}" destId="{5ACE5979-BF39-49C9-8DD5-AF45B08365D4}" srcOrd="0" destOrd="0" presId="urn:microsoft.com/office/officeart/2005/8/layout/hierarchy3"/>
    <dgm:cxn modelId="{2016D5D3-7F4C-4084-8436-BB54FB1E8B56}" type="presParOf" srcId="{5ACE5979-BF39-49C9-8DD5-AF45B08365D4}" destId="{53348BC4-34F7-483B-9637-A25DE8027A2F}" srcOrd="0" destOrd="0" presId="urn:microsoft.com/office/officeart/2005/8/layout/hierarchy3"/>
    <dgm:cxn modelId="{788AD8AE-3EC9-4167-95EA-886A4932E9F3}" type="presParOf" srcId="{5ACE5979-BF39-49C9-8DD5-AF45B08365D4}" destId="{D86394A6-7798-432A-BD6A-E3698893CD56}" srcOrd="1" destOrd="0" presId="urn:microsoft.com/office/officeart/2005/8/layout/hierarchy3"/>
    <dgm:cxn modelId="{52FD2129-DA28-43C6-80CA-1ED7E27135A3}" type="presParOf" srcId="{A79DF512-4655-4ED3-A4F4-7B188D8D88DF}" destId="{94BF313A-2A36-4063-AF12-2859D1B2E6FF}" srcOrd="1" destOrd="0" presId="urn:microsoft.com/office/officeart/2005/8/layout/hierarchy3"/>
    <dgm:cxn modelId="{6E64C10D-71C9-482C-B48B-74AA1996E856}" type="presParOf" srcId="{94BF313A-2A36-4063-AF12-2859D1B2E6FF}" destId="{5439DE3D-59D9-4A8C-8C6D-2D8B1355EF55}" srcOrd="0" destOrd="0" presId="urn:microsoft.com/office/officeart/2005/8/layout/hierarchy3"/>
    <dgm:cxn modelId="{55CDB293-9498-4D76-997E-7F4C1842D243}" type="presParOf" srcId="{94BF313A-2A36-4063-AF12-2859D1B2E6FF}" destId="{AA2BFDCF-FA7F-4827-A1BE-C041E2C65A2D}" srcOrd="1" destOrd="0" presId="urn:microsoft.com/office/officeart/2005/8/layout/hierarchy3"/>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6A0C009-2FFF-4166-B48E-A21EC597D8C0}" type="doc">
      <dgm:prSet loTypeId="urn:microsoft.com/office/officeart/2005/8/layout/hierarchy4" loCatId="list" qsTypeId="urn:microsoft.com/office/officeart/2005/8/quickstyle/simple1" qsCatId="simple" csTypeId="urn:microsoft.com/office/officeart/2005/8/colors/accent0_1" csCatId="mainScheme" phldr="1"/>
      <dgm:spPr/>
      <dgm:t>
        <a:bodyPr/>
        <a:lstStyle/>
        <a:p>
          <a:endParaRPr lang="en-IN"/>
        </a:p>
      </dgm:t>
    </dgm:pt>
    <dgm:pt modelId="{95EFCE45-AA75-492A-B8CB-EC497B05D4EC}">
      <dgm:prSet phldrT="[Text]"/>
      <dgm:spPr>
        <a:solidFill>
          <a:schemeClr val="accent6">
            <a:lumMod val="50000"/>
          </a:schemeClr>
        </a:solidFill>
        <a:ln>
          <a:noFill/>
        </a:ln>
      </dgm:spPr>
      <dgm:t>
        <a:bodyPr/>
        <a:lstStyle/>
        <a:p>
          <a:r>
            <a:rPr lang="en-US">
              <a:solidFill>
                <a:schemeClr val="bg1"/>
              </a:solidFill>
              <a:latin typeface="Arial Nova" panose="020B0504020202020204" pitchFamily="34" charset="0"/>
            </a:rPr>
            <a:t>Supports On-Prem, Hybrid &amp; Cloud models</a:t>
          </a:r>
          <a:endParaRPr lang="en-IN">
            <a:solidFill>
              <a:schemeClr val="bg1"/>
            </a:solidFill>
            <a:latin typeface="Arial Nova" panose="020B0504020202020204" pitchFamily="34" charset="0"/>
          </a:endParaRPr>
        </a:p>
      </dgm:t>
    </dgm:pt>
    <dgm:pt modelId="{46F12720-4E62-4264-BC6E-B5B653BF13B6}" type="parTrans" cxnId="{05CEB44C-58BF-409E-83AC-2630E1D18B52}">
      <dgm:prSet/>
      <dgm:spPr/>
      <dgm:t>
        <a:bodyPr/>
        <a:lstStyle/>
        <a:p>
          <a:endParaRPr lang="en-IN">
            <a:solidFill>
              <a:schemeClr val="bg1"/>
            </a:solidFill>
            <a:latin typeface="Arial Nova" panose="020B0504020202020204" pitchFamily="34" charset="0"/>
          </a:endParaRPr>
        </a:p>
      </dgm:t>
    </dgm:pt>
    <dgm:pt modelId="{9A9F6CAE-13A2-44BA-9FB6-FB15B22FF0AB}" type="sibTrans" cxnId="{05CEB44C-58BF-409E-83AC-2630E1D18B52}">
      <dgm:prSet/>
      <dgm:spPr/>
      <dgm:t>
        <a:bodyPr/>
        <a:lstStyle/>
        <a:p>
          <a:endParaRPr lang="en-IN">
            <a:solidFill>
              <a:schemeClr val="bg1"/>
            </a:solidFill>
            <a:latin typeface="Arial Nova" panose="020B0504020202020204" pitchFamily="34" charset="0"/>
          </a:endParaRPr>
        </a:p>
      </dgm:t>
    </dgm:pt>
    <dgm:pt modelId="{E3E691B9-43CA-4933-9A61-96FAF280C0EB}">
      <dgm:prSet phldrT="[Text]"/>
      <dgm:spPr>
        <a:solidFill>
          <a:schemeClr val="accent3">
            <a:lumMod val="75000"/>
          </a:schemeClr>
        </a:solidFill>
        <a:ln>
          <a:noFill/>
        </a:ln>
      </dgm:spPr>
      <dgm:t>
        <a:bodyPr/>
        <a:lstStyle/>
        <a:p>
          <a:r>
            <a:rPr lang="en-US">
              <a:solidFill>
                <a:schemeClr val="bg1"/>
              </a:solidFill>
              <a:latin typeface="Arial Nova" panose="020B0504020202020204" pitchFamily="34" charset="0"/>
            </a:rPr>
            <a:t>Works on fully on Cloud model</a:t>
          </a:r>
          <a:endParaRPr lang="en-IN">
            <a:solidFill>
              <a:schemeClr val="bg1"/>
            </a:solidFill>
            <a:latin typeface="Arial Nova" panose="020B0504020202020204" pitchFamily="34" charset="0"/>
          </a:endParaRPr>
        </a:p>
      </dgm:t>
    </dgm:pt>
    <dgm:pt modelId="{A4C0753E-5832-495A-9E33-713189A56BFF}" type="parTrans" cxnId="{A5C426A3-2DDE-4D24-A144-6F532CFF6E13}">
      <dgm:prSet/>
      <dgm:spPr/>
      <dgm:t>
        <a:bodyPr/>
        <a:lstStyle/>
        <a:p>
          <a:endParaRPr lang="en-IN">
            <a:solidFill>
              <a:schemeClr val="bg1"/>
            </a:solidFill>
            <a:latin typeface="Arial Nova" panose="020B0504020202020204" pitchFamily="34" charset="0"/>
          </a:endParaRPr>
        </a:p>
      </dgm:t>
    </dgm:pt>
    <dgm:pt modelId="{15B88A8D-95FC-4420-B7BF-F63AE52F722D}" type="sibTrans" cxnId="{A5C426A3-2DDE-4D24-A144-6F532CFF6E13}">
      <dgm:prSet/>
      <dgm:spPr/>
      <dgm:t>
        <a:bodyPr/>
        <a:lstStyle/>
        <a:p>
          <a:endParaRPr lang="en-IN">
            <a:solidFill>
              <a:schemeClr val="bg1"/>
            </a:solidFill>
            <a:latin typeface="Arial Nova" panose="020B0504020202020204" pitchFamily="34" charset="0"/>
          </a:endParaRPr>
        </a:p>
      </dgm:t>
    </dgm:pt>
    <dgm:pt modelId="{9B52355F-EF66-45F2-8F2A-0ACAB1A22D50}">
      <dgm:prSet phldrT="[Text]"/>
      <dgm:spPr>
        <a:solidFill>
          <a:schemeClr val="tx2">
            <a:lumMod val="50000"/>
          </a:schemeClr>
        </a:solidFill>
        <a:ln>
          <a:noFill/>
        </a:ln>
      </dgm:spPr>
      <dgm:t>
        <a:bodyPr/>
        <a:lstStyle/>
        <a:p>
          <a:r>
            <a:rPr lang="en-US">
              <a:solidFill>
                <a:schemeClr val="bg1"/>
              </a:solidFill>
              <a:latin typeface="Arial Nova" panose="020B0504020202020204" pitchFamily="34" charset="0"/>
            </a:rPr>
            <a:t>Sify MWiFi</a:t>
          </a:r>
          <a:endParaRPr lang="en-IN">
            <a:solidFill>
              <a:schemeClr val="bg1"/>
            </a:solidFill>
            <a:latin typeface="Arial Nova" panose="020B0504020202020204" pitchFamily="34" charset="0"/>
          </a:endParaRPr>
        </a:p>
      </dgm:t>
    </dgm:pt>
    <dgm:pt modelId="{47410547-F472-494A-A447-D3B5EDBA142B}" type="parTrans" cxnId="{11614CF8-0DEC-4EA3-AA34-68D5F8C2C803}">
      <dgm:prSet/>
      <dgm:spPr/>
      <dgm:t>
        <a:bodyPr/>
        <a:lstStyle/>
        <a:p>
          <a:endParaRPr lang="en-IN">
            <a:solidFill>
              <a:schemeClr val="bg1"/>
            </a:solidFill>
            <a:latin typeface="Arial Nova" panose="020B0504020202020204" pitchFamily="34" charset="0"/>
          </a:endParaRPr>
        </a:p>
      </dgm:t>
    </dgm:pt>
    <dgm:pt modelId="{B3283D4D-BE08-47A8-9D8E-DE5A42DAC973}" type="sibTrans" cxnId="{11614CF8-0DEC-4EA3-AA34-68D5F8C2C803}">
      <dgm:prSet/>
      <dgm:spPr/>
      <dgm:t>
        <a:bodyPr/>
        <a:lstStyle/>
        <a:p>
          <a:endParaRPr lang="en-IN">
            <a:solidFill>
              <a:schemeClr val="bg1"/>
            </a:solidFill>
            <a:latin typeface="Arial Nova" panose="020B0504020202020204" pitchFamily="34" charset="0"/>
          </a:endParaRPr>
        </a:p>
      </dgm:t>
    </dgm:pt>
    <dgm:pt modelId="{052BBB92-B970-49A9-BACC-1D7BB0DC02DD}">
      <dgm:prSet phldrT="[Text]"/>
      <dgm:spPr>
        <a:solidFill>
          <a:schemeClr val="accent6">
            <a:lumMod val="50000"/>
          </a:schemeClr>
        </a:solidFill>
        <a:ln>
          <a:noFill/>
        </a:ln>
      </dgm:spPr>
      <dgm:t>
        <a:bodyPr/>
        <a:lstStyle/>
        <a:p>
          <a:r>
            <a:rPr lang="en-US">
              <a:solidFill>
                <a:schemeClr val="bg1"/>
              </a:solidFill>
              <a:latin typeface="Arial Nova" panose="020B0504020202020204" pitchFamily="34" charset="0"/>
            </a:rPr>
            <a:t>Compatible in multi-vendor environments</a:t>
          </a:r>
          <a:endParaRPr lang="en-IN">
            <a:solidFill>
              <a:schemeClr val="bg1"/>
            </a:solidFill>
            <a:latin typeface="Arial Nova" panose="020B0504020202020204" pitchFamily="34" charset="0"/>
          </a:endParaRPr>
        </a:p>
      </dgm:t>
    </dgm:pt>
    <dgm:pt modelId="{5A3AFF26-6741-42B3-BF7A-AA507152052D}" type="parTrans" cxnId="{F0FCBD4B-3276-4AE7-9D00-D6482BFCE728}">
      <dgm:prSet/>
      <dgm:spPr/>
      <dgm:t>
        <a:bodyPr/>
        <a:lstStyle/>
        <a:p>
          <a:endParaRPr lang="en-IN">
            <a:solidFill>
              <a:schemeClr val="bg1"/>
            </a:solidFill>
            <a:latin typeface="Arial Nova" panose="020B0504020202020204" pitchFamily="34" charset="0"/>
          </a:endParaRPr>
        </a:p>
      </dgm:t>
    </dgm:pt>
    <dgm:pt modelId="{C270EF7E-415A-4D0F-9A1C-8F2FFF42C29C}" type="sibTrans" cxnId="{F0FCBD4B-3276-4AE7-9D00-D6482BFCE728}">
      <dgm:prSet/>
      <dgm:spPr/>
      <dgm:t>
        <a:bodyPr/>
        <a:lstStyle/>
        <a:p>
          <a:endParaRPr lang="en-IN">
            <a:solidFill>
              <a:schemeClr val="bg1"/>
            </a:solidFill>
            <a:latin typeface="Arial Nova" panose="020B0504020202020204" pitchFamily="34" charset="0"/>
          </a:endParaRPr>
        </a:p>
      </dgm:t>
    </dgm:pt>
    <dgm:pt modelId="{8ECDE3F4-42A3-4EFB-A646-EC31F2F787B0}">
      <dgm:prSet phldrT="[Text]"/>
      <dgm:spPr>
        <a:solidFill>
          <a:schemeClr val="accent3">
            <a:lumMod val="75000"/>
          </a:schemeClr>
        </a:solidFill>
        <a:ln>
          <a:noFill/>
        </a:ln>
      </dgm:spPr>
      <dgm:t>
        <a:bodyPr/>
        <a:lstStyle/>
        <a:p>
          <a:r>
            <a:rPr lang="en-US">
              <a:solidFill>
                <a:schemeClr val="bg1"/>
              </a:solidFill>
              <a:latin typeface="Arial Nova" panose="020B0504020202020204" pitchFamily="34" charset="0"/>
            </a:rPr>
            <a:t>Optimized for the Cisco ecosystem</a:t>
          </a:r>
          <a:endParaRPr lang="en-IN">
            <a:solidFill>
              <a:schemeClr val="bg1"/>
            </a:solidFill>
            <a:latin typeface="Arial Nova" panose="020B0504020202020204" pitchFamily="34" charset="0"/>
          </a:endParaRPr>
        </a:p>
      </dgm:t>
    </dgm:pt>
    <dgm:pt modelId="{89923831-D5EC-460A-B4CA-66B6BFA53F40}" type="parTrans" cxnId="{D3660D83-3309-4E4B-8D45-88F7427207D7}">
      <dgm:prSet/>
      <dgm:spPr/>
      <dgm:t>
        <a:bodyPr/>
        <a:lstStyle/>
        <a:p>
          <a:endParaRPr lang="en-IN">
            <a:solidFill>
              <a:schemeClr val="bg1"/>
            </a:solidFill>
            <a:latin typeface="Arial Nova" panose="020B0504020202020204" pitchFamily="34" charset="0"/>
          </a:endParaRPr>
        </a:p>
      </dgm:t>
    </dgm:pt>
    <dgm:pt modelId="{0F657D65-BB88-4DF9-8A72-EF1B368DA80D}" type="sibTrans" cxnId="{D3660D83-3309-4E4B-8D45-88F7427207D7}">
      <dgm:prSet/>
      <dgm:spPr/>
      <dgm:t>
        <a:bodyPr/>
        <a:lstStyle/>
        <a:p>
          <a:endParaRPr lang="en-IN">
            <a:solidFill>
              <a:schemeClr val="bg1"/>
            </a:solidFill>
            <a:latin typeface="Arial Nova" panose="020B0504020202020204" pitchFamily="34" charset="0"/>
          </a:endParaRPr>
        </a:p>
      </dgm:t>
    </dgm:pt>
    <dgm:pt modelId="{FF33F4C9-4BF0-4199-A955-23912ABB3229}">
      <dgm:prSet phldrT="[Text]"/>
      <dgm:spPr>
        <a:solidFill>
          <a:schemeClr val="accent6">
            <a:lumMod val="50000"/>
          </a:schemeClr>
        </a:solidFill>
        <a:ln>
          <a:noFill/>
        </a:ln>
      </dgm:spPr>
      <dgm:t>
        <a:bodyPr/>
        <a:lstStyle/>
        <a:p>
          <a:r>
            <a:rPr lang="en-US" dirty="0">
              <a:solidFill>
                <a:schemeClr val="bg1"/>
              </a:solidFill>
              <a:latin typeface="Arial Nova" panose="020B0504020202020204" pitchFamily="34" charset="0"/>
            </a:rPr>
            <a:t>Aruba Enterprise</a:t>
          </a:r>
          <a:endParaRPr lang="en-IN" dirty="0">
            <a:solidFill>
              <a:schemeClr val="bg1"/>
            </a:solidFill>
            <a:latin typeface="Arial Nova" panose="020B0504020202020204" pitchFamily="34" charset="0"/>
          </a:endParaRPr>
        </a:p>
      </dgm:t>
    </dgm:pt>
    <dgm:pt modelId="{1C703A56-1108-46BF-A7AB-0096C97CCF65}" type="parTrans" cxnId="{07330959-E8EE-4D07-8589-C1E41D67AD85}">
      <dgm:prSet/>
      <dgm:spPr/>
      <dgm:t>
        <a:bodyPr/>
        <a:lstStyle/>
        <a:p>
          <a:endParaRPr lang="en-IN">
            <a:solidFill>
              <a:schemeClr val="bg1"/>
            </a:solidFill>
            <a:latin typeface="Arial Nova" panose="020B0504020202020204" pitchFamily="34" charset="0"/>
          </a:endParaRPr>
        </a:p>
      </dgm:t>
    </dgm:pt>
    <dgm:pt modelId="{3D290204-7E3D-4B95-9B90-F662A5C7CB20}" type="sibTrans" cxnId="{07330959-E8EE-4D07-8589-C1E41D67AD85}">
      <dgm:prSet/>
      <dgm:spPr/>
      <dgm:t>
        <a:bodyPr/>
        <a:lstStyle/>
        <a:p>
          <a:endParaRPr lang="en-IN">
            <a:solidFill>
              <a:schemeClr val="bg1"/>
            </a:solidFill>
            <a:latin typeface="Arial Nova" panose="020B0504020202020204" pitchFamily="34" charset="0"/>
          </a:endParaRPr>
        </a:p>
      </dgm:t>
    </dgm:pt>
    <dgm:pt modelId="{0C5931DD-83DE-43AE-820F-388FDEE22607}">
      <dgm:prSet phldrT="[Text]"/>
      <dgm:spPr>
        <a:solidFill>
          <a:schemeClr val="accent3">
            <a:lumMod val="75000"/>
          </a:schemeClr>
        </a:solidFill>
        <a:ln>
          <a:noFill/>
        </a:ln>
      </dgm:spPr>
      <dgm:t>
        <a:bodyPr/>
        <a:lstStyle/>
        <a:p>
          <a:r>
            <a:rPr lang="en-US">
              <a:solidFill>
                <a:schemeClr val="bg1"/>
              </a:solidFill>
              <a:latin typeface="Arial Nova" panose="020B0504020202020204" pitchFamily="34" charset="0"/>
            </a:rPr>
            <a:t>Cisco Meraki</a:t>
          </a:r>
          <a:endParaRPr lang="en-IN">
            <a:solidFill>
              <a:schemeClr val="bg1"/>
            </a:solidFill>
            <a:latin typeface="Arial Nova" panose="020B0504020202020204" pitchFamily="34" charset="0"/>
          </a:endParaRPr>
        </a:p>
      </dgm:t>
    </dgm:pt>
    <dgm:pt modelId="{EFF242E8-016D-4069-A28D-EE70D6481114}" type="parTrans" cxnId="{D0197964-A27F-4A94-89FF-6C9D8DA77034}">
      <dgm:prSet/>
      <dgm:spPr/>
      <dgm:t>
        <a:bodyPr/>
        <a:lstStyle/>
        <a:p>
          <a:endParaRPr lang="en-IN">
            <a:solidFill>
              <a:schemeClr val="bg1"/>
            </a:solidFill>
            <a:latin typeface="Arial Nova" panose="020B0504020202020204" pitchFamily="34" charset="0"/>
          </a:endParaRPr>
        </a:p>
      </dgm:t>
    </dgm:pt>
    <dgm:pt modelId="{27997E76-8CF7-49D0-B1FD-A8B234334637}" type="sibTrans" cxnId="{D0197964-A27F-4A94-89FF-6C9D8DA77034}">
      <dgm:prSet/>
      <dgm:spPr/>
      <dgm:t>
        <a:bodyPr/>
        <a:lstStyle/>
        <a:p>
          <a:endParaRPr lang="en-IN">
            <a:solidFill>
              <a:schemeClr val="bg1"/>
            </a:solidFill>
            <a:latin typeface="Arial Nova" panose="020B0504020202020204" pitchFamily="34" charset="0"/>
          </a:endParaRPr>
        </a:p>
      </dgm:t>
    </dgm:pt>
    <dgm:pt modelId="{6751B6DE-761A-48FD-9181-373829E0602D}">
      <dgm:prSet phldrT="[Text]"/>
      <dgm:spPr>
        <a:solidFill>
          <a:schemeClr val="accent6">
            <a:lumMod val="50000"/>
          </a:schemeClr>
        </a:solidFill>
        <a:ln>
          <a:noFill/>
        </a:ln>
      </dgm:spPr>
      <dgm:t>
        <a:bodyPr/>
        <a:lstStyle/>
        <a:p>
          <a:r>
            <a:rPr lang="en-US" dirty="0">
              <a:solidFill>
                <a:schemeClr val="bg1"/>
              </a:solidFill>
              <a:latin typeface="Arial Nova" panose="020B0504020202020204" pitchFamily="34" charset="0"/>
            </a:rPr>
            <a:t>Supports Centralized &amp; Distributed Controllers</a:t>
          </a:r>
          <a:endParaRPr lang="en-IN" dirty="0">
            <a:solidFill>
              <a:schemeClr val="bg1"/>
            </a:solidFill>
            <a:latin typeface="Arial Nova" panose="020B0504020202020204" pitchFamily="34" charset="0"/>
          </a:endParaRPr>
        </a:p>
      </dgm:t>
    </dgm:pt>
    <dgm:pt modelId="{03A5E30C-7750-415F-A36C-27EA6EDC7122}" type="parTrans" cxnId="{E516FF7E-70F2-47F3-B7A0-E56C7F8342D3}">
      <dgm:prSet/>
      <dgm:spPr/>
      <dgm:t>
        <a:bodyPr/>
        <a:lstStyle/>
        <a:p>
          <a:endParaRPr lang="en-IN">
            <a:solidFill>
              <a:schemeClr val="bg1"/>
            </a:solidFill>
          </a:endParaRPr>
        </a:p>
      </dgm:t>
    </dgm:pt>
    <dgm:pt modelId="{7EA0B1CD-F451-49E8-A457-A7045DFC59E8}" type="sibTrans" cxnId="{E516FF7E-70F2-47F3-B7A0-E56C7F8342D3}">
      <dgm:prSet/>
      <dgm:spPr/>
      <dgm:t>
        <a:bodyPr/>
        <a:lstStyle/>
        <a:p>
          <a:endParaRPr lang="en-IN">
            <a:solidFill>
              <a:schemeClr val="bg1"/>
            </a:solidFill>
          </a:endParaRPr>
        </a:p>
      </dgm:t>
    </dgm:pt>
    <dgm:pt modelId="{9BD31A72-1409-4B0D-92C2-8A8B8DE1C106}">
      <dgm:prSet phldrT="[Text]"/>
      <dgm:spPr>
        <a:solidFill>
          <a:schemeClr val="accent3">
            <a:lumMod val="75000"/>
          </a:schemeClr>
        </a:solidFill>
        <a:ln>
          <a:noFill/>
        </a:ln>
      </dgm:spPr>
      <dgm:t>
        <a:bodyPr/>
        <a:lstStyle/>
        <a:p>
          <a:r>
            <a:rPr lang="en-US">
              <a:solidFill>
                <a:schemeClr val="bg1"/>
              </a:solidFill>
              <a:latin typeface="Arial Nova" panose="020B0504020202020204" pitchFamily="34" charset="0"/>
            </a:rPr>
            <a:t>Controller is on Meraki Cloud</a:t>
          </a:r>
          <a:endParaRPr lang="en-IN">
            <a:solidFill>
              <a:schemeClr val="bg1"/>
            </a:solidFill>
            <a:latin typeface="Arial Nova" panose="020B0504020202020204" pitchFamily="34" charset="0"/>
          </a:endParaRPr>
        </a:p>
      </dgm:t>
    </dgm:pt>
    <dgm:pt modelId="{79809A93-A9B4-4BA2-AA1C-7C9CDF7199DC}" type="parTrans" cxnId="{5BC1C76A-BF62-4648-BF5E-BE5B88A33098}">
      <dgm:prSet/>
      <dgm:spPr/>
      <dgm:t>
        <a:bodyPr/>
        <a:lstStyle/>
        <a:p>
          <a:endParaRPr lang="en-IN">
            <a:solidFill>
              <a:schemeClr val="bg1"/>
            </a:solidFill>
          </a:endParaRPr>
        </a:p>
      </dgm:t>
    </dgm:pt>
    <dgm:pt modelId="{8FF8F088-B8EE-4FC0-947E-147F92AF500C}" type="sibTrans" cxnId="{5BC1C76A-BF62-4648-BF5E-BE5B88A33098}">
      <dgm:prSet/>
      <dgm:spPr/>
      <dgm:t>
        <a:bodyPr/>
        <a:lstStyle/>
        <a:p>
          <a:endParaRPr lang="en-IN">
            <a:solidFill>
              <a:schemeClr val="bg1"/>
            </a:solidFill>
          </a:endParaRPr>
        </a:p>
      </dgm:t>
    </dgm:pt>
    <dgm:pt modelId="{CA90171F-EF9B-4E72-98F7-55375FCFA2DE}">
      <dgm:prSet phldrT="[Text]"/>
      <dgm:spPr>
        <a:solidFill>
          <a:schemeClr val="accent6">
            <a:lumMod val="75000"/>
          </a:schemeClr>
        </a:solidFill>
        <a:ln>
          <a:noFill/>
        </a:ln>
      </dgm:spPr>
      <dgm:t>
        <a:bodyPr/>
        <a:lstStyle/>
        <a:p>
          <a:r>
            <a:rPr lang="en-US" dirty="0">
              <a:solidFill>
                <a:schemeClr val="bg1"/>
              </a:solidFill>
              <a:latin typeface="Arial Nova" panose="020B0504020202020204" pitchFamily="34" charset="0"/>
            </a:rPr>
            <a:t>Aruba Instant On</a:t>
          </a:r>
          <a:endParaRPr lang="en-IN" dirty="0">
            <a:solidFill>
              <a:schemeClr val="bg1"/>
            </a:solidFill>
            <a:latin typeface="Arial Nova" panose="020B0504020202020204" pitchFamily="34" charset="0"/>
          </a:endParaRPr>
        </a:p>
      </dgm:t>
    </dgm:pt>
    <dgm:pt modelId="{5A2A5DB3-D62E-43C9-9DA6-569A1857D3E6}" type="parTrans" cxnId="{EEF05200-0ED3-4327-B566-F490DCCFB1C7}">
      <dgm:prSet/>
      <dgm:spPr/>
      <dgm:t>
        <a:bodyPr/>
        <a:lstStyle/>
        <a:p>
          <a:endParaRPr lang="en-IN">
            <a:solidFill>
              <a:schemeClr val="bg1"/>
            </a:solidFill>
          </a:endParaRPr>
        </a:p>
      </dgm:t>
    </dgm:pt>
    <dgm:pt modelId="{766D792E-C993-4A79-91ED-605AD662C69F}" type="sibTrans" cxnId="{EEF05200-0ED3-4327-B566-F490DCCFB1C7}">
      <dgm:prSet/>
      <dgm:spPr/>
      <dgm:t>
        <a:bodyPr/>
        <a:lstStyle/>
        <a:p>
          <a:endParaRPr lang="en-IN">
            <a:solidFill>
              <a:schemeClr val="bg1"/>
            </a:solidFill>
          </a:endParaRPr>
        </a:p>
      </dgm:t>
    </dgm:pt>
    <dgm:pt modelId="{8583A41D-F863-4780-A64F-334C3056950F}">
      <dgm:prSet phldrT="[Text]"/>
      <dgm:spPr>
        <a:solidFill>
          <a:schemeClr val="accent6">
            <a:lumMod val="75000"/>
          </a:schemeClr>
        </a:solidFill>
        <a:ln>
          <a:noFill/>
        </a:ln>
      </dgm:spPr>
      <dgm:t>
        <a:bodyPr/>
        <a:lstStyle/>
        <a:p>
          <a:r>
            <a:rPr lang="en-US" dirty="0">
              <a:solidFill>
                <a:schemeClr val="bg1"/>
              </a:solidFill>
              <a:latin typeface="Arial Nova" panose="020B0504020202020204" pitchFamily="34" charset="0"/>
            </a:rPr>
            <a:t>Low-cost option targeted towards the SMB market</a:t>
          </a:r>
          <a:endParaRPr lang="en-IN" dirty="0">
            <a:solidFill>
              <a:schemeClr val="bg1"/>
            </a:solidFill>
            <a:latin typeface="Arial Nova" panose="020B0504020202020204" pitchFamily="34" charset="0"/>
          </a:endParaRPr>
        </a:p>
      </dgm:t>
    </dgm:pt>
    <dgm:pt modelId="{3E3C7D76-BC5B-4D45-9352-5C8C020A90BE}" type="parTrans" cxnId="{B54D2BE1-1696-4A66-A4C5-AC478EF13B90}">
      <dgm:prSet/>
      <dgm:spPr/>
      <dgm:t>
        <a:bodyPr/>
        <a:lstStyle/>
        <a:p>
          <a:endParaRPr lang="en-IN">
            <a:solidFill>
              <a:schemeClr val="bg1"/>
            </a:solidFill>
          </a:endParaRPr>
        </a:p>
      </dgm:t>
    </dgm:pt>
    <dgm:pt modelId="{B4FC4F24-B741-4BBB-9D29-19FB0CB7E412}" type="sibTrans" cxnId="{B54D2BE1-1696-4A66-A4C5-AC478EF13B90}">
      <dgm:prSet/>
      <dgm:spPr/>
      <dgm:t>
        <a:bodyPr/>
        <a:lstStyle/>
        <a:p>
          <a:endParaRPr lang="en-IN">
            <a:solidFill>
              <a:schemeClr val="bg1"/>
            </a:solidFill>
          </a:endParaRPr>
        </a:p>
      </dgm:t>
    </dgm:pt>
    <dgm:pt modelId="{E8DCF037-3865-4CA1-AE2B-D0156CDD0455}">
      <dgm:prSet phldrT="[Text]"/>
      <dgm:spPr>
        <a:solidFill>
          <a:schemeClr val="accent6">
            <a:lumMod val="75000"/>
          </a:schemeClr>
        </a:solidFill>
        <a:ln>
          <a:noFill/>
        </a:ln>
      </dgm:spPr>
      <dgm:t>
        <a:bodyPr/>
        <a:lstStyle/>
        <a:p>
          <a:r>
            <a:rPr lang="en-US" dirty="0">
              <a:solidFill>
                <a:schemeClr val="bg1"/>
              </a:solidFill>
              <a:latin typeface="Arial Nova" panose="020B0504020202020204" pitchFamily="34" charset="0"/>
            </a:rPr>
            <a:t>Designed for easy &amp; fast installation</a:t>
          </a:r>
          <a:endParaRPr lang="en-IN" dirty="0">
            <a:solidFill>
              <a:schemeClr val="bg1"/>
            </a:solidFill>
            <a:latin typeface="Arial Nova" panose="020B0504020202020204" pitchFamily="34" charset="0"/>
          </a:endParaRPr>
        </a:p>
      </dgm:t>
    </dgm:pt>
    <dgm:pt modelId="{F6B50B7A-4567-41A0-A3A5-9D86FA5F7FA8}" type="parTrans" cxnId="{19FE5DE5-B186-4AEA-AE89-0221CAEA4EC8}">
      <dgm:prSet/>
      <dgm:spPr/>
      <dgm:t>
        <a:bodyPr/>
        <a:lstStyle/>
        <a:p>
          <a:endParaRPr lang="en-IN">
            <a:solidFill>
              <a:schemeClr val="bg1"/>
            </a:solidFill>
          </a:endParaRPr>
        </a:p>
      </dgm:t>
    </dgm:pt>
    <dgm:pt modelId="{2308A449-A09B-4866-B3D8-81B2DCFE57D5}" type="sibTrans" cxnId="{19FE5DE5-B186-4AEA-AE89-0221CAEA4EC8}">
      <dgm:prSet/>
      <dgm:spPr/>
      <dgm:t>
        <a:bodyPr/>
        <a:lstStyle/>
        <a:p>
          <a:endParaRPr lang="en-IN">
            <a:solidFill>
              <a:schemeClr val="bg1"/>
            </a:solidFill>
          </a:endParaRPr>
        </a:p>
      </dgm:t>
    </dgm:pt>
    <dgm:pt modelId="{79B397F3-B276-4DE9-803B-3B83F5AA3E65}">
      <dgm:prSet phldrT="[Text]"/>
      <dgm:spPr>
        <a:solidFill>
          <a:schemeClr val="accent6">
            <a:lumMod val="75000"/>
          </a:schemeClr>
        </a:solidFill>
        <a:ln>
          <a:noFill/>
        </a:ln>
      </dgm:spPr>
      <dgm:t>
        <a:bodyPr/>
        <a:lstStyle/>
        <a:p>
          <a:r>
            <a:rPr lang="en-US" dirty="0">
              <a:solidFill>
                <a:schemeClr val="bg1"/>
              </a:solidFill>
              <a:latin typeface="Arial Nova" panose="020B0504020202020204" pitchFamily="34" charset="0"/>
            </a:rPr>
            <a:t>Completely cloud managed</a:t>
          </a:r>
          <a:endParaRPr lang="en-IN" dirty="0">
            <a:solidFill>
              <a:schemeClr val="bg1"/>
            </a:solidFill>
            <a:latin typeface="Arial Nova" panose="020B0504020202020204" pitchFamily="34" charset="0"/>
          </a:endParaRPr>
        </a:p>
      </dgm:t>
    </dgm:pt>
    <dgm:pt modelId="{440D16D5-1B29-4481-8111-50CC03208A15}" type="parTrans" cxnId="{F09EC398-6EA6-4223-9B05-0029E3771160}">
      <dgm:prSet/>
      <dgm:spPr/>
      <dgm:t>
        <a:bodyPr/>
        <a:lstStyle/>
        <a:p>
          <a:endParaRPr lang="en-IN">
            <a:solidFill>
              <a:schemeClr val="bg1"/>
            </a:solidFill>
          </a:endParaRPr>
        </a:p>
      </dgm:t>
    </dgm:pt>
    <dgm:pt modelId="{75F3C453-0CCF-4FA6-B2D7-EE187418E43C}" type="sibTrans" cxnId="{F09EC398-6EA6-4223-9B05-0029E3771160}">
      <dgm:prSet/>
      <dgm:spPr/>
      <dgm:t>
        <a:bodyPr/>
        <a:lstStyle/>
        <a:p>
          <a:endParaRPr lang="en-IN">
            <a:solidFill>
              <a:schemeClr val="bg1"/>
            </a:solidFill>
          </a:endParaRPr>
        </a:p>
      </dgm:t>
    </dgm:pt>
    <dgm:pt modelId="{C00AAF85-2B4B-4734-93B8-5C42A303D85A}" type="pres">
      <dgm:prSet presAssocID="{46A0C009-2FFF-4166-B48E-A21EC597D8C0}" presName="Name0" presStyleCnt="0">
        <dgm:presLayoutVars>
          <dgm:chPref val="1"/>
          <dgm:dir/>
          <dgm:animOne val="branch"/>
          <dgm:animLvl val="lvl"/>
          <dgm:resizeHandles/>
        </dgm:presLayoutVars>
      </dgm:prSet>
      <dgm:spPr/>
    </dgm:pt>
    <dgm:pt modelId="{6C9F730E-9307-4A43-8212-3D424C305A31}" type="pres">
      <dgm:prSet presAssocID="{9B52355F-EF66-45F2-8F2A-0ACAB1A22D50}" presName="vertOne" presStyleCnt="0"/>
      <dgm:spPr/>
    </dgm:pt>
    <dgm:pt modelId="{DA6999E3-F640-4CE3-8B4A-7746297FB100}" type="pres">
      <dgm:prSet presAssocID="{9B52355F-EF66-45F2-8F2A-0ACAB1A22D50}" presName="txOne" presStyleLbl="node0" presStyleIdx="0" presStyleCnt="1">
        <dgm:presLayoutVars>
          <dgm:chPref val="3"/>
        </dgm:presLayoutVars>
      </dgm:prSet>
      <dgm:spPr/>
    </dgm:pt>
    <dgm:pt modelId="{1C087881-7613-4DA2-BFE4-8AB23DBFD6D5}" type="pres">
      <dgm:prSet presAssocID="{9B52355F-EF66-45F2-8F2A-0ACAB1A22D50}" presName="parTransOne" presStyleCnt="0"/>
      <dgm:spPr/>
    </dgm:pt>
    <dgm:pt modelId="{35FE6938-8D5B-419D-8A9C-096ED738D5EB}" type="pres">
      <dgm:prSet presAssocID="{9B52355F-EF66-45F2-8F2A-0ACAB1A22D50}" presName="horzOne" presStyleCnt="0"/>
      <dgm:spPr/>
    </dgm:pt>
    <dgm:pt modelId="{4511A8E4-6845-4D00-8B6A-011592700427}" type="pres">
      <dgm:prSet presAssocID="{FF33F4C9-4BF0-4199-A955-23912ABB3229}" presName="vertTwo" presStyleCnt="0"/>
      <dgm:spPr/>
    </dgm:pt>
    <dgm:pt modelId="{753E94E8-4EBB-45F8-9B3A-968251EFEF14}" type="pres">
      <dgm:prSet presAssocID="{FF33F4C9-4BF0-4199-A955-23912ABB3229}" presName="txTwo" presStyleLbl="node2" presStyleIdx="0" presStyleCnt="3" custLinFactNeighborX="-1222">
        <dgm:presLayoutVars>
          <dgm:chPref val="3"/>
        </dgm:presLayoutVars>
      </dgm:prSet>
      <dgm:spPr/>
    </dgm:pt>
    <dgm:pt modelId="{935B373C-7A7D-4C9F-99A1-4F7C13BA2FA0}" type="pres">
      <dgm:prSet presAssocID="{FF33F4C9-4BF0-4199-A955-23912ABB3229}" presName="parTransTwo" presStyleCnt="0"/>
      <dgm:spPr/>
    </dgm:pt>
    <dgm:pt modelId="{C6D1EF5E-63C3-4FB5-98E2-F87AC2658CC9}" type="pres">
      <dgm:prSet presAssocID="{FF33F4C9-4BF0-4199-A955-23912ABB3229}" presName="horzTwo" presStyleCnt="0"/>
      <dgm:spPr/>
    </dgm:pt>
    <dgm:pt modelId="{7BFC1C90-BBC5-4D8F-AA9C-2C8C3CA84597}" type="pres">
      <dgm:prSet presAssocID="{95EFCE45-AA75-492A-B8CB-EC497B05D4EC}" presName="vertThree" presStyleCnt="0"/>
      <dgm:spPr/>
    </dgm:pt>
    <dgm:pt modelId="{8FB5A76F-94B7-49BA-A715-7935D4AF8260}" type="pres">
      <dgm:prSet presAssocID="{95EFCE45-AA75-492A-B8CB-EC497B05D4EC}" presName="txThree" presStyleLbl="node3" presStyleIdx="0" presStyleCnt="9">
        <dgm:presLayoutVars>
          <dgm:chPref val="3"/>
        </dgm:presLayoutVars>
      </dgm:prSet>
      <dgm:spPr/>
    </dgm:pt>
    <dgm:pt modelId="{EA45FA17-E316-4EEF-A2EC-8B479CF8863A}" type="pres">
      <dgm:prSet presAssocID="{95EFCE45-AA75-492A-B8CB-EC497B05D4EC}" presName="horzThree" presStyleCnt="0"/>
      <dgm:spPr/>
    </dgm:pt>
    <dgm:pt modelId="{9151FEF8-C3D3-49AE-A375-38139E2AA497}" type="pres">
      <dgm:prSet presAssocID="{9A9F6CAE-13A2-44BA-9FB6-FB15B22FF0AB}" presName="sibSpaceThree" presStyleCnt="0"/>
      <dgm:spPr/>
    </dgm:pt>
    <dgm:pt modelId="{CB0E03BE-CA2C-4F57-8035-7219A275DA73}" type="pres">
      <dgm:prSet presAssocID="{052BBB92-B970-49A9-BACC-1D7BB0DC02DD}" presName="vertThree" presStyleCnt="0"/>
      <dgm:spPr/>
    </dgm:pt>
    <dgm:pt modelId="{2A34A4F8-41F1-409B-B81E-E514DD6A7E86}" type="pres">
      <dgm:prSet presAssocID="{052BBB92-B970-49A9-BACC-1D7BB0DC02DD}" presName="txThree" presStyleLbl="node3" presStyleIdx="1" presStyleCnt="9">
        <dgm:presLayoutVars>
          <dgm:chPref val="3"/>
        </dgm:presLayoutVars>
      </dgm:prSet>
      <dgm:spPr/>
    </dgm:pt>
    <dgm:pt modelId="{C59E7F73-D85A-4A33-B674-782E72B8F737}" type="pres">
      <dgm:prSet presAssocID="{052BBB92-B970-49A9-BACC-1D7BB0DC02DD}" presName="horzThree" presStyleCnt="0"/>
      <dgm:spPr/>
    </dgm:pt>
    <dgm:pt modelId="{5B6FF4AE-B0FB-4428-A3BE-4822C9043FF1}" type="pres">
      <dgm:prSet presAssocID="{C270EF7E-415A-4D0F-9A1C-8F2FFF42C29C}" presName="sibSpaceThree" presStyleCnt="0"/>
      <dgm:spPr/>
    </dgm:pt>
    <dgm:pt modelId="{CBD1169B-ACC7-48C2-B745-0E8781F5450A}" type="pres">
      <dgm:prSet presAssocID="{6751B6DE-761A-48FD-9181-373829E0602D}" presName="vertThree" presStyleCnt="0"/>
      <dgm:spPr/>
    </dgm:pt>
    <dgm:pt modelId="{D751B677-DEDD-44CC-9D86-04B3E9D5601F}" type="pres">
      <dgm:prSet presAssocID="{6751B6DE-761A-48FD-9181-373829E0602D}" presName="txThree" presStyleLbl="node3" presStyleIdx="2" presStyleCnt="9">
        <dgm:presLayoutVars>
          <dgm:chPref val="3"/>
        </dgm:presLayoutVars>
      </dgm:prSet>
      <dgm:spPr/>
    </dgm:pt>
    <dgm:pt modelId="{18E9B4AC-C4DE-4689-948F-83651BF0F4E1}" type="pres">
      <dgm:prSet presAssocID="{6751B6DE-761A-48FD-9181-373829E0602D}" presName="horzThree" presStyleCnt="0"/>
      <dgm:spPr/>
    </dgm:pt>
    <dgm:pt modelId="{28188349-FE86-4886-A02D-0B8A094C31CE}" type="pres">
      <dgm:prSet presAssocID="{3D290204-7E3D-4B95-9B90-F662A5C7CB20}" presName="sibSpaceTwo" presStyleCnt="0"/>
      <dgm:spPr/>
    </dgm:pt>
    <dgm:pt modelId="{93B2DE24-2854-4AB1-B143-9E809F48FE97}" type="pres">
      <dgm:prSet presAssocID="{CA90171F-EF9B-4E72-98F7-55375FCFA2DE}" presName="vertTwo" presStyleCnt="0"/>
      <dgm:spPr/>
    </dgm:pt>
    <dgm:pt modelId="{BE8AD1B2-6FB8-4F56-9D73-EFB83E80DC20}" type="pres">
      <dgm:prSet presAssocID="{CA90171F-EF9B-4E72-98F7-55375FCFA2DE}" presName="txTwo" presStyleLbl="node2" presStyleIdx="1" presStyleCnt="3">
        <dgm:presLayoutVars>
          <dgm:chPref val="3"/>
        </dgm:presLayoutVars>
      </dgm:prSet>
      <dgm:spPr/>
    </dgm:pt>
    <dgm:pt modelId="{C2339C04-87CF-4E2E-BBCE-F5C22920DD2D}" type="pres">
      <dgm:prSet presAssocID="{CA90171F-EF9B-4E72-98F7-55375FCFA2DE}" presName="parTransTwo" presStyleCnt="0"/>
      <dgm:spPr/>
    </dgm:pt>
    <dgm:pt modelId="{8860ECC7-8C61-49C4-9A00-8214B5FBA886}" type="pres">
      <dgm:prSet presAssocID="{CA90171F-EF9B-4E72-98F7-55375FCFA2DE}" presName="horzTwo" presStyleCnt="0"/>
      <dgm:spPr/>
    </dgm:pt>
    <dgm:pt modelId="{B677B01E-21E5-4460-A442-1567E661A068}" type="pres">
      <dgm:prSet presAssocID="{8583A41D-F863-4780-A64F-334C3056950F}" presName="vertThree" presStyleCnt="0"/>
      <dgm:spPr/>
    </dgm:pt>
    <dgm:pt modelId="{25938CF3-3E5B-4DB9-A7EC-9E490F998962}" type="pres">
      <dgm:prSet presAssocID="{8583A41D-F863-4780-A64F-334C3056950F}" presName="txThree" presStyleLbl="node3" presStyleIdx="3" presStyleCnt="9">
        <dgm:presLayoutVars>
          <dgm:chPref val="3"/>
        </dgm:presLayoutVars>
      </dgm:prSet>
      <dgm:spPr/>
    </dgm:pt>
    <dgm:pt modelId="{14966596-CD57-4E13-9126-DA3B68F42C0A}" type="pres">
      <dgm:prSet presAssocID="{8583A41D-F863-4780-A64F-334C3056950F}" presName="horzThree" presStyleCnt="0"/>
      <dgm:spPr/>
    </dgm:pt>
    <dgm:pt modelId="{35C0649A-110C-4A73-AFC6-CEF6403CE7FF}" type="pres">
      <dgm:prSet presAssocID="{B4FC4F24-B741-4BBB-9D29-19FB0CB7E412}" presName="sibSpaceThree" presStyleCnt="0"/>
      <dgm:spPr/>
    </dgm:pt>
    <dgm:pt modelId="{6F059F3A-1E52-4E82-8F31-6C444D46F96F}" type="pres">
      <dgm:prSet presAssocID="{79B397F3-B276-4DE9-803B-3B83F5AA3E65}" presName="vertThree" presStyleCnt="0"/>
      <dgm:spPr/>
    </dgm:pt>
    <dgm:pt modelId="{AD6E5DD9-57FC-4547-B631-76E9148D6BFE}" type="pres">
      <dgm:prSet presAssocID="{79B397F3-B276-4DE9-803B-3B83F5AA3E65}" presName="txThree" presStyleLbl="node3" presStyleIdx="4" presStyleCnt="9">
        <dgm:presLayoutVars>
          <dgm:chPref val="3"/>
        </dgm:presLayoutVars>
      </dgm:prSet>
      <dgm:spPr/>
    </dgm:pt>
    <dgm:pt modelId="{5E516F55-1E89-4625-9847-1A5EE19DBE48}" type="pres">
      <dgm:prSet presAssocID="{79B397F3-B276-4DE9-803B-3B83F5AA3E65}" presName="horzThree" presStyleCnt="0"/>
      <dgm:spPr/>
    </dgm:pt>
    <dgm:pt modelId="{17A61525-E281-45FF-B59C-C3B7952D6A6E}" type="pres">
      <dgm:prSet presAssocID="{75F3C453-0CCF-4FA6-B2D7-EE187418E43C}" presName="sibSpaceThree" presStyleCnt="0"/>
      <dgm:spPr/>
    </dgm:pt>
    <dgm:pt modelId="{24F4A6AB-93CC-4F35-8C53-0ECD356276B0}" type="pres">
      <dgm:prSet presAssocID="{E8DCF037-3865-4CA1-AE2B-D0156CDD0455}" presName="vertThree" presStyleCnt="0"/>
      <dgm:spPr/>
    </dgm:pt>
    <dgm:pt modelId="{561B76AB-0C54-4DB7-B639-05259798FC91}" type="pres">
      <dgm:prSet presAssocID="{E8DCF037-3865-4CA1-AE2B-D0156CDD0455}" presName="txThree" presStyleLbl="node3" presStyleIdx="5" presStyleCnt="9">
        <dgm:presLayoutVars>
          <dgm:chPref val="3"/>
        </dgm:presLayoutVars>
      </dgm:prSet>
      <dgm:spPr/>
    </dgm:pt>
    <dgm:pt modelId="{27D1F877-3255-481C-8E64-3FE77D021EA9}" type="pres">
      <dgm:prSet presAssocID="{E8DCF037-3865-4CA1-AE2B-D0156CDD0455}" presName="horzThree" presStyleCnt="0"/>
      <dgm:spPr/>
    </dgm:pt>
    <dgm:pt modelId="{52007480-3D6D-4107-A5A0-52689D41AC01}" type="pres">
      <dgm:prSet presAssocID="{766D792E-C993-4A79-91ED-605AD662C69F}" presName="sibSpaceTwo" presStyleCnt="0"/>
      <dgm:spPr/>
    </dgm:pt>
    <dgm:pt modelId="{F57D328E-670C-4657-9CF9-D9B598CB8B30}" type="pres">
      <dgm:prSet presAssocID="{0C5931DD-83DE-43AE-820F-388FDEE22607}" presName="vertTwo" presStyleCnt="0"/>
      <dgm:spPr/>
    </dgm:pt>
    <dgm:pt modelId="{826A07A9-518D-48CC-8967-6ADB6D7F987F}" type="pres">
      <dgm:prSet presAssocID="{0C5931DD-83DE-43AE-820F-388FDEE22607}" presName="txTwo" presStyleLbl="node2" presStyleIdx="2" presStyleCnt="3" custLinFactNeighborX="75" custLinFactNeighborY="1227">
        <dgm:presLayoutVars>
          <dgm:chPref val="3"/>
        </dgm:presLayoutVars>
      </dgm:prSet>
      <dgm:spPr/>
    </dgm:pt>
    <dgm:pt modelId="{C47A9EDB-7DD0-4C0B-B072-62EC9FB95348}" type="pres">
      <dgm:prSet presAssocID="{0C5931DD-83DE-43AE-820F-388FDEE22607}" presName="parTransTwo" presStyleCnt="0"/>
      <dgm:spPr/>
    </dgm:pt>
    <dgm:pt modelId="{05022989-340A-4010-AF87-2C05DAC9256A}" type="pres">
      <dgm:prSet presAssocID="{0C5931DD-83DE-43AE-820F-388FDEE22607}" presName="horzTwo" presStyleCnt="0"/>
      <dgm:spPr/>
    </dgm:pt>
    <dgm:pt modelId="{CED063FC-393B-4816-AB07-CC5D3B742019}" type="pres">
      <dgm:prSet presAssocID="{E3E691B9-43CA-4933-9A61-96FAF280C0EB}" presName="vertThree" presStyleCnt="0"/>
      <dgm:spPr/>
    </dgm:pt>
    <dgm:pt modelId="{1F16C7BB-45C6-458E-A363-394612DD2244}" type="pres">
      <dgm:prSet presAssocID="{E3E691B9-43CA-4933-9A61-96FAF280C0EB}" presName="txThree" presStyleLbl="node3" presStyleIdx="6" presStyleCnt="9" custLinFactNeighborX="154" custLinFactNeighborY="149">
        <dgm:presLayoutVars>
          <dgm:chPref val="3"/>
        </dgm:presLayoutVars>
      </dgm:prSet>
      <dgm:spPr/>
    </dgm:pt>
    <dgm:pt modelId="{E2A9190D-9B62-4197-8F01-9AAD75BB752E}" type="pres">
      <dgm:prSet presAssocID="{E3E691B9-43CA-4933-9A61-96FAF280C0EB}" presName="horzThree" presStyleCnt="0"/>
      <dgm:spPr/>
    </dgm:pt>
    <dgm:pt modelId="{21355417-1E3B-42E6-9C75-2226EADD5B0F}" type="pres">
      <dgm:prSet presAssocID="{15B88A8D-95FC-4420-B7BF-F63AE52F722D}" presName="sibSpaceThree" presStyleCnt="0"/>
      <dgm:spPr/>
    </dgm:pt>
    <dgm:pt modelId="{78F4D36C-95F8-4FE4-A1DE-946313AECBB6}" type="pres">
      <dgm:prSet presAssocID="{8ECDE3F4-42A3-4EFB-A646-EC31F2F787B0}" presName="vertThree" presStyleCnt="0"/>
      <dgm:spPr/>
    </dgm:pt>
    <dgm:pt modelId="{A0E137BD-55D3-4B68-AD50-BB129546D4E3}" type="pres">
      <dgm:prSet presAssocID="{8ECDE3F4-42A3-4EFB-A646-EC31F2F787B0}" presName="txThree" presStyleLbl="node3" presStyleIdx="7" presStyleCnt="9">
        <dgm:presLayoutVars>
          <dgm:chPref val="3"/>
        </dgm:presLayoutVars>
      </dgm:prSet>
      <dgm:spPr/>
    </dgm:pt>
    <dgm:pt modelId="{08DF6618-9FA3-4AE7-9288-FACB22CB3AAA}" type="pres">
      <dgm:prSet presAssocID="{8ECDE3F4-42A3-4EFB-A646-EC31F2F787B0}" presName="horzThree" presStyleCnt="0"/>
      <dgm:spPr/>
    </dgm:pt>
    <dgm:pt modelId="{1000A3E6-E6F5-4BD0-B0E1-2F151F38A5CB}" type="pres">
      <dgm:prSet presAssocID="{0F657D65-BB88-4DF9-8A72-EF1B368DA80D}" presName="sibSpaceThree" presStyleCnt="0"/>
      <dgm:spPr/>
    </dgm:pt>
    <dgm:pt modelId="{2C3D33B0-E595-44B7-9E75-7D2E34DAB0E6}" type="pres">
      <dgm:prSet presAssocID="{9BD31A72-1409-4B0D-92C2-8A8B8DE1C106}" presName="vertThree" presStyleCnt="0"/>
      <dgm:spPr/>
    </dgm:pt>
    <dgm:pt modelId="{EC8FCE5B-CB3D-460B-8D02-ECC4819F9CF4}" type="pres">
      <dgm:prSet presAssocID="{9BD31A72-1409-4B0D-92C2-8A8B8DE1C106}" presName="txThree" presStyleLbl="node3" presStyleIdx="8" presStyleCnt="9">
        <dgm:presLayoutVars>
          <dgm:chPref val="3"/>
        </dgm:presLayoutVars>
      </dgm:prSet>
      <dgm:spPr/>
    </dgm:pt>
    <dgm:pt modelId="{AC5B3351-FE96-4493-B4F5-601F1CD46538}" type="pres">
      <dgm:prSet presAssocID="{9BD31A72-1409-4B0D-92C2-8A8B8DE1C106}" presName="horzThree" presStyleCnt="0"/>
      <dgm:spPr/>
    </dgm:pt>
  </dgm:ptLst>
  <dgm:cxnLst>
    <dgm:cxn modelId="{EEF05200-0ED3-4327-B566-F490DCCFB1C7}" srcId="{9B52355F-EF66-45F2-8F2A-0ACAB1A22D50}" destId="{CA90171F-EF9B-4E72-98F7-55375FCFA2DE}" srcOrd="1" destOrd="0" parTransId="{5A2A5DB3-D62E-43C9-9DA6-569A1857D3E6}" sibTransId="{766D792E-C993-4A79-91ED-605AD662C69F}"/>
    <dgm:cxn modelId="{6220BD0B-382A-4252-9694-B77366C076EA}" type="presOf" srcId="{E3E691B9-43CA-4933-9A61-96FAF280C0EB}" destId="{1F16C7BB-45C6-458E-A363-394612DD2244}" srcOrd="0" destOrd="0" presId="urn:microsoft.com/office/officeart/2005/8/layout/hierarchy4"/>
    <dgm:cxn modelId="{E167870D-882B-4B0D-9D81-553A17DCA738}" type="presOf" srcId="{CA90171F-EF9B-4E72-98F7-55375FCFA2DE}" destId="{BE8AD1B2-6FB8-4F56-9D73-EFB83E80DC20}" srcOrd="0" destOrd="0" presId="urn:microsoft.com/office/officeart/2005/8/layout/hierarchy4"/>
    <dgm:cxn modelId="{F1E4741B-8683-4C1F-AD27-2A14CE752578}" type="presOf" srcId="{0C5931DD-83DE-43AE-820F-388FDEE22607}" destId="{826A07A9-518D-48CC-8967-6ADB6D7F987F}" srcOrd="0" destOrd="0" presId="urn:microsoft.com/office/officeart/2005/8/layout/hierarchy4"/>
    <dgm:cxn modelId="{50F6E15F-7B23-4E38-8612-F082CF093D73}" type="presOf" srcId="{9BD31A72-1409-4B0D-92C2-8A8B8DE1C106}" destId="{EC8FCE5B-CB3D-460B-8D02-ECC4819F9CF4}" srcOrd="0" destOrd="0" presId="urn:microsoft.com/office/officeart/2005/8/layout/hierarchy4"/>
    <dgm:cxn modelId="{D0197964-A27F-4A94-89FF-6C9D8DA77034}" srcId="{9B52355F-EF66-45F2-8F2A-0ACAB1A22D50}" destId="{0C5931DD-83DE-43AE-820F-388FDEE22607}" srcOrd="2" destOrd="0" parTransId="{EFF242E8-016D-4069-A28D-EE70D6481114}" sibTransId="{27997E76-8CF7-49D0-B1FD-A8B234334637}"/>
    <dgm:cxn modelId="{5EA9506A-1AEA-44B6-A9F2-8E21FFA43F8D}" type="presOf" srcId="{95EFCE45-AA75-492A-B8CB-EC497B05D4EC}" destId="{8FB5A76F-94B7-49BA-A715-7935D4AF8260}" srcOrd="0" destOrd="0" presId="urn:microsoft.com/office/officeart/2005/8/layout/hierarchy4"/>
    <dgm:cxn modelId="{5BC1C76A-BF62-4648-BF5E-BE5B88A33098}" srcId="{0C5931DD-83DE-43AE-820F-388FDEE22607}" destId="{9BD31A72-1409-4B0D-92C2-8A8B8DE1C106}" srcOrd="2" destOrd="0" parTransId="{79809A93-A9B4-4BA2-AA1C-7C9CDF7199DC}" sibTransId="{8FF8F088-B8EE-4FC0-947E-147F92AF500C}"/>
    <dgm:cxn modelId="{F0FCBD4B-3276-4AE7-9D00-D6482BFCE728}" srcId="{FF33F4C9-4BF0-4199-A955-23912ABB3229}" destId="{052BBB92-B970-49A9-BACC-1D7BB0DC02DD}" srcOrd="1" destOrd="0" parTransId="{5A3AFF26-6741-42B3-BF7A-AA507152052D}" sibTransId="{C270EF7E-415A-4D0F-9A1C-8F2FFF42C29C}"/>
    <dgm:cxn modelId="{05CEB44C-58BF-409E-83AC-2630E1D18B52}" srcId="{FF33F4C9-4BF0-4199-A955-23912ABB3229}" destId="{95EFCE45-AA75-492A-B8CB-EC497B05D4EC}" srcOrd="0" destOrd="0" parTransId="{46F12720-4E62-4264-BC6E-B5B653BF13B6}" sibTransId="{9A9F6CAE-13A2-44BA-9FB6-FB15B22FF0AB}"/>
    <dgm:cxn modelId="{07330959-E8EE-4D07-8589-C1E41D67AD85}" srcId="{9B52355F-EF66-45F2-8F2A-0ACAB1A22D50}" destId="{FF33F4C9-4BF0-4199-A955-23912ABB3229}" srcOrd="0" destOrd="0" parTransId="{1C703A56-1108-46BF-A7AB-0096C97CCF65}" sibTransId="{3D290204-7E3D-4B95-9B90-F662A5C7CB20}"/>
    <dgm:cxn modelId="{B242D07A-C220-407E-AB53-25B5EAFAEB49}" type="presOf" srcId="{79B397F3-B276-4DE9-803B-3B83F5AA3E65}" destId="{AD6E5DD9-57FC-4547-B631-76E9148D6BFE}" srcOrd="0" destOrd="0" presId="urn:microsoft.com/office/officeart/2005/8/layout/hierarchy4"/>
    <dgm:cxn modelId="{E516FF7E-70F2-47F3-B7A0-E56C7F8342D3}" srcId="{FF33F4C9-4BF0-4199-A955-23912ABB3229}" destId="{6751B6DE-761A-48FD-9181-373829E0602D}" srcOrd="2" destOrd="0" parTransId="{03A5E30C-7750-415F-A36C-27EA6EDC7122}" sibTransId="{7EA0B1CD-F451-49E8-A457-A7045DFC59E8}"/>
    <dgm:cxn modelId="{D3660D83-3309-4E4B-8D45-88F7427207D7}" srcId="{0C5931DD-83DE-43AE-820F-388FDEE22607}" destId="{8ECDE3F4-42A3-4EFB-A646-EC31F2F787B0}" srcOrd="1" destOrd="0" parTransId="{89923831-D5EC-460A-B4CA-66B6BFA53F40}" sibTransId="{0F657D65-BB88-4DF9-8A72-EF1B368DA80D}"/>
    <dgm:cxn modelId="{F09EC398-6EA6-4223-9B05-0029E3771160}" srcId="{CA90171F-EF9B-4E72-98F7-55375FCFA2DE}" destId="{79B397F3-B276-4DE9-803B-3B83F5AA3E65}" srcOrd="1" destOrd="0" parTransId="{440D16D5-1B29-4481-8111-50CC03208A15}" sibTransId="{75F3C453-0CCF-4FA6-B2D7-EE187418E43C}"/>
    <dgm:cxn modelId="{A5C426A3-2DDE-4D24-A144-6F532CFF6E13}" srcId="{0C5931DD-83DE-43AE-820F-388FDEE22607}" destId="{E3E691B9-43CA-4933-9A61-96FAF280C0EB}" srcOrd="0" destOrd="0" parTransId="{A4C0753E-5832-495A-9E33-713189A56BFF}" sibTransId="{15B88A8D-95FC-4420-B7BF-F63AE52F722D}"/>
    <dgm:cxn modelId="{BB126BA9-68C2-4D98-BDAE-EA962CE0087E}" type="presOf" srcId="{9B52355F-EF66-45F2-8F2A-0ACAB1A22D50}" destId="{DA6999E3-F640-4CE3-8B4A-7746297FB100}" srcOrd="0" destOrd="0" presId="urn:microsoft.com/office/officeart/2005/8/layout/hierarchy4"/>
    <dgm:cxn modelId="{492425BA-CF6D-47C0-82E9-6102BB27116E}" type="presOf" srcId="{8ECDE3F4-42A3-4EFB-A646-EC31F2F787B0}" destId="{A0E137BD-55D3-4B68-AD50-BB129546D4E3}" srcOrd="0" destOrd="0" presId="urn:microsoft.com/office/officeart/2005/8/layout/hierarchy4"/>
    <dgm:cxn modelId="{B35ED0BE-3F89-4BA6-A2C8-C7CF37AEDD5D}" type="presOf" srcId="{E8DCF037-3865-4CA1-AE2B-D0156CDD0455}" destId="{561B76AB-0C54-4DB7-B639-05259798FC91}" srcOrd="0" destOrd="0" presId="urn:microsoft.com/office/officeart/2005/8/layout/hierarchy4"/>
    <dgm:cxn modelId="{D6E114C1-2428-4B7C-B6CB-3D727CD074F4}" type="presOf" srcId="{FF33F4C9-4BF0-4199-A955-23912ABB3229}" destId="{753E94E8-4EBB-45F8-9B3A-968251EFEF14}" srcOrd="0" destOrd="0" presId="urn:microsoft.com/office/officeart/2005/8/layout/hierarchy4"/>
    <dgm:cxn modelId="{FBA321CE-5A97-47CD-9923-68B2875EB8F7}" type="presOf" srcId="{46A0C009-2FFF-4166-B48E-A21EC597D8C0}" destId="{C00AAF85-2B4B-4734-93B8-5C42A303D85A}" srcOrd="0" destOrd="0" presId="urn:microsoft.com/office/officeart/2005/8/layout/hierarchy4"/>
    <dgm:cxn modelId="{C19793D9-16C0-4F55-9496-277143856161}" type="presOf" srcId="{052BBB92-B970-49A9-BACC-1D7BB0DC02DD}" destId="{2A34A4F8-41F1-409B-B81E-E514DD6A7E86}" srcOrd="0" destOrd="0" presId="urn:microsoft.com/office/officeart/2005/8/layout/hierarchy4"/>
    <dgm:cxn modelId="{12A6C3DA-CAC0-4495-889C-1DD7C288E0A5}" type="presOf" srcId="{8583A41D-F863-4780-A64F-334C3056950F}" destId="{25938CF3-3E5B-4DB9-A7EC-9E490F998962}" srcOrd="0" destOrd="0" presId="urn:microsoft.com/office/officeart/2005/8/layout/hierarchy4"/>
    <dgm:cxn modelId="{B54D2BE1-1696-4A66-A4C5-AC478EF13B90}" srcId="{CA90171F-EF9B-4E72-98F7-55375FCFA2DE}" destId="{8583A41D-F863-4780-A64F-334C3056950F}" srcOrd="0" destOrd="0" parTransId="{3E3C7D76-BC5B-4D45-9352-5C8C020A90BE}" sibTransId="{B4FC4F24-B741-4BBB-9D29-19FB0CB7E412}"/>
    <dgm:cxn modelId="{19FE5DE5-B186-4AEA-AE89-0221CAEA4EC8}" srcId="{CA90171F-EF9B-4E72-98F7-55375FCFA2DE}" destId="{E8DCF037-3865-4CA1-AE2B-D0156CDD0455}" srcOrd="2" destOrd="0" parTransId="{F6B50B7A-4567-41A0-A3A5-9D86FA5F7FA8}" sibTransId="{2308A449-A09B-4866-B3D8-81B2DCFE57D5}"/>
    <dgm:cxn modelId="{88EC5FF3-E2E9-4962-885E-496E1B8A5465}" type="presOf" srcId="{6751B6DE-761A-48FD-9181-373829E0602D}" destId="{D751B677-DEDD-44CC-9D86-04B3E9D5601F}" srcOrd="0" destOrd="0" presId="urn:microsoft.com/office/officeart/2005/8/layout/hierarchy4"/>
    <dgm:cxn modelId="{11614CF8-0DEC-4EA3-AA34-68D5F8C2C803}" srcId="{46A0C009-2FFF-4166-B48E-A21EC597D8C0}" destId="{9B52355F-EF66-45F2-8F2A-0ACAB1A22D50}" srcOrd="0" destOrd="0" parTransId="{47410547-F472-494A-A447-D3B5EDBA142B}" sibTransId="{B3283D4D-BE08-47A8-9D8E-DE5A42DAC973}"/>
    <dgm:cxn modelId="{7B2C4FB3-17AA-4DE8-ACD0-97B3BAEDB9DF}" type="presParOf" srcId="{C00AAF85-2B4B-4734-93B8-5C42A303D85A}" destId="{6C9F730E-9307-4A43-8212-3D424C305A31}" srcOrd="0" destOrd="0" presId="urn:microsoft.com/office/officeart/2005/8/layout/hierarchy4"/>
    <dgm:cxn modelId="{DB47728E-C503-4D92-BFE8-A4C2C9ADE110}" type="presParOf" srcId="{6C9F730E-9307-4A43-8212-3D424C305A31}" destId="{DA6999E3-F640-4CE3-8B4A-7746297FB100}" srcOrd="0" destOrd="0" presId="urn:microsoft.com/office/officeart/2005/8/layout/hierarchy4"/>
    <dgm:cxn modelId="{38A18D7D-66B2-4D31-886D-F4B3B9784448}" type="presParOf" srcId="{6C9F730E-9307-4A43-8212-3D424C305A31}" destId="{1C087881-7613-4DA2-BFE4-8AB23DBFD6D5}" srcOrd="1" destOrd="0" presId="urn:microsoft.com/office/officeart/2005/8/layout/hierarchy4"/>
    <dgm:cxn modelId="{A8ED8843-E49C-435A-85AF-EE1E97777A66}" type="presParOf" srcId="{6C9F730E-9307-4A43-8212-3D424C305A31}" destId="{35FE6938-8D5B-419D-8A9C-096ED738D5EB}" srcOrd="2" destOrd="0" presId="urn:microsoft.com/office/officeart/2005/8/layout/hierarchy4"/>
    <dgm:cxn modelId="{A8542FF0-C93E-474E-9C40-3C6E9C2737D4}" type="presParOf" srcId="{35FE6938-8D5B-419D-8A9C-096ED738D5EB}" destId="{4511A8E4-6845-4D00-8B6A-011592700427}" srcOrd="0" destOrd="0" presId="urn:microsoft.com/office/officeart/2005/8/layout/hierarchy4"/>
    <dgm:cxn modelId="{5587E030-41FA-4B84-B802-0DFA84F8F1BA}" type="presParOf" srcId="{4511A8E4-6845-4D00-8B6A-011592700427}" destId="{753E94E8-4EBB-45F8-9B3A-968251EFEF14}" srcOrd="0" destOrd="0" presId="urn:microsoft.com/office/officeart/2005/8/layout/hierarchy4"/>
    <dgm:cxn modelId="{022397CF-9017-4BE1-96A6-46804CCD9F22}" type="presParOf" srcId="{4511A8E4-6845-4D00-8B6A-011592700427}" destId="{935B373C-7A7D-4C9F-99A1-4F7C13BA2FA0}" srcOrd="1" destOrd="0" presId="urn:microsoft.com/office/officeart/2005/8/layout/hierarchy4"/>
    <dgm:cxn modelId="{693AE27F-5D46-4B0B-96E1-0FA352A77B46}" type="presParOf" srcId="{4511A8E4-6845-4D00-8B6A-011592700427}" destId="{C6D1EF5E-63C3-4FB5-98E2-F87AC2658CC9}" srcOrd="2" destOrd="0" presId="urn:microsoft.com/office/officeart/2005/8/layout/hierarchy4"/>
    <dgm:cxn modelId="{8659E831-E288-4C9B-B5C8-7FCC10FB6C5E}" type="presParOf" srcId="{C6D1EF5E-63C3-4FB5-98E2-F87AC2658CC9}" destId="{7BFC1C90-BBC5-4D8F-AA9C-2C8C3CA84597}" srcOrd="0" destOrd="0" presId="urn:microsoft.com/office/officeart/2005/8/layout/hierarchy4"/>
    <dgm:cxn modelId="{F0507C95-9700-486A-BCE8-069906ABE6D0}" type="presParOf" srcId="{7BFC1C90-BBC5-4D8F-AA9C-2C8C3CA84597}" destId="{8FB5A76F-94B7-49BA-A715-7935D4AF8260}" srcOrd="0" destOrd="0" presId="urn:microsoft.com/office/officeart/2005/8/layout/hierarchy4"/>
    <dgm:cxn modelId="{78D263E5-2AC5-4856-AA81-50DF49D34159}" type="presParOf" srcId="{7BFC1C90-BBC5-4D8F-AA9C-2C8C3CA84597}" destId="{EA45FA17-E316-4EEF-A2EC-8B479CF8863A}" srcOrd="1" destOrd="0" presId="urn:microsoft.com/office/officeart/2005/8/layout/hierarchy4"/>
    <dgm:cxn modelId="{DF9D5122-86F8-415C-B365-AF90212149CB}" type="presParOf" srcId="{C6D1EF5E-63C3-4FB5-98E2-F87AC2658CC9}" destId="{9151FEF8-C3D3-49AE-A375-38139E2AA497}" srcOrd="1" destOrd="0" presId="urn:microsoft.com/office/officeart/2005/8/layout/hierarchy4"/>
    <dgm:cxn modelId="{C53B0775-F9F2-4779-AFC3-1CC82004F8A9}" type="presParOf" srcId="{C6D1EF5E-63C3-4FB5-98E2-F87AC2658CC9}" destId="{CB0E03BE-CA2C-4F57-8035-7219A275DA73}" srcOrd="2" destOrd="0" presId="urn:microsoft.com/office/officeart/2005/8/layout/hierarchy4"/>
    <dgm:cxn modelId="{C397DD76-03A6-4BE3-9EB1-903258EA1192}" type="presParOf" srcId="{CB0E03BE-CA2C-4F57-8035-7219A275DA73}" destId="{2A34A4F8-41F1-409B-B81E-E514DD6A7E86}" srcOrd="0" destOrd="0" presId="urn:microsoft.com/office/officeart/2005/8/layout/hierarchy4"/>
    <dgm:cxn modelId="{66629FAB-7A5B-4634-8C1F-9AA802AA2A5A}" type="presParOf" srcId="{CB0E03BE-CA2C-4F57-8035-7219A275DA73}" destId="{C59E7F73-D85A-4A33-B674-782E72B8F737}" srcOrd="1" destOrd="0" presId="urn:microsoft.com/office/officeart/2005/8/layout/hierarchy4"/>
    <dgm:cxn modelId="{514C1BA3-7330-4CB4-A35A-304BEE411431}" type="presParOf" srcId="{C6D1EF5E-63C3-4FB5-98E2-F87AC2658CC9}" destId="{5B6FF4AE-B0FB-4428-A3BE-4822C9043FF1}" srcOrd="3" destOrd="0" presId="urn:microsoft.com/office/officeart/2005/8/layout/hierarchy4"/>
    <dgm:cxn modelId="{FB902E76-6A1B-439B-B313-CFDD55A6E968}" type="presParOf" srcId="{C6D1EF5E-63C3-4FB5-98E2-F87AC2658CC9}" destId="{CBD1169B-ACC7-48C2-B745-0E8781F5450A}" srcOrd="4" destOrd="0" presId="urn:microsoft.com/office/officeart/2005/8/layout/hierarchy4"/>
    <dgm:cxn modelId="{C3E29606-C4AE-4574-8083-19B62252B8F8}" type="presParOf" srcId="{CBD1169B-ACC7-48C2-B745-0E8781F5450A}" destId="{D751B677-DEDD-44CC-9D86-04B3E9D5601F}" srcOrd="0" destOrd="0" presId="urn:microsoft.com/office/officeart/2005/8/layout/hierarchy4"/>
    <dgm:cxn modelId="{46E9F98F-2452-457C-8BA2-8FA693F2B7DA}" type="presParOf" srcId="{CBD1169B-ACC7-48C2-B745-0E8781F5450A}" destId="{18E9B4AC-C4DE-4689-948F-83651BF0F4E1}" srcOrd="1" destOrd="0" presId="urn:microsoft.com/office/officeart/2005/8/layout/hierarchy4"/>
    <dgm:cxn modelId="{A2BD50B7-D19B-4D69-9629-4EF066C7E0E9}" type="presParOf" srcId="{35FE6938-8D5B-419D-8A9C-096ED738D5EB}" destId="{28188349-FE86-4886-A02D-0B8A094C31CE}" srcOrd="1" destOrd="0" presId="urn:microsoft.com/office/officeart/2005/8/layout/hierarchy4"/>
    <dgm:cxn modelId="{0C49DCFF-C465-4F08-B481-661C1C6361A5}" type="presParOf" srcId="{35FE6938-8D5B-419D-8A9C-096ED738D5EB}" destId="{93B2DE24-2854-4AB1-B143-9E809F48FE97}" srcOrd="2" destOrd="0" presId="urn:microsoft.com/office/officeart/2005/8/layout/hierarchy4"/>
    <dgm:cxn modelId="{67E368B9-8A05-43A0-871F-2CDE3DAF2BAE}" type="presParOf" srcId="{93B2DE24-2854-4AB1-B143-9E809F48FE97}" destId="{BE8AD1B2-6FB8-4F56-9D73-EFB83E80DC20}" srcOrd="0" destOrd="0" presId="urn:microsoft.com/office/officeart/2005/8/layout/hierarchy4"/>
    <dgm:cxn modelId="{8D44DCB0-739D-4A77-9AA8-DF4C5AF67307}" type="presParOf" srcId="{93B2DE24-2854-4AB1-B143-9E809F48FE97}" destId="{C2339C04-87CF-4E2E-BBCE-F5C22920DD2D}" srcOrd="1" destOrd="0" presId="urn:microsoft.com/office/officeart/2005/8/layout/hierarchy4"/>
    <dgm:cxn modelId="{844D163F-5ED2-4888-9DEF-0589F1A756DC}" type="presParOf" srcId="{93B2DE24-2854-4AB1-B143-9E809F48FE97}" destId="{8860ECC7-8C61-49C4-9A00-8214B5FBA886}" srcOrd="2" destOrd="0" presId="urn:microsoft.com/office/officeart/2005/8/layout/hierarchy4"/>
    <dgm:cxn modelId="{D28D8E3A-C3AE-487D-8321-4D1D777D887E}" type="presParOf" srcId="{8860ECC7-8C61-49C4-9A00-8214B5FBA886}" destId="{B677B01E-21E5-4460-A442-1567E661A068}" srcOrd="0" destOrd="0" presId="urn:microsoft.com/office/officeart/2005/8/layout/hierarchy4"/>
    <dgm:cxn modelId="{69A4CDD7-C422-49C1-8C2B-36184BB88AD2}" type="presParOf" srcId="{B677B01E-21E5-4460-A442-1567E661A068}" destId="{25938CF3-3E5B-4DB9-A7EC-9E490F998962}" srcOrd="0" destOrd="0" presId="urn:microsoft.com/office/officeart/2005/8/layout/hierarchy4"/>
    <dgm:cxn modelId="{7A67C4CB-A68F-4F47-8CD5-648AC746F66D}" type="presParOf" srcId="{B677B01E-21E5-4460-A442-1567E661A068}" destId="{14966596-CD57-4E13-9126-DA3B68F42C0A}" srcOrd="1" destOrd="0" presId="urn:microsoft.com/office/officeart/2005/8/layout/hierarchy4"/>
    <dgm:cxn modelId="{730A5C5E-B4E4-4A7D-9AAB-16C547865F61}" type="presParOf" srcId="{8860ECC7-8C61-49C4-9A00-8214B5FBA886}" destId="{35C0649A-110C-4A73-AFC6-CEF6403CE7FF}" srcOrd="1" destOrd="0" presId="urn:microsoft.com/office/officeart/2005/8/layout/hierarchy4"/>
    <dgm:cxn modelId="{2DE562DD-6770-44E3-A9EC-A9EF425DB349}" type="presParOf" srcId="{8860ECC7-8C61-49C4-9A00-8214B5FBA886}" destId="{6F059F3A-1E52-4E82-8F31-6C444D46F96F}" srcOrd="2" destOrd="0" presId="urn:microsoft.com/office/officeart/2005/8/layout/hierarchy4"/>
    <dgm:cxn modelId="{B0003351-5A35-4511-9EB8-B233FEDBB5E1}" type="presParOf" srcId="{6F059F3A-1E52-4E82-8F31-6C444D46F96F}" destId="{AD6E5DD9-57FC-4547-B631-76E9148D6BFE}" srcOrd="0" destOrd="0" presId="urn:microsoft.com/office/officeart/2005/8/layout/hierarchy4"/>
    <dgm:cxn modelId="{A2204764-C735-47C8-9997-E92A15B76BEB}" type="presParOf" srcId="{6F059F3A-1E52-4E82-8F31-6C444D46F96F}" destId="{5E516F55-1E89-4625-9847-1A5EE19DBE48}" srcOrd="1" destOrd="0" presId="urn:microsoft.com/office/officeart/2005/8/layout/hierarchy4"/>
    <dgm:cxn modelId="{94F86D72-B6A3-480B-B3A0-CCDB2594B0FC}" type="presParOf" srcId="{8860ECC7-8C61-49C4-9A00-8214B5FBA886}" destId="{17A61525-E281-45FF-B59C-C3B7952D6A6E}" srcOrd="3" destOrd="0" presId="urn:microsoft.com/office/officeart/2005/8/layout/hierarchy4"/>
    <dgm:cxn modelId="{C1552C5D-E18F-4433-A6FE-302B7B3E47DD}" type="presParOf" srcId="{8860ECC7-8C61-49C4-9A00-8214B5FBA886}" destId="{24F4A6AB-93CC-4F35-8C53-0ECD356276B0}" srcOrd="4" destOrd="0" presId="urn:microsoft.com/office/officeart/2005/8/layout/hierarchy4"/>
    <dgm:cxn modelId="{AE8B7FAC-D095-4E97-B4DB-1CA803DFF4AE}" type="presParOf" srcId="{24F4A6AB-93CC-4F35-8C53-0ECD356276B0}" destId="{561B76AB-0C54-4DB7-B639-05259798FC91}" srcOrd="0" destOrd="0" presId="urn:microsoft.com/office/officeart/2005/8/layout/hierarchy4"/>
    <dgm:cxn modelId="{249E7258-3031-4B96-B78B-94B0DA4BF628}" type="presParOf" srcId="{24F4A6AB-93CC-4F35-8C53-0ECD356276B0}" destId="{27D1F877-3255-481C-8E64-3FE77D021EA9}" srcOrd="1" destOrd="0" presId="urn:microsoft.com/office/officeart/2005/8/layout/hierarchy4"/>
    <dgm:cxn modelId="{576DC18F-0830-4231-9519-9FC7358A0A6A}" type="presParOf" srcId="{35FE6938-8D5B-419D-8A9C-096ED738D5EB}" destId="{52007480-3D6D-4107-A5A0-52689D41AC01}" srcOrd="3" destOrd="0" presId="urn:microsoft.com/office/officeart/2005/8/layout/hierarchy4"/>
    <dgm:cxn modelId="{5573A790-B834-4C18-9BFB-1E2087AC23F0}" type="presParOf" srcId="{35FE6938-8D5B-419D-8A9C-096ED738D5EB}" destId="{F57D328E-670C-4657-9CF9-D9B598CB8B30}" srcOrd="4" destOrd="0" presId="urn:microsoft.com/office/officeart/2005/8/layout/hierarchy4"/>
    <dgm:cxn modelId="{98D4F47A-79CE-448D-BC09-ABDB458CEEEB}" type="presParOf" srcId="{F57D328E-670C-4657-9CF9-D9B598CB8B30}" destId="{826A07A9-518D-48CC-8967-6ADB6D7F987F}" srcOrd="0" destOrd="0" presId="urn:microsoft.com/office/officeart/2005/8/layout/hierarchy4"/>
    <dgm:cxn modelId="{5B7F8873-2C50-4FE1-97D5-BD94765297E0}" type="presParOf" srcId="{F57D328E-670C-4657-9CF9-D9B598CB8B30}" destId="{C47A9EDB-7DD0-4C0B-B072-62EC9FB95348}" srcOrd="1" destOrd="0" presId="urn:microsoft.com/office/officeart/2005/8/layout/hierarchy4"/>
    <dgm:cxn modelId="{3F784230-71E0-4AFB-A4AD-B66433C38A76}" type="presParOf" srcId="{F57D328E-670C-4657-9CF9-D9B598CB8B30}" destId="{05022989-340A-4010-AF87-2C05DAC9256A}" srcOrd="2" destOrd="0" presId="urn:microsoft.com/office/officeart/2005/8/layout/hierarchy4"/>
    <dgm:cxn modelId="{CEEC3EAF-10B2-4B6E-A7E4-8C788B62A668}" type="presParOf" srcId="{05022989-340A-4010-AF87-2C05DAC9256A}" destId="{CED063FC-393B-4816-AB07-CC5D3B742019}" srcOrd="0" destOrd="0" presId="urn:microsoft.com/office/officeart/2005/8/layout/hierarchy4"/>
    <dgm:cxn modelId="{282DB3D4-4938-4517-8737-A80C13429CB7}" type="presParOf" srcId="{CED063FC-393B-4816-AB07-CC5D3B742019}" destId="{1F16C7BB-45C6-458E-A363-394612DD2244}" srcOrd="0" destOrd="0" presId="urn:microsoft.com/office/officeart/2005/8/layout/hierarchy4"/>
    <dgm:cxn modelId="{29204359-647F-4A7A-BF3B-E4AE56C69E16}" type="presParOf" srcId="{CED063FC-393B-4816-AB07-CC5D3B742019}" destId="{E2A9190D-9B62-4197-8F01-9AAD75BB752E}" srcOrd="1" destOrd="0" presId="urn:microsoft.com/office/officeart/2005/8/layout/hierarchy4"/>
    <dgm:cxn modelId="{815AE03C-AC10-4AD9-A83A-6FA9D24E8B0D}" type="presParOf" srcId="{05022989-340A-4010-AF87-2C05DAC9256A}" destId="{21355417-1E3B-42E6-9C75-2226EADD5B0F}" srcOrd="1" destOrd="0" presId="urn:microsoft.com/office/officeart/2005/8/layout/hierarchy4"/>
    <dgm:cxn modelId="{27D2D18E-B7B1-4BA7-A8B3-0299FD40DACD}" type="presParOf" srcId="{05022989-340A-4010-AF87-2C05DAC9256A}" destId="{78F4D36C-95F8-4FE4-A1DE-946313AECBB6}" srcOrd="2" destOrd="0" presId="urn:microsoft.com/office/officeart/2005/8/layout/hierarchy4"/>
    <dgm:cxn modelId="{4EDF0649-DC88-4888-9F9F-F8137CF57759}" type="presParOf" srcId="{78F4D36C-95F8-4FE4-A1DE-946313AECBB6}" destId="{A0E137BD-55D3-4B68-AD50-BB129546D4E3}" srcOrd="0" destOrd="0" presId="urn:microsoft.com/office/officeart/2005/8/layout/hierarchy4"/>
    <dgm:cxn modelId="{FF352EB4-EA6F-4063-9AAF-BBF4C8E3B241}" type="presParOf" srcId="{78F4D36C-95F8-4FE4-A1DE-946313AECBB6}" destId="{08DF6618-9FA3-4AE7-9288-FACB22CB3AAA}" srcOrd="1" destOrd="0" presId="urn:microsoft.com/office/officeart/2005/8/layout/hierarchy4"/>
    <dgm:cxn modelId="{BB497B3D-1B2D-425B-85A8-48FA576D5C1C}" type="presParOf" srcId="{05022989-340A-4010-AF87-2C05DAC9256A}" destId="{1000A3E6-E6F5-4BD0-B0E1-2F151F38A5CB}" srcOrd="3" destOrd="0" presId="urn:microsoft.com/office/officeart/2005/8/layout/hierarchy4"/>
    <dgm:cxn modelId="{483F58FA-09EA-438C-9E89-D6ED9D3F42C4}" type="presParOf" srcId="{05022989-340A-4010-AF87-2C05DAC9256A}" destId="{2C3D33B0-E595-44B7-9E75-7D2E34DAB0E6}" srcOrd="4" destOrd="0" presId="urn:microsoft.com/office/officeart/2005/8/layout/hierarchy4"/>
    <dgm:cxn modelId="{ADC9AC24-E932-4293-BC06-9BC6EEC3A047}" type="presParOf" srcId="{2C3D33B0-E595-44B7-9E75-7D2E34DAB0E6}" destId="{EC8FCE5B-CB3D-460B-8D02-ECC4819F9CF4}" srcOrd="0" destOrd="0" presId="urn:microsoft.com/office/officeart/2005/8/layout/hierarchy4"/>
    <dgm:cxn modelId="{F8CEB816-B065-4C20-8854-0B2398FA536C}" type="presParOf" srcId="{2C3D33B0-E595-44B7-9E75-7D2E34DAB0E6}" destId="{AC5B3351-FE96-4493-B4F5-601F1CD46538}"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2F09750E-457B-4F0D-BDC1-442EE883CC3D}" type="doc">
      <dgm:prSet loTypeId="urn:microsoft.com/office/officeart/2005/8/layout/hierarchy3" loCatId="hierarchy" qsTypeId="urn:microsoft.com/office/officeart/2005/8/quickstyle/simple1" qsCatId="simple" csTypeId="urn:microsoft.com/office/officeart/2005/8/colors/accent0_1" csCatId="mainScheme" phldr="1"/>
      <dgm:spPr/>
      <dgm:t>
        <a:bodyPr/>
        <a:lstStyle/>
        <a:p>
          <a:endParaRPr lang="en-IN"/>
        </a:p>
      </dgm:t>
    </dgm:pt>
    <dgm:pt modelId="{8201D0AA-6047-4ADD-8B02-24F60D8301DE}">
      <dgm:prSet phldrT="[Text]"/>
      <dgm:spPr>
        <a:ln>
          <a:noFill/>
        </a:ln>
      </dgm:spPr>
      <dgm:t>
        <a:bodyPr/>
        <a:lstStyle/>
        <a:p>
          <a:r>
            <a:rPr lang="en-US">
              <a:latin typeface="Arial Nova" panose="020B0504020202020204" pitchFamily="34" charset="0"/>
            </a:rPr>
            <a:t>Key Components</a:t>
          </a:r>
          <a:endParaRPr lang="en-IN">
            <a:latin typeface="Arial Nova" panose="020B0504020202020204" pitchFamily="34" charset="0"/>
          </a:endParaRPr>
        </a:p>
      </dgm:t>
    </dgm:pt>
    <dgm:pt modelId="{45F08576-BBE7-4B50-B340-B2C91BC31682}" type="parTrans" cxnId="{38CF7104-BF1E-4061-8499-E55D6D1008D3}">
      <dgm:prSet/>
      <dgm:spPr/>
      <dgm:t>
        <a:bodyPr/>
        <a:lstStyle/>
        <a:p>
          <a:endParaRPr lang="en-IN">
            <a:latin typeface="Arial Nova" panose="020B0504020202020204" pitchFamily="34" charset="0"/>
          </a:endParaRPr>
        </a:p>
      </dgm:t>
    </dgm:pt>
    <dgm:pt modelId="{D99CB49E-1718-44C5-93B6-15D075A22D7D}" type="sibTrans" cxnId="{38CF7104-BF1E-4061-8499-E55D6D1008D3}">
      <dgm:prSet/>
      <dgm:spPr/>
      <dgm:t>
        <a:bodyPr/>
        <a:lstStyle/>
        <a:p>
          <a:endParaRPr lang="en-IN">
            <a:latin typeface="Arial Nova" panose="020B0504020202020204" pitchFamily="34" charset="0"/>
          </a:endParaRPr>
        </a:p>
      </dgm:t>
    </dgm:pt>
    <dgm:pt modelId="{E48B2E21-AC31-47C3-82FB-C38862CB6D31}">
      <dgm:prSet phldrT="[Text]"/>
      <dgm:spPr>
        <a:solidFill>
          <a:schemeClr val="bg1">
            <a:alpha val="90000"/>
          </a:schemeClr>
        </a:solidFill>
        <a:ln>
          <a:noFill/>
        </a:ln>
      </dgm:spPr>
      <dgm:t>
        <a:bodyPr/>
        <a:lstStyle/>
        <a:p>
          <a:r>
            <a:rPr lang="en-US">
              <a:latin typeface="Arial Nova" panose="020B0504020202020204" pitchFamily="34" charset="0"/>
            </a:rPr>
            <a:t>User Devices</a:t>
          </a:r>
          <a:endParaRPr lang="en-IN">
            <a:latin typeface="Arial Nova" panose="020B0504020202020204" pitchFamily="34" charset="0"/>
          </a:endParaRPr>
        </a:p>
      </dgm:t>
    </dgm:pt>
    <dgm:pt modelId="{910C75BE-A557-47FA-93AD-3F4745EA4E19}" type="parTrans" cxnId="{8584D332-D5A1-4F26-AD73-0C7953C539A3}">
      <dgm:prSet/>
      <dgm:spPr/>
      <dgm:t>
        <a:bodyPr/>
        <a:lstStyle/>
        <a:p>
          <a:endParaRPr lang="en-IN">
            <a:latin typeface="Arial Nova" panose="020B0504020202020204" pitchFamily="34" charset="0"/>
          </a:endParaRPr>
        </a:p>
      </dgm:t>
    </dgm:pt>
    <dgm:pt modelId="{4B866D64-5A9E-46D9-ADAB-6E4437192366}" type="sibTrans" cxnId="{8584D332-D5A1-4F26-AD73-0C7953C539A3}">
      <dgm:prSet/>
      <dgm:spPr/>
      <dgm:t>
        <a:bodyPr/>
        <a:lstStyle/>
        <a:p>
          <a:endParaRPr lang="en-IN">
            <a:latin typeface="Arial Nova" panose="020B0504020202020204" pitchFamily="34" charset="0"/>
          </a:endParaRPr>
        </a:p>
      </dgm:t>
    </dgm:pt>
    <dgm:pt modelId="{0F69D6F7-68B5-4BCC-9B68-8F98DCAD17B6}">
      <dgm:prSet phldrT="[Text]"/>
      <dgm:spPr>
        <a:solidFill>
          <a:schemeClr val="bg1">
            <a:alpha val="90000"/>
          </a:schemeClr>
        </a:solidFill>
        <a:ln>
          <a:noFill/>
        </a:ln>
      </dgm:spPr>
      <dgm:t>
        <a:bodyPr/>
        <a:lstStyle/>
        <a:p>
          <a:r>
            <a:rPr lang="en-US">
              <a:latin typeface="Arial Nova" panose="020B0504020202020204" pitchFamily="34" charset="0"/>
            </a:rPr>
            <a:t>Access Points</a:t>
          </a:r>
          <a:endParaRPr lang="en-IN">
            <a:latin typeface="Arial Nova" panose="020B0504020202020204" pitchFamily="34" charset="0"/>
          </a:endParaRPr>
        </a:p>
      </dgm:t>
    </dgm:pt>
    <dgm:pt modelId="{31055953-51F3-4B93-B6D8-5A3D8F73AB64}" type="parTrans" cxnId="{54CA7D2D-2434-4E46-934B-780BA1B0ADF9}">
      <dgm:prSet/>
      <dgm:spPr/>
      <dgm:t>
        <a:bodyPr/>
        <a:lstStyle/>
        <a:p>
          <a:endParaRPr lang="en-IN">
            <a:latin typeface="Arial Nova" panose="020B0504020202020204" pitchFamily="34" charset="0"/>
          </a:endParaRPr>
        </a:p>
      </dgm:t>
    </dgm:pt>
    <dgm:pt modelId="{F00B0F76-ABD5-4B21-8B1F-140583DFFEC4}" type="sibTrans" cxnId="{54CA7D2D-2434-4E46-934B-780BA1B0ADF9}">
      <dgm:prSet/>
      <dgm:spPr/>
      <dgm:t>
        <a:bodyPr/>
        <a:lstStyle/>
        <a:p>
          <a:endParaRPr lang="en-IN">
            <a:latin typeface="Arial Nova" panose="020B0504020202020204" pitchFamily="34" charset="0"/>
          </a:endParaRPr>
        </a:p>
      </dgm:t>
    </dgm:pt>
    <dgm:pt modelId="{BF6D0816-8A5E-4F41-BDE5-DFD5BB270215}">
      <dgm:prSet phldrT="[Text]"/>
      <dgm:spPr>
        <a:solidFill>
          <a:schemeClr val="bg1">
            <a:alpha val="90000"/>
          </a:schemeClr>
        </a:solidFill>
        <a:ln>
          <a:noFill/>
        </a:ln>
      </dgm:spPr>
      <dgm:t>
        <a:bodyPr/>
        <a:lstStyle/>
        <a:p>
          <a:r>
            <a:rPr lang="en-US">
              <a:latin typeface="Arial Nova" panose="020B0504020202020204" pitchFamily="34" charset="0"/>
            </a:rPr>
            <a:t>PoE Switches/ Injectors</a:t>
          </a:r>
          <a:endParaRPr lang="en-IN">
            <a:latin typeface="Arial Nova" panose="020B0504020202020204" pitchFamily="34" charset="0"/>
          </a:endParaRPr>
        </a:p>
      </dgm:t>
    </dgm:pt>
    <dgm:pt modelId="{F0370384-0032-4BC6-8F67-038C6B114A34}" type="parTrans" cxnId="{B4106352-04E5-4926-82C3-2FC59E87D1F9}">
      <dgm:prSet/>
      <dgm:spPr/>
      <dgm:t>
        <a:bodyPr/>
        <a:lstStyle/>
        <a:p>
          <a:endParaRPr lang="en-IN">
            <a:latin typeface="Arial Nova" panose="020B0504020202020204" pitchFamily="34" charset="0"/>
          </a:endParaRPr>
        </a:p>
      </dgm:t>
    </dgm:pt>
    <dgm:pt modelId="{99D9373C-FA5F-4787-8606-C399CC425BB9}" type="sibTrans" cxnId="{B4106352-04E5-4926-82C3-2FC59E87D1F9}">
      <dgm:prSet/>
      <dgm:spPr/>
      <dgm:t>
        <a:bodyPr/>
        <a:lstStyle/>
        <a:p>
          <a:endParaRPr lang="en-IN">
            <a:latin typeface="Arial Nova" panose="020B0504020202020204" pitchFamily="34" charset="0"/>
          </a:endParaRPr>
        </a:p>
      </dgm:t>
    </dgm:pt>
    <dgm:pt modelId="{71C05A57-BEED-4A9B-ADC4-F442138250BA}">
      <dgm:prSet phldrT="[Text]"/>
      <dgm:spPr>
        <a:solidFill>
          <a:schemeClr val="bg1">
            <a:alpha val="90000"/>
          </a:schemeClr>
        </a:solidFill>
        <a:ln>
          <a:noFill/>
        </a:ln>
      </dgm:spPr>
      <dgm:t>
        <a:bodyPr/>
        <a:lstStyle/>
        <a:p>
          <a:r>
            <a:rPr lang="en-US">
              <a:latin typeface="Arial Nova" panose="020B0504020202020204" pitchFamily="34" charset="0"/>
            </a:rPr>
            <a:t>Router/ Firewall</a:t>
          </a:r>
          <a:endParaRPr lang="en-IN">
            <a:latin typeface="Arial Nova" panose="020B0504020202020204" pitchFamily="34" charset="0"/>
          </a:endParaRPr>
        </a:p>
      </dgm:t>
    </dgm:pt>
    <dgm:pt modelId="{28C1589E-AFA4-410B-89CD-D6C0C0C4104C}" type="parTrans" cxnId="{0449EC20-E3BF-41AE-9EF7-2FBB6A891504}">
      <dgm:prSet/>
      <dgm:spPr/>
      <dgm:t>
        <a:bodyPr/>
        <a:lstStyle/>
        <a:p>
          <a:endParaRPr lang="en-IN">
            <a:latin typeface="Arial Nova" panose="020B0504020202020204" pitchFamily="34" charset="0"/>
          </a:endParaRPr>
        </a:p>
      </dgm:t>
    </dgm:pt>
    <dgm:pt modelId="{8E4FFFE7-D660-422F-B588-02A7999BEF54}" type="sibTrans" cxnId="{0449EC20-E3BF-41AE-9EF7-2FBB6A891504}">
      <dgm:prSet/>
      <dgm:spPr/>
      <dgm:t>
        <a:bodyPr/>
        <a:lstStyle/>
        <a:p>
          <a:endParaRPr lang="en-IN">
            <a:latin typeface="Arial Nova" panose="020B0504020202020204" pitchFamily="34" charset="0"/>
          </a:endParaRPr>
        </a:p>
      </dgm:t>
    </dgm:pt>
    <dgm:pt modelId="{28A156C1-80F7-43A6-9294-EA601D96C3AA}">
      <dgm:prSet phldrT="[Text]"/>
      <dgm:spPr>
        <a:solidFill>
          <a:schemeClr val="bg1">
            <a:alpha val="90000"/>
          </a:schemeClr>
        </a:solidFill>
        <a:ln>
          <a:noFill/>
        </a:ln>
      </dgm:spPr>
      <dgm:t>
        <a:bodyPr/>
        <a:lstStyle/>
        <a:p>
          <a:r>
            <a:rPr lang="en-US">
              <a:latin typeface="Arial Nova" panose="020B0504020202020204" pitchFamily="34" charset="0"/>
            </a:rPr>
            <a:t>Connectivity Link</a:t>
          </a:r>
          <a:endParaRPr lang="en-IN">
            <a:latin typeface="Arial Nova" panose="020B0504020202020204" pitchFamily="34" charset="0"/>
          </a:endParaRPr>
        </a:p>
      </dgm:t>
    </dgm:pt>
    <dgm:pt modelId="{AEAD7389-DA3F-4A49-8959-DF091D9753C8}" type="parTrans" cxnId="{38827EF5-1A76-4CB6-92CE-E9DF706377BB}">
      <dgm:prSet/>
      <dgm:spPr/>
      <dgm:t>
        <a:bodyPr/>
        <a:lstStyle/>
        <a:p>
          <a:endParaRPr lang="en-IN">
            <a:latin typeface="Arial Nova" panose="020B0504020202020204" pitchFamily="34" charset="0"/>
          </a:endParaRPr>
        </a:p>
      </dgm:t>
    </dgm:pt>
    <dgm:pt modelId="{2C36052A-ABA1-461B-988A-5A4AB22A03F0}" type="sibTrans" cxnId="{38827EF5-1A76-4CB6-92CE-E9DF706377BB}">
      <dgm:prSet/>
      <dgm:spPr/>
      <dgm:t>
        <a:bodyPr/>
        <a:lstStyle/>
        <a:p>
          <a:endParaRPr lang="en-IN">
            <a:latin typeface="Arial Nova" panose="020B0504020202020204" pitchFamily="34" charset="0"/>
          </a:endParaRPr>
        </a:p>
      </dgm:t>
    </dgm:pt>
    <dgm:pt modelId="{9C55C623-6527-4953-9DFA-EA9AD54EAE8D}">
      <dgm:prSet phldrT="[Text]"/>
      <dgm:spPr>
        <a:solidFill>
          <a:schemeClr val="bg1">
            <a:alpha val="90000"/>
          </a:schemeClr>
        </a:solidFill>
        <a:ln>
          <a:noFill/>
        </a:ln>
      </dgm:spPr>
      <dgm:t>
        <a:bodyPr/>
        <a:lstStyle/>
        <a:p>
          <a:r>
            <a:rPr lang="en-US">
              <a:latin typeface="Arial Nova" panose="020B0504020202020204" pitchFamily="34" charset="0"/>
            </a:rPr>
            <a:t>Network Management Platform</a:t>
          </a:r>
          <a:endParaRPr lang="en-IN">
            <a:latin typeface="Arial Nova" panose="020B0504020202020204" pitchFamily="34" charset="0"/>
          </a:endParaRPr>
        </a:p>
      </dgm:t>
    </dgm:pt>
    <dgm:pt modelId="{7BC0B29D-7599-442A-B54F-C30532E2DED2}" type="parTrans" cxnId="{DA889EC4-880A-4655-8D41-85FE9076706F}">
      <dgm:prSet/>
      <dgm:spPr/>
      <dgm:t>
        <a:bodyPr/>
        <a:lstStyle/>
        <a:p>
          <a:endParaRPr lang="en-IN">
            <a:latin typeface="Arial Nova" panose="020B0504020202020204" pitchFamily="34" charset="0"/>
          </a:endParaRPr>
        </a:p>
      </dgm:t>
    </dgm:pt>
    <dgm:pt modelId="{AE8F224F-D664-4776-9B71-110EF10DD723}" type="sibTrans" cxnId="{DA889EC4-880A-4655-8D41-85FE9076706F}">
      <dgm:prSet/>
      <dgm:spPr/>
      <dgm:t>
        <a:bodyPr/>
        <a:lstStyle/>
        <a:p>
          <a:endParaRPr lang="en-IN">
            <a:latin typeface="Arial Nova" panose="020B0504020202020204" pitchFamily="34" charset="0"/>
          </a:endParaRPr>
        </a:p>
      </dgm:t>
    </dgm:pt>
    <dgm:pt modelId="{4DA09052-E2E0-49C1-9793-03FE1661C7B4}" type="pres">
      <dgm:prSet presAssocID="{2F09750E-457B-4F0D-BDC1-442EE883CC3D}" presName="diagram" presStyleCnt="0">
        <dgm:presLayoutVars>
          <dgm:chPref val="1"/>
          <dgm:dir/>
          <dgm:animOne val="branch"/>
          <dgm:animLvl val="lvl"/>
          <dgm:resizeHandles/>
        </dgm:presLayoutVars>
      </dgm:prSet>
      <dgm:spPr/>
    </dgm:pt>
    <dgm:pt modelId="{661BB322-E0A7-4142-BC3A-B77CAE63A761}" type="pres">
      <dgm:prSet presAssocID="{8201D0AA-6047-4ADD-8B02-24F60D8301DE}" presName="root" presStyleCnt="0"/>
      <dgm:spPr/>
    </dgm:pt>
    <dgm:pt modelId="{772F96D0-F8AD-4BDE-B305-56397E0931A2}" type="pres">
      <dgm:prSet presAssocID="{8201D0AA-6047-4ADD-8B02-24F60D8301DE}" presName="rootComposite" presStyleCnt="0"/>
      <dgm:spPr/>
    </dgm:pt>
    <dgm:pt modelId="{6AEB6FA9-B154-463D-B8C9-FAE1663022EE}" type="pres">
      <dgm:prSet presAssocID="{8201D0AA-6047-4ADD-8B02-24F60D8301DE}" presName="rootText" presStyleLbl="node1" presStyleIdx="0" presStyleCnt="1" custScaleX="406202"/>
      <dgm:spPr/>
    </dgm:pt>
    <dgm:pt modelId="{DFDF043A-A380-43E9-9461-8130389DE762}" type="pres">
      <dgm:prSet presAssocID="{8201D0AA-6047-4ADD-8B02-24F60D8301DE}" presName="rootConnector" presStyleLbl="node1" presStyleIdx="0" presStyleCnt="1"/>
      <dgm:spPr/>
    </dgm:pt>
    <dgm:pt modelId="{AFA6391E-763A-4EC9-938E-380F75D7BF96}" type="pres">
      <dgm:prSet presAssocID="{8201D0AA-6047-4ADD-8B02-24F60D8301DE}" presName="childShape" presStyleCnt="0"/>
      <dgm:spPr/>
    </dgm:pt>
    <dgm:pt modelId="{A870764C-900B-45BC-9B77-08155F54BCA3}" type="pres">
      <dgm:prSet presAssocID="{910C75BE-A557-47FA-93AD-3F4745EA4E19}" presName="Name13" presStyleLbl="parChTrans1D2" presStyleIdx="0" presStyleCnt="6" custSzX="431869"/>
      <dgm:spPr/>
    </dgm:pt>
    <dgm:pt modelId="{9EF4F50E-C885-412C-90C7-86E0832A01D5}" type="pres">
      <dgm:prSet presAssocID="{E48B2E21-AC31-47C3-82FB-C38862CB6D31}" presName="childText" presStyleLbl="bgAcc1" presStyleIdx="0" presStyleCnt="6" custScaleX="406202">
        <dgm:presLayoutVars>
          <dgm:bulletEnabled val="1"/>
        </dgm:presLayoutVars>
      </dgm:prSet>
      <dgm:spPr/>
    </dgm:pt>
    <dgm:pt modelId="{F4AE3AF6-E700-44A4-8A96-E7DB3DE89A29}" type="pres">
      <dgm:prSet presAssocID="{31055953-51F3-4B93-B6D8-5A3D8F73AB64}" presName="Name13" presStyleLbl="parChTrans1D2" presStyleIdx="1" presStyleCnt="6" custSzX="431869"/>
      <dgm:spPr/>
    </dgm:pt>
    <dgm:pt modelId="{FCE2562A-2B94-44C2-B7BB-9621B11BC2DE}" type="pres">
      <dgm:prSet presAssocID="{0F69D6F7-68B5-4BCC-9B68-8F98DCAD17B6}" presName="childText" presStyleLbl="bgAcc1" presStyleIdx="1" presStyleCnt="6" custScaleX="406202">
        <dgm:presLayoutVars>
          <dgm:bulletEnabled val="1"/>
        </dgm:presLayoutVars>
      </dgm:prSet>
      <dgm:spPr/>
    </dgm:pt>
    <dgm:pt modelId="{9C12754D-D9A5-4D61-A915-D41BD8A2A3F4}" type="pres">
      <dgm:prSet presAssocID="{F0370384-0032-4BC6-8F67-038C6B114A34}" presName="Name13" presStyleLbl="parChTrans1D2" presStyleIdx="2" presStyleCnt="6" custSzX="431869"/>
      <dgm:spPr/>
    </dgm:pt>
    <dgm:pt modelId="{D1706785-4F3D-4EE9-9BB4-D6DE766B0A34}" type="pres">
      <dgm:prSet presAssocID="{BF6D0816-8A5E-4F41-BDE5-DFD5BB270215}" presName="childText" presStyleLbl="bgAcc1" presStyleIdx="2" presStyleCnt="6" custScaleX="406202">
        <dgm:presLayoutVars>
          <dgm:bulletEnabled val="1"/>
        </dgm:presLayoutVars>
      </dgm:prSet>
      <dgm:spPr/>
    </dgm:pt>
    <dgm:pt modelId="{F4A6A703-109F-4762-A07A-3CAC4DD22A61}" type="pres">
      <dgm:prSet presAssocID="{28C1589E-AFA4-410B-89CD-D6C0C0C4104C}" presName="Name13" presStyleLbl="parChTrans1D2" presStyleIdx="3" presStyleCnt="6" custSzX="431869"/>
      <dgm:spPr/>
    </dgm:pt>
    <dgm:pt modelId="{45913F95-5F9F-4BFE-94F8-CB4B1FC9179C}" type="pres">
      <dgm:prSet presAssocID="{71C05A57-BEED-4A9B-ADC4-F442138250BA}" presName="childText" presStyleLbl="bgAcc1" presStyleIdx="3" presStyleCnt="6" custScaleX="406202">
        <dgm:presLayoutVars>
          <dgm:bulletEnabled val="1"/>
        </dgm:presLayoutVars>
      </dgm:prSet>
      <dgm:spPr/>
    </dgm:pt>
    <dgm:pt modelId="{E4EDC1FB-AC99-4F64-839D-3FC03F77BE9B}" type="pres">
      <dgm:prSet presAssocID="{AEAD7389-DA3F-4A49-8959-DF091D9753C8}" presName="Name13" presStyleLbl="parChTrans1D2" presStyleIdx="4" presStyleCnt="6" custSzX="431869"/>
      <dgm:spPr/>
    </dgm:pt>
    <dgm:pt modelId="{4E25F991-0B05-4FC6-99B5-11145183E09D}" type="pres">
      <dgm:prSet presAssocID="{28A156C1-80F7-43A6-9294-EA601D96C3AA}" presName="childText" presStyleLbl="bgAcc1" presStyleIdx="4" presStyleCnt="6" custScaleX="406202">
        <dgm:presLayoutVars>
          <dgm:bulletEnabled val="1"/>
        </dgm:presLayoutVars>
      </dgm:prSet>
      <dgm:spPr/>
    </dgm:pt>
    <dgm:pt modelId="{1C298AAF-FAA0-4BC7-BC76-2F653D6811C4}" type="pres">
      <dgm:prSet presAssocID="{7BC0B29D-7599-442A-B54F-C30532E2DED2}" presName="Name13" presStyleLbl="parChTrans1D2" presStyleIdx="5" presStyleCnt="6" custSzX="431869"/>
      <dgm:spPr/>
    </dgm:pt>
    <dgm:pt modelId="{8A4B1154-D682-48A3-B149-221BE83916EC}" type="pres">
      <dgm:prSet presAssocID="{9C55C623-6527-4953-9DFA-EA9AD54EAE8D}" presName="childText" presStyleLbl="bgAcc1" presStyleIdx="5" presStyleCnt="6" custScaleX="406202">
        <dgm:presLayoutVars>
          <dgm:bulletEnabled val="1"/>
        </dgm:presLayoutVars>
      </dgm:prSet>
      <dgm:spPr/>
    </dgm:pt>
  </dgm:ptLst>
  <dgm:cxnLst>
    <dgm:cxn modelId="{38CF7104-BF1E-4061-8499-E55D6D1008D3}" srcId="{2F09750E-457B-4F0D-BDC1-442EE883CC3D}" destId="{8201D0AA-6047-4ADD-8B02-24F60D8301DE}" srcOrd="0" destOrd="0" parTransId="{45F08576-BBE7-4B50-B340-B2C91BC31682}" sibTransId="{D99CB49E-1718-44C5-93B6-15D075A22D7D}"/>
    <dgm:cxn modelId="{0449EC20-E3BF-41AE-9EF7-2FBB6A891504}" srcId="{8201D0AA-6047-4ADD-8B02-24F60D8301DE}" destId="{71C05A57-BEED-4A9B-ADC4-F442138250BA}" srcOrd="3" destOrd="0" parTransId="{28C1589E-AFA4-410B-89CD-D6C0C0C4104C}" sibTransId="{8E4FFFE7-D660-422F-B588-02A7999BEF54}"/>
    <dgm:cxn modelId="{BC4F8021-EAAA-48F7-9778-DF695F17F9C9}" type="presOf" srcId="{F0370384-0032-4BC6-8F67-038C6B114A34}" destId="{9C12754D-D9A5-4D61-A915-D41BD8A2A3F4}" srcOrd="0" destOrd="0" presId="urn:microsoft.com/office/officeart/2005/8/layout/hierarchy3"/>
    <dgm:cxn modelId="{EDF2BD27-27EC-42B3-B412-A309C374FF5F}" type="presOf" srcId="{0F69D6F7-68B5-4BCC-9B68-8F98DCAD17B6}" destId="{FCE2562A-2B94-44C2-B7BB-9621B11BC2DE}" srcOrd="0" destOrd="0" presId="urn:microsoft.com/office/officeart/2005/8/layout/hierarchy3"/>
    <dgm:cxn modelId="{54CA7D2D-2434-4E46-934B-780BA1B0ADF9}" srcId="{8201D0AA-6047-4ADD-8B02-24F60D8301DE}" destId="{0F69D6F7-68B5-4BCC-9B68-8F98DCAD17B6}" srcOrd="1" destOrd="0" parTransId="{31055953-51F3-4B93-B6D8-5A3D8F73AB64}" sibTransId="{F00B0F76-ABD5-4B21-8B1F-140583DFFEC4}"/>
    <dgm:cxn modelId="{8584D332-D5A1-4F26-AD73-0C7953C539A3}" srcId="{8201D0AA-6047-4ADD-8B02-24F60D8301DE}" destId="{E48B2E21-AC31-47C3-82FB-C38862CB6D31}" srcOrd="0" destOrd="0" parTransId="{910C75BE-A557-47FA-93AD-3F4745EA4E19}" sibTransId="{4B866D64-5A9E-46D9-ADAB-6E4437192366}"/>
    <dgm:cxn modelId="{9D93B833-7341-44B1-92AB-BB9EAA7BA5A8}" type="presOf" srcId="{31055953-51F3-4B93-B6D8-5A3D8F73AB64}" destId="{F4AE3AF6-E700-44A4-8A96-E7DB3DE89A29}" srcOrd="0" destOrd="0" presId="urn:microsoft.com/office/officeart/2005/8/layout/hierarchy3"/>
    <dgm:cxn modelId="{6026EC33-F3B4-400F-BF34-53EDFF12FDA5}" type="presOf" srcId="{8201D0AA-6047-4ADD-8B02-24F60D8301DE}" destId="{DFDF043A-A380-43E9-9461-8130389DE762}" srcOrd="1" destOrd="0" presId="urn:microsoft.com/office/officeart/2005/8/layout/hierarchy3"/>
    <dgm:cxn modelId="{8EA4D435-7497-4782-8A63-6880560C2DDF}" type="presOf" srcId="{2F09750E-457B-4F0D-BDC1-442EE883CC3D}" destId="{4DA09052-E2E0-49C1-9793-03FE1661C7B4}" srcOrd="0" destOrd="0" presId="urn:microsoft.com/office/officeart/2005/8/layout/hierarchy3"/>
    <dgm:cxn modelId="{92942652-E611-42CD-B290-F07357476947}" type="presOf" srcId="{9C55C623-6527-4953-9DFA-EA9AD54EAE8D}" destId="{8A4B1154-D682-48A3-B149-221BE83916EC}" srcOrd="0" destOrd="0" presId="urn:microsoft.com/office/officeart/2005/8/layout/hierarchy3"/>
    <dgm:cxn modelId="{B4106352-04E5-4926-82C3-2FC59E87D1F9}" srcId="{8201D0AA-6047-4ADD-8B02-24F60D8301DE}" destId="{BF6D0816-8A5E-4F41-BDE5-DFD5BB270215}" srcOrd="2" destOrd="0" parTransId="{F0370384-0032-4BC6-8F67-038C6B114A34}" sibTransId="{99D9373C-FA5F-4787-8606-C399CC425BB9}"/>
    <dgm:cxn modelId="{4425ED82-C64D-4E9F-B078-942240BC8512}" type="presOf" srcId="{8201D0AA-6047-4ADD-8B02-24F60D8301DE}" destId="{6AEB6FA9-B154-463D-B8C9-FAE1663022EE}" srcOrd="0" destOrd="0" presId="urn:microsoft.com/office/officeart/2005/8/layout/hierarchy3"/>
    <dgm:cxn modelId="{9E65D69B-5518-49DE-86A4-72CDD0626642}" type="presOf" srcId="{71C05A57-BEED-4A9B-ADC4-F442138250BA}" destId="{45913F95-5F9F-4BFE-94F8-CB4B1FC9179C}" srcOrd="0" destOrd="0" presId="urn:microsoft.com/office/officeart/2005/8/layout/hierarchy3"/>
    <dgm:cxn modelId="{0AC253A1-FDD1-47D5-9A3D-935694889539}" type="presOf" srcId="{28C1589E-AFA4-410B-89CD-D6C0C0C4104C}" destId="{F4A6A703-109F-4762-A07A-3CAC4DD22A61}" srcOrd="0" destOrd="0" presId="urn:microsoft.com/office/officeart/2005/8/layout/hierarchy3"/>
    <dgm:cxn modelId="{DA889EC4-880A-4655-8D41-85FE9076706F}" srcId="{8201D0AA-6047-4ADD-8B02-24F60D8301DE}" destId="{9C55C623-6527-4953-9DFA-EA9AD54EAE8D}" srcOrd="5" destOrd="0" parTransId="{7BC0B29D-7599-442A-B54F-C30532E2DED2}" sibTransId="{AE8F224F-D664-4776-9B71-110EF10DD723}"/>
    <dgm:cxn modelId="{1E350FC7-EDAE-4020-B4B3-126616C882A6}" type="presOf" srcId="{910C75BE-A557-47FA-93AD-3F4745EA4E19}" destId="{A870764C-900B-45BC-9B77-08155F54BCA3}" srcOrd="0" destOrd="0" presId="urn:microsoft.com/office/officeart/2005/8/layout/hierarchy3"/>
    <dgm:cxn modelId="{63EB2BC8-D1FE-429F-A7B1-30C60F1DEF13}" type="presOf" srcId="{AEAD7389-DA3F-4A49-8959-DF091D9753C8}" destId="{E4EDC1FB-AC99-4F64-839D-3FC03F77BE9B}" srcOrd="0" destOrd="0" presId="urn:microsoft.com/office/officeart/2005/8/layout/hierarchy3"/>
    <dgm:cxn modelId="{CB5DB4CB-6712-40E2-88B3-87E8FAACD82D}" type="presOf" srcId="{E48B2E21-AC31-47C3-82FB-C38862CB6D31}" destId="{9EF4F50E-C885-412C-90C7-86E0832A01D5}" srcOrd="0" destOrd="0" presId="urn:microsoft.com/office/officeart/2005/8/layout/hierarchy3"/>
    <dgm:cxn modelId="{92D7E2D1-C191-4601-8954-811572B99D24}" type="presOf" srcId="{28A156C1-80F7-43A6-9294-EA601D96C3AA}" destId="{4E25F991-0B05-4FC6-99B5-11145183E09D}" srcOrd="0" destOrd="0" presId="urn:microsoft.com/office/officeart/2005/8/layout/hierarchy3"/>
    <dgm:cxn modelId="{A49D61D7-3775-4131-9B07-22AEBF7D550D}" type="presOf" srcId="{BF6D0816-8A5E-4F41-BDE5-DFD5BB270215}" destId="{D1706785-4F3D-4EE9-9BB4-D6DE766B0A34}" srcOrd="0" destOrd="0" presId="urn:microsoft.com/office/officeart/2005/8/layout/hierarchy3"/>
    <dgm:cxn modelId="{38827EF5-1A76-4CB6-92CE-E9DF706377BB}" srcId="{8201D0AA-6047-4ADD-8B02-24F60D8301DE}" destId="{28A156C1-80F7-43A6-9294-EA601D96C3AA}" srcOrd="4" destOrd="0" parTransId="{AEAD7389-DA3F-4A49-8959-DF091D9753C8}" sibTransId="{2C36052A-ABA1-461B-988A-5A4AB22A03F0}"/>
    <dgm:cxn modelId="{9A5D77FF-E713-45F0-AF30-7BD508D35EEA}" type="presOf" srcId="{7BC0B29D-7599-442A-B54F-C30532E2DED2}" destId="{1C298AAF-FAA0-4BC7-BC76-2F653D6811C4}" srcOrd="0" destOrd="0" presId="urn:microsoft.com/office/officeart/2005/8/layout/hierarchy3"/>
    <dgm:cxn modelId="{6E05674E-CBD0-44FE-9FCA-0DFC2FFA1703}" type="presParOf" srcId="{4DA09052-E2E0-49C1-9793-03FE1661C7B4}" destId="{661BB322-E0A7-4142-BC3A-B77CAE63A761}" srcOrd="0" destOrd="0" presId="urn:microsoft.com/office/officeart/2005/8/layout/hierarchy3"/>
    <dgm:cxn modelId="{A5A8C7A5-F170-4398-B63E-5B59381C440F}" type="presParOf" srcId="{661BB322-E0A7-4142-BC3A-B77CAE63A761}" destId="{772F96D0-F8AD-4BDE-B305-56397E0931A2}" srcOrd="0" destOrd="0" presId="urn:microsoft.com/office/officeart/2005/8/layout/hierarchy3"/>
    <dgm:cxn modelId="{8DFBDB6A-A258-46C9-81F3-71FBA75AB9E8}" type="presParOf" srcId="{772F96D0-F8AD-4BDE-B305-56397E0931A2}" destId="{6AEB6FA9-B154-463D-B8C9-FAE1663022EE}" srcOrd="0" destOrd="0" presId="urn:microsoft.com/office/officeart/2005/8/layout/hierarchy3"/>
    <dgm:cxn modelId="{26F4A4BF-49B0-4097-9AFA-2E0EBF501D82}" type="presParOf" srcId="{772F96D0-F8AD-4BDE-B305-56397E0931A2}" destId="{DFDF043A-A380-43E9-9461-8130389DE762}" srcOrd="1" destOrd="0" presId="urn:microsoft.com/office/officeart/2005/8/layout/hierarchy3"/>
    <dgm:cxn modelId="{8AD4E325-0622-4222-99A0-F25411A214C6}" type="presParOf" srcId="{661BB322-E0A7-4142-BC3A-B77CAE63A761}" destId="{AFA6391E-763A-4EC9-938E-380F75D7BF96}" srcOrd="1" destOrd="0" presId="urn:microsoft.com/office/officeart/2005/8/layout/hierarchy3"/>
    <dgm:cxn modelId="{706A97BF-F2DF-4AE3-B129-01AC26E06F9F}" type="presParOf" srcId="{AFA6391E-763A-4EC9-938E-380F75D7BF96}" destId="{A870764C-900B-45BC-9B77-08155F54BCA3}" srcOrd="0" destOrd="0" presId="urn:microsoft.com/office/officeart/2005/8/layout/hierarchy3"/>
    <dgm:cxn modelId="{5D271E48-F891-4756-BE53-9CA7B780B867}" type="presParOf" srcId="{AFA6391E-763A-4EC9-938E-380F75D7BF96}" destId="{9EF4F50E-C885-412C-90C7-86E0832A01D5}" srcOrd="1" destOrd="0" presId="urn:microsoft.com/office/officeart/2005/8/layout/hierarchy3"/>
    <dgm:cxn modelId="{11F9B171-724E-4E30-AFC2-834FDC86042F}" type="presParOf" srcId="{AFA6391E-763A-4EC9-938E-380F75D7BF96}" destId="{F4AE3AF6-E700-44A4-8A96-E7DB3DE89A29}" srcOrd="2" destOrd="0" presId="urn:microsoft.com/office/officeart/2005/8/layout/hierarchy3"/>
    <dgm:cxn modelId="{222FC3D9-D007-4C94-A69F-E3862B562864}" type="presParOf" srcId="{AFA6391E-763A-4EC9-938E-380F75D7BF96}" destId="{FCE2562A-2B94-44C2-B7BB-9621B11BC2DE}" srcOrd="3" destOrd="0" presId="urn:microsoft.com/office/officeart/2005/8/layout/hierarchy3"/>
    <dgm:cxn modelId="{7A282100-5506-442A-8424-FADAC9BFC23A}" type="presParOf" srcId="{AFA6391E-763A-4EC9-938E-380F75D7BF96}" destId="{9C12754D-D9A5-4D61-A915-D41BD8A2A3F4}" srcOrd="4" destOrd="0" presId="urn:microsoft.com/office/officeart/2005/8/layout/hierarchy3"/>
    <dgm:cxn modelId="{81C1DF53-2B40-471C-9F96-0D0973A57FB3}" type="presParOf" srcId="{AFA6391E-763A-4EC9-938E-380F75D7BF96}" destId="{D1706785-4F3D-4EE9-9BB4-D6DE766B0A34}" srcOrd="5" destOrd="0" presId="urn:microsoft.com/office/officeart/2005/8/layout/hierarchy3"/>
    <dgm:cxn modelId="{6CA10596-CF95-4B1F-9581-AA911AB0BAEA}" type="presParOf" srcId="{AFA6391E-763A-4EC9-938E-380F75D7BF96}" destId="{F4A6A703-109F-4762-A07A-3CAC4DD22A61}" srcOrd="6" destOrd="0" presId="urn:microsoft.com/office/officeart/2005/8/layout/hierarchy3"/>
    <dgm:cxn modelId="{649B2518-A3CB-4D39-8BFC-FB160A977833}" type="presParOf" srcId="{AFA6391E-763A-4EC9-938E-380F75D7BF96}" destId="{45913F95-5F9F-4BFE-94F8-CB4B1FC9179C}" srcOrd="7" destOrd="0" presId="urn:microsoft.com/office/officeart/2005/8/layout/hierarchy3"/>
    <dgm:cxn modelId="{8B978CFD-77AC-48AD-A9CA-207FEB23E85D}" type="presParOf" srcId="{AFA6391E-763A-4EC9-938E-380F75D7BF96}" destId="{E4EDC1FB-AC99-4F64-839D-3FC03F77BE9B}" srcOrd="8" destOrd="0" presId="urn:microsoft.com/office/officeart/2005/8/layout/hierarchy3"/>
    <dgm:cxn modelId="{0B8968D7-9089-495B-A073-25BDBB93239E}" type="presParOf" srcId="{AFA6391E-763A-4EC9-938E-380F75D7BF96}" destId="{4E25F991-0B05-4FC6-99B5-11145183E09D}" srcOrd="9" destOrd="0" presId="urn:microsoft.com/office/officeart/2005/8/layout/hierarchy3"/>
    <dgm:cxn modelId="{3490D011-A77F-44F8-95E5-272169FEA1B9}" type="presParOf" srcId="{AFA6391E-763A-4EC9-938E-380F75D7BF96}" destId="{1C298AAF-FAA0-4BC7-BC76-2F653D6811C4}" srcOrd="10" destOrd="0" presId="urn:microsoft.com/office/officeart/2005/8/layout/hierarchy3"/>
    <dgm:cxn modelId="{03AB26B6-9F97-40F0-8D78-55F1AC7AE888}" type="presParOf" srcId="{AFA6391E-763A-4EC9-938E-380F75D7BF96}" destId="{8A4B1154-D682-48A3-B149-221BE83916EC}" srcOrd="11"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DC8C30F-9223-4BF0-AF5C-A509044A873C}" type="doc">
      <dgm:prSet loTypeId="urn:microsoft.com/office/officeart/2005/8/layout/lProcess2" loCatId="list" qsTypeId="urn:microsoft.com/office/officeart/2005/8/quickstyle/simple1" qsCatId="simple" csTypeId="urn:microsoft.com/office/officeart/2005/8/colors/accent0_1" csCatId="mainScheme" phldr="1"/>
      <dgm:spPr/>
      <dgm:t>
        <a:bodyPr/>
        <a:lstStyle/>
        <a:p>
          <a:endParaRPr lang="en-IN"/>
        </a:p>
      </dgm:t>
    </dgm:pt>
    <dgm:pt modelId="{D29A98D1-8295-49CE-8FAC-07DC38A25A80}">
      <dgm:prSet custT="1"/>
      <dgm:spPr>
        <a:solidFill>
          <a:schemeClr val="bg2">
            <a:lumMod val="50000"/>
          </a:schemeClr>
        </a:solidFill>
        <a:ln>
          <a:noFill/>
        </a:ln>
      </dgm:spPr>
      <dgm:t>
        <a:bodyPr anchor="ctr"/>
        <a:lstStyle/>
        <a:p>
          <a:r>
            <a:rPr lang="en-US" sz="2800" b="1">
              <a:latin typeface="Arial Nova" panose="020B0504020202020204" pitchFamily="34" charset="0"/>
            </a:rPr>
            <a:t>Aruba Access Point Classifications</a:t>
          </a:r>
          <a:endParaRPr lang="en-IN" sz="2800" b="1">
            <a:latin typeface="Arial Nova" panose="020B0504020202020204" pitchFamily="34" charset="0"/>
          </a:endParaRPr>
        </a:p>
      </dgm:t>
    </dgm:pt>
    <dgm:pt modelId="{116A6AB5-BB88-4B2F-A57C-0E5703F51576}" type="parTrans" cxnId="{808E3E11-4871-4015-82A4-E0F972927E56}">
      <dgm:prSet/>
      <dgm:spPr/>
      <dgm:t>
        <a:bodyPr/>
        <a:lstStyle/>
        <a:p>
          <a:endParaRPr lang="en-IN" sz="1200">
            <a:latin typeface="Arial Nova" panose="020B0504020202020204" pitchFamily="34" charset="0"/>
          </a:endParaRPr>
        </a:p>
      </dgm:t>
    </dgm:pt>
    <dgm:pt modelId="{6FBAE98B-102E-4573-84E5-FAFBD8F9FA17}" type="sibTrans" cxnId="{808E3E11-4871-4015-82A4-E0F972927E56}">
      <dgm:prSet/>
      <dgm:spPr/>
      <dgm:t>
        <a:bodyPr/>
        <a:lstStyle/>
        <a:p>
          <a:endParaRPr lang="en-IN" sz="1200">
            <a:latin typeface="Arial Nova" panose="020B0504020202020204" pitchFamily="34" charset="0"/>
          </a:endParaRPr>
        </a:p>
      </dgm:t>
    </dgm:pt>
    <dgm:pt modelId="{9FC4F7CF-DA11-48A8-A5B8-CBC653558E6C}">
      <dgm:prSet custT="1"/>
      <dgm:spPr>
        <a:ln>
          <a:noFill/>
        </a:ln>
      </dgm:spPr>
      <dgm:t>
        <a:bodyPr anchor="b"/>
        <a:lstStyle/>
        <a:p>
          <a:r>
            <a:rPr lang="en-US" sz="1800">
              <a:latin typeface="Arial Nova" panose="020B0504020202020204" pitchFamily="34" charset="0"/>
            </a:rPr>
            <a:t>Indoor Access Points</a:t>
          </a:r>
          <a:endParaRPr lang="en-IN" sz="1800">
            <a:latin typeface="Arial Nova" panose="020B0504020202020204" pitchFamily="34" charset="0"/>
          </a:endParaRPr>
        </a:p>
      </dgm:t>
    </dgm:pt>
    <dgm:pt modelId="{0EAA2182-915D-4822-908D-5920CC2190A1}" type="parTrans" cxnId="{04824D49-3C9B-4B2E-8777-CF3BF0CC013F}">
      <dgm:prSet/>
      <dgm:spPr/>
      <dgm:t>
        <a:bodyPr/>
        <a:lstStyle/>
        <a:p>
          <a:endParaRPr lang="en-IN" sz="1200">
            <a:latin typeface="Arial Nova" panose="020B0504020202020204" pitchFamily="34" charset="0"/>
          </a:endParaRPr>
        </a:p>
      </dgm:t>
    </dgm:pt>
    <dgm:pt modelId="{1D7CE2EE-3B1B-430C-905D-5AB4DEC697F1}" type="sibTrans" cxnId="{04824D49-3C9B-4B2E-8777-CF3BF0CC013F}">
      <dgm:prSet/>
      <dgm:spPr/>
      <dgm:t>
        <a:bodyPr/>
        <a:lstStyle/>
        <a:p>
          <a:endParaRPr lang="en-IN" sz="1200">
            <a:latin typeface="Arial Nova" panose="020B0504020202020204" pitchFamily="34" charset="0"/>
          </a:endParaRPr>
        </a:p>
      </dgm:t>
    </dgm:pt>
    <dgm:pt modelId="{790721DE-A4E4-48A3-988C-F7713B86E7BD}">
      <dgm:prSet custT="1"/>
      <dgm:spPr>
        <a:ln>
          <a:noFill/>
        </a:ln>
      </dgm:spPr>
      <dgm:t>
        <a:bodyPr anchor="b"/>
        <a:lstStyle/>
        <a:p>
          <a:r>
            <a:rPr lang="en-US" sz="1800">
              <a:latin typeface="Arial Nova" panose="020B0504020202020204" pitchFamily="34" charset="0"/>
            </a:rPr>
            <a:t>Rugged Access Points</a:t>
          </a:r>
          <a:endParaRPr lang="en-IN" sz="1800">
            <a:latin typeface="Arial Nova" panose="020B0504020202020204" pitchFamily="34" charset="0"/>
          </a:endParaRPr>
        </a:p>
      </dgm:t>
    </dgm:pt>
    <dgm:pt modelId="{88283092-52CA-421E-B57E-362E92BFE4C6}" type="parTrans" cxnId="{F15C1B30-5B8E-409F-97CF-469CAF56B615}">
      <dgm:prSet/>
      <dgm:spPr/>
      <dgm:t>
        <a:bodyPr/>
        <a:lstStyle/>
        <a:p>
          <a:endParaRPr lang="en-IN" sz="1200">
            <a:latin typeface="Arial Nova" panose="020B0504020202020204" pitchFamily="34" charset="0"/>
          </a:endParaRPr>
        </a:p>
      </dgm:t>
    </dgm:pt>
    <dgm:pt modelId="{C7D5CB5A-125B-4EAC-84CD-9623C986D446}" type="sibTrans" cxnId="{F15C1B30-5B8E-409F-97CF-469CAF56B615}">
      <dgm:prSet/>
      <dgm:spPr/>
      <dgm:t>
        <a:bodyPr/>
        <a:lstStyle/>
        <a:p>
          <a:endParaRPr lang="en-IN" sz="1200">
            <a:latin typeface="Arial Nova" panose="020B0504020202020204" pitchFamily="34" charset="0"/>
          </a:endParaRPr>
        </a:p>
      </dgm:t>
    </dgm:pt>
    <dgm:pt modelId="{D3FC6C8C-0604-4AD0-8B75-4289B151D8ED}">
      <dgm:prSet custT="1"/>
      <dgm:spPr>
        <a:ln>
          <a:noFill/>
        </a:ln>
      </dgm:spPr>
      <dgm:t>
        <a:bodyPr anchor="b"/>
        <a:lstStyle/>
        <a:p>
          <a:r>
            <a:rPr lang="en-US" sz="1800">
              <a:latin typeface="Arial Nova" panose="020B0504020202020204" pitchFamily="34" charset="0"/>
            </a:rPr>
            <a:t>Outdoor Access Points</a:t>
          </a:r>
          <a:endParaRPr lang="en-IN" sz="1800">
            <a:latin typeface="Arial Nova" panose="020B0504020202020204" pitchFamily="34" charset="0"/>
          </a:endParaRPr>
        </a:p>
      </dgm:t>
    </dgm:pt>
    <dgm:pt modelId="{280636E0-D511-4AC2-94CF-2496F739E7C3}" type="parTrans" cxnId="{68007DB4-3ED9-464D-92A7-A213C39E2282}">
      <dgm:prSet/>
      <dgm:spPr/>
      <dgm:t>
        <a:bodyPr/>
        <a:lstStyle/>
        <a:p>
          <a:endParaRPr lang="en-IN" sz="1200">
            <a:latin typeface="Arial Nova" panose="020B0504020202020204" pitchFamily="34" charset="0"/>
          </a:endParaRPr>
        </a:p>
      </dgm:t>
    </dgm:pt>
    <dgm:pt modelId="{1B03507D-803D-4B86-B1EE-2919C3189944}" type="sibTrans" cxnId="{68007DB4-3ED9-464D-92A7-A213C39E2282}">
      <dgm:prSet/>
      <dgm:spPr/>
      <dgm:t>
        <a:bodyPr/>
        <a:lstStyle/>
        <a:p>
          <a:endParaRPr lang="en-IN" sz="1200">
            <a:latin typeface="Arial Nova" panose="020B0504020202020204" pitchFamily="34" charset="0"/>
          </a:endParaRPr>
        </a:p>
      </dgm:t>
    </dgm:pt>
    <dgm:pt modelId="{357FCE18-1FCE-4D90-A0FA-D5DEB5989083}">
      <dgm:prSet custT="1"/>
      <dgm:spPr>
        <a:ln>
          <a:noFill/>
        </a:ln>
      </dgm:spPr>
      <dgm:t>
        <a:bodyPr anchor="b"/>
        <a:lstStyle/>
        <a:p>
          <a:r>
            <a:rPr lang="en-US" sz="1800">
              <a:latin typeface="Arial Nova" panose="020B0504020202020204" pitchFamily="34" charset="0"/>
            </a:rPr>
            <a:t>Hospitality Access Points</a:t>
          </a:r>
          <a:endParaRPr lang="en-IN" sz="1800">
            <a:latin typeface="Arial Nova" panose="020B0504020202020204" pitchFamily="34" charset="0"/>
          </a:endParaRPr>
        </a:p>
      </dgm:t>
    </dgm:pt>
    <dgm:pt modelId="{DBC1D205-A768-4FD9-9489-8C8097CA0A66}" type="parTrans" cxnId="{F65FCF2A-6380-4B17-90E3-ACC17554387D}">
      <dgm:prSet/>
      <dgm:spPr/>
      <dgm:t>
        <a:bodyPr/>
        <a:lstStyle/>
        <a:p>
          <a:endParaRPr lang="en-IN" sz="1200">
            <a:latin typeface="Arial Nova" panose="020B0504020202020204" pitchFamily="34" charset="0"/>
          </a:endParaRPr>
        </a:p>
      </dgm:t>
    </dgm:pt>
    <dgm:pt modelId="{5BFDD21F-6CA1-437A-AE57-E012DAC416A7}" type="sibTrans" cxnId="{F65FCF2A-6380-4B17-90E3-ACC17554387D}">
      <dgm:prSet/>
      <dgm:spPr/>
      <dgm:t>
        <a:bodyPr/>
        <a:lstStyle/>
        <a:p>
          <a:endParaRPr lang="en-IN" sz="1200">
            <a:latin typeface="Arial Nova" panose="020B0504020202020204" pitchFamily="34" charset="0"/>
          </a:endParaRPr>
        </a:p>
      </dgm:t>
    </dgm:pt>
    <dgm:pt modelId="{E4C82508-579D-4CE9-837A-F4B6CDF073C0}">
      <dgm:prSet custT="1"/>
      <dgm:spPr>
        <a:ln>
          <a:noFill/>
        </a:ln>
      </dgm:spPr>
      <dgm:t>
        <a:bodyPr anchor="b"/>
        <a:lstStyle/>
        <a:p>
          <a:r>
            <a:rPr lang="en-US" sz="1800">
              <a:latin typeface="Arial Nova" panose="020B0504020202020204" pitchFamily="34" charset="0"/>
            </a:rPr>
            <a:t>Remote Access Points</a:t>
          </a:r>
          <a:endParaRPr lang="en-IN" sz="1800">
            <a:latin typeface="Arial Nova" panose="020B0504020202020204" pitchFamily="34" charset="0"/>
          </a:endParaRPr>
        </a:p>
      </dgm:t>
    </dgm:pt>
    <dgm:pt modelId="{3C7DE8CA-525D-41BC-BCA9-4F490A059461}" type="parTrans" cxnId="{FDCD32B4-6CD9-46DD-B907-289BB2BDA665}">
      <dgm:prSet/>
      <dgm:spPr/>
      <dgm:t>
        <a:bodyPr/>
        <a:lstStyle/>
        <a:p>
          <a:endParaRPr lang="en-IN" sz="1200">
            <a:latin typeface="Arial Nova" panose="020B0504020202020204" pitchFamily="34" charset="0"/>
          </a:endParaRPr>
        </a:p>
      </dgm:t>
    </dgm:pt>
    <dgm:pt modelId="{0B8FBC62-466C-4972-8E1C-4FF4CC385DD5}" type="sibTrans" cxnId="{FDCD32B4-6CD9-46DD-B907-289BB2BDA665}">
      <dgm:prSet/>
      <dgm:spPr/>
      <dgm:t>
        <a:bodyPr/>
        <a:lstStyle/>
        <a:p>
          <a:endParaRPr lang="en-IN" sz="1200">
            <a:latin typeface="Arial Nova" panose="020B0504020202020204" pitchFamily="34" charset="0"/>
          </a:endParaRPr>
        </a:p>
      </dgm:t>
    </dgm:pt>
    <dgm:pt modelId="{D713D755-BE18-4405-9120-44B68FE200C9}" type="pres">
      <dgm:prSet presAssocID="{3DC8C30F-9223-4BF0-AF5C-A509044A873C}" presName="theList" presStyleCnt="0">
        <dgm:presLayoutVars>
          <dgm:dir/>
          <dgm:animLvl val="lvl"/>
          <dgm:resizeHandles val="exact"/>
        </dgm:presLayoutVars>
      </dgm:prSet>
      <dgm:spPr/>
    </dgm:pt>
    <dgm:pt modelId="{DAC85D36-D043-4A9C-96F9-8FCDE1902BCD}" type="pres">
      <dgm:prSet presAssocID="{D29A98D1-8295-49CE-8FAC-07DC38A25A80}" presName="compNode" presStyleCnt="0"/>
      <dgm:spPr/>
    </dgm:pt>
    <dgm:pt modelId="{A2F43B45-9C18-48E5-8A86-6880F06D1F5D}" type="pres">
      <dgm:prSet presAssocID="{D29A98D1-8295-49CE-8FAC-07DC38A25A80}" presName="aNode" presStyleLbl="bgShp" presStyleIdx="0" presStyleCnt="1"/>
      <dgm:spPr/>
    </dgm:pt>
    <dgm:pt modelId="{5B31E008-7383-489B-9AC7-F7A40F5D222D}" type="pres">
      <dgm:prSet presAssocID="{D29A98D1-8295-49CE-8FAC-07DC38A25A80}" presName="textNode" presStyleLbl="bgShp" presStyleIdx="0" presStyleCnt="1"/>
      <dgm:spPr/>
    </dgm:pt>
    <dgm:pt modelId="{69DAD942-0999-4E93-B1F3-43F05BC6FC2A}" type="pres">
      <dgm:prSet presAssocID="{D29A98D1-8295-49CE-8FAC-07DC38A25A80}" presName="compChildNode" presStyleCnt="0"/>
      <dgm:spPr/>
    </dgm:pt>
    <dgm:pt modelId="{F8217B15-F521-458A-B0D8-6A956859A328}" type="pres">
      <dgm:prSet presAssocID="{D29A98D1-8295-49CE-8FAC-07DC38A25A80}" presName="theInnerList" presStyleCnt="0"/>
      <dgm:spPr/>
    </dgm:pt>
    <dgm:pt modelId="{298F27F2-F118-496F-9D47-3884812BCBE3}" type="pres">
      <dgm:prSet presAssocID="{9FC4F7CF-DA11-48A8-A5B8-CBC653558E6C}" presName="childNode" presStyleLbl="node1" presStyleIdx="0" presStyleCnt="5">
        <dgm:presLayoutVars>
          <dgm:bulletEnabled val="1"/>
        </dgm:presLayoutVars>
      </dgm:prSet>
      <dgm:spPr/>
    </dgm:pt>
    <dgm:pt modelId="{73861263-9AEE-428E-B937-F61FE9786CFF}" type="pres">
      <dgm:prSet presAssocID="{9FC4F7CF-DA11-48A8-A5B8-CBC653558E6C}" presName="aSpace2" presStyleCnt="0"/>
      <dgm:spPr/>
    </dgm:pt>
    <dgm:pt modelId="{7C2854F8-ED8B-41AE-826B-ABA09AAD8EB6}" type="pres">
      <dgm:prSet presAssocID="{790721DE-A4E4-48A3-988C-F7713B86E7BD}" presName="childNode" presStyleLbl="node1" presStyleIdx="1" presStyleCnt="5">
        <dgm:presLayoutVars>
          <dgm:bulletEnabled val="1"/>
        </dgm:presLayoutVars>
      </dgm:prSet>
      <dgm:spPr/>
    </dgm:pt>
    <dgm:pt modelId="{6D32F346-6B4E-4AA8-B709-09D1FBFBF8E2}" type="pres">
      <dgm:prSet presAssocID="{790721DE-A4E4-48A3-988C-F7713B86E7BD}" presName="aSpace2" presStyleCnt="0"/>
      <dgm:spPr/>
    </dgm:pt>
    <dgm:pt modelId="{ABCCCB7E-33AD-457D-8C62-10455709EC70}" type="pres">
      <dgm:prSet presAssocID="{D3FC6C8C-0604-4AD0-8B75-4289B151D8ED}" presName="childNode" presStyleLbl="node1" presStyleIdx="2" presStyleCnt="5">
        <dgm:presLayoutVars>
          <dgm:bulletEnabled val="1"/>
        </dgm:presLayoutVars>
      </dgm:prSet>
      <dgm:spPr/>
    </dgm:pt>
    <dgm:pt modelId="{D80960DB-51BB-43C6-A551-0A25A9057B4C}" type="pres">
      <dgm:prSet presAssocID="{D3FC6C8C-0604-4AD0-8B75-4289B151D8ED}" presName="aSpace2" presStyleCnt="0"/>
      <dgm:spPr/>
    </dgm:pt>
    <dgm:pt modelId="{6B4F8AC1-A5C7-4750-93C4-219285A97191}" type="pres">
      <dgm:prSet presAssocID="{357FCE18-1FCE-4D90-A0FA-D5DEB5989083}" presName="childNode" presStyleLbl="node1" presStyleIdx="3" presStyleCnt="5">
        <dgm:presLayoutVars>
          <dgm:bulletEnabled val="1"/>
        </dgm:presLayoutVars>
      </dgm:prSet>
      <dgm:spPr/>
    </dgm:pt>
    <dgm:pt modelId="{E44F0327-8B08-47B0-915C-584E83F102C5}" type="pres">
      <dgm:prSet presAssocID="{357FCE18-1FCE-4D90-A0FA-D5DEB5989083}" presName="aSpace2" presStyleCnt="0"/>
      <dgm:spPr/>
    </dgm:pt>
    <dgm:pt modelId="{EFD9DE09-4290-470E-9149-FF4DEB7511E3}" type="pres">
      <dgm:prSet presAssocID="{E4C82508-579D-4CE9-837A-F4B6CDF073C0}" presName="childNode" presStyleLbl="node1" presStyleIdx="4" presStyleCnt="5">
        <dgm:presLayoutVars>
          <dgm:bulletEnabled val="1"/>
        </dgm:presLayoutVars>
      </dgm:prSet>
      <dgm:spPr/>
    </dgm:pt>
  </dgm:ptLst>
  <dgm:cxnLst>
    <dgm:cxn modelId="{808E3E11-4871-4015-82A4-E0F972927E56}" srcId="{3DC8C30F-9223-4BF0-AF5C-A509044A873C}" destId="{D29A98D1-8295-49CE-8FAC-07DC38A25A80}" srcOrd="0" destOrd="0" parTransId="{116A6AB5-BB88-4B2F-A57C-0E5703F51576}" sibTransId="{6FBAE98B-102E-4573-84E5-FAFBD8F9FA17}"/>
    <dgm:cxn modelId="{39CA1622-F7E0-4C8C-AF18-DD9686A13798}" type="presOf" srcId="{E4C82508-579D-4CE9-837A-F4B6CDF073C0}" destId="{EFD9DE09-4290-470E-9149-FF4DEB7511E3}" srcOrd="0" destOrd="0" presId="urn:microsoft.com/office/officeart/2005/8/layout/lProcess2"/>
    <dgm:cxn modelId="{F65FCF2A-6380-4B17-90E3-ACC17554387D}" srcId="{D29A98D1-8295-49CE-8FAC-07DC38A25A80}" destId="{357FCE18-1FCE-4D90-A0FA-D5DEB5989083}" srcOrd="3" destOrd="0" parTransId="{DBC1D205-A768-4FD9-9489-8C8097CA0A66}" sibTransId="{5BFDD21F-6CA1-437A-AE57-E012DAC416A7}"/>
    <dgm:cxn modelId="{F15C1B30-5B8E-409F-97CF-469CAF56B615}" srcId="{D29A98D1-8295-49CE-8FAC-07DC38A25A80}" destId="{790721DE-A4E4-48A3-988C-F7713B86E7BD}" srcOrd="1" destOrd="0" parTransId="{88283092-52CA-421E-B57E-362E92BFE4C6}" sibTransId="{C7D5CB5A-125B-4EAC-84CD-9623C986D446}"/>
    <dgm:cxn modelId="{C04BD530-66A9-4D64-BCA0-60D5B680EAD4}" type="presOf" srcId="{9FC4F7CF-DA11-48A8-A5B8-CBC653558E6C}" destId="{298F27F2-F118-496F-9D47-3884812BCBE3}" srcOrd="0" destOrd="0" presId="urn:microsoft.com/office/officeart/2005/8/layout/lProcess2"/>
    <dgm:cxn modelId="{04824D49-3C9B-4B2E-8777-CF3BF0CC013F}" srcId="{D29A98D1-8295-49CE-8FAC-07DC38A25A80}" destId="{9FC4F7CF-DA11-48A8-A5B8-CBC653558E6C}" srcOrd="0" destOrd="0" parTransId="{0EAA2182-915D-4822-908D-5920CC2190A1}" sibTransId="{1D7CE2EE-3B1B-430C-905D-5AB4DEC697F1}"/>
    <dgm:cxn modelId="{FB6FB198-A8BB-4365-B152-6055954B095E}" type="presOf" srcId="{3DC8C30F-9223-4BF0-AF5C-A509044A873C}" destId="{D713D755-BE18-4405-9120-44B68FE200C9}" srcOrd="0" destOrd="0" presId="urn:microsoft.com/office/officeart/2005/8/layout/lProcess2"/>
    <dgm:cxn modelId="{FDCD32B4-6CD9-46DD-B907-289BB2BDA665}" srcId="{D29A98D1-8295-49CE-8FAC-07DC38A25A80}" destId="{E4C82508-579D-4CE9-837A-F4B6CDF073C0}" srcOrd="4" destOrd="0" parTransId="{3C7DE8CA-525D-41BC-BCA9-4F490A059461}" sibTransId="{0B8FBC62-466C-4972-8E1C-4FF4CC385DD5}"/>
    <dgm:cxn modelId="{68007DB4-3ED9-464D-92A7-A213C39E2282}" srcId="{D29A98D1-8295-49CE-8FAC-07DC38A25A80}" destId="{D3FC6C8C-0604-4AD0-8B75-4289B151D8ED}" srcOrd="2" destOrd="0" parTransId="{280636E0-D511-4AC2-94CF-2496F739E7C3}" sibTransId="{1B03507D-803D-4B86-B1EE-2919C3189944}"/>
    <dgm:cxn modelId="{353107BA-8284-46A6-A0B7-993B7D0D09B3}" type="presOf" srcId="{D29A98D1-8295-49CE-8FAC-07DC38A25A80}" destId="{A2F43B45-9C18-48E5-8A86-6880F06D1F5D}" srcOrd="0" destOrd="0" presId="urn:microsoft.com/office/officeart/2005/8/layout/lProcess2"/>
    <dgm:cxn modelId="{0F0099D0-5E1B-48B5-84B2-34FA4CEC5D12}" type="presOf" srcId="{357FCE18-1FCE-4D90-A0FA-D5DEB5989083}" destId="{6B4F8AC1-A5C7-4750-93C4-219285A97191}" srcOrd="0" destOrd="0" presId="urn:microsoft.com/office/officeart/2005/8/layout/lProcess2"/>
    <dgm:cxn modelId="{C79362D7-2F4D-494E-ADC4-22D850AB7D96}" type="presOf" srcId="{D29A98D1-8295-49CE-8FAC-07DC38A25A80}" destId="{5B31E008-7383-489B-9AC7-F7A40F5D222D}" srcOrd="1" destOrd="0" presId="urn:microsoft.com/office/officeart/2005/8/layout/lProcess2"/>
    <dgm:cxn modelId="{BDEF8BF5-C3A9-45B9-AF2E-554A4447F50F}" type="presOf" srcId="{D3FC6C8C-0604-4AD0-8B75-4289B151D8ED}" destId="{ABCCCB7E-33AD-457D-8C62-10455709EC70}" srcOrd="0" destOrd="0" presId="urn:microsoft.com/office/officeart/2005/8/layout/lProcess2"/>
    <dgm:cxn modelId="{5E6FFBF9-9447-4F43-A992-1CC93F0B3833}" type="presOf" srcId="{790721DE-A4E4-48A3-988C-F7713B86E7BD}" destId="{7C2854F8-ED8B-41AE-826B-ABA09AAD8EB6}" srcOrd="0" destOrd="0" presId="urn:microsoft.com/office/officeart/2005/8/layout/lProcess2"/>
    <dgm:cxn modelId="{551CABB0-C906-4853-9590-74E33742CE1F}" type="presParOf" srcId="{D713D755-BE18-4405-9120-44B68FE200C9}" destId="{DAC85D36-D043-4A9C-96F9-8FCDE1902BCD}" srcOrd="0" destOrd="0" presId="urn:microsoft.com/office/officeart/2005/8/layout/lProcess2"/>
    <dgm:cxn modelId="{CCD51C60-A013-474B-B9E2-F958FA49414A}" type="presParOf" srcId="{DAC85D36-D043-4A9C-96F9-8FCDE1902BCD}" destId="{A2F43B45-9C18-48E5-8A86-6880F06D1F5D}" srcOrd="0" destOrd="0" presId="urn:microsoft.com/office/officeart/2005/8/layout/lProcess2"/>
    <dgm:cxn modelId="{C5EDF8DB-FE84-4821-AEF4-FBF2AC7D8913}" type="presParOf" srcId="{DAC85D36-D043-4A9C-96F9-8FCDE1902BCD}" destId="{5B31E008-7383-489B-9AC7-F7A40F5D222D}" srcOrd="1" destOrd="0" presId="urn:microsoft.com/office/officeart/2005/8/layout/lProcess2"/>
    <dgm:cxn modelId="{EC899A28-A3CC-4998-A3C1-D02DB1CF2460}" type="presParOf" srcId="{DAC85D36-D043-4A9C-96F9-8FCDE1902BCD}" destId="{69DAD942-0999-4E93-B1F3-43F05BC6FC2A}" srcOrd="2" destOrd="0" presId="urn:microsoft.com/office/officeart/2005/8/layout/lProcess2"/>
    <dgm:cxn modelId="{7D4638E0-E9FC-4948-9A6C-04B2FDCBA1E3}" type="presParOf" srcId="{69DAD942-0999-4E93-B1F3-43F05BC6FC2A}" destId="{F8217B15-F521-458A-B0D8-6A956859A328}" srcOrd="0" destOrd="0" presId="urn:microsoft.com/office/officeart/2005/8/layout/lProcess2"/>
    <dgm:cxn modelId="{F5303CC5-F333-4544-890A-1D43EBA4C023}" type="presParOf" srcId="{F8217B15-F521-458A-B0D8-6A956859A328}" destId="{298F27F2-F118-496F-9D47-3884812BCBE3}" srcOrd="0" destOrd="0" presId="urn:microsoft.com/office/officeart/2005/8/layout/lProcess2"/>
    <dgm:cxn modelId="{F7604A52-D647-46B5-84D7-509D0891D542}" type="presParOf" srcId="{F8217B15-F521-458A-B0D8-6A956859A328}" destId="{73861263-9AEE-428E-B937-F61FE9786CFF}" srcOrd="1" destOrd="0" presId="urn:microsoft.com/office/officeart/2005/8/layout/lProcess2"/>
    <dgm:cxn modelId="{9FEE37F6-E48C-4D04-93D9-FA6910A7DBF8}" type="presParOf" srcId="{F8217B15-F521-458A-B0D8-6A956859A328}" destId="{7C2854F8-ED8B-41AE-826B-ABA09AAD8EB6}" srcOrd="2" destOrd="0" presId="urn:microsoft.com/office/officeart/2005/8/layout/lProcess2"/>
    <dgm:cxn modelId="{49203706-BF39-4AAF-8045-2E536FFC9377}" type="presParOf" srcId="{F8217B15-F521-458A-B0D8-6A956859A328}" destId="{6D32F346-6B4E-4AA8-B709-09D1FBFBF8E2}" srcOrd="3" destOrd="0" presId="urn:microsoft.com/office/officeart/2005/8/layout/lProcess2"/>
    <dgm:cxn modelId="{71AEBF78-CFAF-4D10-A66A-66DE3FD4739C}" type="presParOf" srcId="{F8217B15-F521-458A-B0D8-6A956859A328}" destId="{ABCCCB7E-33AD-457D-8C62-10455709EC70}" srcOrd="4" destOrd="0" presId="urn:microsoft.com/office/officeart/2005/8/layout/lProcess2"/>
    <dgm:cxn modelId="{77551052-36BD-4683-ACCB-CDC48A388AFD}" type="presParOf" srcId="{F8217B15-F521-458A-B0D8-6A956859A328}" destId="{D80960DB-51BB-43C6-A551-0A25A9057B4C}" srcOrd="5" destOrd="0" presId="urn:microsoft.com/office/officeart/2005/8/layout/lProcess2"/>
    <dgm:cxn modelId="{152102A4-C1EA-4E92-863C-36AEA89C8DDE}" type="presParOf" srcId="{F8217B15-F521-458A-B0D8-6A956859A328}" destId="{6B4F8AC1-A5C7-4750-93C4-219285A97191}" srcOrd="6" destOrd="0" presId="urn:microsoft.com/office/officeart/2005/8/layout/lProcess2"/>
    <dgm:cxn modelId="{30829FEA-DBF7-4AE2-92C4-D4C47988E022}" type="presParOf" srcId="{F8217B15-F521-458A-B0D8-6A956859A328}" destId="{E44F0327-8B08-47B0-915C-584E83F102C5}" srcOrd="7" destOrd="0" presId="urn:microsoft.com/office/officeart/2005/8/layout/lProcess2"/>
    <dgm:cxn modelId="{1CABB114-8059-443E-A5F9-208FDE28E26F}" type="presParOf" srcId="{F8217B15-F521-458A-B0D8-6A956859A328}" destId="{EFD9DE09-4290-470E-9149-FF4DEB7511E3}" srcOrd="8" destOrd="0" presId="urn:microsoft.com/office/officeart/2005/8/layout/lProcess2"/>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C9733BAA-7CC2-4B99-A2EB-EFF53CA30D0A}" type="doc">
      <dgm:prSet loTypeId="urn:microsoft.com/office/officeart/2005/8/layout/default" loCatId="list" qsTypeId="urn:microsoft.com/office/officeart/2005/8/quickstyle/simple1" qsCatId="simple" csTypeId="urn:microsoft.com/office/officeart/2005/8/colors/accent0_1" csCatId="mainScheme" phldr="1"/>
      <dgm:spPr/>
      <dgm:t>
        <a:bodyPr/>
        <a:lstStyle/>
        <a:p>
          <a:endParaRPr lang="en-IN"/>
        </a:p>
      </dgm:t>
    </dgm:pt>
    <dgm:pt modelId="{BAFA5A7A-F0E9-4CC6-B9AB-4781017B40BE}">
      <dgm:prSet custT="1"/>
      <dgm:spPr>
        <a:ln>
          <a:noFill/>
        </a:ln>
      </dgm:spPr>
      <dgm:t>
        <a:bodyPr/>
        <a:lstStyle/>
        <a:p>
          <a:r>
            <a:rPr lang="en-IN" sz="1400">
              <a:latin typeface="Arial Nova" panose="020B0504020202020204" pitchFamily="34" charset="0"/>
            </a:rPr>
            <a:t>Role-Based Access Enforcement</a:t>
          </a:r>
        </a:p>
      </dgm:t>
    </dgm:pt>
    <dgm:pt modelId="{B98B7220-17F1-4F78-9D33-5A25FCBFEE76}" type="parTrans" cxnId="{63143407-6BAE-4587-945B-053A7D79BA14}">
      <dgm:prSet/>
      <dgm:spPr/>
      <dgm:t>
        <a:bodyPr/>
        <a:lstStyle/>
        <a:p>
          <a:endParaRPr lang="en-IN" sz="1400">
            <a:latin typeface="Arial Nova" panose="020B0504020202020204" pitchFamily="34" charset="0"/>
          </a:endParaRPr>
        </a:p>
      </dgm:t>
    </dgm:pt>
    <dgm:pt modelId="{B6247843-C58E-4F06-ABFF-D0BEB9A585D9}" type="sibTrans" cxnId="{63143407-6BAE-4587-945B-053A7D79BA14}">
      <dgm:prSet/>
      <dgm:spPr/>
      <dgm:t>
        <a:bodyPr/>
        <a:lstStyle/>
        <a:p>
          <a:endParaRPr lang="en-IN" sz="1400">
            <a:latin typeface="Arial Nova" panose="020B0504020202020204" pitchFamily="34" charset="0"/>
          </a:endParaRPr>
        </a:p>
      </dgm:t>
    </dgm:pt>
    <dgm:pt modelId="{262E188C-0A2E-4F4C-B435-ACCFE81F1A30}">
      <dgm:prSet custT="1"/>
      <dgm:spPr>
        <a:ln>
          <a:noFill/>
        </a:ln>
      </dgm:spPr>
      <dgm:t>
        <a:bodyPr/>
        <a:lstStyle/>
        <a:p>
          <a:r>
            <a:rPr lang="en-IN" sz="1400">
              <a:latin typeface="Arial Nova" panose="020B0504020202020204" pitchFamily="34" charset="0"/>
            </a:rPr>
            <a:t>Scalable Virtual Appliances</a:t>
          </a:r>
        </a:p>
      </dgm:t>
    </dgm:pt>
    <dgm:pt modelId="{56C70F05-B535-47F6-8F09-EB6EFE085B7E}" type="parTrans" cxnId="{A3952228-5FC5-4371-BE2D-1B85098371C8}">
      <dgm:prSet/>
      <dgm:spPr/>
      <dgm:t>
        <a:bodyPr/>
        <a:lstStyle/>
        <a:p>
          <a:endParaRPr lang="en-IN" sz="1400">
            <a:latin typeface="Arial Nova" panose="020B0504020202020204" pitchFamily="34" charset="0"/>
          </a:endParaRPr>
        </a:p>
      </dgm:t>
    </dgm:pt>
    <dgm:pt modelId="{0D1F73FF-643D-4CDE-877C-D71F2B1128A8}" type="sibTrans" cxnId="{A3952228-5FC5-4371-BE2D-1B85098371C8}">
      <dgm:prSet/>
      <dgm:spPr/>
      <dgm:t>
        <a:bodyPr/>
        <a:lstStyle/>
        <a:p>
          <a:endParaRPr lang="en-IN" sz="1400">
            <a:latin typeface="Arial Nova" panose="020B0504020202020204" pitchFamily="34" charset="0"/>
          </a:endParaRPr>
        </a:p>
      </dgm:t>
    </dgm:pt>
    <dgm:pt modelId="{92BC287A-442A-4127-A441-887365E849F4}">
      <dgm:prSet custT="1"/>
      <dgm:spPr>
        <a:ln>
          <a:noFill/>
        </a:ln>
      </dgm:spPr>
      <dgm:t>
        <a:bodyPr/>
        <a:lstStyle/>
        <a:p>
          <a:r>
            <a:rPr lang="en-IN" sz="1400">
              <a:latin typeface="Arial Nova" panose="020B0504020202020204" pitchFamily="34" charset="0"/>
            </a:rPr>
            <a:t>Intuitive Policy Configuration</a:t>
          </a:r>
        </a:p>
      </dgm:t>
    </dgm:pt>
    <dgm:pt modelId="{6B6F4E4D-3030-4A77-91DA-B6476502185A}" type="parTrans" cxnId="{948F7A0D-6665-4926-9A3E-CAE491EC3595}">
      <dgm:prSet/>
      <dgm:spPr/>
      <dgm:t>
        <a:bodyPr/>
        <a:lstStyle/>
        <a:p>
          <a:endParaRPr lang="en-IN" sz="1400">
            <a:latin typeface="Arial Nova" panose="020B0504020202020204" pitchFamily="34" charset="0"/>
          </a:endParaRPr>
        </a:p>
      </dgm:t>
    </dgm:pt>
    <dgm:pt modelId="{0258C80A-B126-4973-AC33-4F17C1A815B0}" type="sibTrans" cxnId="{948F7A0D-6665-4926-9A3E-CAE491EC3595}">
      <dgm:prSet/>
      <dgm:spPr/>
      <dgm:t>
        <a:bodyPr/>
        <a:lstStyle/>
        <a:p>
          <a:endParaRPr lang="en-IN" sz="1400">
            <a:latin typeface="Arial Nova" panose="020B0504020202020204" pitchFamily="34" charset="0"/>
          </a:endParaRPr>
        </a:p>
      </dgm:t>
    </dgm:pt>
    <dgm:pt modelId="{9AD80F2F-DDC1-430E-9FD9-458FF2DD95ED}">
      <dgm:prSet custT="1"/>
      <dgm:spPr>
        <a:ln>
          <a:noFill/>
        </a:ln>
      </dgm:spPr>
      <dgm:t>
        <a:bodyPr/>
        <a:lstStyle/>
        <a:p>
          <a:r>
            <a:rPr lang="en-IN" sz="1400">
              <a:latin typeface="Arial Nova" panose="020B0504020202020204" pitchFamily="34" charset="0"/>
            </a:rPr>
            <a:t>Authentication/ Authorization Flexibility</a:t>
          </a:r>
        </a:p>
      </dgm:t>
    </dgm:pt>
    <dgm:pt modelId="{F3D9CD59-165C-43BB-B018-33B406A106E8}" type="parTrans" cxnId="{5E046EF2-57A1-440E-9651-F768CB5A182E}">
      <dgm:prSet/>
      <dgm:spPr/>
      <dgm:t>
        <a:bodyPr/>
        <a:lstStyle/>
        <a:p>
          <a:endParaRPr lang="en-IN" sz="1400">
            <a:latin typeface="Arial Nova" panose="020B0504020202020204" pitchFamily="34" charset="0"/>
          </a:endParaRPr>
        </a:p>
      </dgm:t>
    </dgm:pt>
    <dgm:pt modelId="{D6F96F3E-B064-4277-962F-723753A15668}" type="sibTrans" cxnId="{5E046EF2-57A1-440E-9651-F768CB5A182E}">
      <dgm:prSet/>
      <dgm:spPr/>
      <dgm:t>
        <a:bodyPr/>
        <a:lstStyle/>
        <a:p>
          <a:endParaRPr lang="en-IN" sz="1400">
            <a:latin typeface="Arial Nova" panose="020B0504020202020204" pitchFamily="34" charset="0"/>
          </a:endParaRPr>
        </a:p>
      </dgm:t>
    </dgm:pt>
    <dgm:pt modelId="{46B57FB5-269F-499F-99E6-BB4E48DEF9C3}">
      <dgm:prSet custT="1"/>
      <dgm:spPr>
        <a:ln>
          <a:noFill/>
        </a:ln>
      </dgm:spPr>
      <dgm:t>
        <a:bodyPr/>
        <a:lstStyle/>
        <a:p>
          <a:r>
            <a:rPr lang="en-IN" sz="1400">
              <a:latin typeface="Arial Nova" panose="020B0504020202020204" pitchFamily="34" charset="0"/>
            </a:rPr>
            <a:t>Self-Service Device Onboarding</a:t>
          </a:r>
        </a:p>
      </dgm:t>
    </dgm:pt>
    <dgm:pt modelId="{D69B1A2A-5A79-4607-9859-68A7A9A4BE57}" type="parTrans" cxnId="{E1AE82AC-C7AD-42D5-9908-EE7E4C49D7A9}">
      <dgm:prSet/>
      <dgm:spPr/>
      <dgm:t>
        <a:bodyPr/>
        <a:lstStyle/>
        <a:p>
          <a:endParaRPr lang="en-IN" sz="1400">
            <a:latin typeface="Arial Nova" panose="020B0504020202020204" pitchFamily="34" charset="0"/>
          </a:endParaRPr>
        </a:p>
      </dgm:t>
    </dgm:pt>
    <dgm:pt modelId="{B29704DE-0C3B-4D7A-B4F9-C8D7975F896D}" type="sibTrans" cxnId="{E1AE82AC-C7AD-42D5-9908-EE7E4C49D7A9}">
      <dgm:prSet/>
      <dgm:spPr/>
      <dgm:t>
        <a:bodyPr/>
        <a:lstStyle/>
        <a:p>
          <a:endParaRPr lang="en-IN" sz="1400">
            <a:latin typeface="Arial Nova" panose="020B0504020202020204" pitchFamily="34" charset="0"/>
          </a:endParaRPr>
        </a:p>
      </dgm:t>
    </dgm:pt>
    <dgm:pt modelId="{487DB0B7-E86E-45CE-B94A-CE70C677D9A8}">
      <dgm:prSet custT="1"/>
      <dgm:spPr>
        <a:ln>
          <a:noFill/>
        </a:ln>
      </dgm:spPr>
      <dgm:t>
        <a:bodyPr/>
        <a:lstStyle/>
        <a:p>
          <a:r>
            <a:rPr lang="en-IN" sz="1400">
              <a:latin typeface="Arial Nova" panose="020B0504020202020204" pitchFamily="34" charset="0"/>
            </a:rPr>
            <a:t>Customizable Guest Access</a:t>
          </a:r>
        </a:p>
      </dgm:t>
    </dgm:pt>
    <dgm:pt modelId="{77D30501-E342-41E3-834F-3C7E99D2F9FD}" type="parTrans" cxnId="{630BD1D1-F908-4AF5-B05E-485B9A77AFA3}">
      <dgm:prSet/>
      <dgm:spPr/>
      <dgm:t>
        <a:bodyPr/>
        <a:lstStyle/>
        <a:p>
          <a:endParaRPr lang="en-IN" sz="1400">
            <a:latin typeface="Arial Nova" panose="020B0504020202020204" pitchFamily="34" charset="0"/>
          </a:endParaRPr>
        </a:p>
      </dgm:t>
    </dgm:pt>
    <dgm:pt modelId="{03E1217A-EA4E-4EF5-91BD-9918B7273F81}" type="sibTrans" cxnId="{630BD1D1-F908-4AF5-B05E-485B9A77AFA3}">
      <dgm:prSet/>
      <dgm:spPr/>
      <dgm:t>
        <a:bodyPr/>
        <a:lstStyle/>
        <a:p>
          <a:endParaRPr lang="en-IN" sz="1400">
            <a:latin typeface="Arial Nova" panose="020B0504020202020204" pitchFamily="34" charset="0"/>
          </a:endParaRPr>
        </a:p>
      </dgm:t>
    </dgm:pt>
    <dgm:pt modelId="{80381449-656B-4F42-83D3-AB98253B1DD4}">
      <dgm:prSet custT="1"/>
      <dgm:spPr>
        <a:ln>
          <a:noFill/>
        </a:ln>
      </dgm:spPr>
      <dgm:t>
        <a:bodyPr/>
        <a:lstStyle/>
        <a:p>
          <a:r>
            <a:rPr lang="en-US" sz="1400">
              <a:latin typeface="Arial Nova" panose="020B0504020202020204" pitchFamily="34" charset="0"/>
            </a:rPr>
            <a:t>Aruba 360 Security Exchange Program</a:t>
          </a:r>
        </a:p>
      </dgm:t>
    </dgm:pt>
    <dgm:pt modelId="{4A562893-041D-4445-80D0-1F45BCA2123A}" type="parTrans" cxnId="{CC397223-DF91-464C-8393-5284B7B4A0B3}">
      <dgm:prSet/>
      <dgm:spPr/>
      <dgm:t>
        <a:bodyPr/>
        <a:lstStyle/>
        <a:p>
          <a:endParaRPr lang="en-IN" sz="1400">
            <a:latin typeface="Arial Nova" panose="020B0504020202020204" pitchFamily="34" charset="0"/>
          </a:endParaRPr>
        </a:p>
      </dgm:t>
    </dgm:pt>
    <dgm:pt modelId="{D34E127F-3AA5-4427-988C-9CD42914949B}" type="sibTrans" cxnId="{CC397223-DF91-464C-8393-5284B7B4A0B3}">
      <dgm:prSet/>
      <dgm:spPr/>
      <dgm:t>
        <a:bodyPr/>
        <a:lstStyle/>
        <a:p>
          <a:endParaRPr lang="en-IN" sz="1400">
            <a:latin typeface="Arial Nova" panose="020B0504020202020204" pitchFamily="34" charset="0"/>
          </a:endParaRPr>
        </a:p>
      </dgm:t>
    </dgm:pt>
    <dgm:pt modelId="{94499C3D-5AB1-4F2E-8E1A-3B9DD7BA4547}">
      <dgm:prSet custT="1"/>
      <dgm:spPr>
        <a:ln>
          <a:noFill/>
        </a:ln>
      </dgm:spPr>
      <dgm:t>
        <a:bodyPr/>
        <a:lstStyle/>
        <a:p>
          <a:r>
            <a:rPr lang="en-IN" sz="1400">
              <a:latin typeface="Arial Nova" panose="020B0504020202020204" pitchFamily="34" charset="0"/>
            </a:rPr>
            <a:t>SSO for Improved User Experience</a:t>
          </a:r>
        </a:p>
      </dgm:t>
    </dgm:pt>
    <dgm:pt modelId="{EDFAD412-BD90-4E18-8909-A98F6ADC0170}" type="parTrans" cxnId="{F5AD1481-E0D1-425D-855E-3CDC1DB78C2B}">
      <dgm:prSet/>
      <dgm:spPr/>
      <dgm:t>
        <a:bodyPr/>
        <a:lstStyle/>
        <a:p>
          <a:endParaRPr lang="en-IN" sz="1400">
            <a:latin typeface="Arial Nova" panose="020B0504020202020204" pitchFamily="34" charset="0"/>
          </a:endParaRPr>
        </a:p>
      </dgm:t>
    </dgm:pt>
    <dgm:pt modelId="{8F0955F5-4572-41C0-86B9-E598E8B5944E}" type="sibTrans" cxnId="{F5AD1481-E0D1-425D-855E-3CDC1DB78C2B}">
      <dgm:prSet/>
      <dgm:spPr/>
      <dgm:t>
        <a:bodyPr/>
        <a:lstStyle/>
        <a:p>
          <a:endParaRPr lang="en-IN" sz="1400">
            <a:latin typeface="Arial Nova" panose="020B0504020202020204" pitchFamily="34" charset="0"/>
          </a:endParaRPr>
        </a:p>
      </dgm:t>
    </dgm:pt>
    <dgm:pt modelId="{9B063C58-C912-4468-A2DE-285D79B2A0CB}">
      <dgm:prSet custT="1"/>
      <dgm:spPr>
        <a:ln>
          <a:noFill/>
        </a:ln>
      </dgm:spPr>
      <dgm:t>
        <a:bodyPr/>
        <a:lstStyle/>
        <a:p>
          <a:r>
            <a:rPr lang="en-IN" sz="1400">
              <a:latin typeface="Arial Nova" panose="020B0504020202020204" pitchFamily="34" charset="0"/>
            </a:rPr>
            <a:t>Advanced Reporting and Alerts</a:t>
          </a:r>
        </a:p>
      </dgm:t>
    </dgm:pt>
    <dgm:pt modelId="{A595D24A-2AAE-437A-AFF6-0ADE1C8864D2}" type="parTrans" cxnId="{644D41ED-12D2-4D1B-B501-68DC4FAE021B}">
      <dgm:prSet/>
      <dgm:spPr/>
      <dgm:t>
        <a:bodyPr/>
        <a:lstStyle/>
        <a:p>
          <a:endParaRPr lang="en-IN" sz="1400">
            <a:latin typeface="Arial Nova" panose="020B0504020202020204" pitchFamily="34" charset="0"/>
          </a:endParaRPr>
        </a:p>
      </dgm:t>
    </dgm:pt>
    <dgm:pt modelId="{0CD4E33B-A080-4C0A-A9D4-11A0CFA2A059}" type="sibTrans" cxnId="{644D41ED-12D2-4D1B-B501-68DC4FAE021B}">
      <dgm:prSet/>
      <dgm:spPr/>
      <dgm:t>
        <a:bodyPr/>
        <a:lstStyle/>
        <a:p>
          <a:endParaRPr lang="en-IN" sz="1400">
            <a:latin typeface="Arial Nova" panose="020B0504020202020204" pitchFamily="34" charset="0"/>
          </a:endParaRPr>
        </a:p>
      </dgm:t>
    </dgm:pt>
    <dgm:pt modelId="{32A5AB31-258F-48F2-B1EC-24B36836B15B}">
      <dgm:prSet custT="1"/>
      <dgm:spPr>
        <a:ln>
          <a:noFill/>
        </a:ln>
      </dgm:spPr>
      <dgm:t>
        <a:bodyPr/>
        <a:lstStyle/>
        <a:p>
          <a:r>
            <a:rPr lang="en-IN" sz="1400">
              <a:latin typeface="Arial Nova" panose="020B0504020202020204" pitchFamily="34" charset="0"/>
            </a:rPr>
            <a:t>Device Fingerprinting</a:t>
          </a:r>
        </a:p>
      </dgm:t>
    </dgm:pt>
    <dgm:pt modelId="{3CA0169F-D7C0-4510-826F-C66C34090CAB}" type="parTrans" cxnId="{45B7DD80-E925-4CDF-A5E4-56115AC3EC03}">
      <dgm:prSet/>
      <dgm:spPr/>
      <dgm:t>
        <a:bodyPr/>
        <a:lstStyle/>
        <a:p>
          <a:endParaRPr lang="en-IN" sz="1400">
            <a:latin typeface="Arial Nova" panose="020B0504020202020204" pitchFamily="34" charset="0"/>
          </a:endParaRPr>
        </a:p>
      </dgm:t>
    </dgm:pt>
    <dgm:pt modelId="{59FDEA8A-3FF9-4913-B617-07E23759B817}" type="sibTrans" cxnId="{45B7DD80-E925-4CDF-A5E4-56115AC3EC03}">
      <dgm:prSet/>
      <dgm:spPr/>
      <dgm:t>
        <a:bodyPr/>
        <a:lstStyle/>
        <a:p>
          <a:endParaRPr lang="en-IN" sz="1400">
            <a:latin typeface="Arial Nova" panose="020B0504020202020204" pitchFamily="34" charset="0"/>
          </a:endParaRPr>
        </a:p>
      </dgm:t>
    </dgm:pt>
    <dgm:pt modelId="{33A5847A-9D56-4196-93DE-4F052AF79684}">
      <dgm:prSet custT="1"/>
      <dgm:spPr>
        <a:ln>
          <a:noFill/>
        </a:ln>
      </dgm:spPr>
      <dgm:t>
        <a:bodyPr/>
        <a:lstStyle/>
        <a:p>
          <a:r>
            <a:rPr lang="en-IN" sz="1400">
              <a:latin typeface="Arial Nova" panose="020B0504020202020204" pitchFamily="34" charset="0"/>
            </a:rPr>
            <a:t>Virtualization Platform Support</a:t>
          </a:r>
        </a:p>
      </dgm:t>
    </dgm:pt>
    <dgm:pt modelId="{8DC3B910-66FF-42F5-8D0F-039E207B22DE}" type="parTrans" cxnId="{29932E2A-1A10-4BF4-AC63-31CAE557A6FB}">
      <dgm:prSet/>
      <dgm:spPr/>
      <dgm:t>
        <a:bodyPr/>
        <a:lstStyle/>
        <a:p>
          <a:endParaRPr lang="en-IN" sz="1400">
            <a:latin typeface="Arial Nova" panose="020B0504020202020204" pitchFamily="34" charset="0"/>
          </a:endParaRPr>
        </a:p>
      </dgm:t>
    </dgm:pt>
    <dgm:pt modelId="{0514C24E-DA91-47B6-A9AC-17EF825A58B9}" type="sibTrans" cxnId="{29932E2A-1A10-4BF4-AC63-31CAE557A6FB}">
      <dgm:prSet/>
      <dgm:spPr/>
      <dgm:t>
        <a:bodyPr/>
        <a:lstStyle/>
        <a:p>
          <a:endParaRPr lang="en-IN" sz="1400">
            <a:latin typeface="Arial Nova" panose="020B0504020202020204" pitchFamily="34" charset="0"/>
          </a:endParaRPr>
        </a:p>
      </dgm:t>
    </dgm:pt>
    <dgm:pt modelId="{D09EFE6F-73BF-4DCF-A2F7-C6827034DE8F}" type="pres">
      <dgm:prSet presAssocID="{C9733BAA-7CC2-4B99-A2EB-EFF53CA30D0A}" presName="diagram" presStyleCnt="0">
        <dgm:presLayoutVars>
          <dgm:dir/>
          <dgm:resizeHandles val="exact"/>
        </dgm:presLayoutVars>
      </dgm:prSet>
      <dgm:spPr/>
    </dgm:pt>
    <dgm:pt modelId="{8AE7A6A7-ED3C-454B-BF37-D4B07C2387FA}" type="pres">
      <dgm:prSet presAssocID="{BAFA5A7A-F0E9-4CC6-B9AB-4781017B40BE}" presName="node" presStyleLbl="node1" presStyleIdx="0" presStyleCnt="11" custLinFactNeighborY="4884">
        <dgm:presLayoutVars>
          <dgm:bulletEnabled val="1"/>
        </dgm:presLayoutVars>
      </dgm:prSet>
      <dgm:spPr>
        <a:prstGeom prst="roundRect">
          <a:avLst/>
        </a:prstGeom>
      </dgm:spPr>
    </dgm:pt>
    <dgm:pt modelId="{91877D86-E395-429C-B761-A6D1FD350CF7}" type="pres">
      <dgm:prSet presAssocID="{B6247843-C58E-4F06-ABFF-D0BEB9A585D9}" presName="sibTrans" presStyleCnt="0"/>
      <dgm:spPr/>
    </dgm:pt>
    <dgm:pt modelId="{07735E8F-9912-4CBD-8A67-593F02E53C83}" type="pres">
      <dgm:prSet presAssocID="{262E188C-0A2E-4F4C-B435-ACCFE81F1A30}" presName="node" presStyleLbl="node1" presStyleIdx="1" presStyleCnt="11" custLinFactNeighborY="4884">
        <dgm:presLayoutVars>
          <dgm:bulletEnabled val="1"/>
        </dgm:presLayoutVars>
      </dgm:prSet>
      <dgm:spPr>
        <a:prstGeom prst="roundRect">
          <a:avLst/>
        </a:prstGeom>
      </dgm:spPr>
    </dgm:pt>
    <dgm:pt modelId="{8D089D52-4799-4595-B9F5-98C27A49FD80}" type="pres">
      <dgm:prSet presAssocID="{0D1F73FF-643D-4CDE-877C-D71F2B1128A8}" presName="sibTrans" presStyleCnt="0"/>
      <dgm:spPr/>
    </dgm:pt>
    <dgm:pt modelId="{C57C24DF-179E-41D3-8B4C-40671F3CFF81}" type="pres">
      <dgm:prSet presAssocID="{92BC287A-442A-4127-A441-887365E849F4}" presName="node" presStyleLbl="node1" presStyleIdx="2" presStyleCnt="11" custLinFactNeighborY="4884">
        <dgm:presLayoutVars>
          <dgm:bulletEnabled val="1"/>
        </dgm:presLayoutVars>
      </dgm:prSet>
      <dgm:spPr>
        <a:prstGeom prst="roundRect">
          <a:avLst/>
        </a:prstGeom>
      </dgm:spPr>
    </dgm:pt>
    <dgm:pt modelId="{3D4C8F6D-A5AE-4068-BE0B-87878CA1687C}" type="pres">
      <dgm:prSet presAssocID="{0258C80A-B126-4973-AC33-4F17C1A815B0}" presName="sibTrans" presStyleCnt="0"/>
      <dgm:spPr/>
    </dgm:pt>
    <dgm:pt modelId="{FBC21EF9-4EAE-4E7A-B8BD-E4CA2FDC4BF3}" type="pres">
      <dgm:prSet presAssocID="{9AD80F2F-DDC1-430E-9FD9-458FF2DD95ED}" presName="node" presStyleLbl="node1" presStyleIdx="3" presStyleCnt="11" custLinFactNeighborY="4884">
        <dgm:presLayoutVars>
          <dgm:bulletEnabled val="1"/>
        </dgm:presLayoutVars>
      </dgm:prSet>
      <dgm:spPr>
        <a:prstGeom prst="roundRect">
          <a:avLst/>
        </a:prstGeom>
      </dgm:spPr>
    </dgm:pt>
    <dgm:pt modelId="{6DB2AB74-E4ED-46F1-82CC-09A61891D343}" type="pres">
      <dgm:prSet presAssocID="{D6F96F3E-B064-4277-962F-723753A15668}" presName="sibTrans" presStyleCnt="0"/>
      <dgm:spPr/>
    </dgm:pt>
    <dgm:pt modelId="{BC08A547-FFA3-48BB-9C2D-A90372D0EF6D}" type="pres">
      <dgm:prSet presAssocID="{46B57FB5-269F-499F-99E6-BB4E48DEF9C3}" presName="node" presStyleLbl="node1" presStyleIdx="4" presStyleCnt="11">
        <dgm:presLayoutVars>
          <dgm:bulletEnabled val="1"/>
        </dgm:presLayoutVars>
      </dgm:prSet>
      <dgm:spPr>
        <a:prstGeom prst="roundRect">
          <a:avLst/>
        </a:prstGeom>
      </dgm:spPr>
    </dgm:pt>
    <dgm:pt modelId="{22B4F162-2E65-424E-A5A3-101A834F54BF}" type="pres">
      <dgm:prSet presAssocID="{B29704DE-0C3B-4D7A-B4F9-C8D7975F896D}" presName="sibTrans" presStyleCnt="0"/>
      <dgm:spPr/>
    </dgm:pt>
    <dgm:pt modelId="{D8AE8063-5C63-405A-A4F2-C59B88FD0BEB}" type="pres">
      <dgm:prSet presAssocID="{487DB0B7-E86E-45CE-B94A-CE70C677D9A8}" presName="node" presStyleLbl="node1" presStyleIdx="5" presStyleCnt="11">
        <dgm:presLayoutVars>
          <dgm:bulletEnabled val="1"/>
        </dgm:presLayoutVars>
      </dgm:prSet>
      <dgm:spPr>
        <a:prstGeom prst="roundRect">
          <a:avLst/>
        </a:prstGeom>
      </dgm:spPr>
    </dgm:pt>
    <dgm:pt modelId="{EA43D71F-FE82-40CE-9153-B7B6658F3EEF}" type="pres">
      <dgm:prSet presAssocID="{03E1217A-EA4E-4EF5-91BD-9918B7273F81}" presName="sibTrans" presStyleCnt="0"/>
      <dgm:spPr/>
    </dgm:pt>
    <dgm:pt modelId="{8D1B21A4-0796-4A33-BCF2-33DDC524C3E8}" type="pres">
      <dgm:prSet presAssocID="{80381449-656B-4F42-83D3-AB98253B1DD4}" presName="node" presStyleLbl="node1" presStyleIdx="6" presStyleCnt="11">
        <dgm:presLayoutVars>
          <dgm:bulletEnabled val="1"/>
        </dgm:presLayoutVars>
      </dgm:prSet>
      <dgm:spPr>
        <a:prstGeom prst="roundRect">
          <a:avLst/>
        </a:prstGeom>
      </dgm:spPr>
    </dgm:pt>
    <dgm:pt modelId="{EA9DBB99-408C-4761-AD07-E065413B7E30}" type="pres">
      <dgm:prSet presAssocID="{D34E127F-3AA5-4427-988C-9CD42914949B}" presName="sibTrans" presStyleCnt="0"/>
      <dgm:spPr/>
    </dgm:pt>
    <dgm:pt modelId="{A407193E-C488-4E56-B493-4E2B27AC33F1}" type="pres">
      <dgm:prSet presAssocID="{94499C3D-5AB1-4F2E-8E1A-3B9DD7BA4547}" presName="node" presStyleLbl="node1" presStyleIdx="7" presStyleCnt="11">
        <dgm:presLayoutVars>
          <dgm:bulletEnabled val="1"/>
        </dgm:presLayoutVars>
      </dgm:prSet>
      <dgm:spPr>
        <a:prstGeom prst="roundRect">
          <a:avLst/>
        </a:prstGeom>
      </dgm:spPr>
    </dgm:pt>
    <dgm:pt modelId="{2469E03B-03B5-4446-995B-DA4DFBDFA339}" type="pres">
      <dgm:prSet presAssocID="{8F0955F5-4572-41C0-86B9-E598E8B5944E}" presName="sibTrans" presStyleCnt="0"/>
      <dgm:spPr/>
    </dgm:pt>
    <dgm:pt modelId="{511A90BA-A0DB-460E-8945-C1C48FDF7575}" type="pres">
      <dgm:prSet presAssocID="{9B063C58-C912-4468-A2DE-285D79B2A0CB}" presName="node" presStyleLbl="node1" presStyleIdx="8" presStyleCnt="11" custLinFactNeighborY="-4884">
        <dgm:presLayoutVars>
          <dgm:bulletEnabled val="1"/>
        </dgm:presLayoutVars>
      </dgm:prSet>
      <dgm:spPr>
        <a:prstGeom prst="roundRect">
          <a:avLst/>
        </a:prstGeom>
      </dgm:spPr>
    </dgm:pt>
    <dgm:pt modelId="{17D7FE6C-2F4D-4D51-AE53-D70B59910BDB}" type="pres">
      <dgm:prSet presAssocID="{0CD4E33B-A080-4C0A-A9D4-11A0CFA2A059}" presName="sibTrans" presStyleCnt="0"/>
      <dgm:spPr/>
    </dgm:pt>
    <dgm:pt modelId="{2D989816-273D-44C5-8898-567EEC5669CE}" type="pres">
      <dgm:prSet presAssocID="{32A5AB31-258F-48F2-B1EC-24B36836B15B}" presName="node" presStyleLbl="node1" presStyleIdx="9" presStyleCnt="11" custLinFactNeighborY="-4884">
        <dgm:presLayoutVars>
          <dgm:bulletEnabled val="1"/>
        </dgm:presLayoutVars>
      </dgm:prSet>
      <dgm:spPr>
        <a:prstGeom prst="roundRect">
          <a:avLst/>
        </a:prstGeom>
      </dgm:spPr>
    </dgm:pt>
    <dgm:pt modelId="{BE4D5D8C-AD0B-4B2D-A3A5-6F7D3FDB118A}" type="pres">
      <dgm:prSet presAssocID="{59FDEA8A-3FF9-4913-B617-07E23759B817}" presName="sibTrans" presStyleCnt="0"/>
      <dgm:spPr/>
    </dgm:pt>
    <dgm:pt modelId="{4CC34644-74CC-48D9-9899-A90A8AB70BD5}" type="pres">
      <dgm:prSet presAssocID="{33A5847A-9D56-4196-93DE-4F052AF79684}" presName="node" presStyleLbl="node1" presStyleIdx="10" presStyleCnt="11" custLinFactNeighborY="-4884">
        <dgm:presLayoutVars>
          <dgm:bulletEnabled val="1"/>
        </dgm:presLayoutVars>
      </dgm:prSet>
      <dgm:spPr>
        <a:prstGeom prst="roundRect">
          <a:avLst/>
        </a:prstGeom>
      </dgm:spPr>
    </dgm:pt>
  </dgm:ptLst>
  <dgm:cxnLst>
    <dgm:cxn modelId="{63143407-6BAE-4587-945B-053A7D79BA14}" srcId="{C9733BAA-7CC2-4B99-A2EB-EFF53CA30D0A}" destId="{BAFA5A7A-F0E9-4CC6-B9AB-4781017B40BE}" srcOrd="0" destOrd="0" parTransId="{B98B7220-17F1-4F78-9D33-5A25FCBFEE76}" sibTransId="{B6247843-C58E-4F06-ABFF-D0BEB9A585D9}"/>
    <dgm:cxn modelId="{948F7A0D-6665-4926-9A3E-CAE491EC3595}" srcId="{C9733BAA-7CC2-4B99-A2EB-EFF53CA30D0A}" destId="{92BC287A-442A-4127-A441-887365E849F4}" srcOrd="2" destOrd="0" parTransId="{6B6F4E4D-3030-4A77-91DA-B6476502185A}" sibTransId="{0258C80A-B126-4973-AC33-4F17C1A815B0}"/>
    <dgm:cxn modelId="{A8D59A0D-4DBC-42E5-ABBE-BFD0BE70C81E}" type="presOf" srcId="{9AD80F2F-DDC1-430E-9FD9-458FF2DD95ED}" destId="{FBC21EF9-4EAE-4E7A-B8BD-E4CA2FDC4BF3}" srcOrd="0" destOrd="0" presId="urn:microsoft.com/office/officeart/2005/8/layout/default"/>
    <dgm:cxn modelId="{338F8612-ADFB-402E-9587-4CEBBA5FB5BD}" type="presOf" srcId="{487DB0B7-E86E-45CE-B94A-CE70C677D9A8}" destId="{D8AE8063-5C63-405A-A4F2-C59B88FD0BEB}" srcOrd="0" destOrd="0" presId="urn:microsoft.com/office/officeart/2005/8/layout/default"/>
    <dgm:cxn modelId="{7981FF15-CF1B-478B-B98A-6991F62E5508}" type="presOf" srcId="{C9733BAA-7CC2-4B99-A2EB-EFF53CA30D0A}" destId="{D09EFE6F-73BF-4DCF-A2F7-C6827034DE8F}" srcOrd="0" destOrd="0" presId="urn:microsoft.com/office/officeart/2005/8/layout/default"/>
    <dgm:cxn modelId="{EEB75B19-089F-4C1F-8902-6C2D588DCB30}" type="presOf" srcId="{32A5AB31-258F-48F2-B1EC-24B36836B15B}" destId="{2D989816-273D-44C5-8898-567EEC5669CE}" srcOrd="0" destOrd="0" presId="urn:microsoft.com/office/officeart/2005/8/layout/default"/>
    <dgm:cxn modelId="{701E201C-E92F-42AA-A847-570A99FC45E2}" type="presOf" srcId="{92BC287A-442A-4127-A441-887365E849F4}" destId="{C57C24DF-179E-41D3-8B4C-40671F3CFF81}" srcOrd="0" destOrd="0" presId="urn:microsoft.com/office/officeart/2005/8/layout/default"/>
    <dgm:cxn modelId="{CC397223-DF91-464C-8393-5284B7B4A0B3}" srcId="{C9733BAA-7CC2-4B99-A2EB-EFF53CA30D0A}" destId="{80381449-656B-4F42-83D3-AB98253B1DD4}" srcOrd="6" destOrd="0" parTransId="{4A562893-041D-4445-80D0-1F45BCA2123A}" sibTransId="{D34E127F-3AA5-4427-988C-9CD42914949B}"/>
    <dgm:cxn modelId="{76F26025-FCB2-4C3F-9D8F-D40CEB6832B5}" type="presOf" srcId="{33A5847A-9D56-4196-93DE-4F052AF79684}" destId="{4CC34644-74CC-48D9-9899-A90A8AB70BD5}" srcOrd="0" destOrd="0" presId="urn:microsoft.com/office/officeart/2005/8/layout/default"/>
    <dgm:cxn modelId="{A3952228-5FC5-4371-BE2D-1B85098371C8}" srcId="{C9733BAA-7CC2-4B99-A2EB-EFF53CA30D0A}" destId="{262E188C-0A2E-4F4C-B435-ACCFE81F1A30}" srcOrd="1" destOrd="0" parTransId="{56C70F05-B535-47F6-8F09-EB6EFE085B7E}" sibTransId="{0D1F73FF-643D-4CDE-877C-D71F2B1128A8}"/>
    <dgm:cxn modelId="{29932E2A-1A10-4BF4-AC63-31CAE557A6FB}" srcId="{C9733BAA-7CC2-4B99-A2EB-EFF53CA30D0A}" destId="{33A5847A-9D56-4196-93DE-4F052AF79684}" srcOrd="10" destOrd="0" parTransId="{8DC3B910-66FF-42F5-8D0F-039E207B22DE}" sibTransId="{0514C24E-DA91-47B6-A9AC-17EF825A58B9}"/>
    <dgm:cxn modelId="{CA4A7C31-E4E2-4CA3-8306-169B7611CA03}" type="presOf" srcId="{9B063C58-C912-4468-A2DE-285D79B2A0CB}" destId="{511A90BA-A0DB-460E-8945-C1C48FDF7575}" srcOrd="0" destOrd="0" presId="urn:microsoft.com/office/officeart/2005/8/layout/default"/>
    <dgm:cxn modelId="{6387203B-4943-43D8-B10E-209EA40A1A00}" type="presOf" srcId="{80381449-656B-4F42-83D3-AB98253B1DD4}" destId="{8D1B21A4-0796-4A33-BCF2-33DDC524C3E8}" srcOrd="0" destOrd="0" presId="urn:microsoft.com/office/officeart/2005/8/layout/default"/>
    <dgm:cxn modelId="{6C2EEE73-6B4D-4DCD-A0AF-FFDABFB35F63}" type="presOf" srcId="{262E188C-0A2E-4F4C-B435-ACCFE81F1A30}" destId="{07735E8F-9912-4CBD-8A67-593F02E53C83}" srcOrd="0" destOrd="0" presId="urn:microsoft.com/office/officeart/2005/8/layout/default"/>
    <dgm:cxn modelId="{45B7DD80-E925-4CDF-A5E4-56115AC3EC03}" srcId="{C9733BAA-7CC2-4B99-A2EB-EFF53CA30D0A}" destId="{32A5AB31-258F-48F2-B1EC-24B36836B15B}" srcOrd="9" destOrd="0" parTransId="{3CA0169F-D7C0-4510-826F-C66C34090CAB}" sibTransId="{59FDEA8A-3FF9-4913-B617-07E23759B817}"/>
    <dgm:cxn modelId="{F5AD1481-E0D1-425D-855E-3CDC1DB78C2B}" srcId="{C9733BAA-7CC2-4B99-A2EB-EFF53CA30D0A}" destId="{94499C3D-5AB1-4F2E-8E1A-3B9DD7BA4547}" srcOrd="7" destOrd="0" parTransId="{EDFAD412-BD90-4E18-8909-A98F6ADC0170}" sibTransId="{8F0955F5-4572-41C0-86B9-E598E8B5944E}"/>
    <dgm:cxn modelId="{7F74C4A0-340B-4D99-B4A9-EDB0AF08E64D}" type="presOf" srcId="{46B57FB5-269F-499F-99E6-BB4E48DEF9C3}" destId="{BC08A547-FFA3-48BB-9C2D-A90372D0EF6D}" srcOrd="0" destOrd="0" presId="urn:microsoft.com/office/officeart/2005/8/layout/default"/>
    <dgm:cxn modelId="{E1AE82AC-C7AD-42D5-9908-EE7E4C49D7A9}" srcId="{C9733BAA-7CC2-4B99-A2EB-EFF53CA30D0A}" destId="{46B57FB5-269F-499F-99E6-BB4E48DEF9C3}" srcOrd="4" destOrd="0" parTransId="{D69B1A2A-5A79-4607-9859-68A7A9A4BE57}" sibTransId="{B29704DE-0C3B-4D7A-B4F9-C8D7975F896D}"/>
    <dgm:cxn modelId="{D72771C3-B68A-4F84-9561-3AF8008AF37B}" type="presOf" srcId="{BAFA5A7A-F0E9-4CC6-B9AB-4781017B40BE}" destId="{8AE7A6A7-ED3C-454B-BF37-D4B07C2387FA}" srcOrd="0" destOrd="0" presId="urn:microsoft.com/office/officeart/2005/8/layout/default"/>
    <dgm:cxn modelId="{630BD1D1-F908-4AF5-B05E-485B9A77AFA3}" srcId="{C9733BAA-7CC2-4B99-A2EB-EFF53CA30D0A}" destId="{487DB0B7-E86E-45CE-B94A-CE70C677D9A8}" srcOrd="5" destOrd="0" parTransId="{77D30501-E342-41E3-834F-3C7E99D2F9FD}" sibTransId="{03E1217A-EA4E-4EF5-91BD-9918B7273F81}"/>
    <dgm:cxn modelId="{B16B88DE-8ECB-465E-A612-5A75638C1FBA}" type="presOf" srcId="{94499C3D-5AB1-4F2E-8E1A-3B9DD7BA4547}" destId="{A407193E-C488-4E56-B493-4E2B27AC33F1}" srcOrd="0" destOrd="0" presId="urn:microsoft.com/office/officeart/2005/8/layout/default"/>
    <dgm:cxn modelId="{644D41ED-12D2-4D1B-B501-68DC4FAE021B}" srcId="{C9733BAA-7CC2-4B99-A2EB-EFF53CA30D0A}" destId="{9B063C58-C912-4468-A2DE-285D79B2A0CB}" srcOrd="8" destOrd="0" parTransId="{A595D24A-2AAE-437A-AFF6-0ADE1C8864D2}" sibTransId="{0CD4E33B-A080-4C0A-A9D4-11A0CFA2A059}"/>
    <dgm:cxn modelId="{5E046EF2-57A1-440E-9651-F768CB5A182E}" srcId="{C9733BAA-7CC2-4B99-A2EB-EFF53CA30D0A}" destId="{9AD80F2F-DDC1-430E-9FD9-458FF2DD95ED}" srcOrd="3" destOrd="0" parTransId="{F3D9CD59-165C-43BB-B018-33B406A106E8}" sibTransId="{D6F96F3E-B064-4277-962F-723753A15668}"/>
    <dgm:cxn modelId="{E778C191-02E7-43D9-8981-4DE4E4CDE3D4}" type="presParOf" srcId="{D09EFE6F-73BF-4DCF-A2F7-C6827034DE8F}" destId="{8AE7A6A7-ED3C-454B-BF37-D4B07C2387FA}" srcOrd="0" destOrd="0" presId="urn:microsoft.com/office/officeart/2005/8/layout/default"/>
    <dgm:cxn modelId="{895EE719-7B80-429A-B3F2-40E74E9AFDC4}" type="presParOf" srcId="{D09EFE6F-73BF-4DCF-A2F7-C6827034DE8F}" destId="{91877D86-E395-429C-B761-A6D1FD350CF7}" srcOrd="1" destOrd="0" presId="urn:microsoft.com/office/officeart/2005/8/layout/default"/>
    <dgm:cxn modelId="{81BCB834-F9A2-4602-AA8C-60ACDCB9B34B}" type="presParOf" srcId="{D09EFE6F-73BF-4DCF-A2F7-C6827034DE8F}" destId="{07735E8F-9912-4CBD-8A67-593F02E53C83}" srcOrd="2" destOrd="0" presId="urn:microsoft.com/office/officeart/2005/8/layout/default"/>
    <dgm:cxn modelId="{0305E998-C412-4767-A1BB-EE12D6AAD664}" type="presParOf" srcId="{D09EFE6F-73BF-4DCF-A2F7-C6827034DE8F}" destId="{8D089D52-4799-4595-B9F5-98C27A49FD80}" srcOrd="3" destOrd="0" presId="urn:microsoft.com/office/officeart/2005/8/layout/default"/>
    <dgm:cxn modelId="{C754FE91-4188-40DF-9421-0E4A1E38976E}" type="presParOf" srcId="{D09EFE6F-73BF-4DCF-A2F7-C6827034DE8F}" destId="{C57C24DF-179E-41D3-8B4C-40671F3CFF81}" srcOrd="4" destOrd="0" presId="urn:microsoft.com/office/officeart/2005/8/layout/default"/>
    <dgm:cxn modelId="{1468019D-219E-44C6-8DCD-1DC0A3B6D383}" type="presParOf" srcId="{D09EFE6F-73BF-4DCF-A2F7-C6827034DE8F}" destId="{3D4C8F6D-A5AE-4068-BE0B-87878CA1687C}" srcOrd="5" destOrd="0" presId="urn:microsoft.com/office/officeart/2005/8/layout/default"/>
    <dgm:cxn modelId="{780E76A1-D1C3-4A3D-876A-90F79790E49E}" type="presParOf" srcId="{D09EFE6F-73BF-4DCF-A2F7-C6827034DE8F}" destId="{FBC21EF9-4EAE-4E7A-B8BD-E4CA2FDC4BF3}" srcOrd="6" destOrd="0" presId="urn:microsoft.com/office/officeart/2005/8/layout/default"/>
    <dgm:cxn modelId="{36433E92-F897-43FE-817F-1E3F0B1889BD}" type="presParOf" srcId="{D09EFE6F-73BF-4DCF-A2F7-C6827034DE8F}" destId="{6DB2AB74-E4ED-46F1-82CC-09A61891D343}" srcOrd="7" destOrd="0" presId="urn:microsoft.com/office/officeart/2005/8/layout/default"/>
    <dgm:cxn modelId="{2437B304-2697-4E91-8876-0D5A8DDA2D2F}" type="presParOf" srcId="{D09EFE6F-73BF-4DCF-A2F7-C6827034DE8F}" destId="{BC08A547-FFA3-48BB-9C2D-A90372D0EF6D}" srcOrd="8" destOrd="0" presId="urn:microsoft.com/office/officeart/2005/8/layout/default"/>
    <dgm:cxn modelId="{FF1C1F52-940E-44A6-83C7-7CD2D0C46D4C}" type="presParOf" srcId="{D09EFE6F-73BF-4DCF-A2F7-C6827034DE8F}" destId="{22B4F162-2E65-424E-A5A3-101A834F54BF}" srcOrd="9" destOrd="0" presId="urn:microsoft.com/office/officeart/2005/8/layout/default"/>
    <dgm:cxn modelId="{1B41450E-43C1-4E60-9864-94F234C01D2F}" type="presParOf" srcId="{D09EFE6F-73BF-4DCF-A2F7-C6827034DE8F}" destId="{D8AE8063-5C63-405A-A4F2-C59B88FD0BEB}" srcOrd="10" destOrd="0" presId="urn:microsoft.com/office/officeart/2005/8/layout/default"/>
    <dgm:cxn modelId="{D5419555-601B-4E36-9EF8-8F8C3C123AE0}" type="presParOf" srcId="{D09EFE6F-73BF-4DCF-A2F7-C6827034DE8F}" destId="{EA43D71F-FE82-40CE-9153-B7B6658F3EEF}" srcOrd="11" destOrd="0" presId="urn:microsoft.com/office/officeart/2005/8/layout/default"/>
    <dgm:cxn modelId="{DC714D12-2CB9-4D9C-8421-4C4D72037AB1}" type="presParOf" srcId="{D09EFE6F-73BF-4DCF-A2F7-C6827034DE8F}" destId="{8D1B21A4-0796-4A33-BCF2-33DDC524C3E8}" srcOrd="12" destOrd="0" presId="urn:microsoft.com/office/officeart/2005/8/layout/default"/>
    <dgm:cxn modelId="{1003A988-94CF-4966-A316-DCAD0A00A65C}" type="presParOf" srcId="{D09EFE6F-73BF-4DCF-A2F7-C6827034DE8F}" destId="{EA9DBB99-408C-4761-AD07-E065413B7E30}" srcOrd="13" destOrd="0" presId="urn:microsoft.com/office/officeart/2005/8/layout/default"/>
    <dgm:cxn modelId="{97D50042-8E2F-4AAE-9800-80FF7B3DFEB3}" type="presParOf" srcId="{D09EFE6F-73BF-4DCF-A2F7-C6827034DE8F}" destId="{A407193E-C488-4E56-B493-4E2B27AC33F1}" srcOrd="14" destOrd="0" presId="urn:microsoft.com/office/officeart/2005/8/layout/default"/>
    <dgm:cxn modelId="{EFA96462-6459-4F71-BE15-3E7C30E1C136}" type="presParOf" srcId="{D09EFE6F-73BF-4DCF-A2F7-C6827034DE8F}" destId="{2469E03B-03B5-4446-995B-DA4DFBDFA339}" srcOrd="15" destOrd="0" presId="urn:microsoft.com/office/officeart/2005/8/layout/default"/>
    <dgm:cxn modelId="{0167437D-4ADC-4E8C-965D-D0593CC8F00C}" type="presParOf" srcId="{D09EFE6F-73BF-4DCF-A2F7-C6827034DE8F}" destId="{511A90BA-A0DB-460E-8945-C1C48FDF7575}" srcOrd="16" destOrd="0" presId="urn:microsoft.com/office/officeart/2005/8/layout/default"/>
    <dgm:cxn modelId="{FE421340-8F5D-4B30-857D-60D8A229F98E}" type="presParOf" srcId="{D09EFE6F-73BF-4DCF-A2F7-C6827034DE8F}" destId="{17D7FE6C-2F4D-4D51-AE53-D70B59910BDB}" srcOrd="17" destOrd="0" presId="urn:microsoft.com/office/officeart/2005/8/layout/default"/>
    <dgm:cxn modelId="{E303A27F-FA01-43D3-BE43-4C9994536010}" type="presParOf" srcId="{D09EFE6F-73BF-4DCF-A2F7-C6827034DE8F}" destId="{2D989816-273D-44C5-8898-567EEC5669CE}" srcOrd="18" destOrd="0" presId="urn:microsoft.com/office/officeart/2005/8/layout/default"/>
    <dgm:cxn modelId="{4E76397E-9AA7-4D2F-8E05-73D2BDB4FF48}" type="presParOf" srcId="{D09EFE6F-73BF-4DCF-A2F7-C6827034DE8F}" destId="{BE4D5D8C-AD0B-4B2D-A3A5-6F7D3FDB118A}" srcOrd="19" destOrd="0" presId="urn:microsoft.com/office/officeart/2005/8/layout/default"/>
    <dgm:cxn modelId="{1100483C-094D-4AB4-AD87-17518EAE9FD3}" type="presParOf" srcId="{D09EFE6F-73BF-4DCF-A2F7-C6827034DE8F}" destId="{4CC34644-74CC-48D9-9899-A90A8AB70BD5}" srcOrd="20" destOrd="0" presId="urn:microsoft.com/office/officeart/2005/8/layout/default"/>
  </dgm:cxnLst>
  <dgm:bg>
    <a:solidFill>
      <a:schemeClr val="bg2">
        <a:lumMod val="50000"/>
      </a:schemeClr>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0059BF-2AC2-4641-AEA1-E418B4C28E3D}">
      <dsp:nvSpPr>
        <dsp:cNvPr id="0" name=""/>
        <dsp:cNvSpPr/>
      </dsp:nvSpPr>
      <dsp:spPr>
        <a:xfrm>
          <a:off x="0" y="38517"/>
          <a:ext cx="11201399" cy="692640"/>
        </a:xfrm>
        <a:prstGeom prst="roundRect">
          <a:avLst/>
        </a:prstGeom>
        <a:solidFill>
          <a:schemeClr val="dk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latin typeface="Arial Nova" panose="020B0504020202020204" pitchFamily="34" charset="0"/>
              <a:cs typeface="Arial" panose="020B0604020202020204" pitchFamily="34" charset="0"/>
            </a:rPr>
            <a:t>Sify Overview</a:t>
          </a:r>
          <a:endParaRPr lang="en-IN" sz="2000" kern="1200">
            <a:latin typeface="Arial Nova" panose="020B0504020202020204" pitchFamily="34" charset="0"/>
            <a:cs typeface="Arial" panose="020B0604020202020204" pitchFamily="34" charset="0"/>
          </a:endParaRPr>
        </a:p>
      </dsp:txBody>
      <dsp:txXfrm>
        <a:off x="33812" y="72329"/>
        <a:ext cx="11133775" cy="625016"/>
      </dsp:txXfrm>
    </dsp:sp>
    <dsp:sp modelId="{00AEC930-8D5C-42D4-9E69-36697CE2A06D}">
      <dsp:nvSpPr>
        <dsp:cNvPr id="0" name=""/>
        <dsp:cNvSpPr/>
      </dsp:nvSpPr>
      <dsp:spPr>
        <a:xfrm>
          <a:off x="0" y="837717"/>
          <a:ext cx="11201399" cy="692640"/>
        </a:xfrm>
        <a:prstGeom prst="roundRect">
          <a:avLst/>
        </a:prstGeom>
        <a:solidFill>
          <a:schemeClr val="dk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solidFill>
                <a:prstClr val="white"/>
              </a:solidFill>
              <a:latin typeface="Arial Nova" panose="020B0504020202020204" pitchFamily="34" charset="0"/>
              <a:ea typeface="+mn-ea"/>
              <a:cs typeface="Arial" panose="020B0604020202020204" pitchFamily="34" charset="0"/>
            </a:rPr>
            <a:t>Industry Trends</a:t>
          </a:r>
          <a:endParaRPr lang="en-IN" sz="2000" b="1" kern="1200">
            <a:solidFill>
              <a:prstClr val="white"/>
            </a:solidFill>
            <a:latin typeface="Arial Nova" panose="020B0504020202020204" pitchFamily="34" charset="0"/>
            <a:ea typeface="+mn-ea"/>
            <a:cs typeface="Arial" panose="020B0604020202020204" pitchFamily="34" charset="0"/>
          </a:endParaRPr>
        </a:p>
      </dsp:txBody>
      <dsp:txXfrm>
        <a:off x="33812" y="871529"/>
        <a:ext cx="11133775" cy="625016"/>
      </dsp:txXfrm>
    </dsp:sp>
    <dsp:sp modelId="{B13C0E54-AAB1-4F55-8268-FE74BA655838}">
      <dsp:nvSpPr>
        <dsp:cNvPr id="0" name=""/>
        <dsp:cNvSpPr/>
      </dsp:nvSpPr>
      <dsp:spPr>
        <a:xfrm>
          <a:off x="0" y="1636917"/>
          <a:ext cx="11201399" cy="692640"/>
        </a:xfrm>
        <a:prstGeom prst="roundRect">
          <a:avLst/>
        </a:prstGeom>
        <a:solidFill>
          <a:schemeClr val="dk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solidFill>
                <a:prstClr val="white"/>
              </a:solidFill>
              <a:latin typeface="Arial Nova" panose="020B0504020202020204" pitchFamily="34" charset="0"/>
              <a:ea typeface="+mn-ea"/>
              <a:cs typeface="Arial" panose="020B0604020202020204" pitchFamily="34" charset="0"/>
            </a:rPr>
            <a:t>Sify’s Managed WiFi Services</a:t>
          </a:r>
          <a:endParaRPr lang="en-IN" sz="2000" b="1" kern="1200">
            <a:solidFill>
              <a:prstClr val="white"/>
            </a:solidFill>
            <a:latin typeface="Arial Nova" panose="020B0504020202020204" pitchFamily="34" charset="0"/>
            <a:ea typeface="+mn-ea"/>
            <a:cs typeface="Arial" panose="020B0604020202020204" pitchFamily="34" charset="0"/>
          </a:endParaRPr>
        </a:p>
      </dsp:txBody>
      <dsp:txXfrm>
        <a:off x="33812" y="1670729"/>
        <a:ext cx="11133775" cy="625016"/>
      </dsp:txXfrm>
    </dsp:sp>
    <dsp:sp modelId="{85A98784-0318-4B4C-B103-345F6B0988E5}">
      <dsp:nvSpPr>
        <dsp:cNvPr id="0" name=""/>
        <dsp:cNvSpPr/>
      </dsp:nvSpPr>
      <dsp:spPr>
        <a:xfrm>
          <a:off x="0" y="2436117"/>
          <a:ext cx="11201399" cy="692640"/>
        </a:xfrm>
        <a:prstGeom prst="roundRect">
          <a:avLst/>
        </a:prstGeom>
        <a:solidFill>
          <a:schemeClr val="dk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solidFill>
                <a:prstClr val="white"/>
              </a:solidFill>
              <a:latin typeface="Arial Nova" panose="020B0504020202020204" pitchFamily="34" charset="0"/>
              <a:ea typeface="+mn-ea"/>
              <a:cs typeface="Arial" panose="020B0604020202020204" pitchFamily="34" charset="0"/>
            </a:rPr>
            <a:t>Sify’s Solution Platform</a:t>
          </a:r>
          <a:endParaRPr lang="en-IN" sz="2000" b="1" kern="1200">
            <a:solidFill>
              <a:prstClr val="white"/>
            </a:solidFill>
            <a:latin typeface="Arial Nova" panose="020B0504020202020204" pitchFamily="34" charset="0"/>
            <a:ea typeface="+mn-ea"/>
            <a:cs typeface="Arial" panose="020B0604020202020204" pitchFamily="34" charset="0"/>
          </a:endParaRPr>
        </a:p>
      </dsp:txBody>
      <dsp:txXfrm>
        <a:off x="33812" y="2469929"/>
        <a:ext cx="11133775" cy="625016"/>
      </dsp:txXfrm>
    </dsp:sp>
    <dsp:sp modelId="{8A58D61D-E4E7-4336-9595-4E461138116C}">
      <dsp:nvSpPr>
        <dsp:cNvPr id="0" name=""/>
        <dsp:cNvSpPr/>
      </dsp:nvSpPr>
      <dsp:spPr>
        <a:xfrm>
          <a:off x="0" y="3235317"/>
          <a:ext cx="11201399" cy="692640"/>
        </a:xfrm>
        <a:prstGeom prst="roundRect">
          <a:avLst/>
        </a:prstGeom>
        <a:solidFill>
          <a:schemeClr val="dk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IN" sz="2000" b="1" kern="1200">
              <a:solidFill>
                <a:prstClr val="white"/>
              </a:solidFill>
              <a:latin typeface="Arial Nova" panose="020B0504020202020204" pitchFamily="34" charset="0"/>
              <a:ea typeface="+mn-ea"/>
              <a:cs typeface="Arial" panose="020B0604020202020204" pitchFamily="34" charset="0"/>
            </a:rPr>
            <a:t>Case Study</a:t>
          </a:r>
        </a:p>
      </dsp:txBody>
      <dsp:txXfrm>
        <a:off x="33812" y="3269129"/>
        <a:ext cx="11133775" cy="625016"/>
      </dsp:txXfrm>
    </dsp:sp>
    <dsp:sp modelId="{F5F32651-D3E5-4E75-B1FF-33DF7279DDFE}">
      <dsp:nvSpPr>
        <dsp:cNvPr id="0" name=""/>
        <dsp:cNvSpPr/>
      </dsp:nvSpPr>
      <dsp:spPr>
        <a:xfrm>
          <a:off x="0" y="4034517"/>
          <a:ext cx="11201399" cy="692640"/>
        </a:xfrm>
        <a:prstGeom prst="roundRect">
          <a:avLst/>
        </a:prstGeom>
        <a:solidFill>
          <a:schemeClr val="dk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a:solidFill>
                <a:prstClr val="white"/>
              </a:solidFill>
              <a:latin typeface="Arial Nova" panose="020B0504020202020204" pitchFamily="34" charset="0"/>
              <a:ea typeface="+mn-ea"/>
              <a:cs typeface="Arial" panose="020B0604020202020204" pitchFamily="34" charset="0"/>
            </a:rPr>
            <a:t>References</a:t>
          </a:r>
          <a:endParaRPr lang="en-IN" sz="2000" b="1" kern="1200">
            <a:solidFill>
              <a:prstClr val="white"/>
            </a:solidFill>
            <a:latin typeface="Arial Nova" panose="020B0504020202020204" pitchFamily="34" charset="0"/>
            <a:ea typeface="+mn-ea"/>
            <a:cs typeface="Arial" panose="020B0604020202020204" pitchFamily="34" charset="0"/>
          </a:endParaRPr>
        </a:p>
      </dsp:txBody>
      <dsp:txXfrm>
        <a:off x="33812" y="4068329"/>
        <a:ext cx="11133775" cy="62501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F29C10-0F14-42F6-B93C-07A11CB027B4}">
      <dsp:nvSpPr>
        <dsp:cNvPr id="0" name=""/>
        <dsp:cNvSpPr/>
      </dsp:nvSpPr>
      <dsp:spPr>
        <a:xfrm>
          <a:off x="4752" y="1359"/>
          <a:ext cx="11318496" cy="524679"/>
        </a:xfrm>
        <a:prstGeom prst="roundRect">
          <a:avLst>
            <a:gd name="adj" fmla="val 10000"/>
          </a:avLst>
        </a:prstGeom>
        <a:solidFill>
          <a:schemeClr val="accent2">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7630" tIns="87630" rIns="87630" bIns="87630" numCol="1" spcCol="1270" anchor="ctr" anchorCtr="0">
          <a:noAutofit/>
        </a:bodyPr>
        <a:lstStyle/>
        <a:p>
          <a:pPr marL="0" lvl="0" indent="0" algn="ctr" defTabSz="1022350">
            <a:lnSpc>
              <a:spcPct val="90000"/>
            </a:lnSpc>
            <a:spcBef>
              <a:spcPct val="0"/>
            </a:spcBef>
            <a:spcAft>
              <a:spcPct val="35000"/>
            </a:spcAft>
            <a:buNone/>
          </a:pPr>
          <a:r>
            <a:rPr lang="en-US" sz="2300" b="1" kern="1200">
              <a:latin typeface="Arial Nova" panose="020B0504020202020204" pitchFamily="34" charset="0"/>
            </a:rPr>
            <a:t>Application License Types</a:t>
          </a:r>
          <a:endParaRPr lang="en-IN" sz="2300" b="1" kern="1200">
            <a:latin typeface="Arial Nova" panose="020B0504020202020204" pitchFamily="34" charset="0"/>
          </a:endParaRPr>
        </a:p>
      </dsp:txBody>
      <dsp:txXfrm>
        <a:off x="20119" y="16726"/>
        <a:ext cx="11287762" cy="493945"/>
      </dsp:txXfrm>
    </dsp:sp>
    <dsp:sp modelId="{BFE744D8-F82F-4825-A9EB-C42E38CC2971}">
      <dsp:nvSpPr>
        <dsp:cNvPr id="0" name=""/>
        <dsp:cNvSpPr/>
      </dsp:nvSpPr>
      <dsp:spPr>
        <a:xfrm>
          <a:off x="15751" y="736359"/>
          <a:ext cx="3698698" cy="382395"/>
        </a:xfrm>
        <a:prstGeom prst="roundRect">
          <a:avLst>
            <a:gd name="adj" fmla="val 10000"/>
          </a:avLst>
        </a:prstGeom>
        <a:solidFill>
          <a:schemeClr val="accent4">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baseline="0">
              <a:latin typeface="Arial Nova" panose="020B0504020202020204" pitchFamily="34" charset="0"/>
            </a:rPr>
            <a:t>Access Licenses</a:t>
          </a:r>
          <a:endParaRPr lang="en-IN" sz="1600" kern="1200">
            <a:latin typeface="Arial Nova" panose="020B0504020202020204" pitchFamily="34" charset="0"/>
          </a:endParaRPr>
        </a:p>
      </dsp:txBody>
      <dsp:txXfrm>
        <a:off x="26951" y="747559"/>
        <a:ext cx="3676298" cy="359995"/>
      </dsp:txXfrm>
    </dsp:sp>
    <dsp:sp modelId="{F341DA82-40E0-4BA6-B51C-BDA0D9C5CA9C}">
      <dsp:nvSpPr>
        <dsp:cNvPr id="0" name=""/>
        <dsp:cNvSpPr/>
      </dsp:nvSpPr>
      <dsp:spPr>
        <a:xfrm>
          <a:off x="30636" y="1329075"/>
          <a:ext cx="1189980" cy="1883038"/>
        </a:xfrm>
        <a:prstGeom prst="roundRect">
          <a:avLst>
            <a:gd name="adj" fmla="val 10000"/>
          </a:avLst>
        </a:prstGeom>
        <a:solidFill>
          <a:schemeClr val="accent5">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baseline="0">
              <a:solidFill>
                <a:schemeClr val="tx1"/>
              </a:solidFill>
              <a:latin typeface="Arial Nova" panose="020B0504020202020204" pitchFamily="34" charset="0"/>
            </a:rPr>
            <a:t>Enables 802.1X, MAC Authentication, TACACS+, Guest, OnConnect, 360 Security Exchange, and Endpoint Profiling</a:t>
          </a:r>
          <a:br>
            <a:rPr lang="en-US" sz="1200" b="0" i="0" kern="1200" baseline="0">
              <a:solidFill>
                <a:schemeClr val="tx1"/>
              </a:solidFill>
              <a:latin typeface="Arial Nova" panose="020B0504020202020204" pitchFamily="34" charset="0"/>
            </a:rPr>
          </a:br>
          <a:endParaRPr lang="en-IN" sz="1200" kern="1200">
            <a:solidFill>
              <a:schemeClr val="tx1"/>
            </a:solidFill>
            <a:latin typeface="Arial Nova" panose="020B0504020202020204" pitchFamily="34" charset="0"/>
          </a:endParaRPr>
        </a:p>
      </dsp:txBody>
      <dsp:txXfrm>
        <a:off x="65489" y="1363928"/>
        <a:ext cx="1120274" cy="1813332"/>
      </dsp:txXfrm>
    </dsp:sp>
    <dsp:sp modelId="{6492E921-DDA3-4ABC-A3E5-8BD2F3E4C3A7}">
      <dsp:nvSpPr>
        <dsp:cNvPr id="0" name=""/>
        <dsp:cNvSpPr/>
      </dsp:nvSpPr>
      <dsp:spPr>
        <a:xfrm>
          <a:off x="1270110" y="1329075"/>
          <a:ext cx="1189980" cy="1883038"/>
        </a:xfrm>
        <a:prstGeom prst="roundRect">
          <a:avLst>
            <a:gd name="adj" fmla="val 10000"/>
          </a:avLst>
        </a:prstGeom>
        <a:solidFill>
          <a:schemeClr val="accent5">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baseline="0">
              <a:solidFill>
                <a:schemeClr val="tx1"/>
              </a:solidFill>
              <a:latin typeface="Arial Nova" panose="020B0504020202020204" pitchFamily="34" charset="0"/>
            </a:rPr>
            <a:t>Consumption based on a concurrent session per-endpoint model</a:t>
          </a:r>
          <a:br>
            <a:rPr lang="en-US" sz="1200" b="0" i="0" kern="1200" baseline="0">
              <a:solidFill>
                <a:schemeClr val="tx1"/>
              </a:solidFill>
              <a:latin typeface="Arial Nova" panose="020B0504020202020204" pitchFamily="34" charset="0"/>
            </a:rPr>
          </a:br>
          <a:endParaRPr lang="en-IN" sz="1200" kern="1200">
            <a:solidFill>
              <a:schemeClr val="tx1"/>
            </a:solidFill>
            <a:latin typeface="Arial Nova" panose="020B0504020202020204" pitchFamily="34" charset="0"/>
          </a:endParaRPr>
        </a:p>
      </dsp:txBody>
      <dsp:txXfrm>
        <a:off x="1304963" y="1363928"/>
        <a:ext cx="1120274" cy="1813332"/>
      </dsp:txXfrm>
    </dsp:sp>
    <dsp:sp modelId="{DBCB2195-9EF8-4286-984A-BD54FBBC62CE}">
      <dsp:nvSpPr>
        <dsp:cNvPr id="0" name=""/>
        <dsp:cNvSpPr/>
      </dsp:nvSpPr>
      <dsp:spPr>
        <a:xfrm>
          <a:off x="2509584" y="1329075"/>
          <a:ext cx="1189980" cy="1883038"/>
        </a:xfrm>
        <a:prstGeom prst="roundRect">
          <a:avLst>
            <a:gd name="adj" fmla="val 10000"/>
          </a:avLst>
        </a:prstGeom>
        <a:solidFill>
          <a:schemeClr val="accent5">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baseline="0">
              <a:solidFill>
                <a:schemeClr val="tx1"/>
              </a:solidFill>
              <a:latin typeface="Arial Nova" panose="020B0504020202020204" pitchFamily="34" charset="0"/>
            </a:rPr>
            <a:t>360 Security Exchange, Endpoint Profiling, and TACACS+ (from 6.7.1) enabled with at least 100 licenses installed</a:t>
          </a:r>
          <a:endParaRPr lang="en-IN" sz="1200" kern="1200">
            <a:solidFill>
              <a:schemeClr val="tx1"/>
            </a:solidFill>
            <a:latin typeface="Arial Nova" panose="020B0504020202020204" pitchFamily="34" charset="0"/>
          </a:endParaRPr>
        </a:p>
      </dsp:txBody>
      <dsp:txXfrm>
        <a:off x="2544437" y="1363928"/>
        <a:ext cx="1120274" cy="1813332"/>
      </dsp:txXfrm>
    </dsp:sp>
    <dsp:sp modelId="{96E22A57-8FD4-40D8-AC0D-3C3CAF894F31}">
      <dsp:nvSpPr>
        <dsp:cNvPr id="0" name=""/>
        <dsp:cNvSpPr/>
      </dsp:nvSpPr>
      <dsp:spPr>
        <a:xfrm>
          <a:off x="3814799" y="736359"/>
          <a:ext cx="3698599" cy="382395"/>
        </a:xfrm>
        <a:prstGeom prst="roundRect">
          <a:avLst>
            <a:gd name="adj" fmla="val 10000"/>
          </a:avLst>
        </a:prstGeom>
        <a:solidFill>
          <a:schemeClr val="accent4">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baseline="0">
              <a:latin typeface="Arial Nova" panose="020B0504020202020204" pitchFamily="34" charset="0"/>
            </a:rPr>
            <a:t>Onboard Licenses</a:t>
          </a:r>
          <a:endParaRPr lang="en-IN" sz="1600" kern="1200">
            <a:latin typeface="Arial Nova" panose="020B0504020202020204" pitchFamily="34" charset="0"/>
          </a:endParaRPr>
        </a:p>
      </dsp:txBody>
      <dsp:txXfrm>
        <a:off x="3825999" y="747559"/>
        <a:ext cx="3676199" cy="359995"/>
      </dsp:txXfrm>
    </dsp:sp>
    <dsp:sp modelId="{A4C2AD8D-0F19-4D02-BD6F-D014D9F9FA72}">
      <dsp:nvSpPr>
        <dsp:cNvPr id="0" name=""/>
        <dsp:cNvSpPr/>
      </dsp:nvSpPr>
      <dsp:spPr>
        <a:xfrm>
          <a:off x="3829635" y="1329075"/>
          <a:ext cx="1189980" cy="1883038"/>
        </a:xfrm>
        <a:prstGeom prst="roundRect">
          <a:avLst>
            <a:gd name="adj" fmla="val 10000"/>
          </a:avLst>
        </a:prstGeom>
        <a:solidFill>
          <a:schemeClr val="accent5">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baseline="0">
              <a:solidFill>
                <a:schemeClr val="tx1"/>
              </a:solidFill>
              <a:latin typeface="Arial Nova" panose="020B0504020202020204" pitchFamily="34" charset="0"/>
            </a:rPr>
            <a:t>Enables automated provisioning and creation of unique device identity certificates</a:t>
          </a:r>
          <a:br>
            <a:rPr lang="en-US" sz="1200" b="0" i="0" kern="1200" baseline="0">
              <a:solidFill>
                <a:schemeClr val="tx1"/>
              </a:solidFill>
              <a:latin typeface="Arial Nova" panose="020B0504020202020204" pitchFamily="34" charset="0"/>
            </a:rPr>
          </a:br>
          <a:endParaRPr lang="en-IN" sz="1200" kern="1200">
            <a:solidFill>
              <a:schemeClr val="tx1"/>
            </a:solidFill>
            <a:latin typeface="Arial Nova" panose="020B0504020202020204" pitchFamily="34" charset="0"/>
          </a:endParaRPr>
        </a:p>
      </dsp:txBody>
      <dsp:txXfrm>
        <a:off x="3864488" y="1363928"/>
        <a:ext cx="1120274" cy="1813332"/>
      </dsp:txXfrm>
    </dsp:sp>
    <dsp:sp modelId="{6A3042BB-71A5-4804-AB51-CA27CC3074C5}">
      <dsp:nvSpPr>
        <dsp:cNvPr id="0" name=""/>
        <dsp:cNvSpPr/>
      </dsp:nvSpPr>
      <dsp:spPr>
        <a:xfrm>
          <a:off x="5069108" y="1329075"/>
          <a:ext cx="1189980" cy="1883038"/>
        </a:xfrm>
        <a:prstGeom prst="roundRect">
          <a:avLst>
            <a:gd name="adj" fmla="val 10000"/>
          </a:avLst>
        </a:prstGeom>
        <a:solidFill>
          <a:schemeClr val="accent5">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baseline="0">
              <a:solidFill>
                <a:schemeClr val="tx1"/>
              </a:solidFill>
              <a:latin typeface="Arial Nova" panose="020B0504020202020204" pitchFamily="34" charset="0"/>
            </a:rPr>
            <a:t>Consumption based on an active certificate per-user model</a:t>
          </a:r>
          <a:br>
            <a:rPr lang="en-US" sz="1200" b="0" i="0" kern="1200" baseline="0">
              <a:solidFill>
                <a:schemeClr val="tx1"/>
              </a:solidFill>
              <a:latin typeface="Arial Nova" panose="020B0504020202020204" pitchFamily="34" charset="0"/>
            </a:rPr>
          </a:br>
          <a:endParaRPr lang="en-IN" sz="1200" kern="1200">
            <a:solidFill>
              <a:schemeClr val="tx1"/>
            </a:solidFill>
            <a:latin typeface="Arial Nova" panose="020B0504020202020204" pitchFamily="34" charset="0"/>
          </a:endParaRPr>
        </a:p>
      </dsp:txBody>
      <dsp:txXfrm>
        <a:off x="5103961" y="1363928"/>
        <a:ext cx="1120274" cy="1813332"/>
      </dsp:txXfrm>
    </dsp:sp>
    <dsp:sp modelId="{7DAB0C70-14F6-444C-9BD0-BC30E2606E14}">
      <dsp:nvSpPr>
        <dsp:cNvPr id="0" name=""/>
        <dsp:cNvSpPr/>
      </dsp:nvSpPr>
      <dsp:spPr>
        <a:xfrm>
          <a:off x="6308582" y="1329075"/>
          <a:ext cx="1189980" cy="1883038"/>
        </a:xfrm>
        <a:prstGeom prst="roundRect">
          <a:avLst>
            <a:gd name="adj" fmla="val 10000"/>
          </a:avLst>
        </a:prstGeom>
        <a:solidFill>
          <a:schemeClr val="accent5">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baseline="0">
              <a:solidFill>
                <a:schemeClr val="tx1"/>
              </a:solidFill>
              <a:latin typeface="Arial Nova" panose="020B0504020202020204" pitchFamily="34" charset="0"/>
            </a:rPr>
            <a:t>Available as perpetual or subscription licenses for 100 to 10K concurrent endpoints</a:t>
          </a:r>
          <a:endParaRPr lang="en-IN" sz="1200" kern="1200">
            <a:solidFill>
              <a:schemeClr val="tx1"/>
            </a:solidFill>
            <a:latin typeface="Arial Nova" panose="020B0504020202020204" pitchFamily="34" charset="0"/>
          </a:endParaRPr>
        </a:p>
      </dsp:txBody>
      <dsp:txXfrm>
        <a:off x="6343435" y="1363928"/>
        <a:ext cx="1120274" cy="1813332"/>
      </dsp:txXfrm>
    </dsp:sp>
    <dsp:sp modelId="{73351B57-5306-4ADF-A17E-869572A2405B}">
      <dsp:nvSpPr>
        <dsp:cNvPr id="0" name=""/>
        <dsp:cNvSpPr/>
      </dsp:nvSpPr>
      <dsp:spPr>
        <a:xfrm>
          <a:off x="7613748" y="736359"/>
          <a:ext cx="3698501" cy="382395"/>
        </a:xfrm>
        <a:prstGeom prst="roundRect">
          <a:avLst>
            <a:gd name="adj" fmla="val 10000"/>
          </a:avLst>
        </a:prstGeom>
        <a:solidFill>
          <a:schemeClr val="accent4">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baseline="0">
              <a:latin typeface="Arial Nova" panose="020B0504020202020204" pitchFamily="34" charset="0"/>
            </a:rPr>
            <a:t>OnGuard Licenses</a:t>
          </a:r>
          <a:endParaRPr lang="en-IN" sz="1600" kern="1200">
            <a:latin typeface="Arial Nova" panose="020B0504020202020204" pitchFamily="34" charset="0"/>
          </a:endParaRPr>
        </a:p>
      </dsp:txBody>
      <dsp:txXfrm>
        <a:off x="7624948" y="747559"/>
        <a:ext cx="3676101" cy="359995"/>
      </dsp:txXfrm>
    </dsp:sp>
    <dsp:sp modelId="{0D6ACC1D-304D-4DB9-9757-93EAB5C1D3DE}">
      <dsp:nvSpPr>
        <dsp:cNvPr id="0" name=""/>
        <dsp:cNvSpPr/>
      </dsp:nvSpPr>
      <dsp:spPr>
        <a:xfrm>
          <a:off x="7628535" y="1329075"/>
          <a:ext cx="1189980" cy="1883038"/>
        </a:xfrm>
        <a:prstGeom prst="roundRect">
          <a:avLst>
            <a:gd name="adj" fmla="val 10000"/>
          </a:avLst>
        </a:prstGeom>
        <a:solidFill>
          <a:schemeClr val="accent5">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baseline="0">
              <a:solidFill>
                <a:schemeClr val="tx1"/>
              </a:solidFill>
              <a:latin typeface="Arial Nova" panose="020B0504020202020204" pitchFamily="34" charset="0"/>
            </a:rPr>
            <a:t>Leverages agents for advanced endpoint posture assessments over various connections</a:t>
          </a:r>
          <a:br>
            <a:rPr lang="en-US" sz="1200" b="0" i="0" kern="1200" baseline="0">
              <a:solidFill>
                <a:schemeClr val="tx1"/>
              </a:solidFill>
              <a:latin typeface="Arial Nova" panose="020B0504020202020204" pitchFamily="34" charset="0"/>
            </a:rPr>
          </a:br>
          <a:endParaRPr lang="en-IN" sz="1200" kern="1200">
            <a:solidFill>
              <a:schemeClr val="tx1"/>
            </a:solidFill>
            <a:latin typeface="Arial Nova" panose="020B0504020202020204" pitchFamily="34" charset="0"/>
          </a:endParaRPr>
        </a:p>
      </dsp:txBody>
      <dsp:txXfrm>
        <a:off x="7663388" y="1363928"/>
        <a:ext cx="1120274" cy="1813332"/>
      </dsp:txXfrm>
    </dsp:sp>
    <dsp:sp modelId="{7B4013CF-CC75-4B4D-8183-DFAD257F908B}">
      <dsp:nvSpPr>
        <dsp:cNvPr id="0" name=""/>
        <dsp:cNvSpPr/>
      </dsp:nvSpPr>
      <dsp:spPr>
        <a:xfrm>
          <a:off x="8868009" y="1329075"/>
          <a:ext cx="1189980" cy="1883038"/>
        </a:xfrm>
        <a:prstGeom prst="roundRect">
          <a:avLst>
            <a:gd name="adj" fmla="val 10000"/>
          </a:avLst>
        </a:prstGeom>
        <a:solidFill>
          <a:schemeClr val="accent5">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baseline="0">
              <a:solidFill>
                <a:schemeClr val="tx1"/>
              </a:solidFill>
              <a:latin typeface="Arial Nova" panose="020B0504020202020204" pitchFamily="34" charset="0"/>
            </a:rPr>
            <a:t>Consumption based on a per-endpoint model for persistent and dissolvable agents</a:t>
          </a:r>
          <a:br>
            <a:rPr lang="en-US" sz="1200" b="0" i="0" kern="1200" baseline="0">
              <a:solidFill>
                <a:schemeClr val="tx1"/>
              </a:solidFill>
              <a:latin typeface="Arial Nova" panose="020B0504020202020204" pitchFamily="34" charset="0"/>
            </a:rPr>
          </a:br>
          <a:endParaRPr lang="en-IN" sz="1200" kern="1200">
            <a:solidFill>
              <a:schemeClr val="tx1"/>
            </a:solidFill>
            <a:latin typeface="Arial Nova" panose="020B0504020202020204" pitchFamily="34" charset="0"/>
          </a:endParaRPr>
        </a:p>
      </dsp:txBody>
      <dsp:txXfrm>
        <a:off x="8902862" y="1363928"/>
        <a:ext cx="1120274" cy="1813332"/>
      </dsp:txXfrm>
    </dsp:sp>
    <dsp:sp modelId="{C99C2EF1-7078-41E3-AD3B-044E3273E355}">
      <dsp:nvSpPr>
        <dsp:cNvPr id="0" name=""/>
        <dsp:cNvSpPr/>
      </dsp:nvSpPr>
      <dsp:spPr>
        <a:xfrm>
          <a:off x="10107483" y="1329075"/>
          <a:ext cx="1189980" cy="1883038"/>
        </a:xfrm>
        <a:prstGeom prst="roundRect">
          <a:avLst>
            <a:gd name="adj" fmla="val 10000"/>
          </a:avLst>
        </a:prstGeom>
        <a:solidFill>
          <a:schemeClr val="accent5">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baseline="0">
              <a:solidFill>
                <a:schemeClr val="tx1"/>
              </a:solidFill>
              <a:latin typeface="Arial Nova" panose="020B0504020202020204" pitchFamily="34" charset="0"/>
            </a:rPr>
            <a:t>Available as perpetual or subscription licenses for 100 to 10K concurrent endpoints</a:t>
          </a:r>
          <a:endParaRPr lang="en-IN" sz="1200" kern="1200">
            <a:solidFill>
              <a:schemeClr val="tx1"/>
            </a:solidFill>
            <a:latin typeface="Arial Nova" panose="020B0504020202020204" pitchFamily="34" charset="0"/>
          </a:endParaRPr>
        </a:p>
      </dsp:txBody>
      <dsp:txXfrm>
        <a:off x="10142336" y="1363928"/>
        <a:ext cx="1120274" cy="181333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3A9D1D-D375-498F-9C2B-2120A3BAE7DD}">
      <dsp:nvSpPr>
        <dsp:cNvPr id="0" name=""/>
        <dsp:cNvSpPr/>
      </dsp:nvSpPr>
      <dsp:spPr>
        <a:xfrm>
          <a:off x="479" y="198001"/>
          <a:ext cx="2088002" cy="2123997"/>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baseline="0">
              <a:latin typeface="Arial Nova" panose="020B0504020202020204" pitchFamily="34" charset="0"/>
            </a:rPr>
            <a:t>Aruba Central is a cloud-based network management solution offered by Aruba Networks,</a:t>
          </a:r>
          <a:endParaRPr lang="en-IN" sz="1600" kern="1200">
            <a:latin typeface="Arial Nova" panose="020B0504020202020204" pitchFamily="34" charset="0"/>
          </a:endParaRPr>
        </a:p>
      </dsp:txBody>
      <dsp:txXfrm>
        <a:off x="479" y="198001"/>
        <a:ext cx="2088002" cy="2123997"/>
      </dsp:txXfrm>
    </dsp:sp>
    <dsp:sp modelId="{C41C263A-D6F8-422B-BDA2-41C0FEDED32E}">
      <dsp:nvSpPr>
        <dsp:cNvPr id="0" name=""/>
        <dsp:cNvSpPr/>
      </dsp:nvSpPr>
      <dsp:spPr>
        <a:xfrm>
          <a:off x="2310288" y="198001"/>
          <a:ext cx="2088002" cy="2123997"/>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baseline="0">
              <a:latin typeface="Arial Nova" panose="020B0504020202020204" pitchFamily="34" charset="0"/>
            </a:rPr>
            <a:t>It’s a centralized user-friendly dashboard for managing Aruba networking devices, including APs, switches, and branch controllers.</a:t>
          </a:r>
          <a:endParaRPr lang="en-IN" sz="1600" kern="1200">
            <a:latin typeface="Arial Nova" panose="020B0504020202020204" pitchFamily="34" charset="0"/>
          </a:endParaRPr>
        </a:p>
      </dsp:txBody>
      <dsp:txXfrm>
        <a:off x="2310288" y="198001"/>
        <a:ext cx="2088002" cy="2123997"/>
      </dsp:txXfrm>
    </dsp:sp>
    <dsp:sp modelId="{20923672-B52F-4AE6-B2DD-4161691339FC}">
      <dsp:nvSpPr>
        <dsp:cNvPr id="0" name=""/>
        <dsp:cNvSpPr/>
      </dsp:nvSpPr>
      <dsp:spPr>
        <a:xfrm>
          <a:off x="4620098" y="198001"/>
          <a:ext cx="2088002" cy="2123997"/>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baseline="0">
              <a:latin typeface="Arial Nova" panose="020B0504020202020204" pitchFamily="34" charset="0"/>
            </a:rPr>
            <a:t>Being a cloud-native solution, it offers the flexibility of managing distributed networks from anywhere, providing</a:t>
          </a:r>
          <a:endParaRPr lang="en-IN" sz="1600" kern="1200">
            <a:latin typeface="Arial Nova" panose="020B0504020202020204" pitchFamily="34" charset="0"/>
          </a:endParaRPr>
        </a:p>
      </dsp:txBody>
      <dsp:txXfrm>
        <a:off x="4620098" y="198001"/>
        <a:ext cx="2088002" cy="2123997"/>
      </dsp:txXfrm>
    </dsp:sp>
    <dsp:sp modelId="{AD239CEF-51BE-4E41-9ED7-D1FE5BE83530}">
      <dsp:nvSpPr>
        <dsp:cNvPr id="0" name=""/>
        <dsp:cNvSpPr/>
      </dsp:nvSpPr>
      <dsp:spPr>
        <a:xfrm>
          <a:off x="6929908" y="198001"/>
          <a:ext cx="2088002" cy="2123997"/>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baseline="0">
              <a:latin typeface="Arial Nova" panose="020B0504020202020204" pitchFamily="34" charset="0"/>
            </a:rPr>
            <a:t>It supports advanced features such as role-based access control, real-time analytics, and firmware updates</a:t>
          </a:r>
          <a:endParaRPr lang="en-IN" sz="1600" kern="1200">
            <a:latin typeface="Arial Nova" panose="020B0504020202020204" pitchFamily="34" charset="0"/>
          </a:endParaRPr>
        </a:p>
      </dsp:txBody>
      <dsp:txXfrm>
        <a:off x="6929908" y="198001"/>
        <a:ext cx="2088002" cy="2123997"/>
      </dsp:txXfrm>
    </dsp:sp>
    <dsp:sp modelId="{64C48FA6-7BDF-49C4-9B26-780913AA35E2}">
      <dsp:nvSpPr>
        <dsp:cNvPr id="0" name=""/>
        <dsp:cNvSpPr/>
      </dsp:nvSpPr>
      <dsp:spPr>
        <a:xfrm>
          <a:off x="9239718" y="198001"/>
          <a:ext cx="2088002" cy="2123997"/>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baseline="0">
              <a:latin typeface="Arial Nova" panose="020B0504020202020204" pitchFamily="34" charset="0"/>
            </a:rPr>
            <a:t>This contributes to a seamless and scalable network management experience for organizations of varying sizes</a:t>
          </a:r>
          <a:endParaRPr lang="en-IN" sz="1600" kern="1200">
            <a:latin typeface="Arial Nova" panose="020B0504020202020204" pitchFamily="34" charset="0"/>
          </a:endParaRPr>
        </a:p>
      </dsp:txBody>
      <dsp:txXfrm>
        <a:off x="9239718" y="198001"/>
        <a:ext cx="2088002" cy="212399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765FD3-E686-4BC1-A827-959741D5274F}">
      <dsp:nvSpPr>
        <dsp:cNvPr id="0" name=""/>
        <dsp:cNvSpPr/>
      </dsp:nvSpPr>
      <dsp:spPr>
        <a:xfrm>
          <a:off x="0" y="0"/>
          <a:ext cx="4961744" cy="152500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latin typeface="Arial Nova" panose="020B0504020202020204" pitchFamily="34" charset="0"/>
            </a:rPr>
            <a:t>MR – Wireless</a:t>
          </a:r>
          <a:endParaRPr lang="en-IN" sz="2000" b="1" kern="1200">
            <a:latin typeface="Arial Nova" panose="020B0504020202020204" pitchFamily="34" charset="0"/>
          </a:endParaRPr>
        </a:p>
        <a:p>
          <a:pPr marL="171450" lvl="1" indent="-171450" algn="l" defTabSz="800100">
            <a:lnSpc>
              <a:spcPct val="90000"/>
            </a:lnSpc>
            <a:spcBef>
              <a:spcPct val="0"/>
            </a:spcBef>
            <a:spcAft>
              <a:spcPct val="15000"/>
            </a:spcAft>
            <a:buChar char="•"/>
          </a:pPr>
          <a:r>
            <a:rPr lang="en-US" sz="1800" kern="1200">
              <a:latin typeface="Arial Nova" panose="020B0504020202020204" pitchFamily="34" charset="0"/>
            </a:rPr>
            <a:t>Variety of models that cater to indoor/ outdoor, hospitality, high performance, &amp; value priced WiFi6E access points</a:t>
          </a:r>
          <a:endParaRPr lang="en-IN" sz="1800" kern="1200">
            <a:latin typeface="Arial Nova" panose="020B0504020202020204" pitchFamily="34" charset="0"/>
          </a:endParaRPr>
        </a:p>
      </dsp:txBody>
      <dsp:txXfrm>
        <a:off x="1144849" y="0"/>
        <a:ext cx="3816895" cy="1525008"/>
      </dsp:txXfrm>
    </dsp:sp>
    <dsp:sp modelId="{BC11DE0C-DB27-44C0-B5AC-C6EBC2ACDB42}">
      <dsp:nvSpPr>
        <dsp:cNvPr id="0" name=""/>
        <dsp:cNvSpPr/>
      </dsp:nvSpPr>
      <dsp:spPr>
        <a:xfrm>
          <a:off x="152500" y="152500"/>
          <a:ext cx="992349" cy="1220006"/>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2731" t="6152" r="2731" b="6152"/>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9E7048E1-1364-4A7F-A065-5F2AFDCB9D05}">
      <dsp:nvSpPr>
        <dsp:cNvPr id="0" name=""/>
        <dsp:cNvSpPr/>
      </dsp:nvSpPr>
      <dsp:spPr>
        <a:xfrm>
          <a:off x="0" y="1677509"/>
          <a:ext cx="4961744" cy="152500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latin typeface="Arial Nova" panose="020B0504020202020204" pitchFamily="34" charset="0"/>
            </a:rPr>
            <a:t>MX – Security</a:t>
          </a:r>
          <a:endParaRPr lang="en-IN" sz="2000" b="1" kern="1200">
            <a:latin typeface="Arial Nova" panose="020B0504020202020204" pitchFamily="34" charset="0"/>
          </a:endParaRPr>
        </a:p>
        <a:p>
          <a:pPr marL="171450" lvl="1" indent="-171450" algn="l" defTabSz="800100">
            <a:lnSpc>
              <a:spcPct val="90000"/>
            </a:lnSpc>
            <a:spcBef>
              <a:spcPct val="0"/>
            </a:spcBef>
            <a:spcAft>
              <a:spcPct val="15000"/>
            </a:spcAft>
            <a:buChar char="•"/>
          </a:pPr>
          <a:r>
            <a:rPr lang="en-US" sz="1800" kern="1200">
              <a:latin typeface="Arial Nova" panose="020B0504020202020204" pitchFamily="34" charset="0"/>
            </a:rPr>
            <a:t>A complete Unified Threat Management solution sized from small branch to Datacenter levels</a:t>
          </a:r>
          <a:endParaRPr lang="en-IN" sz="1800" kern="1200">
            <a:latin typeface="Arial Nova" panose="020B0504020202020204" pitchFamily="34" charset="0"/>
          </a:endParaRPr>
        </a:p>
      </dsp:txBody>
      <dsp:txXfrm>
        <a:off x="1144849" y="1677509"/>
        <a:ext cx="3816895" cy="1525008"/>
      </dsp:txXfrm>
    </dsp:sp>
    <dsp:sp modelId="{38DE4331-506D-4FE4-BE00-FD96C56436E2}">
      <dsp:nvSpPr>
        <dsp:cNvPr id="0" name=""/>
        <dsp:cNvSpPr/>
      </dsp:nvSpPr>
      <dsp:spPr>
        <a:xfrm>
          <a:off x="152500" y="1830010"/>
          <a:ext cx="992349" cy="1220006"/>
        </a:xfrm>
        <a:prstGeom prst="roundRect">
          <a:avLst>
            <a:gd name="adj" fmla="val 10000"/>
          </a:avLst>
        </a:prstGeom>
        <a:blipFill dpi="0" rotWithShape="1">
          <a:blip xmlns:r="http://schemas.openxmlformats.org/officeDocument/2006/relationships" r:embed="rId2">
            <a:extLst>
              <a:ext uri="{837473B0-CC2E-450A-ABE3-18F120FF3D39}">
                <a1611:picAttrSrcUrl xmlns:a1611="http://schemas.microsoft.com/office/drawing/2016/11/main" r:id="rId3"/>
              </a:ext>
            </a:extLst>
          </a:blip>
          <a:srcRect/>
          <a:stretch>
            <a:fillRect t="-20000" b="20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0700E7F5-33FE-4B05-8798-B75C651965C4}">
      <dsp:nvSpPr>
        <dsp:cNvPr id="0" name=""/>
        <dsp:cNvSpPr/>
      </dsp:nvSpPr>
      <dsp:spPr>
        <a:xfrm>
          <a:off x="0" y="3355018"/>
          <a:ext cx="4961744" cy="1525008"/>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latin typeface="Arial Nova" panose="020B0504020202020204" pitchFamily="34" charset="0"/>
            </a:rPr>
            <a:t>MS – Switching</a:t>
          </a:r>
          <a:endParaRPr lang="en-IN" sz="2000" b="1" kern="1200">
            <a:latin typeface="Arial Nova" panose="020B0504020202020204" pitchFamily="34" charset="0"/>
          </a:endParaRPr>
        </a:p>
        <a:p>
          <a:pPr marL="171450" lvl="1" indent="-171450" algn="l" defTabSz="800100">
            <a:lnSpc>
              <a:spcPct val="90000"/>
            </a:lnSpc>
            <a:spcBef>
              <a:spcPct val="0"/>
            </a:spcBef>
            <a:spcAft>
              <a:spcPct val="15000"/>
            </a:spcAft>
            <a:buChar char="•"/>
          </a:pPr>
          <a:r>
            <a:rPr lang="en-US" sz="1800" kern="1200">
              <a:latin typeface="Arial Nova" panose="020B0504020202020204" pitchFamily="34" charset="0"/>
            </a:rPr>
            <a:t>Stackable switches for networking &amp; connectivity with 10 Gbps, 40 Gbps &amp; 100 Gbps interface options</a:t>
          </a:r>
          <a:endParaRPr lang="en-IN" sz="1800" kern="1200">
            <a:latin typeface="Arial Nova" panose="020B0504020202020204" pitchFamily="34" charset="0"/>
          </a:endParaRPr>
        </a:p>
      </dsp:txBody>
      <dsp:txXfrm>
        <a:off x="1144849" y="3355018"/>
        <a:ext cx="3816895" cy="1525008"/>
      </dsp:txXfrm>
    </dsp:sp>
    <dsp:sp modelId="{94FF46EE-61CA-462E-992B-4ACE7D99CF08}">
      <dsp:nvSpPr>
        <dsp:cNvPr id="0" name=""/>
        <dsp:cNvSpPr/>
      </dsp:nvSpPr>
      <dsp:spPr>
        <a:xfrm>
          <a:off x="152500" y="3507519"/>
          <a:ext cx="992349" cy="1220006"/>
        </a:xfrm>
        <a:prstGeom prst="roundRect">
          <a:avLst>
            <a:gd name="adj" fmla="val 10000"/>
          </a:avLst>
        </a:prstGeom>
        <a:blipFill dpi="0" rotWithShape="1">
          <a:blip xmlns:r="http://schemas.openxmlformats.org/officeDocument/2006/relationships" r:embed="rId4">
            <a:extLst>
              <a:ext uri="{28A0092B-C50C-407E-A947-70E740481C1C}">
                <a14:useLocalDpi xmlns:a14="http://schemas.microsoft.com/office/drawing/2010/main" val="0"/>
              </a:ext>
            </a:extLst>
          </a:blip>
          <a:srcRect/>
          <a:stretch>
            <a:fillRect/>
          </a:stretch>
        </a:blip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765FD3-E686-4BC1-A827-959741D5274F}">
      <dsp:nvSpPr>
        <dsp:cNvPr id="0" name=""/>
        <dsp:cNvSpPr/>
      </dsp:nvSpPr>
      <dsp:spPr>
        <a:xfrm>
          <a:off x="0" y="0"/>
          <a:ext cx="4761876" cy="1534691"/>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latin typeface="Arial Nova" panose="020B0504020202020204" pitchFamily="34" charset="0"/>
            </a:rPr>
            <a:t>MV – Smart Cameras</a:t>
          </a:r>
          <a:endParaRPr lang="en-IN" sz="2000" b="1" kern="1200">
            <a:latin typeface="Arial Nova" panose="020B0504020202020204" pitchFamily="34" charset="0"/>
          </a:endParaRPr>
        </a:p>
        <a:p>
          <a:pPr marL="171450" lvl="1" indent="-171450" algn="l" defTabSz="800100">
            <a:lnSpc>
              <a:spcPct val="90000"/>
            </a:lnSpc>
            <a:spcBef>
              <a:spcPct val="0"/>
            </a:spcBef>
            <a:spcAft>
              <a:spcPct val="15000"/>
            </a:spcAft>
            <a:buChar char="•"/>
          </a:pPr>
          <a:r>
            <a:rPr lang="en-US" sz="1800" kern="1200">
              <a:latin typeface="Arial Nova" panose="020B0504020202020204" pitchFamily="34" charset="0"/>
            </a:rPr>
            <a:t>Simplifying security with out-of-the-box provisioning &amp; flexible management for real-time visibility </a:t>
          </a:r>
          <a:endParaRPr lang="en-IN" sz="1800" kern="1200">
            <a:latin typeface="Arial Nova" panose="020B0504020202020204" pitchFamily="34" charset="0"/>
          </a:endParaRPr>
        </a:p>
      </dsp:txBody>
      <dsp:txXfrm>
        <a:off x="1105844" y="0"/>
        <a:ext cx="3656031" cy="1534691"/>
      </dsp:txXfrm>
    </dsp:sp>
    <dsp:sp modelId="{BC11DE0C-DB27-44C0-B5AC-C6EBC2ACDB42}">
      <dsp:nvSpPr>
        <dsp:cNvPr id="0" name=""/>
        <dsp:cNvSpPr/>
      </dsp:nvSpPr>
      <dsp:spPr>
        <a:xfrm>
          <a:off x="153469" y="153469"/>
          <a:ext cx="952375" cy="1227753"/>
        </a:xfrm>
        <a:prstGeom prst="roundRect">
          <a:avLst>
            <a:gd name="adj" fmla="val 10000"/>
          </a:avLst>
        </a:prstGeom>
        <a:blipFill dpi="0" rotWithShape="1">
          <a:blip xmlns:r="http://schemas.openxmlformats.org/officeDocument/2006/relationships" r:embed="rId1">
            <a:extLst>
              <a:ext uri="{837473B0-CC2E-450A-ABE3-18F120FF3D39}">
                <a1611:picAttrSrcUrl xmlns:a1611="http://schemas.microsoft.com/office/drawing/2016/11/main" r:id="rId2"/>
              </a:ext>
            </a:extLst>
          </a:blip>
          <a:srcRect/>
          <a:stretch>
            <a:fillRect l="-1880" t="20768" r="-1880" b="20768"/>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9E7048E1-1364-4A7F-A065-5F2AFDCB9D05}">
      <dsp:nvSpPr>
        <dsp:cNvPr id="0" name=""/>
        <dsp:cNvSpPr/>
      </dsp:nvSpPr>
      <dsp:spPr>
        <a:xfrm>
          <a:off x="0" y="1688161"/>
          <a:ext cx="4761876" cy="1534691"/>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latin typeface="Arial Nova" panose="020B0504020202020204" pitchFamily="34" charset="0"/>
            </a:rPr>
            <a:t>MG – Cellular Gateway</a:t>
          </a:r>
          <a:endParaRPr lang="en-IN" sz="2000" b="1" kern="1200">
            <a:latin typeface="Arial Nova" panose="020B0504020202020204" pitchFamily="34" charset="0"/>
          </a:endParaRPr>
        </a:p>
        <a:p>
          <a:pPr marL="171450" lvl="1" indent="-171450" algn="l" defTabSz="800100">
            <a:lnSpc>
              <a:spcPct val="90000"/>
            </a:lnSpc>
            <a:spcBef>
              <a:spcPct val="0"/>
            </a:spcBef>
            <a:spcAft>
              <a:spcPct val="15000"/>
            </a:spcAft>
            <a:buChar char="•"/>
          </a:pPr>
          <a:r>
            <a:rPr lang="en-US" sz="1800" kern="1200">
              <a:latin typeface="Arial Nova" panose="020B0504020202020204" pitchFamily="34" charset="0"/>
            </a:rPr>
            <a:t>Unlock wireless WAN connectivity via cellular links for backup &amp; redundancy</a:t>
          </a:r>
          <a:endParaRPr lang="en-IN" sz="1800" kern="1200">
            <a:latin typeface="Arial Nova" panose="020B0504020202020204" pitchFamily="34" charset="0"/>
          </a:endParaRPr>
        </a:p>
      </dsp:txBody>
      <dsp:txXfrm>
        <a:off x="1105844" y="1688161"/>
        <a:ext cx="3656031" cy="1534691"/>
      </dsp:txXfrm>
    </dsp:sp>
    <dsp:sp modelId="{38DE4331-506D-4FE4-BE00-FD96C56436E2}">
      <dsp:nvSpPr>
        <dsp:cNvPr id="0" name=""/>
        <dsp:cNvSpPr/>
      </dsp:nvSpPr>
      <dsp:spPr>
        <a:xfrm>
          <a:off x="153469" y="1841630"/>
          <a:ext cx="952375" cy="1227753"/>
        </a:xfrm>
        <a:prstGeom prst="roundRect">
          <a:avLst>
            <a:gd name="adj" fmla="val 10000"/>
          </a:avLst>
        </a:prstGeom>
        <a:blipFill>
          <a:blip xmlns:r="http://schemas.openxmlformats.org/officeDocument/2006/relationships" r:embed="rId3">
            <a:extLst>
              <a:ext uri="{837473B0-CC2E-450A-ABE3-18F120FF3D39}">
                <a1611:picAttrSrcUrl xmlns:a1611="http://schemas.microsoft.com/office/drawing/2016/11/main" r:id="rId4"/>
              </a:ext>
            </a:extLst>
          </a:blip>
          <a:srcRect/>
          <a:stretch>
            <a:fillRect l="-15000" r="-15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0700E7F5-33FE-4B05-8798-B75C651965C4}">
      <dsp:nvSpPr>
        <dsp:cNvPr id="0" name=""/>
        <dsp:cNvSpPr/>
      </dsp:nvSpPr>
      <dsp:spPr>
        <a:xfrm>
          <a:off x="0" y="3376322"/>
          <a:ext cx="4761876" cy="1534691"/>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1" kern="1200">
              <a:latin typeface="Arial Nova" panose="020B0504020202020204" pitchFamily="34" charset="0"/>
            </a:rPr>
            <a:t>MT – Sensors</a:t>
          </a:r>
          <a:endParaRPr lang="en-IN" sz="2000" b="1" kern="1200">
            <a:latin typeface="Arial Nova" panose="020B0504020202020204" pitchFamily="34" charset="0"/>
          </a:endParaRPr>
        </a:p>
        <a:p>
          <a:pPr marL="171450" lvl="1" indent="-171450" algn="l" defTabSz="800100">
            <a:lnSpc>
              <a:spcPct val="90000"/>
            </a:lnSpc>
            <a:spcBef>
              <a:spcPct val="0"/>
            </a:spcBef>
            <a:spcAft>
              <a:spcPct val="15000"/>
            </a:spcAft>
            <a:buChar char="•"/>
          </a:pPr>
          <a:r>
            <a:rPr lang="en-US" sz="1800" kern="1200">
              <a:latin typeface="Arial Nova" panose="020B0504020202020204" pitchFamily="34" charset="0"/>
            </a:rPr>
            <a:t>Indoor sensor models for protecting critical assets with out-of-the-box &amp; real-time environmental visibility</a:t>
          </a:r>
          <a:endParaRPr lang="en-IN" sz="1800" kern="1200">
            <a:latin typeface="Arial Nova" panose="020B0504020202020204" pitchFamily="34" charset="0"/>
          </a:endParaRPr>
        </a:p>
      </dsp:txBody>
      <dsp:txXfrm>
        <a:off x="1105844" y="3376322"/>
        <a:ext cx="3656031" cy="1534691"/>
      </dsp:txXfrm>
    </dsp:sp>
    <dsp:sp modelId="{94FF46EE-61CA-462E-992B-4ACE7D99CF08}">
      <dsp:nvSpPr>
        <dsp:cNvPr id="0" name=""/>
        <dsp:cNvSpPr/>
      </dsp:nvSpPr>
      <dsp:spPr>
        <a:xfrm>
          <a:off x="153469" y="3529791"/>
          <a:ext cx="952375" cy="1227753"/>
        </a:xfrm>
        <a:prstGeom prst="roundRect">
          <a:avLst>
            <a:gd name="adj" fmla="val 10000"/>
          </a:avLst>
        </a:prstGeom>
        <a:blipFill>
          <a:blip xmlns:r="http://schemas.openxmlformats.org/officeDocument/2006/relationships" r:embed="rId5">
            <a:extLst>
              <a:ext uri="{837473B0-CC2E-450A-ABE3-18F120FF3D39}">
                <a1611:picAttrSrcUrl xmlns:a1611="http://schemas.microsoft.com/office/drawing/2016/11/main" r:id="rId6"/>
              </a:ext>
            </a:extLst>
          </a:blip>
          <a:srcRect/>
          <a:stretch>
            <a:fillRect t="-1000" b="-1000"/>
          </a:stretch>
        </a:blip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6901388-2A47-4FE7-B54F-F363E989A38E}">
      <dsp:nvSpPr>
        <dsp:cNvPr id="0" name=""/>
        <dsp:cNvSpPr/>
      </dsp:nvSpPr>
      <dsp:spPr>
        <a:xfrm>
          <a:off x="4083" y="0"/>
          <a:ext cx="1432936" cy="2713948"/>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a:latin typeface="Arial Nova" panose="020B0504020202020204" pitchFamily="34" charset="0"/>
            </a:rPr>
            <a:t>Cloud Management</a:t>
          </a:r>
          <a:endParaRPr lang="en-IN" sz="1600" kern="1200">
            <a:latin typeface="Arial Nova" panose="020B0504020202020204" pitchFamily="34" charset="0"/>
          </a:endParaRPr>
        </a:p>
      </dsp:txBody>
      <dsp:txXfrm>
        <a:off x="4083" y="0"/>
        <a:ext cx="1432936" cy="814184"/>
      </dsp:txXfrm>
    </dsp:sp>
    <dsp:sp modelId="{B56A849A-F16A-4884-A61B-C73A41C8FC94}">
      <dsp:nvSpPr>
        <dsp:cNvPr id="0" name=""/>
        <dsp:cNvSpPr/>
      </dsp:nvSpPr>
      <dsp:spPr>
        <a:xfrm>
          <a:off x="147377" y="814184"/>
          <a:ext cx="1146348" cy="1764066"/>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None/>
          </a:pPr>
          <a:r>
            <a:rPr lang="en-US" sz="900" b="0" i="0" kern="1200">
              <a:latin typeface="Arial Nova" panose="020B0504020202020204" pitchFamily="34" charset="0"/>
            </a:rPr>
            <a:t>All Meraki devices can be centrally managed through the Meraki Dashboard, thus MRs can be configured, monitored, and troubleshot from any location with internet access</a:t>
          </a:r>
          <a:endParaRPr lang="en-IN" sz="900" kern="1200">
            <a:latin typeface="Arial Nova" panose="020B0504020202020204" pitchFamily="34" charset="0"/>
          </a:endParaRPr>
        </a:p>
      </dsp:txBody>
      <dsp:txXfrm>
        <a:off x="180952" y="847759"/>
        <a:ext cx="1079198" cy="1696916"/>
      </dsp:txXfrm>
    </dsp:sp>
    <dsp:sp modelId="{D3A4C80C-8F7E-4CE5-9D6B-3F97318A8FA4}">
      <dsp:nvSpPr>
        <dsp:cNvPr id="0" name=""/>
        <dsp:cNvSpPr/>
      </dsp:nvSpPr>
      <dsp:spPr>
        <a:xfrm>
          <a:off x="1544489" y="0"/>
          <a:ext cx="1432936" cy="2713948"/>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a:latin typeface="Arial Nova" panose="020B0504020202020204" pitchFamily="34" charset="0"/>
            </a:rPr>
            <a:t>Zero-touch Deployment</a:t>
          </a:r>
          <a:endParaRPr lang="en-IN" sz="1600" kern="1200">
            <a:latin typeface="Arial Nova" panose="020B0504020202020204" pitchFamily="34" charset="0"/>
          </a:endParaRPr>
        </a:p>
      </dsp:txBody>
      <dsp:txXfrm>
        <a:off x="1544489" y="0"/>
        <a:ext cx="1432936" cy="814184"/>
      </dsp:txXfrm>
    </dsp:sp>
    <dsp:sp modelId="{B4194822-B923-45FF-A1BE-18DF9667716E}">
      <dsp:nvSpPr>
        <dsp:cNvPr id="0" name=""/>
        <dsp:cNvSpPr/>
      </dsp:nvSpPr>
      <dsp:spPr>
        <a:xfrm>
          <a:off x="1687783" y="814184"/>
          <a:ext cx="1146348" cy="1764066"/>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None/>
          </a:pPr>
          <a:r>
            <a:rPr lang="en-US" sz="900" b="0" i="0" kern="1200">
              <a:latin typeface="Arial Nova" panose="020B0504020202020204" pitchFamily="34" charset="0"/>
            </a:rPr>
            <a:t>All Meraki devices can be deployed with minimal manual configuration. Once connected to the network, they automatically pull configurations from the cloud, streamlining the deployment process</a:t>
          </a:r>
          <a:endParaRPr lang="en-IN" sz="900" kern="1200">
            <a:latin typeface="Arial Nova" panose="020B0504020202020204" pitchFamily="34" charset="0"/>
          </a:endParaRPr>
        </a:p>
      </dsp:txBody>
      <dsp:txXfrm>
        <a:off x="1721358" y="847759"/>
        <a:ext cx="1079198" cy="1696916"/>
      </dsp:txXfrm>
    </dsp:sp>
    <dsp:sp modelId="{DAE8E5CC-4940-45C3-BD32-1F4B318C58F2}">
      <dsp:nvSpPr>
        <dsp:cNvPr id="0" name=""/>
        <dsp:cNvSpPr/>
      </dsp:nvSpPr>
      <dsp:spPr>
        <a:xfrm>
          <a:off x="3084896" y="0"/>
          <a:ext cx="1432936" cy="2713948"/>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a:latin typeface="Arial Nova" panose="020B0504020202020204" pitchFamily="34" charset="0"/>
            </a:rPr>
            <a:t>Intelligent Radio Assignment</a:t>
          </a:r>
          <a:endParaRPr lang="en-IN" sz="1600" kern="1200">
            <a:latin typeface="Arial Nova" panose="020B0504020202020204" pitchFamily="34" charset="0"/>
          </a:endParaRPr>
        </a:p>
      </dsp:txBody>
      <dsp:txXfrm>
        <a:off x="3084896" y="0"/>
        <a:ext cx="1432936" cy="814184"/>
      </dsp:txXfrm>
    </dsp:sp>
    <dsp:sp modelId="{2548DA10-A708-4314-B490-4175777EDB8A}">
      <dsp:nvSpPr>
        <dsp:cNvPr id="0" name=""/>
        <dsp:cNvSpPr/>
      </dsp:nvSpPr>
      <dsp:spPr>
        <a:xfrm>
          <a:off x="3228190" y="814184"/>
          <a:ext cx="1146348" cy="1764066"/>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None/>
          </a:pPr>
          <a:r>
            <a:rPr lang="en-US" sz="900" b="0" i="0" kern="1200">
              <a:latin typeface="Arial Nova" panose="020B0504020202020204" pitchFamily="34" charset="0"/>
            </a:rPr>
            <a:t>Support intelligent radio assignment, which optimizes the allocation of 2.4 GHz and 5 GHz frequencies based on real-time usage and interference conditions</a:t>
          </a:r>
          <a:endParaRPr lang="en-IN" sz="900" kern="1200">
            <a:latin typeface="Arial Nova" panose="020B0504020202020204" pitchFamily="34" charset="0"/>
          </a:endParaRPr>
        </a:p>
      </dsp:txBody>
      <dsp:txXfrm>
        <a:off x="3261765" y="847759"/>
        <a:ext cx="1079198" cy="1696916"/>
      </dsp:txXfrm>
    </dsp:sp>
    <dsp:sp modelId="{2D06FE1E-3E43-4F17-B042-3BA95020D655}">
      <dsp:nvSpPr>
        <dsp:cNvPr id="0" name=""/>
        <dsp:cNvSpPr/>
      </dsp:nvSpPr>
      <dsp:spPr>
        <a:xfrm>
          <a:off x="4625302" y="0"/>
          <a:ext cx="1432936" cy="2713948"/>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a:latin typeface="Arial Nova" panose="020B0504020202020204" pitchFamily="34" charset="0"/>
            </a:rPr>
            <a:t>Mesh Networking</a:t>
          </a:r>
          <a:endParaRPr lang="en-IN" sz="1600" kern="1200">
            <a:latin typeface="Arial Nova" panose="020B0504020202020204" pitchFamily="34" charset="0"/>
          </a:endParaRPr>
        </a:p>
      </dsp:txBody>
      <dsp:txXfrm>
        <a:off x="4625302" y="0"/>
        <a:ext cx="1432936" cy="814184"/>
      </dsp:txXfrm>
    </dsp:sp>
    <dsp:sp modelId="{DC5A33C6-619F-4836-819B-AA65BE21B48B}">
      <dsp:nvSpPr>
        <dsp:cNvPr id="0" name=""/>
        <dsp:cNvSpPr/>
      </dsp:nvSpPr>
      <dsp:spPr>
        <a:xfrm>
          <a:off x="4768596" y="814184"/>
          <a:ext cx="1146348" cy="1764066"/>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None/>
          </a:pPr>
          <a:r>
            <a:rPr lang="en-US" sz="900" b="0" i="0" kern="1200">
              <a:latin typeface="Arial Nova" panose="020B0504020202020204" pitchFamily="34" charset="0"/>
            </a:rPr>
            <a:t>Support mesh networking, allowing MRs to wirelessly extend the network coverage without the need for additional cabling</a:t>
          </a:r>
          <a:endParaRPr lang="en-IN" sz="900" kern="1200">
            <a:latin typeface="Arial Nova" panose="020B0504020202020204" pitchFamily="34" charset="0"/>
          </a:endParaRPr>
        </a:p>
      </dsp:txBody>
      <dsp:txXfrm>
        <a:off x="4802171" y="847759"/>
        <a:ext cx="1079198" cy="1696916"/>
      </dsp:txXfrm>
    </dsp:sp>
    <dsp:sp modelId="{DF72CB68-72FC-4EAC-8427-9CDF7479FCD9}">
      <dsp:nvSpPr>
        <dsp:cNvPr id="0" name=""/>
        <dsp:cNvSpPr/>
      </dsp:nvSpPr>
      <dsp:spPr>
        <a:xfrm>
          <a:off x="6165709" y="0"/>
          <a:ext cx="1432936" cy="2713948"/>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a:latin typeface="Arial Nova" panose="020B0504020202020204" pitchFamily="34" charset="0"/>
            </a:rPr>
            <a:t>Auto RF Management</a:t>
          </a:r>
          <a:endParaRPr lang="en-IN" sz="1600" kern="1200">
            <a:latin typeface="Arial Nova" panose="020B0504020202020204" pitchFamily="34" charset="0"/>
          </a:endParaRPr>
        </a:p>
      </dsp:txBody>
      <dsp:txXfrm>
        <a:off x="6165709" y="0"/>
        <a:ext cx="1432936" cy="814184"/>
      </dsp:txXfrm>
    </dsp:sp>
    <dsp:sp modelId="{68AE47E4-82BE-49F7-A4AE-B76B2ED6B011}">
      <dsp:nvSpPr>
        <dsp:cNvPr id="0" name=""/>
        <dsp:cNvSpPr/>
      </dsp:nvSpPr>
      <dsp:spPr>
        <a:xfrm>
          <a:off x="6309002" y="814184"/>
          <a:ext cx="1146348" cy="1764066"/>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None/>
          </a:pPr>
          <a:r>
            <a:rPr lang="en-US" sz="900" b="0" i="0" kern="1200">
              <a:latin typeface="Arial Nova" panose="020B0504020202020204" pitchFamily="34" charset="0"/>
            </a:rPr>
            <a:t>The Auto RF feature continuously monitors the radio environment and adjusts settings dynamically to optimize performance</a:t>
          </a:r>
          <a:endParaRPr lang="en-IN" sz="900" kern="1200">
            <a:latin typeface="Arial Nova" panose="020B0504020202020204" pitchFamily="34" charset="0"/>
          </a:endParaRPr>
        </a:p>
      </dsp:txBody>
      <dsp:txXfrm>
        <a:off x="6342577" y="847759"/>
        <a:ext cx="1079198" cy="1696916"/>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B722DC-2210-463C-837E-990C6C4B5048}">
      <dsp:nvSpPr>
        <dsp:cNvPr id="0" name=""/>
        <dsp:cNvSpPr/>
      </dsp:nvSpPr>
      <dsp:spPr>
        <a:xfrm>
          <a:off x="4083" y="0"/>
          <a:ext cx="1432936" cy="2713948"/>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a:latin typeface="Arial Nova" panose="020B0504020202020204" pitchFamily="34" charset="0"/>
            </a:rPr>
            <a:t>Integrated Security Features</a:t>
          </a:r>
          <a:endParaRPr lang="en-IN" sz="1600" kern="1200">
            <a:latin typeface="Arial Nova" panose="020B0504020202020204" pitchFamily="34" charset="0"/>
          </a:endParaRPr>
        </a:p>
      </dsp:txBody>
      <dsp:txXfrm>
        <a:off x="4083" y="0"/>
        <a:ext cx="1432936" cy="814184"/>
      </dsp:txXfrm>
    </dsp:sp>
    <dsp:sp modelId="{EB725524-672B-45E8-9B98-969A554E5570}">
      <dsp:nvSpPr>
        <dsp:cNvPr id="0" name=""/>
        <dsp:cNvSpPr/>
      </dsp:nvSpPr>
      <dsp:spPr>
        <a:xfrm>
          <a:off x="147377" y="814184"/>
          <a:ext cx="1146348" cy="1764066"/>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None/>
          </a:pPr>
          <a:r>
            <a:rPr lang="en-US" sz="900" b="0" i="0" kern="1200">
              <a:latin typeface="Arial Nova" panose="020B0504020202020204" pitchFamily="34" charset="0"/>
            </a:rPr>
            <a:t>MRs include built-in security features such as WPA3 encryption, stateful firewall, integrated Layer 7 application visibility, and content filtering</a:t>
          </a:r>
          <a:endParaRPr lang="en-IN" sz="900" kern="1200">
            <a:latin typeface="Arial Nova" panose="020B0504020202020204" pitchFamily="34" charset="0"/>
          </a:endParaRPr>
        </a:p>
      </dsp:txBody>
      <dsp:txXfrm>
        <a:off x="180952" y="847759"/>
        <a:ext cx="1079198" cy="1696916"/>
      </dsp:txXfrm>
    </dsp:sp>
    <dsp:sp modelId="{F2ACD7F9-374A-465F-862A-3502E496F397}">
      <dsp:nvSpPr>
        <dsp:cNvPr id="0" name=""/>
        <dsp:cNvSpPr/>
      </dsp:nvSpPr>
      <dsp:spPr>
        <a:xfrm>
          <a:off x="1544489" y="0"/>
          <a:ext cx="1432936" cy="2713948"/>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a:latin typeface="Arial Nova" panose="020B0504020202020204" pitchFamily="34" charset="0"/>
            </a:rPr>
            <a:t>Scalability</a:t>
          </a:r>
          <a:endParaRPr lang="en-IN" sz="1600" kern="1200">
            <a:latin typeface="Arial Nova" panose="020B0504020202020204" pitchFamily="34" charset="0"/>
          </a:endParaRPr>
        </a:p>
      </dsp:txBody>
      <dsp:txXfrm>
        <a:off x="1544489" y="0"/>
        <a:ext cx="1432936" cy="814184"/>
      </dsp:txXfrm>
    </dsp:sp>
    <dsp:sp modelId="{2279BA15-EA75-4F35-8C02-080C5E26AB85}">
      <dsp:nvSpPr>
        <dsp:cNvPr id="0" name=""/>
        <dsp:cNvSpPr/>
      </dsp:nvSpPr>
      <dsp:spPr>
        <a:xfrm>
          <a:off x="1687783" y="814184"/>
          <a:ext cx="1146348" cy="1764066"/>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None/>
          </a:pPr>
          <a:r>
            <a:rPr lang="en-US" sz="900" b="0" i="0" kern="1200">
              <a:latin typeface="Arial Nova" panose="020B0504020202020204" pitchFamily="34" charset="0"/>
            </a:rPr>
            <a:t>Meraki solutions are designed to scale easily, whether deploying a small network for a single location or managing large, distributed networks with thousands of access points.</a:t>
          </a:r>
          <a:endParaRPr lang="en-IN" sz="900" kern="1200">
            <a:latin typeface="Arial Nova" panose="020B0504020202020204" pitchFamily="34" charset="0"/>
          </a:endParaRPr>
        </a:p>
      </dsp:txBody>
      <dsp:txXfrm>
        <a:off x="1721358" y="847759"/>
        <a:ext cx="1079198" cy="1696916"/>
      </dsp:txXfrm>
    </dsp:sp>
    <dsp:sp modelId="{5CD207C7-FF97-4D3D-9FBE-1944351BD5F6}">
      <dsp:nvSpPr>
        <dsp:cNvPr id="0" name=""/>
        <dsp:cNvSpPr/>
      </dsp:nvSpPr>
      <dsp:spPr>
        <a:xfrm>
          <a:off x="3084896" y="0"/>
          <a:ext cx="1432936" cy="2713948"/>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a:latin typeface="Arial Nova" panose="020B0504020202020204" pitchFamily="34" charset="0"/>
            </a:rPr>
            <a:t>Location Analytics</a:t>
          </a:r>
          <a:endParaRPr lang="en-IN" sz="1600" kern="1200">
            <a:latin typeface="Arial Nova" panose="020B0504020202020204" pitchFamily="34" charset="0"/>
          </a:endParaRPr>
        </a:p>
      </dsp:txBody>
      <dsp:txXfrm>
        <a:off x="3084896" y="0"/>
        <a:ext cx="1432936" cy="814184"/>
      </dsp:txXfrm>
    </dsp:sp>
    <dsp:sp modelId="{C8C06A51-6D10-4ED2-B739-AA45C140988A}">
      <dsp:nvSpPr>
        <dsp:cNvPr id="0" name=""/>
        <dsp:cNvSpPr/>
      </dsp:nvSpPr>
      <dsp:spPr>
        <a:xfrm>
          <a:off x="3228190" y="814184"/>
          <a:ext cx="1146348" cy="1764066"/>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None/>
          </a:pPr>
          <a:r>
            <a:rPr lang="en-US" sz="900" b="0" i="0" kern="1200">
              <a:latin typeface="Arial Nova" panose="020B0504020202020204" pitchFamily="34" charset="0"/>
            </a:rPr>
            <a:t>MRs can provide location analytics, allowing ability to gather insights on visitor behavior, track foot traffic, and analyze user engagement within a physical space</a:t>
          </a:r>
          <a:endParaRPr lang="en-IN" sz="900" kern="1200">
            <a:latin typeface="Arial Nova" panose="020B0504020202020204" pitchFamily="34" charset="0"/>
          </a:endParaRPr>
        </a:p>
      </dsp:txBody>
      <dsp:txXfrm>
        <a:off x="3261765" y="847759"/>
        <a:ext cx="1079198" cy="1696916"/>
      </dsp:txXfrm>
    </dsp:sp>
    <dsp:sp modelId="{01ADE72C-ACE5-4778-8FBA-AA40066D88A9}">
      <dsp:nvSpPr>
        <dsp:cNvPr id="0" name=""/>
        <dsp:cNvSpPr/>
      </dsp:nvSpPr>
      <dsp:spPr>
        <a:xfrm>
          <a:off x="4625302" y="0"/>
          <a:ext cx="1432936" cy="2713948"/>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a:latin typeface="Arial Nova" panose="020B0504020202020204" pitchFamily="34" charset="0"/>
            </a:rPr>
            <a:t>Firmware Updates</a:t>
          </a:r>
          <a:endParaRPr lang="en-IN" sz="1600" kern="1200">
            <a:latin typeface="Arial Nova" panose="020B0504020202020204" pitchFamily="34" charset="0"/>
          </a:endParaRPr>
        </a:p>
      </dsp:txBody>
      <dsp:txXfrm>
        <a:off x="4625302" y="0"/>
        <a:ext cx="1432936" cy="814184"/>
      </dsp:txXfrm>
    </dsp:sp>
    <dsp:sp modelId="{CF62AAA7-C222-4660-8676-6EE9AAEEA8A0}">
      <dsp:nvSpPr>
        <dsp:cNvPr id="0" name=""/>
        <dsp:cNvSpPr/>
      </dsp:nvSpPr>
      <dsp:spPr>
        <a:xfrm>
          <a:off x="4768596" y="814184"/>
          <a:ext cx="1146348" cy="1764066"/>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None/>
          </a:pPr>
          <a:r>
            <a:rPr lang="en-US" sz="900" b="0" i="0" kern="1200">
              <a:latin typeface="Arial Nova" panose="020B0504020202020204" pitchFamily="34" charset="0"/>
            </a:rPr>
            <a:t>Firmware updates are automatically managed through the cloud, ensuring that devices are always running the latest and most secure software.</a:t>
          </a:r>
          <a:endParaRPr lang="en-IN" sz="900" kern="1200">
            <a:latin typeface="Arial Nova" panose="020B0504020202020204" pitchFamily="34" charset="0"/>
          </a:endParaRPr>
        </a:p>
      </dsp:txBody>
      <dsp:txXfrm>
        <a:off x="4802171" y="847759"/>
        <a:ext cx="1079198" cy="1696916"/>
      </dsp:txXfrm>
    </dsp:sp>
    <dsp:sp modelId="{29B7B106-07F8-4A01-A082-D618F0C777B5}">
      <dsp:nvSpPr>
        <dsp:cNvPr id="0" name=""/>
        <dsp:cNvSpPr/>
      </dsp:nvSpPr>
      <dsp:spPr>
        <a:xfrm>
          <a:off x="6165709" y="0"/>
          <a:ext cx="1432936" cy="2713948"/>
        </a:xfrm>
        <a:prstGeom prst="roundRect">
          <a:avLst>
            <a:gd name="adj" fmla="val 10000"/>
          </a:avLst>
        </a:prstGeom>
        <a:solidFill>
          <a:schemeClr val="dk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a:latin typeface="Arial Nova" panose="020B0504020202020204" pitchFamily="34" charset="0"/>
            </a:rPr>
            <a:t>Application Visibility &amp; Control</a:t>
          </a:r>
          <a:endParaRPr lang="en-IN" sz="1600" kern="1200">
            <a:latin typeface="Arial Nova" panose="020B0504020202020204" pitchFamily="34" charset="0"/>
          </a:endParaRPr>
        </a:p>
      </dsp:txBody>
      <dsp:txXfrm>
        <a:off x="6165709" y="0"/>
        <a:ext cx="1432936" cy="814184"/>
      </dsp:txXfrm>
    </dsp:sp>
    <dsp:sp modelId="{CD042FEE-546B-4BFB-96FE-B27E5747268E}">
      <dsp:nvSpPr>
        <dsp:cNvPr id="0" name=""/>
        <dsp:cNvSpPr/>
      </dsp:nvSpPr>
      <dsp:spPr>
        <a:xfrm>
          <a:off x="6309002" y="814184"/>
          <a:ext cx="1146348" cy="1764066"/>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a:lnSpc>
              <a:spcPct val="90000"/>
            </a:lnSpc>
            <a:spcBef>
              <a:spcPct val="0"/>
            </a:spcBef>
            <a:spcAft>
              <a:spcPct val="35000"/>
            </a:spcAft>
            <a:buNone/>
          </a:pPr>
          <a:r>
            <a:rPr lang="en-US" sz="900" b="0" i="0" kern="1200">
              <a:latin typeface="Arial Nova" panose="020B0504020202020204" pitchFamily="34" charset="0"/>
            </a:rPr>
            <a:t>MRs offer Layer 7 visibility, allowing administrators to see which applications are being used on the network for policy enforcement and network optimization.</a:t>
          </a:r>
          <a:endParaRPr lang="en-IN" sz="900" kern="1200">
            <a:latin typeface="Arial Nova" panose="020B0504020202020204" pitchFamily="34" charset="0"/>
          </a:endParaRPr>
        </a:p>
      </dsp:txBody>
      <dsp:txXfrm>
        <a:off x="6342577" y="847759"/>
        <a:ext cx="1079198" cy="1696916"/>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9845FB-DA3E-487B-BAC6-E3298EDB4DDE}">
      <dsp:nvSpPr>
        <dsp:cNvPr id="0" name=""/>
        <dsp:cNvSpPr/>
      </dsp:nvSpPr>
      <dsp:spPr>
        <a:xfrm rot="5400000">
          <a:off x="3877396" y="-2074832"/>
          <a:ext cx="1070439" cy="5486581"/>
        </a:xfrm>
        <a:prstGeom prst="round2SameRect">
          <a:avLst/>
        </a:prstGeom>
        <a:solidFill>
          <a:schemeClr val="accent3">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a:solidFill>
                <a:schemeClr val="tx1">
                  <a:lumMod val="95000"/>
                  <a:lumOff val="5000"/>
                </a:schemeClr>
              </a:solidFill>
              <a:latin typeface="Arial Nova" panose="020B0504020202020204" pitchFamily="34" charset="0"/>
            </a:rPr>
            <a:t>The Meraki Dashboard provides comprehensive visibility into the network, including real-time monitoring, traffic analysis, and historical data. This allows administrators to quickly identify and address network issues.</a:t>
          </a:r>
          <a:endParaRPr lang="en-IN" sz="1300" kern="1200">
            <a:solidFill>
              <a:schemeClr val="tx1">
                <a:lumMod val="95000"/>
                <a:lumOff val="5000"/>
              </a:schemeClr>
            </a:solidFill>
            <a:latin typeface="Arial Nova" panose="020B0504020202020204" pitchFamily="34" charset="0"/>
          </a:endParaRPr>
        </a:p>
      </dsp:txBody>
      <dsp:txXfrm rot="-5400000">
        <a:off x="1669326" y="185493"/>
        <a:ext cx="5434326" cy="965929"/>
      </dsp:txXfrm>
    </dsp:sp>
    <dsp:sp modelId="{DA31188E-72D2-4C07-9BCB-0B2A203E96E9}">
      <dsp:nvSpPr>
        <dsp:cNvPr id="0" name=""/>
        <dsp:cNvSpPr/>
      </dsp:nvSpPr>
      <dsp:spPr>
        <a:xfrm>
          <a:off x="0" y="2768"/>
          <a:ext cx="1700205" cy="1331379"/>
        </a:xfrm>
        <a:prstGeom prst="roundRect">
          <a:avLst/>
        </a:prstGeom>
        <a:solidFill>
          <a:schemeClr val="accent3">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lumMod val="95000"/>
                  <a:lumOff val="5000"/>
                </a:schemeClr>
              </a:solidFill>
              <a:latin typeface="Arial Nova" panose="020B0504020202020204" pitchFamily="34" charset="0"/>
            </a:rPr>
            <a:t>Network Visibility and Monitoring</a:t>
          </a:r>
          <a:endParaRPr lang="en-IN" sz="1800" kern="1200">
            <a:solidFill>
              <a:schemeClr val="tx1">
                <a:lumMod val="95000"/>
                <a:lumOff val="5000"/>
              </a:schemeClr>
            </a:solidFill>
            <a:latin typeface="Arial Nova" panose="020B0504020202020204" pitchFamily="34" charset="0"/>
          </a:endParaRPr>
        </a:p>
      </dsp:txBody>
      <dsp:txXfrm>
        <a:off x="64993" y="67761"/>
        <a:ext cx="1570219" cy="1201393"/>
      </dsp:txXfrm>
    </dsp:sp>
    <dsp:sp modelId="{313B5A34-50AE-418F-BCDD-A0D599CA9D16}">
      <dsp:nvSpPr>
        <dsp:cNvPr id="0" name=""/>
        <dsp:cNvSpPr/>
      </dsp:nvSpPr>
      <dsp:spPr>
        <a:xfrm rot="5400000">
          <a:off x="3877396" y="-676884"/>
          <a:ext cx="1070439" cy="5486581"/>
        </a:xfrm>
        <a:prstGeom prst="round2SameRect">
          <a:avLst/>
        </a:prstGeom>
        <a:solidFill>
          <a:schemeClr val="accent3">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a:solidFill>
                <a:schemeClr val="tx1">
                  <a:lumMod val="95000"/>
                  <a:lumOff val="5000"/>
                </a:schemeClr>
              </a:solidFill>
              <a:latin typeface="Arial Nova" panose="020B0504020202020204" pitchFamily="34" charset="0"/>
            </a:rPr>
            <a:t>Many Meraki switches support Power over Ethernet (PoE) and PoE+ to power devices such as IP phones, cameras, and access points directly through the Ethernet cable, eliminating the need for separate power sources.</a:t>
          </a:r>
          <a:endParaRPr lang="en-IN" sz="1300" kern="1200">
            <a:solidFill>
              <a:schemeClr val="tx1">
                <a:lumMod val="95000"/>
                <a:lumOff val="5000"/>
              </a:schemeClr>
            </a:solidFill>
            <a:latin typeface="Arial Nova" panose="020B0504020202020204" pitchFamily="34" charset="0"/>
          </a:endParaRPr>
        </a:p>
      </dsp:txBody>
      <dsp:txXfrm rot="-5400000">
        <a:off x="1669326" y="1583441"/>
        <a:ext cx="5434326" cy="965929"/>
      </dsp:txXfrm>
    </dsp:sp>
    <dsp:sp modelId="{39F7A0C3-B8D8-449A-8F9A-6DE3010CD3C1}">
      <dsp:nvSpPr>
        <dsp:cNvPr id="0" name=""/>
        <dsp:cNvSpPr/>
      </dsp:nvSpPr>
      <dsp:spPr>
        <a:xfrm>
          <a:off x="0" y="1400716"/>
          <a:ext cx="1700205" cy="1331379"/>
        </a:xfrm>
        <a:prstGeom prst="roundRect">
          <a:avLst/>
        </a:prstGeom>
        <a:solidFill>
          <a:schemeClr val="accent3">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lumMod val="95000"/>
                  <a:lumOff val="5000"/>
                </a:schemeClr>
              </a:solidFill>
              <a:latin typeface="Arial Nova" panose="020B0504020202020204" pitchFamily="34" charset="0"/>
            </a:rPr>
            <a:t>Power over Ethernet (PoE) Support</a:t>
          </a:r>
          <a:endParaRPr lang="en-IN" sz="1800" kern="1200">
            <a:solidFill>
              <a:schemeClr val="tx1">
                <a:lumMod val="95000"/>
                <a:lumOff val="5000"/>
              </a:schemeClr>
            </a:solidFill>
            <a:latin typeface="Arial Nova" panose="020B0504020202020204" pitchFamily="34" charset="0"/>
          </a:endParaRPr>
        </a:p>
      </dsp:txBody>
      <dsp:txXfrm>
        <a:off x="64993" y="1465709"/>
        <a:ext cx="1570219" cy="1201393"/>
      </dsp:txXfrm>
    </dsp:sp>
    <dsp:sp modelId="{E4458F1E-5C88-4C8D-A342-873AE7FE73A1}">
      <dsp:nvSpPr>
        <dsp:cNvPr id="0" name=""/>
        <dsp:cNvSpPr/>
      </dsp:nvSpPr>
      <dsp:spPr>
        <a:xfrm rot="5400000">
          <a:off x="3877396" y="721064"/>
          <a:ext cx="1070439" cy="5486581"/>
        </a:xfrm>
        <a:prstGeom prst="round2SameRect">
          <a:avLst/>
        </a:prstGeom>
        <a:solidFill>
          <a:schemeClr val="accent3">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a:solidFill>
                <a:schemeClr val="tx1">
                  <a:lumMod val="95000"/>
                  <a:lumOff val="5000"/>
                </a:schemeClr>
              </a:solidFill>
              <a:latin typeface="Arial Nova" panose="020B0504020202020204" pitchFamily="34" charset="0"/>
            </a:rPr>
            <a:t>Meraki switches support physical stacking, allowing multiple switches to be interconnected and managed as a single logical unit. Virtual stacking is also supported, enabling the management of multiple switches as a single entity, even if they are not physically stacked.</a:t>
          </a:r>
          <a:endParaRPr lang="en-IN" sz="1300" kern="1200">
            <a:solidFill>
              <a:schemeClr val="tx1">
                <a:lumMod val="95000"/>
                <a:lumOff val="5000"/>
              </a:schemeClr>
            </a:solidFill>
            <a:latin typeface="Arial Nova" panose="020B0504020202020204" pitchFamily="34" charset="0"/>
          </a:endParaRPr>
        </a:p>
      </dsp:txBody>
      <dsp:txXfrm rot="-5400000">
        <a:off x="1669326" y="2981390"/>
        <a:ext cx="5434326" cy="965929"/>
      </dsp:txXfrm>
    </dsp:sp>
    <dsp:sp modelId="{0A28D4C4-EE41-4D18-AD22-6BBC996FFF2E}">
      <dsp:nvSpPr>
        <dsp:cNvPr id="0" name=""/>
        <dsp:cNvSpPr/>
      </dsp:nvSpPr>
      <dsp:spPr>
        <a:xfrm>
          <a:off x="0" y="2798665"/>
          <a:ext cx="1700205" cy="1331379"/>
        </a:xfrm>
        <a:prstGeom prst="roundRect">
          <a:avLst/>
        </a:prstGeom>
        <a:solidFill>
          <a:schemeClr val="accent3">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lumMod val="95000"/>
                  <a:lumOff val="5000"/>
                </a:schemeClr>
              </a:solidFill>
              <a:latin typeface="Arial Nova" panose="020B0504020202020204" pitchFamily="34" charset="0"/>
            </a:rPr>
            <a:t>Stacking and Virtual Stacking</a:t>
          </a:r>
          <a:endParaRPr lang="en-IN" sz="1800" kern="1200">
            <a:solidFill>
              <a:schemeClr val="tx1">
                <a:lumMod val="95000"/>
                <a:lumOff val="5000"/>
              </a:schemeClr>
            </a:solidFill>
            <a:latin typeface="Arial Nova" panose="020B0504020202020204" pitchFamily="34" charset="0"/>
          </a:endParaRPr>
        </a:p>
      </dsp:txBody>
      <dsp:txXfrm>
        <a:off x="64993" y="2863658"/>
        <a:ext cx="1570219" cy="1201393"/>
      </dsp:txXfrm>
    </dsp:sp>
    <dsp:sp modelId="{03698868-84E9-47E0-BB27-C526543D7365}">
      <dsp:nvSpPr>
        <dsp:cNvPr id="0" name=""/>
        <dsp:cNvSpPr/>
      </dsp:nvSpPr>
      <dsp:spPr>
        <a:xfrm rot="5400000">
          <a:off x="3877396" y="2119013"/>
          <a:ext cx="1070439" cy="5486581"/>
        </a:xfrm>
        <a:prstGeom prst="round2SameRect">
          <a:avLst/>
        </a:prstGeom>
        <a:solidFill>
          <a:schemeClr val="accent3">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9530" tIns="24765" rIns="49530" bIns="24765" numCol="1" spcCol="1270" anchor="ctr" anchorCtr="0">
          <a:noAutofit/>
        </a:bodyPr>
        <a:lstStyle/>
        <a:p>
          <a:pPr marL="114300" lvl="1" indent="-114300" algn="l" defTabSz="577850">
            <a:lnSpc>
              <a:spcPct val="90000"/>
            </a:lnSpc>
            <a:spcBef>
              <a:spcPct val="0"/>
            </a:spcBef>
            <a:spcAft>
              <a:spcPct val="15000"/>
            </a:spcAft>
            <a:buChar char="•"/>
          </a:pPr>
          <a:r>
            <a:rPr lang="en-US" sz="1300" kern="1200">
              <a:solidFill>
                <a:schemeClr val="tx1">
                  <a:lumMod val="95000"/>
                  <a:lumOff val="5000"/>
                </a:schemeClr>
              </a:solidFill>
              <a:latin typeface="Arial Nova" panose="020B0504020202020204" pitchFamily="34" charset="0"/>
            </a:rPr>
            <a:t>Meraki switches support link aggregation, allowing multiple physical links to be combined into a single logical link. This enhances redundancy and increases available bandwidth between switches and connected devices.</a:t>
          </a:r>
          <a:endParaRPr lang="en-IN" sz="1300" kern="1200">
            <a:solidFill>
              <a:schemeClr val="tx1">
                <a:lumMod val="95000"/>
                <a:lumOff val="5000"/>
              </a:schemeClr>
            </a:solidFill>
            <a:latin typeface="Arial Nova" panose="020B0504020202020204" pitchFamily="34" charset="0"/>
          </a:endParaRPr>
        </a:p>
      </dsp:txBody>
      <dsp:txXfrm rot="-5400000">
        <a:off x="1669326" y="4379339"/>
        <a:ext cx="5434326" cy="965929"/>
      </dsp:txXfrm>
    </dsp:sp>
    <dsp:sp modelId="{94A36A1B-1A76-4A89-83EF-F49E76C57692}">
      <dsp:nvSpPr>
        <dsp:cNvPr id="0" name=""/>
        <dsp:cNvSpPr/>
      </dsp:nvSpPr>
      <dsp:spPr>
        <a:xfrm>
          <a:off x="0" y="4196614"/>
          <a:ext cx="1700205" cy="1331379"/>
        </a:xfrm>
        <a:prstGeom prst="roundRect">
          <a:avLst/>
        </a:prstGeom>
        <a:solidFill>
          <a:schemeClr val="accent3">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kern="1200">
              <a:solidFill>
                <a:schemeClr val="tx1">
                  <a:lumMod val="95000"/>
                  <a:lumOff val="5000"/>
                </a:schemeClr>
              </a:solidFill>
              <a:latin typeface="Arial Nova" panose="020B0504020202020204" pitchFamily="34" charset="0"/>
            </a:rPr>
            <a:t>Smart Link Aggregation</a:t>
          </a:r>
          <a:endParaRPr lang="en-IN" sz="1800" kern="1200">
            <a:solidFill>
              <a:schemeClr val="tx1">
                <a:lumMod val="95000"/>
                <a:lumOff val="5000"/>
              </a:schemeClr>
            </a:solidFill>
            <a:latin typeface="Arial Nova" panose="020B0504020202020204" pitchFamily="34" charset="0"/>
          </a:endParaRPr>
        </a:p>
      </dsp:txBody>
      <dsp:txXfrm>
        <a:off x="64993" y="4261607"/>
        <a:ext cx="1570219" cy="1201393"/>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23511A-3F26-4D17-9A21-576D3C38830C}">
      <dsp:nvSpPr>
        <dsp:cNvPr id="0" name=""/>
        <dsp:cNvSpPr/>
      </dsp:nvSpPr>
      <dsp:spPr>
        <a:xfrm>
          <a:off x="26343" y="1289"/>
          <a:ext cx="2771999" cy="2116548"/>
        </a:xfrm>
        <a:prstGeom prst="rect">
          <a:avLst/>
        </a:prstGeom>
        <a:solidFill>
          <a:srgbClr val="9BBB59"/>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latin typeface="Arial Nova" panose="020B0504020202020204" pitchFamily="34" charset="0"/>
            </a:rPr>
            <a:t>Unified Threat Management (UTM)</a:t>
          </a:r>
        </a:p>
        <a:p>
          <a:pPr marL="0" lvl="0" indent="0" algn="ctr" defTabSz="622300">
            <a:lnSpc>
              <a:spcPct val="90000"/>
            </a:lnSpc>
            <a:spcBef>
              <a:spcPct val="0"/>
            </a:spcBef>
            <a:spcAft>
              <a:spcPct val="35000"/>
            </a:spcAft>
            <a:buNone/>
          </a:pPr>
          <a:endParaRPr lang="en-US" sz="1200" kern="1200">
            <a:latin typeface="Arial Nova" panose="020B0504020202020204" pitchFamily="34" charset="0"/>
          </a:endParaRPr>
        </a:p>
        <a:p>
          <a:pPr marL="0" lvl="0" indent="0" algn="ctr" defTabSz="622300">
            <a:lnSpc>
              <a:spcPct val="90000"/>
            </a:lnSpc>
            <a:spcBef>
              <a:spcPct val="0"/>
            </a:spcBef>
            <a:spcAft>
              <a:spcPct val="35000"/>
            </a:spcAft>
            <a:buNone/>
          </a:pPr>
          <a:r>
            <a:rPr lang="en-US" sz="1200" kern="1200">
              <a:latin typeface="Arial Nova" panose="020B0504020202020204" pitchFamily="34" charset="0"/>
            </a:rPr>
            <a:t>Integrates various security features into a single appliance, offering UTM capabilities. This includes firewall, VPN, intrusion prevention, content filtering, and antivirus functionalities</a:t>
          </a:r>
          <a:endParaRPr lang="en-IN" sz="1200" kern="1200">
            <a:latin typeface="Arial Nova" panose="020B0504020202020204" pitchFamily="34" charset="0"/>
          </a:endParaRPr>
        </a:p>
      </dsp:txBody>
      <dsp:txXfrm>
        <a:off x="26343" y="1289"/>
        <a:ext cx="2771999" cy="2116548"/>
      </dsp:txXfrm>
    </dsp:sp>
    <dsp:sp modelId="{FC7C6F6C-38FA-4B5C-8DDC-F267E8DE0FF3}">
      <dsp:nvSpPr>
        <dsp:cNvPr id="0" name=""/>
        <dsp:cNvSpPr/>
      </dsp:nvSpPr>
      <dsp:spPr>
        <a:xfrm>
          <a:off x="2860847" y="1289"/>
          <a:ext cx="2771999" cy="2116548"/>
        </a:xfrm>
        <a:prstGeom prst="rect">
          <a:avLst/>
        </a:prstGeom>
        <a:solidFill>
          <a:srgbClr val="9BBB59"/>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solidFill>
                <a:prstClr val="black">
                  <a:hueOff val="0"/>
                  <a:satOff val="0"/>
                  <a:lumOff val="0"/>
                  <a:alphaOff val="0"/>
                </a:prstClr>
              </a:solidFill>
              <a:latin typeface="Arial Nova" panose="020B0504020202020204" pitchFamily="34" charset="0"/>
              <a:ea typeface="+mn-ea"/>
              <a:cs typeface="+mn-cs"/>
            </a:rPr>
            <a:t>Cloud Management</a:t>
          </a:r>
        </a:p>
        <a:p>
          <a:pPr marL="0" lvl="0" algn="ctr" defTabSz="533400">
            <a:lnSpc>
              <a:spcPct val="90000"/>
            </a:lnSpc>
            <a:spcBef>
              <a:spcPct val="0"/>
            </a:spcBef>
            <a:spcAft>
              <a:spcPct val="35000"/>
            </a:spcAft>
            <a:buNone/>
          </a:pPr>
          <a:endParaRPr lang="en-US" sz="1200" kern="1200">
            <a:latin typeface="Arial Nova" panose="020B0504020202020204" pitchFamily="34" charset="0"/>
          </a:endParaRPr>
        </a:p>
        <a:p>
          <a:pPr marL="0" lvl="0" algn="ctr" defTabSz="533400">
            <a:lnSpc>
              <a:spcPct val="90000"/>
            </a:lnSpc>
            <a:spcBef>
              <a:spcPct val="0"/>
            </a:spcBef>
            <a:spcAft>
              <a:spcPct val="35000"/>
            </a:spcAft>
            <a:buNone/>
          </a:pPr>
          <a:r>
            <a:rPr lang="en-US" sz="1200" kern="1200">
              <a:latin typeface="Arial Nova" panose="020B0504020202020204" pitchFamily="34" charset="0"/>
            </a:rPr>
            <a:t>Fully cloud managed. Administrators can configure and monitor the MX devices using the Cisco Meraki dashboard, a centralized and intuitive web-based interface</a:t>
          </a:r>
          <a:endParaRPr lang="en-IN" sz="1200" kern="1200">
            <a:latin typeface="Arial Nova" panose="020B0504020202020204" pitchFamily="34" charset="0"/>
          </a:endParaRPr>
        </a:p>
      </dsp:txBody>
      <dsp:txXfrm>
        <a:off x="2860847" y="1289"/>
        <a:ext cx="2771999" cy="2116548"/>
      </dsp:txXfrm>
    </dsp:sp>
    <dsp:sp modelId="{0DE4DECC-56A2-4116-BB38-B8FFA489DBB7}">
      <dsp:nvSpPr>
        <dsp:cNvPr id="0" name=""/>
        <dsp:cNvSpPr/>
      </dsp:nvSpPr>
      <dsp:spPr>
        <a:xfrm>
          <a:off x="5695350" y="1289"/>
          <a:ext cx="2771999" cy="2116548"/>
        </a:xfrm>
        <a:prstGeom prst="rect">
          <a:avLst/>
        </a:prstGeom>
        <a:solidFill>
          <a:srgbClr val="9BBB59"/>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solidFill>
                <a:prstClr val="black">
                  <a:hueOff val="0"/>
                  <a:satOff val="0"/>
                  <a:lumOff val="0"/>
                  <a:alphaOff val="0"/>
                </a:prstClr>
              </a:solidFill>
              <a:latin typeface="Arial Nova" panose="020B0504020202020204" pitchFamily="34" charset="0"/>
              <a:ea typeface="+mn-ea"/>
              <a:cs typeface="+mn-cs"/>
            </a:rPr>
            <a:t>Auto VPN and SD-WAN</a:t>
          </a:r>
        </a:p>
        <a:p>
          <a:pPr marL="0" lvl="0" algn="ctr" defTabSz="533400">
            <a:lnSpc>
              <a:spcPct val="90000"/>
            </a:lnSpc>
            <a:spcBef>
              <a:spcPct val="0"/>
            </a:spcBef>
            <a:spcAft>
              <a:spcPct val="35000"/>
            </a:spcAft>
            <a:buNone/>
          </a:pPr>
          <a:endParaRPr lang="en-US" sz="1200" kern="1200">
            <a:latin typeface="Arial Nova" panose="020B0504020202020204" pitchFamily="34" charset="0"/>
          </a:endParaRPr>
        </a:p>
        <a:p>
          <a:pPr marL="0" lvl="0" algn="ctr" defTabSz="533400">
            <a:lnSpc>
              <a:spcPct val="90000"/>
            </a:lnSpc>
            <a:spcBef>
              <a:spcPct val="0"/>
            </a:spcBef>
            <a:spcAft>
              <a:spcPct val="35000"/>
            </a:spcAft>
            <a:buNone/>
          </a:pPr>
          <a:r>
            <a:rPr lang="en-US" sz="1200" kern="1200">
              <a:latin typeface="Arial Nova" panose="020B0504020202020204" pitchFamily="34" charset="0"/>
            </a:rPr>
            <a:t>Support Auto VPN, making it easier to establish secure site-to-site VPN connections.SD-WAN is also supported, optimizing the performance of network traffic across multiple locations</a:t>
          </a:r>
          <a:endParaRPr lang="en-IN" sz="1200" kern="1200">
            <a:latin typeface="Arial Nova" panose="020B0504020202020204" pitchFamily="34" charset="0"/>
          </a:endParaRPr>
        </a:p>
      </dsp:txBody>
      <dsp:txXfrm>
        <a:off x="5695350" y="1289"/>
        <a:ext cx="2771999" cy="2116548"/>
      </dsp:txXfrm>
    </dsp:sp>
    <dsp:sp modelId="{08665194-A3C7-4306-BE6E-7DB44AAAC841}">
      <dsp:nvSpPr>
        <dsp:cNvPr id="0" name=""/>
        <dsp:cNvSpPr/>
      </dsp:nvSpPr>
      <dsp:spPr>
        <a:xfrm>
          <a:off x="8529854" y="1289"/>
          <a:ext cx="2771999" cy="2116548"/>
        </a:xfrm>
        <a:prstGeom prst="rect">
          <a:avLst/>
        </a:prstGeom>
        <a:solidFill>
          <a:srgbClr val="9BBB59"/>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solidFill>
                <a:prstClr val="black">
                  <a:hueOff val="0"/>
                  <a:satOff val="0"/>
                  <a:lumOff val="0"/>
                  <a:alphaOff val="0"/>
                </a:prstClr>
              </a:solidFill>
              <a:latin typeface="Arial Nova" panose="020B0504020202020204" pitchFamily="34" charset="0"/>
              <a:ea typeface="+mn-ea"/>
              <a:cs typeface="+mn-cs"/>
            </a:rPr>
            <a:t>Application Visibility and Control</a:t>
          </a:r>
        </a:p>
        <a:p>
          <a:pPr marL="0" lvl="0" algn="ctr" defTabSz="533400">
            <a:lnSpc>
              <a:spcPct val="90000"/>
            </a:lnSpc>
            <a:spcBef>
              <a:spcPct val="0"/>
            </a:spcBef>
            <a:spcAft>
              <a:spcPct val="35000"/>
            </a:spcAft>
            <a:buNone/>
          </a:pPr>
          <a:endParaRPr lang="en-US" sz="1200" kern="1200">
            <a:latin typeface="Arial Nova" panose="020B0504020202020204" pitchFamily="34" charset="0"/>
          </a:endParaRPr>
        </a:p>
        <a:p>
          <a:pPr marL="0" lvl="0" algn="ctr" defTabSz="533400">
            <a:lnSpc>
              <a:spcPct val="90000"/>
            </a:lnSpc>
            <a:spcBef>
              <a:spcPct val="0"/>
            </a:spcBef>
            <a:spcAft>
              <a:spcPct val="35000"/>
            </a:spcAft>
            <a:buNone/>
          </a:pPr>
          <a:r>
            <a:rPr lang="en-US" sz="1200" kern="1200">
              <a:latin typeface="Arial Nova" panose="020B0504020202020204" pitchFamily="34" charset="0"/>
            </a:rPr>
            <a:t>Provide visibility into network traffic, allowing administrators to monitor and control the usage of applications. This helps in optimizing bandwidth and ensuring appropriate application access policies</a:t>
          </a:r>
          <a:endParaRPr lang="en-IN" sz="1200" kern="1200">
            <a:latin typeface="Arial Nova" panose="020B0504020202020204" pitchFamily="34" charset="0"/>
          </a:endParaRPr>
        </a:p>
      </dsp:txBody>
      <dsp:txXfrm>
        <a:off x="8529854" y="1289"/>
        <a:ext cx="2771999" cy="2116548"/>
      </dsp:txXfrm>
    </dsp:sp>
    <dsp:sp modelId="{EAAA71A8-76A5-4265-8157-6DF0D0BFA111}">
      <dsp:nvSpPr>
        <dsp:cNvPr id="0" name=""/>
        <dsp:cNvSpPr/>
      </dsp:nvSpPr>
      <dsp:spPr>
        <a:xfrm>
          <a:off x="26343" y="2180342"/>
          <a:ext cx="2771999" cy="2116548"/>
        </a:xfrm>
        <a:prstGeom prst="rect">
          <a:avLst/>
        </a:prstGeom>
        <a:solidFill>
          <a:srgbClr val="9BBB59"/>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solidFill>
                <a:prstClr val="black">
                  <a:hueOff val="0"/>
                  <a:satOff val="0"/>
                  <a:lumOff val="0"/>
                  <a:alphaOff val="0"/>
                </a:prstClr>
              </a:solidFill>
              <a:latin typeface="Arial Nova" panose="020B0504020202020204" pitchFamily="34" charset="0"/>
              <a:ea typeface="+mn-ea"/>
              <a:cs typeface="+mn-cs"/>
            </a:rPr>
            <a:t>Threat Intelligence Integration</a:t>
          </a:r>
        </a:p>
        <a:p>
          <a:pPr marL="0" lvl="0" algn="ctr" defTabSz="533400">
            <a:lnSpc>
              <a:spcPct val="90000"/>
            </a:lnSpc>
            <a:spcBef>
              <a:spcPct val="0"/>
            </a:spcBef>
            <a:spcAft>
              <a:spcPct val="35000"/>
            </a:spcAft>
            <a:buNone/>
          </a:pPr>
          <a:endParaRPr lang="en-US" sz="1200" kern="1200">
            <a:latin typeface="Arial Nova" panose="020B0504020202020204" pitchFamily="34" charset="0"/>
          </a:endParaRPr>
        </a:p>
        <a:p>
          <a:pPr marL="0" lvl="0" algn="ctr" defTabSz="533400">
            <a:lnSpc>
              <a:spcPct val="90000"/>
            </a:lnSpc>
            <a:spcBef>
              <a:spcPct val="0"/>
            </a:spcBef>
            <a:spcAft>
              <a:spcPct val="35000"/>
            </a:spcAft>
            <a:buNone/>
          </a:pPr>
          <a:r>
            <a:rPr lang="en-US" sz="1200" kern="1200">
              <a:latin typeface="Arial Nova" panose="020B0504020202020204" pitchFamily="34" charset="0"/>
            </a:rPr>
            <a:t>Leverage threat intelligence to enhance security. MX can identify and block threats based on real-time data and updates from Cisco's Threat Intelligence feeds</a:t>
          </a:r>
          <a:endParaRPr lang="en-IN" sz="1200" kern="1200">
            <a:latin typeface="Arial Nova" panose="020B0504020202020204" pitchFamily="34" charset="0"/>
          </a:endParaRPr>
        </a:p>
      </dsp:txBody>
      <dsp:txXfrm>
        <a:off x="26343" y="2180342"/>
        <a:ext cx="2771999" cy="2116548"/>
      </dsp:txXfrm>
    </dsp:sp>
    <dsp:sp modelId="{29A99BCA-4872-459C-9F87-570B60019328}">
      <dsp:nvSpPr>
        <dsp:cNvPr id="0" name=""/>
        <dsp:cNvSpPr/>
      </dsp:nvSpPr>
      <dsp:spPr>
        <a:xfrm>
          <a:off x="2860847" y="2180342"/>
          <a:ext cx="2771999" cy="2116548"/>
        </a:xfrm>
        <a:prstGeom prst="rect">
          <a:avLst/>
        </a:prstGeom>
        <a:solidFill>
          <a:srgbClr val="9BBB59"/>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solidFill>
                <a:prstClr val="black">
                  <a:hueOff val="0"/>
                  <a:satOff val="0"/>
                  <a:lumOff val="0"/>
                  <a:alphaOff val="0"/>
                </a:prstClr>
              </a:solidFill>
              <a:latin typeface="Arial Nova" panose="020B0504020202020204" pitchFamily="34" charset="0"/>
              <a:ea typeface="+mn-ea"/>
              <a:cs typeface="+mn-cs"/>
            </a:rPr>
            <a:t>Content Filtering</a:t>
          </a:r>
        </a:p>
        <a:p>
          <a:pPr marL="0" lvl="0" algn="ctr" defTabSz="533400">
            <a:lnSpc>
              <a:spcPct val="90000"/>
            </a:lnSpc>
            <a:spcBef>
              <a:spcPct val="0"/>
            </a:spcBef>
            <a:spcAft>
              <a:spcPct val="35000"/>
            </a:spcAft>
            <a:buNone/>
          </a:pPr>
          <a:endParaRPr lang="en-US" sz="1200" kern="1200">
            <a:latin typeface="Arial Nova" panose="020B0504020202020204" pitchFamily="34" charset="0"/>
          </a:endParaRPr>
        </a:p>
        <a:p>
          <a:pPr marL="0" lvl="0" algn="ctr" defTabSz="533400">
            <a:lnSpc>
              <a:spcPct val="90000"/>
            </a:lnSpc>
            <a:spcBef>
              <a:spcPct val="0"/>
            </a:spcBef>
            <a:spcAft>
              <a:spcPct val="35000"/>
            </a:spcAft>
            <a:buNone/>
          </a:pPr>
          <a:r>
            <a:rPr lang="en-US" sz="1200" kern="1200">
              <a:latin typeface="Arial Nova" panose="020B0504020202020204" pitchFamily="34" charset="0"/>
            </a:rPr>
            <a:t>The MX series includes content filtering capabilities, allowing administrators to enforce web usage policies and block access to inappropriate or non-business-related content</a:t>
          </a:r>
          <a:endParaRPr lang="en-IN" sz="1200" kern="1200">
            <a:latin typeface="Arial Nova" panose="020B0504020202020204" pitchFamily="34" charset="0"/>
          </a:endParaRPr>
        </a:p>
      </dsp:txBody>
      <dsp:txXfrm>
        <a:off x="2860847" y="2180342"/>
        <a:ext cx="2771999" cy="2116548"/>
      </dsp:txXfrm>
    </dsp:sp>
    <dsp:sp modelId="{74479537-A7CB-4EBE-8675-374C2DBE3526}">
      <dsp:nvSpPr>
        <dsp:cNvPr id="0" name=""/>
        <dsp:cNvSpPr/>
      </dsp:nvSpPr>
      <dsp:spPr>
        <a:xfrm>
          <a:off x="5695350" y="2180342"/>
          <a:ext cx="2771999" cy="2116548"/>
        </a:xfrm>
        <a:prstGeom prst="rect">
          <a:avLst/>
        </a:prstGeom>
        <a:solidFill>
          <a:srgbClr val="9BBB59"/>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solidFill>
                <a:prstClr val="black">
                  <a:hueOff val="0"/>
                  <a:satOff val="0"/>
                  <a:lumOff val="0"/>
                  <a:alphaOff val="0"/>
                </a:prstClr>
              </a:solidFill>
              <a:latin typeface="Arial Nova" panose="020B0504020202020204" pitchFamily="34" charset="0"/>
              <a:ea typeface="+mn-ea"/>
              <a:cs typeface="+mn-cs"/>
            </a:rPr>
            <a:t>Layer 7 Firewall</a:t>
          </a:r>
        </a:p>
        <a:p>
          <a:pPr marL="0" lvl="0" algn="ctr" defTabSz="533400">
            <a:lnSpc>
              <a:spcPct val="90000"/>
            </a:lnSpc>
            <a:spcBef>
              <a:spcPct val="0"/>
            </a:spcBef>
            <a:spcAft>
              <a:spcPct val="35000"/>
            </a:spcAft>
            <a:buNone/>
          </a:pPr>
          <a:endParaRPr lang="en-US" sz="1200" kern="1200">
            <a:latin typeface="Arial Nova" panose="020B0504020202020204" pitchFamily="34" charset="0"/>
          </a:endParaRPr>
        </a:p>
        <a:p>
          <a:pPr marL="0" lvl="0" algn="ctr" defTabSz="533400">
            <a:lnSpc>
              <a:spcPct val="90000"/>
            </a:lnSpc>
            <a:spcBef>
              <a:spcPct val="0"/>
            </a:spcBef>
            <a:spcAft>
              <a:spcPct val="35000"/>
            </a:spcAft>
            <a:buNone/>
          </a:pPr>
          <a:r>
            <a:rPr lang="en-US" sz="1200" kern="1200">
              <a:latin typeface="Arial Nova" panose="020B0504020202020204" pitchFamily="34" charset="0"/>
            </a:rPr>
            <a:t>Meraki MX firewalls operate at the application layer (Layer 7) of the OSI model, allowing for granular control and visibility into applications and user activities on the network</a:t>
          </a:r>
          <a:endParaRPr lang="en-IN" sz="1200" kern="1200">
            <a:latin typeface="Arial Nova" panose="020B0504020202020204" pitchFamily="34" charset="0"/>
          </a:endParaRPr>
        </a:p>
      </dsp:txBody>
      <dsp:txXfrm>
        <a:off x="5695350" y="2180342"/>
        <a:ext cx="2771999" cy="2116548"/>
      </dsp:txXfrm>
    </dsp:sp>
    <dsp:sp modelId="{E2065FCE-4114-4AA7-9918-83A8D189F8EE}">
      <dsp:nvSpPr>
        <dsp:cNvPr id="0" name=""/>
        <dsp:cNvSpPr/>
      </dsp:nvSpPr>
      <dsp:spPr>
        <a:xfrm>
          <a:off x="8529854" y="2180342"/>
          <a:ext cx="2771999" cy="2116548"/>
        </a:xfrm>
        <a:prstGeom prst="rect">
          <a:avLst/>
        </a:prstGeom>
        <a:solidFill>
          <a:srgbClr val="9BBB59"/>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1" kern="1200">
              <a:solidFill>
                <a:prstClr val="black">
                  <a:hueOff val="0"/>
                  <a:satOff val="0"/>
                  <a:lumOff val="0"/>
                  <a:alphaOff val="0"/>
                </a:prstClr>
              </a:solidFill>
              <a:latin typeface="Arial Nova" panose="020B0504020202020204" pitchFamily="34" charset="0"/>
              <a:ea typeface="+mn-ea"/>
              <a:cs typeface="+mn-cs"/>
            </a:rPr>
            <a:t>Integration with Other Meraki Devices</a:t>
          </a:r>
        </a:p>
        <a:p>
          <a:pPr marL="0" lvl="0" algn="ctr" defTabSz="533400">
            <a:lnSpc>
              <a:spcPct val="90000"/>
            </a:lnSpc>
            <a:spcBef>
              <a:spcPct val="0"/>
            </a:spcBef>
            <a:spcAft>
              <a:spcPct val="35000"/>
            </a:spcAft>
            <a:buNone/>
          </a:pPr>
          <a:endParaRPr lang="en-US" sz="1200" kern="1200">
            <a:latin typeface="Arial Nova" panose="020B0504020202020204" pitchFamily="34" charset="0"/>
          </a:endParaRPr>
        </a:p>
        <a:p>
          <a:pPr marL="0" lvl="0" algn="ctr" defTabSz="533400">
            <a:lnSpc>
              <a:spcPct val="90000"/>
            </a:lnSpc>
            <a:spcBef>
              <a:spcPct val="0"/>
            </a:spcBef>
            <a:spcAft>
              <a:spcPct val="35000"/>
            </a:spcAft>
            <a:buNone/>
          </a:pPr>
          <a:r>
            <a:rPr lang="en-US" sz="1200" kern="1200">
              <a:latin typeface="Arial Nova" panose="020B0504020202020204" pitchFamily="34" charset="0"/>
            </a:rPr>
            <a:t>MX firewalls seamlessly integrate with other Meraki devices, such as Meraki access points and switches, creating a unified and centrally managed network infrastructure</a:t>
          </a:r>
          <a:endParaRPr lang="en-IN" sz="1200" kern="1200">
            <a:latin typeface="Arial Nova" panose="020B0504020202020204" pitchFamily="34" charset="0"/>
          </a:endParaRPr>
        </a:p>
      </dsp:txBody>
      <dsp:txXfrm>
        <a:off x="8529854" y="2180342"/>
        <a:ext cx="2771999" cy="2116548"/>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62DDEC4-A987-4DA7-B545-1CC01ADD0BE0}">
      <dsp:nvSpPr>
        <dsp:cNvPr id="0" name=""/>
        <dsp:cNvSpPr/>
      </dsp:nvSpPr>
      <dsp:spPr>
        <a:xfrm>
          <a:off x="879372" y="1694560"/>
          <a:ext cx="367608" cy="1400945"/>
        </a:xfrm>
        <a:custGeom>
          <a:avLst/>
          <a:gdLst/>
          <a:ahLst/>
          <a:cxnLst/>
          <a:rect l="0" t="0" r="0" b="0"/>
          <a:pathLst>
            <a:path>
              <a:moveTo>
                <a:pt x="0" y="0"/>
              </a:moveTo>
              <a:lnTo>
                <a:pt x="183804" y="0"/>
              </a:lnTo>
              <a:lnTo>
                <a:pt x="183804" y="1400945"/>
              </a:lnTo>
              <a:lnTo>
                <a:pt x="367608" y="1400945"/>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80000" tIns="0" rIns="12700" bIns="0" numCol="1" spcCol="1270" anchor="ctr" anchorCtr="0">
          <a:noAutofit/>
        </a:bodyPr>
        <a:lstStyle/>
        <a:p>
          <a:pPr marL="0" lvl="0" indent="0" algn="ctr" defTabSz="311150">
            <a:lnSpc>
              <a:spcPct val="90000"/>
            </a:lnSpc>
            <a:spcBef>
              <a:spcPct val="0"/>
            </a:spcBef>
            <a:spcAft>
              <a:spcPct val="35000"/>
            </a:spcAft>
            <a:buNone/>
          </a:pPr>
          <a:endParaRPr lang="en-IN" sz="700" kern="1200">
            <a:latin typeface="Arial Nova" panose="020B0504020202020204" pitchFamily="34" charset="0"/>
          </a:endParaRPr>
        </a:p>
      </dsp:txBody>
      <dsp:txXfrm>
        <a:off x="1026967" y="2358823"/>
        <a:ext cx="72418" cy="72418"/>
      </dsp:txXfrm>
    </dsp:sp>
    <dsp:sp modelId="{22263E74-3CC8-4772-B53E-A1639F0A4F1E}">
      <dsp:nvSpPr>
        <dsp:cNvPr id="0" name=""/>
        <dsp:cNvSpPr/>
      </dsp:nvSpPr>
      <dsp:spPr>
        <a:xfrm>
          <a:off x="879372" y="1694560"/>
          <a:ext cx="367608" cy="700472"/>
        </a:xfrm>
        <a:custGeom>
          <a:avLst/>
          <a:gdLst/>
          <a:ahLst/>
          <a:cxnLst/>
          <a:rect l="0" t="0" r="0" b="0"/>
          <a:pathLst>
            <a:path>
              <a:moveTo>
                <a:pt x="0" y="0"/>
              </a:moveTo>
              <a:lnTo>
                <a:pt x="183804" y="0"/>
              </a:lnTo>
              <a:lnTo>
                <a:pt x="183804" y="700472"/>
              </a:lnTo>
              <a:lnTo>
                <a:pt x="367608" y="700472"/>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80000" tIns="0" rIns="12700" bIns="0" numCol="1" spcCol="1270" anchor="ctr" anchorCtr="0">
          <a:noAutofit/>
        </a:bodyPr>
        <a:lstStyle/>
        <a:p>
          <a:pPr marL="0" lvl="0" indent="0" algn="ctr" defTabSz="311150">
            <a:lnSpc>
              <a:spcPct val="90000"/>
            </a:lnSpc>
            <a:spcBef>
              <a:spcPct val="0"/>
            </a:spcBef>
            <a:spcAft>
              <a:spcPct val="35000"/>
            </a:spcAft>
            <a:buNone/>
          </a:pPr>
          <a:endParaRPr lang="en-IN" sz="700" kern="1200">
            <a:latin typeface="Arial Nova" panose="020B0504020202020204" pitchFamily="34" charset="0"/>
          </a:endParaRPr>
        </a:p>
      </dsp:txBody>
      <dsp:txXfrm>
        <a:off x="1043399" y="2025019"/>
        <a:ext cx="39553" cy="39553"/>
      </dsp:txXfrm>
    </dsp:sp>
    <dsp:sp modelId="{A10E4D65-606D-48F2-96A4-9BD19B44BD7C}">
      <dsp:nvSpPr>
        <dsp:cNvPr id="0" name=""/>
        <dsp:cNvSpPr/>
      </dsp:nvSpPr>
      <dsp:spPr>
        <a:xfrm>
          <a:off x="879372" y="1648839"/>
          <a:ext cx="367608" cy="91440"/>
        </a:xfrm>
        <a:custGeom>
          <a:avLst/>
          <a:gdLst/>
          <a:ahLst/>
          <a:cxnLst/>
          <a:rect l="0" t="0" r="0" b="0"/>
          <a:pathLst>
            <a:path>
              <a:moveTo>
                <a:pt x="0" y="45720"/>
              </a:moveTo>
              <a:lnTo>
                <a:pt x="367608" y="45720"/>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80000" tIns="0" rIns="12700" bIns="0" numCol="1" spcCol="1270" anchor="ctr" anchorCtr="0">
          <a:noAutofit/>
        </a:bodyPr>
        <a:lstStyle/>
        <a:p>
          <a:pPr marL="0" lvl="0" indent="0" algn="ctr" defTabSz="311150">
            <a:lnSpc>
              <a:spcPct val="90000"/>
            </a:lnSpc>
            <a:spcBef>
              <a:spcPct val="0"/>
            </a:spcBef>
            <a:spcAft>
              <a:spcPct val="35000"/>
            </a:spcAft>
            <a:buNone/>
          </a:pPr>
          <a:endParaRPr lang="en-IN" sz="700" kern="1200">
            <a:latin typeface="Arial Nova" panose="020B0504020202020204" pitchFamily="34" charset="0"/>
          </a:endParaRPr>
        </a:p>
      </dsp:txBody>
      <dsp:txXfrm>
        <a:off x="1053986" y="1685369"/>
        <a:ext cx="18380" cy="18380"/>
      </dsp:txXfrm>
    </dsp:sp>
    <dsp:sp modelId="{4EF1674F-92FD-48CE-9D8F-4F13EF53D128}">
      <dsp:nvSpPr>
        <dsp:cNvPr id="0" name=""/>
        <dsp:cNvSpPr/>
      </dsp:nvSpPr>
      <dsp:spPr>
        <a:xfrm>
          <a:off x="879372" y="994087"/>
          <a:ext cx="367608" cy="700472"/>
        </a:xfrm>
        <a:custGeom>
          <a:avLst/>
          <a:gdLst/>
          <a:ahLst/>
          <a:cxnLst/>
          <a:rect l="0" t="0" r="0" b="0"/>
          <a:pathLst>
            <a:path>
              <a:moveTo>
                <a:pt x="0" y="700472"/>
              </a:moveTo>
              <a:lnTo>
                <a:pt x="183804" y="700472"/>
              </a:lnTo>
              <a:lnTo>
                <a:pt x="183804" y="0"/>
              </a:lnTo>
              <a:lnTo>
                <a:pt x="367608" y="0"/>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80000" tIns="0" rIns="12700" bIns="0" numCol="1" spcCol="1270" anchor="ctr" anchorCtr="0">
          <a:noAutofit/>
        </a:bodyPr>
        <a:lstStyle/>
        <a:p>
          <a:pPr marL="0" lvl="0" indent="0" algn="ctr" defTabSz="311150">
            <a:lnSpc>
              <a:spcPct val="90000"/>
            </a:lnSpc>
            <a:spcBef>
              <a:spcPct val="0"/>
            </a:spcBef>
            <a:spcAft>
              <a:spcPct val="35000"/>
            </a:spcAft>
            <a:buNone/>
          </a:pPr>
          <a:endParaRPr lang="en-IN" sz="700" kern="1200">
            <a:latin typeface="Arial Nova" panose="020B0504020202020204" pitchFamily="34" charset="0"/>
          </a:endParaRPr>
        </a:p>
      </dsp:txBody>
      <dsp:txXfrm>
        <a:off x="1043399" y="1324546"/>
        <a:ext cx="39553" cy="39553"/>
      </dsp:txXfrm>
    </dsp:sp>
    <dsp:sp modelId="{2667B47E-3948-4D9D-A03A-5193871102E2}">
      <dsp:nvSpPr>
        <dsp:cNvPr id="0" name=""/>
        <dsp:cNvSpPr/>
      </dsp:nvSpPr>
      <dsp:spPr>
        <a:xfrm>
          <a:off x="879372" y="293614"/>
          <a:ext cx="367608" cy="1400945"/>
        </a:xfrm>
        <a:custGeom>
          <a:avLst/>
          <a:gdLst/>
          <a:ahLst/>
          <a:cxnLst/>
          <a:rect l="0" t="0" r="0" b="0"/>
          <a:pathLst>
            <a:path>
              <a:moveTo>
                <a:pt x="0" y="1400945"/>
              </a:moveTo>
              <a:lnTo>
                <a:pt x="183804" y="1400945"/>
              </a:lnTo>
              <a:lnTo>
                <a:pt x="183804" y="0"/>
              </a:lnTo>
              <a:lnTo>
                <a:pt x="367608" y="0"/>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80000" tIns="0" rIns="12700" bIns="0" numCol="1" spcCol="1270" anchor="ctr" anchorCtr="0">
          <a:noAutofit/>
        </a:bodyPr>
        <a:lstStyle/>
        <a:p>
          <a:pPr marL="0" lvl="0" indent="0" algn="ctr" defTabSz="311150">
            <a:lnSpc>
              <a:spcPct val="90000"/>
            </a:lnSpc>
            <a:spcBef>
              <a:spcPct val="0"/>
            </a:spcBef>
            <a:spcAft>
              <a:spcPct val="35000"/>
            </a:spcAft>
            <a:buNone/>
          </a:pPr>
          <a:endParaRPr lang="en-IN" sz="700" kern="1200">
            <a:latin typeface="Arial Nova" panose="020B0504020202020204" pitchFamily="34" charset="0"/>
          </a:endParaRPr>
        </a:p>
      </dsp:txBody>
      <dsp:txXfrm>
        <a:off x="1026967" y="957878"/>
        <a:ext cx="72418" cy="72418"/>
      </dsp:txXfrm>
    </dsp:sp>
    <dsp:sp modelId="{99629EDF-C427-4C7C-9E6F-646C94D2B870}">
      <dsp:nvSpPr>
        <dsp:cNvPr id="0" name=""/>
        <dsp:cNvSpPr/>
      </dsp:nvSpPr>
      <dsp:spPr>
        <a:xfrm rot="16200000">
          <a:off x="-1033709" y="1256156"/>
          <a:ext cx="2949358" cy="876806"/>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IN" sz="2000" b="1" kern="1200">
              <a:latin typeface="Arial Nova" panose="020B0504020202020204" pitchFamily="34" charset="0"/>
            </a:rPr>
            <a:t>Advanced Cisco ISE Features</a:t>
          </a:r>
        </a:p>
      </dsp:txBody>
      <dsp:txXfrm>
        <a:off x="-1033709" y="1256156"/>
        <a:ext cx="2949358" cy="876806"/>
      </dsp:txXfrm>
    </dsp:sp>
    <dsp:sp modelId="{1F525090-DD42-4896-8FB9-8D686DAB36CE}">
      <dsp:nvSpPr>
        <dsp:cNvPr id="0" name=""/>
        <dsp:cNvSpPr/>
      </dsp:nvSpPr>
      <dsp:spPr>
        <a:xfrm>
          <a:off x="1246980" y="13425"/>
          <a:ext cx="3949231" cy="560378"/>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1430" rIns="11430" bIns="11430" numCol="1" spcCol="1270" anchor="ctr" anchorCtr="0">
          <a:noAutofit/>
        </a:bodyPr>
        <a:lstStyle/>
        <a:p>
          <a:pPr marL="0" lvl="0" indent="0" algn="l" defTabSz="800100">
            <a:lnSpc>
              <a:spcPct val="90000"/>
            </a:lnSpc>
            <a:spcBef>
              <a:spcPct val="0"/>
            </a:spcBef>
            <a:spcAft>
              <a:spcPct val="35000"/>
            </a:spcAft>
            <a:buNone/>
          </a:pPr>
          <a:r>
            <a:rPr lang="en-IN" sz="1800" i="0" kern="1200">
              <a:latin typeface="Arial Nova" panose="020B0504020202020204" pitchFamily="34" charset="0"/>
            </a:rPr>
            <a:t>Multi-factor Authentication (MFA)</a:t>
          </a:r>
          <a:endParaRPr lang="en-IN" sz="1800" kern="1200">
            <a:latin typeface="Arial Nova" panose="020B0504020202020204" pitchFamily="34" charset="0"/>
          </a:endParaRPr>
        </a:p>
      </dsp:txBody>
      <dsp:txXfrm>
        <a:off x="1246980" y="13425"/>
        <a:ext cx="3949231" cy="560378"/>
      </dsp:txXfrm>
    </dsp:sp>
    <dsp:sp modelId="{F6794906-794C-4EDF-99B6-054588C41E9E}">
      <dsp:nvSpPr>
        <dsp:cNvPr id="0" name=""/>
        <dsp:cNvSpPr/>
      </dsp:nvSpPr>
      <dsp:spPr>
        <a:xfrm>
          <a:off x="1246980" y="713898"/>
          <a:ext cx="3949231" cy="560378"/>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1430" rIns="11430" bIns="11430" numCol="1" spcCol="1270" anchor="ctr" anchorCtr="0">
          <a:noAutofit/>
        </a:bodyPr>
        <a:lstStyle/>
        <a:p>
          <a:pPr marL="0" lvl="0" indent="0" algn="l" defTabSz="800100">
            <a:lnSpc>
              <a:spcPct val="90000"/>
            </a:lnSpc>
            <a:spcBef>
              <a:spcPct val="0"/>
            </a:spcBef>
            <a:spcAft>
              <a:spcPct val="35000"/>
            </a:spcAft>
            <a:buNone/>
          </a:pPr>
          <a:r>
            <a:rPr lang="en-IN" sz="1800" i="0" kern="1200">
              <a:latin typeface="Arial Nova" panose="020B0504020202020204" pitchFamily="34" charset="0"/>
            </a:rPr>
            <a:t>Device Registration</a:t>
          </a:r>
          <a:endParaRPr lang="en-IN" sz="1800" kern="1200">
            <a:latin typeface="Arial Nova" panose="020B0504020202020204" pitchFamily="34" charset="0"/>
          </a:endParaRPr>
        </a:p>
      </dsp:txBody>
      <dsp:txXfrm>
        <a:off x="1246980" y="713898"/>
        <a:ext cx="3949231" cy="560378"/>
      </dsp:txXfrm>
    </dsp:sp>
    <dsp:sp modelId="{200B96BE-1418-4D74-91B4-CBE368713FB2}">
      <dsp:nvSpPr>
        <dsp:cNvPr id="0" name=""/>
        <dsp:cNvSpPr/>
      </dsp:nvSpPr>
      <dsp:spPr>
        <a:xfrm>
          <a:off x="1246980" y="1414370"/>
          <a:ext cx="3949231" cy="560378"/>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1430" rIns="11430" bIns="11430" numCol="1" spcCol="1270" anchor="ctr" anchorCtr="0">
          <a:noAutofit/>
        </a:bodyPr>
        <a:lstStyle/>
        <a:p>
          <a:pPr marL="0" lvl="0" indent="0" algn="l" defTabSz="800100">
            <a:lnSpc>
              <a:spcPct val="90000"/>
            </a:lnSpc>
            <a:spcBef>
              <a:spcPct val="0"/>
            </a:spcBef>
            <a:spcAft>
              <a:spcPct val="35000"/>
            </a:spcAft>
            <a:buNone/>
          </a:pPr>
          <a:r>
            <a:rPr lang="en-IN" sz="1800" i="0" kern="1200">
              <a:latin typeface="Arial Nova" panose="020B0504020202020204" pitchFamily="34" charset="0"/>
            </a:rPr>
            <a:t>Adaptive Network Control (ANC)</a:t>
          </a:r>
          <a:endParaRPr lang="en-IN" sz="1800" kern="1200">
            <a:latin typeface="Arial Nova" panose="020B0504020202020204" pitchFamily="34" charset="0"/>
          </a:endParaRPr>
        </a:p>
      </dsp:txBody>
      <dsp:txXfrm>
        <a:off x="1246980" y="1414370"/>
        <a:ext cx="3949231" cy="560378"/>
      </dsp:txXfrm>
    </dsp:sp>
    <dsp:sp modelId="{22460C21-6ED1-40FD-9134-DA71751FA033}">
      <dsp:nvSpPr>
        <dsp:cNvPr id="0" name=""/>
        <dsp:cNvSpPr/>
      </dsp:nvSpPr>
      <dsp:spPr>
        <a:xfrm>
          <a:off x="1246980" y="2114843"/>
          <a:ext cx="3949231" cy="560378"/>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1430" rIns="11430" bIns="11430" numCol="1" spcCol="1270" anchor="ctr" anchorCtr="0">
          <a:noAutofit/>
        </a:bodyPr>
        <a:lstStyle/>
        <a:p>
          <a:pPr marL="0" lvl="0" indent="0" algn="l" defTabSz="800100">
            <a:lnSpc>
              <a:spcPct val="90000"/>
            </a:lnSpc>
            <a:spcBef>
              <a:spcPct val="0"/>
            </a:spcBef>
            <a:spcAft>
              <a:spcPct val="35000"/>
            </a:spcAft>
            <a:buNone/>
          </a:pPr>
          <a:r>
            <a:rPr lang="en-IN" sz="1800" i="0" kern="1200">
              <a:latin typeface="Arial Nova" panose="020B0504020202020204" pitchFamily="34" charset="0"/>
            </a:rPr>
            <a:t>BYOD Licenses</a:t>
          </a:r>
          <a:endParaRPr lang="en-IN" sz="1800" kern="1200">
            <a:latin typeface="Arial Nova" panose="020B0504020202020204" pitchFamily="34" charset="0"/>
          </a:endParaRPr>
        </a:p>
      </dsp:txBody>
      <dsp:txXfrm>
        <a:off x="1246980" y="2114843"/>
        <a:ext cx="3949231" cy="560378"/>
      </dsp:txXfrm>
    </dsp:sp>
    <dsp:sp modelId="{1A06B151-5097-44E3-B8F3-1B7A59E7A80F}">
      <dsp:nvSpPr>
        <dsp:cNvPr id="0" name=""/>
        <dsp:cNvSpPr/>
      </dsp:nvSpPr>
      <dsp:spPr>
        <a:xfrm>
          <a:off x="1246980" y="2815316"/>
          <a:ext cx="3949231" cy="560378"/>
        </a:xfrm>
        <a:prstGeom prst="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1430" rIns="11430" bIns="11430" numCol="1" spcCol="1270" anchor="ctr" anchorCtr="0">
          <a:noAutofit/>
        </a:bodyPr>
        <a:lstStyle/>
        <a:p>
          <a:pPr marL="0" lvl="0" indent="0" algn="l" defTabSz="800100">
            <a:lnSpc>
              <a:spcPct val="90000"/>
            </a:lnSpc>
            <a:spcBef>
              <a:spcPct val="0"/>
            </a:spcBef>
            <a:spcAft>
              <a:spcPct val="35000"/>
            </a:spcAft>
            <a:buNone/>
          </a:pPr>
          <a:r>
            <a:rPr lang="en-IN" sz="1800" i="0" kern="1200">
              <a:latin typeface="Arial Nova" panose="020B0504020202020204" pitchFamily="34" charset="0"/>
            </a:rPr>
            <a:t>Guest Services Licenses</a:t>
          </a:r>
          <a:endParaRPr lang="en-IN" sz="1800" kern="1200">
            <a:latin typeface="Arial Nova" panose="020B0504020202020204" pitchFamily="34" charset="0"/>
          </a:endParaRPr>
        </a:p>
      </dsp:txBody>
      <dsp:txXfrm>
        <a:off x="1246980" y="2815316"/>
        <a:ext cx="3949231" cy="560378"/>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FA045A-C01F-44A6-86AB-B8424EC5F4F6}">
      <dsp:nvSpPr>
        <dsp:cNvPr id="0" name=""/>
        <dsp:cNvSpPr/>
      </dsp:nvSpPr>
      <dsp:spPr>
        <a:xfrm>
          <a:off x="0" y="303189"/>
          <a:ext cx="1659710" cy="995826"/>
        </a:xfrm>
        <a:prstGeom prst="rect">
          <a:avLst/>
        </a:prstGeom>
        <a:solidFill>
          <a:schemeClr val="accent5">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b="0" i="0" kern="1200">
              <a:solidFill>
                <a:schemeClr val="tx1"/>
              </a:solidFill>
              <a:latin typeface="Arial Nova" panose="020B0504020202020204" pitchFamily="34" charset="0"/>
            </a:rPr>
            <a:t>Comprehensive Cloud Management</a:t>
          </a:r>
          <a:endParaRPr lang="en-IN" sz="1400" b="0" kern="1200">
            <a:solidFill>
              <a:schemeClr val="tx1"/>
            </a:solidFill>
            <a:latin typeface="Arial Nova" panose="020B0504020202020204" pitchFamily="34" charset="0"/>
          </a:endParaRPr>
        </a:p>
      </dsp:txBody>
      <dsp:txXfrm>
        <a:off x="0" y="303189"/>
        <a:ext cx="1659710" cy="995826"/>
      </dsp:txXfrm>
    </dsp:sp>
    <dsp:sp modelId="{F09AA039-204B-4E91-89E9-81C2DFB646A0}">
      <dsp:nvSpPr>
        <dsp:cNvPr id="0" name=""/>
        <dsp:cNvSpPr/>
      </dsp:nvSpPr>
      <dsp:spPr>
        <a:xfrm>
          <a:off x="1825681" y="303189"/>
          <a:ext cx="1659710" cy="995826"/>
        </a:xfrm>
        <a:prstGeom prst="rect">
          <a:avLst/>
        </a:prstGeom>
        <a:solidFill>
          <a:schemeClr val="accent5">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b="0" i="0" kern="1200">
              <a:solidFill>
                <a:schemeClr val="tx1"/>
              </a:solidFill>
              <a:latin typeface="Arial Nova" panose="020B0504020202020204" pitchFamily="34" charset="0"/>
            </a:rPr>
            <a:t>Firmware Updates</a:t>
          </a:r>
          <a:endParaRPr lang="en-IN" sz="1400" b="0" kern="1200">
            <a:solidFill>
              <a:schemeClr val="tx1"/>
            </a:solidFill>
            <a:latin typeface="Arial Nova" panose="020B0504020202020204" pitchFamily="34" charset="0"/>
          </a:endParaRPr>
        </a:p>
      </dsp:txBody>
      <dsp:txXfrm>
        <a:off x="1825681" y="303189"/>
        <a:ext cx="1659710" cy="995826"/>
      </dsp:txXfrm>
    </dsp:sp>
    <dsp:sp modelId="{6AE71DAE-20F6-4ACC-A6ED-28A6B473C275}">
      <dsp:nvSpPr>
        <dsp:cNvPr id="0" name=""/>
        <dsp:cNvSpPr/>
      </dsp:nvSpPr>
      <dsp:spPr>
        <a:xfrm>
          <a:off x="3651363" y="303189"/>
          <a:ext cx="1659710" cy="995826"/>
        </a:xfrm>
        <a:prstGeom prst="rect">
          <a:avLst/>
        </a:prstGeom>
        <a:solidFill>
          <a:schemeClr val="accent5">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b="0" i="0" kern="1200">
              <a:solidFill>
                <a:schemeClr val="tx1"/>
              </a:solidFill>
              <a:latin typeface="Arial Nova" panose="020B0504020202020204" pitchFamily="34" charset="0"/>
            </a:rPr>
            <a:t>24/7 Customer Support</a:t>
          </a:r>
          <a:endParaRPr lang="en-IN" sz="1400" b="0" kern="1200">
            <a:solidFill>
              <a:schemeClr val="tx1"/>
            </a:solidFill>
            <a:latin typeface="Arial Nova" panose="020B0504020202020204" pitchFamily="34" charset="0"/>
          </a:endParaRPr>
        </a:p>
      </dsp:txBody>
      <dsp:txXfrm>
        <a:off x="3651363" y="303189"/>
        <a:ext cx="1659710" cy="995826"/>
      </dsp:txXfrm>
    </dsp:sp>
    <dsp:sp modelId="{0AC616D4-85D8-437D-BFC5-95CA907F2D5F}">
      <dsp:nvSpPr>
        <dsp:cNvPr id="0" name=""/>
        <dsp:cNvSpPr/>
      </dsp:nvSpPr>
      <dsp:spPr>
        <a:xfrm>
          <a:off x="0" y="1464986"/>
          <a:ext cx="1659710" cy="995826"/>
        </a:xfrm>
        <a:prstGeom prst="rect">
          <a:avLst/>
        </a:prstGeom>
        <a:solidFill>
          <a:schemeClr val="accent5">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b="0" i="0" kern="1200">
              <a:solidFill>
                <a:schemeClr val="tx1"/>
              </a:solidFill>
              <a:latin typeface="Arial Nova" panose="020B0504020202020204" pitchFamily="34" charset="0"/>
            </a:rPr>
            <a:t>NBD Hardware Replacement</a:t>
          </a:r>
          <a:endParaRPr lang="en-IN" sz="1400" b="0" kern="1200">
            <a:solidFill>
              <a:schemeClr val="tx1"/>
            </a:solidFill>
            <a:latin typeface="Arial Nova" panose="020B0504020202020204" pitchFamily="34" charset="0"/>
          </a:endParaRPr>
        </a:p>
      </dsp:txBody>
      <dsp:txXfrm>
        <a:off x="0" y="1464986"/>
        <a:ext cx="1659710" cy="995826"/>
      </dsp:txXfrm>
    </dsp:sp>
    <dsp:sp modelId="{2DA7B00E-583C-48A4-A652-C019791CE7DC}">
      <dsp:nvSpPr>
        <dsp:cNvPr id="0" name=""/>
        <dsp:cNvSpPr/>
      </dsp:nvSpPr>
      <dsp:spPr>
        <a:xfrm>
          <a:off x="1825681" y="1464986"/>
          <a:ext cx="1659710" cy="995826"/>
        </a:xfrm>
        <a:prstGeom prst="rect">
          <a:avLst/>
        </a:prstGeom>
        <a:solidFill>
          <a:schemeClr val="accent5">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b="0" i="0" kern="1200">
              <a:solidFill>
                <a:schemeClr val="tx1"/>
              </a:solidFill>
              <a:latin typeface="Arial Nova" panose="020B0504020202020204" pitchFamily="34" charset="0"/>
            </a:rPr>
            <a:t>Scalability</a:t>
          </a:r>
          <a:endParaRPr lang="en-IN" sz="1400" b="0" kern="1200">
            <a:solidFill>
              <a:schemeClr val="tx1"/>
            </a:solidFill>
            <a:latin typeface="Arial Nova" panose="020B0504020202020204" pitchFamily="34" charset="0"/>
          </a:endParaRPr>
        </a:p>
      </dsp:txBody>
      <dsp:txXfrm>
        <a:off x="1825681" y="1464986"/>
        <a:ext cx="1659710" cy="995826"/>
      </dsp:txXfrm>
    </dsp:sp>
    <dsp:sp modelId="{1A18BFC0-7623-4C2A-A3F4-8FD2C59D9AC2}">
      <dsp:nvSpPr>
        <dsp:cNvPr id="0" name=""/>
        <dsp:cNvSpPr/>
      </dsp:nvSpPr>
      <dsp:spPr>
        <a:xfrm>
          <a:off x="3651363" y="1464986"/>
          <a:ext cx="1659710" cy="995826"/>
        </a:xfrm>
        <a:prstGeom prst="rect">
          <a:avLst/>
        </a:prstGeom>
        <a:solidFill>
          <a:schemeClr val="accent5">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b="0" i="0" kern="1200">
              <a:solidFill>
                <a:schemeClr val="tx1"/>
              </a:solidFill>
              <a:latin typeface="Arial Nova" panose="020B0504020202020204" pitchFamily="34" charset="0"/>
            </a:rPr>
            <a:t>Smart Licensing</a:t>
          </a:r>
          <a:endParaRPr lang="en-IN" sz="1400" b="0" kern="1200">
            <a:solidFill>
              <a:schemeClr val="tx1"/>
            </a:solidFill>
            <a:latin typeface="Arial Nova" panose="020B0504020202020204" pitchFamily="34" charset="0"/>
          </a:endParaRPr>
        </a:p>
      </dsp:txBody>
      <dsp:txXfrm>
        <a:off x="3651363" y="1464986"/>
        <a:ext cx="1659710" cy="995826"/>
      </dsp:txXfrm>
    </dsp:sp>
    <dsp:sp modelId="{3C92DDD4-20D4-4F9E-B707-115E3F21ADE4}">
      <dsp:nvSpPr>
        <dsp:cNvPr id="0" name=""/>
        <dsp:cNvSpPr/>
      </dsp:nvSpPr>
      <dsp:spPr>
        <a:xfrm>
          <a:off x="0" y="2626784"/>
          <a:ext cx="1659710" cy="995826"/>
        </a:xfrm>
        <a:prstGeom prst="rect">
          <a:avLst/>
        </a:prstGeom>
        <a:solidFill>
          <a:schemeClr val="accent5">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a:solidFill>
                <a:schemeClr val="tx1"/>
              </a:solidFill>
              <a:effectLst/>
              <a:latin typeface="Arial Nova" panose="020B0504020202020204" pitchFamily="34" charset="0"/>
            </a:rPr>
            <a:t>Feature Enablers</a:t>
          </a:r>
          <a:endParaRPr lang="en-IN" sz="1400" b="0" kern="1200">
            <a:solidFill>
              <a:schemeClr val="tx1"/>
            </a:solidFill>
            <a:latin typeface="Arial Nova" panose="020B0504020202020204" pitchFamily="34" charset="0"/>
          </a:endParaRPr>
        </a:p>
      </dsp:txBody>
      <dsp:txXfrm>
        <a:off x="0" y="2626784"/>
        <a:ext cx="1659710" cy="995826"/>
      </dsp:txXfrm>
    </dsp:sp>
    <dsp:sp modelId="{2B3B9DE9-DF15-4FBC-9E7D-54BFDF3DF4ED}">
      <dsp:nvSpPr>
        <dsp:cNvPr id="0" name=""/>
        <dsp:cNvSpPr/>
      </dsp:nvSpPr>
      <dsp:spPr>
        <a:xfrm>
          <a:off x="1825681" y="2626784"/>
          <a:ext cx="1659710" cy="995826"/>
        </a:xfrm>
        <a:prstGeom prst="rect">
          <a:avLst/>
        </a:prstGeom>
        <a:solidFill>
          <a:schemeClr val="accent5">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a:solidFill>
                <a:schemeClr val="tx1"/>
              </a:solidFill>
              <a:latin typeface="Arial Nova" panose="020B0504020202020204" pitchFamily="34" charset="0"/>
            </a:rPr>
            <a:t>Location Analytics</a:t>
          </a:r>
          <a:endParaRPr lang="en-IN" sz="1400" b="0" kern="1200">
            <a:solidFill>
              <a:schemeClr val="tx1"/>
            </a:solidFill>
            <a:latin typeface="Arial Nova" panose="020B0504020202020204" pitchFamily="34" charset="0"/>
          </a:endParaRPr>
        </a:p>
      </dsp:txBody>
      <dsp:txXfrm>
        <a:off x="1825681" y="2626784"/>
        <a:ext cx="1659710" cy="995826"/>
      </dsp:txXfrm>
    </dsp:sp>
    <dsp:sp modelId="{A0C6BC10-A530-4A89-83D1-18A8CAFDD4A1}">
      <dsp:nvSpPr>
        <dsp:cNvPr id="0" name=""/>
        <dsp:cNvSpPr/>
      </dsp:nvSpPr>
      <dsp:spPr>
        <a:xfrm>
          <a:off x="3651363" y="2626784"/>
          <a:ext cx="1659710" cy="995826"/>
        </a:xfrm>
        <a:prstGeom prst="rect">
          <a:avLst/>
        </a:prstGeom>
        <a:solidFill>
          <a:schemeClr val="accent5">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kern="1200">
              <a:solidFill>
                <a:schemeClr val="tx1"/>
              </a:solidFill>
              <a:latin typeface="Arial Nova" panose="020B0504020202020204" pitchFamily="34" charset="0"/>
            </a:rPr>
            <a:t>Bluetooth/ WiFi Analytics</a:t>
          </a:r>
          <a:endParaRPr lang="en-IN" sz="1400" b="0" kern="1200">
            <a:solidFill>
              <a:schemeClr val="tx1"/>
            </a:solidFill>
            <a:latin typeface="Arial Nova" panose="020B0504020202020204" pitchFamily="34" charset="0"/>
          </a:endParaRPr>
        </a:p>
      </dsp:txBody>
      <dsp:txXfrm>
        <a:off x="3651363" y="2626784"/>
        <a:ext cx="1659710" cy="99582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963717-7762-4D57-8A98-28B0FAD887B3}">
      <dsp:nvSpPr>
        <dsp:cNvPr id="0" name=""/>
        <dsp:cNvSpPr/>
      </dsp:nvSpPr>
      <dsp:spPr>
        <a:xfrm>
          <a:off x="4249" y="805025"/>
          <a:ext cx="2555223" cy="1022089"/>
        </a:xfrm>
        <a:prstGeom prst="rect">
          <a:avLst/>
        </a:prstGeom>
        <a:solidFill>
          <a:schemeClr val="tx2">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rtlCol="0" anchor="ctr" anchorCtr="0">
          <a:noAutofit/>
        </a:bodyPr>
        <a:lstStyle/>
        <a:p>
          <a:pPr marL="0" lvl="0" indent="0" algn="ctr" defTabSz="1218928" rtl="0" eaLnBrk="1" latinLnBrk="0" hangingPunct="1">
            <a:lnSpc>
              <a:spcPct val="90000"/>
            </a:lnSpc>
            <a:spcBef>
              <a:spcPct val="0"/>
            </a:spcBef>
            <a:spcAft>
              <a:spcPct val="35000"/>
            </a:spcAft>
            <a:buNone/>
          </a:pPr>
          <a:r>
            <a:rPr lang="en-US" sz="1800" b="1" kern="1200">
              <a:latin typeface="Arial Nova" panose="020B0504020202020204" pitchFamily="34" charset="0"/>
              <a:ea typeface="Geneva" panose="020B0503030404040204" pitchFamily="34" charset="0"/>
              <a:cs typeface="Calibri" panose="020F0502020204030204" pitchFamily="34" charset="0"/>
            </a:rPr>
            <a:t>IoT building block</a:t>
          </a:r>
        </a:p>
      </dsp:txBody>
      <dsp:txXfrm>
        <a:off x="4249" y="805025"/>
        <a:ext cx="2555223" cy="1022089"/>
      </dsp:txXfrm>
    </dsp:sp>
    <dsp:sp modelId="{6A9DF707-166E-464B-A11E-17D68346426A}">
      <dsp:nvSpPr>
        <dsp:cNvPr id="0" name=""/>
        <dsp:cNvSpPr/>
      </dsp:nvSpPr>
      <dsp:spPr>
        <a:xfrm>
          <a:off x="4249" y="1827114"/>
          <a:ext cx="2555223" cy="3903569"/>
        </a:xfrm>
        <a:prstGeom prst="rect">
          <a:avLst/>
        </a:prstGeom>
        <a:solidFill>
          <a:schemeClr val="l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44000" tIns="144000" rIns="144000" bIns="144000" numCol="1" spcCol="1270" anchor="t" anchorCtr="0">
          <a:noAutofit/>
        </a:bodyPr>
        <a:lstStyle/>
        <a:p>
          <a:pPr marL="114300" lvl="1" indent="-114300" algn="l" defTabSz="622300">
            <a:lnSpc>
              <a:spcPct val="100000"/>
            </a:lnSpc>
            <a:spcBef>
              <a:spcPct val="0"/>
            </a:spcBef>
            <a:spcAft>
              <a:spcPts val="1200"/>
            </a:spcAft>
            <a:buChar char="•"/>
          </a:pPr>
          <a:r>
            <a:rPr lang="en-US" sz="1400" b="0" kern="1200">
              <a:latin typeface="Segoe UI" panose="020B0502040204020203" pitchFamily="34" charset="0"/>
              <a:cs typeface="Segoe UI" panose="020B0502040204020203" pitchFamily="34" charset="0"/>
            </a:rPr>
            <a:t>Wi-Fi, the foundation technology for the  IoT apps, is reinforcing its position with Wi-Fi 6 and Wi-Fi 6E, which employ OFDMA to improve performance in dense environments.</a:t>
          </a:r>
          <a:endParaRPr lang="en-IN" sz="1400" b="0" kern="1200">
            <a:latin typeface="Segoe UI" panose="020B0502040204020203" pitchFamily="34" charset="0"/>
            <a:cs typeface="Segoe UI" panose="020B0502040204020203" pitchFamily="34" charset="0"/>
          </a:endParaRPr>
        </a:p>
        <a:p>
          <a:pPr marL="114300" lvl="1" indent="-114300" algn="l" defTabSz="622300">
            <a:lnSpc>
              <a:spcPct val="100000"/>
            </a:lnSpc>
            <a:spcBef>
              <a:spcPct val="0"/>
            </a:spcBef>
            <a:spcAft>
              <a:spcPts val="1200"/>
            </a:spcAft>
            <a:buChar char="•"/>
          </a:pPr>
          <a:r>
            <a:rPr lang="en-US" sz="1400" b="0" kern="1200">
              <a:latin typeface="Segoe UI" panose="020B0502040204020203" pitchFamily="34" charset="0"/>
              <a:cs typeface="Segoe UI" panose="020B0502040204020203" pitchFamily="34" charset="0"/>
            </a:rPr>
            <a:t>Target wake time (TWT) technology, reduces battery consumption &amp; makes Wi-Fi a suitable choice for sensor-based devices.</a:t>
          </a:r>
          <a:endParaRPr lang="en-IN" sz="1400" b="0" kern="1200">
            <a:latin typeface="Segoe UI" panose="020B0502040204020203" pitchFamily="34" charset="0"/>
            <a:cs typeface="Segoe UI" panose="020B0502040204020203" pitchFamily="34" charset="0"/>
          </a:endParaRPr>
        </a:p>
      </dsp:txBody>
      <dsp:txXfrm>
        <a:off x="4249" y="1827114"/>
        <a:ext cx="2555223" cy="3903569"/>
      </dsp:txXfrm>
    </dsp:sp>
    <dsp:sp modelId="{6F537E2D-AEE7-4769-AA72-D5C0F6EE08CD}">
      <dsp:nvSpPr>
        <dsp:cNvPr id="0" name=""/>
        <dsp:cNvSpPr/>
      </dsp:nvSpPr>
      <dsp:spPr>
        <a:xfrm>
          <a:off x="2917203" y="805025"/>
          <a:ext cx="2555223" cy="1022089"/>
        </a:xfrm>
        <a:prstGeom prst="rect">
          <a:avLst/>
        </a:prstGeom>
        <a:solidFill>
          <a:schemeClr val="tx2">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rtlCol="0" anchor="ctr" anchorCtr="0">
          <a:noAutofit/>
        </a:bodyPr>
        <a:lstStyle/>
        <a:p>
          <a:pPr marL="0" lvl="0" indent="0" algn="ctr" defTabSz="1218928" rtl="0" eaLnBrk="1" latinLnBrk="0" hangingPunct="1">
            <a:lnSpc>
              <a:spcPct val="90000"/>
            </a:lnSpc>
            <a:spcBef>
              <a:spcPct val="0"/>
            </a:spcBef>
            <a:spcAft>
              <a:spcPct val="35000"/>
            </a:spcAft>
            <a:buNone/>
          </a:pPr>
          <a:r>
            <a:rPr lang="en-IN" sz="1800" b="1" kern="1200">
              <a:latin typeface="Arial Nova" panose="020B0504020202020204" pitchFamily="34" charset="0"/>
              <a:ea typeface="Geneva" panose="020B0503030404040204" pitchFamily="34" charset="0"/>
              <a:cs typeface="Calibri" panose="020F0502020204030204" pitchFamily="34" charset="0"/>
            </a:rPr>
            <a:t>Wi-Fi 6 in enterprises</a:t>
          </a:r>
        </a:p>
      </dsp:txBody>
      <dsp:txXfrm>
        <a:off x="2917203" y="805025"/>
        <a:ext cx="2555223" cy="1022089"/>
      </dsp:txXfrm>
    </dsp:sp>
    <dsp:sp modelId="{1BDA37BC-BBCD-457E-80D5-34446C287BD1}">
      <dsp:nvSpPr>
        <dsp:cNvPr id="0" name=""/>
        <dsp:cNvSpPr/>
      </dsp:nvSpPr>
      <dsp:spPr>
        <a:xfrm>
          <a:off x="2917203" y="1827114"/>
          <a:ext cx="2555223" cy="3903569"/>
        </a:xfrm>
        <a:prstGeom prst="rect">
          <a:avLst/>
        </a:prstGeom>
        <a:solidFill>
          <a:schemeClr val="l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44000" tIns="144000" rIns="144000" bIns="144000" numCol="1" spcCol="1270" anchor="t" anchorCtr="0">
          <a:noAutofit/>
        </a:bodyPr>
        <a:lstStyle/>
        <a:p>
          <a:pPr marL="114300" lvl="1" indent="-114300" algn="l" defTabSz="622300">
            <a:lnSpc>
              <a:spcPct val="100000"/>
            </a:lnSpc>
            <a:spcBef>
              <a:spcPct val="0"/>
            </a:spcBef>
            <a:spcAft>
              <a:spcPts val="1200"/>
            </a:spcAft>
            <a:buChar char="•"/>
          </a:pPr>
          <a:r>
            <a:rPr lang="en-US" sz="1400" b="0" kern="1200">
              <a:latin typeface="Segoe UI" panose="020B0502040204020203" pitchFamily="34" charset="0"/>
              <a:cs typeface="Segoe UI" panose="020B0502040204020203" pitchFamily="34" charset="0"/>
            </a:rPr>
            <a:t>Wi-Fi 6 offers improved performance &amp; enables QoS for critical apps.</a:t>
          </a:r>
          <a:endParaRPr lang="en-IN" sz="1400" b="0" kern="1200">
            <a:latin typeface="Segoe UI" panose="020B0502040204020203" pitchFamily="34" charset="0"/>
            <a:cs typeface="Segoe UI" panose="020B0502040204020203" pitchFamily="34" charset="0"/>
          </a:endParaRPr>
        </a:p>
        <a:p>
          <a:pPr marL="114300" lvl="1" indent="-114300" algn="l" defTabSz="622300">
            <a:lnSpc>
              <a:spcPct val="100000"/>
            </a:lnSpc>
            <a:spcBef>
              <a:spcPct val="0"/>
            </a:spcBef>
            <a:spcAft>
              <a:spcPts val="1200"/>
            </a:spcAft>
            <a:buChar char="•"/>
          </a:pPr>
          <a:r>
            <a:rPr lang="en-US" sz="1400" b="0" kern="1200">
              <a:latin typeface="Segoe UI" panose="020B0502040204020203" pitchFamily="34" charset="0"/>
              <a:cs typeface="Segoe UI" panose="020B0502040204020203" pitchFamily="34" charset="0"/>
            </a:rPr>
            <a:t>It increases the number of devices that can simultaneously connect to a single Wi-Fi AP &amp; adds features to improve battery life of IoT devices</a:t>
          </a:r>
          <a:endParaRPr lang="en-IN" sz="1400" b="0" kern="1200">
            <a:latin typeface="Segoe UI" panose="020B0502040204020203" pitchFamily="34" charset="0"/>
            <a:cs typeface="Segoe UI" panose="020B0502040204020203" pitchFamily="34" charset="0"/>
          </a:endParaRPr>
        </a:p>
        <a:p>
          <a:pPr marL="114300" lvl="1" indent="-114300" algn="l" defTabSz="622300">
            <a:lnSpc>
              <a:spcPct val="100000"/>
            </a:lnSpc>
            <a:spcBef>
              <a:spcPct val="0"/>
            </a:spcBef>
            <a:spcAft>
              <a:spcPts val="1200"/>
            </a:spcAft>
            <a:buChar char="•"/>
          </a:pPr>
          <a:r>
            <a:rPr lang="en-US" sz="1400" b="0" kern="1200">
              <a:latin typeface="Segoe UI" panose="020B0502040204020203" pitchFamily="34" charset="0"/>
              <a:cs typeface="Segoe UI" panose="020B0502040204020203" pitchFamily="34" charset="0"/>
            </a:rPr>
            <a:t>Wi-Fi 6 is designed to better serve densely populated zones, such as stadiums, hotels and convention centers</a:t>
          </a:r>
          <a:endParaRPr lang="en-IN" sz="1400" b="0" kern="1200">
            <a:latin typeface="Segoe UI" panose="020B0502040204020203" pitchFamily="34" charset="0"/>
            <a:cs typeface="Segoe UI" panose="020B0502040204020203" pitchFamily="34" charset="0"/>
          </a:endParaRPr>
        </a:p>
      </dsp:txBody>
      <dsp:txXfrm>
        <a:off x="2917203" y="1827114"/>
        <a:ext cx="2555223" cy="3903569"/>
      </dsp:txXfrm>
    </dsp:sp>
    <dsp:sp modelId="{8ABEDC7A-C214-4287-AFBE-7920C4166519}">
      <dsp:nvSpPr>
        <dsp:cNvPr id="0" name=""/>
        <dsp:cNvSpPr/>
      </dsp:nvSpPr>
      <dsp:spPr>
        <a:xfrm>
          <a:off x="5830158" y="805025"/>
          <a:ext cx="2555223" cy="1022089"/>
        </a:xfrm>
        <a:prstGeom prst="rect">
          <a:avLst/>
        </a:prstGeom>
        <a:solidFill>
          <a:schemeClr val="tx2">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IN" sz="1800" b="1" kern="1200">
              <a:latin typeface="Arial Nova" panose="020B0504020202020204" pitchFamily="34" charset="0"/>
              <a:ea typeface="Geneva" panose="020B0503030404040204" pitchFamily="34" charset="0"/>
              <a:cs typeface="Calibri" panose="020F0502020204030204" pitchFamily="34" charset="0"/>
            </a:rPr>
            <a:t>Network optimization</a:t>
          </a:r>
        </a:p>
      </dsp:txBody>
      <dsp:txXfrm>
        <a:off x="5830158" y="805025"/>
        <a:ext cx="2555223" cy="1022089"/>
      </dsp:txXfrm>
    </dsp:sp>
    <dsp:sp modelId="{B409F37D-E27B-410C-9A23-9A81E23F7519}">
      <dsp:nvSpPr>
        <dsp:cNvPr id="0" name=""/>
        <dsp:cNvSpPr/>
      </dsp:nvSpPr>
      <dsp:spPr>
        <a:xfrm>
          <a:off x="5830158" y="1827114"/>
          <a:ext cx="2555223" cy="3903569"/>
        </a:xfrm>
        <a:prstGeom prst="rect">
          <a:avLst/>
        </a:prstGeom>
        <a:solidFill>
          <a:schemeClr val="l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44000" tIns="144000" rIns="144000" bIns="144000" numCol="1" spcCol="1270" anchor="t" anchorCtr="0">
          <a:noAutofit/>
        </a:bodyPr>
        <a:lstStyle/>
        <a:p>
          <a:pPr marL="114300" lvl="1" indent="-114300" algn="l" defTabSz="622300">
            <a:lnSpc>
              <a:spcPct val="100000"/>
            </a:lnSpc>
            <a:spcBef>
              <a:spcPct val="0"/>
            </a:spcBef>
            <a:spcAft>
              <a:spcPts val="1200"/>
            </a:spcAft>
            <a:buChar char="•"/>
          </a:pPr>
          <a:r>
            <a:rPr lang="en-US" sz="1400" b="0" kern="1200">
              <a:latin typeface="Segoe UI" panose="020B0502040204020203" pitchFamily="34" charset="0"/>
              <a:ea typeface="+mn-ea"/>
              <a:cs typeface="Segoe UI" panose="020B0502040204020203" pitchFamily="34" charset="0"/>
            </a:rPr>
            <a:t>The growing use of video conferencing, voice-over-IP services, X Reality (XR) applications, and high definition (HD) streaming in enterprise environments has placed new strains on Wi-Fi networks. </a:t>
          </a:r>
          <a:endParaRPr lang="en-IN" sz="1400" b="0" kern="1200">
            <a:latin typeface="Segoe UI" panose="020B0502040204020203" pitchFamily="34" charset="0"/>
            <a:ea typeface="+mn-ea"/>
            <a:cs typeface="Segoe UI" panose="020B0502040204020203" pitchFamily="34" charset="0"/>
          </a:endParaRPr>
        </a:p>
        <a:p>
          <a:pPr marL="114300" lvl="1" indent="-114300" algn="l" defTabSz="622300">
            <a:lnSpc>
              <a:spcPct val="100000"/>
            </a:lnSpc>
            <a:spcBef>
              <a:spcPct val="0"/>
            </a:spcBef>
            <a:spcAft>
              <a:spcPts val="1200"/>
            </a:spcAft>
            <a:buChar char="•"/>
          </a:pPr>
          <a:r>
            <a:rPr lang="en-US" sz="1400" b="0" kern="1200">
              <a:latin typeface="Segoe UI" panose="020B0502040204020203" pitchFamily="34" charset="0"/>
              <a:ea typeface="+mn-ea"/>
              <a:cs typeface="Segoe UI" panose="020B0502040204020203" pitchFamily="34" charset="0"/>
            </a:rPr>
            <a:t>That inevitably calls for a new level of network optimization that OEMs are working on perfecting</a:t>
          </a:r>
          <a:endParaRPr lang="en-IN" sz="1400" b="0" kern="1200">
            <a:latin typeface="Segoe UI" panose="020B0502040204020203" pitchFamily="34" charset="0"/>
            <a:ea typeface="+mn-ea"/>
            <a:cs typeface="Segoe UI" panose="020B0502040204020203" pitchFamily="34" charset="0"/>
          </a:endParaRPr>
        </a:p>
      </dsp:txBody>
      <dsp:txXfrm>
        <a:off x="5830158" y="1827114"/>
        <a:ext cx="2555223" cy="3903569"/>
      </dsp:txXfrm>
    </dsp:sp>
    <dsp:sp modelId="{9C117DEB-83A5-409B-B709-5EDEC14885F1}">
      <dsp:nvSpPr>
        <dsp:cNvPr id="0" name=""/>
        <dsp:cNvSpPr/>
      </dsp:nvSpPr>
      <dsp:spPr>
        <a:xfrm>
          <a:off x="8743112" y="805025"/>
          <a:ext cx="2555223" cy="1022089"/>
        </a:xfrm>
        <a:prstGeom prst="rect">
          <a:avLst/>
        </a:prstGeom>
        <a:solidFill>
          <a:schemeClr val="tx2">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IN" sz="1800" b="1" kern="1200">
              <a:latin typeface="Arial Nova" panose="020B0504020202020204" pitchFamily="34" charset="0"/>
              <a:ea typeface="Geneva" panose="020B0503030404040204" pitchFamily="34" charset="0"/>
              <a:cs typeface="Calibri" panose="020F0502020204030204" pitchFamily="34" charset="0"/>
            </a:rPr>
            <a:t>Mobile edge computing </a:t>
          </a:r>
        </a:p>
      </dsp:txBody>
      <dsp:txXfrm>
        <a:off x="8743112" y="805025"/>
        <a:ext cx="2555223" cy="1022089"/>
      </dsp:txXfrm>
    </dsp:sp>
    <dsp:sp modelId="{E0A4A642-7EDC-4BE9-BEC7-570F2D5768F0}">
      <dsp:nvSpPr>
        <dsp:cNvPr id="0" name=""/>
        <dsp:cNvSpPr/>
      </dsp:nvSpPr>
      <dsp:spPr>
        <a:xfrm>
          <a:off x="8743112" y="1827114"/>
          <a:ext cx="2555223" cy="3903569"/>
        </a:xfrm>
        <a:prstGeom prst="rect">
          <a:avLst/>
        </a:prstGeom>
        <a:solidFill>
          <a:schemeClr val="l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44000" tIns="144000" rIns="144000" bIns="144000" numCol="1" spcCol="1270" anchor="t" anchorCtr="0">
          <a:noAutofit/>
        </a:bodyPr>
        <a:lstStyle/>
        <a:p>
          <a:pPr marL="114300" lvl="1" indent="-114300" algn="l" defTabSz="622300">
            <a:lnSpc>
              <a:spcPct val="100000"/>
            </a:lnSpc>
            <a:spcBef>
              <a:spcPct val="0"/>
            </a:spcBef>
            <a:spcAft>
              <a:spcPts val="1200"/>
            </a:spcAft>
            <a:buChar char="•"/>
          </a:pPr>
          <a:r>
            <a:rPr lang="en-US" sz="1400" b="0" kern="1200">
              <a:latin typeface="Segoe UI" panose="020B0502040204020203" pitchFamily="34" charset="0"/>
              <a:cs typeface="Segoe UI" panose="020B0502040204020203" pitchFamily="34" charset="0"/>
            </a:rPr>
            <a:t>Primary driver for edge computing is growth of IoT apps with large data sets and low latency req. </a:t>
          </a:r>
          <a:endParaRPr lang="en-IN" sz="1400" b="0" kern="1200">
            <a:latin typeface="Segoe UI" panose="020B0502040204020203" pitchFamily="34" charset="0"/>
            <a:cs typeface="Segoe UI" panose="020B0502040204020203" pitchFamily="34" charset="0"/>
          </a:endParaRPr>
        </a:p>
        <a:p>
          <a:pPr marL="114300" lvl="1" indent="-114300" algn="l" defTabSz="622300">
            <a:lnSpc>
              <a:spcPct val="100000"/>
            </a:lnSpc>
            <a:spcBef>
              <a:spcPct val="0"/>
            </a:spcBef>
            <a:spcAft>
              <a:spcPts val="1200"/>
            </a:spcAft>
            <a:buChar char="•"/>
          </a:pPr>
          <a:r>
            <a:rPr lang="en-US" sz="1400" b="0" kern="1200">
              <a:latin typeface="Segoe UI" panose="020B0502040204020203" pitchFamily="34" charset="0"/>
              <a:cs typeface="Segoe UI" panose="020B0502040204020203" pitchFamily="34" charset="0"/>
            </a:rPr>
            <a:t>Leading use cases for edge computing include smart grid, oil and gas monitoring, traffic management, remote video processing, and mfg. monitoring and analytics.</a:t>
          </a:r>
          <a:endParaRPr lang="en-IN" sz="1400" b="0" kern="1200">
            <a:latin typeface="Segoe UI" panose="020B0502040204020203" pitchFamily="34" charset="0"/>
            <a:cs typeface="Segoe UI" panose="020B0502040204020203" pitchFamily="34" charset="0"/>
          </a:endParaRPr>
        </a:p>
      </dsp:txBody>
      <dsp:txXfrm>
        <a:off x="8743112" y="1827114"/>
        <a:ext cx="2555223" cy="390356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74CC12-1486-4AB2-A588-374C640D6015}">
      <dsp:nvSpPr>
        <dsp:cNvPr id="0" name=""/>
        <dsp:cNvSpPr/>
      </dsp:nvSpPr>
      <dsp:spPr>
        <a:xfrm>
          <a:off x="0" y="303189"/>
          <a:ext cx="1659710" cy="995826"/>
        </a:xfrm>
        <a:prstGeom prst="rect">
          <a:avLst/>
        </a:prstGeom>
        <a:solidFill>
          <a:schemeClr val="accent6">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b="0" i="0" kern="1200">
              <a:solidFill>
                <a:schemeClr val="tx1"/>
              </a:solidFill>
              <a:latin typeface="Arial Nova" panose="020B0504020202020204" pitchFamily="34" charset="0"/>
            </a:rPr>
            <a:t>Enhanced Threat Protection</a:t>
          </a:r>
          <a:endParaRPr lang="en-IN" sz="1400" b="0" kern="1200">
            <a:solidFill>
              <a:schemeClr val="tx1"/>
            </a:solidFill>
            <a:latin typeface="Arial Nova" panose="020B0504020202020204" pitchFamily="34" charset="0"/>
          </a:endParaRPr>
        </a:p>
      </dsp:txBody>
      <dsp:txXfrm>
        <a:off x="0" y="303189"/>
        <a:ext cx="1659710" cy="995826"/>
      </dsp:txXfrm>
    </dsp:sp>
    <dsp:sp modelId="{872298F6-7592-4615-A935-0CABF529FAC6}">
      <dsp:nvSpPr>
        <dsp:cNvPr id="0" name=""/>
        <dsp:cNvSpPr/>
      </dsp:nvSpPr>
      <dsp:spPr>
        <a:xfrm>
          <a:off x="1825681" y="303189"/>
          <a:ext cx="1659710" cy="995826"/>
        </a:xfrm>
        <a:prstGeom prst="rect">
          <a:avLst/>
        </a:prstGeom>
        <a:solidFill>
          <a:schemeClr val="accent6">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b="0" i="0" kern="1200">
              <a:solidFill>
                <a:schemeClr val="tx1"/>
              </a:solidFill>
              <a:latin typeface="Arial Nova" panose="020B0504020202020204" pitchFamily="34" charset="0"/>
            </a:rPr>
            <a:t>Advanced Malware Protection (AMP)</a:t>
          </a:r>
          <a:endParaRPr lang="en-IN" sz="1400" b="0" kern="1200">
            <a:solidFill>
              <a:schemeClr val="tx1"/>
            </a:solidFill>
            <a:latin typeface="Arial Nova" panose="020B0504020202020204" pitchFamily="34" charset="0"/>
          </a:endParaRPr>
        </a:p>
      </dsp:txBody>
      <dsp:txXfrm>
        <a:off x="1825681" y="303189"/>
        <a:ext cx="1659710" cy="995826"/>
      </dsp:txXfrm>
    </dsp:sp>
    <dsp:sp modelId="{DFC1CAA3-76BF-407C-880A-F33BCC9CDE72}">
      <dsp:nvSpPr>
        <dsp:cNvPr id="0" name=""/>
        <dsp:cNvSpPr/>
      </dsp:nvSpPr>
      <dsp:spPr>
        <a:xfrm>
          <a:off x="3651363" y="303189"/>
          <a:ext cx="1659710" cy="995826"/>
        </a:xfrm>
        <a:prstGeom prst="rect">
          <a:avLst/>
        </a:prstGeom>
        <a:solidFill>
          <a:schemeClr val="accent6">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a:solidFill>
                <a:schemeClr val="tx1"/>
              </a:solidFill>
              <a:latin typeface="Arial Nova" panose="020B0504020202020204" pitchFamily="34" charset="0"/>
            </a:rPr>
            <a:t>Intrusion Detection and Prevention (IDS/IPS)</a:t>
          </a:r>
          <a:endParaRPr lang="en-IN" sz="1400" b="0" kern="1200">
            <a:solidFill>
              <a:schemeClr val="tx1"/>
            </a:solidFill>
            <a:latin typeface="Arial Nova" panose="020B0504020202020204" pitchFamily="34" charset="0"/>
          </a:endParaRPr>
        </a:p>
      </dsp:txBody>
      <dsp:txXfrm>
        <a:off x="3651363" y="303189"/>
        <a:ext cx="1659710" cy="995826"/>
      </dsp:txXfrm>
    </dsp:sp>
    <dsp:sp modelId="{2582391B-DA00-4A41-87CE-40D034E64916}">
      <dsp:nvSpPr>
        <dsp:cNvPr id="0" name=""/>
        <dsp:cNvSpPr/>
      </dsp:nvSpPr>
      <dsp:spPr>
        <a:xfrm>
          <a:off x="0" y="1464986"/>
          <a:ext cx="1659710" cy="995826"/>
        </a:xfrm>
        <a:prstGeom prst="rect">
          <a:avLst/>
        </a:prstGeom>
        <a:solidFill>
          <a:schemeClr val="accent6">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b="0" i="0" kern="1200">
              <a:solidFill>
                <a:schemeClr val="tx1"/>
              </a:solidFill>
              <a:latin typeface="Arial Nova" panose="020B0504020202020204" pitchFamily="34" charset="0"/>
            </a:rPr>
            <a:t>Content Filtering</a:t>
          </a:r>
          <a:endParaRPr lang="en-IN" sz="1400" b="0" kern="1200">
            <a:solidFill>
              <a:schemeClr val="tx1"/>
            </a:solidFill>
            <a:latin typeface="Arial Nova" panose="020B0504020202020204" pitchFamily="34" charset="0"/>
          </a:endParaRPr>
        </a:p>
      </dsp:txBody>
      <dsp:txXfrm>
        <a:off x="0" y="1464986"/>
        <a:ext cx="1659710" cy="995826"/>
      </dsp:txXfrm>
    </dsp:sp>
    <dsp:sp modelId="{6690C783-81B7-487C-ABF5-3E7ED6F7A465}">
      <dsp:nvSpPr>
        <dsp:cNvPr id="0" name=""/>
        <dsp:cNvSpPr/>
      </dsp:nvSpPr>
      <dsp:spPr>
        <a:xfrm>
          <a:off x="1825681" y="1464986"/>
          <a:ext cx="1659710" cy="995826"/>
        </a:xfrm>
        <a:prstGeom prst="rect">
          <a:avLst/>
        </a:prstGeom>
        <a:solidFill>
          <a:schemeClr val="accent6">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b="0" i="0" kern="1200">
              <a:solidFill>
                <a:schemeClr val="tx1"/>
              </a:solidFill>
              <a:latin typeface="Arial Nova" panose="020B0504020202020204" pitchFamily="34" charset="0"/>
            </a:rPr>
            <a:t>Web Search Filtering</a:t>
          </a:r>
          <a:endParaRPr lang="en-IN" sz="1400" b="0" kern="1200">
            <a:solidFill>
              <a:schemeClr val="tx1"/>
            </a:solidFill>
            <a:latin typeface="Arial Nova" panose="020B0504020202020204" pitchFamily="34" charset="0"/>
          </a:endParaRPr>
        </a:p>
      </dsp:txBody>
      <dsp:txXfrm>
        <a:off x="1825681" y="1464986"/>
        <a:ext cx="1659710" cy="995826"/>
      </dsp:txXfrm>
    </dsp:sp>
    <dsp:sp modelId="{A721C1F2-C56F-4735-BB58-1DC2D4682528}">
      <dsp:nvSpPr>
        <dsp:cNvPr id="0" name=""/>
        <dsp:cNvSpPr/>
      </dsp:nvSpPr>
      <dsp:spPr>
        <a:xfrm>
          <a:off x="3651363" y="1464986"/>
          <a:ext cx="1659710" cy="995826"/>
        </a:xfrm>
        <a:prstGeom prst="rect">
          <a:avLst/>
        </a:prstGeom>
        <a:solidFill>
          <a:schemeClr val="accent6">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b="0" i="0" kern="1200">
              <a:solidFill>
                <a:schemeClr val="tx1"/>
              </a:solidFill>
              <a:latin typeface="Arial Nova" panose="020B0504020202020204" pitchFamily="34" charset="0"/>
            </a:rPr>
            <a:t>URL Categorization</a:t>
          </a:r>
          <a:endParaRPr lang="en-IN" sz="1400" b="0" kern="1200">
            <a:solidFill>
              <a:schemeClr val="tx1"/>
            </a:solidFill>
            <a:latin typeface="Arial Nova" panose="020B0504020202020204" pitchFamily="34" charset="0"/>
          </a:endParaRPr>
        </a:p>
      </dsp:txBody>
      <dsp:txXfrm>
        <a:off x="3651363" y="1464986"/>
        <a:ext cx="1659710" cy="995826"/>
      </dsp:txXfrm>
    </dsp:sp>
    <dsp:sp modelId="{CCAB403F-72FE-47C3-8437-E57F7BE85735}">
      <dsp:nvSpPr>
        <dsp:cNvPr id="0" name=""/>
        <dsp:cNvSpPr/>
      </dsp:nvSpPr>
      <dsp:spPr>
        <a:xfrm>
          <a:off x="0" y="2626784"/>
          <a:ext cx="1659710" cy="995826"/>
        </a:xfrm>
        <a:prstGeom prst="rect">
          <a:avLst/>
        </a:prstGeom>
        <a:solidFill>
          <a:schemeClr val="accent6">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b="0" i="0" kern="1200">
              <a:solidFill>
                <a:schemeClr val="tx1"/>
              </a:solidFill>
              <a:latin typeface="Arial Nova" panose="020B0504020202020204" pitchFamily="34" charset="0"/>
            </a:rPr>
            <a:t>Threat Intelligence Feeds</a:t>
          </a:r>
          <a:endParaRPr lang="en-IN" sz="1400" b="0" kern="1200">
            <a:solidFill>
              <a:schemeClr val="tx1"/>
            </a:solidFill>
            <a:latin typeface="Arial Nova" panose="020B0504020202020204" pitchFamily="34" charset="0"/>
          </a:endParaRPr>
        </a:p>
      </dsp:txBody>
      <dsp:txXfrm>
        <a:off x="0" y="2626784"/>
        <a:ext cx="1659710" cy="995826"/>
      </dsp:txXfrm>
    </dsp:sp>
    <dsp:sp modelId="{9C88F9F9-81EC-4405-A8EA-4B10FCC62BFE}">
      <dsp:nvSpPr>
        <dsp:cNvPr id="0" name=""/>
        <dsp:cNvSpPr/>
      </dsp:nvSpPr>
      <dsp:spPr>
        <a:xfrm>
          <a:off x="1825681" y="2626784"/>
          <a:ext cx="1659710" cy="995826"/>
        </a:xfrm>
        <a:prstGeom prst="rect">
          <a:avLst/>
        </a:prstGeom>
        <a:solidFill>
          <a:schemeClr val="accent6">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b="0" i="0" kern="1200">
              <a:solidFill>
                <a:schemeClr val="tx1"/>
              </a:solidFill>
              <a:latin typeface="Arial Nova" panose="020B0504020202020204" pitchFamily="34" charset="0"/>
            </a:rPr>
            <a:t>Security Dashboard and Reporting</a:t>
          </a:r>
          <a:endParaRPr lang="en-IN" sz="1400" b="0" kern="1200">
            <a:solidFill>
              <a:schemeClr val="tx1"/>
            </a:solidFill>
            <a:latin typeface="Arial Nova" panose="020B0504020202020204" pitchFamily="34" charset="0"/>
          </a:endParaRPr>
        </a:p>
      </dsp:txBody>
      <dsp:txXfrm>
        <a:off x="1825681" y="2626784"/>
        <a:ext cx="1659710" cy="995826"/>
      </dsp:txXfrm>
    </dsp:sp>
    <dsp:sp modelId="{DB3AF0A6-4F1C-4A78-991E-B1F4C76EBE34}">
      <dsp:nvSpPr>
        <dsp:cNvPr id="0" name=""/>
        <dsp:cNvSpPr/>
      </dsp:nvSpPr>
      <dsp:spPr>
        <a:xfrm>
          <a:off x="3651363" y="2626784"/>
          <a:ext cx="1659710" cy="995826"/>
        </a:xfrm>
        <a:prstGeom prst="rect">
          <a:avLst/>
        </a:prstGeom>
        <a:solidFill>
          <a:schemeClr val="accent6">
            <a:lumMod val="20000"/>
            <a:lumOff val="8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80000" tIns="17780" rIns="26670" bIns="17780" numCol="1" spcCol="1270" anchor="ctr" anchorCtr="0">
          <a:noAutofit/>
        </a:bodyPr>
        <a:lstStyle/>
        <a:p>
          <a:pPr marL="0" lvl="0" indent="0" algn="ctr" defTabSz="622300">
            <a:lnSpc>
              <a:spcPct val="90000"/>
            </a:lnSpc>
            <a:spcBef>
              <a:spcPct val="0"/>
            </a:spcBef>
            <a:spcAft>
              <a:spcPct val="35000"/>
            </a:spcAft>
            <a:buNone/>
          </a:pPr>
          <a:r>
            <a:rPr lang="en-IN" sz="1400" b="0" i="0" kern="1200">
              <a:solidFill>
                <a:schemeClr val="tx1"/>
              </a:solidFill>
              <a:latin typeface="Arial Nova" panose="020B0504020202020204" pitchFamily="34" charset="0"/>
            </a:rPr>
            <a:t>Policy Enforcement</a:t>
          </a:r>
          <a:endParaRPr lang="en-IN" sz="1400" b="0" kern="1200">
            <a:solidFill>
              <a:schemeClr val="tx1"/>
            </a:solidFill>
            <a:latin typeface="Arial Nova" panose="020B0504020202020204" pitchFamily="34" charset="0"/>
          </a:endParaRPr>
        </a:p>
      </dsp:txBody>
      <dsp:txXfrm>
        <a:off x="3651363" y="2626784"/>
        <a:ext cx="1659710" cy="995826"/>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A560A6-1F93-4F97-9E50-2A72DCB008B7}">
      <dsp:nvSpPr>
        <dsp:cNvPr id="0" name=""/>
        <dsp:cNvSpPr/>
      </dsp:nvSpPr>
      <dsp:spPr>
        <a:xfrm>
          <a:off x="452294" y="1644"/>
          <a:ext cx="2441752" cy="1465051"/>
        </a:xfrm>
        <a:prstGeom prst="rect">
          <a:avLst/>
        </a:prstGeom>
        <a:solidFill>
          <a:schemeClr val="accent3">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Nova" panose="020B0504020202020204" pitchFamily="34" charset="0"/>
            </a:rPr>
            <a:t>Role-based Network Access Enforcement for Multi-vendor Wireless, Wired &amp; VPN Networks</a:t>
          </a:r>
          <a:endParaRPr lang="en-IN" sz="1600" kern="1200">
            <a:latin typeface="Arial Nova" panose="020B0504020202020204" pitchFamily="34" charset="0"/>
          </a:endParaRPr>
        </a:p>
      </dsp:txBody>
      <dsp:txXfrm>
        <a:off x="452294" y="1644"/>
        <a:ext cx="2441752" cy="1465051"/>
      </dsp:txXfrm>
    </dsp:sp>
    <dsp:sp modelId="{61837A7E-1909-46B3-BD92-0797664591EB}">
      <dsp:nvSpPr>
        <dsp:cNvPr id="0" name=""/>
        <dsp:cNvSpPr/>
      </dsp:nvSpPr>
      <dsp:spPr>
        <a:xfrm>
          <a:off x="3138222" y="1644"/>
          <a:ext cx="2441752" cy="1465051"/>
        </a:xfrm>
        <a:prstGeom prst="rect">
          <a:avLst/>
        </a:prstGeom>
        <a:solidFill>
          <a:schemeClr val="accent3">
            <a:alpha val="90000"/>
            <a:hueOff val="0"/>
            <a:satOff val="0"/>
            <a:lumOff val="0"/>
            <a:alphaOff val="-4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Nova" panose="020B0504020202020204" pitchFamily="34" charset="0"/>
            </a:rPr>
            <a:t>Posture Checks for Endpoint Compliance</a:t>
          </a:r>
          <a:endParaRPr lang="en-IN" sz="1600" kern="1200">
            <a:latin typeface="Arial Nova" panose="020B0504020202020204" pitchFamily="34" charset="0"/>
          </a:endParaRPr>
        </a:p>
      </dsp:txBody>
      <dsp:txXfrm>
        <a:off x="3138222" y="1644"/>
        <a:ext cx="2441752" cy="1465051"/>
      </dsp:txXfrm>
    </dsp:sp>
    <dsp:sp modelId="{81721919-44BB-4B5C-A84B-0DB29D5E1183}">
      <dsp:nvSpPr>
        <dsp:cNvPr id="0" name=""/>
        <dsp:cNvSpPr/>
      </dsp:nvSpPr>
      <dsp:spPr>
        <a:xfrm>
          <a:off x="5824150" y="1644"/>
          <a:ext cx="2441752" cy="1465051"/>
        </a:xfrm>
        <a:prstGeom prst="rect">
          <a:avLst/>
        </a:prstGeom>
        <a:solidFill>
          <a:schemeClr val="accent3">
            <a:alpha val="90000"/>
            <a:hueOff val="0"/>
            <a:satOff val="0"/>
            <a:lumOff val="0"/>
            <a:alphaOff val="-8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Nova" panose="020B0504020202020204" pitchFamily="34" charset="0"/>
            </a:rPr>
            <a:t>User Profiling &amp; Device Profiling</a:t>
          </a:r>
          <a:endParaRPr lang="en-IN" sz="1600" kern="1200">
            <a:latin typeface="Arial Nova" panose="020B0504020202020204" pitchFamily="34" charset="0"/>
          </a:endParaRPr>
        </a:p>
      </dsp:txBody>
      <dsp:txXfrm>
        <a:off x="5824150" y="1644"/>
        <a:ext cx="2441752" cy="1465051"/>
      </dsp:txXfrm>
    </dsp:sp>
    <dsp:sp modelId="{3E0B593B-E788-4C45-9BD6-4F53B603CE81}">
      <dsp:nvSpPr>
        <dsp:cNvPr id="0" name=""/>
        <dsp:cNvSpPr/>
      </dsp:nvSpPr>
      <dsp:spPr>
        <a:xfrm>
          <a:off x="8510077" y="1644"/>
          <a:ext cx="2441752" cy="1465051"/>
        </a:xfrm>
        <a:prstGeom prst="rect">
          <a:avLst/>
        </a:prstGeom>
        <a:solidFill>
          <a:schemeClr val="accent3">
            <a:alpha val="90000"/>
            <a:hueOff val="0"/>
            <a:satOff val="0"/>
            <a:lumOff val="0"/>
            <a:alphaOff val="-12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Nova" panose="020B0504020202020204" pitchFamily="34" charset="0"/>
            </a:rPr>
            <a:t>Health-check Capabilities to Ensure Compliance &amp; Network Safeguards Before Devices Connect</a:t>
          </a:r>
          <a:endParaRPr lang="en-IN" sz="1600" kern="1200">
            <a:latin typeface="Arial Nova" panose="020B0504020202020204" pitchFamily="34" charset="0"/>
          </a:endParaRPr>
        </a:p>
      </dsp:txBody>
      <dsp:txXfrm>
        <a:off x="8510077" y="1644"/>
        <a:ext cx="2441752" cy="1465051"/>
      </dsp:txXfrm>
    </dsp:sp>
    <dsp:sp modelId="{B8DEB7D5-3A04-4DAE-9D38-20A24D05D5BB}">
      <dsp:nvSpPr>
        <dsp:cNvPr id="0" name=""/>
        <dsp:cNvSpPr/>
      </dsp:nvSpPr>
      <dsp:spPr>
        <a:xfrm>
          <a:off x="452294" y="1710870"/>
          <a:ext cx="2441752" cy="1465051"/>
        </a:xfrm>
        <a:prstGeom prst="rect">
          <a:avLst/>
        </a:prstGeom>
        <a:solidFill>
          <a:schemeClr val="accent3">
            <a:alpha val="90000"/>
            <a:hueOff val="0"/>
            <a:satOff val="0"/>
            <a:lumOff val="0"/>
            <a:alphaOff val="-16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Nova" panose="020B0504020202020204" pitchFamily="34" charset="0"/>
            </a:rPr>
            <a:t>Multiple Authentication/ Authorization Sources (AD, LDAP, SQL Db)</a:t>
          </a:r>
          <a:endParaRPr lang="en-IN" sz="1600" kern="1200">
            <a:latin typeface="Arial Nova" panose="020B0504020202020204" pitchFamily="34" charset="0"/>
          </a:endParaRPr>
        </a:p>
      </dsp:txBody>
      <dsp:txXfrm>
        <a:off x="452294" y="1710870"/>
        <a:ext cx="2441752" cy="1465051"/>
      </dsp:txXfrm>
    </dsp:sp>
    <dsp:sp modelId="{EBAF82EB-F8B9-4352-AB0D-BCDAD132E56A}">
      <dsp:nvSpPr>
        <dsp:cNvPr id="0" name=""/>
        <dsp:cNvSpPr/>
      </dsp:nvSpPr>
      <dsp:spPr>
        <a:xfrm>
          <a:off x="3138222" y="1710870"/>
          <a:ext cx="2441752" cy="1465051"/>
        </a:xfrm>
        <a:prstGeom prst="rect">
          <a:avLst/>
        </a:prstGeom>
        <a:solidFill>
          <a:schemeClr val="accent3">
            <a:alpha val="90000"/>
            <a:hueOff val="0"/>
            <a:satOff val="0"/>
            <a:lumOff val="0"/>
            <a:alphaOff val="-2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Nova" panose="020B0504020202020204" pitchFamily="34" charset="0"/>
            </a:rPr>
            <a:t>Self-service Device Onboarding with Built-in Certificate Authority (CA) for BYOD</a:t>
          </a:r>
          <a:endParaRPr lang="en-IN" sz="1600" kern="1200">
            <a:latin typeface="Arial Nova" panose="020B0504020202020204" pitchFamily="34" charset="0"/>
          </a:endParaRPr>
        </a:p>
      </dsp:txBody>
      <dsp:txXfrm>
        <a:off x="3138222" y="1710870"/>
        <a:ext cx="2441752" cy="1465051"/>
      </dsp:txXfrm>
    </dsp:sp>
    <dsp:sp modelId="{AC6EC7A7-CB13-4B18-B7B6-B5933C1E7497}">
      <dsp:nvSpPr>
        <dsp:cNvPr id="0" name=""/>
        <dsp:cNvSpPr/>
      </dsp:nvSpPr>
      <dsp:spPr>
        <a:xfrm>
          <a:off x="5824150" y="1710870"/>
          <a:ext cx="2441752" cy="1465051"/>
        </a:xfrm>
        <a:prstGeom prst="rect">
          <a:avLst/>
        </a:prstGeom>
        <a:solidFill>
          <a:schemeClr val="accent3">
            <a:alpha val="90000"/>
            <a:hueOff val="0"/>
            <a:satOff val="0"/>
            <a:lumOff val="0"/>
            <a:alphaOff val="-24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Nova" panose="020B0504020202020204" pitchFamily="34" charset="0"/>
            </a:rPr>
            <a:t>NAC And MDM Integration for Mobile Device Assessments</a:t>
          </a:r>
          <a:endParaRPr lang="en-IN" sz="1600" kern="1200">
            <a:latin typeface="Arial Nova" panose="020B0504020202020204" pitchFamily="34" charset="0"/>
          </a:endParaRPr>
        </a:p>
      </dsp:txBody>
      <dsp:txXfrm>
        <a:off x="5824150" y="1710870"/>
        <a:ext cx="2441752" cy="1465051"/>
      </dsp:txXfrm>
    </dsp:sp>
    <dsp:sp modelId="{92158C1D-1B40-4183-856A-21F49DED82B5}">
      <dsp:nvSpPr>
        <dsp:cNvPr id="0" name=""/>
        <dsp:cNvSpPr/>
      </dsp:nvSpPr>
      <dsp:spPr>
        <a:xfrm>
          <a:off x="8510077" y="1710870"/>
          <a:ext cx="2441752" cy="1465051"/>
        </a:xfrm>
        <a:prstGeom prst="rect">
          <a:avLst/>
        </a:prstGeom>
        <a:solidFill>
          <a:schemeClr val="accent3">
            <a:alpha val="90000"/>
            <a:hueOff val="0"/>
            <a:satOff val="0"/>
            <a:lumOff val="0"/>
            <a:alphaOff val="-28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Nova" panose="020B0504020202020204" pitchFamily="34" charset="0"/>
            </a:rPr>
            <a:t>Comprehensive Integration with OEM Security Exchange Programs</a:t>
          </a:r>
          <a:endParaRPr lang="en-IN" sz="1600" kern="1200">
            <a:latin typeface="Arial Nova" panose="020B0504020202020204" pitchFamily="34" charset="0"/>
          </a:endParaRPr>
        </a:p>
      </dsp:txBody>
      <dsp:txXfrm>
        <a:off x="8510077" y="1710870"/>
        <a:ext cx="2441752" cy="1465051"/>
      </dsp:txXfrm>
    </dsp:sp>
    <dsp:sp modelId="{B7D3D403-72F3-4043-8871-9E066D24CB2B}">
      <dsp:nvSpPr>
        <dsp:cNvPr id="0" name=""/>
        <dsp:cNvSpPr/>
      </dsp:nvSpPr>
      <dsp:spPr>
        <a:xfrm>
          <a:off x="1795258" y="3420097"/>
          <a:ext cx="2441752" cy="1465051"/>
        </a:xfrm>
        <a:prstGeom prst="rect">
          <a:avLst/>
        </a:prstGeom>
        <a:solidFill>
          <a:schemeClr val="accent3">
            <a:alpha val="90000"/>
            <a:hueOff val="0"/>
            <a:satOff val="0"/>
            <a:lumOff val="0"/>
            <a:alphaOff val="-32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Nova" panose="020B0504020202020204" pitchFamily="34" charset="0"/>
            </a:rPr>
            <a:t>End User Device Monitoring with NOC Services</a:t>
          </a:r>
          <a:endParaRPr lang="en-IN" sz="1600" kern="1200">
            <a:latin typeface="Arial Nova" panose="020B0504020202020204" pitchFamily="34" charset="0"/>
          </a:endParaRPr>
        </a:p>
      </dsp:txBody>
      <dsp:txXfrm>
        <a:off x="1795258" y="3420097"/>
        <a:ext cx="2441752" cy="1465051"/>
      </dsp:txXfrm>
    </dsp:sp>
    <dsp:sp modelId="{0426E176-8159-4DB3-9BA9-A8704FBB45C9}">
      <dsp:nvSpPr>
        <dsp:cNvPr id="0" name=""/>
        <dsp:cNvSpPr/>
      </dsp:nvSpPr>
      <dsp:spPr>
        <a:xfrm>
          <a:off x="4481186" y="3420097"/>
          <a:ext cx="2441752" cy="1465051"/>
        </a:xfrm>
        <a:prstGeom prst="rect">
          <a:avLst/>
        </a:prstGeom>
        <a:solidFill>
          <a:schemeClr val="accent3">
            <a:alpha val="90000"/>
            <a:hueOff val="0"/>
            <a:satOff val="0"/>
            <a:lumOff val="0"/>
            <a:alphaOff val="-36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Nova" panose="020B0504020202020204" pitchFamily="34" charset="0"/>
            </a:rPr>
            <a:t>User Access Tracking for Monitoring &amp; Troubleshooting</a:t>
          </a:r>
          <a:endParaRPr lang="en-IN" sz="1600" kern="1200">
            <a:latin typeface="Arial Nova" panose="020B0504020202020204" pitchFamily="34" charset="0"/>
          </a:endParaRPr>
        </a:p>
      </dsp:txBody>
      <dsp:txXfrm>
        <a:off x="4481186" y="3420097"/>
        <a:ext cx="2441752" cy="1465051"/>
      </dsp:txXfrm>
    </dsp:sp>
    <dsp:sp modelId="{ECA25525-60DE-4E26-98BA-C7DD962CC28E}">
      <dsp:nvSpPr>
        <dsp:cNvPr id="0" name=""/>
        <dsp:cNvSpPr/>
      </dsp:nvSpPr>
      <dsp:spPr>
        <a:xfrm>
          <a:off x="7167113" y="3420097"/>
          <a:ext cx="2441752" cy="1465051"/>
        </a:xfrm>
        <a:prstGeom prst="rect">
          <a:avLst/>
        </a:prstGeom>
        <a:solidFill>
          <a:schemeClr val="accent3">
            <a:alpha val="90000"/>
            <a:hueOff val="0"/>
            <a:satOff val="0"/>
            <a:lumOff val="0"/>
            <a:alphaOff val="-4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latin typeface="Arial Nova" panose="020B0504020202020204" pitchFamily="34" charset="0"/>
            </a:rPr>
            <a:t>Intuitive Policy Configuration Templates &amp; Visibility Troubleshooting Tools</a:t>
          </a:r>
          <a:endParaRPr lang="en-IN" sz="1600" kern="1200">
            <a:latin typeface="Arial Nova" panose="020B0504020202020204" pitchFamily="34" charset="0"/>
          </a:endParaRPr>
        </a:p>
      </dsp:txBody>
      <dsp:txXfrm>
        <a:off x="7167113" y="3420097"/>
        <a:ext cx="2441752" cy="1465051"/>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47835D-C563-4D13-ACE3-41762616CA30}">
      <dsp:nvSpPr>
        <dsp:cNvPr id="0" name=""/>
        <dsp:cNvSpPr/>
      </dsp:nvSpPr>
      <dsp:spPr>
        <a:xfrm rot="5400000">
          <a:off x="7128766" y="-3373087"/>
          <a:ext cx="422662" cy="7281015"/>
        </a:xfrm>
        <a:prstGeom prst="round2SameRect">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100000"/>
            </a:lnSpc>
            <a:spcBef>
              <a:spcPct val="0"/>
            </a:spcBef>
            <a:spcAft>
              <a:spcPts val="0"/>
            </a:spcAft>
            <a:buChar char="•"/>
          </a:pPr>
          <a:r>
            <a:rPr lang="en-IN" sz="1500" kern="1200">
              <a:solidFill>
                <a:schemeClr val="tx1"/>
              </a:solidFill>
              <a:latin typeface="Arial Nova" panose="020B0504020202020204" pitchFamily="34" charset="0"/>
            </a:rPr>
            <a:t>Poorly designed &amp; conceived AP positioning resulted in blackspots in many areas</a:t>
          </a:r>
        </a:p>
      </dsp:txBody>
      <dsp:txXfrm rot="-5400000">
        <a:off x="3699590" y="76722"/>
        <a:ext cx="7260382" cy="381396"/>
      </dsp:txXfrm>
    </dsp:sp>
    <dsp:sp modelId="{3F259C00-B402-4B79-970C-CDABB85400DB}">
      <dsp:nvSpPr>
        <dsp:cNvPr id="0" name=""/>
        <dsp:cNvSpPr/>
      </dsp:nvSpPr>
      <dsp:spPr>
        <a:xfrm>
          <a:off x="395980" y="3255"/>
          <a:ext cx="3303610" cy="528328"/>
        </a:xfrm>
        <a:prstGeom prst="roundRect">
          <a:avLst/>
        </a:prstGeom>
        <a:solidFill>
          <a:schemeClr val="accent4">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marL="0" lvl="0" indent="0" algn="l" defTabSz="889000">
            <a:lnSpc>
              <a:spcPct val="100000"/>
            </a:lnSpc>
            <a:spcBef>
              <a:spcPct val="0"/>
            </a:spcBef>
            <a:spcAft>
              <a:spcPts val="600"/>
            </a:spcAft>
            <a:buNone/>
          </a:pPr>
          <a:r>
            <a:rPr lang="en-IN" sz="2000" b="1" kern="1200">
              <a:solidFill>
                <a:schemeClr val="bg1"/>
              </a:solidFill>
              <a:latin typeface="Arial Nova" panose="020B0504020202020204" pitchFamily="34" charset="0"/>
            </a:rPr>
            <a:t>Design</a:t>
          </a:r>
        </a:p>
      </dsp:txBody>
      <dsp:txXfrm>
        <a:off x="421771" y="29046"/>
        <a:ext cx="3252028" cy="476746"/>
      </dsp:txXfrm>
    </dsp:sp>
    <dsp:sp modelId="{692DFAF1-2D39-4CA8-AA0E-D8F32BD9E882}">
      <dsp:nvSpPr>
        <dsp:cNvPr id="0" name=""/>
        <dsp:cNvSpPr/>
      </dsp:nvSpPr>
      <dsp:spPr>
        <a:xfrm rot="5400000">
          <a:off x="7128766" y="-2818342"/>
          <a:ext cx="422662" cy="7281015"/>
        </a:xfrm>
        <a:prstGeom prst="round2SameRect">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100000"/>
            </a:lnSpc>
            <a:spcBef>
              <a:spcPct val="0"/>
            </a:spcBef>
            <a:spcAft>
              <a:spcPts val="600"/>
            </a:spcAft>
            <a:buChar char="•"/>
          </a:pPr>
          <a:r>
            <a:rPr lang="en-IN" sz="1500" kern="1200">
              <a:solidFill>
                <a:schemeClr val="tx1"/>
              </a:solidFill>
              <a:latin typeface="Arial Nova" panose="020B0504020202020204" pitchFamily="34" charset="0"/>
            </a:rPr>
            <a:t>Role based policy enforcement for different profiles of users not available.</a:t>
          </a:r>
        </a:p>
      </dsp:txBody>
      <dsp:txXfrm rot="-5400000">
        <a:off x="3699590" y="631467"/>
        <a:ext cx="7260382" cy="381396"/>
      </dsp:txXfrm>
    </dsp:sp>
    <dsp:sp modelId="{8DECFC5B-9861-48F9-9EBC-133CA7FBE617}">
      <dsp:nvSpPr>
        <dsp:cNvPr id="0" name=""/>
        <dsp:cNvSpPr/>
      </dsp:nvSpPr>
      <dsp:spPr>
        <a:xfrm>
          <a:off x="395980" y="558000"/>
          <a:ext cx="3303610" cy="528328"/>
        </a:xfrm>
        <a:prstGeom prst="roundRect">
          <a:avLst/>
        </a:prstGeom>
        <a:solidFill>
          <a:schemeClr val="accent4">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800100">
            <a:lnSpc>
              <a:spcPct val="100000"/>
            </a:lnSpc>
            <a:spcBef>
              <a:spcPct val="0"/>
            </a:spcBef>
            <a:spcAft>
              <a:spcPts val="600"/>
            </a:spcAft>
            <a:buNone/>
          </a:pPr>
          <a:r>
            <a:rPr lang="en-IN" sz="2000" b="1" kern="1200">
              <a:solidFill>
                <a:schemeClr val="bg1"/>
              </a:solidFill>
              <a:latin typeface="Arial Nova" panose="020B0504020202020204" pitchFamily="34" charset="0"/>
              <a:ea typeface="+mn-ea"/>
              <a:cs typeface="+mn-cs"/>
            </a:rPr>
            <a:t>Configuration</a:t>
          </a:r>
        </a:p>
      </dsp:txBody>
      <dsp:txXfrm>
        <a:off x="421771" y="583791"/>
        <a:ext cx="3252028" cy="476746"/>
      </dsp:txXfrm>
    </dsp:sp>
    <dsp:sp modelId="{751CA3C0-A636-4AA8-9343-0133FBAD6911}">
      <dsp:nvSpPr>
        <dsp:cNvPr id="0" name=""/>
        <dsp:cNvSpPr/>
      </dsp:nvSpPr>
      <dsp:spPr>
        <a:xfrm rot="5400000">
          <a:off x="7128766" y="-2263597"/>
          <a:ext cx="422662" cy="7281015"/>
        </a:xfrm>
        <a:prstGeom prst="round2SameRect">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100000"/>
            </a:lnSpc>
            <a:spcBef>
              <a:spcPct val="0"/>
            </a:spcBef>
            <a:spcAft>
              <a:spcPts val="600"/>
            </a:spcAft>
            <a:buChar char="•"/>
          </a:pPr>
          <a:r>
            <a:rPr lang="en-IN" sz="1500" kern="1200">
              <a:solidFill>
                <a:schemeClr val="tx1"/>
              </a:solidFill>
              <a:latin typeface="Arial Nova" panose="020B0504020202020204" pitchFamily="34" charset="0"/>
            </a:rPr>
            <a:t>No online visibility into the ongoing activity of the Wi-Fi Users</a:t>
          </a:r>
        </a:p>
      </dsp:txBody>
      <dsp:txXfrm rot="-5400000">
        <a:off x="3699590" y="1186212"/>
        <a:ext cx="7260382" cy="381396"/>
      </dsp:txXfrm>
    </dsp:sp>
    <dsp:sp modelId="{5B4EE8A5-7147-4276-90AF-A402802E678F}">
      <dsp:nvSpPr>
        <dsp:cNvPr id="0" name=""/>
        <dsp:cNvSpPr/>
      </dsp:nvSpPr>
      <dsp:spPr>
        <a:xfrm>
          <a:off x="395980" y="1112745"/>
          <a:ext cx="3303610" cy="528328"/>
        </a:xfrm>
        <a:prstGeom prst="roundRect">
          <a:avLst/>
        </a:prstGeom>
        <a:solidFill>
          <a:schemeClr val="accent4">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800100">
            <a:lnSpc>
              <a:spcPct val="100000"/>
            </a:lnSpc>
            <a:spcBef>
              <a:spcPct val="0"/>
            </a:spcBef>
            <a:spcAft>
              <a:spcPts val="600"/>
            </a:spcAft>
            <a:buNone/>
          </a:pPr>
          <a:r>
            <a:rPr lang="en-IN" sz="2000" b="1" kern="1200">
              <a:solidFill>
                <a:schemeClr val="bg1"/>
              </a:solidFill>
              <a:latin typeface="Arial Nova" panose="020B0504020202020204" pitchFamily="34" charset="0"/>
              <a:ea typeface="+mn-ea"/>
              <a:cs typeface="+mn-cs"/>
            </a:rPr>
            <a:t>Visibility</a:t>
          </a:r>
        </a:p>
      </dsp:txBody>
      <dsp:txXfrm>
        <a:off x="421771" y="1138536"/>
        <a:ext cx="3252028" cy="476746"/>
      </dsp:txXfrm>
    </dsp:sp>
    <dsp:sp modelId="{A21ADF97-013F-405B-B0EB-9BE4A7A2F962}">
      <dsp:nvSpPr>
        <dsp:cNvPr id="0" name=""/>
        <dsp:cNvSpPr/>
      </dsp:nvSpPr>
      <dsp:spPr>
        <a:xfrm rot="5400000">
          <a:off x="7128766" y="-1708852"/>
          <a:ext cx="422662" cy="7281015"/>
        </a:xfrm>
        <a:prstGeom prst="round2SameRect">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100000"/>
            </a:lnSpc>
            <a:spcBef>
              <a:spcPct val="0"/>
            </a:spcBef>
            <a:spcAft>
              <a:spcPts val="600"/>
            </a:spcAft>
            <a:buChar char="•"/>
          </a:pPr>
          <a:r>
            <a:rPr lang="en-IN" sz="1500" kern="1200">
              <a:solidFill>
                <a:schemeClr val="tx1"/>
              </a:solidFill>
              <a:latin typeface="Arial Nova" panose="020B0504020202020204" pitchFamily="34" charset="0"/>
            </a:rPr>
            <a:t>Granular reporting on Wi-Fi usage was not available.</a:t>
          </a:r>
          <a:endParaRPr lang="en-US" sz="1500" kern="1200">
            <a:solidFill>
              <a:schemeClr val="tx1"/>
            </a:solidFill>
            <a:latin typeface="Arial Nova" panose="020B0504020202020204" pitchFamily="34" charset="0"/>
          </a:endParaRPr>
        </a:p>
      </dsp:txBody>
      <dsp:txXfrm rot="-5400000">
        <a:off x="3699590" y="1740957"/>
        <a:ext cx="7260382" cy="381396"/>
      </dsp:txXfrm>
    </dsp:sp>
    <dsp:sp modelId="{2024F5D4-353B-4311-9B2E-2870AFA364D7}">
      <dsp:nvSpPr>
        <dsp:cNvPr id="0" name=""/>
        <dsp:cNvSpPr/>
      </dsp:nvSpPr>
      <dsp:spPr>
        <a:xfrm>
          <a:off x="395980" y="1667490"/>
          <a:ext cx="3303610" cy="528328"/>
        </a:xfrm>
        <a:prstGeom prst="roundRect">
          <a:avLst/>
        </a:prstGeom>
        <a:solidFill>
          <a:schemeClr val="accent4">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800100">
            <a:lnSpc>
              <a:spcPct val="100000"/>
            </a:lnSpc>
            <a:spcBef>
              <a:spcPct val="0"/>
            </a:spcBef>
            <a:spcAft>
              <a:spcPts val="600"/>
            </a:spcAft>
            <a:buNone/>
          </a:pPr>
          <a:r>
            <a:rPr lang="en-US" sz="2000" b="1" kern="1200">
              <a:solidFill>
                <a:schemeClr val="bg1"/>
              </a:solidFill>
              <a:latin typeface="Arial Nova" panose="020B0504020202020204" pitchFamily="34" charset="0"/>
              <a:ea typeface="+mn-ea"/>
              <a:cs typeface="+mn-cs"/>
            </a:rPr>
            <a:t>Reporting</a:t>
          </a:r>
        </a:p>
      </dsp:txBody>
      <dsp:txXfrm>
        <a:off x="421771" y="1693281"/>
        <a:ext cx="3252028" cy="476746"/>
      </dsp:txXfrm>
    </dsp:sp>
    <dsp:sp modelId="{F0E73BC9-0BA4-4CF9-A1FF-508DF7288B4B}">
      <dsp:nvSpPr>
        <dsp:cNvPr id="0" name=""/>
        <dsp:cNvSpPr/>
      </dsp:nvSpPr>
      <dsp:spPr>
        <a:xfrm rot="5400000">
          <a:off x="7128766" y="-1154107"/>
          <a:ext cx="422662" cy="7281015"/>
        </a:xfrm>
        <a:prstGeom prst="round2SameRect">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100000"/>
            </a:lnSpc>
            <a:spcBef>
              <a:spcPct val="0"/>
            </a:spcBef>
            <a:spcAft>
              <a:spcPts val="600"/>
            </a:spcAft>
            <a:buChar char="•"/>
          </a:pPr>
          <a:r>
            <a:rPr lang="en-IN" sz="1500" kern="1200">
              <a:solidFill>
                <a:schemeClr val="tx1"/>
              </a:solidFill>
              <a:latin typeface="Arial Nova" panose="020B0504020202020204" pitchFamily="34" charset="0"/>
            </a:rPr>
            <a:t>Rapid addition of WLAN nodes not possible</a:t>
          </a:r>
          <a:endParaRPr lang="en-US" sz="1500" kern="1200">
            <a:solidFill>
              <a:schemeClr val="tx1"/>
            </a:solidFill>
            <a:latin typeface="Arial Nova" panose="020B0504020202020204" pitchFamily="34" charset="0"/>
          </a:endParaRPr>
        </a:p>
      </dsp:txBody>
      <dsp:txXfrm rot="-5400000">
        <a:off x="3699590" y="2295702"/>
        <a:ext cx="7260382" cy="381396"/>
      </dsp:txXfrm>
    </dsp:sp>
    <dsp:sp modelId="{9C586A3E-5044-4789-B405-62FC914BD614}">
      <dsp:nvSpPr>
        <dsp:cNvPr id="0" name=""/>
        <dsp:cNvSpPr/>
      </dsp:nvSpPr>
      <dsp:spPr>
        <a:xfrm>
          <a:off x="395980" y="2222235"/>
          <a:ext cx="3303610" cy="528328"/>
        </a:xfrm>
        <a:prstGeom prst="roundRect">
          <a:avLst/>
        </a:prstGeom>
        <a:solidFill>
          <a:schemeClr val="accent4">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889000">
            <a:lnSpc>
              <a:spcPct val="100000"/>
            </a:lnSpc>
            <a:spcBef>
              <a:spcPct val="0"/>
            </a:spcBef>
            <a:spcAft>
              <a:spcPts val="600"/>
            </a:spcAft>
            <a:buNone/>
          </a:pPr>
          <a:r>
            <a:rPr lang="en-IN" sz="2000" b="1" kern="1200">
              <a:solidFill>
                <a:schemeClr val="bg1"/>
              </a:solidFill>
              <a:latin typeface="Arial Nova" panose="020B0504020202020204" pitchFamily="34" charset="0"/>
              <a:ea typeface="+mn-ea"/>
              <a:cs typeface="+mn-cs"/>
            </a:rPr>
            <a:t>Scalability</a:t>
          </a:r>
          <a:endParaRPr lang="en-US" sz="2800" b="1" kern="1200">
            <a:solidFill>
              <a:schemeClr val="bg1"/>
            </a:solidFill>
            <a:latin typeface="Arial Nova" panose="020B0504020202020204" pitchFamily="34" charset="0"/>
          </a:endParaRPr>
        </a:p>
      </dsp:txBody>
      <dsp:txXfrm>
        <a:off x="421771" y="2248026"/>
        <a:ext cx="3252028" cy="476746"/>
      </dsp:txXfrm>
    </dsp:sp>
    <dsp:sp modelId="{DBF9ECB2-DB03-4318-83A4-67BADA22CB86}">
      <dsp:nvSpPr>
        <dsp:cNvPr id="0" name=""/>
        <dsp:cNvSpPr/>
      </dsp:nvSpPr>
      <dsp:spPr>
        <a:xfrm rot="5400000">
          <a:off x="7128766" y="-599362"/>
          <a:ext cx="422662" cy="7281015"/>
        </a:xfrm>
        <a:prstGeom prst="round2SameRect">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100000"/>
            </a:lnSpc>
            <a:spcBef>
              <a:spcPct val="0"/>
            </a:spcBef>
            <a:spcAft>
              <a:spcPts val="600"/>
            </a:spcAft>
            <a:buChar char="•"/>
          </a:pPr>
          <a:r>
            <a:rPr lang="en-IN" sz="1500" kern="1200">
              <a:solidFill>
                <a:schemeClr val="tx1"/>
              </a:solidFill>
              <a:latin typeface="Arial Nova" panose="020B0504020202020204" pitchFamily="34" charset="0"/>
            </a:rPr>
            <a:t>Complete end-to-end WLAN management from a central console not possible</a:t>
          </a:r>
        </a:p>
      </dsp:txBody>
      <dsp:txXfrm rot="-5400000">
        <a:off x="3699590" y="2850447"/>
        <a:ext cx="7260382" cy="381396"/>
      </dsp:txXfrm>
    </dsp:sp>
    <dsp:sp modelId="{231B4594-76CC-4495-814E-76E10F79DF3E}">
      <dsp:nvSpPr>
        <dsp:cNvPr id="0" name=""/>
        <dsp:cNvSpPr/>
      </dsp:nvSpPr>
      <dsp:spPr>
        <a:xfrm>
          <a:off x="395980" y="2776980"/>
          <a:ext cx="3303610" cy="528328"/>
        </a:xfrm>
        <a:prstGeom prst="roundRect">
          <a:avLst/>
        </a:prstGeom>
        <a:solidFill>
          <a:schemeClr val="accent4">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889000">
            <a:lnSpc>
              <a:spcPct val="100000"/>
            </a:lnSpc>
            <a:spcBef>
              <a:spcPct val="0"/>
            </a:spcBef>
            <a:spcAft>
              <a:spcPts val="600"/>
            </a:spcAft>
            <a:buNone/>
          </a:pPr>
          <a:r>
            <a:rPr lang="en-IN" sz="2000" b="1" kern="1200">
              <a:solidFill>
                <a:schemeClr val="bg1"/>
              </a:solidFill>
              <a:latin typeface="Arial Nova" panose="020B0504020202020204" pitchFamily="34" charset="0"/>
              <a:ea typeface="+mn-ea"/>
              <a:cs typeface="+mn-cs"/>
            </a:rPr>
            <a:t>Management</a:t>
          </a:r>
        </a:p>
      </dsp:txBody>
      <dsp:txXfrm>
        <a:off x="421771" y="2802771"/>
        <a:ext cx="3252028" cy="476746"/>
      </dsp:txXfrm>
    </dsp:sp>
    <dsp:sp modelId="{1C7DCA98-D470-421C-AD26-6534ADA06E31}">
      <dsp:nvSpPr>
        <dsp:cNvPr id="0" name=""/>
        <dsp:cNvSpPr/>
      </dsp:nvSpPr>
      <dsp:spPr>
        <a:xfrm rot="5400000">
          <a:off x="7128766" y="-44617"/>
          <a:ext cx="422662" cy="7281015"/>
        </a:xfrm>
        <a:prstGeom prst="round2SameRect">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100000"/>
            </a:lnSpc>
            <a:spcBef>
              <a:spcPct val="0"/>
            </a:spcBef>
            <a:spcAft>
              <a:spcPts val="600"/>
            </a:spcAft>
            <a:buChar char="•"/>
          </a:pPr>
          <a:r>
            <a:rPr lang="en-IN" sz="1500" kern="1200">
              <a:solidFill>
                <a:schemeClr val="tx1"/>
              </a:solidFill>
              <a:latin typeface="Arial Nova" panose="020B0504020202020204" pitchFamily="34" charset="0"/>
            </a:rPr>
            <a:t>Multiple authentication modes at the same time were not available</a:t>
          </a:r>
        </a:p>
      </dsp:txBody>
      <dsp:txXfrm rot="-5400000">
        <a:off x="3699590" y="3405192"/>
        <a:ext cx="7260382" cy="381396"/>
      </dsp:txXfrm>
    </dsp:sp>
    <dsp:sp modelId="{8F5937EE-2A4E-4570-87B1-6607BDB80D97}">
      <dsp:nvSpPr>
        <dsp:cNvPr id="0" name=""/>
        <dsp:cNvSpPr/>
      </dsp:nvSpPr>
      <dsp:spPr>
        <a:xfrm>
          <a:off x="395980" y="3331725"/>
          <a:ext cx="3303610" cy="528328"/>
        </a:xfrm>
        <a:prstGeom prst="roundRect">
          <a:avLst/>
        </a:prstGeom>
        <a:solidFill>
          <a:schemeClr val="accent4">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889000">
            <a:lnSpc>
              <a:spcPct val="100000"/>
            </a:lnSpc>
            <a:spcBef>
              <a:spcPct val="0"/>
            </a:spcBef>
            <a:spcAft>
              <a:spcPts val="600"/>
            </a:spcAft>
            <a:buNone/>
          </a:pPr>
          <a:r>
            <a:rPr lang="en-IN" sz="2000" b="1" kern="1200">
              <a:solidFill>
                <a:schemeClr val="bg1"/>
              </a:solidFill>
              <a:latin typeface="Arial Nova" panose="020B0504020202020204" pitchFamily="34" charset="0"/>
              <a:ea typeface="+mn-ea"/>
              <a:cs typeface="+mn-cs"/>
            </a:rPr>
            <a:t>Authentication</a:t>
          </a:r>
          <a:r>
            <a:rPr lang="en-IN" sz="2800" b="1" kern="1200">
              <a:solidFill>
                <a:schemeClr val="bg1"/>
              </a:solidFill>
              <a:latin typeface="Arial Nova" panose="020B0504020202020204" pitchFamily="34" charset="0"/>
            </a:rPr>
            <a:t>	</a:t>
          </a:r>
        </a:p>
      </dsp:txBody>
      <dsp:txXfrm>
        <a:off x="421771" y="3357516"/>
        <a:ext cx="3252028" cy="476746"/>
      </dsp:txXfrm>
    </dsp:sp>
    <dsp:sp modelId="{879BEB5F-13E1-4A44-A8FB-1AB6F6854265}">
      <dsp:nvSpPr>
        <dsp:cNvPr id="0" name=""/>
        <dsp:cNvSpPr/>
      </dsp:nvSpPr>
      <dsp:spPr>
        <a:xfrm rot="5400000">
          <a:off x="7128766" y="510127"/>
          <a:ext cx="422662" cy="7281015"/>
        </a:xfrm>
        <a:prstGeom prst="round2SameRect">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100000"/>
            </a:lnSpc>
            <a:spcBef>
              <a:spcPct val="0"/>
            </a:spcBef>
            <a:spcAft>
              <a:spcPts val="600"/>
            </a:spcAft>
            <a:buChar char="•"/>
          </a:pPr>
          <a:r>
            <a:rPr lang="en-IN" sz="1500" kern="1200">
              <a:solidFill>
                <a:schemeClr val="tx1"/>
              </a:solidFill>
              <a:latin typeface="Arial Nova" panose="020B0504020202020204" pitchFamily="34" charset="0"/>
            </a:rPr>
            <a:t>No Controlled Internet access to guest users with OTP based authentication</a:t>
          </a:r>
        </a:p>
      </dsp:txBody>
      <dsp:txXfrm rot="-5400000">
        <a:off x="3699590" y="3959937"/>
        <a:ext cx="7260382" cy="381396"/>
      </dsp:txXfrm>
    </dsp:sp>
    <dsp:sp modelId="{25B6F008-E9D2-4FED-9517-CB2273A6CC0B}">
      <dsp:nvSpPr>
        <dsp:cNvPr id="0" name=""/>
        <dsp:cNvSpPr/>
      </dsp:nvSpPr>
      <dsp:spPr>
        <a:xfrm>
          <a:off x="395980" y="3886470"/>
          <a:ext cx="3303610" cy="528328"/>
        </a:xfrm>
        <a:prstGeom prst="roundRect">
          <a:avLst/>
        </a:prstGeom>
        <a:solidFill>
          <a:schemeClr val="accent4">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889000">
            <a:lnSpc>
              <a:spcPct val="100000"/>
            </a:lnSpc>
            <a:spcBef>
              <a:spcPct val="0"/>
            </a:spcBef>
            <a:spcAft>
              <a:spcPts val="600"/>
            </a:spcAft>
            <a:buNone/>
          </a:pPr>
          <a:r>
            <a:rPr lang="en-IN" sz="2000" b="1" kern="1200">
              <a:solidFill>
                <a:schemeClr val="bg1"/>
              </a:solidFill>
              <a:latin typeface="Arial Nova" panose="020B0504020202020204" pitchFamily="34" charset="0"/>
              <a:ea typeface="+mn-ea"/>
              <a:cs typeface="+mn-cs"/>
            </a:rPr>
            <a:t>Guest</a:t>
          </a:r>
          <a:r>
            <a:rPr lang="en-IN" sz="2800" b="1" kern="1200">
              <a:solidFill>
                <a:schemeClr val="bg1"/>
              </a:solidFill>
              <a:latin typeface="Arial Nova" panose="020B0504020202020204" pitchFamily="34" charset="0"/>
            </a:rPr>
            <a:t> </a:t>
          </a:r>
          <a:r>
            <a:rPr lang="en-IN" sz="2000" b="1" kern="1200">
              <a:solidFill>
                <a:schemeClr val="bg1"/>
              </a:solidFill>
              <a:latin typeface="Arial Nova" panose="020B0504020202020204" pitchFamily="34" charset="0"/>
              <a:ea typeface="+mn-ea"/>
              <a:cs typeface="+mn-cs"/>
            </a:rPr>
            <a:t>Access</a:t>
          </a:r>
        </a:p>
      </dsp:txBody>
      <dsp:txXfrm>
        <a:off x="421771" y="3912261"/>
        <a:ext cx="3252028" cy="476746"/>
      </dsp:txXfrm>
    </dsp:sp>
    <dsp:sp modelId="{F3983482-4DBC-47BC-909C-48C41B04B38C}">
      <dsp:nvSpPr>
        <dsp:cNvPr id="0" name=""/>
        <dsp:cNvSpPr/>
      </dsp:nvSpPr>
      <dsp:spPr>
        <a:xfrm rot="5400000">
          <a:off x="7128766" y="1064872"/>
          <a:ext cx="422662" cy="7281015"/>
        </a:xfrm>
        <a:prstGeom prst="round2SameRect">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100000"/>
            </a:lnSpc>
            <a:spcBef>
              <a:spcPct val="0"/>
            </a:spcBef>
            <a:spcAft>
              <a:spcPts val="600"/>
            </a:spcAft>
            <a:buChar char="•"/>
          </a:pPr>
          <a:r>
            <a:rPr lang="en-IN" sz="1500" kern="1200">
              <a:solidFill>
                <a:schemeClr val="tx1"/>
              </a:solidFill>
              <a:latin typeface="Arial Nova" panose="020B0504020202020204" pitchFamily="34" charset="0"/>
            </a:rPr>
            <a:t>Poor end user experience resulted in Wi-Fi not being the preferred network</a:t>
          </a:r>
        </a:p>
      </dsp:txBody>
      <dsp:txXfrm rot="-5400000">
        <a:off x="3699590" y="4514682"/>
        <a:ext cx="7260382" cy="381396"/>
      </dsp:txXfrm>
    </dsp:sp>
    <dsp:sp modelId="{A304BC76-C79A-4DEC-979A-F278BD176713}">
      <dsp:nvSpPr>
        <dsp:cNvPr id="0" name=""/>
        <dsp:cNvSpPr/>
      </dsp:nvSpPr>
      <dsp:spPr>
        <a:xfrm>
          <a:off x="395980" y="4441215"/>
          <a:ext cx="3303610" cy="528328"/>
        </a:xfrm>
        <a:prstGeom prst="roundRect">
          <a:avLst/>
        </a:prstGeom>
        <a:solidFill>
          <a:schemeClr val="accent4">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889000">
            <a:lnSpc>
              <a:spcPct val="100000"/>
            </a:lnSpc>
            <a:spcBef>
              <a:spcPct val="0"/>
            </a:spcBef>
            <a:spcAft>
              <a:spcPts val="600"/>
            </a:spcAft>
            <a:buNone/>
          </a:pPr>
          <a:r>
            <a:rPr lang="en-IN" sz="2000" b="1" kern="1200">
              <a:solidFill>
                <a:schemeClr val="bg1"/>
              </a:solidFill>
              <a:latin typeface="Arial Nova" panose="020B0504020202020204" pitchFamily="34" charset="0"/>
              <a:ea typeface="+mn-ea"/>
              <a:cs typeface="+mn-cs"/>
            </a:rPr>
            <a:t>User</a:t>
          </a:r>
          <a:r>
            <a:rPr lang="en-IN" sz="2800" b="1" kern="1200">
              <a:solidFill>
                <a:schemeClr val="bg1"/>
              </a:solidFill>
              <a:latin typeface="Arial Nova" panose="020B0504020202020204" pitchFamily="34" charset="0"/>
            </a:rPr>
            <a:t> </a:t>
          </a:r>
          <a:r>
            <a:rPr lang="en-IN" sz="2000" b="1" kern="1200">
              <a:solidFill>
                <a:schemeClr val="bg1"/>
              </a:solidFill>
              <a:latin typeface="Arial Nova" panose="020B0504020202020204" pitchFamily="34" charset="0"/>
              <a:ea typeface="+mn-ea"/>
              <a:cs typeface="+mn-cs"/>
            </a:rPr>
            <a:t>experience</a:t>
          </a:r>
        </a:p>
      </dsp:txBody>
      <dsp:txXfrm>
        <a:off x="421771" y="4467006"/>
        <a:ext cx="3252028" cy="476746"/>
      </dsp:txXfrm>
    </dsp:sp>
    <dsp:sp modelId="{90F1A8FD-6983-4DA6-BDFD-AF58439D7AC3}">
      <dsp:nvSpPr>
        <dsp:cNvPr id="0" name=""/>
        <dsp:cNvSpPr/>
      </dsp:nvSpPr>
      <dsp:spPr>
        <a:xfrm rot="5400000">
          <a:off x="7128766" y="1619617"/>
          <a:ext cx="422662" cy="7281015"/>
        </a:xfrm>
        <a:prstGeom prst="round2SameRect">
          <a:avLst/>
        </a:prstGeom>
        <a:solidFill>
          <a:schemeClr val="accent1">
            <a:alpha val="90000"/>
            <a:tint val="4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57150" tIns="28575" rIns="57150" bIns="28575" numCol="1" spcCol="1270" anchor="ctr" anchorCtr="0">
          <a:noAutofit/>
        </a:bodyPr>
        <a:lstStyle/>
        <a:p>
          <a:pPr marL="114300" lvl="1" indent="-114300" algn="l" defTabSz="666750">
            <a:lnSpc>
              <a:spcPct val="100000"/>
            </a:lnSpc>
            <a:spcBef>
              <a:spcPct val="0"/>
            </a:spcBef>
            <a:spcAft>
              <a:spcPts val="600"/>
            </a:spcAft>
            <a:buChar char="•"/>
          </a:pPr>
          <a:r>
            <a:rPr lang="en-IN" sz="1500" kern="1200">
              <a:solidFill>
                <a:schemeClr val="tx1"/>
              </a:solidFill>
              <a:latin typeface="Arial Nova" panose="020B0504020202020204" pitchFamily="34" charset="0"/>
            </a:rPr>
            <a:t>There was no accountability &amp; SLA on the Wi-Fi provider</a:t>
          </a:r>
        </a:p>
      </dsp:txBody>
      <dsp:txXfrm rot="-5400000">
        <a:off x="3699590" y="5069427"/>
        <a:ext cx="7260382" cy="381396"/>
      </dsp:txXfrm>
    </dsp:sp>
    <dsp:sp modelId="{6FED3FA4-47EE-47B6-897A-C4B383FBFE00}">
      <dsp:nvSpPr>
        <dsp:cNvPr id="0" name=""/>
        <dsp:cNvSpPr/>
      </dsp:nvSpPr>
      <dsp:spPr>
        <a:xfrm>
          <a:off x="395980" y="4995960"/>
          <a:ext cx="3303610" cy="528328"/>
        </a:xfrm>
        <a:prstGeom prst="roundRect">
          <a:avLst/>
        </a:prstGeom>
        <a:solidFill>
          <a:schemeClr val="accent4">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l" defTabSz="800100">
            <a:lnSpc>
              <a:spcPct val="100000"/>
            </a:lnSpc>
            <a:spcBef>
              <a:spcPct val="0"/>
            </a:spcBef>
            <a:spcAft>
              <a:spcPts val="600"/>
            </a:spcAft>
            <a:buNone/>
          </a:pPr>
          <a:r>
            <a:rPr lang="en-IN" sz="2000" b="1" kern="1200">
              <a:solidFill>
                <a:schemeClr val="bg1"/>
              </a:solidFill>
              <a:latin typeface="Arial Nova" panose="020B0504020202020204" pitchFamily="34" charset="0"/>
              <a:ea typeface="+mn-ea"/>
              <a:cs typeface="+mn-cs"/>
            </a:rPr>
            <a:t>SLA</a:t>
          </a:r>
        </a:p>
      </dsp:txBody>
      <dsp:txXfrm>
        <a:off x="421771" y="5021751"/>
        <a:ext cx="3252028" cy="47674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6154C7-01C9-4ED8-BA5A-F178A6DF7B49}">
      <dsp:nvSpPr>
        <dsp:cNvPr id="0" name=""/>
        <dsp:cNvSpPr/>
      </dsp:nvSpPr>
      <dsp:spPr>
        <a:xfrm>
          <a:off x="0" y="0"/>
          <a:ext cx="8676797" cy="866714"/>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kern="1200">
              <a:latin typeface="Arial Nova" panose="020B0504020202020204" pitchFamily="34" charset="0"/>
            </a:rPr>
            <a:t>Deployment of Wireless Access Points</a:t>
          </a:r>
          <a:endParaRPr lang="en-IN" sz="1600" b="1" kern="1200">
            <a:latin typeface="Arial Nova" panose="020B0504020202020204" pitchFamily="34" charset="0"/>
          </a:endParaRPr>
        </a:p>
        <a:p>
          <a:pPr marL="171450" lvl="1" indent="-171450" algn="l" defTabSz="711200">
            <a:lnSpc>
              <a:spcPct val="90000"/>
            </a:lnSpc>
            <a:spcBef>
              <a:spcPct val="0"/>
            </a:spcBef>
            <a:spcAft>
              <a:spcPct val="15000"/>
            </a:spcAft>
            <a:buChar char="•"/>
          </a:pPr>
          <a:r>
            <a:rPr lang="en-US" sz="1600" kern="1200">
              <a:latin typeface="Arial Nova" panose="020B0504020202020204" pitchFamily="34" charset="0"/>
            </a:rPr>
            <a:t>Hardware at customer site &amp; management platform at Sify DC</a:t>
          </a:r>
          <a:endParaRPr lang="en-IN" sz="1600" kern="1200">
            <a:latin typeface="Arial Nova" panose="020B0504020202020204" pitchFamily="34" charset="0"/>
          </a:endParaRPr>
        </a:p>
        <a:p>
          <a:pPr marL="171450" lvl="1" indent="-171450" algn="l" defTabSz="711200">
            <a:lnSpc>
              <a:spcPct val="90000"/>
            </a:lnSpc>
            <a:spcBef>
              <a:spcPct val="0"/>
            </a:spcBef>
            <a:spcAft>
              <a:spcPct val="15000"/>
            </a:spcAft>
            <a:buChar char="•"/>
          </a:pPr>
          <a:r>
            <a:rPr lang="en-US" sz="1600" kern="1200">
              <a:latin typeface="Arial Nova" panose="020B0504020202020204" pitchFamily="34" charset="0"/>
            </a:rPr>
            <a:t>Includes PoE Injectors/Switches &amp; passive cabling</a:t>
          </a:r>
          <a:endParaRPr lang="en-IN" sz="1600" kern="1200">
            <a:latin typeface="Arial Nova" panose="020B0504020202020204" pitchFamily="34" charset="0"/>
          </a:endParaRPr>
        </a:p>
      </dsp:txBody>
      <dsp:txXfrm>
        <a:off x="1822030" y="0"/>
        <a:ext cx="6854766" cy="866714"/>
      </dsp:txXfrm>
    </dsp:sp>
    <dsp:sp modelId="{AA249D85-3ED3-41DF-827D-D9DAA2ED4E84}">
      <dsp:nvSpPr>
        <dsp:cNvPr id="0" name=""/>
        <dsp:cNvSpPr/>
      </dsp:nvSpPr>
      <dsp:spPr>
        <a:xfrm>
          <a:off x="86732" y="86172"/>
          <a:ext cx="1735237" cy="694369"/>
        </a:xfrm>
        <a:prstGeom prst="roundRect">
          <a:avLst>
            <a:gd name="adj" fmla="val 10000"/>
          </a:avLst>
        </a:prstGeom>
        <a:blipFill dpi="0" rotWithShape="1">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l="17249" t="-19061" r="17249" b="-19061"/>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E8B854DF-5FAD-4A33-8FFF-F4E4EF1DC1DA}">
      <dsp:nvSpPr>
        <dsp:cNvPr id="0" name=""/>
        <dsp:cNvSpPr/>
      </dsp:nvSpPr>
      <dsp:spPr>
        <a:xfrm>
          <a:off x="0" y="953385"/>
          <a:ext cx="8676797" cy="866714"/>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IN" sz="1600" b="1" kern="1200">
              <a:latin typeface="Arial Nova" panose="020B0504020202020204" pitchFamily="34" charset="0"/>
            </a:rPr>
            <a:t>Configuration of Wireless SSIDs</a:t>
          </a:r>
        </a:p>
        <a:p>
          <a:pPr marL="171450" lvl="1" indent="-171450" algn="l" defTabSz="711200">
            <a:lnSpc>
              <a:spcPct val="90000"/>
            </a:lnSpc>
            <a:spcBef>
              <a:spcPct val="0"/>
            </a:spcBef>
            <a:spcAft>
              <a:spcPct val="15000"/>
            </a:spcAft>
            <a:buChar char="•"/>
          </a:pPr>
          <a:r>
            <a:rPr lang="en-IN" sz="1600" kern="1200">
              <a:latin typeface="Arial Nova" panose="020B0504020202020204" pitchFamily="34" charset="0"/>
            </a:rPr>
            <a:t>SSIDs can be configured as per customer’s requirement</a:t>
          </a:r>
        </a:p>
      </dsp:txBody>
      <dsp:txXfrm>
        <a:off x="1822030" y="953385"/>
        <a:ext cx="6854766" cy="866714"/>
      </dsp:txXfrm>
    </dsp:sp>
    <dsp:sp modelId="{B71A3565-42B6-428D-B3C6-1B9E56ADAFB7}">
      <dsp:nvSpPr>
        <dsp:cNvPr id="0" name=""/>
        <dsp:cNvSpPr/>
      </dsp:nvSpPr>
      <dsp:spPr>
        <a:xfrm>
          <a:off x="86671" y="1040057"/>
          <a:ext cx="1735359" cy="693371"/>
        </a:xfrm>
        <a:prstGeom prst="roundRect">
          <a:avLst>
            <a:gd name="adj" fmla="val 10000"/>
          </a:avLst>
        </a:prstGeom>
        <a:blipFill dpi="0" rotWithShape="1">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l="17251" t="-19160" r="17251" b="-19160"/>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3C5AB295-2FDF-464F-B526-AD219299A5E0}">
      <dsp:nvSpPr>
        <dsp:cNvPr id="0" name=""/>
        <dsp:cNvSpPr/>
      </dsp:nvSpPr>
      <dsp:spPr>
        <a:xfrm>
          <a:off x="0" y="1906771"/>
          <a:ext cx="8676797" cy="866714"/>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IN" sz="1600" b="1" kern="1200">
              <a:latin typeface="Arial Nova" panose="020B0504020202020204" pitchFamily="34" charset="0"/>
            </a:rPr>
            <a:t>Build Customized Home Page</a:t>
          </a:r>
        </a:p>
        <a:p>
          <a:pPr marL="171450" lvl="1" indent="-171450" algn="l" defTabSz="711200">
            <a:lnSpc>
              <a:spcPct val="90000"/>
            </a:lnSpc>
            <a:spcBef>
              <a:spcPct val="0"/>
            </a:spcBef>
            <a:spcAft>
              <a:spcPct val="15000"/>
            </a:spcAft>
            <a:buChar char="•"/>
          </a:pPr>
          <a:r>
            <a:rPr lang="en-IN" sz="1600" kern="1200">
              <a:latin typeface="Arial Nova" panose="020B0504020202020204" pitchFamily="34" charset="0"/>
            </a:rPr>
            <a:t>Captive portal customized for customer</a:t>
          </a:r>
        </a:p>
        <a:p>
          <a:pPr marL="171450" lvl="1" indent="-171450" algn="l" defTabSz="711200">
            <a:lnSpc>
              <a:spcPct val="90000"/>
            </a:lnSpc>
            <a:spcBef>
              <a:spcPct val="0"/>
            </a:spcBef>
            <a:spcAft>
              <a:spcPct val="15000"/>
            </a:spcAft>
            <a:buChar char="•"/>
          </a:pPr>
          <a:r>
            <a:rPr lang="en-IN" sz="1600" kern="1200">
              <a:latin typeface="Arial Nova" panose="020B0504020202020204" pitchFamily="34" charset="0"/>
            </a:rPr>
            <a:t>Will be used to login to the wireless network</a:t>
          </a:r>
        </a:p>
      </dsp:txBody>
      <dsp:txXfrm>
        <a:off x="1822030" y="1906771"/>
        <a:ext cx="6854766" cy="866714"/>
      </dsp:txXfrm>
    </dsp:sp>
    <dsp:sp modelId="{696F7AA3-BD42-4657-8BF7-42D8CBBFF67C}">
      <dsp:nvSpPr>
        <dsp:cNvPr id="0" name=""/>
        <dsp:cNvSpPr/>
      </dsp:nvSpPr>
      <dsp:spPr>
        <a:xfrm>
          <a:off x="86671" y="1993442"/>
          <a:ext cx="1735359" cy="693371"/>
        </a:xfrm>
        <a:prstGeom prst="roundRect">
          <a:avLst>
            <a:gd name="adj" fmla="val 10000"/>
          </a:avLst>
        </a:prstGeom>
        <a:blipFill dpi="0" rotWithShape="1">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l="17251" t="-19160" r="17251" b="-19160"/>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BD5231F6-96BB-41AA-BB5A-BE2AE632CF4D}">
      <dsp:nvSpPr>
        <dsp:cNvPr id="0" name=""/>
        <dsp:cNvSpPr/>
      </dsp:nvSpPr>
      <dsp:spPr>
        <a:xfrm>
          <a:off x="0" y="2860156"/>
          <a:ext cx="8676797" cy="866714"/>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IN" sz="1600" b="1" kern="1200">
              <a:latin typeface="Arial Nova" panose="020B0504020202020204" pitchFamily="34" charset="0"/>
            </a:rPr>
            <a:t>Provide Multiple Access Methods</a:t>
          </a:r>
        </a:p>
        <a:p>
          <a:pPr marL="171450" lvl="1" indent="-171450" algn="l" defTabSz="711200">
            <a:lnSpc>
              <a:spcPct val="90000"/>
            </a:lnSpc>
            <a:spcBef>
              <a:spcPct val="0"/>
            </a:spcBef>
            <a:spcAft>
              <a:spcPct val="15000"/>
            </a:spcAft>
            <a:buChar char="•"/>
          </a:pPr>
          <a:r>
            <a:rPr lang="en-IN" sz="1600" kern="1200">
              <a:latin typeface="Arial Nova" panose="020B0504020202020204" pitchFamily="34" charset="0"/>
            </a:rPr>
            <a:t>OTP, Username-Password, AD Based etc.</a:t>
          </a:r>
        </a:p>
      </dsp:txBody>
      <dsp:txXfrm>
        <a:off x="1822030" y="2860156"/>
        <a:ext cx="6854766" cy="866714"/>
      </dsp:txXfrm>
    </dsp:sp>
    <dsp:sp modelId="{E217BD41-75F4-48A4-B72E-C8DB2C87CD71}">
      <dsp:nvSpPr>
        <dsp:cNvPr id="0" name=""/>
        <dsp:cNvSpPr/>
      </dsp:nvSpPr>
      <dsp:spPr>
        <a:xfrm>
          <a:off x="86671" y="2946828"/>
          <a:ext cx="1735359" cy="693371"/>
        </a:xfrm>
        <a:prstGeom prst="roundRect">
          <a:avLst>
            <a:gd name="adj" fmla="val 10000"/>
          </a:avLst>
        </a:prstGeom>
        <a:blipFill dpi="0" rotWithShape="1">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l="17251" t="-19160" r="17251" b="-19160"/>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24F1802A-289F-4861-8F09-68DB25D4D345}">
      <dsp:nvSpPr>
        <dsp:cNvPr id="0" name=""/>
        <dsp:cNvSpPr/>
      </dsp:nvSpPr>
      <dsp:spPr>
        <a:xfrm>
          <a:off x="0" y="3813542"/>
          <a:ext cx="8676797" cy="866714"/>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IN" sz="1600" b="1" kern="1200">
              <a:latin typeface="Arial Nova" panose="020B0504020202020204" pitchFamily="34" charset="0"/>
            </a:rPr>
            <a:t>Provide Metrics</a:t>
          </a:r>
        </a:p>
        <a:p>
          <a:pPr marL="171450" lvl="1" indent="-171450" algn="l" defTabSz="711200">
            <a:lnSpc>
              <a:spcPct val="90000"/>
            </a:lnSpc>
            <a:spcBef>
              <a:spcPct val="0"/>
            </a:spcBef>
            <a:spcAft>
              <a:spcPct val="15000"/>
            </a:spcAft>
            <a:buChar char="•"/>
          </a:pPr>
          <a:r>
            <a:rPr lang="en-IN" sz="1600" kern="1200">
              <a:latin typeface="Arial Nova" panose="020B0504020202020204" pitchFamily="34" charset="0"/>
            </a:rPr>
            <a:t>To customer’s IT team on internet usage by guests/ users</a:t>
          </a:r>
        </a:p>
      </dsp:txBody>
      <dsp:txXfrm>
        <a:off x="1822030" y="3813542"/>
        <a:ext cx="6854766" cy="866714"/>
      </dsp:txXfrm>
    </dsp:sp>
    <dsp:sp modelId="{CDA626C2-F9C8-49ED-A22B-41C2507990EA}">
      <dsp:nvSpPr>
        <dsp:cNvPr id="0" name=""/>
        <dsp:cNvSpPr/>
      </dsp:nvSpPr>
      <dsp:spPr>
        <a:xfrm>
          <a:off x="86671" y="3900213"/>
          <a:ext cx="1735359" cy="693371"/>
        </a:xfrm>
        <a:prstGeom prst="roundRect">
          <a:avLst>
            <a:gd name="adj" fmla="val 10000"/>
          </a:avLst>
        </a:prstGeom>
        <a:blipFill dpi="0" rotWithShape="1">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l="22709" t="-5329" r="22709" b="-5329"/>
          </a:stretch>
        </a:blipFill>
        <a:ln w="25400" cap="flat" cmpd="sng" algn="ctr">
          <a:noFill/>
          <a:prstDash val="solid"/>
        </a:ln>
        <a:effectLst/>
      </dsp:spPr>
      <dsp:style>
        <a:lnRef idx="2">
          <a:scrgbClr r="0" g="0" b="0"/>
        </a:lnRef>
        <a:fillRef idx="1">
          <a:scrgbClr r="0" g="0" b="0"/>
        </a:fillRef>
        <a:effectRef idx="0">
          <a:scrgbClr r="0" g="0" b="0"/>
        </a:effectRef>
        <a:fontRef idx="minor"/>
      </dsp:style>
    </dsp:sp>
    <dsp:sp modelId="{AC5FB6E4-8773-45C3-A162-BBB842CA8F60}">
      <dsp:nvSpPr>
        <dsp:cNvPr id="0" name=""/>
        <dsp:cNvSpPr/>
      </dsp:nvSpPr>
      <dsp:spPr>
        <a:xfrm>
          <a:off x="0" y="4766928"/>
          <a:ext cx="8676797" cy="866714"/>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IN" sz="1600" b="1" kern="1200">
              <a:latin typeface="Arial Nova" panose="020B0504020202020204" pitchFamily="34" charset="0"/>
            </a:rPr>
            <a:t>Install Internet Links</a:t>
          </a:r>
        </a:p>
        <a:p>
          <a:pPr marL="171450" lvl="1" indent="-171450" algn="l" defTabSz="711200">
            <a:lnSpc>
              <a:spcPct val="90000"/>
            </a:lnSpc>
            <a:spcBef>
              <a:spcPct val="0"/>
            </a:spcBef>
            <a:spcAft>
              <a:spcPct val="15000"/>
            </a:spcAft>
            <a:buChar char="•"/>
          </a:pPr>
          <a:r>
            <a:rPr lang="en-IN" sz="1600" kern="1200">
              <a:latin typeface="Arial Nova" panose="020B0504020202020204" pitchFamily="34" charset="0"/>
            </a:rPr>
            <a:t>Of required capacity</a:t>
          </a:r>
        </a:p>
        <a:p>
          <a:pPr marL="171450" lvl="1" indent="-171450" algn="l" defTabSz="711200">
            <a:lnSpc>
              <a:spcPct val="90000"/>
            </a:lnSpc>
            <a:spcBef>
              <a:spcPct val="0"/>
            </a:spcBef>
            <a:spcAft>
              <a:spcPct val="15000"/>
            </a:spcAft>
            <a:buChar char="•"/>
          </a:pPr>
          <a:r>
            <a:rPr lang="en-IN" sz="1600" kern="1200">
              <a:latin typeface="Arial Nova" panose="020B0504020202020204" pitchFamily="34" charset="0"/>
            </a:rPr>
            <a:t>Based on number of users who will be accessing the wireless network</a:t>
          </a:r>
        </a:p>
      </dsp:txBody>
      <dsp:txXfrm>
        <a:off x="1822030" y="4766928"/>
        <a:ext cx="6854766" cy="866714"/>
      </dsp:txXfrm>
    </dsp:sp>
    <dsp:sp modelId="{0DD86D48-588A-41F6-A742-40E72BDBBCAE}">
      <dsp:nvSpPr>
        <dsp:cNvPr id="0" name=""/>
        <dsp:cNvSpPr/>
      </dsp:nvSpPr>
      <dsp:spPr>
        <a:xfrm>
          <a:off x="86671" y="4853599"/>
          <a:ext cx="1735359" cy="693371"/>
        </a:xfrm>
        <a:prstGeom prst="roundRect">
          <a:avLst>
            <a:gd name="adj" fmla="val 10000"/>
          </a:avLst>
        </a:prstGeom>
        <a:blipFill dpi="0" rotWithShape="1">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l="17251" t="-19160" r="17251" b="-19160"/>
          </a:stretch>
        </a:blipFill>
        <a:ln w="254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2D7D675-C85F-46F1-ABD2-3CB04C3EA0BF}">
      <dsp:nvSpPr>
        <dsp:cNvPr id="0" name=""/>
        <dsp:cNvSpPr/>
      </dsp:nvSpPr>
      <dsp:spPr>
        <a:xfrm>
          <a:off x="4" y="415268"/>
          <a:ext cx="1946275" cy="973137"/>
        </a:xfrm>
        <a:prstGeom prst="roundRect">
          <a:avLst>
            <a:gd name="adj" fmla="val 10000"/>
          </a:avLst>
        </a:prstGeom>
        <a:solidFill>
          <a:schemeClr val="bg2">
            <a:lumMod val="1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Nova" panose="020B0504020202020204" pitchFamily="34" charset="0"/>
            </a:rPr>
            <a:t>Monitoring &amp; Reporting</a:t>
          </a:r>
          <a:endParaRPr lang="en-IN" sz="1800" kern="1200">
            <a:latin typeface="Arial Nova" panose="020B0504020202020204" pitchFamily="34" charset="0"/>
          </a:endParaRPr>
        </a:p>
      </dsp:txBody>
      <dsp:txXfrm>
        <a:off x="28506" y="443770"/>
        <a:ext cx="1889271" cy="916133"/>
      </dsp:txXfrm>
    </dsp:sp>
    <dsp:sp modelId="{770CFF92-BA97-414A-97EA-E7CC8179FE0A}">
      <dsp:nvSpPr>
        <dsp:cNvPr id="0" name=""/>
        <dsp:cNvSpPr/>
      </dsp:nvSpPr>
      <dsp:spPr>
        <a:xfrm>
          <a:off x="194632" y="1388406"/>
          <a:ext cx="200330" cy="656595"/>
        </a:xfrm>
        <a:custGeom>
          <a:avLst/>
          <a:gdLst/>
          <a:ahLst/>
          <a:cxnLst/>
          <a:rect l="0" t="0" r="0" b="0"/>
          <a:pathLst>
            <a:path>
              <a:moveTo>
                <a:pt x="0" y="0"/>
              </a:moveTo>
              <a:lnTo>
                <a:pt x="0" y="656595"/>
              </a:lnTo>
              <a:lnTo>
                <a:pt x="200330" y="656595"/>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9AA8CE23-65BF-49BB-B49B-FAEE82F7A97F}">
      <dsp:nvSpPr>
        <dsp:cNvPr id="0" name=""/>
        <dsp:cNvSpPr/>
      </dsp:nvSpPr>
      <dsp:spPr>
        <a:xfrm>
          <a:off x="394962" y="1558433"/>
          <a:ext cx="1557020" cy="973137"/>
        </a:xfrm>
        <a:prstGeom prst="roundRect">
          <a:avLst>
            <a:gd name="adj" fmla="val 10000"/>
          </a:avLst>
        </a:prstGeom>
        <a:solidFill>
          <a:schemeClr val="bg1">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Arial Nova" panose="020B0504020202020204" pitchFamily="34" charset="0"/>
            </a:rPr>
            <a:t>24x7 proactive monitoring with real-time &amp; historic reporting</a:t>
          </a:r>
          <a:endParaRPr lang="en-IN" sz="1100" kern="1200">
            <a:latin typeface="Arial Nova" panose="020B0504020202020204" pitchFamily="34" charset="0"/>
          </a:endParaRPr>
        </a:p>
      </dsp:txBody>
      <dsp:txXfrm>
        <a:off x="423464" y="1586935"/>
        <a:ext cx="1500016" cy="916133"/>
      </dsp:txXfrm>
    </dsp:sp>
    <dsp:sp modelId="{FBC801A5-971B-4F71-B7EA-F28B8FD52FA6}">
      <dsp:nvSpPr>
        <dsp:cNvPr id="0" name=""/>
        <dsp:cNvSpPr/>
      </dsp:nvSpPr>
      <dsp:spPr>
        <a:xfrm>
          <a:off x="2438552" y="386872"/>
          <a:ext cx="1946275" cy="973137"/>
        </a:xfrm>
        <a:prstGeom prst="roundRect">
          <a:avLst>
            <a:gd name="adj" fmla="val 10000"/>
          </a:avLst>
        </a:prstGeom>
        <a:solidFill>
          <a:srgbClr val="EEECE1">
            <a:lumMod val="1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prstClr val="white"/>
              </a:solidFill>
              <a:latin typeface="Arial Nova" panose="020B0504020202020204" pitchFamily="34" charset="0"/>
              <a:ea typeface="+mn-ea"/>
              <a:cs typeface="+mn-cs"/>
            </a:rPr>
            <a:t>Configuration</a:t>
          </a:r>
          <a:r>
            <a:rPr lang="en-US" sz="1800" kern="1200">
              <a:latin typeface="Arial Nova" panose="020B0504020202020204" pitchFamily="34" charset="0"/>
            </a:rPr>
            <a:t> Management</a:t>
          </a:r>
          <a:endParaRPr lang="en-IN" sz="1800" kern="1200">
            <a:latin typeface="Arial Nova" panose="020B0504020202020204" pitchFamily="34" charset="0"/>
          </a:endParaRPr>
        </a:p>
      </dsp:txBody>
      <dsp:txXfrm>
        <a:off x="2467054" y="415374"/>
        <a:ext cx="1889271" cy="916133"/>
      </dsp:txXfrm>
    </dsp:sp>
    <dsp:sp modelId="{1C308993-E5D6-4FDE-9B29-1E77917C7181}">
      <dsp:nvSpPr>
        <dsp:cNvPr id="0" name=""/>
        <dsp:cNvSpPr/>
      </dsp:nvSpPr>
      <dsp:spPr>
        <a:xfrm>
          <a:off x="2633179" y="1360010"/>
          <a:ext cx="194627" cy="684991"/>
        </a:xfrm>
        <a:custGeom>
          <a:avLst/>
          <a:gdLst/>
          <a:ahLst/>
          <a:cxnLst/>
          <a:rect l="0" t="0" r="0" b="0"/>
          <a:pathLst>
            <a:path>
              <a:moveTo>
                <a:pt x="0" y="0"/>
              </a:moveTo>
              <a:lnTo>
                <a:pt x="0" y="684991"/>
              </a:lnTo>
              <a:lnTo>
                <a:pt x="194627" y="684991"/>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99D0C8CA-9047-450E-9E4C-D48CEA7E8EB6}">
      <dsp:nvSpPr>
        <dsp:cNvPr id="0" name=""/>
        <dsp:cNvSpPr/>
      </dsp:nvSpPr>
      <dsp:spPr>
        <a:xfrm>
          <a:off x="2827807" y="1558433"/>
          <a:ext cx="1557020" cy="973137"/>
        </a:xfrm>
        <a:prstGeom prst="roundRect">
          <a:avLst>
            <a:gd name="adj" fmla="val 10000"/>
          </a:avLst>
        </a:prstGeom>
        <a:solidFill>
          <a:schemeClr val="bg1">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Arial Nova" panose="020B0504020202020204" pitchFamily="34" charset="0"/>
            </a:rPr>
            <a:t>Common policies across regions with on request auditing of configuration</a:t>
          </a:r>
          <a:endParaRPr lang="en-IN" sz="1100" kern="1200">
            <a:latin typeface="Arial Nova" panose="020B0504020202020204" pitchFamily="34" charset="0"/>
          </a:endParaRPr>
        </a:p>
      </dsp:txBody>
      <dsp:txXfrm>
        <a:off x="2856309" y="1586935"/>
        <a:ext cx="1500016" cy="916133"/>
      </dsp:txXfrm>
    </dsp:sp>
    <dsp:sp modelId="{9E7126DF-3D07-4F62-BF30-2CCE2FCF7A3D}">
      <dsp:nvSpPr>
        <dsp:cNvPr id="0" name=""/>
        <dsp:cNvSpPr/>
      </dsp:nvSpPr>
      <dsp:spPr>
        <a:xfrm>
          <a:off x="4871396" y="386872"/>
          <a:ext cx="1946275" cy="973137"/>
        </a:xfrm>
        <a:prstGeom prst="roundRect">
          <a:avLst>
            <a:gd name="adj" fmla="val 10000"/>
          </a:avLst>
        </a:prstGeom>
        <a:solidFill>
          <a:srgbClr val="EEECE1">
            <a:lumMod val="1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Nova" panose="020B0504020202020204" pitchFamily="34" charset="0"/>
            </a:rPr>
            <a:t>Incident Management</a:t>
          </a:r>
          <a:endParaRPr lang="en-IN" sz="1800" kern="1200">
            <a:latin typeface="Arial Nova" panose="020B0504020202020204" pitchFamily="34" charset="0"/>
          </a:endParaRPr>
        </a:p>
      </dsp:txBody>
      <dsp:txXfrm>
        <a:off x="4899898" y="415374"/>
        <a:ext cx="1889271" cy="916133"/>
      </dsp:txXfrm>
    </dsp:sp>
    <dsp:sp modelId="{A0FABDB7-3C0D-4289-B81A-66D98DDDE5D2}">
      <dsp:nvSpPr>
        <dsp:cNvPr id="0" name=""/>
        <dsp:cNvSpPr/>
      </dsp:nvSpPr>
      <dsp:spPr>
        <a:xfrm>
          <a:off x="5066024" y="1360010"/>
          <a:ext cx="194627" cy="684991"/>
        </a:xfrm>
        <a:custGeom>
          <a:avLst/>
          <a:gdLst/>
          <a:ahLst/>
          <a:cxnLst/>
          <a:rect l="0" t="0" r="0" b="0"/>
          <a:pathLst>
            <a:path>
              <a:moveTo>
                <a:pt x="0" y="0"/>
              </a:moveTo>
              <a:lnTo>
                <a:pt x="0" y="684991"/>
              </a:lnTo>
              <a:lnTo>
                <a:pt x="194627" y="684991"/>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09FDCA86-95DC-4995-A1B4-22874B963A6A}">
      <dsp:nvSpPr>
        <dsp:cNvPr id="0" name=""/>
        <dsp:cNvSpPr/>
      </dsp:nvSpPr>
      <dsp:spPr>
        <a:xfrm>
          <a:off x="5260651" y="1558433"/>
          <a:ext cx="1557020" cy="973137"/>
        </a:xfrm>
        <a:prstGeom prst="roundRect">
          <a:avLst>
            <a:gd name="adj" fmla="val 10000"/>
          </a:avLst>
        </a:prstGeom>
        <a:solidFill>
          <a:schemeClr val="bg1">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Arial Nova" panose="020B0504020202020204" pitchFamily="34" charset="0"/>
            </a:rPr>
            <a:t>Common reporting &amp; ticketing platform. RCA prepared based on incidents raised by customers</a:t>
          </a:r>
          <a:endParaRPr lang="en-IN" sz="1100" kern="1200">
            <a:latin typeface="Arial Nova" panose="020B0504020202020204" pitchFamily="34" charset="0"/>
          </a:endParaRPr>
        </a:p>
      </dsp:txBody>
      <dsp:txXfrm>
        <a:off x="5289153" y="1586935"/>
        <a:ext cx="1500016" cy="916133"/>
      </dsp:txXfrm>
    </dsp:sp>
    <dsp:sp modelId="{5676FE19-30A2-49EB-9B80-E57345BE7800}">
      <dsp:nvSpPr>
        <dsp:cNvPr id="0" name=""/>
        <dsp:cNvSpPr/>
      </dsp:nvSpPr>
      <dsp:spPr>
        <a:xfrm>
          <a:off x="7304241" y="386872"/>
          <a:ext cx="1946275" cy="973137"/>
        </a:xfrm>
        <a:prstGeom prst="roundRect">
          <a:avLst>
            <a:gd name="adj" fmla="val 10000"/>
          </a:avLst>
        </a:prstGeom>
        <a:solidFill>
          <a:srgbClr val="EEECE1">
            <a:lumMod val="1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latin typeface="Arial Nova" panose="020B0504020202020204" pitchFamily="34" charset="0"/>
            </a:rPr>
            <a:t>Change Management</a:t>
          </a:r>
          <a:endParaRPr lang="en-IN" sz="1800" kern="1200">
            <a:latin typeface="Arial Nova" panose="020B0504020202020204" pitchFamily="34" charset="0"/>
          </a:endParaRPr>
        </a:p>
      </dsp:txBody>
      <dsp:txXfrm>
        <a:off x="7332743" y="415374"/>
        <a:ext cx="1889271" cy="916133"/>
      </dsp:txXfrm>
    </dsp:sp>
    <dsp:sp modelId="{4613DA61-E9D7-4E75-B66E-C64F2FCCA9A7}">
      <dsp:nvSpPr>
        <dsp:cNvPr id="0" name=""/>
        <dsp:cNvSpPr/>
      </dsp:nvSpPr>
      <dsp:spPr>
        <a:xfrm>
          <a:off x="7498868" y="1360010"/>
          <a:ext cx="194627" cy="684991"/>
        </a:xfrm>
        <a:custGeom>
          <a:avLst/>
          <a:gdLst/>
          <a:ahLst/>
          <a:cxnLst/>
          <a:rect l="0" t="0" r="0" b="0"/>
          <a:pathLst>
            <a:path>
              <a:moveTo>
                <a:pt x="0" y="0"/>
              </a:moveTo>
              <a:lnTo>
                <a:pt x="0" y="684991"/>
              </a:lnTo>
              <a:lnTo>
                <a:pt x="194627" y="684991"/>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FE7A6289-CFFF-425A-AF4F-3A517E9A8A65}">
      <dsp:nvSpPr>
        <dsp:cNvPr id="0" name=""/>
        <dsp:cNvSpPr/>
      </dsp:nvSpPr>
      <dsp:spPr>
        <a:xfrm>
          <a:off x="7693496" y="1558433"/>
          <a:ext cx="1557020" cy="973137"/>
        </a:xfrm>
        <a:prstGeom prst="roundRect">
          <a:avLst>
            <a:gd name="adj" fmla="val 10000"/>
          </a:avLst>
        </a:prstGeom>
        <a:solidFill>
          <a:schemeClr val="bg1">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Arial Nova" panose="020B0504020202020204" pitchFamily="34" charset="0"/>
            </a:rPr>
            <a:t>Management of all changes to be executed in customer WLAN networks proactively &amp; on request</a:t>
          </a:r>
          <a:endParaRPr lang="en-IN" sz="1100" kern="1200">
            <a:latin typeface="Arial Nova" panose="020B0504020202020204" pitchFamily="34" charset="0"/>
          </a:endParaRPr>
        </a:p>
      </dsp:txBody>
      <dsp:txXfrm>
        <a:off x="7721998" y="1586935"/>
        <a:ext cx="1500016" cy="916133"/>
      </dsp:txXfrm>
    </dsp:sp>
    <dsp:sp modelId="{AEC89F14-7806-4B70-B52C-7B0C4E8F92BC}">
      <dsp:nvSpPr>
        <dsp:cNvPr id="0" name=""/>
        <dsp:cNvSpPr/>
      </dsp:nvSpPr>
      <dsp:spPr>
        <a:xfrm>
          <a:off x="9737085" y="358476"/>
          <a:ext cx="1946275" cy="973137"/>
        </a:xfrm>
        <a:prstGeom prst="roundRect">
          <a:avLst>
            <a:gd name="adj" fmla="val 10000"/>
          </a:avLst>
        </a:prstGeom>
        <a:solidFill>
          <a:srgbClr val="EEECE1">
            <a:lumMod val="1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prstClr val="white"/>
              </a:solidFill>
              <a:latin typeface="Arial Nova" panose="020B0504020202020204" pitchFamily="34" charset="0"/>
              <a:ea typeface="+mn-ea"/>
              <a:cs typeface="+mn-cs"/>
            </a:rPr>
            <a:t>Inventory</a:t>
          </a:r>
          <a:r>
            <a:rPr lang="en-US" sz="1800" kern="1200">
              <a:latin typeface="Arial Nova" panose="020B0504020202020204" pitchFamily="34" charset="0"/>
            </a:rPr>
            <a:t> Management</a:t>
          </a:r>
          <a:endParaRPr lang="en-IN" sz="1800" kern="1200">
            <a:latin typeface="Arial Nova" panose="020B0504020202020204" pitchFamily="34" charset="0"/>
          </a:endParaRPr>
        </a:p>
      </dsp:txBody>
      <dsp:txXfrm>
        <a:off x="9765587" y="386978"/>
        <a:ext cx="1889271" cy="916133"/>
      </dsp:txXfrm>
    </dsp:sp>
    <dsp:sp modelId="{50C6652B-1550-4092-BA77-D36D8EA496D8}">
      <dsp:nvSpPr>
        <dsp:cNvPr id="0" name=""/>
        <dsp:cNvSpPr/>
      </dsp:nvSpPr>
      <dsp:spPr>
        <a:xfrm>
          <a:off x="9931713" y="1331614"/>
          <a:ext cx="194627" cy="729853"/>
        </a:xfrm>
        <a:custGeom>
          <a:avLst/>
          <a:gdLst/>
          <a:ahLst/>
          <a:cxnLst/>
          <a:rect l="0" t="0" r="0" b="0"/>
          <a:pathLst>
            <a:path>
              <a:moveTo>
                <a:pt x="0" y="0"/>
              </a:moveTo>
              <a:lnTo>
                <a:pt x="0" y="729853"/>
              </a:lnTo>
              <a:lnTo>
                <a:pt x="194627" y="729853"/>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9C963743-6E88-415E-A7EE-B134C98DA840}">
      <dsp:nvSpPr>
        <dsp:cNvPr id="0" name=""/>
        <dsp:cNvSpPr/>
      </dsp:nvSpPr>
      <dsp:spPr>
        <a:xfrm>
          <a:off x="10126340" y="1574898"/>
          <a:ext cx="1557020" cy="973137"/>
        </a:xfrm>
        <a:prstGeom prst="roundRect">
          <a:avLst>
            <a:gd name="adj" fmla="val 10000"/>
          </a:avLst>
        </a:prstGeom>
        <a:solidFill>
          <a:schemeClr val="bg1">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Arial Nova" panose="020B0504020202020204" pitchFamily="34" charset="0"/>
            </a:rPr>
            <a:t>Managing logical resource of customer network – WLAN networks, IP address, VLAN etc.</a:t>
          </a:r>
          <a:endParaRPr lang="en-IN" sz="1100" kern="1200">
            <a:latin typeface="Arial Nova" panose="020B0504020202020204" pitchFamily="34" charset="0"/>
          </a:endParaRPr>
        </a:p>
      </dsp:txBody>
      <dsp:txXfrm>
        <a:off x="10154842" y="1603400"/>
        <a:ext cx="1500016" cy="916133"/>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A0F3F1-23EC-4E26-A92A-BF5293A61BFC}">
      <dsp:nvSpPr>
        <dsp:cNvPr id="0" name=""/>
        <dsp:cNvSpPr/>
      </dsp:nvSpPr>
      <dsp:spPr>
        <a:xfrm>
          <a:off x="1870" y="377816"/>
          <a:ext cx="2149752" cy="1074876"/>
        </a:xfrm>
        <a:prstGeom prst="roundRect">
          <a:avLst>
            <a:gd name="adj" fmla="val 10000"/>
          </a:avLst>
        </a:prstGeom>
        <a:solidFill>
          <a:srgbClr val="EEECE1">
            <a:lumMod val="1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prstClr val="white"/>
              </a:solidFill>
              <a:latin typeface="Arial Nova" panose="020B0504020202020204" pitchFamily="34" charset="0"/>
              <a:ea typeface="+mn-ea"/>
              <a:cs typeface="+mn-cs"/>
            </a:rPr>
            <a:t>Vendor</a:t>
          </a:r>
          <a:r>
            <a:rPr lang="en-US" sz="1800" kern="1200">
              <a:latin typeface="Arial Nova" panose="020B0504020202020204" pitchFamily="34" charset="0"/>
            </a:rPr>
            <a:t> Management</a:t>
          </a:r>
          <a:endParaRPr lang="en-IN" sz="1800" kern="1200">
            <a:latin typeface="Arial Nova" panose="020B0504020202020204" pitchFamily="34" charset="0"/>
          </a:endParaRPr>
        </a:p>
      </dsp:txBody>
      <dsp:txXfrm>
        <a:off x="33352" y="409298"/>
        <a:ext cx="2086788" cy="1011912"/>
      </dsp:txXfrm>
    </dsp:sp>
    <dsp:sp modelId="{3DF3CEED-BF39-492D-AC64-0DD686D74F87}">
      <dsp:nvSpPr>
        <dsp:cNvPr id="0" name=""/>
        <dsp:cNvSpPr/>
      </dsp:nvSpPr>
      <dsp:spPr>
        <a:xfrm>
          <a:off x="216845" y="1452692"/>
          <a:ext cx="214975" cy="817185"/>
        </a:xfrm>
        <a:custGeom>
          <a:avLst/>
          <a:gdLst/>
          <a:ahLst/>
          <a:cxnLst/>
          <a:rect l="0" t="0" r="0" b="0"/>
          <a:pathLst>
            <a:path>
              <a:moveTo>
                <a:pt x="0" y="0"/>
              </a:moveTo>
              <a:lnTo>
                <a:pt x="0" y="817185"/>
              </a:lnTo>
              <a:lnTo>
                <a:pt x="214975" y="817185"/>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B9806909-204C-452E-A8D2-D6D7C6337308}">
      <dsp:nvSpPr>
        <dsp:cNvPr id="0" name=""/>
        <dsp:cNvSpPr/>
      </dsp:nvSpPr>
      <dsp:spPr>
        <a:xfrm>
          <a:off x="431820" y="1732440"/>
          <a:ext cx="1719801" cy="1074876"/>
        </a:xfrm>
        <a:prstGeom prst="roundRect">
          <a:avLst>
            <a:gd name="adj" fmla="val 10000"/>
          </a:avLst>
        </a:prstGeom>
        <a:solidFill>
          <a:schemeClr val="bg1">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Arial Nova" panose="020B0504020202020204" pitchFamily="34" charset="0"/>
            </a:rPr>
            <a:t>Coordination with Aruba vendors to work on issues related to managed wireless services</a:t>
          </a:r>
          <a:endParaRPr lang="en-IN" sz="1100" kern="1200">
            <a:latin typeface="Arial Nova" panose="020B0504020202020204" pitchFamily="34" charset="0"/>
          </a:endParaRPr>
        </a:p>
      </dsp:txBody>
      <dsp:txXfrm>
        <a:off x="463302" y="1763922"/>
        <a:ext cx="1656837" cy="1011912"/>
      </dsp:txXfrm>
    </dsp:sp>
    <dsp:sp modelId="{9B2300DE-B1A0-4B5C-8B47-F0F996A47D9B}">
      <dsp:nvSpPr>
        <dsp:cNvPr id="0" name=""/>
        <dsp:cNvSpPr/>
      </dsp:nvSpPr>
      <dsp:spPr>
        <a:xfrm>
          <a:off x="2689060" y="377816"/>
          <a:ext cx="2149752" cy="1074876"/>
        </a:xfrm>
        <a:prstGeom prst="roundRect">
          <a:avLst>
            <a:gd name="adj" fmla="val 10000"/>
          </a:avLst>
        </a:prstGeom>
        <a:solidFill>
          <a:srgbClr val="EEECE1">
            <a:lumMod val="1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prstClr val="white"/>
              </a:solidFill>
              <a:latin typeface="Arial Nova" panose="020B0504020202020204" pitchFamily="34" charset="0"/>
              <a:ea typeface="+mn-ea"/>
              <a:cs typeface="+mn-cs"/>
            </a:rPr>
            <a:t>Provider</a:t>
          </a:r>
          <a:r>
            <a:rPr lang="en-US" sz="1800" kern="1200">
              <a:latin typeface="Arial Nova" panose="020B0504020202020204" pitchFamily="34" charset="0"/>
            </a:rPr>
            <a:t> Governance</a:t>
          </a:r>
          <a:endParaRPr lang="en-IN" sz="1800" kern="1200">
            <a:latin typeface="Arial Nova" panose="020B0504020202020204" pitchFamily="34" charset="0"/>
          </a:endParaRPr>
        </a:p>
      </dsp:txBody>
      <dsp:txXfrm>
        <a:off x="2720542" y="409298"/>
        <a:ext cx="2086788" cy="1011912"/>
      </dsp:txXfrm>
    </dsp:sp>
    <dsp:sp modelId="{489A7201-5778-4F3E-9832-5059C5EFD548}">
      <dsp:nvSpPr>
        <dsp:cNvPr id="0" name=""/>
        <dsp:cNvSpPr/>
      </dsp:nvSpPr>
      <dsp:spPr>
        <a:xfrm>
          <a:off x="2904035" y="1452692"/>
          <a:ext cx="214975" cy="806157"/>
        </a:xfrm>
        <a:custGeom>
          <a:avLst/>
          <a:gdLst/>
          <a:ahLst/>
          <a:cxnLst/>
          <a:rect l="0" t="0" r="0" b="0"/>
          <a:pathLst>
            <a:path>
              <a:moveTo>
                <a:pt x="0" y="0"/>
              </a:moveTo>
              <a:lnTo>
                <a:pt x="0" y="806157"/>
              </a:lnTo>
              <a:lnTo>
                <a:pt x="214975" y="806157"/>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D99524D7-F1AC-4416-8908-99D79F9D733C}">
      <dsp:nvSpPr>
        <dsp:cNvPr id="0" name=""/>
        <dsp:cNvSpPr/>
      </dsp:nvSpPr>
      <dsp:spPr>
        <a:xfrm>
          <a:off x="3119011" y="1721412"/>
          <a:ext cx="1719801" cy="1074876"/>
        </a:xfrm>
        <a:prstGeom prst="roundRect">
          <a:avLst>
            <a:gd name="adj" fmla="val 10000"/>
          </a:avLst>
        </a:prstGeom>
        <a:solidFill>
          <a:schemeClr val="bg1">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Arial Nova" panose="020B0504020202020204" pitchFamily="34" charset="0"/>
            </a:rPr>
            <a:t>Identifying transport providers at each site, engaging for ordering, connecting transport links, coordinating for any issues</a:t>
          </a:r>
          <a:endParaRPr lang="en-IN" sz="1100" kern="1200">
            <a:latin typeface="Arial Nova" panose="020B0504020202020204" pitchFamily="34" charset="0"/>
          </a:endParaRPr>
        </a:p>
      </dsp:txBody>
      <dsp:txXfrm>
        <a:off x="3150493" y="1752894"/>
        <a:ext cx="1656837" cy="1011912"/>
      </dsp:txXfrm>
    </dsp:sp>
    <dsp:sp modelId="{647E23F8-C04B-4CA0-8874-25D59E678ACF}">
      <dsp:nvSpPr>
        <dsp:cNvPr id="0" name=""/>
        <dsp:cNvSpPr/>
      </dsp:nvSpPr>
      <dsp:spPr>
        <a:xfrm>
          <a:off x="5376251" y="377816"/>
          <a:ext cx="2149752" cy="1074876"/>
        </a:xfrm>
        <a:prstGeom prst="roundRect">
          <a:avLst>
            <a:gd name="adj" fmla="val 10000"/>
          </a:avLst>
        </a:prstGeom>
        <a:solidFill>
          <a:srgbClr val="EEECE1">
            <a:lumMod val="1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prstClr val="white"/>
              </a:solidFill>
              <a:latin typeface="Arial Nova" panose="020B0504020202020204" pitchFamily="34" charset="0"/>
              <a:ea typeface="+mn-ea"/>
              <a:cs typeface="+mn-cs"/>
            </a:rPr>
            <a:t>Transition Services</a:t>
          </a:r>
          <a:endParaRPr lang="en-IN" sz="1800" kern="1200">
            <a:solidFill>
              <a:prstClr val="white"/>
            </a:solidFill>
            <a:latin typeface="Arial Nova" panose="020B0504020202020204" pitchFamily="34" charset="0"/>
            <a:ea typeface="+mn-ea"/>
            <a:cs typeface="+mn-cs"/>
          </a:endParaRPr>
        </a:p>
      </dsp:txBody>
      <dsp:txXfrm>
        <a:off x="5407733" y="409298"/>
        <a:ext cx="2086788" cy="1011912"/>
      </dsp:txXfrm>
    </dsp:sp>
    <dsp:sp modelId="{AB03D795-36D9-45C3-B4B4-444CC483A48A}">
      <dsp:nvSpPr>
        <dsp:cNvPr id="0" name=""/>
        <dsp:cNvSpPr/>
      </dsp:nvSpPr>
      <dsp:spPr>
        <a:xfrm>
          <a:off x="5591226" y="1452692"/>
          <a:ext cx="214975" cy="806157"/>
        </a:xfrm>
        <a:custGeom>
          <a:avLst/>
          <a:gdLst/>
          <a:ahLst/>
          <a:cxnLst/>
          <a:rect l="0" t="0" r="0" b="0"/>
          <a:pathLst>
            <a:path>
              <a:moveTo>
                <a:pt x="0" y="0"/>
              </a:moveTo>
              <a:lnTo>
                <a:pt x="0" y="806157"/>
              </a:lnTo>
              <a:lnTo>
                <a:pt x="214975" y="806157"/>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77A076D2-7563-42C1-9EF9-1AD9C9632090}">
      <dsp:nvSpPr>
        <dsp:cNvPr id="0" name=""/>
        <dsp:cNvSpPr/>
      </dsp:nvSpPr>
      <dsp:spPr>
        <a:xfrm>
          <a:off x="5806201" y="1721412"/>
          <a:ext cx="1719801" cy="1074876"/>
        </a:xfrm>
        <a:prstGeom prst="roundRect">
          <a:avLst>
            <a:gd name="adj" fmla="val 10000"/>
          </a:avLst>
        </a:prstGeom>
        <a:solidFill>
          <a:schemeClr val="bg1">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Arial Nova" panose="020B0504020202020204" pitchFamily="34" charset="0"/>
            </a:rPr>
            <a:t>Enabling seamless transition of customer’s network from incumbent to Sify Managed WiFi</a:t>
          </a:r>
          <a:endParaRPr lang="en-IN" sz="1100" kern="1200">
            <a:latin typeface="Arial Nova" panose="020B0504020202020204" pitchFamily="34" charset="0"/>
          </a:endParaRPr>
        </a:p>
      </dsp:txBody>
      <dsp:txXfrm>
        <a:off x="5837683" y="1752894"/>
        <a:ext cx="1656837" cy="1011912"/>
      </dsp:txXfrm>
    </dsp:sp>
    <dsp:sp modelId="{53348BC4-34F7-483B-9637-A25DE8027A2F}">
      <dsp:nvSpPr>
        <dsp:cNvPr id="0" name=""/>
        <dsp:cNvSpPr/>
      </dsp:nvSpPr>
      <dsp:spPr>
        <a:xfrm>
          <a:off x="8063441" y="377816"/>
          <a:ext cx="2149752" cy="1074876"/>
        </a:xfrm>
        <a:prstGeom prst="roundRect">
          <a:avLst>
            <a:gd name="adj" fmla="val 10000"/>
          </a:avLst>
        </a:prstGeom>
        <a:solidFill>
          <a:srgbClr val="EEECE1">
            <a:lumMod val="10000"/>
          </a:srgb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4290" tIns="22860" rIns="34290" bIns="22860" numCol="1" spcCol="1270" anchor="ctr" anchorCtr="0">
          <a:noAutofit/>
        </a:bodyPr>
        <a:lstStyle/>
        <a:p>
          <a:pPr marL="0" lvl="0" indent="0" algn="ctr" defTabSz="800100">
            <a:lnSpc>
              <a:spcPct val="90000"/>
            </a:lnSpc>
            <a:spcBef>
              <a:spcPct val="0"/>
            </a:spcBef>
            <a:spcAft>
              <a:spcPct val="35000"/>
            </a:spcAft>
            <a:buNone/>
          </a:pPr>
          <a:r>
            <a:rPr lang="en-US" sz="1800" kern="1200">
              <a:solidFill>
                <a:prstClr val="white"/>
              </a:solidFill>
              <a:latin typeface="Arial Nova" panose="020B0504020202020204" pitchFamily="34" charset="0"/>
              <a:ea typeface="+mn-ea"/>
              <a:cs typeface="+mn-cs"/>
            </a:rPr>
            <a:t>SLA</a:t>
          </a:r>
          <a:r>
            <a:rPr lang="en-US" sz="1800" kern="1200">
              <a:latin typeface="Arial Nova" panose="020B0504020202020204" pitchFamily="34" charset="0"/>
            </a:rPr>
            <a:t> Reporting</a:t>
          </a:r>
          <a:endParaRPr lang="en-IN" sz="1800" kern="1200">
            <a:latin typeface="Arial Nova" panose="020B0504020202020204" pitchFamily="34" charset="0"/>
          </a:endParaRPr>
        </a:p>
      </dsp:txBody>
      <dsp:txXfrm>
        <a:off x="8094923" y="409298"/>
        <a:ext cx="2086788" cy="1011912"/>
      </dsp:txXfrm>
    </dsp:sp>
    <dsp:sp modelId="{5439DE3D-59D9-4A8C-8C6D-2D8B1355EF55}">
      <dsp:nvSpPr>
        <dsp:cNvPr id="0" name=""/>
        <dsp:cNvSpPr/>
      </dsp:nvSpPr>
      <dsp:spPr>
        <a:xfrm>
          <a:off x="8278416" y="1452692"/>
          <a:ext cx="214975" cy="806157"/>
        </a:xfrm>
        <a:custGeom>
          <a:avLst/>
          <a:gdLst/>
          <a:ahLst/>
          <a:cxnLst/>
          <a:rect l="0" t="0" r="0" b="0"/>
          <a:pathLst>
            <a:path>
              <a:moveTo>
                <a:pt x="0" y="0"/>
              </a:moveTo>
              <a:lnTo>
                <a:pt x="0" y="806157"/>
              </a:lnTo>
              <a:lnTo>
                <a:pt x="214975" y="806157"/>
              </a:lnTo>
            </a:path>
          </a:pathLst>
        </a:custGeom>
        <a:noFill/>
        <a:ln w="25400" cap="flat" cmpd="sng" algn="ctr">
          <a:solidFill>
            <a:schemeClr val="tx1"/>
          </a:solidFill>
          <a:prstDash val="solid"/>
        </a:ln>
        <a:effectLst/>
      </dsp:spPr>
      <dsp:style>
        <a:lnRef idx="2">
          <a:scrgbClr r="0" g="0" b="0"/>
        </a:lnRef>
        <a:fillRef idx="0">
          <a:scrgbClr r="0" g="0" b="0"/>
        </a:fillRef>
        <a:effectRef idx="0">
          <a:scrgbClr r="0" g="0" b="0"/>
        </a:effectRef>
        <a:fontRef idx="minor"/>
      </dsp:style>
    </dsp:sp>
    <dsp:sp modelId="{AA2BFDCF-FA7F-4827-A1BE-C041E2C65A2D}">
      <dsp:nvSpPr>
        <dsp:cNvPr id="0" name=""/>
        <dsp:cNvSpPr/>
      </dsp:nvSpPr>
      <dsp:spPr>
        <a:xfrm>
          <a:off x="8493391" y="1721412"/>
          <a:ext cx="1719801" cy="1074876"/>
        </a:xfrm>
        <a:prstGeom prst="roundRect">
          <a:avLst>
            <a:gd name="adj" fmla="val 10000"/>
          </a:avLst>
        </a:prstGeom>
        <a:solidFill>
          <a:schemeClr val="bg1">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kern="1200">
              <a:latin typeface="Arial Nova" panose="020B0504020202020204" pitchFamily="34" charset="0"/>
            </a:rPr>
            <a:t>Managing end-to-end SLA between WiFi components which includes Access Point, Switches, and Security Appliance.</a:t>
          </a:r>
          <a:endParaRPr lang="en-IN" sz="1100" kern="1200">
            <a:latin typeface="Arial Nova" panose="020B0504020202020204" pitchFamily="34" charset="0"/>
          </a:endParaRPr>
        </a:p>
      </dsp:txBody>
      <dsp:txXfrm>
        <a:off x="8524873" y="1752894"/>
        <a:ext cx="1656837" cy="10119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6999E3-F640-4CE3-8B4A-7746297FB100}">
      <dsp:nvSpPr>
        <dsp:cNvPr id="0" name=""/>
        <dsp:cNvSpPr/>
      </dsp:nvSpPr>
      <dsp:spPr>
        <a:xfrm>
          <a:off x="3771" y="2171"/>
          <a:ext cx="10255722" cy="1459462"/>
        </a:xfrm>
        <a:prstGeom prst="roundRect">
          <a:avLst>
            <a:gd name="adj" fmla="val 10000"/>
          </a:avLst>
        </a:prstGeom>
        <a:solidFill>
          <a:schemeClr val="tx2">
            <a:lumMod val="5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3840" tIns="243840" rIns="243840" bIns="243840" numCol="1" spcCol="1270" anchor="ctr" anchorCtr="0">
          <a:noAutofit/>
        </a:bodyPr>
        <a:lstStyle/>
        <a:p>
          <a:pPr marL="0" lvl="0" indent="0" algn="ctr" defTabSz="2844800">
            <a:lnSpc>
              <a:spcPct val="90000"/>
            </a:lnSpc>
            <a:spcBef>
              <a:spcPct val="0"/>
            </a:spcBef>
            <a:spcAft>
              <a:spcPct val="35000"/>
            </a:spcAft>
            <a:buNone/>
          </a:pPr>
          <a:r>
            <a:rPr lang="en-US" sz="6400" kern="1200">
              <a:solidFill>
                <a:schemeClr val="bg1"/>
              </a:solidFill>
              <a:latin typeface="Arial Nova" panose="020B0504020202020204" pitchFamily="34" charset="0"/>
            </a:rPr>
            <a:t>Sify MWiFi</a:t>
          </a:r>
          <a:endParaRPr lang="en-IN" sz="6400" kern="1200">
            <a:solidFill>
              <a:schemeClr val="bg1"/>
            </a:solidFill>
            <a:latin typeface="Arial Nova" panose="020B0504020202020204" pitchFamily="34" charset="0"/>
          </a:endParaRPr>
        </a:p>
      </dsp:txBody>
      <dsp:txXfrm>
        <a:off x="46517" y="44917"/>
        <a:ext cx="10170230" cy="1373970"/>
      </dsp:txXfrm>
    </dsp:sp>
    <dsp:sp modelId="{753E94E8-4EBB-45F8-9B3A-968251EFEF14}">
      <dsp:nvSpPr>
        <dsp:cNvPr id="0" name=""/>
        <dsp:cNvSpPr/>
      </dsp:nvSpPr>
      <dsp:spPr>
        <a:xfrm>
          <a:off x="0" y="1638715"/>
          <a:ext cx="3357606" cy="1459462"/>
        </a:xfrm>
        <a:prstGeom prst="roundRect">
          <a:avLst>
            <a:gd name="adj" fmla="val 10000"/>
          </a:avLst>
        </a:prstGeom>
        <a:solidFill>
          <a:schemeClr val="accent6">
            <a:lumMod val="5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solidFill>
                <a:schemeClr val="bg1"/>
              </a:solidFill>
              <a:latin typeface="Arial Nova" panose="020B0504020202020204" pitchFamily="34" charset="0"/>
            </a:rPr>
            <a:t>Aruba Enterprise</a:t>
          </a:r>
          <a:endParaRPr lang="en-IN" sz="3800" kern="1200" dirty="0">
            <a:solidFill>
              <a:schemeClr val="bg1"/>
            </a:solidFill>
            <a:latin typeface="Arial Nova" panose="020B0504020202020204" pitchFamily="34" charset="0"/>
          </a:endParaRPr>
        </a:p>
      </dsp:txBody>
      <dsp:txXfrm>
        <a:off x="42746" y="1681461"/>
        <a:ext cx="3272114" cy="1373970"/>
      </dsp:txXfrm>
    </dsp:sp>
    <dsp:sp modelId="{8FB5A76F-94B7-49BA-A715-7935D4AF8260}">
      <dsp:nvSpPr>
        <dsp:cNvPr id="0" name=""/>
        <dsp:cNvSpPr/>
      </dsp:nvSpPr>
      <dsp:spPr>
        <a:xfrm>
          <a:off x="3771" y="3275259"/>
          <a:ext cx="1088717" cy="1459462"/>
        </a:xfrm>
        <a:prstGeom prst="roundRect">
          <a:avLst>
            <a:gd name="adj" fmla="val 10000"/>
          </a:avLst>
        </a:prstGeom>
        <a:solidFill>
          <a:schemeClr val="accent6">
            <a:lumMod val="5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bg1"/>
              </a:solidFill>
              <a:latin typeface="Arial Nova" panose="020B0504020202020204" pitchFamily="34" charset="0"/>
            </a:rPr>
            <a:t>Supports On-Prem, Hybrid &amp; Cloud models</a:t>
          </a:r>
          <a:endParaRPr lang="en-IN" sz="1200" kern="1200">
            <a:solidFill>
              <a:schemeClr val="bg1"/>
            </a:solidFill>
            <a:latin typeface="Arial Nova" panose="020B0504020202020204" pitchFamily="34" charset="0"/>
          </a:endParaRPr>
        </a:p>
      </dsp:txBody>
      <dsp:txXfrm>
        <a:off x="35658" y="3307146"/>
        <a:ext cx="1024943" cy="1395688"/>
      </dsp:txXfrm>
    </dsp:sp>
    <dsp:sp modelId="{2A34A4F8-41F1-409B-B81E-E514DD6A7E86}">
      <dsp:nvSpPr>
        <dsp:cNvPr id="0" name=""/>
        <dsp:cNvSpPr/>
      </dsp:nvSpPr>
      <dsp:spPr>
        <a:xfrm>
          <a:off x="1138215" y="3275259"/>
          <a:ext cx="1088717" cy="1459462"/>
        </a:xfrm>
        <a:prstGeom prst="roundRect">
          <a:avLst>
            <a:gd name="adj" fmla="val 10000"/>
          </a:avLst>
        </a:prstGeom>
        <a:solidFill>
          <a:schemeClr val="accent6">
            <a:lumMod val="5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bg1"/>
              </a:solidFill>
              <a:latin typeface="Arial Nova" panose="020B0504020202020204" pitchFamily="34" charset="0"/>
            </a:rPr>
            <a:t>Compatible in multi-vendor environments</a:t>
          </a:r>
          <a:endParaRPr lang="en-IN" sz="1200" kern="1200">
            <a:solidFill>
              <a:schemeClr val="bg1"/>
            </a:solidFill>
            <a:latin typeface="Arial Nova" panose="020B0504020202020204" pitchFamily="34" charset="0"/>
          </a:endParaRPr>
        </a:p>
      </dsp:txBody>
      <dsp:txXfrm>
        <a:off x="1170102" y="3307146"/>
        <a:ext cx="1024943" cy="1395688"/>
      </dsp:txXfrm>
    </dsp:sp>
    <dsp:sp modelId="{D751B677-DEDD-44CC-9D86-04B3E9D5601F}">
      <dsp:nvSpPr>
        <dsp:cNvPr id="0" name=""/>
        <dsp:cNvSpPr/>
      </dsp:nvSpPr>
      <dsp:spPr>
        <a:xfrm>
          <a:off x="2272659" y="3275259"/>
          <a:ext cx="1088717" cy="1459462"/>
        </a:xfrm>
        <a:prstGeom prst="roundRect">
          <a:avLst>
            <a:gd name="adj" fmla="val 10000"/>
          </a:avLst>
        </a:prstGeom>
        <a:solidFill>
          <a:schemeClr val="accent6">
            <a:lumMod val="5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Arial Nova" panose="020B0504020202020204" pitchFamily="34" charset="0"/>
            </a:rPr>
            <a:t>Supports Centralized &amp; Distributed Controllers</a:t>
          </a:r>
          <a:endParaRPr lang="en-IN" sz="1200" kern="1200" dirty="0">
            <a:solidFill>
              <a:schemeClr val="bg1"/>
            </a:solidFill>
            <a:latin typeface="Arial Nova" panose="020B0504020202020204" pitchFamily="34" charset="0"/>
          </a:endParaRPr>
        </a:p>
      </dsp:txBody>
      <dsp:txXfrm>
        <a:off x="2304546" y="3307146"/>
        <a:ext cx="1024943" cy="1395688"/>
      </dsp:txXfrm>
    </dsp:sp>
    <dsp:sp modelId="{BE8AD1B2-6FB8-4F56-9D73-EFB83E80DC20}">
      <dsp:nvSpPr>
        <dsp:cNvPr id="0" name=""/>
        <dsp:cNvSpPr/>
      </dsp:nvSpPr>
      <dsp:spPr>
        <a:xfrm>
          <a:off x="3452829" y="1638715"/>
          <a:ext cx="3357606" cy="1459462"/>
        </a:xfrm>
        <a:prstGeom prst="roundRect">
          <a:avLst>
            <a:gd name="adj" fmla="val 10000"/>
          </a:avLst>
        </a:prstGeom>
        <a:solidFill>
          <a:schemeClr val="accent6">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solidFill>
                <a:schemeClr val="bg1"/>
              </a:solidFill>
              <a:latin typeface="Arial Nova" panose="020B0504020202020204" pitchFamily="34" charset="0"/>
            </a:rPr>
            <a:t>Aruba Instant On</a:t>
          </a:r>
          <a:endParaRPr lang="en-IN" sz="3800" kern="1200" dirty="0">
            <a:solidFill>
              <a:schemeClr val="bg1"/>
            </a:solidFill>
            <a:latin typeface="Arial Nova" panose="020B0504020202020204" pitchFamily="34" charset="0"/>
          </a:endParaRPr>
        </a:p>
      </dsp:txBody>
      <dsp:txXfrm>
        <a:off x="3495575" y="1681461"/>
        <a:ext cx="3272114" cy="1373970"/>
      </dsp:txXfrm>
    </dsp:sp>
    <dsp:sp modelId="{25938CF3-3E5B-4DB9-A7EC-9E490F998962}">
      <dsp:nvSpPr>
        <dsp:cNvPr id="0" name=""/>
        <dsp:cNvSpPr/>
      </dsp:nvSpPr>
      <dsp:spPr>
        <a:xfrm>
          <a:off x="3452829" y="3275259"/>
          <a:ext cx="1088717" cy="1459462"/>
        </a:xfrm>
        <a:prstGeom prst="roundRect">
          <a:avLst>
            <a:gd name="adj" fmla="val 10000"/>
          </a:avLst>
        </a:prstGeom>
        <a:solidFill>
          <a:schemeClr val="accent6">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Arial Nova" panose="020B0504020202020204" pitchFamily="34" charset="0"/>
            </a:rPr>
            <a:t>Low-cost option targeted towards the SMB market</a:t>
          </a:r>
          <a:endParaRPr lang="en-IN" sz="1200" kern="1200" dirty="0">
            <a:solidFill>
              <a:schemeClr val="bg1"/>
            </a:solidFill>
            <a:latin typeface="Arial Nova" panose="020B0504020202020204" pitchFamily="34" charset="0"/>
          </a:endParaRPr>
        </a:p>
      </dsp:txBody>
      <dsp:txXfrm>
        <a:off x="3484716" y="3307146"/>
        <a:ext cx="1024943" cy="1395688"/>
      </dsp:txXfrm>
    </dsp:sp>
    <dsp:sp modelId="{AD6E5DD9-57FC-4547-B631-76E9148D6BFE}">
      <dsp:nvSpPr>
        <dsp:cNvPr id="0" name=""/>
        <dsp:cNvSpPr/>
      </dsp:nvSpPr>
      <dsp:spPr>
        <a:xfrm>
          <a:off x="4587273" y="3275259"/>
          <a:ext cx="1088717" cy="1459462"/>
        </a:xfrm>
        <a:prstGeom prst="roundRect">
          <a:avLst>
            <a:gd name="adj" fmla="val 10000"/>
          </a:avLst>
        </a:prstGeom>
        <a:solidFill>
          <a:schemeClr val="accent6">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Arial Nova" panose="020B0504020202020204" pitchFamily="34" charset="0"/>
            </a:rPr>
            <a:t>Completely cloud managed</a:t>
          </a:r>
          <a:endParaRPr lang="en-IN" sz="1200" kern="1200" dirty="0">
            <a:solidFill>
              <a:schemeClr val="bg1"/>
            </a:solidFill>
            <a:latin typeface="Arial Nova" panose="020B0504020202020204" pitchFamily="34" charset="0"/>
          </a:endParaRPr>
        </a:p>
      </dsp:txBody>
      <dsp:txXfrm>
        <a:off x="4619160" y="3307146"/>
        <a:ext cx="1024943" cy="1395688"/>
      </dsp:txXfrm>
    </dsp:sp>
    <dsp:sp modelId="{561B76AB-0C54-4DB7-B639-05259798FC91}">
      <dsp:nvSpPr>
        <dsp:cNvPr id="0" name=""/>
        <dsp:cNvSpPr/>
      </dsp:nvSpPr>
      <dsp:spPr>
        <a:xfrm>
          <a:off x="5721717" y="3275259"/>
          <a:ext cx="1088717" cy="1459462"/>
        </a:xfrm>
        <a:prstGeom prst="roundRect">
          <a:avLst>
            <a:gd name="adj" fmla="val 10000"/>
          </a:avLst>
        </a:prstGeom>
        <a:solidFill>
          <a:schemeClr val="accent6">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Arial Nova" panose="020B0504020202020204" pitchFamily="34" charset="0"/>
            </a:rPr>
            <a:t>Designed for easy &amp; fast installation</a:t>
          </a:r>
          <a:endParaRPr lang="en-IN" sz="1200" kern="1200" dirty="0">
            <a:solidFill>
              <a:schemeClr val="bg1"/>
            </a:solidFill>
            <a:latin typeface="Arial Nova" panose="020B0504020202020204" pitchFamily="34" charset="0"/>
          </a:endParaRPr>
        </a:p>
      </dsp:txBody>
      <dsp:txXfrm>
        <a:off x="5753604" y="3307146"/>
        <a:ext cx="1024943" cy="1395688"/>
      </dsp:txXfrm>
    </dsp:sp>
    <dsp:sp modelId="{826A07A9-518D-48CC-8967-6ADB6D7F987F}">
      <dsp:nvSpPr>
        <dsp:cNvPr id="0" name=""/>
        <dsp:cNvSpPr/>
      </dsp:nvSpPr>
      <dsp:spPr>
        <a:xfrm>
          <a:off x="6904406" y="1640887"/>
          <a:ext cx="3357606" cy="1459462"/>
        </a:xfrm>
        <a:prstGeom prst="roundRect">
          <a:avLst>
            <a:gd name="adj" fmla="val 10000"/>
          </a:avLst>
        </a:prstGeom>
        <a:solidFill>
          <a:schemeClr val="accent3">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a:solidFill>
                <a:schemeClr val="bg1"/>
              </a:solidFill>
              <a:latin typeface="Arial Nova" panose="020B0504020202020204" pitchFamily="34" charset="0"/>
            </a:rPr>
            <a:t>Cisco Meraki</a:t>
          </a:r>
          <a:endParaRPr lang="en-IN" sz="3800" kern="1200">
            <a:solidFill>
              <a:schemeClr val="bg1"/>
            </a:solidFill>
            <a:latin typeface="Arial Nova" panose="020B0504020202020204" pitchFamily="34" charset="0"/>
          </a:endParaRPr>
        </a:p>
      </dsp:txBody>
      <dsp:txXfrm>
        <a:off x="6947152" y="1683633"/>
        <a:ext cx="3272114" cy="1373970"/>
      </dsp:txXfrm>
    </dsp:sp>
    <dsp:sp modelId="{1F16C7BB-45C6-458E-A363-394612DD2244}">
      <dsp:nvSpPr>
        <dsp:cNvPr id="0" name=""/>
        <dsp:cNvSpPr/>
      </dsp:nvSpPr>
      <dsp:spPr>
        <a:xfrm>
          <a:off x="6903564" y="3277430"/>
          <a:ext cx="1088717" cy="1459462"/>
        </a:xfrm>
        <a:prstGeom prst="roundRect">
          <a:avLst>
            <a:gd name="adj" fmla="val 10000"/>
          </a:avLst>
        </a:prstGeom>
        <a:solidFill>
          <a:schemeClr val="accent3">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bg1"/>
              </a:solidFill>
              <a:latin typeface="Arial Nova" panose="020B0504020202020204" pitchFamily="34" charset="0"/>
            </a:rPr>
            <a:t>Works on fully on Cloud model</a:t>
          </a:r>
          <a:endParaRPr lang="en-IN" sz="1200" kern="1200">
            <a:solidFill>
              <a:schemeClr val="bg1"/>
            </a:solidFill>
            <a:latin typeface="Arial Nova" panose="020B0504020202020204" pitchFamily="34" charset="0"/>
          </a:endParaRPr>
        </a:p>
      </dsp:txBody>
      <dsp:txXfrm>
        <a:off x="6935451" y="3309317"/>
        <a:ext cx="1024943" cy="1395688"/>
      </dsp:txXfrm>
    </dsp:sp>
    <dsp:sp modelId="{A0E137BD-55D3-4B68-AD50-BB129546D4E3}">
      <dsp:nvSpPr>
        <dsp:cNvPr id="0" name=""/>
        <dsp:cNvSpPr/>
      </dsp:nvSpPr>
      <dsp:spPr>
        <a:xfrm>
          <a:off x="8036331" y="3275259"/>
          <a:ext cx="1088717" cy="1459462"/>
        </a:xfrm>
        <a:prstGeom prst="roundRect">
          <a:avLst>
            <a:gd name="adj" fmla="val 10000"/>
          </a:avLst>
        </a:prstGeom>
        <a:solidFill>
          <a:schemeClr val="accent3">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bg1"/>
              </a:solidFill>
              <a:latin typeface="Arial Nova" panose="020B0504020202020204" pitchFamily="34" charset="0"/>
            </a:rPr>
            <a:t>Optimized for the Cisco ecosystem</a:t>
          </a:r>
          <a:endParaRPr lang="en-IN" sz="1200" kern="1200">
            <a:solidFill>
              <a:schemeClr val="bg1"/>
            </a:solidFill>
            <a:latin typeface="Arial Nova" panose="020B0504020202020204" pitchFamily="34" charset="0"/>
          </a:endParaRPr>
        </a:p>
      </dsp:txBody>
      <dsp:txXfrm>
        <a:off x="8068218" y="3307146"/>
        <a:ext cx="1024943" cy="1395688"/>
      </dsp:txXfrm>
    </dsp:sp>
    <dsp:sp modelId="{EC8FCE5B-CB3D-460B-8D02-ECC4819F9CF4}">
      <dsp:nvSpPr>
        <dsp:cNvPr id="0" name=""/>
        <dsp:cNvSpPr/>
      </dsp:nvSpPr>
      <dsp:spPr>
        <a:xfrm>
          <a:off x="9170776" y="3275259"/>
          <a:ext cx="1088717" cy="1459462"/>
        </a:xfrm>
        <a:prstGeom prst="roundRect">
          <a:avLst>
            <a:gd name="adj" fmla="val 10000"/>
          </a:avLst>
        </a:prstGeom>
        <a:solidFill>
          <a:schemeClr val="accent3">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bg1"/>
              </a:solidFill>
              <a:latin typeface="Arial Nova" panose="020B0504020202020204" pitchFamily="34" charset="0"/>
            </a:rPr>
            <a:t>Controller is on Meraki Cloud</a:t>
          </a:r>
          <a:endParaRPr lang="en-IN" sz="1200" kern="1200">
            <a:solidFill>
              <a:schemeClr val="bg1"/>
            </a:solidFill>
            <a:latin typeface="Arial Nova" panose="020B0504020202020204" pitchFamily="34" charset="0"/>
          </a:endParaRPr>
        </a:p>
      </dsp:txBody>
      <dsp:txXfrm>
        <a:off x="9202663" y="3307146"/>
        <a:ext cx="1024943" cy="139568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EB6FA9-B154-463D-B8C9-FAE1663022EE}">
      <dsp:nvSpPr>
        <dsp:cNvPr id="0" name=""/>
        <dsp:cNvSpPr/>
      </dsp:nvSpPr>
      <dsp:spPr>
        <a:xfrm>
          <a:off x="334561" y="2225"/>
          <a:ext cx="4315322" cy="531179"/>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None/>
          </a:pPr>
          <a:r>
            <a:rPr lang="en-US" sz="3000" kern="1200">
              <a:latin typeface="Arial Nova" panose="020B0504020202020204" pitchFamily="34" charset="0"/>
            </a:rPr>
            <a:t>Key Components</a:t>
          </a:r>
          <a:endParaRPr lang="en-IN" sz="3000" kern="1200">
            <a:latin typeface="Arial Nova" panose="020B0504020202020204" pitchFamily="34" charset="0"/>
          </a:endParaRPr>
        </a:p>
      </dsp:txBody>
      <dsp:txXfrm>
        <a:off x="350119" y="17783"/>
        <a:ext cx="4284206" cy="500063"/>
      </dsp:txXfrm>
    </dsp:sp>
    <dsp:sp modelId="{A870764C-900B-45BC-9B77-08155F54BCA3}">
      <dsp:nvSpPr>
        <dsp:cNvPr id="0" name=""/>
        <dsp:cNvSpPr/>
      </dsp:nvSpPr>
      <dsp:spPr>
        <a:xfrm>
          <a:off x="766094" y="533405"/>
          <a:ext cx="431532" cy="398384"/>
        </a:xfrm>
        <a:custGeom>
          <a:avLst/>
          <a:gdLst/>
          <a:ahLst/>
          <a:cxnLst/>
          <a:rect l="0" t="0" r="0" b="0"/>
          <a:pathLst>
            <a:path>
              <a:moveTo>
                <a:pt x="0" y="0"/>
              </a:moveTo>
              <a:lnTo>
                <a:pt x="0" y="398384"/>
              </a:lnTo>
              <a:lnTo>
                <a:pt x="431532" y="398384"/>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EF4F50E-C885-412C-90C7-86E0832A01D5}">
      <dsp:nvSpPr>
        <dsp:cNvPr id="0" name=""/>
        <dsp:cNvSpPr/>
      </dsp:nvSpPr>
      <dsp:spPr>
        <a:xfrm>
          <a:off x="1197626" y="666199"/>
          <a:ext cx="3452257" cy="531179"/>
        </a:xfrm>
        <a:prstGeom prst="roundRect">
          <a:avLst>
            <a:gd name="adj" fmla="val 10000"/>
          </a:avLst>
        </a:prstGeom>
        <a:solidFill>
          <a:schemeClr val="bg1">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a:latin typeface="Arial Nova" panose="020B0504020202020204" pitchFamily="34" charset="0"/>
            </a:rPr>
            <a:t>User Devices</a:t>
          </a:r>
          <a:endParaRPr lang="en-IN" sz="1900" kern="1200">
            <a:latin typeface="Arial Nova" panose="020B0504020202020204" pitchFamily="34" charset="0"/>
          </a:endParaRPr>
        </a:p>
      </dsp:txBody>
      <dsp:txXfrm>
        <a:off x="1213184" y="681757"/>
        <a:ext cx="3421141" cy="500063"/>
      </dsp:txXfrm>
    </dsp:sp>
    <dsp:sp modelId="{F4AE3AF6-E700-44A4-8A96-E7DB3DE89A29}">
      <dsp:nvSpPr>
        <dsp:cNvPr id="0" name=""/>
        <dsp:cNvSpPr/>
      </dsp:nvSpPr>
      <dsp:spPr>
        <a:xfrm>
          <a:off x="766094" y="533405"/>
          <a:ext cx="431532" cy="1062358"/>
        </a:xfrm>
        <a:custGeom>
          <a:avLst/>
          <a:gdLst/>
          <a:ahLst/>
          <a:cxnLst/>
          <a:rect l="0" t="0" r="0" b="0"/>
          <a:pathLst>
            <a:path>
              <a:moveTo>
                <a:pt x="0" y="0"/>
              </a:moveTo>
              <a:lnTo>
                <a:pt x="0" y="1062358"/>
              </a:lnTo>
              <a:lnTo>
                <a:pt x="431532" y="1062358"/>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CE2562A-2B94-44C2-B7BB-9621B11BC2DE}">
      <dsp:nvSpPr>
        <dsp:cNvPr id="0" name=""/>
        <dsp:cNvSpPr/>
      </dsp:nvSpPr>
      <dsp:spPr>
        <a:xfrm>
          <a:off x="1197626" y="1330174"/>
          <a:ext cx="3452257" cy="531179"/>
        </a:xfrm>
        <a:prstGeom prst="roundRect">
          <a:avLst>
            <a:gd name="adj" fmla="val 10000"/>
          </a:avLst>
        </a:prstGeom>
        <a:solidFill>
          <a:schemeClr val="bg1">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a:latin typeface="Arial Nova" panose="020B0504020202020204" pitchFamily="34" charset="0"/>
            </a:rPr>
            <a:t>Access Points</a:t>
          </a:r>
          <a:endParaRPr lang="en-IN" sz="1900" kern="1200">
            <a:latin typeface="Arial Nova" panose="020B0504020202020204" pitchFamily="34" charset="0"/>
          </a:endParaRPr>
        </a:p>
      </dsp:txBody>
      <dsp:txXfrm>
        <a:off x="1213184" y="1345732"/>
        <a:ext cx="3421141" cy="500063"/>
      </dsp:txXfrm>
    </dsp:sp>
    <dsp:sp modelId="{9C12754D-D9A5-4D61-A915-D41BD8A2A3F4}">
      <dsp:nvSpPr>
        <dsp:cNvPr id="0" name=""/>
        <dsp:cNvSpPr/>
      </dsp:nvSpPr>
      <dsp:spPr>
        <a:xfrm>
          <a:off x="766094" y="533405"/>
          <a:ext cx="431532" cy="1726332"/>
        </a:xfrm>
        <a:custGeom>
          <a:avLst/>
          <a:gdLst/>
          <a:ahLst/>
          <a:cxnLst/>
          <a:rect l="0" t="0" r="0" b="0"/>
          <a:pathLst>
            <a:path>
              <a:moveTo>
                <a:pt x="0" y="0"/>
              </a:moveTo>
              <a:lnTo>
                <a:pt x="0" y="1726332"/>
              </a:lnTo>
              <a:lnTo>
                <a:pt x="431532" y="1726332"/>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1706785-4F3D-4EE9-9BB4-D6DE766B0A34}">
      <dsp:nvSpPr>
        <dsp:cNvPr id="0" name=""/>
        <dsp:cNvSpPr/>
      </dsp:nvSpPr>
      <dsp:spPr>
        <a:xfrm>
          <a:off x="1197626" y="1994148"/>
          <a:ext cx="3452257" cy="531179"/>
        </a:xfrm>
        <a:prstGeom prst="roundRect">
          <a:avLst>
            <a:gd name="adj" fmla="val 10000"/>
          </a:avLst>
        </a:prstGeom>
        <a:solidFill>
          <a:schemeClr val="bg1">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a:latin typeface="Arial Nova" panose="020B0504020202020204" pitchFamily="34" charset="0"/>
            </a:rPr>
            <a:t>PoE Switches/ Injectors</a:t>
          </a:r>
          <a:endParaRPr lang="en-IN" sz="1900" kern="1200">
            <a:latin typeface="Arial Nova" panose="020B0504020202020204" pitchFamily="34" charset="0"/>
          </a:endParaRPr>
        </a:p>
      </dsp:txBody>
      <dsp:txXfrm>
        <a:off x="1213184" y="2009706"/>
        <a:ext cx="3421141" cy="500063"/>
      </dsp:txXfrm>
    </dsp:sp>
    <dsp:sp modelId="{F4A6A703-109F-4762-A07A-3CAC4DD22A61}">
      <dsp:nvSpPr>
        <dsp:cNvPr id="0" name=""/>
        <dsp:cNvSpPr/>
      </dsp:nvSpPr>
      <dsp:spPr>
        <a:xfrm>
          <a:off x="766094" y="533405"/>
          <a:ext cx="431532" cy="2390307"/>
        </a:xfrm>
        <a:custGeom>
          <a:avLst/>
          <a:gdLst/>
          <a:ahLst/>
          <a:cxnLst/>
          <a:rect l="0" t="0" r="0" b="0"/>
          <a:pathLst>
            <a:path>
              <a:moveTo>
                <a:pt x="0" y="0"/>
              </a:moveTo>
              <a:lnTo>
                <a:pt x="0" y="2390307"/>
              </a:lnTo>
              <a:lnTo>
                <a:pt x="431532" y="2390307"/>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913F95-5F9F-4BFE-94F8-CB4B1FC9179C}">
      <dsp:nvSpPr>
        <dsp:cNvPr id="0" name=""/>
        <dsp:cNvSpPr/>
      </dsp:nvSpPr>
      <dsp:spPr>
        <a:xfrm>
          <a:off x="1197626" y="2658122"/>
          <a:ext cx="3452257" cy="531179"/>
        </a:xfrm>
        <a:prstGeom prst="roundRect">
          <a:avLst>
            <a:gd name="adj" fmla="val 10000"/>
          </a:avLst>
        </a:prstGeom>
        <a:solidFill>
          <a:schemeClr val="bg1">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a:latin typeface="Arial Nova" panose="020B0504020202020204" pitchFamily="34" charset="0"/>
            </a:rPr>
            <a:t>Router/ Firewall</a:t>
          </a:r>
          <a:endParaRPr lang="en-IN" sz="1900" kern="1200">
            <a:latin typeface="Arial Nova" panose="020B0504020202020204" pitchFamily="34" charset="0"/>
          </a:endParaRPr>
        </a:p>
      </dsp:txBody>
      <dsp:txXfrm>
        <a:off x="1213184" y="2673680"/>
        <a:ext cx="3421141" cy="500063"/>
      </dsp:txXfrm>
    </dsp:sp>
    <dsp:sp modelId="{E4EDC1FB-AC99-4F64-839D-3FC03F77BE9B}">
      <dsp:nvSpPr>
        <dsp:cNvPr id="0" name=""/>
        <dsp:cNvSpPr/>
      </dsp:nvSpPr>
      <dsp:spPr>
        <a:xfrm>
          <a:off x="766094" y="533405"/>
          <a:ext cx="431532" cy="3054281"/>
        </a:xfrm>
        <a:custGeom>
          <a:avLst/>
          <a:gdLst/>
          <a:ahLst/>
          <a:cxnLst/>
          <a:rect l="0" t="0" r="0" b="0"/>
          <a:pathLst>
            <a:path>
              <a:moveTo>
                <a:pt x="0" y="0"/>
              </a:moveTo>
              <a:lnTo>
                <a:pt x="0" y="3054281"/>
              </a:lnTo>
              <a:lnTo>
                <a:pt x="431532" y="3054281"/>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25F991-0B05-4FC6-99B5-11145183E09D}">
      <dsp:nvSpPr>
        <dsp:cNvPr id="0" name=""/>
        <dsp:cNvSpPr/>
      </dsp:nvSpPr>
      <dsp:spPr>
        <a:xfrm>
          <a:off x="1197626" y="3322096"/>
          <a:ext cx="3452257" cy="531179"/>
        </a:xfrm>
        <a:prstGeom prst="roundRect">
          <a:avLst>
            <a:gd name="adj" fmla="val 10000"/>
          </a:avLst>
        </a:prstGeom>
        <a:solidFill>
          <a:schemeClr val="bg1">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a:latin typeface="Arial Nova" panose="020B0504020202020204" pitchFamily="34" charset="0"/>
            </a:rPr>
            <a:t>Connectivity Link</a:t>
          </a:r>
          <a:endParaRPr lang="en-IN" sz="1900" kern="1200">
            <a:latin typeface="Arial Nova" panose="020B0504020202020204" pitchFamily="34" charset="0"/>
          </a:endParaRPr>
        </a:p>
      </dsp:txBody>
      <dsp:txXfrm>
        <a:off x="1213184" y="3337654"/>
        <a:ext cx="3421141" cy="500063"/>
      </dsp:txXfrm>
    </dsp:sp>
    <dsp:sp modelId="{1C298AAF-FAA0-4BC7-BC76-2F653D6811C4}">
      <dsp:nvSpPr>
        <dsp:cNvPr id="0" name=""/>
        <dsp:cNvSpPr/>
      </dsp:nvSpPr>
      <dsp:spPr>
        <a:xfrm>
          <a:off x="766094" y="533405"/>
          <a:ext cx="431532" cy="3718255"/>
        </a:xfrm>
        <a:custGeom>
          <a:avLst/>
          <a:gdLst/>
          <a:ahLst/>
          <a:cxnLst/>
          <a:rect l="0" t="0" r="0" b="0"/>
          <a:pathLst>
            <a:path>
              <a:moveTo>
                <a:pt x="0" y="0"/>
              </a:moveTo>
              <a:lnTo>
                <a:pt x="0" y="3718255"/>
              </a:lnTo>
              <a:lnTo>
                <a:pt x="431532" y="3718255"/>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A4B1154-D682-48A3-B149-221BE83916EC}">
      <dsp:nvSpPr>
        <dsp:cNvPr id="0" name=""/>
        <dsp:cNvSpPr/>
      </dsp:nvSpPr>
      <dsp:spPr>
        <a:xfrm>
          <a:off x="1197626" y="3986070"/>
          <a:ext cx="3452257" cy="531179"/>
        </a:xfrm>
        <a:prstGeom prst="roundRect">
          <a:avLst>
            <a:gd name="adj" fmla="val 10000"/>
          </a:avLst>
        </a:prstGeom>
        <a:solidFill>
          <a:schemeClr val="bg1">
            <a:alpha val="90000"/>
          </a:schemeClr>
        </a:solidFill>
        <a:ln w="2540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US" sz="1900" kern="1200">
              <a:latin typeface="Arial Nova" panose="020B0504020202020204" pitchFamily="34" charset="0"/>
            </a:rPr>
            <a:t>Network Management Platform</a:t>
          </a:r>
          <a:endParaRPr lang="en-IN" sz="1900" kern="1200">
            <a:latin typeface="Arial Nova" panose="020B0504020202020204" pitchFamily="34" charset="0"/>
          </a:endParaRPr>
        </a:p>
      </dsp:txBody>
      <dsp:txXfrm>
        <a:off x="1213184" y="4001628"/>
        <a:ext cx="3421141" cy="500063"/>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F43B45-9C18-48E5-8A86-6880F06D1F5D}">
      <dsp:nvSpPr>
        <dsp:cNvPr id="0" name=""/>
        <dsp:cNvSpPr/>
      </dsp:nvSpPr>
      <dsp:spPr>
        <a:xfrm>
          <a:off x="0" y="0"/>
          <a:ext cx="4304893" cy="3837811"/>
        </a:xfrm>
        <a:prstGeom prst="roundRect">
          <a:avLst>
            <a:gd name="adj" fmla="val 10000"/>
          </a:avLst>
        </a:prstGeom>
        <a:solidFill>
          <a:schemeClr val="bg2">
            <a:lumMod val="5000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b="1" kern="1200">
              <a:latin typeface="Arial Nova" panose="020B0504020202020204" pitchFamily="34" charset="0"/>
            </a:rPr>
            <a:t>Aruba Access Point Classifications</a:t>
          </a:r>
          <a:endParaRPr lang="en-IN" sz="2800" b="1" kern="1200">
            <a:latin typeface="Arial Nova" panose="020B0504020202020204" pitchFamily="34" charset="0"/>
          </a:endParaRPr>
        </a:p>
      </dsp:txBody>
      <dsp:txXfrm>
        <a:off x="0" y="0"/>
        <a:ext cx="4304893" cy="1151343"/>
      </dsp:txXfrm>
    </dsp:sp>
    <dsp:sp modelId="{298F27F2-F118-496F-9D47-3884812BCBE3}">
      <dsp:nvSpPr>
        <dsp:cNvPr id="0" name=""/>
        <dsp:cNvSpPr/>
      </dsp:nvSpPr>
      <dsp:spPr>
        <a:xfrm>
          <a:off x="430489" y="1152069"/>
          <a:ext cx="3443914" cy="443981"/>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b" anchorCtr="0">
          <a:noAutofit/>
        </a:bodyPr>
        <a:lstStyle/>
        <a:p>
          <a:pPr marL="0" lvl="0" indent="0" algn="ctr" defTabSz="800100">
            <a:lnSpc>
              <a:spcPct val="90000"/>
            </a:lnSpc>
            <a:spcBef>
              <a:spcPct val="0"/>
            </a:spcBef>
            <a:spcAft>
              <a:spcPct val="35000"/>
            </a:spcAft>
            <a:buNone/>
          </a:pPr>
          <a:r>
            <a:rPr lang="en-US" sz="1800" kern="1200">
              <a:latin typeface="Arial Nova" panose="020B0504020202020204" pitchFamily="34" charset="0"/>
            </a:rPr>
            <a:t>Indoor Access Points</a:t>
          </a:r>
          <a:endParaRPr lang="en-IN" sz="1800" kern="1200">
            <a:latin typeface="Arial Nova" panose="020B0504020202020204" pitchFamily="34" charset="0"/>
          </a:endParaRPr>
        </a:p>
      </dsp:txBody>
      <dsp:txXfrm>
        <a:off x="443493" y="1165073"/>
        <a:ext cx="3417906" cy="417973"/>
      </dsp:txXfrm>
    </dsp:sp>
    <dsp:sp modelId="{7C2854F8-ED8B-41AE-826B-ABA09AAD8EB6}">
      <dsp:nvSpPr>
        <dsp:cNvPr id="0" name=""/>
        <dsp:cNvSpPr/>
      </dsp:nvSpPr>
      <dsp:spPr>
        <a:xfrm>
          <a:off x="430489" y="1664355"/>
          <a:ext cx="3443914" cy="443981"/>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b" anchorCtr="0">
          <a:noAutofit/>
        </a:bodyPr>
        <a:lstStyle/>
        <a:p>
          <a:pPr marL="0" lvl="0" indent="0" algn="ctr" defTabSz="800100">
            <a:lnSpc>
              <a:spcPct val="90000"/>
            </a:lnSpc>
            <a:spcBef>
              <a:spcPct val="0"/>
            </a:spcBef>
            <a:spcAft>
              <a:spcPct val="35000"/>
            </a:spcAft>
            <a:buNone/>
          </a:pPr>
          <a:r>
            <a:rPr lang="en-US" sz="1800" kern="1200">
              <a:latin typeface="Arial Nova" panose="020B0504020202020204" pitchFamily="34" charset="0"/>
            </a:rPr>
            <a:t>Rugged Access Points</a:t>
          </a:r>
          <a:endParaRPr lang="en-IN" sz="1800" kern="1200">
            <a:latin typeface="Arial Nova" panose="020B0504020202020204" pitchFamily="34" charset="0"/>
          </a:endParaRPr>
        </a:p>
      </dsp:txBody>
      <dsp:txXfrm>
        <a:off x="443493" y="1677359"/>
        <a:ext cx="3417906" cy="417973"/>
      </dsp:txXfrm>
    </dsp:sp>
    <dsp:sp modelId="{ABCCCB7E-33AD-457D-8C62-10455709EC70}">
      <dsp:nvSpPr>
        <dsp:cNvPr id="0" name=""/>
        <dsp:cNvSpPr/>
      </dsp:nvSpPr>
      <dsp:spPr>
        <a:xfrm>
          <a:off x="430489" y="2176641"/>
          <a:ext cx="3443914" cy="443981"/>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b" anchorCtr="0">
          <a:noAutofit/>
        </a:bodyPr>
        <a:lstStyle/>
        <a:p>
          <a:pPr marL="0" lvl="0" indent="0" algn="ctr" defTabSz="800100">
            <a:lnSpc>
              <a:spcPct val="90000"/>
            </a:lnSpc>
            <a:spcBef>
              <a:spcPct val="0"/>
            </a:spcBef>
            <a:spcAft>
              <a:spcPct val="35000"/>
            </a:spcAft>
            <a:buNone/>
          </a:pPr>
          <a:r>
            <a:rPr lang="en-US" sz="1800" kern="1200">
              <a:latin typeface="Arial Nova" panose="020B0504020202020204" pitchFamily="34" charset="0"/>
            </a:rPr>
            <a:t>Outdoor Access Points</a:t>
          </a:r>
          <a:endParaRPr lang="en-IN" sz="1800" kern="1200">
            <a:latin typeface="Arial Nova" panose="020B0504020202020204" pitchFamily="34" charset="0"/>
          </a:endParaRPr>
        </a:p>
      </dsp:txBody>
      <dsp:txXfrm>
        <a:off x="443493" y="2189645"/>
        <a:ext cx="3417906" cy="417973"/>
      </dsp:txXfrm>
    </dsp:sp>
    <dsp:sp modelId="{6B4F8AC1-A5C7-4750-93C4-219285A97191}">
      <dsp:nvSpPr>
        <dsp:cNvPr id="0" name=""/>
        <dsp:cNvSpPr/>
      </dsp:nvSpPr>
      <dsp:spPr>
        <a:xfrm>
          <a:off x="430489" y="2688927"/>
          <a:ext cx="3443914" cy="443981"/>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b" anchorCtr="0">
          <a:noAutofit/>
        </a:bodyPr>
        <a:lstStyle/>
        <a:p>
          <a:pPr marL="0" lvl="0" indent="0" algn="ctr" defTabSz="800100">
            <a:lnSpc>
              <a:spcPct val="90000"/>
            </a:lnSpc>
            <a:spcBef>
              <a:spcPct val="0"/>
            </a:spcBef>
            <a:spcAft>
              <a:spcPct val="35000"/>
            </a:spcAft>
            <a:buNone/>
          </a:pPr>
          <a:r>
            <a:rPr lang="en-US" sz="1800" kern="1200">
              <a:latin typeface="Arial Nova" panose="020B0504020202020204" pitchFamily="34" charset="0"/>
            </a:rPr>
            <a:t>Hospitality Access Points</a:t>
          </a:r>
          <a:endParaRPr lang="en-IN" sz="1800" kern="1200">
            <a:latin typeface="Arial Nova" panose="020B0504020202020204" pitchFamily="34" charset="0"/>
          </a:endParaRPr>
        </a:p>
      </dsp:txBody>
      <dsp:txXfrm>
        <a:off x="443493" y="2701931"/>
        <a:ext cx="3417906" cy="417973"/>
      </dsp:txXfrm>
    </dsp:sp>
    <dsp:sp modelId="{EFD9DE09-4290-470E-9149-FF4DEB7511E3}">
      <dsp:nvSpPr>
        <dsp:cNvPr id="0" name=""/>
        <dsp:cNvSpPr/>
      </dsp:nvSpPr>
      <dsp:spPr>
        <a:xfrm>
          <a:off x="430489" y="3201213"/>
          <a:ext cx="3443914" cy="443981"/>
        </a:xfrm>
        <a:prstGeom prst="roundRect">
          <a:avLst>
            <a:gd name="adj" fmla="val 10000"/>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34290" rIns="45720" bIns="34290" numCol="1" spcCol="1270" anchor="b" anchorCtr="0">
          <a:noAutofit/>
        </a:bodyPr>
        <a:lstStyle/>
        <a:p>
          <a:pPr marL="0" lvl="0" indent="0" algn="ctr" defTabSz="800100">
            <a:lnSpc>
              <a:spcPct val="90000"/>
            </a:lnSpc>
            <a:spcBef>
              <a:spcPct val="0"/>
            </a:spcBef>
            <a:spcAft>
              <a:spcPct val="35000"/>
            </a:spcAft>
            <a:buNone/>
          </a:pPr>
          <a:r>
            <a:rPr lang="en-US" sz="1800" kern="1200">
              <a:latin typeface="Arial Nova" panose="020B0504020202020204" pitchFamily="34" charset="0"/>
            </a:rPr>
            <a:t>Remote Access Points</a:t>
          </a:r>
          <a:endParaRPr lang="en-IN" sz="1800" kern="1200">
            <a:latin typeface="Arial Nova" panose="020B0504020202020204" pitchFamily="34" charset="0"/>
          </a:endParaRPr>
        </a:p>
      </dsp:txBody>
      <dsp:txXfrm>
        <a:off x="443493" y="3214217"/>
        <a:ext cx="3417906" cy="417973"/>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E7A6A7-ED3C-454B-BF37-D4B07C2387FA}">
      <dsp:nvSpPr>
        <dsp:cNvPr id="0" name=""/>
        <dsp:cNvSpPr/>
      </dsp:nvSpPr>
      <dsp:spPr>
        <a:xfrm>
          <a:off x="1779" y="164659"/>
          <a:ext cx="1411690" cy="847014"/>
        </a:xfrm>
        <a:prstGeom prst="round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kern="1200">
              <a:latin typeface="Arial Nova" panose="020B0504020202020204" pitchFamily="34" charset="0"/>
            </a:rPr>
            <a:t>Role-Based Access Enforcement</a:t>
          </a:r>
        </a:p>
      </dsp:txBody>
      <dsp:txXfrm>
        <a:off x="43127" y="206007"/>
        <a:ext cx="1328994" cy="764318"/>
      </dsp:txXfrm>
    </dsp:sp>
    <dsp:sp modelId="{07735E8F-9912-4CBD-8A67-593F02E53C83}">
      <dsp:nvSpPr>
        <dsp:cNvPr id="0" name=""/>
        <dsp:cNvSpPr/>
      </dsp:nvSpPr>
      <dsp:spPr>
        <a:xfrm>
          <a:off x="1554638" y="164659"/>
          <a:ext cx="1411690" cy="847014"/>
        </a:xfrm>
        <a:prstGeom prst="round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kern="1200">
              <a:latin typeface="Arial Nova" panose="020B0504020202020204" pitchFamily="34" charset="0"/>
            </a:rPr>
            <a:t>Scalable Virtual Appliances</a:t>
          </a:r>
        </a:p>
      </dsp:txBody>
      <dsp:txXfrm>
        <a:off x="1595986" y="206007"/>
        <a:ext cx="1328994" cy="764318"/>
      </dsp:txXfrm>
    </dsp:sp>
    <dsp:sp modelId="{C57C24DF-179E-41D3-8B4C-40671F3CFF81}">
      <dsp:nvSpPr>
        <dsp:cNvPr id="0" name=""/>
        <dsp:cNvSpPr/>
      </dsp:nvSpPr>
      <dsp:spPr>
        <a:xfrm>
          <a:off x="3107498" y="164659"/>
          <a:ext cx="1411690" cy="847014"/>
        </a:xfrm>
        <a:prstGeom prst="round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kern="1200">
              <a:latin typeface="Arial Nova" panose="020B0504020202020204" pitchFamily="34" charset="0"/>
            </a:rPr>
            <a:t>Intuitive Policy Configuration</a:t>
          </a:r>
        </a:p>
      </dsp:txBody>
      <dsp:txXfrm>
        <a:off x="3148846" y="206007"/>
        <a:ext cx="1328994" cy="764318"/>
      </dsp:txXfrm>
    </dsp:sp>
    <dsp:sp modelId="{FBC21EF9-4EAE-4E7A-B8BD-E4CA2FDC4BF3}">
      <dsp:nvSpPr>
        <dsp:cNvPr id="0" name=""/>
        <dsp:cNvSpPr/>
      </dsp:nvSpPr>
      <dsp:spPr>
        <a:xfrm>
          <a:off x="4660357" y="164659"/>
          <a:ext cx="1411690" cy="847014"/>
        </a:xfrm>
        <a:prstGeom prst="round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kern="1200">
              <a:latin typeface="Arial Nova" panose="020B0504020202020204" pitchFamily="34" charset="0"/>
            </a:rPr>
            <a:t>Authentication/ Authorization Flexibility</a:t>
          </a:r>
        </a:p>
      </dsp:txBody>
      <dsp:txXfrm>
        <a:off x="4701705" y="206007"/>
        <a:ext cx="1328994" cy="764318"/>
      </dsp:txXfrm>
    </dsp:sp>
    <dsp:sp modelId="{BC08A547-FFA3-48BB-9C2D-A90372D0EF6D}">
      <dsp:nvSpPr>
        <dsp:cNvPr id="0" name=""/>
        <dsp:cNvSpPr/>
      </dsp:nvSpPr>
      <dsp:spPr>
        <a:xfrm>
          <a:off x="1779" y="1111474"/>
          <a:ext cx="1411690" cy="847014"/>
        </a:xfrm>
        <a:prstGeom prst="round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kern="1200">
              <a:latin typeface="Arial Nova" panose="020B0504020202020204" pitchFamily="34" charset="0"/>
            </a:rPr>
            <a:t>Self-Service Device Onboarding</a:t>
          </a:r>
        </a:p>
      </dsp:txBody>
      <dsp:txXfrm>
        <a:off x="43127" y="1152822"/>
        <a:ext cx="1328994" cy="764318"/>
      </dsp:txXfrm>
    </dsp:sp>
    <dsp:sp modelId="{D8AE8063-5C63-405A-A4F2-C59B88FD0BEB}">
      <dsp:nvSpPr>
        <dsp:cNvPr id="0" name=""/>
        <dsp:cNvSpPr/>
      </dsp:nvSpPr>
      <dsp:spPr>
        <a:xfrm>
          <a:off x="1554638" y="1111474"/>
          <a:ext cx="1411690" cy="847014"/>
        </a:xfrm>
        <a:prstGeom prst="round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kern="1200">
              <a:latin typeface="Arial Nova" panose="020B0504020202020204" pitchFamily="34" charset="0"/>
            </a:rPr>
            <a:t>Customizable Guest Access</a:t>
          </a:r>
        </a:p>
      </dsp:txBody>
      <dsp:txXfrm>
        <a:off x="1595986" y="1152822"/>
        <a:ext cx="1328994" cy="764318"/>
      </dsp:txXfrm>
    </dsp:sp>
    <dsp:sp modelId="{8D1B21A4-0796-4A33-BCF2-33DDC524C3E8}">
      <dsp:nvSpPr>
        <dsp:cNvPr id="0" name=""/>
        <dsp:cNvSpPr/>
      </dsp:nvSpPr>
      <dsp:spPr>
        <a:xfrm>
          <a:off x="3107498" y="1111474"/>
          <a:ext cx="1411690" cy="847014"/>
        </a:xfrm>
        <a:prstGeom prst="round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Arial Nova" panose="020B0504020202020204" pitchFamily="34" charset="0"/>
            </a:rPr>
            <a:t>Aruba 360 Security Exchange Program</a:t>
          </a:r>
        </a:p>
      </dsp:txBody>
      <dsp:txXfrm>
        <a:off x="3148846" y="1152822"/>
        <a:ext cx="1328994" cy="764318"/>
      </dsp:txXfrm>
    </dsp:sp>
    <dsp:sp modelId="{A407193E-C488-4E56-B493-4E2B27AC33F1}">
      <dsp:nvSpPr>
        <dsp:cNvPr id="0" name=""/>
        <dsp:cNvSpPr/>
      </dsp:nvSpPr>
      <dsp:spPr>
        <a:xfrm>
          <a:off x="4660357" y="1111474"/>
          <a:ext cx="1411690" cy="847014"/>
        </a:xfrm>
        <a:prstGeom prst="round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kern="1200">
              <a:latin typeface="Arial Nova" panose="020B0504020202020204" pitchFamily="34" charset="0"/>
            </a:rPr>
            <a:t>SSO for Improved User Experience</a:t>
          </a:r>
        </a:p>
      </dsp:txBody>
      <dsp:txXfrm>
        <a:off x="4701705" y="1152822"/>
        <a:ext cx="1328994" cy="764318"/>
      </dsp:txXfrm>
    </dsp:sp>
    <dsp:sp modelId="{511A90BA-A0DB-460E-8945-C1C48FDF7575}">
      <dsp:nvSpPr>
        <dsp:cNvPr id="0" name=""/>
        <dsp:cNvSpPr/>
      </dsp:nvSpPr>
      <dsp:spPr>
        <a:xfrm>
          <a:off x="778209" y="2058289"/>
          <a:ext cx="1411690" cy="847014"/>
        </a:xfrm>
        <a:prstGeom prst="round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kern="1200">
              <a:latin typeface="Arial Nova" panose="020B0504020202020204" pitchFamily="34" charset="0"/>
            </a:rPr>
            <a:t>Advanced Reporting and Alerts</a:t>
          </a:r>
        </a:p>
      </dsp:txBody>
      <dsp:txXfrm>
        <a:off x="819557" y="2099637"/>
        <a:ext cx="1328994" cy="764318"/>
      </dsp:txXfrm>
    </dsp:sp>
    <dsp:sp modelId="{2D989816-273D-44C5-8898-567EEC5669CE}">
      <dsp:nvSpPr>
        <dsp:cNvPr id="0" name=""/>
        <dsp:cNvSpPr/>
      </dsp:nvSpPr>
      <dsp:spPr>
        <a:xfrm>
          <a:off x="2331068" y="2058289"/>
          <a:ext cx="1411690" cy="847014"/>
        </a:xfrm>
        <a:prstGeom prst="round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kern="1200">
              <a:latin typeface="Arial Nova" panose="020B0504020202020204" pitchFamily="34" charset="0"/>
            </a:rPr>
            <a:t>Device Fingerprinting</a:t>
          </a:r>
        </a:p>
      </dsp:txBody>
      <dsp:txXfrm>
        <a:off x="2372416" y="2099637"/>
        <a:ext cx="1328994" cy="764318"/>
      </dsp:txXfrm>
    </dsp:sp>
    <dsp:sp modelId="{4CC34644-74CC-48D9-9899-A90A8AB70BD5}">
      <dsp:nvSpPr>
        <dsp:cNvPr id="0" name=""/>
        <dsp:cNvSpPr/>
      </dsp:nvSpPr>
      <dsp:spPr>
        <a:xfrm>
          <a:off x="3883927" y="2058289"/>
          <a:ext cx="1411690" cy="847014"/>
        </a:xfrm>
        <a:prstGeom prst="roundRect">
          <a:avLst/>
        </a:prstGeom>
        <a:solidFill>
          <a:schemeClr val="lt1">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IN" sz="1400" kern="1200">
              <a:latin typeface="Arial Nova" panose="020B0504020202020204" pitchFamily="34" charset="0"/>
            </a:rPr>
            <a:t>Virtualization Platform Support</a:t>
          </a:r>
        </a:p>
      </dsp:txBody>
      <dsp:txXfrm>
        <a:off x="3925275" y="2099637"/>
        <a:ext cx="1328994" cy="764318"/>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1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8.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4">
  <dgm:title val=""/>
  <dgm:desc val=""/>
  <dgm:catLst>
    <dgm:cat type="list" pri="13000"/>
    <dgm:cat type="picture" pri="26000"/>
    <dgm:cat type="pictureconvert" pri="26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resizeHandles val="exact"/>
    </dgm:varLst>
    <dgm:alg type="lin">
      <dgm:param type="linDir" val="fromT"/>
      <dgm:param type="vertAlign" val="t"/>
    </dgm:alg>
    <dgm:shape xmlns:r="http://schemas.openxmlformats.org/officeDocument/2006/relationships" r:blip="">
      <dgm:adjLst/>
    </dgm:shape>
    <dgm:presOf/>
    <dgm:constrLst>
      <dgm:constr type="w" for="ch" forName="comp" refType="w"/>
      <dgm:constr type="h" for="ch" forName="comp" refType="h"/>
      <dgm:constr type="h" for="ch" forName="spacer" refType="h" refFor="ch" refForName="comp" op="equ" fact="0.1"/>
      <dgm:constr type="primFontSz" for="des" forName="text" op="equ" val="65"/>
    </dgm:constrLst>
    <dgm:ruleLst/>
    <dgm:forEach name="Name0" axis="ch" ptType="node">
      <dgm:layoutNode name="comp" styleLbl="node1">
        <dgm:alg type="composite"/>
        <dgm:shape xmlns:r="http://schemas.openxmlformats.org/officeDocument/2006/relationships" r:blip="">
          <dgm:adjLst/>
        </dgm:shape>
        <dgm:presOf/>
        <dgm:choose name="Name1">
          <dgm:if name="Name2" func="var" arg="dir" op="equ" val="norm">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l" for="ch" forName="img" refType="h" refFor="ch" refForName="box" fact="0.1"/>
              <dgm:constr type="h" for="ch" forName="text" refType="h"/>
              <dgm:constr type="l" for="ch" forName="text" refType="r" refFor="ch" refForName="img"/>
              <dgm:constr type="r" for="ch" forName="text" refType="w"/>
            </dgm:constrLst>
          </dgm:if>
          <dgm:else name="Name3">
            <dgm:constrLst>
              <dgm:constr type="h" for="ch" forName="box" refType="h"/>
              <dgm:constr type="w" for="ch" forName="box" refType="w"/>
              <dgm:constr type="w" for="ch" forName="img" refType="w" refFor="ch" refForName="box" fact="0.2"/>
              <dgm:constr type="h" for="ch" forName="img" refType="h" refFor="ch" refForName="box" fact="0.8"/>
              <dgm:constr type="t" for="ch" forName="img" refType="h" refFor="ch" refForName="box" fact="0.1"/>
              <dgm:constr type="r" for="ch" forName="img" refType="w" refFor="ch" refForName="box"/>
              <dgm:constr type="rOff" for="ch" forName="img" refType="h" refFor="ch" refForName="box" fact="-0.1"/>
              <dgm:constr type="h" for="ch" forName="text" refType="h"/>
              <dgm:constr type="r" for="ch" forName="text" refType="l" refFor="ch" refForName="img"/>
              <dgm:constr type="l" for="ch" forName="text"/>
            </dgm:constrLst>
          </dgm:else>
        </dgm:choose>
        <dgm:ruleLst/>
        <dgm:layoutNode name="box" styleLbl="node1">
          <dgm:alg type="sp"/>
          <dgm:shape xmlns:r="http://schemas.openxmlformats.org/officeDocument/2006/relationships" type="roundRect" r:blip="">
            <dgm:adjLst>
              <dgm:adj idx="1" val="0.1"/>
            </dgm:adjLst>
          </dgm:shape>
          <dgm:presOf axis="desOrSelf" ptType="node"/>
          <dgm:constrLst/>
          <dgm:ruleLst/>
        </dgm:layoutNode>
        <dgm:layoutNode name="img" styleLbl="fgImgPlace1">
          <dgm:alg type="sp"/>
          <dgm:shape xmlns:r="http://schemas.openxmlformats.org/officeDocument/2006/relationships" type="roundRect" r:blip="" blipPhldr="1">
            <dgm:adjLst>
              <dgm:adj idx="1" val="0.1"/>
            </dgm:adjLst>
          </dgm:shape>
          <dgm:presOf/>
          <dgm:constrLst/>
          <dgm:ruleLst/>
        </dgm:layoutNode>
        <dgm:layoutNode name="text">
          <dgm:varLst>
            <dgm:bulletEnabled val="1"/>
          </dgm:varLst>
          <dgm:alg type="tx">
            <dgm:param type="parTxLTRAlign" val="l"/>
            <dgm:param type="parTxRTLAlign" val="r"/>
          </dgm:alg>
          <dgm:shape xmlns:r="http://schemas.openxmlformats.org/officeDocument/2006/relationships" type="rect" r:blip="" hideGeom="1">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name="Name4" axis="followSib" ptType="sibTrans" cnt="1">
        <dgm:layoutNode name="spacer">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1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1AD07BC-C666-4305-A9A1-C42D3173329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4184B880-4AD8-41E4-83A6-52AD79F0EB2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BB0E8A5-CEEE-42CA-9A52-9E7E1BD722DE}" type="datetimeFigureOut">
              <a:rPr lang="en-US" smtClean="0"/>
              <a:t>11/19/2024</a:t>
            </a:fld>
            <a:endParaRPr lang="en-US"/>
          </a:p>
        </p:txBody>
      </p:sp>
      <p:sp>
        <p:nvSpPr>
          <p:cNvPr id="4" name="Footer Placeholder 3">
            <a:extLst>
              <a:ext uri="{FF2B5EF4-FFF2-40B4-BE49-F238E27FC236}">
                <a16:creationId xmlns:a16="http://schemas.microsoft.com/office/drawing/2014/main" id="{95E1296E-4522-45C6-A53A-7387721DA5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0FB28EE-445F-4EA2-BE9D-BD19C10A55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0895C8-13F1-400E-A48E-0086511D545E}" type="slidenum">
              <a:rPr lang="en-US" smtClean="0"/>
              <a:t>‹#›</a:t>
            </a:fld>
            <a:endParaRPr lang="en-US"/>
          </a:p>
        </p:txBody>
      </p:sp>
    </p:spTree>
    <p:extLst>
      <p:ext uri="{BB962C8B-B14F-4D97-AF65-F5344CB8AC3E}">
        <p14:creationId xmlns:p14="http://schemas.microsoft.com/office/powerpoint/2010/main" val="16400056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FE35F3-3074-4394-8190-B8B7065ED8F9}" type="datetimeFigureOut">
              <a:rPr lang="en-IN" smtClean="0"/>
              <a:t>19-11-2024</a:t>
            </a:fld>
            <a:endParaRPr lang="en-I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52B050-E288-4393-B102-ADC355E2026E}" type="slidenum">
              <a:rPr lang="en-IN" smtClean="0"/>
              <a:t>‹#›</a:t>
            </a:fld>
            <a:endParaRPr lang="en-IN"/>
          </a:p>
        </p:txBody>
      </p:sp>
    </p:spTree>
    <p:extLst>
      <p:ext uri="{BB962C8B-B14F-4D97-AF65-F5344CB8AC3E}">
        <p14:creationId xmlns:p14="http://schemas.microsoft.com/office/powerpoint/2010/main" val="3367790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u="none" strike="noStrike">
                <a:solidFill>
                  <a:srgbClr val="000000"/>
                </a:solidFill>
                <a:effectLst/>
                <a:latin typeface="Source Sans Pro" panose="020B0503030403020204" pitchFamily="34" charset="0"/>
              </a:rPr>
              <a:t>Sify is one the leading players across the networks, data center, cloud, digital, and IT services space in India.</a:t>
            </a:r>
          </a:p>
          <a:p>
            <a:pPr algn="l"/>
            <a:endParaRPr lang="en-US" b="0" i="0" u="none" strike="noStrike">
              <a:solidFill>
                <a:srgbClr val="000000"/>
              </a:solidFill>
              <a:effectLst/>
              <a:latin typeface="Source Sans Pro" panose="020B0503030403020204" pitchFamily="34" charset="0"/>
            </a:endParaRPr>
          </a:p>
          <a:p>
            <a:pPr algn="l"/>
            <a:r>
              <a:rPr lang="en-US" b="0" i="0" u="none" strike="noStrike">
                <a:solidFill>
                  <a:srgbClr val="000000"/>
                </a:solidFill>
                <a:effectLst/>
                <a:latin typeface="Source Sans Pro" panose="020B0503030403020204" pitchFamily="34" charset="0"/>
              </a:rPr>
              <a:t>From being India’s first ISP in 1998 we have pioneered voice &amp; data services &amp; have matured to be one of  India’s largest digital transformation companies.</a:t>
            </a:r>
          </a:p>
          <a:p>
            <a:pPr algn="l"/>
            <a:endParaRPr lang="en-US" b="0" i="0" u="none" strike="noStrike">
              <a:solidFill>
                <a:srgbClr val="000000"/>
              </a:solidFill>
              <a:effectLst/>
              <a:latin typeface="Source Sans Pro" panose="020B0503030403020204" pitchFamily="34" charset="0"/>
            </a:endParaRPr>
          </a:p>
          <a:p>
            <a:pPr algn="l"/>
            <a:r>
              <a:rPr lang="en-US" b="0" i="0" u="none" strike="noStrike">
                <a:solidFill>
                  <a:srgbClr val="000000"/>
                </a:solidFill>
                <a:effectLst/>
                <a:latin typeface="Source Sans Pro" panose="020B0503030403020204" pitchFamily="34" charset="0"/>
              </a:rPr>
              <a:t>Being India’s only organically grown ICT company, Sify has grown from being an infrastructure focused firm to offering a robust &amp; converged ICT ecosystem.</a:t>
            </a:r>
          </a:p>
          <a:p>
            <a:pPr algn="l"/>
            <a:endParaRPr lang="en-US" b="0" i="0" u="none" strike="noStrike">
              <a:solidFill>
                <a:srgbClr val="000000"/>
              </a:solidFill>
              <a:effectLst/>
              <a:latin typeface="Source Sans Pro" panose="020B0503030403020204" pitchFamily="34" charset="0"/>
            </a:endParaRPr>
          </a:p>
          <a:p>
            <a:pPr algn="l"/>
            <a:r>
              <a:rPr lang="en-US" b="0" i="0" u="none" strike="noStrike">
                <a:solidFill>
                  <a:srgbClr val="000000"/>
                </a:solidFill>
                <a:effectLst/>
                <a:latin typeface="Source Sans Pro" panose="020B0503030403020204" pitchFamily="34" charset="0"/>
              </a:rPr>
              <a:t>With a track record of more than two decades in the business, Sify is best placed to understand the digital transformation demands of the modern-day enterprise.</a:t>
            </a:r>
          </a:p>
        </p:txBody>
      </p:sp>
      <p:sp>
        <p:nvSpPr>
          <p:cNvPr id="4" name="Slide Number Placeholder 3"/>
          <p:cNvSpPr>
            <a:spLocks noGrp="1"/>
          </p:cNvSpPr>
          <p:nvPr>
            <p:ph type="sldNum" sz="quarter" idx="5"/>
          </p:nvPr>
        </p:nvSpPr>
        <p:spPr/>
        <p:txBody>
          <a:bodyPr/>
          <a:lstStyle/>
          <a:p>
            <a:fld id="{B852B050-E288-4393-B102-ADC355E2026E}" type="slidenum">
              <a:rPr lang="en-IN" smtClean="0"/>
              <a:t>1</a:t>
            </a:fld>
            <a:endParaRPr lang="en-IN"/>
          </a:p>
        </p:txBody>
      </p:sp>
    </p:spTree>
    <p:extLst>
      <p:ext uri="{BB962C8B-B14F-4D97-AF65-F5344CB8AC3E}">
        <p14:creationId xmlns:p14="http://schemas.microsoft.com/office/powerpoint/2010/main" val="34639647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bg1">
                    <a:lumMod val="85000"/>
                  </a:schemeClr>
                </a:solidFill>
              </a:rPr>
              <a:t>Network Access System - </a:t>
            </a:r>
            <a:r>
              <a:rPr lang="en-IN" b="0" i="0">
                <a:solidFill>
                  <a:srgbClr val="BDC1C6"/>
                </a:solidFill>
                <a:effectLst/>
                <a:latin typeface="arial" panose="020B0604020202020204" pitchFamily="34" charset="0"/>
              </a:rPr>
              <a:t>ClearPass Policy Manager (</a:t>
            </a:r>
            <a:r>
              <a:rPr lang="en-IN" b="0" i="0">
                <a:solidFill>
                  <a:srgbClr val="BCC0C3"/>
                </a:solidFill>
                <a:effectLst/>
                <a:latin typeface="arial" panose="020B0604020202020204" pitchFamily="34" charset="0"/>
              </a:rPr>
              <a:t>CPPM</a:t>
            </a:r>
            <a:r>
              <a:rPr lang="en-IN" b="0" i="0">
                <a:solidFill>
                  <a:srgbClr val="BDC1C6"/>
                </a:solidFill>
                <a:effectLst/>
                <a:latin typeface="arial" panose="020B0604020202020204" pitchFamily="34" charset="0"/>
              </a:rPr>
              <a:t>) </a:t>
            </a:r>
          </a:p>
          <a:p>
            <a:r>
              <a:rPr lang="en-IN" b="0" i="0">
                <a:solidFill>
                  <a:srgbClr val="BDC1C6"/>
                </a:solidFill>
                <a:effectLst/>
                <a:latin typeface="arial" panose="020B0604020202020204" pitchFamily="34" charset="0"/>
              </a:rPr>
              <a:t>Network Management System – Aruba Airwave</a:t>
            </a:r>
            <a:endParaRPr lang="en-IN" b="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48</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2205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a:p>
        </p:txBody>
      </p:sp>
      <p:sp>
        <p:nvSpPr>
          <p:cNvPr id="4" name="Slide Number Placeholder 3"/>
          <p:cNvSpPr>
            <a:spLocks noGrp="1"/>
          </p:cNvSpPr>
          <p:nvPr>
            <p:ph type="sldNum" sz="quarter" idx="5"/>
          </p:nvPr>
        </p:nvSpPr>
        <p:spPr/>
        <p:txBody>
          <a:bodyPr/>
          <a:lstStyle/>
          <a:p>
            <a:fld id="{B852B050-E288-4393-B102-ADC355E2026E}" type="slidenum">
              <a:rPr lang="en-IN" smtClean="0"/>
              <a:t>2</a:t>
            </a:fld>
            <a:endParaRPr lang="en-IN"/>
          </a:p>
        </p:txBody>
      </p:sp>
    </p:spTree>
    <p:extLst>
      <p:ext uri="{BB962C8B-B14F-4D97-AF65-F5344CB8AC3E}">
        <p14:creationId xmlns:p14="http://schemas.microsoft.com/office/powerpoint/2010/main" val="21555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b="1" u="sng">
                <a:effectLst/>
                <a:latin typeface="Calibri" panose="020F0502020204030204" pitchFamily="34" charset="0"/>
                <a:ea typeface="Times New Roman" panose="02020603050405020304" pitchFamily="18" charset="0"/>
                <a:cs typeface="Calibri" panose="020F0502020204030204" pitchFamily="34" charset="0"/>
              </a:rPr>
              <a:t>Indoor Access Points</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en-US" sz="1800">
                <a:effectLst/>
                <a:latin typeface="Calibri" panose="020F0502020204030204" pitchFamily="34" charset="0"/>
                <a:ea typeface="Times New Roman" panose="02020603050405020304" pitchFamily="18" charset="0"/>
                <a:cs typeface="Calibri" panose="020F0502020204030204" pitchFamily="34" charset="0"/>
              </a:rPr>
              <a:t>Indoor access points are normally preferred for enterprise offices, schools, retails, auditoriums etc.</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en-US" sz="1800">
                <a:effectLst/>
                <a:latin typeface="Calibri" panose="020F0502020204030204" pitchFamily="34" charset="0"/>
                <a:ea typeface="Times New Roman" panose="02020603050405020304" pitchFamily="18" charset="0"/>
                <a:cs typeface="Calibri" panose="020F0502020204030204" pitchFamily="34" charset="0"/>
              </a:rPr>
              <a:t>This is normally the preferred access point from the cost perspective.</a:t>
            </a:r>
          </a:p>
          <a:p>
            <a:pPr algn="just">
              <a:lnSpc>
                <a:spcPct val="107000"/>
              </a:lnSpc>
              <a:spcAft>
                <a:spcPts val="800"/>
              </a:spcAft>
            </a:pP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b="1" u="sng">
                <a:effectLst/>
                <a:latin typeface="Calibri" panose="020F0502020204030204" pitchFamily="34" charset="0"/>
                <a:ea typeface="Times New Roman" panose="02020603050405020304" pitchFamily="18" charset="0"/>
                <a:cs typeface="Calibri" panose="020F0502020204030204" pitchFamily="34" charset="0"/>
              </a:rPr>
              <a:t>Rugged Access Point</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en-US" sz="1800">
                <a:effectLst/>
                <a:latin typeface="Calibri" panose="020F0502020204030204" pitchFamily="34" charset="0"/>
                <a:ea typeface="Times New Roman" panose="02020603050405020304" pitchFamily="18" charset="0"/>
                <a:cs typeface="Calibri" panose="020F0502020204030204" pitchFamily="34" charset="0"/>
              </a:rPr>
              <a:t>Rugged Aruba wireless APs deliver gigabit Wi-Fi performance to mobile devices in harsh, weather-protected environments such as warehouses, industrial freezers or enclosures in extreme environments such as stadiums.</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a:effectLst/>
                <a:latin typeface="Calibri" panose="020F0502020204030204" pitchFamily="34" charset="0"/>
                <a:ea typeface="Times New Roman" panose="02020603050405020304" pitchFamily="18" charset="0"/>
                <a:cs typeface="Calibri" panose="020F0502020204030204" pitchFamily="34" charset="0"/>
              </a:rPr>
              <a:t> </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b="1" u="sng">
                <a:effectLst/>
                <a:latin typeface="Calibri" panose="020F0502020204030204" pitchFamily="34" charset="0"/>
                <a:ea typeface="Times New Roman" panose="02020603050405020304" pitchFamily="18" charset="0"/>
                <a:cs typeface="Calibri" panose="020F0502020204030204" pitchFamily="34" charset="0"/>
              </a:rPr>
              <a:t>Outdoor Access Point</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en-US" sz="1800">
                <a:effectLst/>
                <a:latin typeface="Calibri" panose="020F0502020204030204" pitchFamily="34" charset="0"/>
                <a:ea typeface="Times New Roman" panose="02020603050405020304" pitchFamily="18" charset="0"/>
                <a:cs typeface="Calibri" panose="020F0502020204030204" pitchFamily="34" charset="0"/>
              </a:rPr>
              <a:t>Innovative and aesthetically-designed outdoor wireless access points deliver gigabit Wi-Fi performance to 802.11ac mobile devices under any weather conditions. Recommended for outdoor deployments such as Parking lots, Tourist attractions, Public hotspot etc.</a:t>
            </a:r>
          </a:p>
          <a:p>
            <a:pPr algn="just">
              <a:lnSpc>
                <a:spcPct val="107000"/>
              </a:lnSpc>
              <a:spcAft>
                <a:spcPts val="800"/>
              </a:spcAft>
            </a:pP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b="1" u="sng">
                <a:effectLst/>
                <a:latin typeface="Calibri" panose="020F0502020204030204" pitchFamily="34" charset="0"/>
                <a:ea typeface="Times New Roman" panose="02020603050405020304" pitchFamily="18" charset="0"/>
                <a:cs typeface="Calibri" panose="020F0502020204030204" pitchFamily="34" charset="0"/>
              </a:rPr>
              <a:t>Hospitality Access Point</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en-US" sz="1800">
                <a:effectLst/>
                <a:latin typeface="Calibri" panose="020F0502020204030204" pitchFamily="34" charset="0"/>
                <a:ea typeface="Times New Roman" panose="02020603050405020304" pitchFamily="18" charset="0"/>
                <a:cs typeface="Calibri" panose="020F0502020204030204" pitchFamily="34" charset="0"/>
              </a:rPr>
              <a:t>The multifunctional and affordable access point (AP) combines high-performance wireless mobility with wired Gigabit Ethernet access in a surprisingly compact device. Compact and cost-effective dual-radio AP easily mounts to a standard data wall-box and uses the existing structured cabling system to provide secure wired and wireless network access in dormitories, classrooms, hotels, medical clinics and multitenant environments. Can easily be converted to a desk mounted AP to provide the same benefits for branch offices and teleworkers.</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b="1" u="none" strike="noStrike">
                <a:effectLst/>
                <a:latin typeface="Calibri" panose="020F0502020204030204" pitchFamily="34" charset="0"/>
                <a:ea typeface="Times New Roman" panose="02020603050405020304" pitchFamily="18" charset="0"/>
                <a:cs typeface="Calibri" panose="020F0502020204030204" pitchFamily="34" charset="0"/>
              </a:rPr>
              <a:t> </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107000"/>
              </a:lnSpc>
              <a:spcAft>
                <a:spcPts val="800"/>
              </a:spcAft>
            </a:pPr>
            <a:r>
              <a:rPr lang="en-US" sz="1800" b="1" u="sng">
                <a:effectLst/>
                <a:latin typeface="Calibri" panose="020F0502020204030204" pitchFamily="34" charset="0"/>
                <a:ea typeface="Times New Roman" panose="02020603050405020304" pitchFamily="18" charset="0"/>
                <a:cs typeface="Calibri" panose="020F0502020204030204" pitchFamily="34" charset="0"/>
              </a:rPr>
              <a:t>Remote Access Point</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800"/>
              </a:spcAft>
            </a:pPr>
            <a:r>
              <a:rPr lang="en-US" sz="1800">
                <a:effectLst/>
                <a:latin typeface="Calibri" panose="020F0502020204030204" pitchFamily="34" charset="0"/>
                <a:ea typeface="Times New Roman" panose="02020603050405020304" pitchFamily="18" charset="0"/>
                <a:cs typeface="Calibri" panose="020F0502020204030204" pitchFamily="34" charset="0"/>
              </a:rPr>
              <a:t>Extend the same corporate user experience to small branch and remote sites with a solution that’s easy to deploy and manage. Aruba remote access points come preconfigured, so employees simply plug in to any existing Internet connection and they’re ready to go. Remote APs extend the corporate network to users working from home, or at temporary work sites. This means users can access the same SSID, Intranet, and other services. </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a:p>
            <a:endParaRPr lang="en-IN"/>
          </a:p>
        </p:txBody>
      </p:sp>
      <p:sp>
        <p:nvSpPr>
          <p:cNvPr id="4" name="Slide Number Placeholder 3"/>
          <p:cNvSpPr>
            <a:spLocks noGrp="1"/>
          </p:cNvSpPr>
          <p:nvPr>
            <p:ph type="sldNum" sz="quarter" idx="5"/>
          </p:nvPr>
        </p:nvSpPr>
        <p:spPr/>
        <p:txBody>
          <a:bodyPr/>
          <a:lstStyle/>
          <a:p>
            <a:fld id="{B852B050-E288-4393-B102-ADC355E2026E}" type="slidenum">
              <a:rPr lang="en-IN" smtClean="0"/>
              <a:t>18</a:t>
            </a:fld>
            <a:endParaRPr lang="en-IN"/>
          </a:p>
        </p:txBody>
      </p:sp>
    </p:spTree>
    <p:extLst>
      <p:ext uri="{BB962C8B-B14F-4D97-AF65-F5344CB8AC3E}">
        <p14:creationId xmlns:p14="http://schemas.microsoft.com/office/powerpoint/2010/main" val="33011035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sz="1800">
                <a:effectLst/>
                <a:latin typeface="Calibri" panose="020F0502020204030204" pitchFamily="34" charset="0"/>
                <a:ea typeface="Times New Roman" panose="02020603050405020304" pitchFamily="18" charset="0"/>
                <a:cs typeface="Calibri" panose="020F0502020204030204" pitchFamily="34" charset="0"/>
              </a:rPr>
              <a:t>Sify is also delivering Managed services for monitoring and management of Aruba Switches deployed by third party in Customer Premises, through Sify NMS and Management platform CPPM.</a:t>
            </a:r>
            <a:endParaRPr lang="en-IN" sz="180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B852B050-E288-4393-B102-ADC355E2026E}" type="slidenum">
              <a:rPr lang="en-IN" smtClean="0"/>
              <a:t>19</a:t>
            </a:fld>
            <a:endParaRPr lang="en-IN"/>
          </a:p>
        </p:txBody>
      </p:sp>
    </p:spTree>
    <p:extLst>
      <p:ext uri="{BB962C8B-B14F-4D97-AF65-F5344CB8AC3E}">
        <p14:creationId xmlns:p14="http://schemas.microsoft.com/office/powerpoint/2010/main" val="2876162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US" sz="1200">
                <a:latin typeface="Arial Nova" panose="020B0504020202020204" pitchFamily="34" charset="0"/>
              </a:rPr>
              <a:t>Role-based network access enforcement for multi-vendor wireless, wired and VPN networks</a:t>
            </a:r>
            <a:endParaRPr lang="en-IN" sz="1200">
              <a:latin typeface="Arial Nova" panose="020B0504020202020204" pitchFamily="34" charset="0"/>
            </a:endParaRPr>
          </a:p>
          <a:p>
            <a:pPr marL="171450" lvl="0" indent="-171450">
              <a:buFont typeface="Arial" panose="020B0604020202020204" pitchFamily="34" charset="0"/>
              <a:buChar char="•"/>
            </a:pPr>
            <a:r>
              <a:rPr lang="en-US" sz="1200">
                <a:latin typeface="Arial Nova" panose="020B0504020202020204" pitchFamily="34" charset="0"/>
              </a:rPr>
              <a:t>Virtual appliances that can be deployed in a cluster to increase scalability and redundancy</a:t>
            </a:r>
            <a:endParaRPr lang="en-IN" sz="1200">
              <a:latin typeface="Arial Nova" panose="020B0504020202020204" pitchFamily="34" charset="0"/>
            </a:endParaRPr>
          </a:p>
          <a:p>
            <a:pPr marL="171450" lvl="0" indent="-171450">
              <a:buFont typeface="Arial" panose="020B0604020202020204" pitchFamily="34" charset="0"/>
              <a:buChar char="•"/>
            </a:pPr>
            <a:r>
              <a:rPr lang="en-US" sz="1200">
                <a:latin typeface="Arial Nova" panose="020B0504020202020204" pitchFamily="34" charset="0"/>
              </a:rPr>
              <a:t>Intuitive policy configuration templates and visibility troubleshooting tools</a:t>
            </a:r>
            <a:endParaRPr lang="en-IN" sz="1200">
              <a:latin typeface="Arial Nova" panose="020B0504020202020204" pitchFamily="34" charset="0"/>
            </a:endParaRPr>
          </a:p>
          <a:p>
            <a:pPr marL="171450" lvl="0" indent="-171450">
              <a:buFont typeface="Arial" panose="020B0604020202020204" pitchFamily="34" charset="0"/>
              <a:buChar char="•"/>
            </a:pPr>
            <a:r>
              <a:rPr lang="en-US" sz="1200">
                <a:latin typeface="Arial Nova" panose="020B0504020202020204" pitchFamily="34" charset="0"/>
              </a:rPr>
              <a:t>Supports multiple authentication/ authorization sources (AD, LDAP, SQL dB)</a:t>
            </a:r>
            <a:endParaRPr lang="en-IN" sz="1200">
              <a:latin typeface="Arial Nova" panose="020B0504020202020204" pitchFamily="34" charset="0"/>
            </a:endParaRPr>
          </a:p>
          <a:p>
            <a:pPr marL="171450" lvl="0" indent="-171450">
              <a:buFont typeface="Arial" panose="020B0604020202020204" pitchFamily="34" charset="0"/>
              <a:buChar char="•"/>
            </a:pPr>
            <a:r>
              <a:rPr lang="en-US" sz="1200">
                <a:latin typeface="Arial Nova" panose="020B0504020202020204" pitchFamily="34" charset="0"/>
              </a:rPr>
              <a:t>Self-service device on boarding with built-in certificate authority (CA) for BYOD</a:t>
            </a:r>
            <a:endParaRPr lang="en-IN" sz="1200">
              <a:latin typeface="Arial Nova" panose="020B0504020202020204" pitchFamily="34" charset="0"/>
            </a:endParaRPr>
          </a:p>
          <a:p>
            <a:pPr marL="171450" lvl="0" indent="-171450">
              <a:buFont typeface="Arial" panose="020B0604020202020204" pitchFamily="34" charset="0"/>
              <a:buChar char="•"/>
            </a:pPr>
            <a:r>
              <a:rPr lang="en-US" sz="1200">
                <a:latin typeface="Arial Nova" panose="020B0504020202020204" pitchFamily="34" charset="0"/>
              </a:rPr>
              <a:t>Guest access with extensive customization, branding and sponsor-based approvals</a:t>
            </a:r>
            <a:endParaRPr lang="en-IN" sz="1200">
              <a:latin typeface="Arial Nova" panose="020B0504020202020204" pitchFamily="34" charset="0"/>
            </a:endParaRPr>
          </a:p>
          <a:p>
            <a:pPr marL="171450" lvl="0" indent="-171450">
              <a:buFont typeface="Arial" panose="020B0604020202020204" pitchFamily="34" charset="0"/>
              <a:buChar char="•"/>
            </a:pPr>
            <a:r>
              <a:rPr lang="en-US" sz="1200">
                <a:latin typeface="Arial Nova" panose="020B0504020202020204" pitchFamily="34" charset="0"/>
              </a:rPr>
              <a:t>Supports NAC and EMM/MDM integration for mobile device assessments</a:t>
            </a:r>
            <a:endParaRPr lang="en-IN" sz="1200">
              <a:latin typeface="Arial Nova" panose="020B0504020202020204" pitchFamily="34" charset="0"/>
            </a:endParaRPr>
          </a:p>
          <a:p>
            <a:pPr marL="171450" lvl="0" indent="-171450">
              <a:buFont typeface="Arial" panose="020B0604020202020204" pitchFamily="34" charset="0"/>
              <a:buChar char="•"/>
            </a:pPr>
            <a:r>
              <a:rPr lang="en-US" sz="1200">
                <a:latin typeface="Arial Nova" panose="020B0504020202020204" pitchFamily="34" charset="0"/>
              </a:rPr>
              <a:t>Comprehensive integration with the Aruba 360 Security Exchange Program </a:t>
            </a:r>
            <a:endParaRPr lang="en-IN" sz="1200">
              <a:latin typeface="Arial Nova" panose="020B0504020202020204" pitchFamily="34" charset="0"/>
            </a:endParaRPr>
          </a:p>
          <a:p>
            <a:pPr marL="171450" lvl="0" indent="-171450">
              <a:buFont typeface="Arial" panose="020B0604020202020204" pitchFamily="34" charset="0"/>
              <a:buChar char="•"/>
            </a:pPr>
            <a:r>
              <a:rPr lang="en-US" sz="1200">
                <a:latin typeface="Arial Nova" panose="020B0504020202020204" pitchFamily="34" charset="0"/>
              </a:rPr>
              <a:t>SSO supports Ping, Okta and other IM tools to improve user experience on SAML 2.0-based applications</a:t>
            </a:r>
            <a:endParaRPr lang="en-IN" sz="1200">
              <a:latin typeface="Arial Nova" panose="020B0504020202020204" pitchFamily="34" charset="0"/>
            </a:endParaRPr>
          </a:p>
          <a:p>
            <a:pPr marL="171450" lvl="0" indent="-171450">
              <a:buFont typeface="Arial" panose="020B0604020202020204" pitchFamily="34" charset="0"/>
              <a:buChar char="•"/>
            </a:pPr>
            <a:r>
              <a:rPr lang="en-US" sz="1200">
                <a:latin typeface="Arial Nova" panose="020B0504020202020204" pitchFamily="34" charset="0"/>
              </a:rPr>
              <a:t>Advanced reporting and granular alerts. Bandwidth limiting, Time of day access features</a:t>
            </a:r>
            <a:endParaRPr lang="en-IN" sz="1200">
              <a:latin typeface="Arial Nova" panose="020B0504020202020204" pitchFamily="34" charset="0"/>
            </a:endParaRPr>
          </a:p>
          <a:p>
            <a:pPr marL="171450" lvl="0" indent="-171450">
              <a:buFont typeface="Arial" panose="020B0604020202020204" pitchFamily="34" charset="0"/>
              <a:buChar char="•"/>
            </a:pPr>
            <a:r>
              <a:rPr lang="en-US" sz="1200">
                <a:latin typeface="Arial Nova" panose="020B0504020202020204" pitchFamily="34" charset="0"/>
              </a:rPr>
              <a:t>Active and passive device fingerprinting</a:t>
            </a:r>
            <a:endParaRPr lang="en-IN" sz="1200">
              <a:latin typeface="Arial Nova" panose="020B0504020202020204" pitchFamily="34" charset="0"/>
            </a:endParaRPr>
          </a:p>
          <a:p>
            <a:pPr marL="171450" lvl="0" indent="-171450">
              <a:buFont typeface="Arial" panose="020B0604020202020204" pitchFamily="34" charset="0"/>
              <a:buChar char="•"/>
            </a:pPr>
            <a:r>
              <a:rPr lang="en-US" sz="1200">
                <a:latin typeface="Arial Nova" panose="020B0504020202020204" pitchFamily="34" charset="0"/>
              </a:rPr>
              <a:t>Support for virtualization platforms such as VMware, Microsoft, CentOS &amp; Amazon</a:t>
            </a:r>
            <a:endParaRPr lang="en-IN" sz="1200">
              <a:latin typeface="Arial Nova" panose="020B0504020202020204" pitchFamily="34" charset="0"/>
            </a:endParaRPr>
          </a:p>
        </p:txBody>
      </p:sp>
      <p:sp>
        <p:nvSpPr>
          <p:cNvPr id="4" name="Slide Number Placeholder 3"/>
          <p:cNvSpPr>
            <a:spLocks noGrp="1"/>
          </p:cNvSpPr>
          <p:nvPr>
            <p:ph type="sldNum" sz="quarter" idx="5"/>
          </p:nvPr>
        </p:nvSpPr>
        <p:spPr/>
        <p:txBody>
          <a:bodyPr/>
          <a:lstStyle/>
          <a:p>
            <a:fld id="{B852B050-E288-4393-B102-ADC355E2026E}" type="slidenum">
              <a:rPr lang="en-IN" smtClean="0"/>
              <a:t>20</a:t>
            </a:fld>
            <a:endParaRPr lang="en-IN"/>
          </a:p>
        </p:txBody>
      </p:sp>
    </p:spTree>
    <p:extLst>
      <p:ext uri="{BB962C8B-B14F-4D97-AF65-F5344CB8AC3E}">
        <p14:creationId xmlns:p14="http://schemas.microsoft.com/office/powerpoint/2010/main" val="519998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b="0" i="0">
                <a:solidFill>
                  <a:srgbClr val="ECECF1"/>
                </a:solidFill>
                <a:effectLst/>
                <a:latin typeface="Söhne"/>
              </a:rPr>
              <a:t>1 ACCESS LICENSES</a:t>
            </a:r>
          </a:p>
          <a:p>
            <a:pPr marL="0" indent="0">
              <a:buNone/>
            </a:pPr>
            <a:r>
              <a:rPr lang="en-US" b="0" i="0">
                <a:solidFill>
                  <a:srgbClr val="ECECF1"/>
                </a:solidFill>
                <a:effectLst/>
                <a:latin typeface="Söhne"/>
              </a:rPr>
              <a:t>The Access license is used to enable 802.1X, MAC Authentication, TACACS+, Guest, OnConnect, 360 Security Exchange (previously ClearPass Exchange) and Endpoint Profiling. Access license consumption is based upon a concurrent session per-endpoint model. The 360 Security Exchange, Endpoint Profiling and TACACS+ (starting with 6.7.1) are enabled when at least 100 Access licenses are installed but do not consume any Access licenses. A session is considered active when an endpoint is authenticated/authorized and actively connected to the network. When a new endpoint establishes a session, an Access license is removed from the pool. When the endpoint discontinues the session, an Access license is returned to the pool. Session checks are performed every 15 minutes. If the session end cannot be identified (e.g. no accounting), the license will be removed from the pool for a period of 24 hours from the time the endpoint authenticated/authorized and connected to the network.</a:t>
            </a:r>
          </a:p>
          <a:p>
            <a:pPr marL="0" indent="0">
              <a:buNone/>
            </a:pPr>
            <a:endParaRPr lang="en-US" b="0" i="0">
              <a:solidFill>
                <a:srgbClr val="ECECF1"/>
              </a:solidFill>
              <a:effectLst/>
              <a:latin typeface="Söhne"/>
            </a:endParaRPr>
          </a:p>
          <a:p>
            <a:pPr marL="0" indent="0">
              <a:buNone/>
            </a:pPr>
            <a:r>
              <a:rPr lang="en-US" b="0" i="0">
                <a:solidFill>
                  <a:srgbClr val="ECECF1"/>
                </a:solidFill>
                <a:effectLst/>
                <a:latin typeface="Söhne"/>
              </a:rPr>
              <a:t>2 ONBOARD LICENSES</a:t>
            </a:r>
          </a:p>
          <a:p>
            <a:pPr marL="0" indent="0">
              <a:buNone/>
            </a:pPr>
            <a:r>
              <a:rPr lang="en-US" b="0" i="0">
                <a:solidFill>
                  <a:srgbClr val="ECECF1"/>
                </a:solidFill>
                <a:effectLst/>
                <a:latin typeface="Söhne"/>
              </a:rPr>
              <a:t>The Onboard license is used to enable automated provisioning and the creation of unique device identity certificates for any Windows, macOS, iOS, Android, ChromeOS, and Linux devices via a user driven, self-guided portal. Onboard license consumption is based upon an active certificate per-user model. For example, if a given user has four devices with an active certificate each, only one onboard license is required. If over time, three out of the four devices are retired, and their associated certificates revoked, the fourth device certificate being active will still keep the onboard license associated to the user. Onboard licenses are available as perpetual or subscription-based licenses from 100 to 10K concurrent endpoints. Multiple Onboard licenses can be installed on a standalone appliance or cluster for increased licensed capacity, for example 100+100+100 = 300. Subscription licenses (which include support) are tracked both on licensed capacity and term. If two subscription licenses are installed 6 months apart, the total term will be one and a half years however in the last 6 months, the licensed capacity will drop to the remaining valid subscription.</a:t>
            </a:r>
          </a:p>
          <a:p>
            <a:pPr marL="0" indent="0">
              <a:buNone/>
            </a:pPr>
            <a:endParaRPr lang="en-US" b="0" i="0">
              <a:solidFill>
                <a:srgbClr val="ECECF1"/>
              </a:solidFill>
              <a:effectLst/>
              <a:latin typeface="Söhne"/>
            </a:endParaRPr>
          </a:p>
          <a:p>
            <a:pPr marL="0" indent="0">
              <a:buNone/>
            </a:pPr>
            <a:r>
              <a:rPr lang="en-US" b="0" i="0">
                <a:solidFill>
                  <a:srgbClr val="ECECF1"/>
                </a:solidFill>
                <a:effectLst/>
                <a:latin typeface="Söhne"/>
              </a:rPr>
              <a:t>3 ONGUARD LICENSES</a:t>
            </a:r>
          </a:p>
          <a:p>
            <a:pPr marL="0" indent="0">
              <a:buNone/>
            </a:pPr>
            <a:r>
              <a:rPr lang="en-US" b="0" i="0">
                <a:solidFill>
                  <a:srgbClr val="ECECF1"/>
                </a:solidFill>
                <a:effectLst/>
                <a:latin typeface="Söhne"/>
              </a:rPr>
              <a:t>ClearPass OnGuard leverages persistent and dissolvable agents to perform advanced endpoint posture assessments over wireless, wired and VPN connections. OnGuard’s health-check capabilities ensure compliance and network safeguards before devices connect. OnGuard license consumption is based upon a per-endpoint model. For example, if the OnGuard persistent agent is to be installed (persistent agent) or used (dissolvable agent) on five endpoints within a 24-hour period, five OnGuard licenses are required. OnGuard licenses are available as perpetual or subscription-based licenses from 100 to 10K concurrent endpoints. Multiple OnGuard licenses can be installed on a standalone appliance or cluster for increased licensed capacity, for example 100+100+100 = 300. Subscription licenses (which include support) are tracked both on licensed capacity and term. If two subscription licenses are installed 6 months apart, the total term will be one and a half years however in the last 6 months, the licensed capacity will drop to the remaining valid subscription.</a:t>
            </a:r>
            <a:endParaRPr lang="en-IN"/>
          </a:p>
        </p:txBody>
      </p:sp>
      <p:sp>
        <p:nvSpPr>
          <p:cNvPr id="4" name="Slide Number Placeholder 3"/>
          <p:cNvSpPr>
            <a:spLocks noGrp="1"/>
          </p:cNvSpPr>
          <p:nvPr>
            <p:ph type="sldNum" sz="quarter" idx="5"/>
          </p:nvPr>
        </p:nvSpPr>
        <p:spPr/>
        <p:txBody>
          <a:bodyPr/>
          <a:lstStyle/>
          <a:p>
            <a:fld id="{B852B050-E288-4393-B102-ADC355E2026E}" type="slidenum">
              <a:rPr lang="en-IN" smtClean="0"/>
              <a:t>21</a:t>
            </a:fld>
            <a:endParaRPr lang="en-IN"/>
          </a:p>
        </p:txBody>
      </p:sp>
    </p:spTree>
    <p:extLst>
      <p:ext uri="{BB962C8B-B14F-4D97-AF65-F5344CB8AC3E}">
        <p14:creationId xmlns:p14="http://schemas.microsoft.com/office/powerpoint/2010/main" val="1099446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a:buFont typeface="+mj-lt"/>
              <a:buNone/>
            </a:pPr>
            <a:r>
              <a:rPr lang="en-US" b="1" i="0">
                <a:solidFill>
                  <a:srgbClr val="D1D5DB"/>
                </a:solidFill>
                <a:effectLst/>
                <a:latin typeface="Söhne"/>
              </a:rPr>
              <a:t>Cisco ISE provides advanced features related to authentication, such as:</a:t>
            </a:r>
          </a:p>
          <a:p>
            <a:pPr marL="685800" lvl="1" indent="-228600" algn="l">
              <a:buFont typeface="+mj-lt"/>
              <a:buAutoNum type="arabicPeriod"/>
            </a:pPr>
            <a:r>
              <a:rPr lang="en-US" b="1" i="0">
                <a:solidFill>
                  <a:srgbClr val="D1D5DB"/>
                </a:solidFill>
                <a:effectLst/>
                <a:latin typeface="Söhne"/>
              </a:rPr>
              <a:t>Multi-factor Authentication (MFA):</a:t>
            </a:r>
            <a:r>
              <a:rPr lang="en-US" b="0" i="0">
                <a:solidFill>
                  <a:srgbClr val="D1D5DB"/>
                </a:solidFill>
                <a:effectLst/>
                <a:latin typeface="Söhne"/>
              </a:rPr>
              <a:t> ISE supports various MFA methods, including one-time passwords (OTP), certificates, and more. Advanced licenses may be required to enable and manage these features.</a:t>
            </a:r>
            <a:br>
              <a:rPr lang="en-US" b="0" i="0">
                <a:solidFill>
                  <a:srgbClr val="D1D5DB"/>
                </a:solidFill>
                <a:effectLst/>
                <a:latin typeface="Söhne"/>
              </a:rPr>
            </a:br>
            <a:endParaRPr lang="en-US" b="0" i="0">
              <a:solidFill>
                <a:srgbClr val="D1D5DB"/>
              </a:solidFill>
              <a:effectLst/>
              <a:latin typeface="Söhne"/>
            </a:endParaRPr>
          </a:p>
          <a:p>
            <a:pPr marL="685800" lvl="1" indent="-228600" algn="l">
              <a:buFont typeface="+mj-lt"/>
              <a:buAutoNum type="arabicPeriod"/>
            </a:pPr>
            <a:r>
              <a:rPr lang="en-US" b="1" i="0">
                <a:solidFill>
                  <a:srgbClr val="D1D5DB"/>
                </a:solidFill>
                <a:effectLst/>
                <a:latin typeface="Söhne"/>
              </a:rPr>
              <a:t>Device Registration:</a:t>
            </a:r>
            <a:r>
              <a:rPr lang="en-US" b="0" i="0">
                <a:solidFill>
                  <a:srgbClr val="D1D5DB"/>
                </a:solidFill>
                <a:effectLst/>
                <a:latin typeface="Söhne"/>
              </a:rPr>
              <a:t> Some deployments may require device registration as part of the authentication process. Cisco ISE can assign policies based on the type and health of the device, and additional licenses may be needed for this functionality.</a:t>
            </a:r>
            <a:br>
              <a:rPr lang="en-US" b="0" i="0">
                <a:solidFill>
                  <a:srgbClr val="D1D5DB"/>
                </a:solidFill>
                <a:effectLst/>
                <a:latin typeface="Söhne"/>
              </a:rPr>
            </a:br>
            <a:endParaRPr lang="en-US" b="0" i="0">
              <a:solidFill>
                <a:srgbClr val="D1D5DB"/>
              </a:solidFill>
              <a:effectLst/>
              <a:latin typeface="Söhne"/>
            </a:endParaRPr>
          </a:p>
          <a:p>
            <a:pPr marL="685800" lvl="1" indent="-228600" algn="l">
              <a:buFont typeface="+mj-lt"/>
              <a:buAutoNum type="arabicPeriod"/>
            </a:pPr>
            <a:r>
              <a:rPr lang="en-US" b="1" i="0">
                <a:solidFill>
                  <a:srgbClr val="D1D5DB"/>
                </a:solidFill>
                <a:effectLst/>
                <a:latin typeface="Söhne"/>
              </a:rPr>
              <a:t>Adaptive Network Control (ANC):</a:t>
            </a:r>
            <a:r>
              <a:rPr lang="en-US" b="0" i="0">
                <a:solidFill>
                  <a:srgbClr val="D1D5DB"/>
                </a:solidFill>
                <a:effectLst/>
                <a:latin typeface="Söhne"/>
              </a:rPr>
              <a:t> ANC allows ISE to dynamically adjust access policies based on the security posture of the endpoint device.</a:t>
            </a:r>
            <a:br>
              <a:rPr lang="en-US" b="0" i="0">
                <a:solidFill>
                  <a:srgbClr val="D1D5DB"/>
                </a:solidFill>
                <a:effectLst/>
                <a:latin typeface="Söhne"/>
              </a:rPr>
            </a:br>
            <a:endParaRPr lang="en-US" b="0" i="0">
              <a:solidFill>
                <a:srgbClr val="D1D5DB"/>
              </a:solidFill>
              <a:effectLst/>
              <a:latin typeface="Söhne"/>
            </a:endParaRPr>
          </a:p>
          <a:p>
            <a:pPr marL="685800" lvl="1" indent="-228600" algn="l">
              <a:buFont typeface="+mj-lt"/>
              <a:buAutoNum type="arabicPeriod"/>
            </a:pPr>
            <a:r>
              <a:rPr lang="en-US" b="1" i="0">
                <a:solidFill>
                  <a:srgbClr val="D1D5DB"/>
                </a:solidFill>
                <a:effectLst/>
                <a:latin typeface="Söhne"/>
              </a:rPr>
              <a:t>BYOD (Bring Your Own Device) Licenses: </a:t>
            </a:r>
            <a:r>
              <a:rPr lang="en-US" b="0" i="0">
                <a:solidFill>
                  <a:srgbClr val="D1D5DB"/>
                </a:solidFill>
                <a:effectLst/>
                <a:latin typeface="Söhne"/>
              </a:rPr>
              <a:t>Cisco ISE can play a crucial role in BYOD scenarios, ensuring that personal devices meet security compliance before granting access to the network. Licenses associated with BYOD features may be required for this functionality.</a:t>
            </a:r>
            <a:br>
              <a:rPr lang="en-US" b="0" i="0">
                <a:solidFill>
                  <a:srgbClr val="D1D5DB"/>
                </a:solidFill>
                <a:effectLst/>
                <a:latin typeface="Söhne"/>
              </a:rPr>
            </a:br>
            <a:endParaRPr lang="en-US" b="0" i="0">
              <a:solidFill>
                <a:srgbClr val="D1D5DB"/>
              </a:solidFill>
              <a:effectLst/>
              <a:latin typeface="Söhne"/>
            </a:endParaRPr>
          </a:p>
          <a:p>
            <a:pPr marL="685800" lvl="1" indent="-228600" algn="l">
              <a:buFont typeface="+mj-lt"/>
              <a:buAutoNum type="arabicPeriod"/>
            </a:pPr>
            <a:r>
              <a:rPr lang="en-US" b="1" i="0">
                <a:solidFill>
                  <a:srgbClr val="D1D5DB"/>
                </a:solidFill>
                <a:effectLst/>
                <a:latin typeface="Söhne"/>
              </a:rPr>
              <a:t>Guest Services Licenses: </a:t>
            </a:r>
            <a:r>
              <a:rPr lang="en-US" b="0" i="0">
                <a:solidFill>
                  <a:srgbClr val="D1D5DB"/>
                </a:solidFill>
                <a:effectLst/>
                <a:latin typeface="Söhne"/>
              </a:rPr>
              <a:t>Cisco ISE can provide guest access with different levels of authentication and authorization. Guest services licenses may be necessary to manage the guest access policies, including authentication for guest users.</a:t>
            </a:r>
          </a:p>
        </p:txBody>
      </p:sp>
      <p:sp>
        <p:nvSpPr>
          <p:cNvPr id="4" name="Slide Number Placeholder 3"/>
          <p:cNvSpPr>
            <a:spLocks noGrp="1"/>
          </p:cNvSpPr>
          <p:nvPr>
            <p:ph type="sldNum" sz="quarter" idx="5"/>
          </p:nvPr>
        </p:nvSpPr>
        <p:spPr/>
        <p:txBody>
          <a:bodyPr/>
          <a:lstStyle/>
          <a:p>
            <a:fld id="{B852B050-E288-4393-B102-ADC355E2026E}" type="slidenum">
              <a:rPr lang="en-IN" smtClean="0"/>
              <a:t>32</a:t>
            </a:fld>
            <a:endParaRPr lang="en-IN"/>
          </a:p>
        </p:txBody>
      </p:sp>
    </p:spTree>
    <p:extLst>
      <p:ext uri="{BB962C8B-B14F-4D97-AF65-F5344CB8AC3E}">
        <p14:creationId xmlns:p14="http://schemas.microsoft.com/office/powerpoint/2010/main" val="35339518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1" i="0">
                <a:solidFill>
                  <a:srgbClr val="D1D5DB"/>
                </a:solidFill>
                <a:effectLst/>
                <a:latin typeface="Söhne"/>
              </a:rPr>
              <a:t>Meraki Enterprise License:</a:t>
            </a:r>
            <a:endParaRPr lang="en-US" b="0" i="0">
              <a:solidFill>
                <a:srgbClr val="D1D5DB"/>
              </a:solidFill>
              <a:effectLst/>
              <a:latin typeface="Söhne"/>
            </a:endParaRPr>
          </a:p>
          <a:p>
            <a:pPr algn="l">
              <a:buFont typeface="+mj-lt"/>
              <a:buAutoNum type="arabicPeriod"/>
            </a:pPr>
            <a:r>
              <a:rPr lang="en-US" b="1" i="0">
                <a:solidFill>
                  <a:srgbClr val="D1D5DB"/>
                </a:solidFill>
                <a:effectLst/>
                <a:latin typeface="Söhne"/>
              </a:rPr>
              <a:t>Comprehensive Cloud Management:</a:t>
            </a:r>
            <a:endParaRPr lang="en-US" b="0" i="0">
              <a:solidFill>
                <a:srgbClr val="D1D5DB"/>
              </a:solidFill>
              <a:effectLst/>
              <a:latin typeface="Söhne"/>
            </a:endParaRPr>
          </a:p>
          <a:p>
            <a:pPr marL="742950" lvl="1" indent="-285750" algn="l">
              <a:buFont typeface="+mj-lt"/>
              <a:buAutoNum type="arabicPeriod"/>
            </a:pPr>
            <a:r>
              <a:rPr lang="en-US" b="0" i="0">
                <a:solidFill>
                  <a:srgbClr val="D1D5DB"/>
                </a:solidFill>
                <a:effectLst/>
                <a:latin typeface="Söhne"/>
              </a:rPr>
              <a:t>The Enterprise License is the foundational license required for all Meraki devices. It enables cloud-based management through the Meraki Dashboard, allowing administrators to configure, monitor, and troubleshoot Meraki devices from anywhere with internet access.</a:t>
            </a:r>
          </a:p>
          <a:p>
            <a:pPr algn="l">
              <a:buFont typeface="+mj-lt"/>
              <a:buAutoNum type="arabicPeriod"/>
            </a:pPr>
            <a:r>
              <a:rPr lang="en-US" b="1" i="0">
                <a:solidFill>
                  <a:srgbClr val="D1D5DB"/>
                </a:solidFill>
                <a:effectLst/>
                <a:latin typeface="Söhne"/>
              </a:rPr>
              <a:t>Firmware Updates:</a:t>
            </a:r>
            <a:endParaRPr lang="en-US" b="0" i="0">
              <a:solidFill>
                <a:srgbClr val="D1D5DB"/>
              </a:solidFill>
              <a:effectLst/>
              <a:latin typeface="Söhne"/>
            </a:endParaRPr>
          </a:p>
          <a:p>
            <a:pPr marL="742950" lvl="1" indent="-285750" algn="l">
              <a:buFont typeface="+mj-lt"/>
              <a:buAutoNum type="arabicPeriod"/>
            </a:pPr>
            <a:r>
              <a:rPr lang="en-US" b="0" i="0">
                <a:solidFill>
                  <a:srgbClr val="D1D5DB"/>
                </a:solidFill>
                <a:effectLst/>
                <a:latin typeface="Söhne"/>
              </a:rPr>
              <a:t>The Enterprise License includes access to firmware updates. This ensures that Meraki devices are running the latest and most secure software, with new features and enhancements.</a:t>
            </a:r>
          </a:p>
          <a:p>
            <a:pPr algn="l">
              <a:buFont typeface="+mj-lt"/>
              <a:buAutoNum type="arabicPeriod"/>
            </a:pPr>
            <a:r>
              <a:rPr lang="en-US" b="1" i="0">
                <a:solidFill>
                  <a:srgbClr val="D1D5DB"/>
                </a:solidFill>
                <a:effectLst/>
                <a:latin typeface="Söhne"/>
              </a:rPr>
              <a:t>24/7 Customer Support:</a:t>
            </a:r>
            <a:endParaRPr lang="en-US" b="0" i="0">
              <a:solidFill>
                <a:srgbClr val="D1D5DB"/>
              </a:solidFill>
              <a:effectLst/>
              <a:latin typeface="Söhne"/>
            </a:endParaRPr>
          </a:p>
          <a:p>
            <a:pPr marL="742950" lvl="1" indent="-285750" algn="l">
              <a:buFont typeface="+mj-lt"/>
              <a:buAutoNum type="arabicPeriod"/>
            </a:pPr>
            <a:r>
              <a:rPr lang="en-US" b="0" i="0">
                <a:solidFill>
                  <a:srgbClr val="D1D5DB"/>
                </a:solidFill>
                <a:effectLst/>
                <a:latin typeface="Söhne"/>
              </a:rPr>
              <a:t>With the Enterprise License, customers have access to 24/7 customer support provided by Meraki. This support covers technical assistance, troubleshooting, and guidance in managing Meraki deployments.</a:t>
            </a:r>
          </a:p>
          <a:p>
            <a:pPr algn="l">
              <a:buFont typeface="+mj-lt"/>
              <a:buAutoNum type="arabicPeriod"/>
            </a:pPr>
            <a:r>
              <a:rPr lang="en-US" b="1" i="0">
                <a:solidFill>
                  <a:srgbClr val="D1D5DB"/>
                </a:solidFill>
                <a:effectLst/>
                <a:latin typeface="Söhne"/>
              </a:rPr>
              <a:t>Next-Business-Day Hardware Replacement:</a:t>
            </a:r>
            <a:endParaRPr lang="en-US" b="0" i="0">
              <a:solidFill>
                <a:srgbClr val="D1D5DB"/>
              </a:solidFill>
              <a:effectLst/>
              <a:latin typeface="Söhne"/>
            </a:endParaRPr>
          </a:p>
          <a:p>
            <a:pPr marL="742950" lvl="1" indent="-285750" algn="l">
              <a:buFont typeface="+mj-lt"/>
              <a:buAutoNum type="arabicPeriod"/>
            </a:pPr>
            <a:r>
              <a:rPr lang="en-US" b="0" i="0">
                <a:solidFill>
                  <a:srgbClr val="D1D5DB"/>
                </a:solidFill>
                <a:effectLst/>
                <a:latin typeface="Söhne"/>
              </a:rPr>
              <a:t>In the event of hardware failure, the Enterprise License includes next-business-day hardware replacement. This helps minimize downtime by providing a replacement device promptly.</a:t>
            </a:r>
          </a:p>
          <a:p>
            <a:pPr algn="l">
              <a:buFont typeface="+mj-lt"/>
              <a:buAutoNum type="arabicPeriod"/>
            </a:pPr>
            <a:r>
              <a:rPr lang="en-US" b="1" i="0">
                <a:solidFill>
                  <a:srgbClr val="D1D5DB"/>
                </a:solidFill>
                <a:effectLst/>
                <a:latin typeface="Söhne"/>
              </a:rPr>
              <a:t>Feature Enablers:</a:t>
            </a:r>
            <a:endParaRPr lang="en-US" b="0" i="0">
              <a:solidFill>
                <a:srgbClr val="D1D5DB"/>
              </a:solidFill>
              <a:effectLst/>
              <a:latin typeface="Söhne"/>
            </a:endParaRPr>
          </a:p>
          <a:p>
            <a:pPr marL="742950" lvl="1" indent="-285750" algn="l">
              <a:buFont typeface="+mj-lt"/>
              <a:buAutoNum type="arabicPeriod"/>
            </a:pPr>
            <a:r>
              <a:rPr lang="en-US" b="0" i="0">
                <a:solidFill>
                  <a:srgbClr val="D1D5DB"/>
                </a:solidFill>
                <a:effectLst/>
                <a:latin typeface="Söhne"/>
              </a:rPr>
              <a:t>While the core cloud management features are available with the base license, the Enterprise License may include additional feature enablers that enhance the capabilities of specific Meraki devices. For example, in the case of security appliances, the Enterprise License might include advanced security features.</a:t>
            </a:r>
          </a:p>
          <a:p>
            <a:pPr algn="l">
              <a:buFont typeface="+mj-lt"/>
              <a:buAutoNum type="arabicPeriod"/>
            </a:pPr>
            <a:r>
              <a:rPr lang="en-US" b="1" i="0">
                <a:solidFill>
                  <a:srgbClr val="D1D5DB"/>
                </a:solidFill>
                <a:effectLst/>
                <a:latin typeface="Söhne"/>
              </a:rPr>
              <a:t>Scalability:</a:t>
            </a:r>
            <a:endParaRPr lang="en-US" b="0" i="0">
              <a:solidFill>
                <a:srgbClr val="D1D5DB"/>
              </a:solidFill>
              <a:effectLst/>
              <a:latin typeface="Söhne"/>
            </a:endParaRPr>
          </a:p>
          <a:p>
            <a:pPr marL="742950" lvl="1" indent="-285750" algn="l">
              <a:buFont typeface="+mj-lt"/>
              <a:buAutoNum type="arabicPeriod"/>
            </a:pPr>
            <a:r>
              <a:rPr lang="en-US" b="0" i="0">
                <a:solidFill>
                  <a:srgbClr val="D1D5DB"/>
                </a:solidFill>
                <a:effectLst/>
                <a:latin typeface="Söhne"/>
              </a:rPr>
              <a:t>The Enterprise License is designed to scale with the organization's needs, whether it's a small deployment or a large, distributed network with numerous Meraki devices.</a:t>
            </a:r>
          </a:p>
          <a:p>
            <a:pPr algn="l">
              <a:buFont typeface="+mj-lt"/>
              <a:buAutoNum type="arabicPeriod"/>
            </a:pPr>
            <a:r>
              <a:rPr lang="en-US" b="1" i="0">
                <a:solidFill>
                  <a:srgbClr val="D1D5DB"/>
                </a:solidFill>
                <a:effectLst/>
                <a:latin typeface="Söhne"/>
              </a:rPr>
              <a:t>Smart Licensing:</a:t>
            </a:r>
            <a:endParaRPr lang="en-US" b="0" i="0">
              <a:solidFill>
                <a:srgbClr val="D1D5DB"/>
              </a:solidFill>
              <a:effectLst/>
              <a:latin typeface="Söhne"/>
            </a:endParaRPr>
          </a:p>
          <a:p>
            <a:pPr marL="742950" lvl="1" indent="-285750" algn="l">
              <a:buFont typeface="+mj-lt"/>
              <a:buAutoNum type="arabicPeriod"/>
            </a:pPr>
            <a:r>
              <a:rPr lang="en-US" b="0" i="0">
                <a:solidFill>
                  <a:srgbClr val="D1D5DB"/>
                </a:solidFill>
                <a:effectLst/>
                <a:latin typeface="Söhne"/>
              </a:rPr>
              <a:t>Meraki uses Smart Licensing to simplify the license management process. Smart Licensing allows administrators to manage and allocate licenses efficiently, ensuring that devices have the necessary licenses for their features.</a:t>
            </a:r>
          </a:p>
          <a:p>
            <a:pPr algn="l">
              <a:buFont typeface="+mj-lt"/>
              <a:buAutoNum type="arabicPeriod"/>
            </a:pPr>
            <a:r>
              <a:rPr lang="en-US" b="1" i="0">
                <a:solidFill>
                  <a:srgbClr val="D1D5DB"/>
                </a:solidFill>
                <a:effectLst/>
                <a:latin typeface="Söhne"/>
              </a:rPr>
              <a:t>Insight License:</a:t>
            </a:r>
            <a:endParaRPr lang="en-US" b="0" i="0">
              <a:solidFill>
                <a:srgbClr val="D1D5DB"/>
              </a:solidFill>
              <a:effectLst/>
              <a:latin typeface="Söhne"/>
            </a:endParaRPr>
          </a:p>
          <a:p>
            <a:pPr marL="742950" lvl="1" indent="-285750" algn="l">
              <a:buFont typeface="+mj-lt"/>
              <a:buAutoNum type="arabicPeriod"/>
            </a:pPr>
            <a:r>
              <a:rPr lang="en-US" b="0" i="0">
                <a:solidFill>
                  <a:srgbClr val="D1D5DB"/>
                </a:solidFill>
                <a:effectLst/>
                <a:latin typeface="Söhne"/>
              </a:rPr>
              <a:t>The Insight License is designed for Meraki access points and provides enhanced analytics and location-based services, including location analytics and Bluetooth/Wi-Fi analytics.</a:t>
            </a:r>
          </a:p>
          <a:p>
            <a:endParaRPr lang="en-US" b="0" i="0">
              <a:solidFill>
                <a:srgbClr val="D1D5DB"/>
              </a:solidFill>
              <a:effectLst/>
              <a:latin typeface="Söhne"/>
            </a:endParaRPr>
          </a:p>
          <a:p>
            <a:br>
              <a:rPr lang="en-US"/>
            </a:br>
            <a:endParaRPr lang="en-US"/>
          </a:p>
          <a:p>
            <a:pPr algn="l"/>
            <a:r>
              <a:rPr lang="en-US" b="1" i="0">
                <a:solidFill>
                  <a:srgbClr val="D1D5DB"/>
                </a:solidFill>
                <a:effectLst/>
                <a:latin typeface="Söhne"/>
              </a:rPr>
              <a:t>Meraki Advanced Security License:</a:t>
            </a:r>
            <a:endParaRPr lang="en-US" b="0" i="0">
              <a:solidFill>
                <a:srgbClr val="D1D5DB"/>
              </a:solidFill>
              <a:effectLst/>
              <a:latin typeface="Söhne"/>
            </a:endParaRPr>
          </a:p>
          <a:p>
            <a:pPr algn="l">
              <a:buFont typeface="+mj-lt"/>
              <a:buAutoNum type="arabicPeriod"/>
            </a:pPr>
            <a:r>
              <a:rPr lang="en-US" b="1" i="0">
                <a:solidFill>
                  <a:srgbClr val="D1D5DB"/>
                </a:solidFill>
                <a:effectLst/>
                <a:latin typeface="Söhne"/>
              </a:rPr>
              <a:t>Enhanced Threat Protection:</a:t>
            </a:r>
            <a:endParaRPr lang="en-US" b="0" i="0">
              <a:solidFill>
                <a:srgbClr val="D1D5DB"/>
              </a:solidFill>
              <a:effectLst/>
              <a:latin typeface="Söhne"/>
            </a:endParaRPr>
          </a:p>
          <a:p>
            <a:pPr marL="742950" lvl="1" indent="-285750" algn="l">
              <a:buFont typeface="+mj-lt"/>
              <a:buAutoNum type="arabicPeriod"/>
            </a:pPr>
            <a:r>
              <a:rPr lang="en-US" b="0" i="0">
                <a:solidFill>
                  <a:srgbClr val="D1D5DB"/>
                </a:solidFill>
                <a:effectLst/>
                <a:latin typeface="Söhne"/>
              </a:rPr>
              <a:t>The Advanced Security License includes enhanced threat protection features to bolster the security posture of the Meraki security appliances. This may include advanced threat detection and mitigation capabilities.</a:t>
            </a:r>
          </a:p>
          <a:p>
            <a:pPr algn="l">
              <a:buFont typeface="+mj-lt"/>
              <a:buAutoNum type="arabicPeriod"/>
            </a:pPr>
            <a:r>
              <a:rPr lang="en-US" b="1" i="0">
                <a:solidFill>
                  <a:srgbClr val="D1D5DB"/>
                </a:solidFill>
                <a:effectLst/>
                <a:latin typeface="Söhne"/>
              </a:rPr>
              <a:t>Advanced Malware Protection (AMP):</a:t>
            </a:r>
            <a:endParaRPr lang="en-US" b="0" i="0">
              <a:solidFill>
                <a:srgbClr val="D1D5DB"/>
              </a:solidFill>
              <a:effectLst/>
              <a:latin typeface="Söhne"/>
            </a:endParaRPr>
          </a:p>
          <a:p>
            <a:pPr marL="742950" lvl="1" indent="-285750" algn="l">
              <a:buFont typeface="+mj-lt"/>
              <a:buAutoNum type="arabicPeriod"/>
            </a:pPr>
            <a:r>
              <a:rPr lang="en-US" b="0" i="0">
                <a:solidFill>
                  <a:srgbClr val="D1D5DB"/>
                </a:solidFill>
                <a:effectLst/>
                <a:latin typeface="Söhne"/>
              </a:rPr>
              <a:t>AMP is a key component of the Advanced Security License. It provides protection against advanced malware, including zero-day threats. It uses advanced techniques to analyze and detect malicious files in real-time.</a:t>
            </a:r>
          </a:p>
          <a:p>
            <a:pPr algn="l">
              <a:buFont typeface="+mj-lt"/>
              <a:buAutoNum type="arabicPeriod"/>
            </a:pPr>
            <a:r>
              <a:rPr lang="en-US" b="1" i="0">
                <a:solidFill>
                  <a:srgbClr val="D1D5DB"/>
                </a:solidFill>
                <a:effectLst/>
                <a:latin typeface="Söhne"/>
              </a:rPr>
              <a:t>Intrusion Detection and Prevention (IDS/IPS):</a:t>
            </a:r>
            <a:endParaRPr lang="en-US" b="0" i="0">
              <a:solidFill>
                <a:srgbClr val="D1D5DB"/>
              </a:solidFill>
              <a:effectLst/>
              <a:latin typeface="Söhne"/>
            </a:endParaRPr>
          </a:p>
          <a:p>
            <a:pPr marL="742950" lvl="1" indent="-285750" algn="l">
              <a:buFont typeface="+mj-lt"/>
              <a:buAutoNum type="arabicPeriod"/>
            </a:pPr>
            <a:r>
              <a:rPr lang="en-US" b="0" i="0">
                <a:solidFill>
                  <a:srgbClr val="D1D5DB"/>
                </a:solidFill>
                <a:effectLst/>
                <a:latin typeface="Söhne"/>
              </a:rPr>
              <a:t>The license includes intrusion detection and prevention features that monitor network traffic for suspicious or malicious activity. It can help identify and block potential threats, enhancing overall network security.</a:t>
            </a:r>
          </a:p>
          <a:p>
            <a:pPr algn="l">
              <a:buFont typeface="+mj-lt"/>
              <a:buAutoNum type="arabicPeriod"/>
            </a:pPr>
            <a:r>
              <a:rPr lang="en-US" b="1" i="0">
                <a:solidFill>
                  <a:srgbClr val="D1D5DB"/>
                </a:solidFill>
                <a:effectLst/>
                <a:latin typeface="Söhne"/>
              </a:rPr>
              <a:t>Content Filtering:</a:t>
            </a:r>
            <a:endParaRPr lang="en-US" b="0" i="0">
              <a:solidFill>
                <a:srgbClr val="D1D5DB"/>
              </a:solidFill>
              <a:effectLst/>
              <a:latin typeface="Söhne"/>
            </a:endParaRPr>
          </a:p>
          <a:p>
            <a:pPr marL="742950" lvl="1" indent="-285750" algn="l">
              <a:buFont typeface="+mj-lt"/>
              <a:buAutoNum type="arabicPeriod"/>
            </a:pPr>
            <a:r>
              <a:rPr lang="en-US" b="0" i="0">
                <a:solidFill>
                  <a:srgbClr val="D1D5DB"/>
                </a:solidFill>
                <a:effectLst/>
                <a:latin typeface="Söhne"/>
              </a:rPr>
              <a:t>Advanced Security License may include content filtering capabilities, allowing administrators to control and filter web content based on categories. This helps enforce acceptable use policies and enhances web security.</a:t>
            </a:r>
          </a:p>
          <a:p>
            <a:pPr algn="l">
              <a:buFont typeface="+mj-lt"/>
              <a:buAutoNum type="arabicPeriod"/>
            </a:pPr>
            <a:r>
              <a:rPr lang="en-US" b="1" i="0">
                <a:solidFill>
                  <a:srgbClr val="D1D5DB"/>
                </a:solidFill>
                <a:effectLst/>
                <a:latin typeface="Söhne"/>
              </a:rPr>
              <a:t>Web Search Filtering:</a:t>
            </a:r>
            <a:endParaRPr lang="en-US" b="0" i="0">
              <a:solidFill>
                <a:srgbClr val="D1D5DB"/>
              </a:solidFill>
              <a:effectLst/>
              <a:latin typeface="Söhne"/>
            </a:endParaRPr>
          </a:p>
          <a:p>
            <a:pPr marL="742950" lvl="1" indent="-285750" algn="l">
              <a:buFont typeface="+mj-lt"/>
              <a:buAutoNum type="arabicPeriod"/>
            </a:pPr>
            <a:r>
              <a:rPr lang="en-US" b="0" i="0">
                <a:solidFill>
                  <a:srgbClr val="D1D5DB"/>
                </a:solidFill>
                <a:effectLst/>
                <a:latin typeface="Söhne"/>
              </a:rPr>
              <a:t>The license may provide web search filtering capabilities, allowing administrators to control access to search engine results and filter out potentially harmful content.</a:t>
            </a:r>
          </a:p>
          <a:p>
            <a:pPr algn="l">
              <a:buFont typeface="+mj-lt"/>
              <a:buAutoNum type="arabicPeriod"/>
            </a:pPr>
            <a:r>
              <a:rPr lang="en-US" b="1" i="0">
                <a:solidFill>
                  <a:srgbClr val="D1D5DB"/>
                </a:solidFill>
                <a:effectLst/>
                <a:latin typeface="Söhne"/>
              </a:rPr>
              <a:t>URL Categorization:</a:t>
            </a:r>
            <a:endParaRPr lang="en-US" b="0" i="0">
              <a:solidFill>
                <a:srgbClr val="D1D5DB"/>
              </a:solidFill>
              <a:effectLst/>
              <a:latin typeface="Söhne"/>
            </a:endParaRPr>
          </a:p>
          <a:p>
            <a:pPr marL="742950" lvl="1" indent="-285750" algn="l">
              <a:buFont typeface="+mj-lt"/>
              <a:buAutoNum type="arabicPeriod"/>
            </a:pPr>
            <a:r>
              <a:rPr lang="en-US" b="0" i="0">
                <a:solidFill>
                  <a:srgbClr val="D1D5DB"/>
                </a:solidFill>
                <a:effectLst/>
                <a:latin typeface="Söhne"/>
              </a:rPr>
              <a:t>Advanced Security License may offer URL categorization features, enabling administrators to categorize and control access to websites based on predefined categories.</a:t>
            </a:r>
          </a:p>
          <a:p>
            <a:pPr algn="l">
              <a:buFont typeface="+mj-lt"/>
              <a:buAutoNum type="arabicPeriod"/>
            </a:pPr>
            <a:r>
              <a:rPr lang="en-US" b="1" i="0">
                <a:solidFill>
                  <a:srgbClr val="D1D5DB"/>
                </a:solidFill>
                <a:effectLst/>
                <a:latin typeface="Söhne"/>
              </a:rPr>
              <a:t>Threat Intelligence Feeds:</a:t>
            </a:r>
            <a:endParaRPr lang="en-US" b="0" i="0">
              <a:solidFill>
                <a:srgbClr val="D1D5DB"/>
              </a:solidFill>
              <a:effectLst/>
              <a:latin typeface="Söhne"/>
            </a:endParaRPr>
          </a:p>
          <a:p>
            <a:pPr marL="742950" lvl="1" indent="-285750" algn="l">
              <a:buFont typeface="+mj-lt"/>
              <a:buAutoNum type="arabicPeriod"/>
            </a:pPr>
            <a:r>
              <a:rPr lang="en-US" b="0" i="0">
                <a:solidFill>
                  <a:srgbClr val="D1D5DB"/>
                </a:solidFill>
                <a:effectLst/>
                <a:latin typeface="Söhne"/>
              </a:rPr>
              <a:t>Integration with threat intelligence feeds provides real-time information on emerging threats and helps Meraki security appliances adapt to new and evolving security challenges.</a:t>
            </a:r>
          </a:p>
          <a:p>
            <a:pPr algn="l">
              <a:buFont typeface="+mj-lt"/>
              <a:buAutoNum type="arabicPeriod"/>
            </a:pPr>
            <a:r>
              <a:rPr lang="en-US" b="1" i="0">
                <a:solidFill>
                  <a:srgbClr val="D1D5DB"/>
                </a:solidFill>
                <a:effectLst/>
                <a:latin typeface="Söhne"/>
              </a:rPr>
              <a:t>Security Dashboard and Reporting:</a:t>
            </a:r>
            <a:endParaRPr lang="en-US" b="0" i="0">
              <a:solidFill>
                <a:srgbClr val="D1D5DB"/>
              </a:solidFill>
              <a:effectLst/>
              <a:latin typeface="Söhne"/>
            </a:endParaRPr>
          </a:p>
          <a:p>
            <a:pPr marL="742950" lvl="1" indent="-285750" algn="l">
              <a:buFont typeface="+mj-lt"/>
              <a:buAutoNum type="arabicPeriod"/>
            </a:pPr>
            <a:r>
              <a:rPr lang="en-US" b="0" i="0">
                <a:solidFill>
                  <a:srgbClr val="D1D5DB"/>
                </a:solidFill>
                <a:effectLst/>
                <a:latin typeface="Söhne"/>
              </a:rPr>
              <a:t>The license may include additional reporting and dashboard features specific to security. This helps administrators gain insights into security events, threats, and the overall security posture of the network.</a:t>
            </a:r>
          </a:p>
          <a:p>
            <a:pPr algn="l">
              <a:buFont typeface="+mj-lt"/>
              <a:buAutoNum type="arabicPeriod"/>
            </a:pPr>
            <a:r>
              <a:rPr lang="en-US" b="1" i="0">
                <a:solidFill>
                  <a:srgbClr val="D1D5DB"/>
                </a:solidFill>
                <a:effectLst/>
                <a:latin typeface="Söhne"/>
              </a:rPr>
              <a:t>Policy Enforcement:</a:t>
            </a:r>
            <a:endParaRPr lang="en-US" b="0" i="0">
              <a:solidFill>
                <a:srgbClr val="D1D5DB"/>
              </a:solidFill>
              <a:effectLst/>
              <a:latin typeface="Söhne"/>
            </a:endParaRPr>
          </a:p>
          <a:p>
            <a:pPr marL="742950" lvl="1" indent="-285750" algn="l">
              <a:buFont typeface="+mj-lt"/>
              <a:buAutoNum type="arabicPeriod"/>
            </a:pPr>
            <a:r>
              <a:rPr lang="en-US" b="0" i="0">
                <a:solidFill>
                  <a:srgbClr val="D1D5DB"/>
                </a:solidFill>
                <a:effectLst/>
                <a:latin typeface="Söhne"/>
              </a:rPr>
              <a:t>Advanced Security License allows for more granular policy enforcement based on the detected threats and the security policies defined by the organization.</a:t>
            </a:r>
          </a:p>
          <a:p>
            <a:pPr algn="l">
              <a:buFont typeface="+mj-lt"/>
              <a:buAutoNum type="arabicPeriod"/>
            </a:pPr>
            <a:r>
              <a:rPr lang="en-US" b="1" i="0">
                <a:solidFill>
                  <a:srgbClr val="D1D5DB"/>
                </a:solidFill>
                <a:effectLst/>
                <a:latin typeface="Söhne"/>
              </a:rPr>
              <a:t>Smart Licensing:</a:t>
            </a:r>
            <a:endParaRPr lang="en-US" b="0" i="0">
              <a:solidFill>
                <a:srgbClr val="D1D5DB"/>
              </a:solidFill>
              <a:effectLst/>
              <a:latin typeface="Söhne"/>
            </a:endParaRPr>
          </a:p>
          <a:p>
            <a:pPr marL="742950" lvl="1" indent="-285750" algn="l">
              <a:buFont typeface="+mj-lt"/>
              <a:buAutoNum type="arabicPeriod"/>
            </a:pPr>
            <a:r>
              <a:rPr lang="en-US" b="0" i="0">
                <a:solidFill>
                  <a:srgbClr val="D1D5DB"/>
                </a:solidFill>
                <a:effectLst/>
                <a:latin typeface="Söhne"/>
              </a:rPr>
              <a:t>Like other Meraki licenses, the Advanced Security License may be managed through Smart Licensing, providing a simplified approach to license management</a:t>
            </a:r>
          </a:p>
        </p:txBody>
      </p:sp>
      <p:sp>
        <p:nvSpPr>
          <p:cNvPr id="4" name="Slide Number Placeholder 3"/>
          <p:cNvSpPr>
            <a:spLocks noGrp="1"/>
          </p:cNvSpPr>
          <p:nvPr>
            <p:ph type="sldNum" sz="quarter" idx="5"/>
          </p:nvPr>
        </p:nvSpPr>
        <p:spPr/>
        <p:txBody>
          <a:bodyPr/>
          <a:lstStyle/>
          <a:p>
            <a:fld id="{B852B050-E288-4393-B102-ADC355E2026E}" type="slidenum">
              <a:rPr lang="en-IN" smtClean="0"/>
              <a:t>33</a:t>
            </a:fld>
            <a:endParaRPr lang="en-IN"/>
          </a:p>
        </p:txBody>
      </p:sp>
    </p:spTree>
    <p:extLst>
      <p:ext uri="{BB962C8B-B14F-4D97-AF65-F5344CB8AC3E}">
        <p14:creationId xmlns:p14="http://schemas.microsoft.com/office/powerpoint/2010/main" val="29423155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a:solidFill>
                  <a:schemeClr val="bg1">
                    <a:lumMod val="85000"/>
                  </a:schemeClr>
                </a:solidFill>
              </a:rPr>
              <a:t>Network Access System - </a:t>
            </a:r>
            <a:r>
              <a:rPr lang="en-IN" b="0" i="0">
                <a:solidFill>
                  <a:srgbClr val="BDC1C6"/>
                </a:solidFill>
                <a:effectLst/>
                <a:latin typeface="arial" panose="020B0604020202020204" pitchFamily="34" charset="0"/>
              </a:rPr>
              <a:t>ClearPass Policy Manager (</a:t>
            </a:r>
            <a:r>
              <a:rPr lang="en-IN" b="0" i="0">
                <a:solidFill>
                  <a:srgbClr val="BCC0C3"/>
                </a:solidFill>
                <a:effectLst/>
                <a:latin typeface="arial" panose="020B0604020202020204" pitchFamily="34" charset="0"/>
              </a:rPr>
              <a:t>CPPM</a:t>
            </a:r>
            <a:r>
              <a:rPr lang="en-IN" b="0" i="0">
                <a:solidFill>
                  <a:srgbClr val="BDC1C6"/>
                </a:solidFill>
                <a:effectLst/>
                <a:latin typeface="arial" panose="020B0604020202020204" pitchFamily="34" charset="0"/>
              </a:rPr>
              <a:t>) </a:t>
            </a:r>
          </a:p>
          <a:p>
            <a:r>
              <a:rPr lang="en-IN" b="0" i="0">
                <a:solidFill>
                  <a:srgbClr val="BDC1C6"/>
                </a:solidFill>
                <a:effectLst/>
                <a:latin typeface="arial" panose="020B0604020202020204" pitchFamily="34" charset="0"/>
              </a:rPr>
              <a:t>Network Management System – Aruba Airwave</a:t>
            </a:r>
            <a:endParaRPr lang="en-IN" b="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DC02BD9-4983-4322-A08C-345F0664D442}" type="slidenum">
              <a:rPr kumimoji="0" lang="en-IN"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45</a:t>
            </a:fld>
            <a:endParaRPr kumimoji="0" lang="en-IN"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58433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5.jpe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5.jpeg"/><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6.jpeg"/><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8.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11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9.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9.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9.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9.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9.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9.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9.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Master" Target="../slideMasters/slideMaster9.xml"/><Relationship Id="rId4" Type="http://schemas.microsoft.com/office/2007/relationships/hdphoto" Target="../media/hdphoto1.wdp"/></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9.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eg"/><Relationship Id="rId1" Type="http://schemas.openxmlformats.org/officeDocument/2006/relationships/slideMaster" Target="../slideMasters/slideMaster10.xml"/><Relationship Id="rId4" Type="http://schemas.microsoft.com/office/2007/relationships/hdphoto" Target="../media/hdphoto1.wdp"/></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0.xml"/></Relationships>
</file>

<file path=ppt/slideLayouts/_rels/slideLayout12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0.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0.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0.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0.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0.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0.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0.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0.xml"/></Relationships>
</file>

<file path=ppt/slideLayouts/_rels/slideLayout13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0.xml"/></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Master" Target="../slideMasters/slideMaster10.xml"/><Relationship Id="rId4" Type="http://schemas.microsoft.com/office/2007/relationships/hdphoto" Target="../media/hdphoto1.wdp"/></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0.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1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1.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11.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Master" Target="../slideMasters/slideMaster12.xml"/><Relationship Id="rId4" Type="http://schemas.microsoft.com/office/2007/relationships/hdphoto" Target="../media/hdphoto1.wdp"/></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2.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2.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2.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2.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2.xml"/></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Master" Target="../slideMasters/slideMaster12.xml"/><Relationship Id="rId4" Type="http://schemas.microsoft.com/office/2007/relationships/hdphoto" Target="../media/hdphoto1.wdp"/></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12.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3.xml"/></Relationships>
</file>

<file path=ppt/slideLayouts/_rels/slideLayout1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14.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4.xml"/></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2.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5.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Master" Target="../slideMasters/slideMaster5.xml"/><Relationship Id="rId4" Type="http://schemas.openxmlformats.org/officeDocument/2006/relationships/image" Target="../media/image1.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jpeg"/><Relationship Id="rId1" Type="http://schemas.openxmlformats.org/officeDocument/2006/relationships/slideMaster" Target="../slideMasters/slideMaster5.xml"/><Relationship Id="rId5" Type="http://schemas.microsoft.com/office/2007/relationships/hdphoto" Target="../media/hdphoto1.wdp"/><Relationship Id="rId4" Type="http://schemas.openxmlformats.org/officeDocument/2006/relationships/image" Target="../media/image10.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Master" Target="../slideMasters/slideMaster6.xml"/><Relationship Id="rId4" Type="http://schemas.microsoft.com/office/2007/relationships/hdphoto" Target="../media/hdphoto1.wdp"/></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6.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jpe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8.emf"/><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jpeg"/><Relationship Id="rId1" Type="http://schemas.openxmlformats.org/officeDocument/2006/relationships/slideMaster" Target="../slideMasters/slideMaster7.xml"/><Relationship Id="rId4" Type="http://schemas.microsoft.com/office/2007/relationships/hdphoto" Target="../media/hdphoto1.wdp"/></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Master" Target="../slideMasters/slideMaster7.xml"/><Relationship Id="rId6" Type="http://schemas.microsoft.com/office/2007/relationships/hdphoto" Target="../media/hdphoto1.wdp"/><Relationship Id="rId5" Type="http://schemas.openxmlformats.org/officeDocument/2006/relationships/image" Target="../media/image10.png"/><Relationship Id="rId4" Type="http://schemas.openxmlformats.org/officeDocument/2006/relationships/image" Target="../media/image9.png"/></Relationships>
</file>

<file path=ppt/slideLayouts/_rels/slideLayout8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0.jpe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1.jpeg"/><Relationship Id="rId1" Type="http://schemas.openxmlformats.org/officeDocument/2006/relationships/slideMaster" Target="../slideMasters/slideMaster8.xml"/><Relationship Id="rId4" Type="http://schemas.microsoft.com/office/2007/relationships/hdphoto" Target="../media/hdphoto1.wdp"/></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2.jpeg"/><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jpeg"/><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4.jpeg"/><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4800" y="504996"/>
            <a:ext cx="10051200" cy="461655"/>
          </a:xfrm>
          <a:prstGeom prst="rect">
            <a:avLst/>
          </a:prstGeom>
        </p:spPr>
        <p:txBody>
          <a:bodyPr>
            <a:spAutoFit/>
          </a:bodyPr>
          <a:lstStyle>
            <a:lvl1pPr marL="0" marR="0" indent="0" algn="l" defTabSz="1219018" rtl="0" eaLnBrk="1" fontAlgn="auto" latinLnBrk="0" hangingPunct="1">
              <a:lnSpc>
                <a:spcPct val="100000"/>
              </a:lnSpc>
              <a:spcBef>
                <a:spcPct val="0"/>
              </a:spcBef>
              <a:spcAft>
                <a:spcPts val="0"/>
              </a:spcAft>
              <a:buClrTx/>
              <a:buSzTx/>
              <a:buFontTx/>
              <a:buNone/>
              <a:tabLst/>
              <a:defRPr kumimoji="0" lang="en-US" sz="2400"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TITLE OF THE SLIDE GOES HERE</a:t>
            </a:r>
          </a:p>
        </p:txBody>
      </p:sp>
      <p:sp>
        <p:nvSpPr>
          <p:cNvPr id="6" name="Slide Number Placeholder 5"/>
          <p:cNvSpPr>
            <a:spLocks noGrp="1"/>
          </p:cNvSpPr>
          <p:nvPr>
            <p:ph type="sldNum" sz="quarter" idx="12"/>
          </p:nvPr>
        </p:nvSpPr>
        <p:spPr/>
        <p:txBody>
          <a:bodyPr/>
          <a:lstStyle/>
          <a:p>
            <a:fld id="{D6AB342A-830E-438F-A6A8-BEDF509AB0A8}" type="slidenum">
              <a:rPr lang="en-US" smtClean="0"/>
              <a:pPr/>
              <a:t>‹#›</a:t>
            </a:fld>
            <a:endParaRPr lang="en-US"/>
          </a:p>
        </p:txBody>
      </p:sp>
    </p:spTree>
    <p:extLst>
      <p:ext uri="{BB962C8B-B14F-4D97-AF65-F5344CB8AC3E}">
        <p14:creationId xmlns:p14="http://schemas.microsoft.com/office/powerpoint/2010/main" val="32602606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A9EF1-6C6F-48F4-A03A-977E6F6086D8}"/>
              </a:ext>
            </a:extLst>
          </p:cNvPr>
          <p:cNvSpPr>
            <a:spLocks noGrp="1"/>
          </p:cNvSpPr>
          <p:nvPr>
            <p:ph type="title"/>
          </p:nvPr>
        </p:nvSpPr>
        <p:spPr>
          <a:xfrm>
            <a:off x="831849" y="2592721"/>
            <a:ext cx="10515600" cy="1969756"/>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7B80D6-4E52-4724-9721-6D66C5F57479}"/>
              </a:ext>
            </a:extLst>
          </p:cNvPr>
          <p:cNvSpPr>
            <a:spLocks noGrp="1"/>
          </p:cNvSpPr>
          <p:nvPr>
            <p:ph type="body" idx="1"/>
          </p:nvPr>
        </p:nvSpPr>
        <p:spPr>
          <a:xfrm>
            <a:off x="831849"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DA4F03-0219-45CD-95C0-02D5215AD3D6}"/>
              </a:ext>
            </a:extLst>
          </p:cNvPr>
          <p:cNvSpPr>
            <a:spLocks noGrp="1"/>
          </p:cNvSpPr>
          <p:nvPr>
            <p:ph type="dt" sz="half" idx="10"/>
          </p:nvPr>
        </p:nvSpPr>
        <p:spPr>
          <a:xfrm>
            <a:off x="838200" y="6356351"/>
            <a:ext cx="2743200" cy="365125"/>
          </a:xfrm>
          <a:prstGeom prst="rect">
            <a:avLst/>
          </a:prstGeom>
        </p:spPr>
        <p:txBody>
          <a:bodyPr lIns="68580" tIns="34290" rIns="68580" bIns="34290"/>
          <a:lstStyle>
            <a:lvl1pPr>
              <a:defRPr>
                <a:latin typeface="Arial Nova" panose="020B0504020202020204" pitchFamily="34" charset="0"/>
              </a:defRPr>
            </a:lvl1pPr>
          </a:lstStyle>
          <a:p>
            <a:fld id="{BAA4580B-462D-4AAC-AE4C-10BF5506E4FD}" type="datetimeFigureOut">
              <a:rPr lang="en-US" smtClean="0"/>
              <a:pPr/>
              <a:t>11/19/2024</a:t>
            </a:fld>
            <a:endParaRPr lang="en-US"/>
          </a:p>
        </p:txBody>
      </p:sp>
      <p:sp>
        <p:nvSpPr>
          <p:cNvPr id="5" name="Footer Placeholder 4">
            <a:extLst>
              <a:ext uri="{FF2B5EF4-FFF2-40B4-BE49-F238E27FC236}">
                <a16:creationId xmlns:a16="http://schemas.microsoft.com/office/drawing/2014/main" id="{9E83A887-FDD6-4C4C-B443-7067D39959C9}"/>
              </a:ext>
            </a:extLst>
          </p:cNvPr>
          <p:cNvSpPr>
            <a:spLocks noGrp="1"/>
          </p:cNvSpPr>
          <p:nvPr>
            <p:ph type="ftr" sz="quarter" idx="11"/>
          </p:nvPr>
        </p:nvSpPr>
        <p:spPr>
          <a:xfrm>
            <a:off x="4038600" y="6356351"/>
            <a:ext cx="4114800" cy="365125"/>
          </a:xfrm>
          <a:prstGeom prst="rect">
            <a:avLst/>
          </a:prstGeom>
        </p:spPr>
        <p:txBody>
          <a:bodyPr lIns="68580" tIns="34290" rIns="68580" bIns="34290"/>
          <a:lstStyle>
            <a:lvl1pPr>
              <a:defRPr>
                <a:latin typeface="Arial Nova" panose="020B0504020202020204" pitchFamily="34" charset="0"/>
              </a:defRPr>
            </a:lvl1pPr>
          </a:lstStyle>
          <a:p>
            <a:endParaRPr lang="en-US"/>
          </a:p>
        </p:txBody>
      </p:sp>
      <p:sp>
        <p:nvSpPr>
          <p:cNvPr id="6" name="Slide Number Placeholder 5">
            <a:extLst>
              <a:ext uri="{FF2B5EF4-FFF2-40B4-BE49-F238E27FC236}">
                <a16:creationId xmlns:a16="http://schemas.microsoft.com/office/drawing/2014/main" id="{97A068DA-303F-4B61-915B-BC2867229CDE}"/>
              </a:ext>
            </a:extLst>
          </p:cNvPr>
          <p:cNvSpPr>
            <a:spLocks noGrp="1"/>
          </p:cNvSpPr>
          <p:nvPr>
            <p:ph type="sldNum" sz="quarter" idx="12"/>
          </p:nvPr>
        </p:nvSpPr>
        <p:spPr/>
        <p:txBody>
          <a:bodyPr/>
          <a:lstStyle/>
          <a:p>
            <a:fld id="{57102489-B633-459E-A2EF-2080A682CE6F}" type="slidenum">
              <a:rPr lang="en-US" smtClean="0"/>
              <a:pPr/>
              <a:t>‹#›</a:t>
            </a:fld>
            <a:endParaRPr lang="en-US"/>
          </a:p>
        </p:txBody>
      </p:sp>
    </p:spTree>
    <p:extLst>
      <p:ext uri="{BB962C8B-B14F-4D97-AF65-F5344CB8AC3E}">
        <p14:creationId xmlns:p14="http://schemas.microsoft.com/office/powerpoint/2010/main" val="378963051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4_Section Divider">
    <p:spTree>
      <p:nvGrpSpPr>
        <p:cNvPr id="1" name=""/>
        <p:cNvGrpSpPr/>
        <p:nvPr/>
      </p:nvGrpSpPr>
      <p:grpSpPr>
        <a:xfrm>
          <a:off x="0" y="0"/>
          <a:ext cx="0" cy="0"/>
          <a:chOff x="0" y="0"/>
          <a:chExt cx="0" cy="0"/>
        </a:xfrm>
      </p:grpSpPr>
      <p:pic>
        <p:nvPicPr>
          <p:cNvPr id="13" name="Picture 4">
            <a:extLst>
              <a:ext uri="{FF2B5EF4-FFF2-40B4-BE49-F238E27FC236}">
                <a16:creationId xmlns:a16="http://schemas.microsoft.com/office/drawing/2014/main" id="{8E856100-E431-48AD-A1B8-32237B2E800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D286D9F2-E638-44D4-8E5E-7D3A3E917C44}"/>
              </a:ext>
            </a:extLst>
          </p:cNvPr>
          <p:cNvSpPr/>
          <p:nvPr userDrawn="1"/>
        </p:nvSpPr>
        <p:spPr>
          <a:xfrm>
            <a:off x="1" y="0"/>
            <a:ext cx="12192001" cy="6858000"/>
          </a:xfrm>
          <a:prstGeom prst="rect">
            <a:avLst/>
          </a:prstGeom>
          <a:solidFill>
            <a:srgbClr val="10253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27" name="Rectangle 26">
            <a:extLst>
              <a:ext uri="{FF2B5EF4-FFF2-40B4-BE49-F238E27FC236}">
                <a16:creationId xmlns:a16="http://schemas.microsoft.com/office/drawing/2014/main" id="{77DEEFF8-DA08-4F45-9434-BB7AA3A1EA70}"/>
              </a:ext>
            </a:extLst>
          </p:cNvPr>
          <p:cNvSpPr/>
          <p:nvPr/>
        </p:nvSpPr>
        <p:spPr>
          <a:xfrm>
            <a:off x="-4334" y="4995714"/>
            <a:ext cx="12191996" cy="46327"/>
          </a:xfrm>
          <a:prstGeom prst="rect">
            <a:avLst/>
          </a:prstGeom>
          <a:solidFill>
            <a:srgbClr val="00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41" name="Rectangle 40">
            <a:extLst>
              <a:ext uri="{FF2B5EF4-FFF2-40B4-BE49-F238E27FC236}">
                <a16:creationId xmlns:a16="http://schemas.microsoft.com/office/drawing/2014/main" id="{8AE5952E-D6B0-4781-B308-23BA2AAD329D}"/>
              </a:ext>
            </a:extLst>
          </p:cNvPr>
          <p:cNvSpPr/>
          <p:nvPr/>
        </p:nvSpPr>
        <p:spPr>
          <a:xfrm>
            <a:off x="-4334" y="6811674"/>
            <a:ext cx="12191996" cy="46327"/>
          </a:xfrm>
          <a:prstGeom prst="rect">
            <a:avLst/>
          </a:prstGeom>
          <a:solidFill>
            <a:srgbClr val="00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50776"/>
            <a:ext cx="12200673" cy="1760897"/>
          </a:xfrm>
          <a:prstGeom prst="rect">
            <a:avLst/>
          </a:prstGeom>
          <a:solidFill>
            <a:schemeClr val="tx2">
              <a:lumMod val="50000"/>
              <a:alpha val="89804"/>
            </a:schemeClr>
          </a:solidFill>
          <a:ln w="63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a:ln>
                <a:noFill/>
              </a:ln>
              <a:solidFill>
                <a:prstClr val="white"/>
              </a:solidFill>
              <a:effectLst/>
              <a:uLnTx/>
              <a:uFillTx/>
              <a:latin typeface="Arial Nova" panose="020B0504020202020204" pitchFamily="34" charset="0"/>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00FFFF"/>
                </a:solidFill>
              </a:defRPr>
            </a:lvl1pPr>
          </a:lstStyle>
          <a:p>
            <a:pPr lvl="0"/>
            <a:r>
              <a:rPr lang="en-US"/>
              <a:t>Section </a:t>
            </a:r>
            <a:r>
              <a:rPr lang="en-US" err="1"/>
              <a:t>seperator</a:t>
            </a:r>
            <a:endParaRPr lang="en-US"/>
          </a:p>
        </p:txBody>
      </p:sp>
    </p:spTree>
    <p:extLst>
      <p:ext uri="{BB962C8B-B14F-4D97-AF65-F5344CB8AC3E}">
        <p14:creationId xmlns:p14="http://schemas.microsoft.com/office/powerpoint/2010/main" val="3921386874"/>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2_Section Divider">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BB6E70D6-915F-4961-A357-B2B16078E80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userDrawn="1"/>
        </p:nvSpPr>
        <p:spPr>
          <a:xfrm>
            <a:off x="-5" y="0"/>
            <a:ext cx="12192001" cy="6858000"/>
          </a:xfrm>
          <a:prstGeom prst="rect">
            <a:avLst/>
          </a:prstGeom>
          <a:solidFill>
            <a:schemeClr val="tx2">
              <a:lumMod val="75000"/>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26" name="Rectangle 25">
            <a:extLst>
              <a:ext uri="{FF2B5EF4-FFF2-40B4-BE49-F238E27FC236}">
                <a16:creationId xmlns:a16="http://schemas.microsoft.com/office/drawing/2014/main" id="{8AD19607-E94E-48EE-A274-950F2411742E}"/>
              </a:ext>
            </a:extLst>
          </p:cNvPr>
          <p:cNvSpPr/>
          <p:nvPr/>
        </p:nvSpPr>
        <p:spPr>
          <a:xfrm>
            <a:off x="-1" y="5146442"/>
            <a:ext cx="12191997" cy="1667933"/>
          </a:xfrm>
          <a:prstGeom prst="rect">
            <a:avLst/>
          </a:prstGeom>
          <a:solidFill>
            <a:srgbClr val="10253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27" name="Rectangle 26">
            <a:extLst>
              <a:ext uri="{FF2B5EF4-FFF2-40B4-BE49-F238E27FC236}">
                <a16:creationId xmlns:a16="http://schemas.microsoft.com/office/drawing/2014/main" id="{77DEEFF8-DA08-4F45-9434-BB7AA3A1EA70}"/>
              </a:ext>
            </a:extLst>
          </p:cNvPr>
          <p:cNvSpPr/>
          <p:nvPr/>
        </p:nvSpPr>
        <p:spPr>
          <a:xfrm>
            <a:off x="1" y="5102782"/>
            <a:ext cx="12191996" cy="46327"/>
          </a:xfrm>
          <a:prstGeom prst="rect">
            <a:avLst/>
          </a:prstGeom>
          <a:solidFill>
            <a:srgbClr val="1E9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41" name="Rectangle 40">
            <a:extLst>
              <a:ext uri="{FF2B5EF4-FFF2-40B4-BE49-F238E27FC236}">
                <a16:creationId xmlns:a16="http://schemas.microsoft.com/office/drawing/2014/main" id="{8AE5952E-D6B0-4781-B308-23BA2AAD329D}"/>
              </a:ext>
            </a:extLst>
          </p:cNvPr>
          <p:cNvSpPr/>
          <p:nvPr/>
        </p:nvSpPr>
        <p:spPr>
          <a:xfrm>
            <a:off x="1" y="6818559"/>
            <a:ext cx="12191996" cy="46327"/>
          </a:xfrm>
          <a:prstGeom prst="rect">
            <a:avLst/>
          </a:prstGeom>
          <a:solidFill>
            <a:srgbClr val="1E9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46" name="Text Placeholder 3">
            <a:extLst>
              <a:ext uri="{FF2B5EF4-FFF2-40B4-BE49-F238E27FC236}">
                <a16:creationId xmlns:a16="http://schemas.microsoft.com/office/drawing/2014/main" id="{FC89170F-4740-47C6-A37C-089B562BC848}"/>
              </a:ext>
            </a:extLst>
          </p:cNvPr>
          <p:cNvSpPr>
            <a:spLocks noGrp="1"/>
          </p:cNvSpPr>
          <p:nvPr userDrawn="1">
            <p:ph type="body" sz="quarter" idx="11" hasCustomPrompt="1"/>
          </p:nvPr>
        </p:nvSpPr>
        <p:spPr>
          <a:xfrm>
            <a:off x="431801" y="5239095"/>
            <a:ext cx="10216471" cy="1475741"/>
          </a:xfrm>
        </p:spPr>
        <p:txBody>
          <a:bodyPr anchor="ctr">
            <a:normAutofit/>
          </a:bodyPr>
          <a:lstStyle>
            <a:lvl1pPr marL="0" indent="0">
              <a:lnSpc>
                <a:spcPts val="4000"/>
              </a:lnSpc>
              <a:spcBef>
                <a:spcPts val="0"/>
              </a:spcBef>
              <a:buNone/>
              <a:defRPr sz="3200" b="1" cap="all" baseline="0">
                <a:solidFill>
                  <a:schemeClr val="bg1">
                    <a:lumMod val="95000"/>
                  </a:schemeClr>
                </a:solidFill>
              </a:defRPr>
            </a:lvl1pPr>
          </a:lstStyle>
          <a:p>
            <a:pPr lvl="0"/>
            <a:r>
              <a:rPr lang="en-US"/>
              <a:t>SECTION DIVIDER</a:t>
            </a:r>
          </a:p>
        </p:txBody>
      </p:sp>
      <p:sp>
        <p:nvSpPr>
          <p:cNvPr id="20" name="Rectangle 19">
            <a:extLst>
              <a:ext uri="{FF2B5EF4-FFF2-40B4-BE49-F238E27FC236}">
                <a16:creationId xmlns:a16="http://schemas.microsoft.com/office/drawing/2014/main" id="{305241D8-37CD-4058-94F0-21AA02AB1479}"/>
              </a:ext>
            </a:extLst>
          </p:cNvPr>
          <p:cNvSpPr/>
          <p:nvPr userDrawn="1"/>
        </p:nvSpPr>
        <p:spPr>
          <a:xfrm>
            <a:off x="11836361" y="5102782"/>
            <a:ext cx="355639" cy="1755217"/>
          </a:xfrm>
          <a:prstGeom prst="rect">
            <a:avLst/>
          </a:prstGeom>
          <a:solidFill>
            <a:srgbClr val="33B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21" name="Rectangle 20">
            <a:extLst>
              <a:ext uri="{FF2B5EF4-FFF2-40B4-BE49-F238E27FC236}">
                <a16:creationId xmlns:a16="http://schemas.microsoft.com/office/drawing/2014/main" id="{6196BCCF-7109-4F7D-B8DD-CA565E28F257}"/>
              </a:ext>
            </a:extLst>
          </p:cNvPr>
          <p:cNvSpPr/>
          <p:nvPr userDrawn="1"/>
        </p:nvSpPr>
        <p:spPr>
          <a:xfrm>
            <a:off x="11484609" y="5102782"/>
            <a:ext cx="355639" cy="1755217"/>
          </a:xfrm>
          <a:prstGeom prst="rect">
            <a:avLst/>
          </a:prstGeom>
          <a:solidFill>
            <a:srgbClr val="2D94DA">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22" name="Rectangle 21">
            <a:extLst>
              <a:ext uri="{FF2B5EF4-FFF2-40B4-BE49-F238E27FC236}">
                <a16:creationId xmlns:a16="http://schemas.microsoft.com/office/drawing/2014/main" id="{119D5623-89B9-4BA5-8344-17A635EE72CF}"/>
              </a:ext>
            </a:extLst>
          </p:cNvPr>
          <p:cNvSpPr/>
          <p:nvPr userDrawn="1"/>
        </p:nvSpPr>
        <p:spPr>
          <a:xfrm>
            <a:off x="11136403" y="5102782"/>
            <a:ext cx="355639" cy="1755217"/>
          </a:xfrm>
          <a:prstGeom prst="rect">
            <a:avLst/>
          </a:prstGeom>
          <a:solidFill>
            <a:srgbClr val="2D94DA">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pic>
        <p:nvPicPr>
          <p:cNvPr id="23" name="Picture 22" descr="http://skillwise.in/consulting/images_new/logo/sify.png">
            <a:extLst>
              <a:ext uri="{FF2B5EF4-FFF2-40B4-BE49-F238E27FC236}">
                <a16:creationId xmlns:a16="http://schemas.microsoft.com/office/drawing/2014/main" id="{502C8AC8-AFE6-467F-8CDF-743475E1E568}"/>
              </a:ext>
            </a:extLst>
          </p:cNvPr>
          <p:cNvPicPr>
            <a:picLocks noChangeAspect="1" noChangeArrowheads="1"/>
          </p:cNvPicPr>
          <p:nvPr userDrawn="1"/>
        </p:nvPicPr>
        <p:blipFill>
          <a:blip r:embed="rId3" cstate="screen">
            <a:biLevel thresh="25000"/>
            <a:extLst>
              <a:ext uri="{28A0092B-C50C-407E-A947-70E740481C1C}">
                <a14:useLocalDpi xmlns:a14="http://schemas.microsoft.com/office/drawing/2010/main"/>
              </a:ext>
            </a:extLst>
          </a:blip>
          <a:srcRect/>
          <a:stretch>
            <a:fillRect/>
          </a:stretch>
        </p:blipFill>
        <p:spPr bwMode="auto">
          <a:xfrm>
            <a:off x="10347071" y="-243722"/>
            <a:ext cx="1592940" cy="1592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457947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3_Section Divider">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id="{BB6E70D6-915F-4961-A357-B2B16078E80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userDrawn="1"/>
        </p:nvSpPr>
        <p:spPr>
          <a:xfrm>
            <a:off x="1" y="0"/>
            <a:ext cx="12192001" cy="6858000"/>
          </a:xfrm>
          <a:prstGeom prst="rect">
            <a:avLst/>
          </a:prstGeom>
          <a:solidFill>
            <a:schemeClr val="tx2">
              <a:alpha val="69804"/>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26" name="Rectangle 25">
            <a:extLst>
              <a:ext uri="{FF2B5EF4-FFF2-40B4-BE49-F238E27FC236}">
                <a16:creationId xmlns:a16="http://schemas.microsoft.com/office/drawing/2014/main" id="{8AD19607-E94E-48EE-A274-950F2411742E}"/>
              </a:ext>
            </a:extLst>
          </p:cNvPr>
          <p:cNvSpPr/>
          <p:nvPr/>
        </p:nvSpPr>
        <p:spPr>
          <a:xfrm>
            <a:off x="-1" y="5146442"/>
            <a:ext cx="12191997" cy="1667933"/>
          </a:xfrm>
          <a:prstGeom prst="rect">
            <a:avLst/>
          </a:prstGeom>
          <a:solidFill>
            <a:srgbClr val="10253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27" name="Rectangle 26">
            <a:extLst>
              <a:ext uri="{FF2B5EF4-FFF2-40B4-BE49-F238E27FC236}">
                <a16:creationId xmlns:a16="http://schemas.microsoft.com/office/drawing/2014/main" id="{77DEEFF8-DA08-4F45-9434-BB7AA3A1EA70}"/>
              </a:ext>
            </a:extLst>
          </p:cNvPr>
          <p:cNvSpPr/>
          <p:nvPr/>
        </p:nvSpPr>
        <p:spPr>
          <a:xfrm>
            <a:off x="1" y="5102782"/>
            <a:ext cx="12191996" cy="46327"/>
          </a:xfrm>
          <a:prstGeom prst="rect">
            <a:avLst/>
          </a:prstGeom>
          <a:solidFill>
            <a:srgbClr val="1E9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41" name="Rectangle 40">
            <a:extLst>
              <a:ext uri="{FF2B5EF4-FFF2-40B4-BE49-F238E27FC236}">
                <a16:creationId xmlns:a16="http://schemas.microsoft.com/office/drawing/2014/main" id="{8AE5952E-D6B0-4781-B308-23BA2AAD329D}"/>
              </a:ext>
            </a:extLst>
          </p:cNvPr>
          <p:cNvSpPr/>
          <p:nvPr/>
        </p:nvSpPr>
        <p:spPr>
          <a:xfrm>
            <a:off x="1" y="6818559"/>
            <a:ext cx="12191996" cy="46327"/>
          </a:xfrm>
          <a:prstGeom prst="rect">
            <a:avLst/>
          </a:prstGeom>
          <a:solidFill>
            <a:srgbClr val="1E9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46" name="Text Placeholder 3">
            <a:extLst>
              <a:ext uri="{FF2B5EF4-FFF2-40B4-BE49-F238E27FC236}">
                <a16:creationId xmlns:a16="http://schemas.microsoft.com/office/drawing/2014/main" id="{FC89170F-4740-47C6-A37C-089B562BC848}"/>
              </a:ext>
            </a:extLst>
          </p:cNvPr>
          <p:cNvSpPr>
            <a:spLocks noGrp="1"/>
          </p:cNvSpPr>
          <p:nvPr userDrawn="1">
            <p:ph type="body" sz="quarter" idx="11" hasCustomPrompt="1"/>
          </p:nvPr>
        </p:nvSpPr>
        <p:spPr>
          <a:xfrm>
            <a:off x="431801" y="5239095"/>
            <a:ext cx="10216471" cy="1475741"/>
          </a:xfrm>
        </p:spPr>
        <p:txBody>
          <a:bodyPr anchor="ctr">
            <a:normAutofit/>
          </a:bodyPr>
          <a:lstStyle>
            <a:lvl1pPr marL="0" indent="0">
              <a:lnSpc>
                <a:spcPts val="4000"/>
              </a:lnSpc>
              <a:spcBef>
                <a:spcPts val="0"/>
              </a:spcBef>
              <a:buNone/>
              <a:defRPr sz="3200" b="1" cap="all" baseline="0">
                <a:solidFill>
                  <a:schemeClr val="bg1">
                    <a:lumMod val="95000"/>
                  </a:schemeClr>
                </a:solidFill>
              </a:defRPr>
            </a:lvl1pPr>
          </a:lstStyle>
          <a:p>
            <a:pPr lvl="0"/>
            <a:r>
              <a:rPr lang="en-US"/>
              <a:t>SECTION DIVIDER</a:t>
            </a:r>
          </a:p>
        </p:txBody>
      </p:sp>
      <p:sp>
        <p:nvSpPr>
          <p:cNvPr id="20" name="Rectangle 19">
            <a:extLst>
              <a:ext uri="{FF2B5EF4-FFF2-40B4-BE49-F238E27FC236}">
                <a16:creationId xmlns:a16="http://schemas.microsoft.com/office/drawing/2014/main" id="{305241D8-37CD-4058-94F0-21AA02AB1479}"/>
              </a:ext>
            </a:extLst>
          </p:cNvPr>
          <p:cNvSpPr/>
          <p:nvPr userDrawn="1"/>
        </p:nvSpPr>
        <p:spPr>
          <a:xfrm>
            <a:off x="11836361" y="5102782"/>
            <a:ext cx="355639" cy="1755217"/>
          </a:xfrm>
          <a:prstGeom prst="rect">
            <a:avLst/>
          </a:prstGeom>
          <a:solidFill>
            <a:srgbClr val="33B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21" name="Rectangle 20">
            <a:extLst>
              <a:ext uri="{FF2B5EF4-FFF2-40B4-BE49-F238E27FC236}">
                <a16:creationId xmlns:a16="http://schemas.microsoft.com/office/drawing/2014/main" id="{6196BCCF-7109-4F7D-B8DD-CA565E28F257}"/>
              </a:ext>
            </a:extLst>
          </p:cNvPr>
          <p:cNvSpPr/>
          <p:nvPr userDrawn="1"/>
        </p:nvSpPr>
        <p:spPr>
          <a:xfrm>
            <a:off x="11484609" y="5102782"/>
            <a:ext cx="355639" cy="1755217"/>
          </a:xfrm>
          <a:prstGeom prst="rect">
            <a:avLst/>
          </a:prstGeom>
          <a:solidFill>
            <a:srgbClr val="2D94DA">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22" name="Rectangle 21">
            <a:extLst>
              <a:ext uri="{FF2B5EF4-FFF2-40B4-BE49-F238E27FC236}">
                <a16:creationId xmlns:a16="http://schemas.microsoft.com/office/drawing/2014/main" id="{119D5623-89B9-4BA5-8344-17A635EE72CF}"/>
              </a:ext>
            </a:extLst>
          </p:cNvPr>
          <p:cNvSpPr/>
          <p:nvPr userDrawn="1"/>
        </p:nvSpPr>
        <p:spPr>
          <a:xfrm>
            <a:off x="11136403" y="5102782"/>
            <a:ext cx="355639" cy="1755217"/>
          </a:xfrm>
          <a:prstGeom prst="rect">
            <a:avLst/>
          </a:prstGeom>
          <a:solidFill>
            <a:srgbClr val="2D94DA">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pic>
        <p:nvPicPr>
          <p:cNvPr id="23" name="Picture 22" descr="http://skillwise.in/consulting/images_new/logo/sify.png">
            <a:extLst>
              <a:ext uri="{FF2B5EF4-FFF2-40B4-BE49-F238E27FC236}">
                <a16:creationId xmlns:a16="http://schemas.microsoft.com/office/drawing/2014/main" id="{502C8AC8-AFE6-467F-8CDF-743475E1E568}"/>
              </a:ext>
            </a:extLst>
          </p:cNvPr>
          <p:cNvPicPr>
            <a:picLocks noChangeAspect="1" noChangeArrowheads="1"/>
          </p:cNvPicPr>
          <p:nvPr userDrawn="1"/>
        </p:nvPicPr>
        <p:blipFill>
          <a:blip r:embed="rId3" cstate="screen">
            <a:biLevel thresh="25000"/>
            <a:extLst>
              <a:ext uri="{28A0092B-C50C-407E-A947-70E740481C1C}">
                <a14:useLocalDpi xmlns:a14="http://schemas.microsoft.com/office/drawing/2010/main"/>
              </a:ext>
            </a:extLst>
          </a:blip>
          <a:srcRect/>
          <a:stretch>
            <a:fillRect/>
          </a:stretch>
        </p:blipFill>
        <p:spPr bwMode="auto">
          <a:xfrm>
            <a:off x="10347071" y="-243722"/>
            <a:ext cx="1592940" cy="1592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733001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Only" preserve="1">
  <p:cSld name="Color Palett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351707"/>
            <a:ext cx="10051200" cy="461655"/>
          </a:xfrm>
          <a:prstGeom prst="rect">
            <a:avLst/>
          </a:prstGeom>
        </p:spPr>
        <p:txBody>
          <a:bodyPr/>
          <a:lstStyle>
            <a:lvl1pPr>
              <a:defRPr baseline="0"/>
            </a:lvl1pPr>
          </a:lstStyle>
          <a:p>
            <a:r>
              <a:rPr lang="en-US"/>
              <a:t>Color Palette</a:t>
            </a:r>
          </a:p>
        </p:txBody>
      </p:sp>
      <p:sp>
        <p:nvSpPr>
          <p:cNvPr id="4" name="Rectangle 3">
            <a:extLst>
              <a:ext uri="{FF2B5EF4-FFF2-40B4-BE49-F238E27FC236}">
                <a16:creationId xmlns:a16="http://schemas.microsoft.com/office/drawing/2014/main" id="{B7E4328B-D13C-42AE-AE8E-10B47BAE4610}"/>
              </a:ext>
            </a:extLst>
          </p:cNvPr>
          <p:cNvSpPr/>
          <p:nvPr/>
        </p:nvSpPr>
        <p:spPr>
          <a:xfrm>
            <a:off x="447027" y="1912703"/>
            <a:ext cx="1483843" cy="590207"/>
          </a:xfrm>
          <a:prstGeom prst="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6" name="Rectangle 5">
            <a:extLst>
              <a:ext uri="{FF2B5EF4-FFF2-40B4-BE49-F238E27FC236}">
                <a16:creationId xmlns:a16="http://schemas.microsoft.com/office/drawing/2014/main" id="{D5CFE044-BA97-42C4-9069-A63FF4388E19}"/>
              </a:ext>
            </a:extLst>
          </p:cNvPr>
          <p:cNvSpPr/>
          <p:nvPr/>
        </p:nvSpPr>
        <p:spPr>
          <a:xfrm>
            <a:off x="2413373" y="1912703"/>
            <a:ext cx="1483843" cy="590207"/>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7" name="Rectangle 6">
            <a:extLst>
              <a:ext uri="{FF2B5EF4-FFF2-40B4-BE49-F238E27FC236}">
                <a16:creationId xmlns:a16="http://schemas.microsoft.com/office/drawing/2014/main" id="{FC51BB78-6515-40CB-83F1-5E6A75ACED06}"/>
              </a:ext>
            </a:extLst>
          </p:cNvPr>
          <p:cNvSpPr/>
          <p:nvPr/>
        </p:nvSpPr>
        <p:spPr>
          <a:xfrm>
            <a:off x="4379720" y="1912703"/>
            <a:ext cx="1483843" cy="590207"/>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8" name="Rectangle 7">
            <a:extLst>
              <a:ext uri="{FF2B5EF4-FFF2-40B4-BE49-F238E27FC236}">
                <a16:creationId xmlns:a16="http://schemas.microsoft.com/office/drawing/2014/main" id="{9B1B22CD-BDE0-4F9E-8DBD-474744ADF3E8}"/>
              </a:ext>
            </a:extLst>
          </p:cNvPr>
          <p:cNvSpPr/>
          <p:nvPr/>
        </p:nvSpPr>
        <p:spPr>
          <a:xfrm>
            <a:off x="6346066" y="1912703"/>
            <a:ext cx="1483843" cy="590207"/>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9" name="Rectangle 8">
            <a:extLst>
              <a:ext uri="{FF2B5EF4-FFF2-40B4-BE49-F238E27FC236}">
                <a16:creationId xmlns:a16="http://schemas.microsoft.com/office/drawing/2014/main" id="{998742DC-982D-4662-9434-A248A25BD175}"/>
              </a:ext>
            </a:extLst>
          </p:cNvPr>
          <p:cNvSpPr/>
          <p:nvPr/>
        </p:nvSpPr>
        <p:spPr>
          <a:xfrm>
            <a:off x="8312413" y="1912703"/>
            <a:ext cx="1483843" cy="590207"/>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10" name="Rectangle 9">
            <a:extLst>
              <a:ext uri="{FF2B5EF4-FFF2-40B4-BE49-F238E27FC236}">
                <a16:creationId xmlns:a16="http://schemas.microsoft.com/office/drawing/2014/main" id="{4D898B4F-2DAB-49EA-AF24-A869636DFC83}"/>
              </a:ext>
            </a:extLst>
          </p:cNvPr>
          <p:cNvSpPr/>
          <p:nvPr/>
        </p:nvSpPr>
        <p:spPr>
          <a:xfrm>
            <a:off x="10278760" y="1912703"/>
            <a:ext cx="1483843" cy="590207"/>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11" name="TextBox 10">
            <a:extLst>
              <a:ext uri="{FF2B5EF4-FFF2-40B4-BE49-F238E27FC236}">
                <a16:creationId xmlns:a16="http://schemas.microsoft.com/office/drawing/2014/main" id="{F4547637-0770-4AAA-93A5-EBEA61797A46}"/>
              </a:ext>
            </a:extLst>
          </p:cNvPr>
          <p:cNvSpPr txBox="1"/>
          <p:nvPr/>
        </p:nvSpPr>
        <p:spPr>
          <a:xfrm>
            <a:off x="447026" y="2670204"/>
            <a:ext cx="816634" cy="1087477"/>
          </a:xfrm>
          <a:prstGeom prst="rect">
            <a:avLst/>
          </a:prstGeom>
          <a:noFill/>
        </p:spPr>
        <p:txBody>
          <a:bodyPr wrap="none" lIns="0" tIns="0" rIns="0" bIns="0" rtlCol="0">
            <a:spAutoFit/>
          </a:bodyPr>
          <a:lstStyle/>
          <a:p>
            <a:r>
              <a:rPr lang="en-IN" sz="1600">
                <a:solidFill>
                  <a:srgbClr val="595959"/>
                </a:solidFill>
                <a:latin typeface="Arial Nova" panose="020B0504020202020204" pitchFamily="34" charset="0"/>
              </a:rPr>
              <a:t>ASSET 1</a:t>
            </a:r>
          </a:p>
          <a:p>
            <a:pPr>
              <a:spcBef>
                <a:spcPts val="800"/>
              </a:spcBef>
            </a:pPr>
            <a:r>
              <a:rPr lang="en-IN" sz="1600">
                <a:solidFill>
                  <a:srgbClr val="595959"/>
                </a:solidFill>
                <a:latin typeface="Arial Nova" panose="020B0504020202020204" pitchFamily="34" charset="0"/>
              </a:rPr>
              <a:t>R: 149</a:t>
            </a:r>
          </a:p>
          <a:p>
            <a:r>
              <a:rPr lang="en-IN" sz="1600">
                <a:solidFill>
                  <a:srgbClr val="595959"/>
                </a:solidFill>
                <a:latin typeface="Arial Nova" panose="020B0504020202020204" pitchFamily="34" charset="0"/>
              </a:rPr>
              <a:t>G: 179</a:t>
            </a:r>
          </a:p>
          <a:p>
            <a:r>
              <a:rPr lang="en-IN" sz="1600">
                <a:solidFill>
                  <a:srgbClr val="595959"/>
                </a:solidFill>
                <a:latin typeface="Arial Nova" panose="020B0504020202020204" pitchFamily="34" charset="0"/>
              </a:rPr>
              <a:t>B: 215</a:t>
            </a:r>
          </a:p>
        </p:txBody>
      </p:sp>
      <p:sp>
        <p:nvSpPr>
          <p:cNvPr id="12" name="TextBox 11">
            <a:extLst>
              <a:ext uri="{FF2B5EF4-FFF2-40B4-BE49-F238E27FC236}">
                <a16:creationId xmlns:a16="http://schemas.microsoft.com/office/drawing/2014/main" id="{82C2F1AA-F8F7-4BF2-A2FC-645DA7181D85}"/>
              </a:ext>
            </a:extLst>
          </p:cNvPr>
          <p:cNvSpPr txBox="1"/>
          <p:nvPr/>
        </p:nvSpPr>
        <p:spPr>
          <a:xfrm>
            <a:off x="434328" y="1370158"/>
            <a:ext cx="2118978" cy="287323"/>
          </a:xfrm>
          <a:prstGeom prst="rect">
            <a:avLst/>
          </a:prstGeom>
          <a:noFill/>
        </p:spPr>
        <p:txBody>
          <a:bodyPr wrap="none" lIns="0" tIns="0" rIns="0" bIns="0" rtlCol="0">
            <a:spAutoFit/>
          </a:bodyPr>
          <a:lstStyle/>
          <a:p>
            <a:r>
              <a:rPr lang="en-IN" sz="1867" b="1">
                <a:solidFill>
                  <a:srgbClr val="595959"/>
                </a:solidFill>
                <a:latin typeface="Arial Nova" panose="020B0504020202020204" pitchFamily="34" charset="0"/>
              </a:rPr>
              <a:t>PRIMARY COLORS</a:t>
            </a:r>
          </a:p>
        </p:txBody>
      </p:sp>
      <p:sp>
        <p:nvSpPr>
          <p:cNvPr id="13" name="TextBox 12">
            <a:extLst>
              <a:ext uri="{FF2B5EF4-FFF2-40B4-BE49-F238E27FC236}">
                <a16:creationId xmlns:a16="http://schemas.microsoft.com/office/drawing/2014/main" id="{ED21CFA7-B0A8-404A-8755-747CC477C574}"/>
              </a:ext>
            </a:extLst>
          </p:cNvPr>
          <p:cNvSpPr txBox="1"/>
          <p:nvPr/>
        </p:nvSpPr>
        <p:spPr>
          <a:xfrm>
            <a:off x="2413373" y="2670204"/>
            <a:ext cx="816634" cy="1087477"/>
          </a:xfrm>
          <a:prstGeom prst="rect">
            <a:avLst/>
          </a:prstGeom>
          <a:noFill/>
        </p:spPr>
        <p:txBody>
          <a:bodyPr wrap="none" lIns="0" tIns="0" rIns="0" bIns="0" rtlCol="0">
            <a:spAutoFit/>
          </a:bodyPr>
          <a:lstStyle/>
          <a:p>
            <a:r>
              <a:rPr lang="en-IN" sz="1600">
                <a:solidFill>
                  <a:srgbClr val="595959"/>
                </a:solidFill>
                <a:latin typeface="Arial Nova" panose="020B0504020202020204" pitchFamily="34" charset="0"/>
              </a:rPr>
              <a:t>ASSET 2</a:t>
            </a:r>
          </a:p>
          <a:p>
            <a:pPr>
              <a:spcBef>
                <a:spcPts val="800"/>
              </a:spcBef>
            </a:pPr>
            <a:r>
              <a:rPr lang="en-IN" sz="1600">
                <a:solidFill>
                  <a:srgbClr val="595959"/>
                </a:solidFill>
                <a:latin typeface="Arial Nova" panose="020B0504020202020204" pitchFamily="34" charset="0"/>
              </a:rPr>
              <a:t>R: 215</a:t>
            </a:r>
          </a:p>
          <a:p>
            <a:r>
              <a:rPr lang="en-IN" sz="1600">
                <a:solidFill>
                  <a:srgbClr val="595959"/>
                </a:solidFill>
                <a:latin typeface="Arial Nova" panose="020B0504020202020204" pitchFamily="34" charset="0"/>
              </a:rPr>
              <a:t>G: 150</a:t>
            </a:r>
          </a:p>
          <a:p>
            <a:r>
              <a:rPr lang="en-IN" sz="1600">
                <a:solidFill>
                  <a:srgbClr val="595959"/>
                </a:solidFill>
                <a:latin typeface="Arial Nova" panose="020B0504020202020204" pitchFamily="34" charset="0"/>
              </a:rPr>
              <a:t>B: 148</a:t>
            </a:r>
          </a:p>
        </p:txBody>
      </p:sp>
      <p:sp>
        <p:nvSpPr>
          <p:cNvPr id="14" name="TextBox 13">
            <a:extLst>
              <a:ext uri="{FF2B5EF4-FFF2-40B4-BE49-F238E27FC236}">
                <a16:creationId xmlns:a16="http://schemas.microsoft.com/office/drawing/2014/main" id="{452E051D-C9B6-4A62-8278-1A977BAD6E75}"/>
              </a:ext>
            </a:extLst>
          </p:cNvPr>
          <p:cNvSpPr txBox="1"/>
          <p:nvPr/>
        </p:nvSpPr>
        <p:spPr>
          <a:xfrm>
            <a:off x="4379720" y="2670204"/>
            <a:ext cx="816634" cy="1087477"/>
          </a:xfrm>
          <a:prstGeom prst="rect">
            <a:avLst/>
          </a:prstGeom>
          <a:noFill/>
        </p:spPr>
        <p:txBody>
          <a:bodyPr wrap="none" lIns="0" tIns="0" rIns="0" bIns="0" rtlCol="0">
            <a:spAutoFit/>
          </a:bodyPr>
          <a:lstStyle/>
          <a:p>
            <a:r>
              <a:rPr lang="en-IN" sz="1600">
                <a:solidFill>
                  <a:srgbClr val="595959"/>
                </a:solidFill>
                <a:latin typeface="Arial Nova" panose="020B0504020202020204" pitchFamily="34" charset="0"/>
              </a:rPr>
              <a:t>ASSET 3</a:t>
            </a:r>
          </a:p>
          <a:p>
            <a:pPr>
              <a:spcBef>
                <a:spcPts val="800"/>
              </a:spcBef>
            </a:pPr>
            <a:r>
              <a:rPr lang="en-IN" sz="1600">
                <a:solidFill>
                  <a:srgbClr val="595959"/>
                </a:solidFill>
                <a:latin typeface="Arial Nova" panose="020B0504020202020204" pitchFamily="34" charset="0"/>
              </a:rPr>
              <a:t>R: 195</a:t>
            </a:r>
          </a:p>
          <a:p>
            <a:r>
              <a:rPr lang="en-IN" sz="1600">
                <a:solidFill>
                  <a:srgbClr val="595959"/>
                </a:solidFill>
                <a:latin typeface="Arial Nova" panose="020B0504020202020204" pitchFamily="34" charset="0"/>
              </a:rPr>
              <a:t>G: 214</a:t>
            </a:r>
          </a:p>
          <a:p>
            <a:r>
              <a:rPr lang="en-IN" sz="1600">
                <a:solidFill>
                  <a:srgbClr val="595959"/>
                </a:solidFill>
                <a:latin typeface="Arial Nova" panose="020B0504020202020204" pitchFamily="34" charset="0"/>
              </a:rPr>
              <a:t>B: 155</a:t>
            </a:r>
          </a:p>
        </p:txBody>
      </p:sp>
      <p:sp>
        <p:nvSpPr>
          <p:cNvPr id="15" name="TextBox 14">
            <a:extLst>
              <a:ext uri="{FF2B5EF4-FFF2-40B4-BE49-F238E27FC236}">
                <a16:creationId xmlns:a16="http://schemas.microsoft.com/office/drawing/2014/main" id="{0D37B8BC-A0D4-4C30-9A1F-8AEE177F92FD}"/>
              </a:ext>
            </a:extLst>
          </p:cNvPr>
          <p:cNvSpPr txBox="1"/>
          <p:nvPr/>
        </p:nvSpPr>
        <p:spPr>
          <a:xfrm>
            <a:off x="6346067" y="2670204"/>
            <a:ext cx="816634" cy="1087477"/>
          </a:xfrm>
          <a:prstGeom prst="rect">
            <a:avLst/>
          </a:prstGeom>
          <a:noFill/>
        </p:spPr>
        <p:txBody>
          <a:bodyPr wrap="none" lIns="0" tIns="0" rIns="0" bIns="0" rtlCol="0">
            <a:spAutoFit/>
          </a:bodyPr>
          <a:lstStyle/>
          <a:p>
            <a:r>
              <a:rPr lang="en-IN" sz="1600">
                <a:solidFill>
                  <a:srgbClr val="595959"/>
                </a:solidFill>
                <a:latin typeface="Arial Nova" panose="020B0504020202020204" pitchFamily="34" charset="0"/>
              </a:rPr>
              <a:t>ASSET 4</a:t>
            </a:r>
          </a:p>
          <a:p>
            <a:pPr>
              <a:spcBef>
                <a:spcPts val="800"/>
              </a:spcBef>
            </a:pPr>
            <a:r>
              <a:rPr lang="en-IN" sz="1600">
                <a:solidFill>
                  <a:srgbClr val="595959"/>
                </a:solidFill>
                <a:latin typeface="Arial Nova" panose="020B0504020202020204" pitchFamily="34" charset="0"/>
              </a:rPr>
              <a:t>R: 179</a:t>
            </a:r>
          </a:p>
          <a:p>
            <a:r>
              <a:rPr lang="en-IN" sz="1600">
                <a:solidFill>
                  <a:srgbClr val="595959"/>
                </a:solidFill>
                <a:latin typeface="Arial Nova" panose="020B0504020202020204" pitchFamily="34" charset="0"/>
              </a:rPr>
              <a:t>G: 162</a:t>
            </a:r>
          </a:p>
          <a:p>
            <a:r>
              <a:rPr lang="en-IN" sz="1600">
                <a:solidFill>
                  <a:srgbClr val="595959"/>
                </a:solidFill>
                <a:latin typeface="Arial Nova" panose="020B0504020202020204" pitchFamily="34" charset="0"/>
              </a:rPr>
              <a:t>B: 199</a:t>
            </a:r>
          </a:p>
        </p:txBody>
      </p:sp>
      <p:sp>
        <p:nvSpPr>
          <p:cNvPr id="16" name="TextBox 15">
            <a:extLst>
              <a:ext uri="{FF2B5EF4-FFF2-40B4-BE49-F238E27FC236}">
                <a16:creationId xmlns:a16="http://schemas.microsoft.com/office/drawing/2014/main" id="{086E4FFB-75D5-4AB4-B44D-3F33F1CF891D}"/>
              </a:ext>
            </a:extLst>
          </p:cNvPr>
          <p:cNvSpPr txBox="1"/>
          <p:nvPr/>
        </p:nvSpPr>
        <p:spPr>
          <a:xfrm>
            <a:off x="8312413" y="2670204"/>
            <a:ext cx="816634" cy="1087477"/>
          </a:xfrm>
          <a:prstGeom prst="rect">
            <a:avLst/>
          </a:prstGeom>
          <a:noFill/>
        </p:spPr>
        <p:txBody>
          <a:bodyPr wrap="none" lIns="0" tIns="0" rIns="0" bIns="0" rtlCol="0">
            <a:spAutoFit/>
          </a:bodyPr>
          <a:lstStyle/>
          <a:p>
            <a:r>
              <a:rPr lang="en-IN" sz="1600">
                <a:solidFill>
                  <a:srgbClr val="595959"/>
                </a:solidFill>
                <a:latin typeface="Arial Nova" panose="020B0504020202020204" pitchFamily="34" charset="0"/>
              </a:rPr>
              <a:t>ASSET 5</a:t>
            </a:r>
          </a:p>
          <a:p>
            <a:pPr>
              <a:spcBef>
                <a:spcPts val="800"/>
              </a:spcBef>
            </a:pPr>
            <a:r>
              <a:rPr lang="en-IN" sz="1600">
                <a:solidFill>
                  <a:srgbClr val="595959"/>
                </a:solidFill>
                <a:latin typeface="Arial Nova" panose="020B0504020202020204" pitchFamily="34" charset="0"/>
              </a:rPr>
              <a:t>R: 147</a:t>
            </a:r>
          </a:p>
          <a:p>
            <a:r>
              <a:rPr lang="en-IN" sz="1600">
                <a:solidFill>
                  <a:srgbClr val="595959"/>
                </a:solidFill>
                <a:latin typeface="Arial Nova" panose="020B0504020202020204" pitchFamily="34" charset="0"/>
              </a:rPr>
              <a:t>G: 205</a:t>
            </a:r>
          </a:p>
          <a:p>
            <a:r>
              <a:rPr lang="en-IN" sz="1600">
                <a:solidFill>
                  <a:srgbClr val="595959"/>
                </a:solidFill>
                <a:latin typeface="Arial Nova" panose="020B0504020202020204" pitchFamily="34" charset="0"/>
              </a:rPr>
              <a:t>B: 221</a:t>
            </a:r>
          </a:p>
        </p:txBody>
      </p:sp>
      <p:sp>
        <p:nvSpPr>
          <p:cNvPr id="17" name="TextBox 16">
            <a:extLst>
              <a:ext uri="{FF2B5EF4-FFF2-40B4-BE49-F238E27FC236}">
                <a16:creationId xmlns:a16="http://schemas.microsoft.com/office/drawing/2014/main" id="{5D56B14C-8C7C-4B3F-B3C5-1BD1E37D9293}"/>
              </a:ext>
            </a:extLst>
          </p:cNvPr>
          <p:cNvSpPr txBox="1"/>
          <p:nvPr/>
        </p:nvSpPr>
        <p:spPr>
          <a:xfrm>
            <a:off x="10278760" y="2670204"/>
            <a:ext cx="816634" cy="1087477"/>
          </a:xfrm>
          <a:prstGeom prst="rect">
            <a:avLst/>
          </a:prstGeom>
          <a:noFill/>
        </p:spPr>
        <p:txBody>
          <a:bodyPr wrap="none" lIns="0" tIns="0" rIns="0" bIns="0" rtlCol="0">
            <a:spAutoFit/>
          </a:bodyPr>
          <a:lstStyle/>
          <a:p>
            <a:r>
              <a:rPr lang="en-IN" sz="1600">
                <a:solidFill>
                  <a:srgbClr val="595959"/>
                </a:solidFill>
                <a:latin typeface="Arial Nova" panose="020B0504020202020204" pitchFamily="34" charset="0"/>
              </a:rPr>
              <a:t>ASSET 6</a:t>
            </a:r>
          </a:p>
          <a:p>
            <a:pPr>
              <a:spcBef>
                <a:spcPts val="800"/>
              </a:spcBef>
            </a:pPr>
            <a:r>
              <a:rPr lang="en-IN" sz="1600">
                <a:solidFill>
                  <a:srgbClr val="595959"/>
                </a:solidFill>
                <a:latin typeface="Arial Nova" panose="020B0504020202020204" pitchFamily="34" charset="0"/>
              </a:rPr>
              <a:t>R: 250</a:t>
            </a:r>
          </a:p>
          <a:p>
            <a:r>
              <a:rPr lang="en-IN" sz="1600">
                <a:solidFill>
                  <a:srgbClr val="595959"/>
                </a:solidFill>
                <a:latin typeface="Arial Nova" panose="020B0504020202020204" pitchFamily="34" charset="0"/>
              </a:rPr>
              <a:t>G: 192</a:t>
            </a:r>
          </a:p>
          <a:p>
            <a:r>
              <a:rPr lang="en-IN" sz="1600">
                <a:solidFill>
                  <a:srgbClr val="595959"/>
                </a:solidFill>
                <a:latin typeface="Arial Nova" panose="020B0504020202020204" pitchFamily="34" charset="0"/>
              </a:rPr>
              <a:t>B: 144</a:t>
            </a:r>
          </a:p>
        </p:txBody>
      </p:sp>
      <p:sp>
        <p:nvSpPr>
          <p:cNvPr id="18" name="TextBox 17">
            <a:extLst>
              <a:ext uri="{FF2B5EF4-FFF2-40B4-BE49-F238E27FC236}">
                <a16:creationId xmlns:a16="http://schemas.microsoft.com/office/drawing/2014/main" id="{F40EFAAB-F6AD-44D1-A61D-2A4AE33D9654}"/>
              </a:ext>
            </a:extLst>
          </p:cNvPr>
          <p:cNvSpPr txBox="1"/>
          <p:nvPr/>
        </p:nvSpPr>
        <p:spPr>
          <a:xfrm>
            <a:off x="434327" y="4005081"/>
            <a:ext cx="1539139" cy="287323"/>
          </a:xfrm>
          <a:prstGeom prst="rect">
            <a:avLst/>
          </a:prstGeom>
          <a:noFill/>
        </p:spPr>
        <p:txBody>
          <a:bodyPr wrap="none" lIns="0" tIns="0" rIns="0" bIns="0" rtlCol="0">
            <a:spAutoFit/>
          </a:bodyPr>
          <a:lstStyle/>
          <a:p>
            <a:r>
              <a:rPr lang="en-IN" sz="1867" b="1">
                <a:solidFill>
                  <a:srgbClr val="595959"/>
                </a:solidFill>
                <a:latin typeface="Arial Nova" panose="020B0504020202020204" pitchFamily="34" charset="0"/>
              </a:rPr>
              <a:t>FONT COLOR</a:t>
            </a:r>
          </a:p>
        </p:txBody>
      </p:sp>
      <p:sp>
        <p:nvSpPr>
          <p:cNvPr id="19" name="Rectangle 18">
            <a:extLst>
              <a:ext uri="{FF2B5EF4-FFF2-40B4-BE49-F238E27FC236}">
                <a16:creationId xmlns:a16="http://schemas.microsoft.com/office/drawing/2014/main" id="{890443EB-8948-4923-9AF9-844BAF7527C2}"/>
              </a:ext>
            </a:extLst>
          </p:cNvPr>
          <p:cNvSpPr/>
          <p:nvPr/>
        </p:nvSpPr>
        <p:spPr>
          <a:xfrm>
            <a:off x="447027" y="4402390"/>
            <a:ext cx="1483843" cy="590207"/>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solidFill>
                <a:srgbClr val="595959"/>
              </a:solidFill>
              <a:latin typeface="Arial Nova" panose="020B0504020202020204" pitchFamily="34" charset="0"/>
            </a:endParaRPr>
          </a:p>
        </p:txBody>
      </p:sp>
      <p:sp>
        <p:nvSpPr>
          <p:cNvPr id="20" name="TextBox 19">
            <a:extLst>
              <a:ext uri="{FF2B5EF4-FFF2-40B4-BE49-F238E27FC236}">
                <a16:creationId xmlns:a16="http://schemas.microsoft.com/office/drawing/2014/main" id="{06B40338-43E9-4740-A9B1-0E02C6306CA7}"/>
              </a:ext>
            </a:extLst>
          </p:cNvPr>
          <p:cNvSpPr txBox="1"/>
          <p:nvPr/>
        </p:nvSpPr>
        <p:spPr>
          <a:xfrm>
            <a:off x="447027" y="5159890"/>
            <a:ext cx="1299138" cy="1087477"/>
          </a:xfrm>
          <a:prstGeom prst="rect">
            <a:avLst/>
          </a:prstGeom>
          <a:noFill/>
        </p:spPr>
        <p:txBody>
          <a:bodyPr wrap="none" lIns="0" tIns="0" rIns="0" bIns="0" rtlCol="0">
            <a:spAutoFit/>
          </a:bodyPr>
          <a:lstStyle/>
          <a:p>
            <a:r>
              <a:rPr lang="en-IN" sz="1600">
                <a:solidFill>
                  <a:srgbClr val="595959"/>
                </a:solidFill>
                <a:latin typeface="Arial Nova" panose="020B0504020202020204" pitchFamily="34" charset="0"/>
              </a:rPr>
              <a:t>FONT COLOR</a:t>
            </a:r>
          </a:p>
          <a:p>
            <a:pPr>
              <a:spcBef>
                <a:spcPts val="800"/>
              </a:spcBef>
            </a:pPr>
            <a:r>
              <a:rPr lang="en-IN" sz="1600">
                <a:solidFill>
                  <a:srgbClr val="595959"/>
                </a:solidFill>
                <a:latin typeface="Arial Nova" panose="020B0504020202020204" pitchFamily="34" charset="0"/>
              </a:rPr>
              <a:t>R: 64</a:t>
            </a:r>
          </a:p>
          <a:p>
            <a:r>
              <a:rPr lang="en-IN" sz="1600">
                <a:solidFill>
                  <a:srgbClr val="595959"/>
                </a:solidFill>
                <a:latin typeface="Arial Nova" panose="020B0504020202020204" pitchFamily="34" charset="0"/>
              </a:rPr>
              <a:t>G: 64</a:t>
            </a:r>
          </a:p>
          <a:p>
            <a:r>
              <a:rPr lang="en-IN" sz="1600">
                <a:solidFill>
                  <a:srgbClr val="595959"/>
                </a:solidFill>
                <a:latin typeface="Arial Nova" panose="020B0504020202020204" pitchFamily="34" charset="0"/>
              </a:rPr>
              <a:t>B: 64</a:t>
            </a:r>
          </a:p>
        </p:txBody>
      </p:sp>
      <p:grpSp>
        <p:nvGrpSpPr>
          <p:cNvPr id="21" name="Group 20">
            <a:extLst>
              <a:ext uri="{FF2B5EF4-FFF2-40B4-BE49-F238E27FC236}">
                <a16:creationId xmlns:a16="http://schemas.microsoft.com/office/drawing/2014/main" id="{263411DD-BA76-41C7-ADF0-7E43D09A1DB2}"/>
              </a:ext>
            </a:extLst>
          </p:cNvPr>
          <p:cNvGrpSpPr/>
          <p:nvPr/>
        </p:nvGrpSpPr>
        <p:grpSpPr>
          <a:xfrm>
            <a:off x="4368607" y="4348045"/>
            <a:ext cx="2217020" cy="505591"/>
            <a:chOff x="3197275" y="3272707"/>
            <a:chExt cx="1662765" cy="379193"/>
          </a:xfrm>
        </p:grpSpPr>
        <p:sp>
          <p:nvSpPr>
            <p:cNvPr id="22" name="Rectangle 21">
              <a:extLst>
                <a:ext uri="{FF2B5EF4-FFF2-40B4-BE49-F238E27FC236}">
                  <a16:creationId xmlns:a16="http://schemas.microsoft.com/office/drawing/2014/main" id="{31A47A36-E381-483C-B833-139D75F81B28}"/>
                </a:ext>
              </a:extLst>
            </p:cNvPr>
            <p:cNvSpPr/>
            <p:nvPr/>
          </p:nvSpPr>
          <p:spPr>
            <a:xfrm>
              <a:off x="3197275" y="3272707"/>
              <a:ext cx="1662765" cy="379193"/>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23" name="TextBox 22">
              <a:extLst>
                <a:ext uri="{FF2B5EF4-FFF2-40B4-BE49-F238E27FC236}">
                  <a16:creationId xmlns:a16="http://schemas.microsoft.com/office/drawing/2014/main" id="{2FAAE967-B4D3-43BC-B9D0-69A413DEC89C}"/>
                </a:ext>
              </a:extLst>
            </p:cNvPr>
            <p:cNvSpPr txBox="1"/>
            <p:nvPr/>
          </p:nvSpPr>
          <p:spPr>
            <a:xfrm>
              <a:off x="3299099" y="3323804"/>
              <a:ext cx="1502768" cy="276999"/>
            </a:xfrm>
            <a:prstGeom prst="rect">
              <a:avLst/>
            </a:prstGeom>
            <a:noFill/>
          </p:spPr>
          <p:txBody>
            <a:bodyPr wrap="none" lIns="0" tIns="0" rIns="0" bIns="0" rtlCol="0">
              <a:spAutoFit/>
            </a:bodyPr>
            <a:lstStyle/>
            <a:p>
              <a:r>
                <a:rPr lang="en-IN" sz="2400" b="1">
                  <a:solidFill>
                    <a:schemeClr val="bg1"/>
                  </a:solidFill>
                  <a:latin typeface="Arial Nova" panose="020B0504020202020204" pitchFamily="34" charset="0"/>
                </a:rPr>
                <a:t>Trebuchet MS</a:t>
              </a:r>
              <a:endParaRPr lang="en-IN" sz="1600" b="1">
                <a:solidFill>
                  <a:schemeClr val="bg1"/>
                </a:solidFill>
                <a:latin typeface="Arial Nova" panose="020B0504020202020204" pitchFamily="34" charset="0"/>
              </a:endParaRPr>
            </a:p>
          </p:txBody>
        </p:sp>
      </p:grpSp>
      <p:sp>
        <p:nvSpPr>
          <p:cNvPr id="24" name="TextBox 23">
            <a:extLst>
              <a:ext uri="{FF2B5EF4-FFF2-40B4-BE49-F238E27FC236}">
                <a16:creationId xmlns:a16="http://schemas.microsoft.com/office/drawing/2014/main" id="{97428E92-6A13-4EEE-A66B-9981CC127020}"/>
              </a:ext>
            </a:extLst>
          </p:cNvPr>
          <p:cNvSpPr txBox="1"/>
          <p:nvPr/>
        </p:nvSpPr>
        <p:spPr>
          <a:xfrm>
            <a:off x="4368605" y="4005081"/>
            <a:ext cx="1308692" cy="287323"/>
          </a:xfrm>
          <a:prstGeom prst="rect">
            <a:avLst/>
          </a:prstGeom>
          <a:noFill/>
        </p:spPr>
        <p:txBody>
          <a:bodyPr wrap="none" lIns="0" tIns="0" rIns="0" bIns="0" rtlCol="0">
            <a:spAutoFit/>
          </a:bodyPr>
          <a:lstStyle/>
          <a:p>
            <a:r>
              <a:rPr lang="en-IN" sz="1867" b="1">
                <a:solidFill>
                  <a:srgbClr val="595959"/>
                </a:solidFill>
                <a:latin typeface="Arial Nova" panose="020B0504020202020204" pitchFamily="34" charset="0"/>
              </a:rPr>
              <a:t>FONT TYPE</a:t>
            </a:r>
          </a:p>
        </p:txBody>
      </p:sp>
    </p:spTree>
    <p:extLst>
      <p:ext uri="{BB962C8B-B14F-4D97-AF65-F5344CB8AC3E}">
        <p14:creationId xmlns:p14="http://schemas.microsoft.com/office/powerpoint/2010/main" val="15596011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hank You">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7CBFFE66-0EBA-46FF-AA31-6E868A667A5F}"/>
              </a:ext>
            </a:extLst>
          </p:cNvPr>
          <p:cNvGrpSpPr/>
          <p:nvPr/>
        </p:nvGrpSpPr>
        <p:grpSpPr>
          <a:xfrm rot="16200000">
            <a:off x="5159304" y="2280919"/>
            <a:ext cx="1873392" cy="2411240"/>
            <a:chOff x="9651545" y="1652096"/>
            <a:chExt cx="1873392" cy="2411240"/>
          </a:xfrm>
        </p:grpSpPr>
        <p:sp>
          <p:nvSpPr>
            <p:cNvPr id="5" name="Rectangle 80">
              <a:extLst>
                <a:ext uri="{FF2B5EF4-FFF2-40B4-BE49-F238E27FC236}">
                  <a16:creationId xmlns:a16="http://schemas.microsoft.com/office/drawing/2014/main" id="{B147A8D9-A5C8-4EFF-B7D9-B384FA84D77C}"/>
                </a:ext>
              </a:extLst>
            </p:cNvPr>
            <p:cNvSpPr/>
            <p:nvPr/>
          </p:nvSpPr>
          <p:spPr>
            <a:xfrm rot="5400000" flipV="1">
              <a:off x="9154760" y="2148881"/>
              <a:ext cx="2408732" cy="1415161"/>
            </a:xfrm>
            <a:custGeom>
              <a:avLst/>
              <a:gdLst>
                <a:gd name="connsiteX0" fmla="*/ 0 w 5414181"/>
                <a:gd name="connsiteY0" fmla="*/ 0 h 1252700"/>
                <a:gd name="connsiteX1" fmla="*/ 5414181 w 5414181"/>
                <a:gd name="connsiteY1" fmla="*/ 0 h 1252700"/>
                <a:gd name="connsiteX2" fmla="*/ 5414181 w 5414181"/>
                <a:gd name="connsiteY2" fmla="*/ 1252700 h 1252700"/>
                <a:gd name="connsiteX3" fmla="*/ 0 w 5414181"/>
                <a:gd name="connsiteY3" fmla="*/ 1252700 h 1252700"/>
                <a:gd name="connsiteX4" fmla="*/ 0 w 5414181"/>
                <a:gd name="connsiteY4" fmla="*/ 0 h 1252700"/>
                <a:gd name="connsiteX0" fmla="*/ 0 w 5414181"/>
                <a:gd name="connsiteY0" fmla="*/ 242626 h 1495326"/>
                <a:gd name="connsiteX1" fmla="*/ 5414181 w 5414181"/>
                <a:gd name="connsiteY1" fmla="*/ 242626 h 1495326"/>
                <a:gd name="connsiteX2" fmla="*/ 5414181 w 5414181"/>
                <a:gd name="connsiteY2" fmla="*/ 1495326 h 1495326"/>
                <a:gd name="connsiteX3" fmla="*/ 0 w 5414181"/>
                <a:gd name="connsiteY3" fmla="*/ 1495326 h 1495326"/>
                <a:gd name="connsiteX4" fmla="*/ 0 w 5414181"/>
                <a:gd name="connsiteY4" fmla="*/ 242626 h 1495326"/>
                <a:gd name="connsiteX0" fmla="*/ 0 w 5414181"/>
                <a:gd name="connsiteY0" fmla="*/ 389229 h 1641929"/>
                <a:gd name="connsiteX1" fmla="*/ 5414181 w 5414181"/>
                <a:gd name="connsiteY1" fmla="*/ 389229 h 1641929"/>
                <a:gd name="connsiteX2" fmla="*/ 5414181 w 5414181"/>
                <a:gd name="connsiteY2" fmla="*/ 1641929 h 1641929"/>
                <a:gd name="connsiteX3" fmla="*/ 0 w 5414181"/>
                <a:gd name="connsiteY3" fmla="*/ 1641929 h 1641929"/>
                <a:gd name="connsiteX4" fmla="*/ 0 w 5414181"/>
                <a:gd name="connsiteY4" fmla="*/ 389229 h 1641929"/>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532632 h 1785332"/>
                <a:gd name="connsiteX1" fmla="*/ 5414181 w 5414181"/>
                <a:gd name="connsiteY1" fmla="*/ 532632 h 1785332"/>
                <a:gd name="connsiteX2" fmla="*/ 5414181 w 5414181"/>
                <a:gd name="connsiteY2" fmla="*/ 1785332 h 1785332"/>
                <a:gd name="connsiteX3" fmla="*/ 0 w 5414181"/>
                <a:gd name="connsiteY3" fmla="*/ 1785332 h 1785332"/>
                <a:gd name="connsiteX4" fmla="*/ 0 w 5414181"/>
                <a:gd name="connsiteY4" fmla="*/ 532632 h 1785332"/>
                <a:gd name="connsiteX0" fmla="*/ 0 w 5414181"/>
                <a:gd name="connsiteY0" fmla="*/ 654829 h 1907529"/>
                <a:gd name="connsiteX1" fmla="*/ 5414181 w 5414181"/>
                <a:gd name="connsiteY1" fmla="*/ 654829 h 1907529"/>
                <a:gd name="connsiteX2" fmla="*/ 5414181 w 5414181"/>
                <a:gd name="connsiteY2" fmla="*/ 1907529 h 1907529"/>
                <a:gd name="connsiteX3" fmla="*/ 0 w 5414181"/>
                <a:gd name="connsiteY3" fmla="*/ 1907529 h 1907529"/>
                <a:gd name="connsiteX4" fmla="*/ 0 w 5414181"/>
                <a:gd name="connsiteY4" fmla="*/ 654829 h 1907529"/>
                <a:gd name="connsiteX0" fmla="*/ 0 w 5414181"/>
                <a:gd name="connsiteY0" fmla="*/ 612884 h 1865584"/>
                <a:gd name="connsiteX1" fmla="*/ 2763656 w 5414181"/>
                <a:gd name="connsiteY1" fmla="*/ 0 h 1865584"/>
                <a:gd name="connsiteX2" fmla="*/ 5414181 w 5414181"/>
                <a:gd name="connsiteY2" fmla="*/ 612884 h 1865584"/>
                <a:gd name="connsiteX3" fmla="*/ 5414181 w 5414181"/>
                <a:gd name="connsiteY3" fmla="*/ 1865584 h 1865584"/>
                <a:gd name="connsiteX4" fmla="*/ 0 w 5414181"/>
                <a:gd name="connsiteY4" fmla="*/ 1865584 h 1865584"/>
                <a:gd name="connsiteX5" fmla="*/ 0 w 5414181"/>
                <a:gd name="connsiteY5" fmla="*/ 612884 h 1865584"/>
                <a:gd name="connsiteX0" fmla="*/ 0 w 5414181"/>
                <a:gd name="connsiteY0" fmla="*/ 428902 h 1681602"/>
                <a:gd name="connsiteX1" fmla="*/ 2741749 w 5414181"/>
                <a:gd name="connsiteY1" fmla="*/ 0 h 1681602"/>
                <a:gd name="connsiteX2" fmla="*/ 5414181 w 5414181"/>
                <a:gd name="connsiteY2" fmla="*/ 428902 h 1681602"/>
                <a:gd name="connsiteX3" fmla="*/ 5414181 w 5414181"/>
                <a:gd name="connsiteY3" fmla="*/ 1681602 h 1681602"/>
                <a:gd name="connsiteX4" fmla="*/ 0 w 5414181"/>
                <a:gd name="connsiteY4" fmla="*/ 1681602 h 1681602"/>
                <a:gd name="connsiteX5" fmla="*/ 0 w 5414181"/>
                <a:gd name="connsiteY5" fmla="*/ 428902 h 1681602"/>
                <a:gd name="connsiteX0" fmla="*/ 0 w 5414181"/>
                <a:gd name="connsiteY0" fmla="*/ 635881 h 1888581"/>
                <a:gd name="connsiteX1" fmla="*/ 2734447 w 5414181"/>
                <a:gd name="connsiteY1" fmla="*/ 0 h 1888581"/>
                <a:gd name="connsiteX2" fmla="*/ 5414181 w 5414181"/>
                <a:gd name="connsiteY2" fmla="*/ 635881 h 1888581"/>
                <a:gd name="connsiteX3" fmla="*/ 5414181 w 5414181"/>
                <a:gd name="connsiteY3" fmla="*/ 1888581 h 1888581"/>
                <a:gd name="connsiteX4" fmla="*/ 0 w 5414181"/>
                <a:gd name="connsiteY4" fmla="*/ 1888581 h 1888581"/>
                <a:gd name="connsiteX5" fmla="*/ 0 w 5414181"/>
                <a:gd name="connsiteY5" fmla="*/ 635881 h 1888581"/>
                <a:gd name="connsiteX0" fmla="*/ 0 w 5457994"/>
                <a:gd name="connsiteY0" fmla="*/ 635881 h 1888581"/>
                <a:gd name="connsiteX1" fmla="*/ 2734447 w 5457994"/>
                <a:gd name="connsiteY1" fmla="*/ 0 h 1888581"/>
                <a:gd name="connsiteX2" fmla="*/ 5457994 w 5457994"/>
                <a:gd name="connsiteY2" fmla="*/ 428902 h 1888581"/>
                <a:gd name="connsiteX3" fmla="*/ 5414181 w 5457994"/>
                <a:gd name="connsiteY3" fmla="*/ 1888581 h 1888581"/>
                <a:gd name="connsiteX4" fmla="*/ 0 w 5457994"/>
                <a:gd name="connsiteY4" fmla="*/ 1888581 h 1888581"/>
                <a:gd name="connsiteX5" fmla="*/ 0 w 5457994"/>
                <a:gd name="connsiteY5" fmla="*/ 635881 h 1888581"/>
                <a:gd name="connsiteX0" fmla="*/ 0 w 5457994"/>
                <a:gd name="connsiteY0" fmla="*/ 612883 h 1865583"/>
                <a:gd name="connsiteX1" fmla="*/ 2529984 w 5457994"/>
                <a:gd name="connsiteY1" fmla="*/ 0 h 1865583"/>
                <a:gd name="connsiteX2" fmla="*/ 5457994 w 5457994"/>
                <a:gd name="connsiteY2" fmla="*/ 405904 h 1865583"/>
                <a:gd name="connsiteX3" fmla="*/ 5414181 w 5457994"/>
                <a:gd name="connsiteY3" fmla="*/ 1865583 h 1865583"/>
                <a:gd name="connsiteX4" fmla="*/ 0 w 5457994"/>
                <a:gd name="connsiteY4" fmla="*/ 1865583 h 1865583"/>
                <a:gd name="connsiteX5" fmla="*/ 0 w 5457994"/>
                <a:gd name="connsiteY5" fmla="*/ 612883 h 1865583"/>
                <a:gd name="connsiteX0" fmla="*/ 0 w 5457994"/>
                <a:gd name="connsiteY0" fmla="*/ 520892 h 1773592"/>
                <a:gd name="connsiteX1" fmla="*/ 2449659 w 5457994"/>
                <a:gd name="connsiteY1" fmla="*/ 0 h 1773592"/>
                <a:gd name="connsiteX2" fmla="*/ 5457994 w 5457994"/>
                <a:gd name="connsiteY2" fmla="*/ 313913 h 1773592"/>
                <a:gd name="connsiteX3" fmla="*/ 5414181 w 5457994"/>
                <a:gd name="connsiteY3" fmla="*/ 1773592 h 1773592"/>
                <a:gd name="connsiteX4" fmla="*/ 0 w 5457994"/>
                <a:gd name="connsiteY4" fmla="*/ 1773592 h 1773592"/>
                <a:gd name="connsiteX5" fmla="*/ 0 w 5457994"/>
                <a:gd name="connsiteY5" fmla="*/ 520892 h 1773592"/>
                <a:gd name="connsiteX0" fmla="*/ 0 w 5457994"/>
                <a:gd name="connsiteY0" fmla="*/ 589885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589885 h 1842585"/>
                <a:gd name="connsiteX0" fmla="*/ 0 w 5457994"/>
                <a:gd name="connsiteY0" fmla="*/ 382906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382906 h 1842585"/>
                <a:gd name="connsiteX0" fmla="*/ 0 w 5457994"/>
                <a:gd name="connsiteY0" fmla="*/ 382906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382906 h 1842585"/>
                <a:gd name="connsiteX0" fmla="*/ 0 w 5457994"/>
                <a:gd name="connsiteY0" fmla="*/ 269938 h 1729617"/>
                <a:gd name="connsiteX1" fmla="*/ 2603007 w 5457994"/>
                <a:gd name="connsiteY1" fmla="*/ 2021 h 1729617"/>
                <a:gd name="connsiteX2" fmla="*/ 5457994 w 5457994"/>
                <a:gd name="connsiteY2" fmla="*/ 269938 h 1729617"/>
                <a:gd name="connsiteX3" fmla="*/ 5414181 w 5457994"/>
                <a:gd name="connsiteY3" fmla="*/ 1729617 h 1729617"/>
                <a:gd name="connsiteX4" fmla="*/ 0 w 5457994"/>
                <a:gd name="connsiteY4" fmla="*/ 1729617 h 1729617"/>
                <a:gd name="connsiteX5" fmla="*/ 0 w 5457994"/>
                <a:gd name="connsiteY5" fmla="*/ 269938 h 1729617"/>
                <a:gd name="connsiteX0" fmla="*/ 0 w 5457994"/>
                <a:gd name="connsiteY0" fmla="*/ 313912 h 1773591"/>
                <a:gd name="connsiteX1" fmla="*/ 2639518 w 5457994"/>
                <a:gd name="connsiteY1" fmla="*/ 0 h 1773591"/>
                <a:gd name="connsiteX2" fmla="*/ 5457994 w 5457994"/>
                <a:gd name="connsiteY2" fmla="*/ 313912 h 1773591"/>
                <a:gd name="connsiteX3" fmla="*/ 5414181 w 5457994"/>
                <a:gd name="connsiteY3" fmla="*/ 1773591 h 1773591"/>
                <a:gd name="connsiteX4" fmla="*/ 0 w 5457994"/>
                <a:gd name="connsiteY4" fmla="*/ 1773591 h 1773591"/>
                <a:gd name="connsiteX5" fmla="*/ 0 w 5457994"/>
                <a:gd name="connsiteY5" fmla="*/ 313912 h 177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7994" h="1773591">
                  <a:moveTo>
                    <a:pt x="0" y="313912"/>
                  </a:moveTo>
                  <a:cubicBezTo>
                    <a:pt x="613956" y="2982"/>
                    <a:pt x="1737155" y="0"/>
                    <a:pt x="2639518" y="0"/>
                  </a:cubicBezTo>
                  <a:cubicBezTo>
                    <a:pt x="3541881" y="0"/>
                    <a:pt x="5016240" y="2981"/>
                    <a:pt x="5457994" y="313912"/>
                  </a:cubicBezTo>
                  <a:lnTo>
                    <a:pt x="5414181" y="1773591"/>
                  </a:lnTo>
                  <a:lnTo>
                    <a:pt x="0" y="1773591"/>
                  </a:lnTo>
                  <a:lnTo>
                    <a:pt x="0" y="313912"/>
                  </a:lnTo>
                  <a:close/>
                </a:path>
              </a:pathLst>
            </a:custGeom>
            <a:solidFill>
              <a:srgbClr val="000000">
                <a:alpha val="30196"/>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9129"/>
              <a:endParaRPr lang="en-IN" sz="1867">
                <a:solidFill>
                  <a:prstClr val="white">
                    <a:lumMod val="65000"/>
                  </a:prstClr>
                </a:solidFill>
                <a:latin typeface="Arial Nova" panose="020B0504020202020204" pitchFamily="34" charset="0"/>
              </a:endParaRPr>
            </a:p>
          </p:txBody>
        </p:sp>
        <p:sp>
          <p:nvSpPr>
            <p:cNvPr id="6" name="Rectangle 5">
              <a:extLst>
                <a:ext uri="{FF2B5EF4-FFF2-40B4-BE49-F238E27FC236}">
                  <a16:creationId xmlns:a16="http://schemas.microsoft.com/office/drawing/2014/main" id="{C0D0441C-52CF-4BC1-81C1-F63B306F6497}"/>
                </a:ext>
              </a:extLst>
            </p:cNvPr>
            <p:cNvSpPr/>
            <p:nvPr/>
          </p:nvSpPr>
          <p:spPr>
            <a:xfrm rot="5400000" flipH="1">
              <a:off x="9491664" y="2030063"/>
              <a:ext cx="2408733" cy="1657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9129"/>
              <a:endParaRPr lang="en-IN" sz="1867">
                <a:solidFill>
                  <a:prstClr val="white"/>
                </a:solidFill>
                <a:latin typeface="Arial Nova" panose="020B0504020202020204" pitchFamily="34" charset="0"/>
              </a:endParaRPr>
            </a:p>
          </p:txBody>
        </p:sp>
      </p:grpSp>
      <p:sp>
        <p:nvSpPr>
          <p:cNvPr id="7" name="AutoShape 60">
            <a:extLst>
              <a:ext uri="{FF2B5EF4-FFF2-40B4-BE49-F238E27FC236}">
                <a16:creationId xmlns:a16="http://schemas.microsoft.com/office/drawing/2014/main" id="{B0B5F83F-8527-4AA2-8E57-E26E20B9ABEC}"/>
              </a:ext>
            </a:extLst>
          </p:cNvPr>
          <p:cNvSpPr>
            <a:spLocks noChangeAspect="1" noChangeArrowheads="1" noTextEdit="1"/>
          </p:cNvSpPr>
          <p:nvPr/>
        </p:nvSpPr>
        <p:spPr bwMode="auto">
          <a:xfrm>
            <a:off x="3534222" y="2696297"/>
            <a:ext cx="5123559" cy="15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915" tIns="46457" rIns="92915" bIns="46457" numCol="1" anchor="t" anchorCtr="0" compatLnSpc="1">
            <a:prstTxWarp prst="textNoShape">
              <a:avLst/>
            </a:prstTxWarp>
          </a:bodyPr>
          <a:lstStyle/>
          <a:p>
            <a:pPr algn="ctr" defTabSz="929129"/>
            <a:r>
              <a:rPr lang="en-IN" sz="8133">
                <a:solidFill>
                  <a:srgbClr val="595959"/>
                </a:solidFill>
                <a:latin typeface="Arial Nova" panose="020B0504020202020204" pitchFamily="34" charset="0"/>
              </a:rPr>
              <a:t>Thank You</a:t>
            </a:r>
          </a:p>
        </p:txBody>
      </p:sp>
      <p:grpSp>
        <p:nvGrpSpPr>
          <p:cNvPr id="8" name="Group 7">
            <a:extLst>
              <a:ext uri="{FF2B5EF4-FFF2-40B4-BE49-F238E27FC236}">
                <a16:creationId xmlns:a16="http://schemas.microsoft.com/office/drawing/2014/main" id="{7F8B8839-2DE8-4E32-AACE-5718126A1761}"/>
              </a:ext>
            </a:extLst>
          </p:cNvPr>
          <p:cNvGrpSpPr/>
          <p:nvPr/>
        </p:nvGrpSpPr>
        <p:grpSpPr>
          <a:xfrm>
            <a:off x="388419" y="4989095"/>
            <a:ext cx="11353773" cy="1010795"/>
            <a:chOff x="388418" y="4989095"/>
            <a:chExt cx="11353773" cy="1010794"/>
          </a:xfrm>
        </p:grpSpPr>
        <p:cxnSp>
          <p:nvCxnSpPr>
            <p:cNvPr id="9" name="Straight Connector 8">
              <a:extLst>
                <a:ext uri="{FF2B5EF4-FFF2-40B4-BE49-F238E27FC236}">
                  <a16:creationId xmlns:a16="http://schemas.microsoft.com/office/drawing/2014/main" id="{493061BB-6E88-49D5-96AC-0D4B954CFE65}"/>
                </a:ext>
              </a:extLst>
            </p:cNvPr>
            <p:cNvCxnSpPr/>
            <p:nvPr/>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3EF8E9F-DDCB-4541-A42F-60DCBE2D01F7}"/>
                </a:ext>
              </a:extLst>
            </p:cNvPr>
            <p:cNvCxnSpPr/>
            <p:nvPr/>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5E21C7-F0FC-40D8-9ED6-3186344B50E3}"/>
                </a:ext>
              </a:extLst>
            </p:cNvPr>
            <p:cNvCxnSpPr/>
            <p:nvPr/>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BF9EBE0-1E6B-4658-8793-8756CA68361A}"/>
                </a:ext>
              </a:extLst>
            </p:cNvPr>
            <p:cNvCxnSpPr/>
            <p:nvPr/>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ECCAEF2-56FF-434C-A027-5AC490A216F8}"/>
                </a:ext>
              </a:extLst>
            </p:cNvPr>
            <p:cNvCxnSpPr/>
            <p:nvPr/>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85EF6AD-A134-4584-BD4C-16BF16437488}"/>
                </a:ext>
              </a:extLst>
            </p:cNvPr>
            <p:cNvCxnSpPr/>
            <p:nvPr/>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7E9512F-07E0-4A16-9DA9-947B2A8C3B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8418" y="4994607"/>
              <a:ext cx="11353773" cy="1005282"/>
            </a:xfrm>
            <a:prstGeom prst="rect">
              <a:avLst/>
            </a:prstGeom>
          </p:spPr>
        </p:pic>
      </p:grpSp>
      <p:pic>
        <p:nvPicPr>
          <p:cNvPr id="18" name="Picture 17">
            <a:extLst>
              <a:ext uri="{FF2B5EF4-FFF2-40B4-BE49-F238E27FC236}">
                <a16:creationId xmlns:a16="http://schemas.microsoft.com/office/drawing/2014/main" id="{D00E8AED-823F-4FE2-A1E5-33EBECA3A3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12292" y="472819"/>
            <a:ext cx="2276797" cy="1911095"/>
          </a:xfrm>
          <a:prstGeom prst="rect">
            <a:avLst/>
          </a:prstGeom>
        </p:spPr>
      </p:pic>
      <p:pic>
        <p:nvPicPr>
          <p:cNvPr id="19" name="Picture 18">
            <a:extLst>
              <a:ext uri="{FF2B5EF4-FFF2-40B4-BE49-F238E27FC236}">
                <a16:creationId xmlns:a16="http://schemas.microsoft.com/office/drawing/2014/main" id="{BC4C3551-2C7A-40BB-8A32-75878B1B01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7775" y="472819"/>
            <a:ext cx="2276797" cy="1911095"/>
          </a:xfrm>
          <a:prstGeom prst="rect">
            <a:avLst/>
          </a:prstGeom>
        </p:spPr>
      </p:pic>
    </p:spTree>
    <p:extLst>
      <p:ext uri="{BB962C8B-B14F-4D97-AF65-F5344CB8AC3E}">
        <p14:creationId xmlns:p14="http://schemas.microsoft.com/office/powerpoint/2010/main" val="2956801889"/>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hank You New">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C74156F-A07A-47DD-A98A-14707D48979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5" name="Rectangle 24">
            <a:extLst>
              <a:ext uri="{FF2B5EF4-FFF2-40B4-BE49-F238E27FC236}">
                <a16:creationId xmlns:a16="http://schemas.microsoft.com/office/drawing/2014/main" id="{3A6C9108-65FE-41ED-AD9D-C889ADB3805E}"/>
              </a:ext>
            </a:extLst>
          </p:cNvPr>
          <p:cNvSpPr/>
          <p:nvPr userDrawn="1"/>
        </p:nvSpPr>
        <p:spPr>
          <a:xfrm>
            <a:off x="1" y="0"/>
            <a:ext cx="12192001" cy="6858000"/>
          </a:xfrm>
          <a:prstGeom prst="rect">
            <a:avLst/>
          </a:prstGeom>
          <a:solidFill>
            <a:srgbClr val="10253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pic>
        <p:nvPicPr>
          <p:cNvPr id="27" name="Picture 26">
            <a:extLst>
              <a:ext uri="{FF2B5EF4-FFF2-40B4-BE49-F238E27FC236}">
                <a16:creationId xmlns:a16="http://schemas.microsoft.com/office/drawing/2014/main" id="{52031C83-E40D-4038-958F-45A64DCB1F43}"/>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431800" y="154952"/>
            <a:ext cx="1207144" cy="1013251"/>
          </a:xfrm>
          <a:prstGeom prst="rect">
            <a:avLst/>
          </a:prstGeom>
        </p:spPr>
      </p:pic>
      <p:cxnSp>
        <p:nvCxnSpPr>
          <p:cNvPr id="30" name="Straight Connector 29">
            <a:extLst>
              <a:ext uri="{FF2B5EF4-FFF2-40B4-BE49-F238E27FC236}">
                <a16:creationId xmlns:a16="http://schemas.microsoft.com/office/drawing/2014/main" id="{F3B979FE-0BC0-4175-85EA-2B1394483AE3}"/>
              </a:ext>
            </a:extLst>
          </p:cNvPr>
          <p:cNvCxnSpPr>
            <a:cxnSpLocks/>
          </p:cNvCxnSpPr>
          <p:nvPr userDrawn="1"/>
        </p:nvCxnSpPr>
        <p:spPr>
          <a:xfrm>
            <a:off x="1" y="3626089"/>
            <a:ext cx="5856815" cy="0"/>
          </a:xfrm>
          <a:prstGeom prst="line">
            <a:avLst/>
          </a:prstGeom>
          <a:ln w="9525">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64975466-2ECA-4BF9-8C37-CB396AF78CE3}"/>
              </a:ext>
            </a:extLst>
          </p:cNvPr>
          <p:cNvPicPr>
            <a:picLocks noChangeAspect="1"/>
          </p:cNvPicPr>
          <p:nvPr userDrawn="1"/>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47972" y="3826631"/>
            <a:ext cx="5392669" cy="477476"/>
          </a:xfrm>
          <a:prstGeom prst="rect">
            <a:avLst/>
          </a:prstGeom>
        </p:spPr>
      </p:pic>
      <p:pic>
        <p:nvPicPr>
          <p:cNvPr id="32" name="Picture 2" descr="Image result for sify logo">
            <a:extLst>
              <a:ext uri="{FF2B5EF4-FFF2-40B4-BE49-F238E27FC236}">
                <a16:creationId xmlns:a16="http://schemas.microsoft.com/office/drawing/2014/main" id="{EF7730B0-F0D3-40D4-85DE-A669BD4AEE70}"/>
              </a:ext>
            </a:extLst>
          </p:cNvPr>
          <p:cNvPicPr>
            <a:picLocks noChangeAspect="1" noChangeArrowheads="1"/>
          </p:cNvPicPr>
          <p:nvPr userDrawn="1"/>
        </p:nvPicPr>
        <p:blipFill rotWithShape="1">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33" name="Text Placeholder 3">
            <a:extLst>
              <a:ext uri="{FF2B5EF4-FFF2-40B4-BE49-F238E27FC236}">
                <a16:creationId xmlns:a16="http://schemas.microsoft.com/office/drawing/2014/main" id="{E3F7BAE5-2A5E-4224-915A-CAA7C538369A}"/>
              </a:ext>
            </a:extLst>
          </p:cNvPr>
          <p:cNvSpPr>
            <a:spLocks noGrp="1"/>
          </p:cNvSpPr>
          <p:nvPr>
            <p:ph type="body" sz="quarter" idx="11" hasCustomPrompt="1"/>
          </p:nvPr>
        </p:nvSpPr>
        <p:spPr>
          <a:xfrm>
            <a:off x="427463" y="2761674"/>
            <a:ext cx="5429355" cy="663877"/>
          </a:xfrm>
        </p:spPr>
        <p:txBody>
          <a:bodyPr anchor="ctr">
            <a:normAutofit/>
          </a:bodyPr>
          <a:lstStyle>
            <a:lvl1pPr marL="0" indent="0" algn="ctr">
              <a:lnSpc>
                <a:spcPts val="4000"/>
              </a:lnSpc>
              <a:spcBef>
                <a:spcPts val="0"/>
              </a:spcBef>
              <a:buNone/>
              <a:defRPr sz="3200" b="1" cap="all" baseline="0">
                <a:solidFill>
                  <a:srgbClr val="00FFFF"/>
                </a:solidFill>
              </a:defRPr>
            </a:lvl1pPr>
          </a:lstStyle>
          <a:p>
            <a:pPr lvl="0"/>
            <a:r>
              <a:rPr lang="en-US"/>
              <a:t>THANK YOU</a:t>
            </a:r>
          </a:p>
        </p:txBody>
      </p:sp>
    </p:spTree>
    <p:extLst>
      <p:ext uri="{BB962C8B-B14F-4D97-AF65-F5344CB8AC3E}">
        <p14:creationId xmlns:p14="http://schemas.microsoft.com/office/powerpoint/2010/main" val="297057449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2000" y="504997"/>
            <a:ext cx="10051200" cy="461655"/>
          </a:xfrm>
          <a:prstGeom prst="rect">
            <a:avLst/>
          </a:prstGeom>
        </p:spPr>
        <p:txBody>
          <a:bodyPr>
            <a:spAutoFit/>
          </a:bodyPr>
          <a:lstStyle>
            <a:lvl1pPr marL="0" marR="0" indent="0" algn="l" defTabSz="1218958" rtl="0" eaLnBrk="1" fontAlgn="auto" latinLnBrk="0" hangingPunct="1">
              <a:lnSpc>
                <a:spcPct val="100000"/>
              </a:lnSpc>
              <a:spcBef>
                <a:spcPct val="0"/>
              </a:spcBef>
              <a:spcAft>
                <a:spcPts val="0"/>
              </a:spcAft>
              <a:buClrTx/>
              <a:buSzTx/>
              <a:buFontTx/>
              <a:buNone/>
              <a:tabLst/>
              <a:defRPr kumimoji="0" lang="en-US" sz="2400"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a:lstStyle>
          <a:p>
            <a:pPr marL="0" marR="0" lvl="0" indent="0" algn="l" defTabSz="1218958" rtl="0" eaLnBrk="1" fontAlgn="auto" latinLnBrk="0" hangingPunct="1">
              <a:lnSpc>
                <a:spcPct val="100000"/>
              </a:lnSpc>
              <a:spcBef>
                <a:spcPct val="0"/>
              </a:spcBef>
              <a:spcAft>
                <a:spcPts val="0"/>
              </a:spcAft>
              <a:buClrTx/>
              <a:buSzTx/>
              <a:buFontTx/>
              <a:buNone/>
              <a:tabLst/>
              <a:defRPr/>
            </a:pPr>
            <a:r>
              <a:rPr lang="en-US"/>
              <a:t>TITLE OF THE SLIDE GOES HERE</a:t>
            </a:r>
          </a:p>
        </p:txBody>
      </p:sp>
      <p:sp>
        <p:nvSpPr>
          <p:cNvPr id="6" name="Slide Number Placeholder 5"/>
          <p:cNvSpPr>
            <a:spLocks noGrp="1"/>
          </p:cNvSpPr>
          <p:nvPr>
            <p:ph type="sldNum" sz="quarter" idx="12"/>
          </p:nvPr>
        </p:nvSpPr>
        <p:spPr/>
        <p:txBody>
          <a:bodyPr/>
          <a:lstStyle>
            <a:lvl1pPr>
              <a:defRPr>
                <a:latin typeface="Arial Nova" panose="020B0504020202020204" pitchFamily="34" charset="0"/>
              </a:defRPr>
            </a:lvl1pPr>
          </a:lstStyle>
          <a:p>
            <a:fld id="{D6AB342A-830E-438F-A6A8-BEDF509AB0A8}" type="slidenum">
              <a:rPr lang="en-US" smtClean="0"/>
              <a:pPr/>
              <a:t>‹#›</a:t>
            </a:fld>
            <a:endParaRPr lang="en-US"/>
          </a:p>
        </p:txBody>
      </p:sp>
    </p:spTree>
    <p:extLst>
      <p:ext uri="{BB962C8B-B14F-4D97-AF65-F5344CB8AC3E}">
        <p14:creationId xmlns:p14="http://schemas.microsoft.com/office/powerpoint/2010/main" val="149894116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4800" y="504996"/>
            <a:ext cx="10051200" cy="461655"/>
          </a:xfrm>
          <a:prstGeom prst="rect">
            <a:avLst/>
          </a:prstGeom>
        </p:spPr>
        <p:txBody>
          <a:bodyPr>
            <a:spAutoFit/>
          </a:bodyPr>
          <a:lstStyle>
            <a:lvl1pPr marL="0" marR="0" indent="0" algn="l" defTabSz="1218988" rtl="0" eaLnBrk="1" fontAlgn="auto" latinLnBrk="0" hangingPunct="1">
              <a:lnSpc>
                <a:spcPct val="100000"/>
              </a:lnSpc>
              <a:spcBef>
                <a:spcPct val="0"/>
              </a:spcBef>
              <a:spcAft>
                <a:spcPts val="0"/>
              </a:spcAft>
              <a:buClrTx/>
              <a:buSzTx/>
              <a:buFontTx/>
              <a:buNone/>
              <a:tabLst/>
              <a:defRPr kumimoji="0" lang="en-US" sz="2400"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a:lstStyle>
          <a:p>
            <a:pPr marL="0" marR="0" lvl="0" indent="0" algn="l" defTabSz="1218988" rtl="0" eaLnBrk="1" fontAlgn="auto" latinLnBrk="0" hangingPunct="1">
              <a:lnSpc>
                <a:spcPct val="100000"/>
              </a:lnSpc>
              <a:spcBef>
                <a:spcPct val="0"/>
              </a:spcBef>
              <a:spcAft>
                <a:spcPts val="0"/>
              </a:spcAft>
              <a:buClrTx/>
              <a:buSzTx/>
              <a:buFontTx/>
              <a:buNone/>
              <a:tabLst/>
              <a:defRPr/>
            </a:pPr>
            <a:r>
              <a:rPr lang="en-US"/>
              <a:t>TITLE OF THE SLIDE GOES HERE</a:t>
            </a:r>
          </a:p>
        </p:txBody>
      </p:sp>
      <p:sp>
        <p:nvSpPr>
          <p:cNvPr id="6" name="Slide Number Placeholder 5"/>
          <p:cNvSpPr>
            <a:spLocks noGrp="1"/>
          </p:cNvSpPr>
          <p:nvPr>
            <p:ph type="sldNum" sz="quarter" idx="12"/>
          </p:nvPr>
        </p:nvSpPr>
        <p:spPr/>
        <p:txBody>
          <a:bodyPr/>
          <a:lstStyle>
            <a:lvl1pPr>
              <a:defRPr>
                <a:latin typeface="Arial Nova" panose="020B0504020202020204" pitchFamily="34" charset="0"/>
              </a:defRPr>
            </a:lvl1pPr>
          </a:lstStyle>
          <a:p>
            <a:fld id="{D6AB342A-830E-438F-A6A8-BEDF509AB0A8}" type="slidenum">
              <a:rPr lang="en-US" smtClean="0"/>
              <a:pPr/>
              <a:t>‹#›</a:t>
            </a:fld>
            <a:endParaRPr lang="en-US"/>
          </a:p>
        </p:txBody>
      </p:sp>
    </p:spTree>
    <p:extLst>
      <p:ext uri="{BB962C8B-B14F-4D97-AF65-F5344CB8AC3E}">
        <p14:creationId xmlns:p14="http://schemas.microsoft.com/office/powerpoint/2010/main" val="2683687167"/>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E8F584-D958-2E44-9517-CE6CB05ECD0E}"/>
              </a:ext>
            </a:extLst>
          </p:cNvPr>
          <p:cNvSpPr>
            <a:spLocks noGrp="1"/>
          </p:cNvSpPr>
          <p:nvPr>
            <p:ph type="ctrTitle"/>
          </p:nvPr>
        </p:nvSpPr>
        <p:spPr>
          <a:xfrm>
            <a:off x="1524000" y="1540207"/>
            <a:ext cx="9144000" cy="1969756"/>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58529D6-34F8-F443-8840-FDD099BE09F5}"/>
              </a:ext>
            </a:extLst>
          </p:cNvPr>
          <p:cNvSpPr>
            <a:spLocks noGrp="1"/>
          </p:cNvSpPr>
          <p:nvPr>
            <p:ph type="subTitle" idx="1"/>
          </p:nvPr>
        </p:nvSpPr>
        <p:spPr>
          <a:xfrm>
            <a:off x="1524000" y="3602037"/>
            <a:ext cx="9144000" cy="1655763"/>
          </a:xfr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D3421C-41C4-224B-A724-363E0E4774E6}"/>
              </a:ext>
            </a:extLst>
          </p:cNvPr>
          <p:cNvSpPr>
            <a:spLocks noGrp="1"/>
          </p:cNvSpPr>
          <p:nvPr>
            <p:ph type="dt" sz="half" idx="10"/>
          </p:nvPr>
        </p:nvSpPr>
        <p:spPr/>
        <p:txBody>
          <a:bodyPr/>
          <a:lstStyle>
            <a:lvl1pPr>
              <a:defRPr>
                <a:latin typeface="Arial Nova" panose="020B0504020202020204" pitchFamily="34" charset="0"/>
              </a:defRPr>
            </a:lvl1pPr>
          </a:lstStyle>
          <a:p>
            <a:fld id="{2FC91D23-BCB5-804D-842B-10090CC97906}" type="datetimeFigureOut">
              <a:rPr lang="en-US" smtClean="0"/>
              <a:pPr/>
              <a:t>11/19/2024</a:t>
            </a:fld>
            <a:endParaRPr lang="en-US"/>
          </a:p>
        </p:txBody>
      </p:sp>
      <p:sp>
        <p:nvSpPr>
          <p:cNvPr id="5" name="Footer Placeholder 4">
            <a:extLst>
              <a:ext uri="{FF2B5EF4-FFF2-40B4-BE49-F238E27FC236}">
                <a16:creationId xmlns:a16="http://schemas.microsoft.com/office/drawing/2014/main" id="{49E9A473-E992-8745-AA2B-F94672C37AEF}"/>
              </a:ext>
            </a:extLst>
          </p:cNvPr>
          <p:cNvSpPr>
            <a:spLocks noGrp="1"/>
          </p:cNvSpPr>
          <p:nvPr>
            <p:ph type="ftr" sz="quarter" idx="11"/>
          </p:nvPr>
        </p:nvSpPr>
        <p:spPr/>
        <p:txBody>
          <a:bodyPr/>
          <a:lstStyle>
            <a:lvl1pPr>
              <a:defRPr>
                <a:latin typeface="Arial Nova" panose="020B0504020202020204" pitchFamily="34" charset="0"/>
              </a:defRPr>
            </a:lvl1pPr>
          </a:lstStyle>
          <a:p>
            <a:endParaRPr lang="en-US"/>
          </a:p>
        </p:txBody>
      </p:sp>
      <p:sp>
        <p:nvSpPr>
          <p:cNvPr id="6" name="Slide Number Placeholder 5">
            <a:extLst>
              <a:ext uri="{FF2B5EF4-FFF2-40B4-BE49-F238E27FC236}">
                <a16:creationId xmlns:a16="http://schemas.microsoft.com/office/drawing/2014/main" id="{CFDCD13C-7785-9E44-A158-73708BA703F3}"/>
              </a:ext>
            </a:extLst>
          </p:cNvPr>
          <p:cNvSpPr>
            <a:spLocks noGrp="1"/>
          </p:cNvSpPr>
          <p:nvPr>
            <p:ph type="sldNum" sz="quarter" idx="12"/>
          </p:nvPr>
        </p:nvSpPr>
        <p:spPr/>
        <p:txBody>
          <a:bodyPr/>
          <a:lstStyle>
            <a:lvl1pPr>
              <a:defRPr>
                <a:latin typeface="Arial Nova" panose="020B0504020202020204" pitchFamily="34" charset="0"/>
              </a:defRPr>
            </a:lvl1pPr>
          </a:lstStyle>
          <a:p>
            <a:fld id="{071B6E3E-EB3B-A546-8792-A3A85E2F1C5A}" type="slidenum">
              <a:rPr lang="en-US" smtClean="0"/>
              <a:pPr/>
              <a:t>‹#›</a:t>
            </a:fld>
            <a:endParaRPr lang="en-US"/>
          </a:p>
        </p:txBody>
      </p:sp>
    </p:spTree>
    <p:extLst>
      <p:ext uri="{BB962C8B-B14F-4D97-AF65-F5344CB8AC3E}">
        <p14:creationId xmlns:p14="http://schemas.microsoft.com/office/powerpoint/2010/main" val="3438380123"/>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8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4800" y="508620"/>
            <a:ext cx="10051200" cy="454410"/>
          </a:xfrm>
          <a:prstGeom prst="rect">
            <a:avLst/>
          </a:prstGeom>
        </p:spPr>
        <p:txBody>
          <a:bodyPr>
            <a:spAutoFit/>
          </a:bodyPr>
          <a:lstStyle>
            <a:lvl1pPr marL="0" marR="0" indent="0" algn="l" defTabSz="1195065" rtl="0" eaLnBrk="1" fontAlgn="auto" latinLnBrk="0" hangingPunct="1">
              <a:lnSpc>
                <a:spcPct val="100000"/>
              </a:lnSpc>
              <a:spcBef>
                <a:spcPct val="0"/>
              </a:spcBef>
              <a:spcAft>
                <a:spcPts val="0"/>
              </a:spcAft>
              <a:buClrTx/>
              <a:buSzTx/>
              <a:buFontTx/>
              <a:buNone/>
              <a:tabLst/>
              <a:defRPr kumimoji="0" lang="en-US" sz="2353"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a:lstStyle>
          <a:p>
            <a:pPr marL="0" marR="0" lvl="0" indent="0" algn="l" defTabSz="1195065" rtl="0" eaLnBrk="1" fontAlgn="auto" latinLnBrk="0" hangingPunct="1">
              <a:lnSpc>
                <a:spcPct val="100000"/>
              </a:lnSpc>
              <a:spcBef>
                <a:spcPct val="0"/>
              </a:spcBef>
              <a:spcAft>
                <a:spcPts val="0"/>
              </a:spcAft>
              <a:buClrTx/>
              <a:buSzTx/>
              <a:buFontTx/>
              <a:buNone/>
              <a:tabLst/>
              <a:defRPr/>
            </a:pPr>
            <a:r>
              <a:rPr lang="en-US"/>
              <a:t>TITLE OF THE SLIDE GOES HERE</a:t>
            </a:r>
          </a:p>
        </p:txBody>
      </p:sp>
      <p:sp>
        <p:nvSpPr>
          <p:cNvPr id="6" name="Slide Number Placeholder 5"/>
          <p:cNvSpPr>
            <a:spLocks noGrp="1"/>
          </p:cNvSpPr>
          <p:nvPr>
            <p:ph type="sldNum" sz="quarter" idx="12"/>
          </p:nvPr>
        </p:nvSpPr>
        <p:spPr/>
        <p:txBody>
          <a:bodyPr/>
          <a:lstStyle>
            <a:lvl1pPr>
              <a:defRPr>
                <a:latin typeface="Arial Nova" panose="020B0504020202020204" pitchFamily="34" charset="0"/>
              </a:defRPr>
            </a:lvl1pPr>
          </a:lstStyle>
          <a:p>
            <a:fld id="{D6AB342A-830E-438F-A6A8-BEDF509AB0A8}" type="slidenum">
              <a:rPr lang="en-US" smtClean="0"/>
              <a:pPr/>
              <a:t>‹#›</a:t>
            </a:fld>
            <a:endParaRPr lang="en-US"/>
          </a:p>
        </p:txBody>
      </p:sp>
    </p:spTree>
    <p:extLst>
      <p:ext uri="{BB962C8B-B14F-4D97-AF65-F5344CB8AC3E}">
        <p14:creationId xmlns:p14="http://schemas.microsoft.com/office/powerpoint/2010/main" val="27802321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73C23D9-82D4-4621-BB16-7B604DF065B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4" name="Rectangle 33">
            <a:extLst>
              <a:ext uri="{FF2B5EF4-FFF2-40B4-BE49-F238E27FC236}">
                <a16:creationId xmlns:a16="http://schemas.microsoft.com/office/drawing/2014/main" id="{41A53F10-CBC5-444F-AA00-64BF461C9C71}"/>
              </a:ext>
            </a:extLst>
          </p:cNvPr>
          <p:cNvSpPr/>
          <p:nvPr/>
        </p:nvSpPr>
        <p:spPr>
          <a:xfrm>
            <a:off x="-1" y="2281026"/>
            <a:ext cx="8466668" cy="2300185"/>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35" name="Rectangle 34">
            <a:extLst>
              <a:ext uri="{FF2B5EF4-FFF2-40B4-BE49-F238E27FC236}">
                <a16:creationId xmlns:a16="http://schemas.microsoft.com/office/drawing/2014/main" id="{24102996-43D2-4531-8F28-25FFF42A8FE6}"/>
              </a:ext>
            </a:extLst>
          </p:cNvPr>
          <p:cNvSpPr/>
          <p:nvPr/>
        </p:nvSpPr>
        <p:spPr>
          <a:xfrm>
            <a:off x="0" y="2173323"/>
            <a:ext cx="8466667" cy="63888"/>
          </a:xfrm>
          <a:prstGeom prst="rect">
            <a:avLst/>
          </a:prstGeom>
          <a:solidFill>
            <a:srgbClr val="E96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a:latin typeface="Arial Nova" panose="020B0504020202020204" pitchFamily="34" charset="0"/>
            </a:endParaRPr>
          </a:p>
        </p:txBody>
      </p:sp>
      <p:sp>
        <p:nvSpPr>
          <p:cNvPr id="36" name="Rectangle 35">
            <a:extLst>
              <a:ext uri="{FF2B5EF4-FFF2-40B4-BE49-F238E27FC236}">
                <a16:creationId xmlns:a16="http://schemas.microsoft.com/office/drawing/2014/main" id="{D688A12A-52FF-434F-8992-444C36B493C3}"/>
              </a:ext>
            </a:extLst>
          </p:cNvPr>
          <p:cNvSpPr/>
          <p:nvPr/>
        </p:nvSpPr>
        <p:spPr>
          <a:xfrm>
            <a:off x="0" y="4634475"/>
            <a:ext cx="8466667" cy="63888"/>
          </a:xfrm>
          <a:prstGeom prst="rect">
            <a:avLst/>
          </a:prstGeom>
          <a:solidFill>
            <a:srgbClr val="E96E2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a:latin typeface="Arial Nova" panose="020B0504020202020204" pitchFamily="34" charset="0"/>
            </a:endParaRPr>
          </a:p>
        </p:txBody>
      </p:sp>
      <p:sp>
        <p:nvSpPr>
          <p:cNvPr id="38" name="Rectangle 37">
            <a:extLst>
              <a:ext uri="{FF2B5EF4-FFF2-40B4-BE49-F238E27FC236}">
                <a16:creationId xmlns:a16="http://schemas.microsoft.com/office/drawing/2014/main" id="{583C2F58-9D3E-4A33-9620-E2862F764A2C}"/>
              </a:ext>
            </a:extLst>
          </p:cNvPr>
          <p:cNvSpPr/>
          <p:nvPr/>
        </p:nvSpPr>
        <p:spPr>
          <a:xfrm>
            <a:off x="11836361" y="2281025"/>
            <a:ext cx="355639" cy="2300187"/>
          </a:xfrm>
          <a:prstGeom prst="rect">
            <a:avLst/>
          </a:prstGeom>
          <a:solidFill>
            <a:srgbClr val="E63F4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IN" sz="2400">
              <a:latin typeface="Arial Nova" panose="020B0504020202020204" pitchFamily="34" charset="0"/>
            </a:endParaRPr>
          </a:p>
        </p:txBody>
      </p:sp>
      <p:sp>
        <p:nvSpPr>
          <p:cNvPr id="39" name="Rectangle 38">
            <a:extLst>
              <a:ext uri="{FF2B5EF4-FFF2-40B4-BE49-F238E27FC236}">
                <a16:creationId xmlns:a16="http://schemas.microsoft.com/office/drawing/2014/main" id="{E2590226-D46A-48CE-A2DA-6A9297A288BE}"/>
              </a:ext>
            </a:extLst>
          </p:cNvPr>
          <p:cNvSpPr/>
          <p:nvPr/>
        </p:nvSpPr>
        <p:spPr>
          <a:xfrm>
            <a:off x="11484609" y="2281025"/>
            <a:ext cx="355639" cy="2300187"/>
          </a:xfrm>
          <a:prstGeom prst="rect">
            <a:avLst/>
          </a:prstGeom>
          <a:solidFill>
            <a:srgbClr val="E63F42">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40" name="Rectangle 39">
            <a:extLst>
              <a:ext uri="{FF2B5EF4-FFF2-40B4-BE49-F238E27FC236}">
                <a16:creationId xmlns:a16="http://schemas.microsoft.com/office/drawing/2014/main" id="{C61AEADA-3FE1-4B34-BF61-100EEBD93869}"/>
              </a:ext>
            </a:extLst>
          </p:cNvPr>
          <p:cNvSpPr/>
          <p:nvPr/>
        </p:nvSpPr>
        <p:spPr>
          <a:xfrm>
            <a:off x="11136403" y="2281025"/>
            <a:ext cx="355639" cy="2300187"/>
          </a:xfrm>
          <a:prstGeom prst="rect">
            <a:avLst/>
          </a:prstGeom>
          <a:solidFill>
            <a:srgbClr val="E63F4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4" name="Text Placeholder 3">
            <a:extLst>
              <a:ext uri="{FF2B5EF4-FFF2-40B4-BE49-F238E27FC236}">
                <a16:creationId xmlns:a16="http://schemas.microsoft.com/office/drawing/2014/main" id="{DE1DF722-DBE4-4E6D-BFCC-DE5D388C6978}"/>
              </a:ext>
            </a:extLst>
          </p:cNvPr>
          <p:cNvSpPr>
            <a:spLocks noGrp="1"/>
          </p:cNvSpPr>
          <p:nvPr userDrawn="1">
            <p:ph type="body" sz="quarter" idx="11" hasCustomPrompt="1"/>
          </p:nvPr>
        </p:nvSpPr>
        <p:spPr>
          <a:xfrm>
            <a:off x="488041" y="3086437"/>
            <a:ext cx="7267200" cy="698815"/>
          </a:xfrm>
        </p:spPr>
        <p:txBody>
          <a:bodyPr anchor="ctr">
            <a:normAutofit/>
          </a:bodyPr>
          <a:lstStyle>
            <a:lvl1pPr marL="0" indent="0">
              <a:buNone/>
              <a:defRPr lang="en-US" sz="2933" b="1" kern="1200" dirty="0">
                <a:solidFill>
                  <a:srgbClr val="B0171C"/>
                </a:solidFill>
                <a:latin typeface="Arial Nova" panose="020B0504020202020204" pitchFamily="34" charset="0"/>
                <a:ea typeface="+mn-ea"/>
                <a:cs typeface="+mn-cs"/>
              </a:defRPr>
            </a:lvl1pPr>
          </a:lstStyle>
          <a:p>
            <a:pPr marL="0" lvl="0" indent="0" algn="l" defTabSz="1219018" rtl="0" eaLnBrk="1" latinLnBrk="0" hangingPunct="1">
              <a:lnSpc>
                <a:spcPct val="90000"/>
              </a:lnSpc>
              <a:spcBef>
                <a:spcPts val="800"/>
              </a:spcBef>
              <a:buFont typeface="Arial" pitchFamily="34" charset="0"/>
              <a:buNone/>
            </a:pPr>
            <a:r>
              <a:rPr lang="en-US"/>
              <a:t>SECTION DIVIDER</a:t>
            </a:r>
          </a:p>
        </p:txBody>
      </p:sp>
      <p:grpSp>
        <p:nvGrpSpPr>
          <p:cNvPr id="78" name="Group 77">
            <a:extLst>
              <a:ext uri="{FF2B5EF4-FFF2-40B4-BE49-F238E27FC236}">
                <a16:creationId xmlns:a16="http://schemas.microsoft.com/office/drawing/2014/main" id="{735465BD-CC43-47A4-9E03-EAFB00A1C776}"/>
              </a:ext>
            </a:extLst>
          </p:cNvPr>
          <p:cNvGrpSpPr/>
          <p:nvPr userDrawn="1"/>
        </p:nvGrpSpPr>
        <p:grpSpPr>
          <a:xfrm>
            <a:off x="8792880" y="2817965"/>
            <a:ext cx="1954179" cy="1106663"/>
            <a:chOff x="9753598" y="1"/>
            <a:chExt cx="1739885" cy="985307"/>
          </a:xfrm>
        </p:grpSpPr>
        <p:sp>
          <p:nvSpPr>
            <p:cNvPr id="79" name="Round Same Side Corner Rectangle 72">
              <a:extLst>
                <a:ext uri="{FF2B5EF4-FFF2-40B4-BE49-F238E27FC236}">
                  <a16:creationId xmlns:a16="http://schemas.microsoft.com/office/drawing/2014/main" id="{6A3629E3-22D9-4C62-9713-CD50375DDB75}"/>
                </a:ext>
              </a:extLst>
            </p:cNvPr>
            <p:cNvSpPr/>
            <p:nvPr/>
          </p:nvSpPr>
          <p:spPr>
            <a:xfrm rot="10800000">
              <a:off x="9753598" y="1"/>
              <a:ext cx="1739885" cy="985307"/>
            </a:xfrm>
            <a:prstGeom prst="roundRect">
              <a:avLst/>
            </a:prstGeom>
            <a:solidFill>
              <a:schemeClr val="bg1"/>
            </a:solidFill>
            <a:ln>
              <a:noFill/>
            </a:ln>
            <a:effectLst>
              <a:outerShdw blurRad="50800" dist="38100" dir="2700000" algn="t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pic>
          <p:nvPicPr>
            <p:cNvPr id="80" name="Picture 2" descr="Image result for sify logo">
              <a:extLst>
                <a:ext uri="{FF2B5EF4-FFF2-40B4-BE49-F238E27FC236}">
                  <a16:creationId xmlns:a16="http://schemas.microsoft.com/office/drawing/2014/main" id="{E981777D-C524-40A6-B41B-5C0D87240EC7}"/>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9913463" y="95622"/>
              <a:ext cx="1420156" cy="80464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8842808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cSld name="Full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Tree>
    <p:extLst>
      <p:ext uri="{BB962C8B-B14F-4D97-AF65-F5344CB8AC3E}">
        <p14:creationId xmlns:p14="http://schemas.microsoft.com/office/powerpoint/2010/main" val="3617070647"/>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atin typeface="Arial Nova" panose="020B0504020202020204" pitchFamily="34" charset="0"/>
              </a:defRPr>
            </a:lvl1pPr>
          </a:lstStyle>
          <a:p>
            <a:fld id="{D6AB342A-830E-438F-A6A8-BEDF509AB0A8}" type="slidenum">
              <a:rPr lang="en-US" smtClean="0"/>
              <a:pPr/>
              <a:t>‹#›</a:t>
            </a:fld>
            <a:endParaRPr lang="en-US"/>
          </a:p>
        </p:txBody>
      </p:sp>
      <p:sp>
        <p:nvSpPr>
          <p:cNvPr id="5" name="Title 4"/>
          <p:cNvSpPr>
            <a:spLocks noGrp="1"/>
          </p:cNvSpPr>
          <p:nvPr>
            <p:ph type="title" hasCustomPrompt="1"/>
          </p:nvPr>
        </p:nvSpPr>
        <p:spPr/>
        <p:txBody>
          <a:bodyPr/>
          <a:lstStyle>
            <a:lvl1pPr>
              <a:defRPr baseline="0"/>
            </a:lvl1pPr>
          </a:lstStyle>
          <a:p>
            <a:r>
              <a:rPr lang="en-US"/>
              <a:t>TITLE OF THE SLIDE GOES HERE</a:t>
            </a:r>
          </a:p>
        </p:txBody>
      </p:sp>
    </p:spTree>
    <p:extLst>
      <p:ext uri="{BB962C8B-B14F-4D97-AF65-F5344CB8AC3E}">
        <p14:creationId xmlns:p14="http://schemas.microsoft.com/office/powerpoint/2010/main" val="79972431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69B1578-6875-4FE4-99AE-450C6FFB42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4257"/>
            <a:ext cx="12192000" cy="6858000"/>
          </a:xfrm>
          <a:prstGeom prst="rect">
            <a:avLst/>
          </a:prstGeom>
        </p:spPr>
      </p:pic>
      <p:pic>
        <p:nvPicPr>
          <p:cNvPr id="18" name="Picture 2" descr="Image result for sify logo">
            <a:extLst>
              <a:ext uri="{FF2B5EF4-FFF2-40B4-BE49-F238E27FC236}">
                <a16:creationId xmlns:a16="http://schemas.microsoft.com/office/drawing/2014/main" id="{7E477AC7-F05E-40F6-892D-1033110209FF}"/>
              </a:ext>
            </a:extLst>
          </p:cNvPr>
          <p:cNvPicPr>
            <a:picLocks noChangeAspect="1" noChangeArrowheads="1"/>
          </p:cNvPicPr>
          <p:nvPr userDrawn="1"/>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0B1CF07-5E87-417C-B723-5860BE4C9865}"/>
              </a:ext>
            </a:extLst>
          </p:cNvPr>
          <p:cNvSpPr txBox="1"/>
          <p:nvPr userDrawn="1"/>
        </p:nvSpPr>
        <p:spPr>
          <a:xfrm>
            <a:off x="431801" y="5694231"/>
            <a:ext cx="11328399" cy="584775"/>
          </a:xfrm>
          <a:prstGeom prst="rect">
            <a:avLst/>
          </a:prstGeom>
          <a:noFill/>
        </p:spPr>
        <p:txBody>
          <a:bodyPr wrap="square" rtlCol="0">
            <a:spAutoFit/>
          </a:bodyPr>
          <a:lstStyle/>
          <a:p>
            <a:pPr marL="0" marR="0" lvl="0" indent="0" algn="ctr" defTabSz="1218988" rtl="0" eaLnBrk="1" fontAlgn="auto" latinLnBrk="0" hangingPunct="1">
              <a:lnSpc>
                <a:spcPct val="100000"/>
              </a:lnSpc>
              <a:spcBef>
                <a:spcPts val="0"/>
              </a:spcBef>
              <a:spcAft>
                <a:spcPts val="0"/>
              </a:spcAft>
              <a:buClrTx/>
              <a:buSzTx/>
              <a:buFontTx/>
              <a:buNone/>
              <a:tabLst/>
              <a:defRPr/>
            </a:pPr>
            <a:r>
              <a:rPr kumimoji="0" lang="en-IN" sz="1600" b="1" i="0" u="none" strike="noStrike" kern="0" cap="none" spc="0" normalizeH="0" baseline="0" noProof="0">
                <a:ln>
                  <a:noFill/>
                </a:ln>
                <a:solidFill>
                  <a:schemeClr val="bg1"/>
                </a:solidFill>
                <a:effectLst/>
                <a:uLnTx/>
                <a:uFillTx/>
                <a:latin typeface="Arial Narrow" panose="020B0606020202030204" pitchFamily="34" charset="0"/>
                <a:cs typeface="Arial"/>
                <a:sym typeface="Arial"/>
                <a:rtl val="0"/>
              </a:rPr>
              <a:t>Sify</a:t>
            </a:r>
            <a:r>
              <a:rPr kumimoji="0" lang="en-IN" sz="1600" i="0" u="none" strike="noStrike" kern="0" cap="none" spc="0" normalizeH="0" baseline="0" noProof="0">
                <a:ln>
                  <a:noFill/>
                </a:ln>
                <a:solidFill>
                  <a:schemeClr val="bg1"/>
                </a:solidFill>
                <a:effectLst/>
                <a:uLnTx/>
                <a:uFillTx/>
                <a:latin typeface="Arial Narrow" panose="020B0606020202030204" pitchFamily="34" charset="0"/>
                <a:cs typeface="Arial"/>
                <a:sym typeface="Arial"/>
                <a:rtl val="0"/>
              </a:rPr>
              <a:t> is a leading </a:t>
            </a:r>
            <a:r>
              <a:rPr kumimoji="0" lang="en-IN" sz="1600" i="0" u="none" strike="noStrike" kern="0" cap="none" spc="0" normalizeH="0" baseline="0" noProof="0">
                <a:ln>
                  <a:noFill/>
                </a:ln>
                <a:solidFill>
                  <a:prstClr val="white"/>
                </a:solidFill>
                <a:effectLst/>
                <a:uLnTx/>
                <a:uFillTx/>
                <a:latin typeface="Arial Narrow" panose="020B0606020202030204" pitchFamily="34" charset="0"/>
                <a:cs typeface="Arial"/>
                <a:sym typeface="Arial"/>
                <a:rtl val="0"/>
              </a:rPr>
              <a:t>integrated </a:t>
            </a:r>
            <a:r>
              <a:rPr kumimoji="0" lang="en-IN" sz="1600" i="0" u="none" strike="noStrike" kern="0" cap="none" spc="0" normalizeH="0" baseline="0" noProof="0">
                <a:ln>
                  <a:noFill/>
                </a:ln>
                <a:solidFill>
                  <a:srgbClr val="00FFFF"/>
                </a:solidFill>
                <a:effectLst/>
                <a:uLnTx/>
                <a:uFillTx/>
                <a:latin typeface="Arial Narrow" panose="020B0606020202030204" pitchFamily="34" charset="0"/>
                <a:cs typeface="Arial"/>
                <a:sym typeface="Arial"/>
                <a:rtl val="0"/>
              </a:rPr>
              <a:t>ICT player </a:t>
            </a:r>
            <a:r>
              <a:rPr kumimoji="0" lang="en-IN" sz="1600" i="0" u="none" strike="noStrike" kern="0" cap="none" spc="0" normalizeH="0" baseline="0" noProof="0">
                <a:ln>
                  <a:noFill/>
                </a:ln>
                <a:solidFill>
                  <a:prstClr val="white"/>
                </a:solidFill>
                <a:effectLst/>
                <a:uLnTx/>
                <a:uFillTx/>
                <a:latin typeface="Arial Narrow" panose="020B0606020202030204" pitchFamily="34" charset="0"/>
                <a:cs typeface="Arial"/>
                <a:sym typeface="Arial"/>
                <a:rtl val="0"/>
              </a:rPr>
              <a:t>in India, helping customers to achieve their digital ambition through </a:t>
            </a:r>
            <a:r>
              <a:rPr kumimoji="0" lang="en-IN" sz="1600" i="0" u="none" strike="noStrike" kern="0" cap="none" spc="0" normalizeH="0" baseline="0" noProof="0">
                <a:ln>
                  <a:noFill/>
                </a:ln>
                <a:solidFill>
                  <a:srgbClr val="00FFFF"/>
                </a:solidFill>
                <a:effectLst/>
                <a:uLnTx/>
                <a:uFillTx/>
                <a:latin typeface="Arial Narrow" panose="020B0606020202030204" pitchFamily="34" charset="0"/>
                <a:cs typeface="Arial"/>
                <a:sym typeface="Arial"/>
                <a:rtl val="0"/>
              </a:rPr>
              <a:t>cloud@core products and services, </a:t>
            </a:r>
          </a:p>
          <a:p>
            <a:pPr marL="0" marR="0" lvl="0" indent="0" algn="ctr" defTabSz="1218988" rtl="0" eaLnBrk="1" fontAlgn="auto" latinLnBrk="0" hangingPunct="1">
              <a:lnSpc>
                <a:spcPct val="100000"/>
              </a:lnSpc>
              <a:spcBef>
                <a:spcPts val="0"/>
              </a:spcBef>
              <a:spcAft>
                <a:spcPts val="0"/>
              </a:spcAft>
              <a:buClrTx/>
              <a:buSzTx/>
              <a:buFontTx/>
              <a:buNone/>
              <a:tabLst/>
              <a:defRPr/>
            </a:pPr>
            <a:r>
              <a:rPr kumimoji="0" lang="en-IN" sz="1600" i="0" u="none" strike="noStrike" kern="0" cap="none" spc="0" normalizeH="0" baseline="0" noProof="0">
                <a:ln>
                  <a:noFill/>
                </a:ln>
                <a:solidFill>
                  <a:prstClr val="white"/>
                </a:solidFill>
                <a:effectLst/>
                <a:uLnTx/>
                <a:uFillTx/>
                <a:latin typeface="Arial Narrow" panose="020B0606020202030204" pitchFamily="34" charset="0"/>
                <a:cs typeface="Arial"/>
                <a:sym typeface="Arial"/>
                <a:rtl val="0"/>
              </a:rPr>
              <a:t>built on its world class </a:t>
            </a:r>
            <a:r>
              <a:rPr kumimoji="0" lang="en-IN" sz="1600" i="0" u="none" strike="noStrike" kern="0" cap="none" spc="0" normalizeH="0" baseline="0" noProof="0">
                <a:ln>
                  <a:noFill/>
                </a:ln>
                <a:solidFill>
                  <a:srgbClr val="00FFFF"/>
                </a:solidFill>
                <a:effectLst/>
                <a:uLnTx/>
                <a:uFillTx/>
                <a:latin typeface="Arial Narrow" panose="020B0606020202030204" pitchFamily="34" charset="0"/>
                <a:cs typeface="Arial"/>
                <a:sym typeface="Arial"/>
                <a:rtl val="0"/>
              </a:rPr>
              <a:t>Data Centers, Cloud &amp; Network </a:t>
            </a:r>
            <a:r>
              <a:rPr kumimoji="0" lang="en-IN" sz="1600" i="0" u="none" strike="noStrike" kern="0" cap="none" spc="0" normalizeH="0" baseline="0" noProof="0">
                <a:ln>
                  <a:noFill/>
                </a:ln>
                <a:solidFill>
                  <a:prstClr val="white"/>
                </a:solidFill>
                <a:effectLst/>
                <a:uLnTx/>
                <a:uFillTx/>
                <a:latin typeface="Arial Narrow" panose="020B0606020202030204" pitchFamily="34" charset="0"/>
                <a:cs typeface="Arial"/>
                <a:sym typeface="Arial"/>
                <a:rtl val="0"/>
              </a:rPr>
              <a:t>assets and wide portfolio of </a:t>
            </a:r>
            <a:r>
              <a:rPr kumimoji="0" lang="en-IN" sz="1600" i="0" u="none" strike="noStrike" kern="0" cap="none" spc="0" normalizeH="0" baseline="0" noProof="0">
                <a:ln>
                  <a:noFill/>
                </a:ln>
                <a:solidFill>
                  <a:srgbClr val="00FFFF"/>
                </a:solidFill>
                <a:effectLst/>
                <a:uLnTx/>
                <a:uFillTx/>
                <a:latin typeface="Arial Narrow" panose="020B0606020202030204" pitchFamily="34" charset="0"/>
                <a:cs typeface="Arial"/>
                <a:sym typeface="Arial"/>
                <a:rtl val="0"/>
              </a:rPr>
              <a:t>professional and digital services</a:t>
            </a:r>
            <a:endParaRPr kumimoji="0" lang="en-US" sz="1600" i="0" u="none" strike="noStrike" kern="0" cap="none" spc="-76" normalizeH="0" baseline="0" noProof="0">
              <a:ln>
                <a:noFill/>
              </a:ln>
              <a:solidFill>
                <a:srgbClr val="00FFFF"/>
              </a:solidFill>
              <a:effectLst/>
              <a:uLnTx/>
              <a:uFillTx/>
              <a:latin typeface="Arial Narrow" panose="020B0606020202030204" pitchFamily="34" charset="0"/>
              <a:cs typeface="Arial" panose="020B0604020202020204" pitchFamily="34" charset="0"/>
              <a:sym typeface="Arial"/>
              <a:rtl val="0"/>
            </a:endParaRPr>
          </a:p>
        </p:txBody>
      </p:sp>
      <p:sp>
        <p:nvSpPr>
          <p:cNvPr id="28" name="Text Placeholder 16">
            <a:extLst>
              <a:ext uri="{FF2B5EF4-FFF2-40B4-BE49-F238E27FC236}">
                <a16:creationId xmlns:a16="http://schemas.microsoft.com/office/drawing/2014/main" id="{A0043FE2-98C6-40A8-A25D-C92BA3A47DCF}"/>
              </a:ext>
            </a:extLst>
          </p:cNvPr>
          <p:cNvSpPr>
            <a:spLocks noGrp="1"/>
          </p:cNvSpPr>
          <p:nvPr>
            <p:ph type="body" sz="quarter" idx="13" hasCustomPrompt="1"/>
          </p:nvPr>
        </p:nvSpPr>
        <p:spPr>
          <a:xfrm>
            <a:off x="445466" y="1465755"/>
            <a:ext cx="5408709" cy="1938988"/>
          </a:xfrm>
        </p:spPr>
        <p:txBody>
          <a:bodyPr>
            <a:noAutofit/>
          </a:bodyPr>
          <a:lstStyle>
            <a:lvl1pPr marL="0" indent="0" algn="l">
              <a:lnSpc>
                <a:spcPts val="4000"/>
              </a:lnSpc>
              <a:spcBef>
                <a:spcPts val="0"/>
              </a:spcBef>
              <a:buNone/>
              <a:defRPr sz="3733" b="1" cap="all" baseline="0">
                <a:solidFill>
                  <a:srgbClr val="00FFFF"/>
                </a:solidFill>
              </a:defRPr>
            </a:lvl1pPr>
          </a:lstStyle>
          <a:p>
            <a:pPr lvl="0"/>
            <a:r>
              <a:rPr lang="en-US"/>
              <a:t>TITLE OF THE SLIDE - LINE ONE</a:t>
            </a:r>
            <a:endParaRPr lang="en-IN"/>
          </a:p>
        </p:txBody>
      </p:sp>
      <p:sp>
        <p:nvSpPr>
          <p:cNvPr id="29" name="Text Placeholder 16">
            <a:extLst>
              <a:ext uri="{FF2B5EF4-FFF2-40B4-BE49-F238E27FC236}">
                <a16:creationId xmlns:a16="http://schemas.microsoft.com/office/drawing/2014/main" id="{AB770F6E-1524-4A33-82FC-93CB64C2692F}"/>
              </a:ext>
            </a:extLst>
          </p:cNvPr>
          <p:cNvSpPr>
            <a:spLocks noGrp="1"/>
          </p:cNvSpPr>
          <p:nvPr>
            <p:ph type="body" sz="quarter" idx="14" hasCustomPrompt="1"/>
          </p:nvPr>
        </p:nvSpPr>
        <p:spPr>
          <a:xfrm>
            <a:off x="445466" y="3404743"/>
            <a:ext cx="9755085" cy="454763"/>
          </a:xfrm>
        </p:spPr>
        <p:txBody>
          <a:bodyPr>
            <a:noAutofit/>
          </a:bodyPr>
          <a:lstStyle>
            <a:lvl1pPr marL="0" indent="0">
              <a:lnSpc>
                <a:spcPts val="2667"/>
              </a:lnSpc>
              <a:spcBef>
                <a:spcPts val="0"/>
              </a:spcBef>
              <a:buNone/>
              <a:defRPr sz="2400" b="0" baseline="0">
                <a:solidFill>
                  <a:schemeClr val="bg1"/>
                </a:solidFill>
              </a:defRPr>
            </a:lvl1pPr>
          </a:lstStyle>
          <a:p>
            <a:pPr lvl="0"/>
            <a:r>
              <a:rPr lang="en-US"/>
              <a:t>Sub Title </a:t>
            </a:r>
          </a:p>
        </p:txBody>
      </p:sp>
      <p:sp>
        <p:nvSpPr>
          <p:cNvPr id="30" name="Text Placeholder 16">
            <a:extLst>
              <a:ext uri="{FF2B5EF4-FFF2-40B4-BE49-F238E27FC236}">
                <a16:creationId xmlns:a16="http://schemas.microsoft.com/office/drawing/2014/main" id="{155CA787-D36C-48A9-A94B-D13C3645EBA1}"/>
              </a:ext>
            </a:extLst>
          </p:cNvPr>
          <p:cNvSpPr>
            <a:spLocks noGrp="1"/>
          </p:cNvSpPr>
          <p:nvPr>
            <p:ph type="body" sz="quarter" idx="15" hasCustomPrompt="1"/>
          </p:nvPr>
        </p:nvSpPr>
        <p:spPr>
          <a:xfrm>
            <a:off x="445465" y="3995281"/>
            <a:ext cx="6816328" cy="369471"/>
          </a:xfrm>
        </p:spPr>
        <p:txBody>
          <a:bodyPr anchor="t">
            <a:noAutofit/>
          </a:bodyPr>
          <a:lstStyle>
            <a:lvl1pPr marL="0" indent="0">
              <a:lnSpc>
                <a:spcPts val="2400"/>
              </a:lnSpc>
              <a:buNone/>
              <a:defRPr sz="1600" b="0">
                <a:solidFill>
                  <a:schemeClr val="bg1">
                    <a:lumMod val="85000"/>
                  </a:schemeClr>
                </a:solidFill>
              </a:defRPr>
            </a:lvl1pPr>
          </a:lstStyle>
          <a:p>
            <a:pPr lvl="0"/>
            <a:r>
              <a:rPr lang="en-US"/>
              <a:t>Month 2021</a:t>
            </a:r>
          </a:p>
        </p:txBody>
      </p:sp>
    </p:spTree>
    <p:extLst>
      <p:ext uri="{BB962C8B-B14F-4D97-AF65-F5344CB8AC3E}">
        <p14:creationId xmlns:p14="http://schemas.microsoft.com/office/powerpoint/2010/main" val="118087307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5F2C51-22FF-4E32-AD34-F0CCA451A8EF}"/>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7" name="Title 4">
            <a:extLst>
              <a:ext uri="{FF2B5EF4-FFF2-40B4-BE49-F238E27FC236}">
                <a16:creationId xmlns:a16="http://schemas.microsoft.com/office/drawing/2014/main" id="{A2FB823F-6961-4B9A-80AC-CFF66BA11E63}"/>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a:t>TITLE OF THE SLIDE GOES HERE</a:t>
            </a:r>
          </a:p>
        </p:txBody>
      </p:sp>
      <p:grpSp>
        <p:nvGrpSpPr>
          <p:cNvPr id="8" name="Group 7">
            <a:extLst>
              <a:ext uri="{FF2B5EF4-FFF2-40B4-BE49-F238E27FC236}">
                <a16:creationId xmlns:a16="http://schemas.microsoft.com/office/drawing/2014/main" id="{648329CD-DDB5-4D8C-8424-F53018124232}"/>
              </a:ext>
            </a:extLst>
          </p:cNvPr>
          <p:cNvGrpSpPr/>
          <p:nvPr userDrawn="1"/>
        </p:nvGrpSpPr>
        <p:grpSpPr>
          <a:xfrm>
            <a:off x="85840" y="6516891"/>
            <a:ext cx="1631200" cy="307777"/>
            <a:chOff x="1066800" y="4063365"/>
            <a:chExt cx="1223400" cy="230833"/>
          </a:xfrm>
        </p:grpSpPr>
        <p:pic>
          <p:nvPicPr>
            <p:cNvPr id="9" name="Picture 8">
              <a:extLst>
                <a:ext uri="{FF2B5EF4-FFF2-40B4-BE49-F238E27FC236}">
                  <a16:creationId xmlns:a16="http://schemas.microsoft.com/office/drawing/2014/main" id="{73EEE93B-2A3C-4D7B-A512-ADEDBCF31518}"/>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0" name="TextBox 9">
              <a:extLst>
                <a:ext uri="{FF2B5EF4-FFF2-40B4-BE49-F238E27FC236}">
                  <a16:creationId xmlns:a16="http://schemas.microsoft.com/office/drawing/2014/main" id="{F729BEA4-D322-4EFB-960C-F651CF84A409}"/>
                </a:ext>
              </a:extLst>
            </p:cNvPr>
            <p:cNvSpPr txBox="1"/>
            <p:nvPr/>
          </p:nvSpPr>
          <p:spPr>
            <a:xfrm>
              <a:off x="1269120" y="4063365"/>
              <a:ext cx="1021080" cy="230833"/>
            </a:xfrm>
            <a:prstGeom prst="rect">
              <a:avLst/>
            </a:prstGeom>
            <a:noFill/>
          </p:spPr>
          <p:txBody>
            <a:bodyPr wrap="square" rtlCol="0">
              <a:spAutoFit/>
            </a:bodyPr>
            <a:lstStyle/>
            <a:p>
              <a:r>
                <a:rPr lang="en-US" sz="1400">
                  <a:solidFill>
                    <a:schemeClr val="bg1"/>
                  </a:solidFill>
                  <a:latin typeface="Arial Nova" panose="020B0504020202020204" pitchFamily="34" charset="0"/>
                </a:rPr>
                <a:t>cloud@core</a:t>
              </a:r>
              <a:r>
                <a:rPr lang="en-US" sz="1067" baseline="30000">
                  <a:solidFill>
                    <a:schemeClr val="bg1"/>
                  </a:solidFill>
                  <a:latin typeface="Arial Nova" panose="020B0504020202020204" pitchFamily="34" charset="0"/>
                </a:rPr>
                <a:t>TM</a:t>
              </a:r>
              <a:endParaRPr lang="en-US" sz="1400" baseline="30000">
                <a:solidFill>
                  <a:schemeClr val="bg1"/>
                </a:solidFill>
                <a:latin typeface="Arial Nova" panose="020B0504020202020204" pitchFamily="34" charset="0"/>
              </a:endParaRPr>
            </a:p>
          </p:txBody>
        </p:sp>
      </p:grpSp>
    </p:spTree>
    <p:extLst>
      <p:ext uri="{BB962C8B-B14F-4D97-AF65-F5344CB8AC3E}">
        <p14:creationId xmlns:p14="http://schemas.microsoft.com/office/powerpoint/2010/main" val="396719303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98580F-B55F-45C3-BF73-796A62CD2707}"/>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7" name="Title 4">
            <a:extLst>
              <a:ext uri="{FF2B5EF4-FFF2-40B4-BE49-F238E27FC236}">
                <a16:creationId xmlns:a16="http://schemas.microsoft.com/office/drawing/2014/main" id="{80AB11FA-7A2E-4435-87AF-1B9AD03715CC}"/>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a:t>TITLE OF THE SLIDE GOES HERE</a:t>
            </a:r>
          </a:p>
        </p:txBody>
      </p:sp>
      <p:grpSp>
        <p:nvGrpSpPr>
          <p:cNvPr id="8" name="Group 7">
            <a:extLst>
              <a:ext uri="{FF2B5EF4-FFF2-40B4-BE49-F238E27FC236}">
                <a16:creationId xmlns:a16="http://schemas.microsoft.com/office/drawing/2014/main" id="{7E1830AA-888D-429F-A0B3-7985C459007E}"/>
              </a:ext>
            </a:extLst>
          </p:cNvPr>
          <p:cNvGrpSpPr/>
          <p:nvPr userDrawn="1"/>
        </p:nvGrpSpPr>
        <p:grpSpPr>
          <a:xfrm>
            <a:off x="85840" y="6516891"/>
            <a:ext cx="1631200" cy="307777"/>
            <a:chOff x="1066800" y="4063365"/>
            <a:chExt cx="1223400" cy="230833"/>
          </a:xfrm>
        </p:grpSpPr>
        <p:pic>
          <p:nvPicPr>
            <p:cNvPr id="9" name="Picture 8">
              <a:extLst>
                <a:ext uri="{FF2B5EF4-FFF2-40B4-BE49-F238E27FC236}">
                  <a16:creationId xmlns:a16="http://schemas.microsoft.com/office/drawing/2014/main" id="{D6CF50AE-69C2-4EE4-AB6B-07D8680E7B97}"/>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0" name="TextBox 9">
              <a:extLst>
                <a:ext uri="{FF2B5EF4-FFF2-40B4-BE49-F238E27FC236}">
                  <a16:creationId xmlns:a16="http://schemas.microsoft.com/office/drawing/2014/main" id="{1BE4665D-AC01-4335-8538-112E3A4E0754}"/>
                </a:ext>
              </a:extLst>
            </p:cNvPr>
            <p:cNvSpPr txBox="1"/>
            <p:nvPr/>
          </p:nvSpPr>
          <p:spPr>
            <a:xfrm>
              <a:off x="1269120" y="4063365"/>
              <a:ext cx="1021080" cy="230833"/>
            </a:xfrm>
            <a:prstGeom prst="rect">
              <a:avLst/>
            </a:prstGeom>
            <a:noFill/>
          </p:spPr>
          <p:txBody>
            <a:bodyPr wrap="square" rtlCol="0">
              <a:spAutoFit/>
            </a:bodyPr>
            <a:lstStyle/>
            <a:p>
              <a:r>
                <a:rPr lang="en-US" sz="1400">
                  <a:solidFill>
                    <a:schemeClr val="bg1"/>
                  </a:solidFill>
                  <a:latin typeface="Arial Nova" panose="020B0504020202020204" pitchFamily="34" charset="0"/>
                </a:rPr>
                <a:t>cloud@core</a:t>
              </a:r>
              <a:r>
                <a:rPr lang="en-US" sz="1067" baseline="30000">
                  <a:solidFill>
                    <a:schemeClr val="bg1"/>
                  </a:solidFill>
                  <a:latin typeface="Arial Nova" panose="020B0504020202020204" pitchFamily="34" charset="0"/>
                </a:rPr>
                <a:t>TM</a:t>
              </a:r>
              <a:endParaRPr lang="en-US" sz="1400" baseline="30000">
                <a:solidFill>
                  <a:schemeClr val="bg1"/>
                </a:solidFill>
                <a:latin typeface="Arial Nova" panose="020B0504020202020204" pitchFamily="34" charset="0"/>
              </a:endParaRPr>
            </a:p>
          </p:txBody>
        </p:sp>
      </p:grpSp>
      <p:sp>
        <p:nvSpPr>
          <p:cNvPr id="3" name="Content Placeholder 2"/>
          <p:cNvSpPr>
            <a:spLocks noGrp="1"/>
          </p:cNvSpPr>
          <p:nvPr>
            <p:ph idx="1"/>
          </p:nvPr>
        </p:nvSpPr>
        <p:spPr>
          <a:xfrm>
            <a:off x="432000" y="1316568"/>
            <a:ext cx="11328200" cy="4993217"/>
          </a:xfrm>
        </p:spPr>
        <p:txBody>
          <a:bodyPr/>
          <a:lstStyle>
            <a:lvl1pPr marL="302355" indent="-302355">
              <a:buFont typeface="Wingdings" panose="05000000000000000000" pitchFamily="2" charset="2"/>
              <a:buChar char="§"/>
              <a:defRPr>
                <a:solidFill>
                  <a:schemeClr val="bg1"/>
                </a:solidFill>
                <a:latin typeface="Arial Nova" panose="020B0504020202020204" pitchFamily="34" charset="0"/>
              </a:defRPr>
            </a:lvl1pPr>
            <a:lvl2pPr>
              <a:defRPr sz="2133">
                <a:solidFill>
                  <a:schemeClr val="bg1"/>
                </a:solidFill>
                <a:latin typeface="Arial Nova" panose="020B0504020202020204" pitchFamily="34" charset="0"/>
              </a:defRPr>
            </a:lvl2pPr>
            <a:lvl3pPr marL="1055974">
              <a:defRPr sz="2133">
                <a:solidFill>
                  <a:schemeClr val="bg1"/>
                </a:solidFill>
                <a:latin typeface="Arial Nova" panose="020B0504020202020204" pitchFamily="34" charset="0"/>
              </a:defRPr>
            </a:lvl3pPr>
            <a:lvl4pPr marL="1439964">
              <a:defRPr sz="1867">
                <a:solidFill>
                  <a:schemeClr val="bg1"/>
                </a:solidFill>
                <a:latin typeface="Arial Nova" panose="020B0504020202020204" pitchFamily="34" charset="0"/>
              </a:defRPr>
            </a:lvl4pPr>
            <a:lvl5pPr marL="1775956">
              <a:defRPr sz="1867">
                <a:solidFill>
                  <a:schemeClr val="bg1"/>
                </a:solidFill>
                <a:latin typeface="Arial Nova"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latin typeface="Arial Nova" panose="020B0504020202020204" pitchFamily="34" charset="0"/>
              </a:defRPr>
            </a:lvl1pPr>
          </a:lstStyle>
          <a:p>
            <a:fld id="{D6AB342A-830E-438F-A6A8-BEDF509AB0A8}" type="slidenum">
              <a:rPr lang="en-US" smtClean="0"/>
              <a:pPr/>
              <a:t>‹#›</a:t>
            </a:fld>
            <a:endParaRPr lang="en-US"/>
          </a:p>
        </p:txBody>
      </p:sp>
    </p:spTree>
    <p:extLst>
      <p:ext uri="{BB962C8B-B14F-4D97-AF65-F5344CB8AC3E}">
        <p14:creationId xmlns:p14="http://schemas.microsoft.com/office/powerpoint/2010/main" val="301839301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DEAEFD-1C1C-4705-A7B4-C18700C0D051}"/>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8" name="Title 4">
            <a:extLst>
              <a:ext uri="{FF2B5EF4-FFF2-40B4-BE49-F238E27FC236}">
                <a16:creationId xmlns:a16="http://schemas.microsoft.com/office/drawing/2014/main" id="{32A6F2CD-2248-4E26-805E-67B423ABE9CA}"/>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a:t>TITLE OF THE SLIDE GOES HERE</a:t>
            </a:r>
          </a:p>
        </p:txBody>
      </p:sp>
      <p:grpSp>
        <p:nvGrpSpPr>
          <p:cNvPr id="9" name="Group 8">
            <a:extLst>
              <a:ext uri="{FF2B5EF4-FFF2-40B4-BE49-F238E27FC236}">
                <a16:creationId xmlns:a16="http://schemas.microsoft.com/office/drawing/2014/main" id="{7529C921-18CF-4A1E-BB95-922460B5DC60}"/>
              </a:ext>
            </a:extLst>
          </p:cNvPr>
          <p:cNvGrpSpPr/>
          <p:nvPr userDrawn="1"/>
        </p:nvGrpSpPr>
        <p:grpSpPr>
          <a:xfrm>
            <a:off x="85840" y="6516891"/>
            <a:ext cx="1631200" cy="307777"/>
            <a:chOff x="1066800" y="4063365"/>
            <a:chExt cx="1223400" cy="230833"/>
          </a:xfrm>
        </p:grpSpPr>
        <p:pic>
          <p:nvPicPr>
            <p:cNvPr id="10" name="Picture 9">
              <a:extLst>
                <a:ext uri="{FF2B5EF4-FFF2-40B4-BE49-F238E27FC236}">
                  <a16:creationId xmlns:a16="http://schemas.microsoft.com/office/drawing/2014/main" id="{8E64CED7-404C-42CF-AE0F-95F58C51F909}"/>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1" name="TextBox 10">
              <a:extLst>
                <a:ext uri="{FF2B5EF4-FFF2-40B4-BE49-F238E27FC236}">
                  <a16:creationId xmlns:a16="http://schemas.microsoft.com/office/drawing/2014/main" id="{B5172F8D-805D-48CD-85FF-0ECF78909EF2}"/>
                </a:ext>
              </a:extLst>
            </p:cNvPr>
            <p:cNvSpPr txBox="1"/>
            <p:nvPr/>
          </p:nvSpPr>
          <p:spPr>
            <a:xfrm>
              <a:off x="1269120" y="4063365"/>
              <a:ext cx="1021080" cy="230833"/>
            </a:xfrm>
            <a:prstGeom prst="rect">
              <a:avLst/>
            </a:prstGeom>
            <a:noFill/>
          </p:spPr>
          <p:txBody>
            <a:bodyPr wrap="square" rtlCol="0">
              <a:spAutoFit/>
            </a:bodyPr>
            <a:lstStyle/>
            <a:p>
              <a:r>
                <a:rPr lang="en-US" sz="1400">
                  <a:solidFill>
                    <a:schemeClr val="bg1"/>
                  </a:solidFill>
                  <a:latin typeface="Arial Nova" panose="020B0504020202020204" pitchFamily="34" charset="0"/>
                </a:rPr>
                <a:t>cloud@core</a:t>
              </a:r>
              <a:r>
                <a:rPr lang="en-US" sz="1067" baseline="30000">
                  <a:solidFill>
                    <a:schemeClr val="bg1"/>
                  </a:solidFill>
                  <a:latin typeface="Arial Nova" panose="020B0504020202020204" pitchFamily="34" charset="0"/>
                </a:rPr>
                <a:t>TM</a:t>
              </a:r>
              <a:endParaRPr lang="en-US" sz="1400" baseline="30000">
                <a:solidFill>
                  <a:schemeClr val="bg1"/>
                </a:solidFill>
                <a:latin typeface="Arial Nova" panose="020B0504020202020204" pitchFamily="34" charset="0"/>
              </a:endParaRPr>
            </a:p>
          </p:txBody>
        </p:sp>
      </p:grpSp>
      <p:sp>
        <p:nvSpPr>
          <p:cNvPr id="3" name="Content Placeholder 2"/>
          <p:cNvSpPr>
            <a:spLocks noGrp="1"/>
          </p:cNvSpPr>
          <p:nvPr>
            <p:ph sz="half" idx="1" hasCustomPrompt="1"/>
          </p:nvPr>
        </p:nvSpPr>
        <p:spPr>
          <a:xfrm>
            <a:off x="431801" y="1316568"/>
            <a:ext cx="5425017" cy="4993216"/>
          </a:xfrm>
        </p:spPr>
        <p:txBody>
          <a:bodyPr>
            <a:normAutofit/>
          </a:bodyPr>
          <a:lstStyle>
            <a:lvl1pPr marL="302355" indent="-302355">
              <a:buFont typeface="Wingdings" panose="05000000000000000000" pitchFamily="2" charset="2"/>
              <a:buChar char="§"/>
              <a:defRPr sz="2133">
                <a:solidFill>
                  <a:schemeClr val="bg1"/>
                </a:solidFill>
                <a:latin typeface="Arial Nova" panose="020B0504020202020204" pitchFamily="34" charset="0"/>
              </a:defRPr>
            </a:lvl1pPr>
            <a:lvl2pPr>
              <a:defRPr sz="1867">
                <a:solidFill>
                  <a:schemeClr val="bg1"/>
                </a:solidFill>
                <a:latin typeface="Arial Nova" panose="020B0504020202020204" pitchFamily="34" charset="0"/>
              </a:defRPr>
            </a:lvl2pPr>
            <a:lvl3pPr>
              <a:defRPr sz="1600">
                <a:solidFill>
                  <a:schemeClr val="bg1"/>
                </a:solidFill>
                <a:latin typeface="Arial Nova" panose="020B0504020202020204" pitchFamily="34" charset="0"/>
              </a:defRPr>
            </a:lvl3pPr>
            <a:lvl4pPr>
              <a:defRPr sz="1467">
                <a:solidFill>
                  <a:schemeClr val="bg1"/>
                </a:solidFill>
                <a:latin typeface="Arial Nova" panose="020B0504020202020204" pitchFamily="34" charset="0"/>
              </a:defRPr>
            </a:lvl4pPr>
            <a:lvl5pPr>
              <a:defRPr sz="1467">
                <a:solidFill>
                  <a:schemeClr val="bg1"/>
                </a:solidFill>
                <a:latin typeface="Arial Nova" panose="020B050402020202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335184" y="1316568"/>
            <a:ext cx="5425016" cy="4993216"/>
          </a:xfrm>
        </p:spPr>
        <p:txBody>
          <a:bodyPr>
            <a:normAutofit/>
          </a:bodyPr>
          <a:lstStyle>
            <a:lvl1pPr marL="302355" indent="-302355">
              <a:buFont typeface="Wingdings" panose="05000000000000000000" pitchFamily="2" charset="2"/>
              <a:buChar char="§"/>
              <a:defRPr sz="2133">
                <a:solidFill>
                  <a:schemeClr val="bg1"/>
                </a:solidFill>
                <a:latin typeface="Arial Nova" panose="020B0504020202020204" pitchFamily="34" charset="0"/>
              </a:defRPr>
            </a:lvl1pPr>
            <a:lvl2pPr>
              <a:defRPr sz="1867">
                <a:solidFill>
                  <a:schemeClr val="bg1"/>
                </a:solidFill>
                <a:latin typeface="Arial Nova" panose="020B0504020202020204" pitchFamily="34" charset="0"/>
              </a:defRPr>
            </a:lvl2pPr>
            <a:lvl3pPr>
              <a:defRPr sz="1600">
                <a:solidFill>
                  <a:schemeClr val="bg1"/>
                </a:solidFill>
                <a:latin typeface="Arial Nova" panose="020B0504020202020204" pitchFamily="34" charset="0"/>
              </a:defRPr>
            </a:lvl3pPr>
            <a:lvl4pPr>
              <a:defRPr sz="1467">
                <a:solidFill>
                  <a:schemeClr val="bg1"/>
                </a:solidFill>
                <a:latin typeface="Arial Nova" panose="020B0504020202020204" pitchFamily="34" charset="0"/>
              </a:defRPr>
            </a:lvl4pPr>
            <a:lvl5pPr>
              <a:defRPr sz="1467">
                <a:solidFill>
                  <a:schemeClr val="bg1"/>
                </a:solidFill>
                <a:latin typeface="Arial Nova" panose="020B050402020202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lvl1pPr>
              <a:defRPr>
                <a:latin typeface="Arial Nova" panose="020B0504020202020204" pitchFamily="34" charset="0"/>
              </a:defRPr>
            </a:lvl1pPr>
          </a:lstStyle>
          <a:p>
            <a:fld id="{D6AB342A-830E-438F-A6A8-BEDF509AB0A8}" type="slidenum">
              <a:rPr lang="en-US" smtClean="0"/>
              <a:pPr/>
              <a:t>‹#›</a:t>
            </a:fld>
            <a:endParaRPr lang="en-US"/>
          </a:p>
        </p:txBody>
      </p:sp>
    </p:spTree>
    <p:extLst>
      <p:ext uri="{BB962C8B-B14F-4D97-AF65-F5344CB8AC3E}">
        <p14:creationId xmlns:p14="http://schemas.microsoft.com/office/powerpoint/2010/main" val="229444616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0809321-F4FE-46F7-A660-052C72F578F8}"/>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11" name="Title 4">
            <a:extLst>
              <a:ext uri="{FF2B5EF4-FFF2-40B4-BE49-F238E27FC236}">
                <a16:creationId xmlns:a16="http://schemas.microsoft.com/office/drawing/2014/main" id="{F18CE42A-829A-4A80-B49F-B0C1924DA306}"/>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a:t>TITLE OF THE SLIDE GOES HERE</a:t>
            </a:r>
          </a:p>
        </p:txBody>
      </p:sp>
      <p:grpSp>
        <p:nvGrpSpPr>
          <p:cNvPr id="12" name="Group 11">
            <a:extLst>
              <a:ext uri="{FF2B5EF4-FFF2-40B4-BE49-F238E27FC236}">
                <a16:creationId xmlns:a16="http://schemas.microsoft.com/office/drawing/2014/main" id="{45CC5F23-F015-48C5-97CD-211FF0369FA1}"/>
              </a:ext>
            </a:extLst>
          </p:cNvPr>
          <p:cNvGrpSpPr/>
          <p:nvPr userDrawn="1"/>
        </p:nvGrpSpPr>
        <p:grpSpPr>
          <a:xfrm>
            <a:off x="85840" y="6516891"/>
            <a:ext cx="1631200" cy="307777"/>
            <a:chOff x="1066800" y="4063365"/>
            <a:chExt cx="1223400" cy="230833"/>
          </a:xfrm>
        </p:grpSpPr>
        <p:pic>
          <p:nvPicPr>
            <p:cNvPr id="13" name="Picture 12">
              <a:extLst>
                <a:ext uri="{FF2B5EF4-FFF2-40B4-BE49-F238E27FC236}">
                  <a16:creationId xmlns:a16="http://schemas.microsoft.com/office/drawing/2014/main" id="{7430729C-85AD-42AF-B6D9-796498187CDE}"/>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4" name="TextBox 13">
              <a:extLst>
                <a:ext uri="{FF2B5EF4-FFF2-40B4-BE49-F238E27FC236}">
                  <a16:creationId xmlns:a16="http://schemas.microsoft.com/office/drawing/2014/main" id="{5756C6CF-97A7-492A-A27D-5647BF61341C}"/>
                </a:ext>
              </a:extLst>
            </p:cNvPr>
            <p:cNvSpPr txBox="1"/>
            <p:nvPr/>
          </p:nvSpPr>
          <p:spPr>
            <a:xfrm>
              <a:off x="1269120" y="4063365"/>
              <a:ext cx="1021080" cy="230833"/>
            </a:xfrm>
            <a:prstGeom prst="rect">
              <a:avLst/>
            </a:prstGeom>
            <a:noFill/>
          </p:spPr>
          <p:txBody>
            <a:bodyPr wrap="square" rtlCol="0">
              <a:spAutoFit/>
            </a:bodyPr>
            <a:lstStyle/>
            <a:p>
              <a:r>
                <a:rPr lang="en-US" sz="1400">
                  <a:solidFill>
                    <a:schemeClr val="bg1"/>
                  </a:solidFill>
                  <a:latin typeface="Arial Nova" panose="020B0504020202020204" pitchFamily="34" charset="0"/>
                </a:rPr>
                <a:t>cloud@core</a:t>
              </a:r>
              <a:r>
                <a:rPr lang="en-US" sz="1067" baseline="30000">
                  <a:solidFill>
                    <a:schemeClr val="bg1"/>
                  </a:solidFill>
                  <a:latin typeface="Arial Nova" panose="020B0504020202020204" pitchFamily="34" charset="0"/>
                </a:rPr>
                <a:t>TM</a:t>
              </a:r>
              <a:endParaRPr lang="en-US" sz="1400" baseline="30000">
                <a:solidFill>
                  <a:schemeClr val="bg1"/>
                </a:solidFill>
                <a:latin typeface="Arial Nova" panose="020B0504020202020204" pitchFamily="34" charset="0"/>
              </a:endParaRPr>
            </a:p>
          </p:txBody>
        </p:sp>
      </p:grpSp>
      <p:sp>
        <p:nvSpPr>
          <p:cNvPr id="3" name="Text Placeholder 2"/>
          <p:cNvSpPr>
            <a:spLocks noGrp="1"/>
          </p:cNvSpPr>
          <p:nvPr>
            <p:ph type="body" idx="1" hasCustomPrompt="1"/>
          </p:nvPr>
        </p:nvSpPr>
        <p:spPr>
          <a:xfrm>
            <a:off x="432001" y="1366801"/>
            <a:ext cx="5424817" cy="287323"/>
          </a:xfrm>
        </p:spPr>
        <p:txBody>
          <a:bodyPr wrap="square" rIns="0" bIns="0" anchor="ctr">
            <a:spAutoFit/>
          </a:bodyPr>
          <a:lstStyle>
            <a:lvl1pPr marL="0" indent="0">
              <a:buNone/>
              <a:defRPr kumimoji="0" lang="en-US" sz="1867" b="1" i="0" u="none" strike="noStrike" kern="1200" cap="all" spc="0" normalizeH="0" baseline="0" noProof="0" dirty="0" smtClean="0">
                <a:ln>
                  <a:noFill/>
                </a:ln>
                <a:solidFill>
                  <a:schemeClr val="bg1"/>
                </a:solidFill>
                <a:effectLst/>
                <a:uLnTx/>
                <a:uFillTx/>
                <a:latin typeface="Arial Nova" panose="020B050402020202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Column heading goes here</a:t>
            </a:r>
          </a:p>
        </p:txBody>
      </p:sp>
      <p:sp>
        <p:nvSpPr>
          <p:cNvPr id="4" name="Content Placeholder 3"/>
          <p:cNvSpPr>
            <a:spLocks noGrp="1"/>
          </p:cNvSpPr>
          <p:nvPr>
            <p:ph sz="half" idx="2" hasCustomPrompt="1"/>
          </p:nvPr>
        </p:nvSpPr>
        <p:spPr>
          <a:xfrm>
            <a:off x="431999" y="1778002"/>
            <a:ext cx="5424819" cy="4531783"/>
          </a:xfrm>
        </p:spPr>
        <p:txBody>
          <a:bodyPr tIns="0">
            <a:normAutofit/>
          </a:bodyPr>
          <a:lstStyle>
            <a:lvl1pPr marL="302355" indent="-302355">
              <a:lnSpc>
                <a:spcPct val="100000"/>
              </a:lnSpc>
              <a:spcBef>
                <a:spcPts val="533"/>
              </a:spcBef>
              <a:buFont typeface="Wingdings" panose="05000000000000000000" pitchFamily="2" charset="2"/>
              <a:buChar char="§"/>
              <a:defRPr lang="en-US" sz="1867" kern="1200" dirty="0" smtClean="0">
                <a:solidFill>
                  <a:schemeClr val="bg1"/>
                </a:solidFill>
                <a:latin typeface="Arial Nova" panose="020B0504020202020204" pitchFamily="34" charset="0"/>
                <a:ea typeface="+mn-ea"/>
                <a:cs typeface="+mn-cs"/>
              </a:defRPr>
            </a:lvl1pPr>
            <a:lvl2pPr marL="758286">
              <a:lnSpc>
                <a:spcPct val="100000"/>
              </a:lnSpc>
              <a:spcBef>
                <a:spcPts val="533"/>
              </a:spcBef>
              <a:defRPr sz="1600">
                <a:solidFill>
                  <a:schemeClr val="bg1"/>
                </a:solidFill>
                <a:latin typeface="Arial Nova" panose="020B0504020202020204" pitchFamily="34" charset="0"/>
              </a:defRPr>
            </a:lvl2pPr>
            <a:lvl3pPr>
              <a:defRPr sz="1867">
                <a:solidFill>
                  <a:schemeClr val="bg1"/>
                </a:solidFill>
                <a:latin typeface="Arial Nova" panose="020B0504020202020204" pitchFamily="34" charset="0"/>
              </a:defRPr>
            </a:lvl3pPr>
            <a:lvl4pPr>
              <a:defRPr sz="1600">
                <a:solidFill>
                  <a:schemeClr val="bg1"/>
                </a:solidFill>
                <a:latin typeface="Arial Nova" panose="020B0504020202020204" pitchFamily="34" charset="0"/>
              </a:defRPr>
            </a:lvl4pPr>
            <a:lvl5pPr>
              <a:defRPr sz="1600">
                <a:solidFill>
                  <a:schemeClr val="bg1"/>
                </a:solidFill>
                <a:latin typeface="Arial Nova" panose="020B0504020202020204" pitchFamily="34" charset="0"/>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335184" y="1373721"/>
            <a:ext cx="5426835" cy="287323"/>
          </a:xfrm>
        </p:spPr>
        <p:txBody>
          <a:bodyPr wrap="square" rIns="0" bIns="0" anchor="ctr">
            <a:spAutoFit/>
          </a:bodyPr>
          <a:lstStyle>
            <a:lvl1pPr marL="0" marR="0" indent="0" algn="l" defTabSz="1219018" rtl="0" eaLnBrk="1" fontAlgn="auto" latinLnBrk="0" hangingPunct="1">
              <a:lnSpc>
                <a:spcPct val="100000"/>
              </a:lnSpc>
              <a:spcBef>
                <a:spcPct val="0"/>
              </a:spcBef>
              <a:spcAft>
                <a:spcPts val="0"/>
              </a:spcAft>
              <a:buClrTx/>
              <a:buSzTx/>
              <a:buFontTx/>
              <a:buNone/>
              <a:tabLst/>
              <a:defRPr kumimoji="0" lang="en-US" sz="1867" b="1" i="0" u="none" strike="noStrike" kern="1200" cap="all" spc="0" normalizeH="0" baseline="0" noProof="0" dirty="0" smtClean="0">
                <a:ln>
                  <a:noFill/>
                </a:ln>
                <a:solidFill>
                  <a:schemeClr val="bg1"/>
                </a:solidFill>
                <a:effectLst/>
                <a:uLnTx/>
                <a:uFillTx/>
                <a:latin typeface="Arial Nova" panose="020B050402020202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Column heading goes here</a:t>
            </a:r>
          </a:p>
        </p:txBody>
      </p:sp>
      <p:sp>
        <p:nvSpPr>
          <p:cNvPr id="6" name="Content Placeholder 5"/>
          <p:cNvSpPr>
            <a:spLocks noGrp="1"/>
          </p:cNvSpPr>
          <p:nvPr>
            <p:ph sz="quarter" idx="4" hasCustomPrompt="1"/>
          </p:nvPr>
        </p:nvSpPr>
        <p:spPr>
          <a:xfrm>
            <a:off x="6335184" y="1778002"/>
            <a:ext cx="5426833" cy="4531783"/>
          </a:xfrm>
        </p:spPr>
        <p:txBody>
          <a:bodyPr tIns="0"/>
          <a:lstStyle>
            <a:lvl1pPr marL="380990" indent="-380990">
              <a:buFont typeface="Wingdings" panose="05000000000000000000" pitchFamily="2" charset="2"/>
              <a:buChar char="§"/>
              <a:defRPr lang="en-US" sz="1867" kern="1200" dirty="0" smtClean="0">
                <a:solidFill>
                  <a:schemeClr val="bg1"/>
                </a:solidFill>
                <a:latin typeface="Arial Nova" panose="020B0504020202020204" pitchFamily="34" charset="0"/>
                <a:ea typeface="+mn-ea"/>
                <a:cs typeface="+mn-cs"/>
              </a:defRPr>
            </a:lvl1pPr>
            <a:lvl2pPr marL="758286" indent="-380942">
              <a:defRPr lang="en-US" sz="1600" kern="1200" dirty="0" smtClean="0">
                <a:solidFill>
                  <a:schemeClr val="bg1"/>
                </a:solidFill>
                <a:latin typeface="Arial Nova" panose="020B0504020202020204" pitchFamily="34" charset="0"/>
                <a:ea typeface="+mn-ea"/>
                <a:cs typeface="+mn-cs"/>
              </a:defRPr>
            </a:lvl2pPr>
            <a:lvl3pPr marL="1523771" indent="-304754">
              <a:defRPr lang="en-US" sz="1867" kern="1200" dirty="0" smtClean="0">
                <a:solidFill>
                  <a:schemeClr val="bg1"/>
                </a:solidFill>
                <a:latin typeface="Arial Nova" panose="020B0504020202020204" pitchFamily="34" charset="0"/>
                <a:ea typeface="+mn-ea"/>
                <a:cs typeface="+mn-cs"/>
              </a:defRPr>
            </a:lvl3pPr>
            <a:lvl4pPr marL="2133280" indent="-304754">
              <a:defRPr lang="en-US" sz="1600" kern="1200" dirty="0" smtClean="0">
                <a:solidFill>
                  <a:schemeClr val="bg1"/>
                </a:solidFill>
                <a:latin typeface="Arial Nova" panose="020B0504020202020204" pitchFamily="34" charset="0"/>
                <a:ea typeface="+mn-ea"/>
                <a:cs typeface="+mn-cs"/>
              </a:defRPr>
            </a:lvl4pPr>
            <a:lvl5pPr marL="2742789" indent="-304754">
              <a:defRPr lang="en-US" sz="1600" kern="1200" dirty="0">
                <a:solidFill>
                  <a:schemeClr val="bg1"/>
                </a:solidFill>
                <a:latin typeface="Arial Nova" panose="020B0504020202020204" pitchFamily="34" charset="0"/>
                <a:ea typeface="+mn-ea"/>
                <a:cs typeface="+mn-cs"/>
              </a:defRPr>
            </a:lvl5pPr>
            <a:lvl6pPr>
              <a:defRPr sz="2133"/>
            </a:lvl6pPr>
            <a:lvl7pPr>
              <a:defRPr sz="2133"/>
            </a:lvl7pPr>
            <a:lvl8pPr>
              <a:defRPr sz="2133"/>
            </a:lvl8pPr>
            <a:lvl9pPr>
              <a:defRPr sz="2133"/>
            </a:lvl9pPr>
          </a:lstStyle>
          <a:p>
            <a:pPr marL="302355" lvl="0" indent="-302355" algn="l" defTabSz="1219018" rtl="0" eaLnBrk="1" latinLnBrk="0" hangingPunct="1">
              <a:lnSpc>
                <a:spcPct val="100000"/>
              </a:lnSpc>
              <a:spcBef>
                <a:spcPts val="533"/>
              </a:spcBef>
              <a:buFont typeface="Wingdings" panose="05000000000000000000" pitchFamily="2" charset="2"/>
              <a:buChar char="§"/>
            </a:pPr>
            <a:r>
              <a:rPr lang="en-US"/>
              <a:t>Click to edit Master text styles</a:t>
            </a:r>
          </a:p>
          <a:p>
            <a:pPr marL="758286" lvl="1" indent="-380942" algn="l" defTabSz="1219018" rtl="0" eaLnBrk="1" latinLnBrk="0" hangingPunct="1">
              <a:lnSpc>
                <a:spcPct val="100000"/>
              </a:lnSpc>
              <a:spcBef>
                <a:spcPts val="533"/>
              </a:spcBef>
              <a:buFont typeface="Arial" pitchFamily="34" charset="0"/>
              <a:buChar char="–"/>
            </a:pPr>
            <a:r>
              <a:rPr lang="en-US"/>
              <a:t>Second level</a:t>
            </a:r>
          </a:p>
          <a:p>
            <a:pPr marL="1523771" lvl="2" indent="-304754" algn="l" defTabSz="1219018" rtl="0" eaLnBrk="1" latinLnBrk="0" hangingPunct="1">
              <a:lnSpc>
                <a:spcPct val="90000"/>
              </a:lnSpc>
              <a:spcBef>
                <a:spcPts val="800"/>
              </a:spcBef>
              <a:buFont typeface="Arial" pitchFamily="34" charset="0"/>
              <a:buChar char="•"/>
            </a:pPr>
            <a:r>
              <a:rPr lang="en-US"/>
              <a:t>Third level</a:t>
            </a:r>
          </a:p>
          <a:p>
            <a:pPr marL="2133280" lvl="3" indent="-304754" algn="l" defTabSz="1219018" rtl="0" eaLnBrk="1" latinLnBrk="0" hangingPunct="1">
              <a:lnSpc>
                <a:spcPct val="90000"/>
              </a:lnSpc>
              <a:spcBef>
                <a:spcPts val="800"/>
              </a:spcBef>
              <a:buFont typeface="Arial" pitchFamily="34" charset="0"/>
              <a:buChar char="–"/>
            </a:pPr>
            <a:r>
              <a:rPr lang="en-US"/>
              <a:t>Fourth level</a:t>
            </a:r>
          </a:p>
          <a:p>
            <a:pPr marL="2742789" lvl="4" indent="-304754" algn="l" defTabSz="1219018" rtl="0" eaLnBrk="1" latinLnBrk="0" hangingPunct="1">
              <a:lnSpc>
                <a:spcPct val="90000"/>
              </a:lnSpc>
              <a:spcBef>
                <a:spcPts val="800"/>
              </a:spcBef>
              <a:buFont typeface="Arial" pitchFamily="34" charset="0"/>
              <a:buChar char="»"/>
            </a:pPr>
            <a:r>
              <a:rPr lang="en-US"/>
              <a:t>Fifth level</a:t>
            </a:r>
          </a:p>
        </p:txBody>
      </p:sp>
      <p:sp>
        <p:nvSpPr>
          <p:cNvPr id="9" name="Slide Number Placeholder 8"/>
          <p:cNvSpPr>
            <a:spLocks noGrp="1"/>
          </p:cNvSpPr>
          <p:nvPr>
            <p:ph type="sldNum" sz="quarter" idx="12"/>
          </p:nvPr>
        </p:nvSpPr>
        <p:spPr/>
        <p:txBody>
          <a:bodyPr/>
          <a:lstStyle>
            <a:lvl1pPr>
              <a:defRPr>
                <a:latin typeface="Arial Nova" panose="020B0504020202020204" pitchFamily="34" charset="0"/>
              </a:defRPr>
            </a:lvl1pPr>
          </a:lstStyle>
          <a:p>
            <a:fld id="{D6AB342A-830E-438F-A6A8-BEDF509AB0A8}" type="slidenum">
              <a:rPr lang="en-US" smtClean="0"/>
              <a:pPr/>
              <a:t>‹#›</a:t>
            </a:fld>
            <a:endParaRPr lang="en-US"/>
          </a:p>
        </p:txBody>
      </p:sp>
    </p:spTree>
    <p:extLst>
      <p:ext uri="{BB962C8B-B14F-4D97-AF65-F5344CB8AC3E}">
        <p14:creationId xmlns:p14="http://schemas.microsoft.com/office/powerpoint/2010/main" val="101563117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Blank with Title Log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a:p>
        </p:txBody>
      </p:sp>
      <p:sp>
        <p:nvSpPr>
          <p:cNvPr id="6" name="Rectangle 5">
            <a:extLst>
              <a:ext uri="{FF2B5EF4-FFF2-40B4-BE49-F238E27FC236}">
                <a16:creationId xmlns:a16="http://schemas.microsoft.com/office/drawing/2014/main" id="{8EAD2E31-B1D0-417A-9A9A-AE35547152DC}"/>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a:t>TITLE OF THE SLIDE GOES HERE</a:t>
            </a:r>
          </a:p>
        </p:txBody>
      </p:sp>
      <p:grpSp>
        <p:nvGrpSpPr>
          <p:cNvPr id="8" name="Group 7">
            <a:extLst>
              <a:ext uri="{FF2B5EF4-FFF2-40B4-BE49-F238E27FC236}">
                <a16:creationId xmlns:a16="http://schemas.microsoft.com/office/drawing/2014/main" id="{6FA2BF2A-DC40-4E69-B5EE-9EAEC1CBB70D}"/>
              </a:ext>
            </a:extLst>
          </p:cNvPr>
          <p:cNvGrpSpPr/>
          <p:nvPr userDrawn="1"/>
        </p:nvGrpSpPr>
        <p:grpSpPr>
          <a:xfrm>
            <a:off x="85840" y="6516891"/>
            <a:ext cx="1631200" cy="307777"/>
            <a:chOff x="1066800" y="4063365"/>
            <a:chExt cx="1223400" cy="230833"/>
          </a:xfrm>
        </p:grpSpPr>
        <p:pic>
          <p:nvPicPr>
            <p:cNvPr id="9" name="Picture 8">
              <a:extLst>
                <a:ext uri="{FF2B5EF4-FFF2-40B4-BE49-F238E27FC236}">
                  <a16:creationId xmlns:a16="http://schemas.microsoft.com/office/drawing/2014/main" id="{48B2F8DD-497E-4C1E-9B49-365DCEA87C76}"/>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0" name="TextBox 9">
              <a:extLst>
                <a:ext uri="{FF2B5EF4-FFF2-40B4-BE49-F238E27FC236}">
                  <a16:creationId xmlns:a16="http://schemas.microsoft.com/office/drawing/2014/main" id="{74F0EAD1-980D-4C83-AB32-DEF5DBEE6874}"/>
                </a:ext>
              </a:extLst>
            </p:cNvPr>
            <p:cNvSpPr txBox="1"/>
            <p:nvPr/>
          </p:nvSpPr>
          <p:spPr>
            <a:xfrm>
              <a:off x="1269120" y="4063365"/>
              <a:ext cx="1021080" cy="230833"/>
            </a:xfrm>
            <a:prstGeom prst="rect">
              <a:avLst/>
            </a:prstGeom>
            <a:noFill/>
          </p:spPr>
          <p:txBody>
            <a:bodyPr wrap="square" rtlCol="0">
              <a:spAutoFit/>
            </a:bodyPr>
            <a:lstStyle/>
            <a:p>
              <a:r>
                <a:rPr lang="en-US" sz="1400">
                  <a:solidFill>
                    <a:schemeClr val="bg1"/>
                  </a:solidFill>
                  <a:latin typeface="Arial Nova" panose="020B0504020202020204" pitchFamily="34" charset="0"/>
                </a:rPr>
                <a:t>cloud@core</a:t>
              </a:r>
              <a:r>
                <a:rPr lang="en-US" sz="1067" baseline="30000">
                  <a:solidFill>
                    <a:schemeClr val="bg1"/>
                  </a:solidFill>
                  <a:latin typeface="Arial Nova" panose="020B0504020202020204" pitchFamily="34" charset="0"/>
                </a:rPr>
                <a:t>TM</a:t>
              </a:r>
              <a:endParaRPr lang="en-US" sz="1400" baseline="30000">
                <a:solidFill>
                  <a:schemeClr val="bg1"/>
                </a:solidFill>
                <a:latin typeface="Arial Nova" panose="020B0504020202020204" pitchFamily="34" charset="0"/>
              </a:endParaRPr>
            </a:p>
          </p:txBody>
        </p:sp>
      </p:grpSp>
    </p:spTree>
    <p:extLst>
      <p:ext uri="{BB962C8B-B14F-4D97-AF65-F5344CB8AC3E}">
        <p14:creationId xmlns:p14="http://schemas.microsoft.com/office/powerpoint/2010/main" val="30968976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Blank with Tit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a:p>
        </p:txBody>
      </p:sp>
      <p:sp>
        <p:nvSpPr>
          <p:cNvPr id="6" name="Rectangle 5">
            <a:extLst>
              <a:ext uri="{FF2B5EF4-FFF2-40B4-BE49-F238E27FC236}">
                <a16:creationId xmlns:a16="http://schemas.microsoft.com/office/drawing/2014/main" id="{B8124DD0-F413-4142-9FCF-239BA62189AE}"/>
              </a:ext>
            </a:extLst>
          </p:cNvPr>
          <p:cNvSpPr/>
          <p:nvPr userDrawn="1"/>
        </p:nvSpPr>
        <p:spPr>
          <a:xfrm>
            <a:off x="10501747" y="0"/>
            <a:ext cx="1422400" cy="10052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7" name="Rectangle 6">
            <a:extLst>
              <a:ext uri="{FF2B5EF4-FFF2-40B4-BE49-F238E27FC236}">
                <a16:creationId xmlns:a16="http://schemas.microsoft.com/office/drawing/2014/main" id="{9C6B9338-5E3A-452C-A2B2-9AC19C783982}"/>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8" name="Title 4">
            <a:extLst>
              <a:ext uri="{FF2B5EF4-FFF2-40B4-BE49-F238E27FC236}">
                <a16:creationId xmlns:a16="http://schemas.microsoft.com/office/drawing/2014/main" id="{CD50EC3F-9D5B-4093-99F7-508D77C79576}"/>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a:t>TITLE OF THE SLIDE GOES HERE</a:t>
            </a:r>
          </a:p>
        </p:txBody>
      </p:sp>
    </p:spTree>
    <p:extLst>
      <p:ext uri="{BB962C8B-B14F-4D97-AF65-F5344CB8AC3E}">
        <p14:creationId xmlns:p14="http://schemas.microsoft.com/office/powerpoint/2010/main" val="426541791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2_Blank with Title Log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551F0-5344-4C7C-82E5-0117CE6648A1}"/>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5" name="Title 4"/>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a:t>TITLE OF THE SLIDE GOES HERE</a:t>
            </a:r>
          </a:p>
        </p:txBody>
      </p:sp>
      <p:grpSp>
        <p:nvGrpSpPr>
          <p:cNvPr id="10" name="Group 9">
            <a:extLst>
              <a:ext uri="{FF2B5EF4-FFF2-40B4-BE49-F238E27FC236}">
                <a16:creationId xmlns:a16="http://schemas.microsoft.com/office/drawing/2014/main" id="{1CF6D109-04E4-4562-842F-5F0578233DEC}"/>
              </a:ext>
            </a:extLst>
          </p:cNvPr>
          <p:cNvGrpSpPr/>
          <p:nvPr userDrawn="1"/>
        </p:nvGrpSpPr>
        <p:grpSpPr>
          <a:xfrm>
            <a:off x="85840" y="6516891"/>
            <a:ext cx="1631200" cy="307777"/>
            <a:chOff x="1066800" y="4063365"/>
            <a:chExt cx="1223400" cy="230833"/>
          </a:xfrm>
        </p:grpSpPr>
        <p:pic>
          <p:nvPicPr>
            <p:cNvPr id="11" name="Picture 10">
              <a:extLst>
                <a:ext uri="{FF2B5EF4-FFF2-40B4-BE49-F238E27FC236}">
                  <a16:creationId xmlns:a16="http://schemas.microsoft.com/office/drawing/2014/main" id="{ABE53390-D7BE-4E27-89DC-6B35849083B7}"/>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2" name="TextBox 11">
              <a:extLst>
                <a:ext uri="{FF2B5EF4-FFF2-40B4-BE49-F238E27FC236}">
                  <a16:creationId xmlns:a16="http://schemas.microsoft.com/office/drawing/2014/main" id="{481D7F33-480B-4F31-B802-4FFBE695CEF0}"/>
                </a:ext>
              </a:extLst>
            </p:cNvPr>
            <p:cNvSpPr txBox="1"/>
            <p:nvPr/>
          </p:nvSpPr>
          <p:spPr>
            <a:xfrm>
              <a:off x="1269120" y="4063365"/>
              <a:ext cx="1021080" cy="230833"/>
            </a:xfrm>
            <a:prstGeom prst="rect">
              <a:avLst/>
            </a:prstGeom>
            <a:noFill/>
          </p:spPr>
          <p:txBody>
            <a:bodyPr wrap="square" rtlCol="0">
              <a:spAutoFit/>
            </a:bodyPr>
            <a:lstStyle/>
            <a:p>
              <a:r>
                <a:rPr lang="en-US" sz="1400">
                  <a:solidFill>
                    <a:schemeClr val="bg1"/>
                  </a:solidFill>
                  <a:latin typeface="Arial Nova" panose="020B0504020202020204" pitchFamily="34" charset="0"/>
                </a:rPr>
                <a:t>cloud@core</a:t>
              </a:r>
              <a:r>
                <a:rPr lang="en-US" sz="1067" baseline="30000">
                  <a:solidFill>
                    <a:schemeClr val="bg1"/>
                  </a:solidFill>
                  <a:latin typeface="Arial Nova" panose="020B0504020202020204" pitchFamily="34" charset="0"/>
                </a:rPr>
                <a:t>TM</a:t>
              </a:r>
              <a:endParaRPr lang="en-US" sz="1400" baseline="30000">
                <a:solidFill>
                  <a:schemeClr val="bg1"/>
                </a:solidFill>
                <a:latin typeface="Arial Nova" panose="020B0504020202020204" pitchFamily="34" charset="0"/>
              </a:endParaRPr>
            </a:p>
          </p:txBody>
        </p:sp>
      </p:grpSp>
    </p:spTree>
    <p:extLst>
      <p:ext uri="{BB962C8B-B14F-4D97-AF65-F5344CB8AC3E}">
        <p14:creationId xmlns:p14="http://schemas.microsoft.com/office/powerpoint/2010/main" val="28920695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16A0833F-CB0C-422F-A046-F7C07F65EE4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6856" b="6856"/>
          <a:stretch/>
        </p:blipFill>
        <p:spPr>
          <a:xfrm>
            <a:off x="0" y="0"/>
            <a:ext cx="12192000" cy="6858000"/>
          </a:xfrm>
          <a:prstGeom prst="rect">
            <a:avLst/>
          </a:prstGeom>
        </p:spPr>
      </p:pic>
      <p:sp>
        <p:nvSpPr>
          <p:cNvPr id="22" name="Rectangle 21">
            <a:extLst>
              <a:ext uri="{FF2B5EF4-FFF2-40B4-BE49-F238E27FC236}">
                <a16:creationId xmlns:a16="http://schemas.microsoft.com/office/drawing/2014/main" id="{B08CD954-2F98-4845-B3E0-DDCDA03C850E}"/>
              </a:ext>
            </a:extLst>
          </p:cNvPr>
          <p:cNvSpPr/>
          <p:nvPr userDrawn="1"/>
        </p:nvSpPr>
        <p:spPr>
          <a:xfrm flipH="1">
            <a:off x="1" y="0"/>
            <a:ext cx="12192001" cy="6858000"/>
          </a:xfrm>
          <a:prstGeom prst="rect">
            <a:avLst/>
          </a:prstGeom>
          <a:solidFill>
            <a:schemeClr val="tx2">
              <a:lumMod val="75000"/>
              <a:alpha val="1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5" name="Rectangle 4">
            <a:extLst>
              <a:ext uri="{FF2B5EF4-FFF2-40B4-BE49-F238E27FC236}">
                <a16:creationId xmlns:a16="http://schemas.microsoft.com/office/drawing/2014/main" id="{BA100332-FD9E-43B4-A5EA-D655F50E55C6}"/>
              </a:ext>
            </a:extLst>
          </p:cNvPr>
          <p:cNvSpPr/>
          <p:nvPr userDrawn="1"/>
        </p:nvSpPr>
        <p:spPr>
          <a:xfrm>
            <a:off x="-1" y="4037932"/>
            <a:ext cx="9105417" cy="2455333"/>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7" name="Rectangle 6">
            <a:extLst>
              <a:ext uri="{FF2B5EF4-FFF2-40B4-BE49-F238E27FC236}">
                <a16:creationId xmlns:a16="http://schemas.microsoft.com/office/drawing/2014/main" id="{4862DC76-2326-4337-A09D-F6B09741B5C5}"/>
              </a:ext>
            </a:extLst>
          </p:cNvPr>
          <p:cNvSpPr/>
          <p:nvPr userDrawn="1"/>
        </p:nvSpPr>
        <p:spPr>
          <a:xfrm>
            <a:off x="0" y="4037932"/>
            <a:ext cx="9105416" cy="118533"/>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8" name="Rectangle 7">
            <a:extLst>
              <a:ext uri="{FF2B5EF4-FFF2-40B4-BE49-F238E27FC236}">
                <a16:creationId xmlns:a16="http://schemas.microsoft.com/office/drawing/2014/main" id="{D44349FB-3EFD-45E8-9741-7BB218BE08AE}"/>
              </a:ext>
            </a:extLst>
          </p:cNvPr>
          <p:cNvSpPr/>
          <p:nvPr userDrawn="1"/>
        </p:nvSpPr>
        <p:spPr>
          <a:xfrm>
            <a:off x="11836361" y="0"/>
            <a:ext cx="355639" cy="6858000"/>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9" name="Rectangle 8">
            <a:extLst>
              <a:ext uri="{FF2B5EF4-FFF2-40B4-BE49-F238E27FC236}">
                <a16:creationId xmlns:a16="http://schemas.microsoft.com/office/drawing/2014/main" id="{B2E0560B-C8EC-45DE-AE89-65A343A6FE8A}"/>
              </a:ext>
            </a:extLst>
          </p:cNvPr>
          <p:cNvSpPr/>
          <p:nvPr userDrawn="1"/>
        </p:nvSpPr>
        <p:spPr>
          <a:xfrm>
            <a:off x="11484609" y="0"/>
            <a:ext cx="355639" cy="6858000"/>
          </a:xfrm>
          <a:prstGeom prst="rect">
            <a:avLst/>
          </a:prstGeom>
          <a:solidFill>
            <a:srgbClr val="BDD7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10" name="Rectangle 9">
            <a:extLst>
              <a:ext uri="{FF2B5EF4-FFF2-40B4-BE49-F238E27FC236}">
                <a16:creationId xmlns:a16="http://schemas.microsoft.com/office/drawing/2014/main" id="{C673730A-509F-4C18-8764-173CF6818E38}"/>
              </a:ext>
            </a:extLst>
          </p:cNvPr>
          <p:cNvSpPr/>
          <p:nvPr userDrawn="1"/>
        </p:nvSpPr>
        <p:spPr>
          <a:xfrm>
            <a:off x="11136403" y="0"/>
            <a:ext cx="355639" cy="6858000"/>
          </a:xfrm>
          <a:prstGeom prst="rect">
            <a:avLst/>
          </a:prstGeom>
          <a:solidFill>
            <a:srgbClr val="BDD70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grpSp>
        <p:nvGrpSpPr>
          <p:cNvPr id="13" name="Group 12">
            <a:extLst>
              <a:ext uri="{FF2B5EF4-FFF2-40B4-BE49-F238E27FC236}">
                <a16:creationId xmlns:a16="http://schemas.microsoft.com/office/drawing/2014/main" id="{AF74E99E-CF72-4D8E-A24E-0DAC4860C504}"/>
              </a:ext>
            </a:extLst>
          </p:cNvPr>
          <p:cNvGrpSpPr/>
          <p:nvPr userDrawn="1"/>
        </p:nvGrpSpPr>
        <p:grpSpPr>
          <a:xfrm>
            <a:off x="9742013" y="1"/>
            <a:ext cx="1954179" cy="1106663"/>
            <a:chOff x="9753599" y="1"/>
            <a:chExt cx="1739885" cy="985307"/>
          </a:xfrm>
        </p:grpSpPr>
        <p:sp>
          <p:nvSpPr>
            <p:cNvPr id="14" name="Round Same Side Corner Rectangle 72">
              <a:extLst>
                <a:ext uri="{FF2B5EF4-FFF2-40B4-BE49-F238E27FC236}">
                  <a16:creationId xmlns:a16="http://schemas.microsoft.com/office/drawing/2014/main" id="{16C0E275-4B85-4EE2-BC46-F29E0C9C6A03}"/>
                </a:ext>
              </a:extLst>
            </p:cNvPr>
            <p:cNvSpPr/>
            <p:nvPr/>
          </p:nvSpPr>
          <p:spPr>
            <a:xfrm rot="10800000">
              <a:off x="9753599" y="1"/>
              <a:ext cx="1739885" cy="985307"/>
            </a:xfrm>
            <a:prstGeom prst="round2Same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pic>
          <p:nvPicPr>
            <p:cNvPr id="15" name="Picture 2" descr="Image result for sify logo">
              <a:extLst>
                <a:ext uri="{FF2B5EF4-FFF2-40B4-BE49-F238E27FC236}">
                  <a16:creationId xmlns:a16="http://schemas.microsoft.com/office/drawing/2014/main" id="{77506E3D-8016-4414-AE74-79A26E121E0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4"/>
            <a:stretch/>
          </p:blipFill>
          <p:spPr bwMode="auto">
            <a:xfrm>
              <a:off x="9913463" y="95622"/>
              <a:ext cx="1420156" cy="804646"/>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Slide Number Placeholder 27">
            <a:extLst>
              <a:ext uri="{FF2B5EF4-FFF2-40B4-BE49-F238E27FC236}">
                <a16:creationId xmlns:a16="http://schemas.microsoft.com/office/drawing/2014/main" id="{83D9CD19-34E8-4942-B632-FFBD3669E4B3}"/>
              </a:ext>
            </a:extLst>
          </p:cNvPr>
          <p:cNvSpPr txBox="1">
            <a:spLocks/>
          </p:cNvSpPr>
          <p:nvPr userDrawn="1"/>
        </p:nvSpPr>
        <p:spPr>
          <a:xfrm>
            <a:off x="4287815" y="6356352"/>
            <a:ext cx="2743200" cy="365125"/>
          </a:xfrm>
          <a:prstGeom prst="rect">
            <a:avLst/>
          </a:prstGeom>
        </p:spPr>
        <p:txBody>
          <a:bodyPr vert="horz" lIns="121904" tIns="60953" rIns="0" bIns="60953" rtlCol="0" anchor="ctr"/>
          <a:lstStyle>
            <a:defPPr>
              <a:defRPr lang="en-US"/>
            </a:defPPr>
            <a:lvl1pPr marL="0" algn="r" defTabSz="914286" rtl="0" eaLnBrk="1" latinLnBrk="0" hangingPunct="1">
              <a:defRPr sz="1000" kern="1200">
                <a:solidFill>
                  <a:schemeClr val="tx1">
                    <a:tint val="75000"/>
                  </a:schemeClr>
                </a:solidFill>
                <a:latin typeface="Trebuchet MS" pitchFamily="34" charset="0"/>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fld id="{408A3319-5104-4E46-B7BB-4F68F196E486}" type="slidenum">
              <a:rPr lang="en-IN" sz="1333" smtClean="0">
                <a:latin typeface="Arial Nova" panose="020B0504020202020204" pitchFamily="34" charset="0"/>
              </a:rPr>
              <a:pPr/>
              <a:t>‹#›</a:t>
            </a:fld>
            <a:endParaRPr lang="en-IN" sz="1333">
              <a:latin typeface="Arial Nova" panose="020B0504020202020204" pitchFamily="34" charset="0"/>
            </a:endParaRPr>
          </a:p>
        </p:txBody>
      </p:sp>
      <p:sp>
        <p:nvSpPr>
          <p:cNvPr id="17" name="Text Placeholder 16">
            <a:extLst>
              <a:ext uri="{FF2B5EF4-FFF2-40B4-BE49-F238E27FC236}">
                <a16:creationId xmlns:a16="http://schemas.microsoft.com/office/drawing/2014/main" id="{2E64CF6D-2EC1-4E99-9509-ABE945C9B924}"/>
              </a:ext>
            </a:extLst>
          </p:cNvPr>
          <p:cNvSpPr>
            <a:spLocks noGrp="1"/>
          </p:cNvSpPr>
          <p:nvPr>
            <p:ph type="body" sz="quarter" idx="13" hasCustomPrompt="1"/>
          </p:nvPr>
        </p:nvSpPr>
        <p:spPr>
          <a:xfrm>
            <a:off x="488041" y="4464464"/>
            <a:ext cx="6816328" cy="454763"/>
          </a:xfrm>
        </p:spPr>
        <p:txBody>
          <a:bodyPr>
            <a:noAutofit/>
          </a:bodyPr>
          <a:lstStyle>
            <a:lvl1pPr marL="0" indent="0">
              <a:buNone/>
              <a:defRPr sz="3200" b="1">
                <a:solidFill>
                  <a:srgbClr val="10253F"/>
                </a:solidFill>
              </a:defRPr>
            </a:lvl1pPr>
          </a:lstStyle>
          <a:p>
            <a:pPr lvl="0"/>
            <a:r>
              <a:rPr lang="en-US"/>
              <a:t>TITLE OF THE SLIDE - LINE ONE</a:t>
            </a:r>
            <a:endParaRPr lang="en-IN"/>
          </a:p>
        </p:txBody>
      </p:sp>
      <p:sp>
        <p:nvSpPr>
          <p:cNvPr id="18" name="Text Placeholder 16">
            <a:extLst>
              <a:ext uri="{FF2B5EF4-FFF2-40B4-BE49-F238E27FC236}">
                <a16:creationId xmlns:a16="http://schemas.microsoft.com/office/drawing/2014/main" id="{B8F72929-D74C-4BDB-9B56-6937C3360D9C}"/>
              </a:ext>
            </a:extLst>
          </p:cNvPr>
          <p:cNvSpPr>
            <a:spLocks noGrp="1"/>
          </p:cNvSpPr>
          <p:nvPr>
            <p:ph type="body" sz="quarter" idx="14" hasCustomPrompt="1"/>
          </p:nvPr>
        </p:nvSpPr>
        <p:spPr>
          <a:xfrm>
            <a:off x="488041" y="5005853"/>
            <a:ext cx="6816328" cy="454763"/>
          </a:xfrm>
        </p:spPr>
        <p:txBody>
          <a:bodyPr>
            <a:noAutofit/>
          </a:bodyPr>
          <a:lstStyle>
            <a:lvl1pPr marL="0" indent="0">
              <a:buNone/>
              <a:defRPr sz="3200" b="1">
                <a:solidFill>
                  <a:schemeClr val="bg1"/>
                </a:solidFill>
              </a:defRPr>
            </a:lvl1pPr>
          </a:lstStyle>
          <a:p>
            <a:pPr lvl="0"/>
            <a:r>
              <a:rPr lang="en-US"/>
              <a:t>LINE TWO</a:t>
            </a:r>
          </a:p>
        </p:txBody>
      </p:sp>
      <p:sp>
        <p:nvSpPr>
          <p:cNvPr id="20" name="Text Placeholder 16">
            <a:extLst>
              <a:ext uri="{FF2B5EF4-FFF2-40B4-BE49-F238E27FC236}">
                <a16:creationId xmlns:a16="http://schemas.microsoft.com/office/drawing/2014/main" id="{2E4206FC-F25B-4090-B5DC-00954F9FF892}"/>
              </a:ext>
            </a:extLst>
          </p:cNvPr>
          <p:cNvSpPr>
            <a:spLocks noGrp="1"/>
          </p:cNvSpPr>
          <p:nvPr>
            <p:ph type="body" sz="quarter" idx="15" hasCustomPrompt="1"/>
          </p:nvPr>
        </p:nvSpPr>
        <p:spPr>
          <a:xfrm>
            <a:off x="488041" y="5823917"/>
            <a:ext cx="6816328" cy="454763"/>
          </a:xfrm>
        </p:spPr>
        <p:txBody>
          <a:bodyPr>
            <a:noAutofit/>
          </a:bodyPr>
          <a:lstStyle>
            <a:lvl1pPr marL="0" indent="0">
              <a:buNone/>
              <a:defRPr sz="2133" b="1">
                <a:solidFill>
                  <a:srgbClr val="595959"/>
                </a:solidFill>
              </a:defRPr>
            </a:lvl1pPr>
          </a:lstStyle>
          <a:p>
            <a:pPr lvl="0"/>
            <a:r>
              <a:rPr lang="en-US"/>
              <a:t>Month ‘18</a:t>
            </a:r>
          </a:p>
        </p:txBody>
      </p:sp>
    </p:spTree>
    <p:extLst>
      <p:ext uri="{BB962C8B-B14F-4D97-AF65-F5344CB8AC3E}">
        <p14:creationId xmlns:p14="http://schemas.microsoft.com/office/powerpoint/2010/main" val="170413869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3_Blank with Title Log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551F0-5344-4C7C-82E5-0117CE6648A1}"/>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5" name="Title 4"/>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a:t>TITLE OF THE SLIDE GOES HERE</a:t>
            </a:r>
          </a:p>
        </p:txBody>
      </p:sp>
      <p:grpSp>
        <p:nvGrpSpPr>
          <p:cNvPr id="10" name="Group 9">
            <a:extLst>
              <a:ext uri="{FF2B5EF4-FFF2-40B4-BE49-F238E27FC236}">
                <a16:creationId xmlns:a16="http://schemas.microsoft.com/office/drawing/2014/main" id="{1CF6D109-04E4-4562-842F-5F0578233DEC}"/>
              </a:ext>
            </a:extLst>
          </p:cNvPr>
          <p:cNvGrpSpPr/>
          <p:nvPr userDrawn="1"/>
        </p:nvGrpSpPr>
        <p:grpSpPr>
          <a:xfrm>
            <a:off x="609600" y="6516891"/>
            <a:ext cx="1631200" cy="307777"/>
            <a:chOff x="1066800" y="4063365"/>
            <a:chExt cx="1223400" cy="230833"/>
          </a:xfrm>
        </p:grpSpPr>
        <p:pic>
          <p:nvPicPr>
            <p:cNvPr id="11" name="Picture 10">
              <a:extLst>
                <a:ext uri="{FF2B5EF4-FFF2-40B4-BE49-F238E27FC236}">
                  <a16:creationId xmlns:a16="http://schemas.microsoft.com/office/drawing/2014/main" id="{ABE53390-D7BE-4E27-89DC-6B35849083B7}"/>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2" name="TextBox 11">
              <a:extLst>
                <a:ext uri="{FF2B5EF4-FFF2-40B4-BE49-F238E27FC236}">
                  <a16:creationId xmlns:a16="http://schemas.microsoft.com/office/drawing/2014/main" id="{481D7F33-480B-4F31-B802-4FFBE695CEF0}"/>
                </a:ext>
              </a:extLst>
            </p:cNvPr>
            <p:cNvSpPr txBox="1"/>
            <p:nvPr/>
          </p:nvSpPr>
          <p:spPr>
            <a:xfrm>
              <a:off x="1269120" y="4063365"/>
              <a:ext cx="1021080" cy="230833"/>
            </a:xfrm>
            <a:prstGeom prst="rect">
              <a:avLst/>
            </a:prstGeom>
            <a:noFill/>
          </p:spPr>
          <p:txBody>
            <a:bodyPr wrap="square" rtlCol="0">
              <a:spAutoFit/>
            </a:bodyPr>
            <a:lstStyle/>
            <a:p>
              <a:r>
                <a:rPr lang="en-US" sz="1400">
                  <a:solidFill>
                    <a:schemeClr val="bg1"/>
                  </a:solidFill>
                  <a:latin typeface="Arial Nova" panose="020B0504020202020204" pitchFamily="34" charset="0"/>
                </a:rPr>
                <a:t>cloud@core</a:t>
              </a:r>
              <a:r>
                <a:rPr lang="en-US" sz="1067" baseline="30000">
                  <a:solidFill>
                    <a:schemeClr val="bg1"/>
                  </a:solidFill>
                  <a:latin typeface="Arial Nova" panose="020B0504020202020204" pitchFamily="34" charset="0"/>
                </a:rPr>
                <a:t>TM</a:t>
              </a:r>
              <a:endParaRPr lang="en-US" sz="1400" baseline="30000">
                <a:solidFill>
                  <a:schemeClr val="bg1"/>
                </a:solidFill>
                <a:latin typeface="Arial Nova" panose="020B0504020202020204" pitchFamily="34" charset="0"/>
              </a:endParaRPr>
            </a:p>
          </p:txBody>
        </p:sp>
      </p:grpSp>
    </p:spTree>
    <p:extLst>
      <p:ext uri="{BB962C8B-B14F-4D97-AF65-F5344CB8AC3E}">
        <p14:creationId xmlns:p14="http://schemas.microsoft.com/office/powerpoint/2010/main" val="22377861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2_Section Divid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4557FD-5713-4984-9A0E-03A4B760CE9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1" y="0"/>
            <a:ext cx="12192001" cy="6858000"/>
          </a:xfrm>
          <a:prstGeom prst="rect">
            <a:avLst/>
          </a:prstGeom>
          <a:solidFill>
            <a:srgbClr val="10253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27" name="Rectangle 26">
            <a:extLst>
              <a:ext uri="{FF2B5EF4-FFF2-40B4-BE49-F238E27FC236}">
                <a16:creationId xmlns:a16="http://schemas.microsoft.com/office/drawing/2014/main" id="{77DEEFF8-DA08-4F45-9434-BB7AA3A1EA70}"/>
              </a:ext>
            </a:extLst>
          </p:cNvPr>
          <p:cNvSpPr/>
          <p:nvPr/>
        </p:nvSpPr>
        <p:spPr>
          <a:xfrm>
            <a:off x="-4334" y="4995714"/>
            <a:ext cx="12191996" cy="46327"/>
          </a:xfrm>
          <a:prstGeom prst="rect">
            <a:avLst/>
          </a:prstGeom>
          <a:solidFill>
            <a:srgbClr val="00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41" name="Rectangle 40">
            <a:extLst>
              <a:ext uri="{FF2B5EF4-FFF2-40B4-BE49-F238E27FC236}">
                <a16:creationId xmlns:a16="http://schemas.microsoft.com/office/drawing/2014/main" id="{8AE5952E-D6B0-4781-B308-23BA2AAD329D}"/>
              </a:ext>
            </a:extLst>
          </p:cNvPr>
          <p:cNvSpPr/>
          <p:nvPr/>
        </p:nvSpPr>
        <p:spPr>
          <a:xfrm>
            <a:off x="-4334" y="6811674"/>
            <a:ext cx="12191996" cy="46327"/>
          </a:xfrm>
          <a:prstGeom prst="rect">
            <a:avLst/>
          </a:prstGeom>
          <a:solidFill>
            <a:srgbClr val="00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50776"/>
            <a:ext cx="12200673" cy="1760897"/>
          </a:xfrm>
          <a:prstGeom prst="rect">
            <a:avLst/>
          </a:prstGeom>
          <a:solidFill>
            <a:schemeClr val="tx2">
              <a:lumMod val="50000"/>
              <a:alpha val="89804"/>
            </a:schemeClr>
          </a:solidFill>
          <a:ln w="63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a:ln>
                <a:noFill/>
              </a:ln>
              <a:solidFill>
                <a:prstClr val="white"/>
              </a:solidFill>
              <a:effectLst/>
              <a:uLnTx/>
              <a:uFillTx/>
              <a:latin typeface="Arial Nova" panose="020B0504020202020204" pitchFamily="34" charset="0"/>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00FFFF"/>
                </a:solidFill>
              </a:defRPr>
            </a:lvl1pPr>
          </a:lstStyle>
          <a:p>
            <a:pPr lvl="0"/>
            <a:r>
              <a:rPr lang="en-US"/>
              <a:t>Section </a:t>
            </a:r>
            <a:r>
              <a:rPr lang="en-US" err="1"/>
              <a:t>seperator</a:t>
            </a:r>
            <a:endParaRPr lang="en-US"/>
          </a:p>
        </p:txBody>
      </p:sp>
    </p:spTree>
    <p:extLst>
      <p:ext uri="{BB962C8B-B14F-4D97-AF65-F5344CB8AC3E}">
        <p14:creationId xmlns:p14="http://schemas.microsoft.com/office/powerpoint/2010/main" val="231993158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userDrawn="1">
  <p:cSld name="Full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3" name="Rectangle 2">
            <a:extLst>
              <a:ext uri="{FF2B5EF4-FFF2-40B4-BE49-F238E27FC236}">
                <a16:creationId xmlns:a16="http://schemas.microsoft.com/office/drawing/2014/main" id="{F1537751-3942-4783-9212-4A763A64B904}"/>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Tree>
    <p:extLst>
      <p:ext uri="{BB962C8B-B14F-4D97-AF65-F5344CB8AC3E}">
        <p14:creationId xmlns:p14="http://schemas.microsoft.com/office/powerpoint/2010/main" val="12661051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hank You New">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C74156F-A07A-47DD-A98A-14707D48979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27" name="Picture 26">
            <a:extLst>
              <a:ext uri="{FF2B5EF4-FFF2-40B4-BE49-F238E27FC236}">
                <a16:creationId xmlns:a16="http://schemas.microsoft.com/office/drawing/2014/main" id="{52031C83-E40D-4038-958F-45A64DCB1F43}"/>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431800" y="154952"/>
            <a:ext cx="1207144" cy="1013251"/>
          </a:xfrm>
          <a:prstGeom prst="rect">
            <a:avLst/>
          </a:prstGeom>
        </p:spPr>
      </p:pic>
      <p:cxnSp>
        <p:nvCxnSpPr>
          <p:cNvPr id="30" name="Straight Connector 29">
            <a:extLst>
              <a:ext uri="{FF2B5EF4-FFF2-40B4-BE49-F238E27FC236}">
                <a16:creationId xmlns:a16="http://schemas.microsoft.com/office/drawing/2014/main" id="{F3B979FE-0BC0-4175-85EA-2B1394483AE3}"/>
              </a:ext>
            </a:extLst>
          </p:cNvPr>
          <p:cNvCxnSpPr>
            <a:cxnSpLocks/>
          </p:cNvCxnSpPr>
          <p:nvPr userDrawn="1"/>
        </p:nvCxnSpPr>
        <p:spPr>
          <a:xfrm>
            <a:off x="1" y="3626089"/>
            <a:ext cx="5856815" cy="0"/>
          </a:xfrm>
          <a:prstGeom prst="line">
            <a:avLst/>
          </a:prstGeom>
          <a:ln w="9525">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64975466-2ECA-4BF9-8C37-CB396AF78CE3}"/>
              </a:ext>
            </a:extLst>
          </p:cNvPr>
          <p:cNvPicPr>
            <a:picLocks noChangeAspect="1"/>
          </p:cNvPicPr>
          <p:nvPr userDrawn="1"/>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47972" y="3826631"/>
            <a:ext cx="5392669" cy="477476"/>
          </a:xfrm>
          <a:prstGeom prst="rect">
            <a:avLst/>
          </a:prstGeom>
        </p:spPr>
      </p:pic>
      <p:pic>
        <p:nvPicPr>
          <p:cNvPr id="32" name="Picture 2" descr="Image result for sify logo">
            <a:extLst>
              <a:ext uri="{FF2B5EF4-FFF2-40B4-BE49-F238E27FC236}">
                <a16:creationId xmlns:a16="http://schemas.microsoft.com/office/drawing/2014/main" id="{EF7730B0-F0D3-40D4-85DE-A669BD4AEE70}"/>
              </a:ext>
            </a:extLst>
          </p:cNvPr>
          <p:cNvPicPr>
            <a:picLocks noChangeAspect="1" noChangeArrowheads="1"/>
          </p:cNvPicPr>
          <p:nvPr userDrawn="1"/>
        </p:nvPicPr>
        <p:blipFill rotWithShape="1">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33" name="Text Placeholder 3">
            <a:extLst>
              <a:ext uri="{FF2B5EF4-FFF2-40B4-BE49-F238E27FC236}">
                <a16:creationId xmlns:a16="http://schemas.microsoft.com/office/drawing/2014/main" id="{E3F7BAE5-2A5E-4224-915A-CAA7C538369A}"/>
              </a:ext>
            </a:extLst>
          </p:cNvPr>
          <p:cNvSpPr>
            <a:spLocks noGrp="1"/>
          </p:cNvSpPr>
          <p:nvPr>
            <p:ph type="body" sz="quarter" idx="11" hasCustomPrompt="1"/>
          </p:nvPr>
        </p:nvSpPr>
        <p:spPr>
          <a:xfrm>
            <a:off x="427463" y="2761674"/>
            <a:ext cx="5429355" cy="663877"/>
          </a:xfrm>
        </p:spPr>
        <p:txBody>
          <a:bodyPr anchor="ctr">
            <a:normAutofit/>
          </a:bodyPr>
          <a:lstStyle>
            <a:lvl1pPr marL="0" indent="0" algn="ctr">
              <a:lnSpc>
                <a:spcPts val="4000"/>
              </a:lnSpc>
              <a:spcBef>
                <a:spcPts val="0"/>
              </a:spcBef>
              <a:buNone/>
              <a:defRPr sz="3200" b="1" cap="all" baseline="0">
                <a:solidFill>
                  <a:srgbClr val="00FFFF"/>
                </a:solidFill>
              </a:defRPr>
            </a:lvl1pPr>
          </a:lstStyle>
          <a:p>
            <a:pPr lvl="0"/>
            <a:r>
              <a:rPr lang="en-US"/>
              <a:t>THANK YOU</a:t>
            </a:r>
          </a:p>
        </p:txBody>
      </p:sp>
    </p:spTree>
    <p:extLst>
      <p:ext uri="{BB962C8B-B14F-4D97-AF65-F5344CB8AC3E}">
        <p14:creationId xmlns:p14="http://schemas.microsoft.com/office/powerpoint/2010/main" val="54881645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DA715-CF26-4BFF-8B3F-894401EBA040}"/>
              </a:ext>
            </a:extLst>
          </p:cNvPr>
          <p:cNvSpPr>
            <a:spLocks noGrp="1"/>
          </p:cNvSpPr>
          <p:nvPr>
            <p:ph type="title"/>
          </p:nvPr>
        </p:nvSpPr>
        <p:spPr/>
        <p:txBody>
          <a:bodyPr/>
          <a:lstStyle/>
          <a:p>
            <a:r>
              <a:rPr lang="en-US"/>
              <a:t>Click to edit Master title style</a:t>
            </a:r>
            <a:endParaRPr lang="en-IN"/>
          </a:p>
        </p:txBody>
      </p:sp>
      <p:sp>
        <p:nvSpPr>
          <p:cNvPr id="3" name="Slide Number Placeholder 2">
            <a:extLst>
              <a:ext uri="{FF2B5EF4-FFF2-40B4-BE49-F238E27FC236}">
                <a16:creationId xmlns:a16="http://schemas.microsoft.com/office/drawing/2014/main" id="{40AB2D9E-1078-4956-B9B7-FC9341E2588F}"/>
              </a:ext>
            </a:extLst>
          </p:cNvPr>
          <p:cNvSpPr>
            <a:spLocks noGrp="1"/>
          </p:cNvSpPr>
          <p:nvPr>
            <p:ph type="sldNum" sz="quarter" idx="10"/>
          </p:nvPr>
        </p:nvSpPr>
        <p:spPr/>
        <p:txBody>
          <a:bodyPr/>
          <a:lstStyle/>
          <a:p>
            <a:fld id="{D6AB342A-830E-438F-A6A8-BEDF509AB0A8}" type="slidenum">
              <a:rPr lang="en-US" smtClean="0"/>
              <a:pPr/>
              <a:t>‹#›</a:t>
            </a:fld>
            <a:endParaRPr lang="en-US"/>
          </a:p>
        </p:txBody>
      </p:sp>
    </p:spTree>
    <p:extLst>
      <p:ext uri="{BB962C8B-B14F-4D97-AF65-F5344CB8AC3E}">
        <p14:creationId xmlns:p14="http://schemas.microsoft.com/office/powerpoint/2010/main" val="346749154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5" name="Slide Number Placeholder 5">
            <a:extLst>
              <a:ext uri="{FF2B5EF4-FFF2-40B4-BE49-F238E27FC236}">
                <a16:creationId xmlns:a16="http://schemas.microsoft.com/office/drawing/2014/main" id="{6921023C-A013-47C8-9119-8A9AE84FBC40}"/>
              </a:ext>
            </a:extLst>
          </p:cNvPr>
          <p:cNvSpPr>
            <a:spLocks noGrp="1"/>
          </p:cNvSpPr>
          <p:nvPr>
            <p:ph type="sldNum" sz="quarter" idx="4"/>
          </p:nvPr>
        </p:nvSpPr>
        <p:spPr>
          <a:xfrm>
            <a:off x="925068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A528DF-D215-450C-9DB5-2AB96B301B6B}" type="slidenum">
              <a:rPr lang="en-US" smtClean="0"/>
              <a:pPr/>
              <a:t>‹#›</a:t>
            </a:fld>
            <a:endParaRPr lang="en-US"/>
          </a:p>
        </p:txBody>
      </p:sp>
      <p:pic>
        <p:nvPicPr>
          <p:cNvPr id="11" name="Picture 6" descr="http://skillwise.in/consulting/images_new/logo/sify.png">
            <a:extLst>
              <a:ext uri="{FF2B5EF4-FFF2-40B4-BE49-F238E27FC236}">
                <a16:creationId xmlns:a16="http://schemas.microsoft.com/office/drawing/2014/main" id="{E95DE93F-67CB-4FB4-9215-63C8D341FAE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300769" y="-129720"/>
            <a:ext cx="1592939" cy="1592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355207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30" y="339510"/>
            <a:ext cx="11573197" cy="724247"/>
          </a:xfrm>
          <a:prstGeom prst="rect">
            <a:avLst/>
          </a:prstGeom>
        </p:spPr>
        <p:txBody>
          <a:bodyPr anchor="ctr"/>
          <a:lstStyle>
            <a:lvl1pPr marL="0" indent="0" algn="ctr">
              <a:buNone/>
              <a:defRPr sz="5400" b="0" baseline="0">
                <a:solidFill>
                  <a:schemeClr val="tx1">
                    <a:lumMod val="85000"/>
                    <a:lumOff val="15000"/>
                  </a:schemeClr>
                </a:solidFill>
                <a:latin typeface="Arial Nova" panose="020B0504020202020204" pitchFamily="34" charset="0"/>
                <a:cs typeface="Arial" pitchFamily="34" charset="0"/>
              </a:defRPr>
            </a:lvl1pPr>
          </a:lstStyle>
          <a:p>
            <a:pPr lvl="0"/>
            <a:r>
              <a:rPr lang="en-US" altLang="ko-KR"/>
              <a:t>BASIC LAYOUT</a:t>
            </a:r>
          </a:p>
        </p:txBody>
      </p:sp>
    </p:spTree>
    <p:extLst>
      <p:ext uri="{BB962C8B-B14F-4D97-AF65-F5344CB8AC3E}">
        <p14:creationId xmlns:p14="http://schemas.microsoft.com/office/powerpoint/2010/main" val="86106785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8A9085D6-FD02-953D-1BDB-D087C1E6C8B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sify logo">
            <a:extLst>
              <a:ext uri="{FF2B5EF4-FFF2-40B4-BE49-F238E27FC236}">
                <a16:creationId xmlns:a16="http://schemas.microsoft.com/office/drawing/2014/main" id="{7F095CEE-D1EC-3A59-DEB0-8B971F22AF16}"/>
              </a:ext>
            </a:extLst>
          </p:cNvPr>
          <p:cNvPicPr>
            <a:picLocks noChangeAspect="1" noChangeArrowheads="1"/>
          </p:cNvPicPr>
          <p:nvPr userDrawn="1"/>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6">
            <a:extLst>
              <a:ext uri="{FF2B5EF4-FFF2-40B4-BE49-F238E27FC236}">
                <a16:creationId xmlns:a16="http://schemas.microsoft.com/office/drawing/2014/main" id="{00838294-EAAE-F4D8-0CE0-1F678351657E}"/>
              </a:ext>
            </a:extLst>
          </p:cNvPr>
          <p:cNvSpPr>
            <a:spLocks noGrp="1"/>
          </p:cNvSpPr>
          <p:nvPr>
            <p:ph type="body" sz="quarter" idx="13" hasCustomPrompt="1"/>
          </p:nvPr>
        </p:nvSpPr>
        <p:spPr>
          <a:xfrm>
            <a:off x="445466" y="1465755"/>
            <a:ext cx="5408709" cy="1938988"/>
          </a:xfrm>
        </p:spPr>
        <p:txBody>
          <a:bodyPr>
            <a:noAutofit/>
          </a:bodyPr>
          <a:lstStyle>
            <a:lvl1pPr marL="0" indent="0" algn="l">
              <a:lnSpc>
                <a:spcPts val="4000"/>
              </a:lnSpc>
              <a:spcBef>
                <a:spcPts val="0"/>
              </a:spcBef>
              <a:buNone/>
              <a:defRPr sz="3733" b="1" cap="all" baseline="0">
                <a:solidFill>
                  <a:srgbClr val="00FFFF"/>
                </a:solidFill>
              </a:defRPr>
            </a:lvl1pPr>
          </a:lstStyle>
          <a:p>
            <a:pPr lvl="0"/>
            <a:r>
              <a:rPr lang="en-US"/>
              <a:t>TITLE OF THE SLIDE - LINE ONE</a:t>
            </a:r>
            <a:endParaRPr lang="en-IN"/>
          </a:p>
        </p:txBody>
      </p:sp>
      <p:sp>
        <p:nvSpPr>
          <p:cNvPr id="12" name="Text Placeholder 16">
            <a:extLst>
              <a:ext uri="{FF2B5EF4-FFF2-40B4-BE49-F238E27FC236}">
                <a16:creationId xmlns:a16="http://schemas.microsoft.com/office/drawing/2014/main" id="{8232E589-1BE1-FCEE-FBF0-DDABB8F6CAED}"/>
              </a:ext>
            </a:extLst>
          </p:cNvPr>
          <p:cNvSpPr>
            <a:spLocks noGrp="1"/>
          </p:cNvSpPr>
          <p:nvPr>
            <p:ph type="body" sz="quarter" idx="14" hasCustomPrompt="1"/>
          </p:nvPr>
        </p:nvSpPr>
        <p:spPr>
          <a:xfrm>
            <a:off x="445466" y="3404743"/>
            <a:ext cx="9755085" cy="454763"/>
          </a:xfrm>
        </p:spPr>
        <p:txBody>
          <a:bodyPr>
            <a:noAutofit/>
          </a:bodyPr>
          <a:lstStyle>
            <a:lvl1pPr marL="0" indent="0">
              <a:lnSpc>
                <a:spcPts val="2667"/>
              </a:lnSpc>
              <a:spcBef>
                <a:spcPts val="0"/>
              </a:spcBef>
              <a:buNone/>
              <a:defRPr sz="2400" b="0" baseline="0">
                <a:solidFill>
                  <a:schemeClr val="bg1"/>
                </a:solidFill>
              </a:defRPr>
            </a:lvl1pPr>
          </a:lstStyle>
          <a:p>
            <a:pPr lvl="0"/>
            <a:r>
              <a:rPr lang="en-US"/>
              <a:t>Sub Title </a:t>
            </a:r>
          </a:p>
        </p:txBody>
      </p:sp>
      <p:sp>
        <p:nvSpPr>
          <p:cNvPr id="13" name="Text Placeholder 16">
            <a:extLst>
              <a:ext uri="{FF2B5EF4-FFF2-40B4-BE49-F238E27FC236}">
                <a16:creationId xmlns:a16="http://schemas.microsoft.com/office/drawing/2014/main" id="{9469DBE9-0AA4-531D-E799-37BBEB6A35AA}"/>
              </a:ext>
            </a:extLst>
          </p:cNvPr>
          <p:cNvSpPr>
            <a:spLocks noGrp="1"/>
          </p:cNvSpPr>
          <p:nvPr>
            <p:ph type="body" sz="quarter" idx="15" hasCustomPrompt="1"/>
          </p:nvPr>
        </p:nvSpPr>
        <p:spPr>
          <a:xfrm>
            <a:off x="445465" y="3995281"/>
            <a:ext cx="6816328" cy="369471"/>
          </a:xfrm>
        </p:spPr>
        <p:txBody>
          <a:bodyPr anchor="t">
            <a:noAutofit/>
          </a:bodyPr>
          <a:lstStyle>
            <a:lvl1pPr marL="0" indent="0">
              <a:lnSpc>
                <a:spcPts val="2400"/>
              </a:lnSpc>
              <a:buNone/>
              <a:defRPr sz="1600" b="0">
                <a:solidFill>
                  <a:schemeClr val="bg1">
                    <a:lumMod val="85000"/>
                  </a:schemeClr>
                </a:solidFill>
              </a:defRPr>
            </a:lvl1pPr>
          </a:lstStyle>
          <a:p>
            <a:pPr lvl="0"/>
            <a:r>
              <a:rPr lang="en-US"/>
              <a:t>Month 2021</a:t>
            </a:r>
          </a:p>
        </p:txBody>
      </p:sp>
    </p:spTree>
    <p:extLst>
      <p:ext uri="{BB962C8B-B14F-4D97-AF65-F5344CB8AC3E}">
        <p14:creationId xmlns:p14="http://schemas.microsoft.com/office/powerpoint/2010/main" val="28214271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1_Agend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6A3C1BB-4921-D628-4435-000779696F94}"/>
              </a:ext>
            </a:extLst>
          </p:cNvPr>
          <p:cNvSpPr/>
          <p:nvPr userDrawn="1"/>
        </p:nvSpPr>
        <p:spPr>
          <a:xfrm>
            <a:off x="0" y="0"/>
            <a:ext cx="12219355" cy="6858000"/>
          </a:xfrm>
          <a:prstGeom prst="rect">
            <a:avLst/>
          </a:prstGeom>
          <a:solidFill>
            <a:srgbClr val="10253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9" name="Title 4">
            <a:extLst>
              <a:ext uri="{FF2B5EF4-FFF2-40B4-BE49-F238E27FC236}">
                <a16:creationId xmlns:a16="http://schemas.microsoft.com/office/drawing/2014/main" id="{15640DCA-D6C8-CD69-87E4-6107AB3EC564}"/>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a:t>TITLE OF THE SLIDE GOES HERE</a:t>
            </a:r>
          </a:p>
        </p:txBody>
      </p:sp>
      <p:sp>
        <p:nvSpPr>
          <p:cNvPr id="10" name="TextBox 9">
            <a:extLst>
              <a:ext uri="{FF2B5EF4-FFF2-40B4-BE49-F238E27FC236}">
                <a16:creationId xmlns:a16="http://schemas.microsoft.com/office/drawing/2014/main" id="{1117A8E4-3C91-BC73-7CD5-876626006D08}"/>
              </a:ext>
            </a:extLst>
          </p:cNvPr>
          <p:cNvSpPr txBox="1"/>
          <p:nvPr userDrawn="1"/>
        </p:nvSpPr>
        <p:spPr>
          <a:xfrm>
            <a:off x="355600" y="6516899"/>
            <a:ext cx="1361440" cy="307777"/>
          </a:xfrm>
          <a:prstGeom prst="rect">
            <a:avLst/>
          </a:prstGeom>
          <a:noFill/>
        </p:spPr>
        <p:txBody>
          <a:bodyPr wrap="square" rtlCol="0">
            <a:spAutoFit/>
          </a:bodyPr>
          <a:lstStyle/>
          <a:p>
            <a:r>
              <a:rPr lang="en-US" sz="1400" err="1">
                <a:solidFill>
                  <a:schemeClr val="bg1"/>
                </a:solidFill>
                <a:latin typeface="Arial Nova" panose="020B0504020202020204" pitchFamily="34" charset="0"/>
              </a:rPr>
              <a:t>cloud@core</a:t>
            </a:r>
            <a:r>
              <a:rPr lang="en-US" sz="1067" baseline="30000" err="1">
                <a:solidFill>
                  <a:schemeClr val="bg1"/>
                </a:solidFill>
                <a:latin typeface="Arial Nova" panose="020B0504020202020204" pitchFamily="34" charset="0"/>
              </a:rPr>
              <a:t>TM</a:t>
            </a:r>
            <a:endParaRPr lang="en-US" sz="1400" baseline="30000">
              <a:solidFill>
                <a:schemeClr val="bg1"/>
              </a:solidFill>
              <a:latin typeface="Arial Nova" panose="020B0504020202020204" pitchFamily="34" charset="0"/>
            </a:endParaRPr>
          </a:p>
        </p:txBody>
      </p:sp>
      <p:pic>
        <p:nvPicPr>
          <p:cNvPr id="11" name="Picture 10">
            <a:extLst>
              <a:ext uri="{FF2B5EF4-FFF2-40B4-BE49-F238E27FC236}">
                <a16:creationId xmlns:a16="http://schemas.microsoft.com/office/drawing/2014/main" id="{114211A0-BC24-5489-5E9F-D23CCA1D0A2A}"/>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85841" y="6614139"/>
            <a:ext cx="362479" cy="192000"/>
          </a:xfrm>
          <a:prstGeom prst="rect">
            <a:avLst/>
          </a:prstGeom>
        </p:spPr>
      </p:pic>
    </p:spTree>
    <p:extLst>
      <p:ext uri="{BB962C8B-B14F-4D97-AF65-F5344CB8AC3E}">
        <p14:creationId xmlns:p14="http://schemas.microsoft.com/office/powerpoint/2010/main" val="3554692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AB39CE10-FB02-2404-5C53-3E9ED5232B68}"/>
              </a:ext>
            </a:extLst>
          </p:cNvPr>
          <p:cNvSpPr/>
          <p:nvPr userDrawn="1"/>
        </p:nvSpPr>
        <p:spPr>
          <a:xfrm>
            <a:off x="0" y="0"/>
            <a:ext cx="12219355" cy="6858000"/>
          </a:xfrm>
          <a:prstGeom prst="rect">
            <a:avLst/>
          </a:prstGeom>
          <a:solidFill>
            <a:srgbClr val="10253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22" name="Title 4">
            <a:extLst>
              <a:ext uri="{FF2B5EF4-FFF2-40B4-BE49-F238E27FC236}">
                <a16:creationId xmlns:a16="http://schemas.microsoft.com/office/drawing/2014/main" id="{C8FDB42C-DE6D-2ED8-101F-05F9FD78FC4A}"/>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a:t>TITLE OF THE SLIDE GOES HERE</a:t>
            </a:r>
          </a:p>
        </p:txBody>
      </p:sp>
      <p:sp>
        <p:nvSpPr>
          <p:cNvPr id="23" name="TextBox 22">
            <a:extLst>
              <a:ext uri="{FF2B5EF4-FFF2-40B4-BE49-F238E27FC236}">
                <a16:creationId xmlns:a16="http://schemas.microsoft.com/office/drawing/2014/main" id="{A7AFB653-8131-6648-6594-9AF3E8CC6030}"/>
              </a:ext>
            </a:extLst>
          </p:cNvPr>
          <p:cNvSpPr txBox="1"/>
          <p:nvPr userDrawn="1"/>
        </p:nvSpPr>
        <p:spPr>
          <a:xfrm>
            <a:off x="355600" y="6516899"/>
            <a:ext cx="1361440" cy="307777"/>
          </a:xfrm>
          <a:prstGeom prst="rect">
            <a:avLst/>
          </a:prstGeom>
          <a:noFill/>
        </p:spPr>
        <p:txBody>
          <a:bodyPr wrap="square" rtlCol="0">
            <a:spAutoFit/>
          </a:bodyPr>
          <a:lstStyle/>
          <a:p>
            <a:r>
              <a:rPr lang="en-US" sz="1400" err="1">
                <a:solidFill>
                  <a:schemeClr val="bg1"/>
                </a:solidFill>
                <a:latin typeface="Arial Nova" panose="020B0504020202020204" pitchFamily="34" charset="0"/>
              </a:rPr>
              <a:t>cloud@core</a:t>
            </a:r>
            <a:r>
              <a:rPr lang="en-US" sz="1067" baseline="30000" err="1">
                <a:solidFill>
                  <a:schemeClr val="bg1"/>
                </a:solidFill>
                <a:latin typeface="Arial Nova" panose="020B0504020202020204" pitchFamily="34" charset="0"/>
              </a:rPr>
              <a:t>TM</a:t>
            </a:r>
            <a:endParaRPr lang="en-US" sz="1400" baseline="30000">
              <a:solidFill>
                <a:schemeClr val="bg1"/>
              </a:solidFill>
              <a:latin typeface="Arial Nova" panose="020B0504020202020204" pitchFamily="34" charset="0"/>
            </a:endParaRPr>
          </a:p>
        </p:txBody>
      </p:sp>
      <p:pic>
        <p:nvPicPr>
          <p:cNvPr id="24" name="Picture 23">
            <a:extLst>
              <a:ext uri="{FF2B5EF4-FFF2-40B4-BE49-F238E27FC236}">
                <a16:creationId xmlns:a16="http://schemas.microsoft.com/office/drawing/2014/main" id="{2336C4A5-8CD0-8ADA-33A9-013B52A95007}"/>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85841" y="6614139"/>
            <a:ext cx="362479" cy="192000"/>
          </a:xfrm>
          <a:prstGeom prst="rect">
            <a:avLst/>
          </a:prstGeom>
        </p:spPr>
      </p:pic>
    </p:spTree>
    <p:extLst>
      <p:ext uri="{BB962C8B-B14F-4D97-AF65-F5344CB8AC3E}">
        <p14:creationId xmlns:p14="http://schemas.microsoft.com/office/powerpoint/2010/main" val="963394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a:p>
        </p:txBody>
      </p:sp>
      <p:sp>
        <p:nvSpPr>
          <p:cNvPr id="5" name="Title 4"/>
          <p:cNvSpPr>
            <a:spLocks noGrp="1"/>
          </p:cNvSpPr>
          <p:nvPr>
            <p:ph type="title" hasCustomPrompt="1"/>
          </p:nvPr>
        </p:nvSpPr>
        <p:spPr/>
        <p:txBody>
          <a:bodyPr/>
          <a:lstStyle>
            <a:lvl1pPr>
              <a:defRPr baseline="0"/>
            </a:lvl1pPr>
          </a:lstStyle>
          <a:p>
            <a:r>
              <a:rPr lang="en-US"/>
              <a:t>AGENDA</a:t>
            </a:r>
          </a:p>
        </p:txBody>
      </p:sp>
      <p:grpSp>
        <p:nvGrpSpPr>
          <p:cNvPr id="30" name="Group 29">
            <a:extLst>
              <a:ext uri="{FF2B5EF4-FFF2-40B4-BE49-F238E27FC236}">
                <a16:creationId xmlns:a16="http://schemas.microsoft.com/office/drawing/2014/main" id="{62D161BB-E9A0-4C84-B81C-680E9D201940}"/>
              </a:ext>
            </a:extLst>
          </p:cNvPr>
          <p:cNvGrpSpPr/>
          <p:nvPr userDrawn="1"/>
        </p:nvGrpSpPr>
        <p:grpSpPr>
          <a:xfrm>
            <a:off x="432000" y="1293851"/>
            <a:ext cx="985731" cy="748988"/>
            <a:chOff x="324000" y="970388"/>
            <a:chExt cx="739298" cy="561741"/>
          </a:xfrm>
        </p:grpSpPr>
        <p:sp>
          <p:nvSpPr>
            <p:cNvPr id="8" name="Rectangle 7">
              <a:extLst>
                <a:ext uri="{FF2B5EF4-FFF2-40B4-BE49-F238E27FC236}">
                  <a16:creationId xmlns:a16="http://schemas.microsoft.com/office/drawing/2014/main" id="{1C3166A6-F41B-45A4-92DF-F0B509EE8458}"/>
                </a:ext>
              </a:extLst>
            </p:cNvPr>
            <p:cNvSpPr/>
            <p:nvPr/>
          </p:nvSpPr>
          <p:spPr>
            <a:xfrm>
              <a:off x="324000" y="1034175"/>
              <a:ext cx="122382" cy="457200"/>
            </a:xfrm>
            <a:prstGeom prst="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a:latin typeface="Arial Nova" panose="020B0504020202020204" pitchFamily="34" charset="0"/>
              </a:endParaRPr>
            </a:p>
          </p:txBody>
        </p:sp>
        <p:sp>
          <p:nvSpPr>
            <p:cNvPr id="9" name="TextBox 8">
              <a:extLst>
                <a:ext uri="{FF2B5EF4-FFF2-40B4-BE49-F238E27FC236}">
                  <a16:creationId xmlns:a16="http://schemas.microsoft.com/office/drawing/2014/main" id="{552D2382-F5C6-45FF-9C5D-E8E26A951AC0}"/>
                </a:ext>
              </a:extLst>
            </p:cNvPr>
            <p:cNvSpPr txBox="1"/>
            <p:nvPr/>
          </p:nvSpPr>
          <p:spPr>
            <a:xfrm>
              <a:off x="462934" y="970388"/>
              <a:ext cx="600364" cy="561741"/>
            </a:xfrm>
            <a:prstGeom prst="rect">
              <a:avLst/>
            </a:prstGeom>
            <a:noFill/>
          </p:spPr>
          <p:txBody>
            <a:bodyPr wrap="square" rtlCol="0">
              <a:spAutoFit/>
            </a:bodyPr>
            <a:lstStyle/>
            <a:p>
              <a:r>
                <a:rPr lang="en-US" sz="4267">
                  <a:solidFill>
                    <a:schemeClr val="accent1"/>
                  </a:solidFill>
                  <a:latin typeface="Impact" pitchFamily="34" charset="0"/>
                </a:rPr>
                <a:t>01</a:t>
              </a:r>
            </a:p>
          </p:txBody>
        </p:sp>
      </p:grpSp>
      <p:grpSp>
        <p:nvGrpSpPr>
          <p:cNvPr id="31" name="Group 30">
            <a:extLst>
              <a:ext uri="{FF2B5EF4-FFF2-40B4-BE49-F238E27FC236}">
                <a16:creationId xmlns:a16="http://schemas.microsoft.com/office/drawing/2014/main" id="{F7DA82C5-F2E2-482A-A2A1-3CF744413BA8}"/>
              </a:ext>
            </a:extLst>
          </p:cNvPr>
          <p:cNvGrpSpPr/>
          <p:nvPr userDrawn="1"/>
        </p:nvGrpSpPr>
        <p:grpSpPr>
          <a:xfrm>
            <a:off x="432000" y="2146373"/>
            <a:ext cx="1034989" cy="748988"/>
            <a:chOff x="324000" y="1609779"/>
            <a:chExt cx="776242" cy="561741"/>
          </a:xfrm>
        </p:grpSpPr>
        <p:sp>
          <p:nvSpPr>
            <p:cNvPr id="12" name="Rectangle 11">
              <a:extLst>
                <a:ext uri="{FF2B5EF4-FFF2-40B4-BE49-F238E27FC236}">
                  <a16:creationId xmlns:a16="http://schemas.microsoft.com/office/drawing/2014/main" id="{C8AA51CE-5F59-4296-B4EA-B308738960AB}"/>
                </a:ext>
              </a:extLst>
            </p:cNvPr>
            <p:cNvSpPr/>
            <p:nvPr/>
          </p:nvSpPr>
          <p:spPr>
            <a:xfrm>
              <a:off x="324000" y="1673566"/>
              <a:ext cx="122382" cy="457200"/>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a:latin typeface="Arial Nova" panose="020B0504020202020204" pitchFamily="34" charset="0"/>
              </a:endParaRPr>
            </a:p>
          </p:txBody>
        </p:sp>
        <p:sp>
          <p:nvSpPr>
            <p:cNvPr id="13" name="TextBox 12">
              <a:extLst>
                <a:ext uri="{FF2B5EF4-FFF2-40B4-BE49-F238E27FC236}">
                  <a16:creationId xmlns:a16="http://schemas.microsoft.com/office/drawing/2014/main" id="{891A4343-C193-4CFA-8372-2E43A07B1845}"/>
                </a:ext>
              </a:extLst>
            </p:cNvPr>
            <p:cNvSpPr txBox="1"/>
            <p:nvPr/>
          </p:nvSpPr>
          <p:spPr>
            <a:xfrm>
              <a:off x="462934" y="1609779"/>
              <a:ext cx="637308" cy="561741"/>
            </a:xfrm>
            <a:prstGeom prst="rect">
              <a:avLst/>
            </a:prstGeom>
            <a:noFill/>
          </p:spPr>
          <p:txBody>
            <a:bodyPr wrap="square" rtlCol="0">
              <a:spAutoFit/>
            </a:bodyPr>
            <a:lstStyle/>
            <a:p>
              <a:r>
                <a:rPr lang="en-US" sz="4267">
                  <a:solidFill>
                    <a:schemeClr val="accent2"/>
                  </a:solidFill>
                  <a:latin typeface="Impact" pitchFamily="34" charset="0"/>
                </a:rPr>
                <a:t>02</a:t>
              </a:r>
            </a:p>
          </p:txBody>
        </p:sp>
      </p:grpSp>
      <p:grpSp>
        <p:nvGrpSpPr>
          <p:cNvPr id="32" name="Group 31">
            <a:extLst>
              <a:ext uri="{FF2B5EF4-FFF2-40B4-BE49-F238E27FC236}">
                <a16:creationId xmlns:a16="http://schemas.microsoft.com/office/drawing/2014/main" id="{3DF5479A-D744-420E-865C-9CEE11BBC7E3}"/>
              </a:ext>
            </a:extLst>
          </p:cNvPr>
          <p:cNvGrpSpPr/>
          <p:nvPr userDrawn="1"/>
        </p:nvGrpSpPr>
        <p:grpSpPr>
          <a:xfrm>
            <a:off x="432000" y="2998894"/>
            <a:ext cx="1034989" cy="748988"/>
            <a:chOff x="324000" y="2249170"/>
            <a:chExt cx="776242" cy="561741"/>
          </a:xfrm>
        </p:grpSpPr>
        <p:sp>
          <p:nvSpPr>
            <p:cNvPr id="16" name="Rectangle 15">
              <a:extLst>
                <a:ext uri="{FF2B5EF4-FFF2-40B4-BE49-F238E27FC236}">
                  <a16:creationId xmlns:a16="http://schemas.microsoft.com/office/drawing/2014/main" id="{3C680145-B3AD-4B2A-9E40-F5094E133BFE}"/>
                </a:ext>
              </a:extLst>
            </p:cNvPr>
            <p:cNvSpPr/>
            <p:nvPr/>
          </p:nvSpPr>
          <p:spPr>
            <a:xfrm>
              <a:off x="324000" y="2312957"/>
              <a:ext cx="122382" cy="457200"/>
            </a:xfrm>
            <a:prstGeom prst="rect">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a:latin typeface="Arial Nova" panose="020B0504020202020204" pitchFamily="34" charset="0"/>
              </a:endParaRPr>
            </a:p>
          </p:txBody>
        </p:sp>
        <p:sp>
          <p:nvSpPr>
            <p:cNvPr id="17" name="TextBox 16">
              <a:extLst>
                <a:ext uri="{FF2B5EF4-FFF2-40B4-BE49-F238E27FC236}">
                  <a16:creationId xmlns:a16="http://schemas.microsoft.com/office/drawing/2014/main" id="{DDF48DF7-6E11-486A-8FE6-AEE948204566}"/>
                </a:ext>
              </a:extLst>
            </p:cNvPr>
            <p:cNvSpPr txBox="1"/>
            <p:nvPr/>
          </p:nvSpPr>
          <p:spPr>
            <a:xfrm>
              <a:off x="462934" y="2249170"/>
              <a:ext cx="637308" cy="561741"/>
            </a:xfrm>
            <a:prstGeom prst="rect">
              <a:avLst/>
            </a:prstGeom>
            <a:noFill/>
          </p:spPr>
          <p:txBody>
            <a:bodyPr wrap="square" rtlCol="0">
              <a:spAutoFit/>
            </a:bodyPr>
            <a:lstStyle/>
            <a:p>
              <a:r>
                <a:rPr lang="en-US" sz="4267">
                  <a:solidFill>
                    <a:schemeClr val="accent3"/>
                  </a:solidFill>
                  <a:latin typeface="Impact" pitchFamily="34" charset="0"/>
                </a:rPr>
                <a:t>03</a:t>
              </a:r>
            </a:p>
          </p:txBody>
        </p:sp>
      </p:grpSp>
      <p:grpSp>
        <p:nvGrpSpPr>
          <p:cNvPr id="33" name="Group 32">
            <a:extLst>
              <a:ext uri="{FF2B5EF4-FFF2-40B4-BE49-F238E27FC236}">
                <a16:creationId xmlns:a16="http://schemas.microsoft.com/office/drawing/2014/main" id="{D3AB779D-C36B-449A-90A1-4B9C9A8AB11D}"/>
              </a:ext>
            </a:extLst>
          </p:cNvPr>
          <p:cNvGrpSpPr/>
          <p:nvPr userDrawn="1"/>
        </p:nvGrpSpPr>
        <p:grpSpPr>
          <a:xfrm>
            <a:off x="432000" y="3851415"/>
            <a:ext cx="1034989" cy="748988"/>
            <a:chOff x="324000" y="2888561"/>
            <a:chExt cx="776242" cy="561741"/>
          </a:xfrm>
        </p:grpSpPr>
        <p:sp>
          <p:nvSpPr>
            <p:cNvPr id="20" name="Rectangle 19">
              <a:extLst>
                <a:ext uri="{FF2B5EF4-FFF2-40B4-BE49-F238E27FC236}">
                  <a16:creationId xmlns:a16="http://schemas.microsoft.com/office/drawing/2014/main" id="{8140F5ED-12D8-43D6-B130-3C4F403121C1}"/>
                </a:ext>
              </a:extLst>
            </p:cNvPr>
            <p:cNvSpPr/>
            <p:nvPr/>
          </p:nvSpPr>
          <p:spPr>
            <a:xfrm>
              <a:off x="324000" y="2952348"/>
              <a:ext cx="122382" cy="457200"/>
            </a:xfrm>
            <a:prstGeom prst="rect">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a:latin typeface="Arial Nova" panose="020B0504020202020204" pitchFamily="34" charset="0"/>
              </a:endParaRPr>
            </a:p>
          </p:txBody>
        </p:sp>
        <p:sp>
          <p:nvSpPr>
            <p:cNvPr id="21" name="TextBox 20">
              <a:extLst>
                <a:ext uri="{FF2B5EF4-FFF2-40B4-BE49-F238E27FC236}">
                  <a16:creationId xmlns:a16="http://schemas.microsoft.com/office/drawing/2014/main" id="{174EFB40-188F-4F11-AF25-AA94EF9E5756}"/>
                </a:ext>
              </a:extLst>
            </p:cNvPr>
            <p:cNvSpPr txBox="1"/>
            <p:nvPr/>
          </p:nvSpPr>
          <p:spPr>
            <a:xfrm>
              <a:off x="462934" y="2888561"/>
              <a:ext cx="637308" cy="561741"/>
            </a:xfrm>
            <a:prstGeom prst="rect">
              <a:avLst/>
            </a:prstGeom>
            <a:noFill/>
          </p:spPr>
          <p:txBody>
            <a:bodyPr wrap="square" rtlCol="0">
              <a:spAutoFit/>
            </a:bodyPr>
            <a:lstStyle/>
            <a:p>
              <a:r>
                <a:rPr lang="en-US" sz="4267">
                  <a:solidFill>
                    <a:schemeClr val="accent4"/>
                  </a:solidFill>
                  <a:latin typeface="Impact" pitchFamily="34" charset="0"/>
                </a:rPr>
                <a:t>04</a:t>
              </a:r>
            </a:p>
          </p:txBody>
        </p:sp>
      </p:grpSp>
      <p:grpSp>
        <p:nvGrpSpPr>
          <p:cNvPr id="34" name="Group 33">
            <a:extLst>
              <a:ext uri="{FF2B5EF4-FFF2-40B4-BE49-F238E27FC236}">
                <a16:creationId xmlns:a16="http://schemas.microsoft.com/office/drawing/2014/main" id="{919BE849-4E9C-4E5A-964F-03DD46AD681A}"/>
              </a:ext>
            </a:extLst>
          </p:cNvPr>
          <p:cNvGrpSpPr/>
          <p:nvPr userDrawn="1"/>
        </p:nvGrpSpPr>
        <p:grpSpPr>
          <a:xfrm>
            <a:off x="432000" y="4703937"/>
            <a:ext cx="1159933" cy="748988"/>
            <a:chOff x="324000" y="3527952"/>
            <a:chExt cx="869950" cy="561741"/>
          </a:xfrm>
        </p:grpSpPr>
        <p:sp>
          <p:nvSpPr>
            <p:cNvPr id="24" name="Rectangle 23">
              <a:extLst>
                <a:ext uri="{FF2B5EF4-FFF2-40B4-BE49-F238E27FC236}">
                  <a16:creationId xmlns:a16="http://schemas.microsoft.com/office/drawing/2014/main" id="{7CA7B16F-5C06-4879-B941-44B5FD928812}"/>
                </a:ext>
              </a:extLst>
            </p:cNvPr>
            <p:cNvSpPr/>
            <p:nvPr/>
          </p:nvSpPr>
          <p:spPr>
            <a:xfrm>
              <a:off x="324000" y="3591739"/>
              <a:ext cx="122382" cy="457200"/>
            </a:xfrm>
            <a:prstGeom prst="rect">
              <a:avLst/>
            </a:prstGeom>
            <a:solidFill>
              <a:schemeClr val="accent5"/>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a:latin typeface="Arial Nova" panose="020B0504020202020204" pitchFamily="34" charset="0"/>
              </a:endParaRPr>
            </a:p>
          </p:txBody>
        </p:sp>
        <p:sp>
          <p:nvSpPr>
            <p:cNvPr id="25" name="TextBox 24">
              <a:extLst>
                <a:ext uri="{FF2B5EF4-FFF2-40B4-BE49-F238E27FC236}">
                  <a16:creationId xmlns:a16="http://schemas.microsoft.com/office/drawing/2014/main" id="{4913F642-8676-49CD-9378-2B6BD2FDEB24}"/>
                </a:ext>
              </a:extLst>
            </p:cNvPr>
            <p:cNvSpPr txBox="1"/>
            <p:nvPr/>
          </p:nvSpPr>
          <p:spPr>
            <a:xfrm>
              <a:off x="462934" y="3527952"/>
              <a:ext cx="731016" cy="561741"/>
            </a:xfrm>
            <a:prstGeom prst="rect">
              <a:avLst/>
            </a:prstGeom>
            <a:noFill/>
          </p:spPr>
          <p:txBody>
            <a:bodyPr wrap="square" rtlCol="0">
              <a:spAutoFit/>
            </a:bodyPr>
            <a:lstStyle/>
            <a:p>
              <a:r>
                <a:rPr lang="en-US" sz="4267">
                  <a:solidFill>
                    <a:schemeClr val="accent5"/>
                  </a:solidFill>
                  <a:latin typeface="Impact" pitchFamily="34" charset="0"/>
                </a:rPr>
                <a:t>05</a:t>
              </a:r>
            </a:p>
          </p:txBody>
        </p:sp>
      </p:grpSp>
      <p:grpSp>
        <p:nvGrpSpPr>
          <p:cNvPr id="35" name="Group 34">
            <a:extLst>
              <a:ext uri="{FF2B5EF4-FFF2-40B4-BE49-F238E27FC236}">
                <a16:creationId xmlns:a16="http://schemas.microsoft.com/office/drawing/2014/main" id="{4AFFBDB2-5882-402C-9E75-62A32BA3279B}"/>
              </a:ext>
            </a:extLst>
          </p:cNvPr>
          <p:cNvGrpSpPr/>
          <p:nvPr userDrawn="1"/>
        </p:nvGrpSpPr>
        <p:grpSpPr>
          <a:xfrm>
            <a:off x="432000" y="5556457"/>
            <a:ext cx="1159933" cy="748988"/>
            <a:chOff x="324000" y="4167342"/>
            <a:chExt cx="869950" cy="561741"/>
          </a:xfrm>
        </p:grpSpPr>
        <p:sp>
          <p:nvSpPr>
            <p:cNvPr id="28" name="Rectangle 27">
              <a:extLst>
                <a:ext uri="{FF2B5EF4-FFF2-40B4-BE49-F238E27FC236}">
                  <a16:creationId xmlns:a16="http://schemas.microsoft.com/office/drawing/2014/main" id="{1ED37896-6292-483B-89F7-8E03C1B9ED68}"/>
                </a:ext>
              </a:extLst>
            </p:cNvPr>
            <p:cNvSpPr/>
            <p:nvPr/>
          </p:nvSpPr>
          <p:spPr>
            <a:xfrm>
              <a:off x="324000" y="4231129"/>
              <a:ext cx="122382" cy="45720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a:latin typeface="Arial Nova" panose="020B0504020202020204" pitchFamily="34" charset="0"/>
              </a:endParaRPr>
            </a:p>
          </p:txBody>
        </p:sp>
        <p:sp>
          <p:nvSpPr>
            <p:cNvPr id="29" name="TextBox 28">
              <a:extLst>
                <a:ext uri="{FF2B5EF4-FFF2-40B4-BE49-F238E27FC236}">
                  <a16:creationId xmlns:a16="http://schemas.microsoft.com/office/drawing/2014/main" id="{54B6F334-07CC-4416-9A70-EE68005904F8}"/>
                </a:ext>
              </a:extLst>
            </p:cNvPr>
            <p:cNvSpPr txBox="1"/>
            <p:nvPr/>
          </p:nvSpPr>
          <p:spPr>
            <a:xfrm>
              <a:off x="462934" y="4167342"/>
              <a:ext cx="731016" cy="561741"/>
            </a:xfrm>
            <a:prstGeom prst="rect">
              <a:avLst/>
            </a:prstGeom>
            <a:noFill/>
          </p:spPr>
          <p:txBody>
            <a:bodyPr wrap="square" rtlCol="0">
              <a:spAutoFit/>
            </a:bodyPr>
            <a:lstStyle/>
            <a:p>
              <a:r>
                <a:rPr lang="en-US" sz="4267">
                  <a:solidFill>
                    <a:schemeClr val="accent6"/>
                  </a:solidFill>
                  <a:latin typeface="Impact" pitchFamily="34" charset="0"/>
                </a:rPr>
                <a:t>06</a:t>
              </a:r>
            </a:p>
          </p:txBody>
        </p:sp>
      </p:grpSp>
      <p:sp>
        <p:nvSpPr>
          <p:cNvPr id="3" name="Text Placeholder 2">
            <a:extLst>
              <a:ext uri="{FF2B5EF4-FFF2-40B4-BE49-F238E27FC236}">
                <a16:creationId xmlns:a16="http://schemas.microsoft.com/office/drawing/2014/main" id="{4A32CE3C-896B-46F3-AA80-7C8037C973EB}"/>
              </a:ext>
            </a:extLst>
          </p:cNvPr>
          <p:cNvSpPr>
            <a:spLocks noGrp="1"/>
          </p:cNvSpPr>
          <p:nvPr>
            <p:ph type="body" sz="quarter" idx="13" hasCustomPrompt="1"/>
          </p:nvPr>
        </p:nvSpPr>
        <p:spPr>
          <a:xfrm>
            <a:off x="1638800" y="1527411"/>
            <a:ext cx="6529149" cy="312579"/>
          </a:xfrm>
        </p:spPr>
        <p:txBody>
          <a:bodyPr rIns="0" bIns="0" anchor="ctr">
            <a:normAutofit/>
          </a:bodyPr>
          <a:lstStyle>
            <a:lvl1pPr marL="0" indent="0">
              <a:buNone/>
              <a:defRPr sz="1867"/>
            </a:lvl1pPr>
          </a:lstStyle>
          <a:p>
            <a:pPr lvl="0"/>
            <a:r>
              <a:rPr lang="en-US"/>
              <a:t>SECTION DIVIDER 1</a:t>
            </a:r>
          </a:p>
        </p:txBody>
      </p:sp>
      <p:sp>
        <p:nvSpPr>
          <p:cNvPr id="36" name="Text Placeholder 2">
            <a:extLst>
              <a:ext uri="{FF2B5EF4-FFF2-40B4-BE49-F238E27FC236}">
                <a16:creationId xmlns:a16="http://schemas.microsoft.com/office/drawing/2014/main" id="{27522565-96B8-44DB-AB59-310E11A6DE8C}"/>
              </a:ext>
            </a:extLst>
          </p:cNvPr>
          <p:cNvSpPr>
            <a:spLocks noGrp="1"/>
          </p:cNvSpPr>
          <p:nvPr>
            <p:ph type="body" sz="quarter" idx="14" hasCustomPrompt="1"/>
          </p:nvPr>
        </p:nvSpPr>
        <p:spPr>
          <a:xfrm>
            <a:off x="1638800" y="2379932"/>
            <a:ext cx="6529149" cy="312579"/>
          </a:xfrm>
        </p:spPr>
        <p:txBody>
          <a:bodyPr rIns="0" bIns="0" anchor="ctr">
            <a:normAutofit/>
          </a:bodyPr>
          <a:lstStyle>
            <a:lvl1pPr marL="0" indent="0">
              <a:buNone/>
              <a:defRPr sz="1867"/>
            </a:lvl1pPr>
          </a:lstStyle>
          <a:p>
            <a:pPr lvl="0"/>
            <a:r>
              <a:rPr lang="en-US"/>
              <a:t>SECTION DIVIDER 2</a:t>
            </a:r>
          </a:p>
        </p:txBody>
      </p:sp>
      <p:sp>
        <p:nvSpPr>
          <p:cNvPr id="37" name="Text Placeholder 2">
            <a:extLst>
              <a:ext uri="{FF2B5EF4-FFF2-40B4-BE49-F238E27FC236}">
                <a16:creationId xmlns:a16="http://schemas.microsoft.com/office/drawing/2014/main" id="{D20B090F-D8BF-414D-90A1-D2DBE446D49D}"/>
              </a:ext>
            </a:extLst>
          </p:cNvPr>
          <p:cNvSpPr>
            <a:spLocks noGrp="1"/>
          </p:cNvSpPr>
          <p:nvPr>
            <p:ph type="body" sz="quarter" idx="15" hasCustomPrompt="1"/>
          </p:nvPr>
        </p:nvSpPr>
        <p:spPr>
          <a:xfrm>
            <a:off x="1638800" y="3232453"/>
            <a:ext cx="6529149" cy="312579"/>
          </a:xfrm>
        </p:spPr>
        <p:txBody>
          <a:bodyPr rIns="0" bIns="0" anchor="ctr">
            <a:normAutofit/>
          </a:bodyPr>
          <a:lstStyle>
            <a:lvl1pPr marL="0" indent="0">
              <a:buNone/>
              <a:defRPr sz="1867"/>
            </a:lvl1pPr>
          </a:lstStyle>
          <a:p>
            <a:pPr lvl="0"/>
            <a:r>
              <a:rPr lang="en-US"/>
              <a:t>SECTION DIVIDER 3</a:t>
            </a:r>
          </a:p>
        </p:txBody>
      </p:sp>
      <p:sp>
        <p:nvSpPr>
          <p:cNvPr id="38" name="Text Placeholder 2">
            <a:extLst>
              <a:ext uri="{FF2B5EF4-FFF2-40B4-BE49-F238E27FC236}">
                <a16:creationId xmlns:a16="http://schemas.microsoft.com/office/drawing/2014/main" id="{FD56B850-8139-4412-AA48-5B3080C68A55}"/>
              </a:ext>
            </a:extLst>
          </p:cNvPr>
          <p:cNvSpPr>
            <a:spLocks noGrp="1"/>
          </p:cNvSpPr>
          <p:nvPr>
            <p:ph type="body" sz="quarter" idx="16" hasCustomPrompt="1"/>
          </p:nvPr>
        </p:nvSpPr>
        <p:spPr>
          <a:xfrm>
            <a:off x="1638800" y="4084975"/>
            <a:ext cx="6529149" cy="312579"/>
          </a:xfrm>
        </p:spPr>
        <p:txBody>
          <a:bodyPr rIns="0" bIns="0" anchor="ctr">
            <a:normAutofit/>
          </a:bodyPr>
          <a:lstStyle>
            <a:lvl1pPr marL="0" indent="0">
              <a:buNone/>
              <a:defRPr sz="1867"/>
            </a:lvl1pPr>
          </a:lstStyle>
          <a:p>
            <a:pPr lvl="0"/>
            <a:r>
              <a:rPr lang="en-US"/>
              <a:t>SECTION DIVIDER 4</a:t>
            </a:r>
          </a:p>
        </p:txBody>
      </p:sp>
      <p:sp>
        <p:nvSpPr>
          <p:cNvPr id="39" name="Text Placeholder 2">
            <a:extLst>
              <a:ext uri="{FF2B5EF4-FFF2-40B4-BE49-F238E27FC236}">
                <a16:creationId xmlns:a16="http://schemas.microsoft.com/office/drawing/2014/main" id="{BBAD39C6-C5BE-4DA1-BBBB-C5DDFB535840}"/>
              </a:ext>
            </a:extLst>
          </p:cNvPr>
          <p:cNvSpPr>
            <a:spLocks noGrp="1"/>
          </p:cNvSpPr>
          <p:nvPr>
            <p:ph type="body" sz="quarter" idx="17" hasCustomPrompt="1"/>
          </p:nvPr>
        </p:nvSpPr>
        <p:spPr>
          <a:xfrm>
            <a:off x="1638800" y="4937496"/>
            <a:ext cx="6529149" cy="312579"/>
          </a:xfrm>
        </p:spPr>
        <p:txBody>
          <a:bodyPr rIns="0" bIns="0" anchor="ctr">
            <a:normAutofit/>
          </a:bodyPr>
          <a:lstStyle>
            <a:lvl1pPr marL="0" indent="0">
              <a:buNone/>
              <a:defRPr sz="1867"/>
            </a:lvl1pPr>
          </a:lstStyle>
          <a:p>
            <a:pPr lvl="0"/>
            <a:r>
              <a:rPr lang="en-US"/>
              <a:t>SECTION DIVIDER 5</a:t>
            </a:r>
          </a:p>
        </p:txBody>
      </p:sp>
      <p:sp>
        <p:nvSpPr>
          <p:cNvPr id="40" name="Text Placeholder 2">
            <a:extLst>
              <a:ext uri="{FF2B5EF4-FFF2-40B4-BE49-F238E27FC236}">
                <a16:creationId xmlns:a16="http://schemas.microsoft.com/office/drawing/2014/main" id="{DEDBBCB0-9781-4DA9-92FC-BE500461DC46}"/>
              </a:ext>
            </a:extLst>
          </p:cNvPr>
          <p:cNvSpPr>
            <a:spLocks noGrp="1"/>
          </p:cNvSpPr>
          <p:nvPr>
            <p:ph type="body" sz="quarter" idx="18" hasCustomPrompt="1"/>
          </p:nvPr>
        </p:nvSpPr>
        <p:spPr>
          <a:xfrm>
            <a:off x="1638800" y="5790016"/>
            <a:ext cx="6529149" cy="312579"/>
          </a:xfrm>
        </p:spPr>
        <p:txBody>
          <a:bodyPr rIns="0" bIns="0" anchor="ctr">
            <a:normAutofit/>
          </a:bodyPr>
          <a:lstStyle>
            <a:lvl1pPr marL="0" indent="0">
              <a:buNone/>
              <a:defRPr sz="1867"/>
            </a:lvl1pPr>
          </a:lstStyle>
          <a:p>
            <a:pPr lvl="0"/>
            <a:r>
              <a:rPr lang="en-US"/>
              <a:t>SECTION DIVIDER 6</a:t>
            </a:r>
          </a:p>
        </p:txBody>
      </p:sp>
    </p:spTree>
    <p:extLst>
      <p:ext uri="{BB962C8B-B14F-4D97-AF65-F5344CB8AC3E}">
        <p14:creationId xmlns:p14="http://schemas.microsoft.com/office/powerpoint/2010/main" val="153285586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07C8DB06-6B90-B680-3143-8A9AA9FD07AF}"/>
              </a:ext>
            </a:extLst>
          </p:cNvPr>
          <p:cNvSpPr/>
          <p:nvPr userDrawn="1"/>
        </p:nvSpPr>
        <p:spPr>
          <a:xfrm>
            <a:off x="0" y="0"/>
            <a:ext cx="12219355" cy="6858000"/>
          </a:xfrm>
          <a:prstGeom prst="rect">
            <a:avLst/>
          </a:prstGeom>
          <a:solidFill>
            <a:srgbClr val="10253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12" name="Title 4">
            <a:extLst>
              <a:ext uri="{FF2B5EF4-FFF2-40B4-BE49-F238E27FC236}">
                <a16:creationId xmlns:a16="http://schemas.microsoft.com/office/drawing/2014/main" id="{C103D4AA-74B2-A790-72CC-A5090D94C48F}"/>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a:t>TITLE OF THE SLIDE GOES HERE</a:t>
            </a:r>
          </a:p>
        </p:txBody>
      </p:sp>
      <p:grpSp>
        <p:nvGrpSpPr>
          <p:cNvPr id="13" name="Group 12">
            <a:extLst>
              <a:ext uri="{FF2B5EF4-FFF2-40B4-BE49-F238E27FC236}">
                <a16:creationId xmlns:a16="http://schemas.microsoft.com/office/drawing/2014/main" id="{4EDD4363-2EBB-D5EA-7B46-FD7ACCCFE41B}"/>
              </a:ext>
            </a:extLst>
          </p:cNvPr>
          <p:cNvGrpSpPr/>
          <p:nvPr userDrawn="1"/>
        </p:nvGrpSpPr>
        <p:grpSpPr>
          <a:xfrm>
            <a:off x="85840" y="6516891"/>
            <a:ext cx="1631200" cy="307777"/>
            <a:chOff x="1066800" y="4063365"/>
            <a:chExt cx="1223400" cy="230833"/>
          </a:xfrm>
        </p:grpSpPr>
        <p:pic>
          <p:nvPicPr>
            <p:cNvPr id="14" name="Picture 13">
              <a:extLst>
                <a:ext uri="{FF2B5EF4-FFF2-40B4-BE49-F238E27FC236}">
                  <a16:creationId xmlns:a16="http://schemas.microsoft.com/office/drawing/2014/main" id="{7A2A1185-04ED-52A1-1045-E73B0ED50DE8}"/>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5" name="TextBox 14">
              <a:extLst>
                <a:ext uri="{FF2B5EF4-FFF2-40B4-BE49-F238E27FC236}">
                  <a16:creationId xmlns:a16="http://schemas.microsoft.com/office/drawing/2014/main" id="{F94AE7D3-EE27-BEE5-F928-D714827B497A}"/>
                </a:ext>
              </a:extLst>
            </p:cNvPr>
            <p:cNvSpPr txBox="1"/>
            <p:nvPr/>
          </p:nvSpPr>
          <p:spPr>
            <a:xfrm>
              <a:off x="1269120" y="4063365"/>
              <a:ext cx="1021080" cy="230833"/>
            </a:xfrm>
            <a:prstGeom prst="rect">
              <a:avLst/>
            </a:prstGeom>
            <a:noFill/>
          </p:spPr>
          <p:txBody>
            <a:bodyPr wrap="square" rtlCol="0">
              <a:spAutoFit/>
            </a:bodyPr>
            <a:lstStyle/>
            <a:p>
              <a:r>
                <a:rPr lang="en-US" sz="1400" err="1">
                  <a:solidFill>
                    <a:schemeClr val="bg1"/>
                  </a:solidFill>
                  <a:latin typeface="Arial Nova" panose="020B0504020202020204" pitchFamily="34" charset="0"/>
                </a:rPr>
                <a:t>cloud@core</a:t>
              </a:r>
              <a:r>
                <a:rPr lang="en-US" sz="1067" baseline="30000" err="1">
                  <a:solidFill>
                    <a:schemeClr val="bg1"/>
                  </a:solidFill>
                  <a:latin typeface="Arial Nova" panose="020B0504020202020204" pitchFamily="34" charset="0"/>
                </a:rPr>
                <a:t>TM</a:t>
              </a:r>
              <a:endParaRPr lang="en-US" sz="1400" baseline="30000">
                <a:solidFill>
                  <a:schemeClr val="bg1"/>
                </a:solidFill>
                <a:latin typeface="Arial Nova" panose="020B0504020202020204" pitchFamily="34" charset="0"/>
              </a:endParaRPr>
            </a:p>
          </p:txBody>
        </p:sp>
      </p:grpSp>
      <p:sp>
        <p:nvSpPr>
          <p:cNvPr id="16" name="Content Placeholder 2">
            <a:extLst>
              <a:ext uri="{FF2B5EF4-FFF2-40B4-BE49-F238E27FC236}">
                <a16:creationId xmlns:a16="http://schemas.microsoft.com/office/drawing/2014/main" id="{664A393F-78B5-BD29-6075-66F6FB844881}"/>
              </a:ext>
            </a:extLst>
          </p:cNvPr>
          <p:cNvSpPr>
            <a:spLocks noGrp="1"/>
          </p:cNvSpPr>
          <p:nvPr>
            <p:ph idx="1"/>
          </p:nvPr>
        </p:nvSpPr>
        <p:spPr>
          <a:xfrm>
            <a:off x="432000" y="1316568"/>
            <a:ext cx="11328200" cy="4993217"/>
          </a:xfrm>
        </p:spPr>
        <p:txBody>
          <a:bodyPr/>
          <a:lstStyle>
            <a:lvl1pPr marL="302355" indent="-302355">
              <a:buFont typeface="Wingdings" panose="05000000000000000000" pitchFamily="2" charset="2"/>
              <a:buChar char="§"/>
              <a:defRPr>
                <a:solidFill>
                  <a:schemeClr val="bg1"/>
                </a:solidFill>
                <a:latin typeface="Arial Nova" panose="020B0504020202020204" pitchFamily="34" charset="0"/>
              </a:defRPr>
            </a:lvl1pPr>
            <a:lvl2pPr>
              <a:defRPr sz="2133">
                <a:solidFill>
                  <a:schemeClr val="bg1"/>
                </a:solidFill>
                <a:latin typeface="Arial Nova" panose="020B0504020202020204" pitchFamily="34" charset="0"/>
              </a:defRPr>
            </a:lvl2pPr>
            <a:lvl3pPr marL="1055974">
              <a:defRPr sz="2133">
                <a:solidFill>
                  <a:schemeClr val="bg1"/>
                </a:solidFill>
                <a:latin typeface="Arial Nova" panose="020B0504020202020204" pitchFamily="34" charset="0"/>
              </a:defRPr>
            </a:lvl3pPr>
            <a:lvl4pPr marL="1439964">
              <a:defRPr sz="1867">
                <a:solidFill>
                  <a:schemeClr val="bg1"/>
                </a:solidFill>
                <a:latin typeface="Arial Nova" panose="020B0504020202020204" pitchFamily="34" charset="0"/>
              </a:defRPr>
            </a:lvl4pPr>
            <a:lvl5pPr marL="1775956">
              <a:defRPr sz="1867">
                <a:solidFill>
                  <a:schemeClr val="bg1"/>
                </a:solidFill>
                <a:latin typeface="Arial Nova"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Slide Number Placeholder 5">
            <a:extLst>
              <a:ext uri="{FF2B5EF4-FFF2-40B4-BE49-F238E27FC236}">
                <a16:creationId xmlns:a16="http://schemas.microsoft.com/office/drawing/2014/main" id="{48AEB2D0-D57C-2A16-7624-930E3F7FA3D1}"/>
              </a:ext>
            </a:extLst>
          </p:cNvPr>
          <p:cNvSpPr>
            <a:spLocks noGrp="1"/>
          </p:cNvSpPr>
          <p:nvPr>
            <p:ph type="sldNum" sz="quarter" idx="12"/>
          </p:nvPr>
        </p:nvSpPr>
        <p:spPr>
          <a:xfrm>
            <a:off x="11048577" y="6356353"/>
            <a:ext cx="650240" cy="366183"/>
          </a:xfrm>
        </p:spPr>
        <p:txBody>
          <a:bodyPr/>
          <a:lstStyle>
            <a:lvl1pPr>
              <a:defRPr>
                <a:latin typeface="Arial Nova" panose="020B0504020202020204" pitchFamily="34" charset="0"/>
              </a:defRPr>
            </a:lvl1pPr>
          </a:lstStyle>
          <a:p>
            <a:fld id="{D6AB342A-830E-438F-A6A8-BEDF509AB0A8}" type="slidenum">
              <a:rPr lang="en-US" smtClean="0"/>
              <a:pPr/>
              <a:t>‹#›</a:t>
            </a:fld>
            <a:endParaRPr lang="en-US"/>
          </a:p>
        </p:txBody>
      </p:sp>
    </p:spTree>
    <p:extLst>
      <p:ext uri="{BB962C8B-B14F-4D97-AF65-F5344CB8AC3E}">
        <p14:creationId xmlns:p14="http://schemas.microsoft.com/office/powerpoint/2010/main" val="20127599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579D987-8DC7-7A34-8F78-BCDBFE518C6D}"/>
              </a:ext>
            </a:extLst>
          </p:cNvPr>
          <p:cNvSpPr/>
          <p:nvPr userDrawn="1"/>
        </p:nvSpPr>
        <p:spPr>
          <a:xfrm>
            <a:off x="0" y="0"/>
            <a:ext cx="12219355" cy="6858000"/>
          </a:xfrm>
          <a:prstGeom prst="rect">
            <a:avLst/>
          </a:prstGeom>
          <a:solidFill>
            <a:srgbClr val="10253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19" name="Title 4">
            <a:extLst>
              <a:ext uri="{FF2B5EF4-FFF2-40B4-BE49-F238E27FC236}">
                <a16:creationId xmlns:a16="http://schemas.microsoft.com/office/drawing/2014/main" id="{07B47567-2F50-5AAA-D231-D1F15EAEF8BF}"/>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a:t>TITLE OF THE SLIDE GOES HERE</a:t>
            </a:r>
          </a:p>
        </p:txBody>
      </p:sp>
      <p:grpSp>
        <p:nvGrpSpPr>
          <p:cNvPr id="20" name="Group 19">
            <a:extLst>
              <a:ext uri="{FF2B5EF4-FFF2-40B4-BE49-F238E27FC236}">
                <a16:creationId xmlns:a16="http://schemas.microsoft.com/office/drawing/2014/main" id="{965F52F5-1F02-509A-47D0-8B8A61B64278}"/>
              </a:ext>
            </a:extLst>
          </p:cNvPr>
          <p:cNvGrpSpPr/>
          <p:nvPr userDrawn="1"/>
        </p:nvGrpSpPr>
        <p:grpSpPr>
          <a:xfrm>
            <a:off x="85840" y="6516891"/>
            <a:ext cx="1631200" cy="307777"/>
            <a:chOff x="1066800" y="4063365"/>
            <a:chExt cx="1223400" cy="230833"/>
          </a:xfrm>
        </p:grpSpPr>
        <p:pic>
          <p:nvPicPr>
            <p:cNvPr id="21" name="Picture 20">
              <a:extLst>
                <a:ext uri="{FF2B5EF4-FFF2-40B4-BE49-F238E27FC236}">
                  <a16:creationId xmlns:a16="http://schemas.microsoft.com/office/drawing/2014/main" id="{5696F05F-D2F9-10C1-5A8C-47FD8F24CFE0}"/>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22" name="TextBox 21">
              <a:extLst>
                <a:ext uri="{FF2B5EF4-FFF2-40B4-BE49-F238E27FC236}">
                  <a16:creationId xmlns:a16="http://schemas.microsoft.com/office/drawing/2014/main" id="{2C204E09-B666-D666-F9B6-2EE138A911D2}"/>
                </a:ext>
              </a:extLst>
            </p:cNvPr>
            <p:cNvSpPr txBox="1"/>
            <p:nvPr/>
          </p:nvSpPr>
          <p:spPr>
            <a:xfrm>
              <a:off x="1269120" y="4063365"/>
              <a:ext cx="1021080" cy="230833"/>
            </a:xfrm>
            <a:prstGeom prst="rect">
              <a:avLst/>
            </a:prstGeom>
            <a:noFill/>
          </p:spPr>
          <p:txBody>
            <a:bodyPr wrap="square" rtlCol="0">
              <a:spAutoFit/>
            </a:bodyPr>
            <a:lstStyle/>
            <a:p>
              <a:r>
                <a:rPr lang="en-US" sz="1400" err="1">
                  <a:solidFill>
                    <a:schemeClr val="bg1"/>
                  </a:solidFill>
                  <a:latin typeface="Arial Nova" panose="020B0504020202020204" pitchFamily="34" charset="0"/>
                </a:rPr>
                <a:t>cloud@core</a:t>
              </a:r>
              <a:r>
                <a:rPr lang="en-US" sz="1067" baseline="30000" err="1">
                  <a:solidFill>
                    <a:schemeClr val="bg1"/>
                  </a:solidFill>
                  <a:latin typeface="Arial Nova" panose="020B0504020202020204" pitchFamily="34" charset="0"/>
                </a:rPr>
                <a:t>TM</a:t>
              </a:r>
              <a:endParaRPr lang="en-US" sz="1400" baseline="30000">
                <a:solidFill>
                  <a:schemeClr val="bg1"/>
                </a:solidFill>
                <a:latin typeface="Arial Nova" panose="020B0504020202020204" pitchFamily="34" charset="0"/>
              </a:endParaRPr>
            </a:p>
          </p:txBody>
        </p:sp>
      </p:grpSp>
      <p:sp>
        <p:nvSpPr>
          <p:cNvPr id="23" name="Content Placeholder 2">
            <a:extLst>
              <a:ext uri="{FF2B5EF4-FFF2-40B4-BE49-F238E27FC236}">
                <a16:creationId xmlns:a16="http://schemas.microsoft.com/office/drawing/2014/main" id="{92F6F289-D211-D20F-3A65-822A87F45E59}"/>
              </a:ext>
            </a:extLst>
          </p:cNvPr>
          <p:cNvSpPr>
            <a:spLocks noGrp="1"/>
          </p:cNvSpPr>
          <p:nvPr>
            <p:ph idx="1"/>
          </p:nvPr>
        </p:nvSpPr>
        <p:spPr>
          <a:xfrm>
            <a:off x="432000" y="1316568"/>
            <a:ext cx="11328200" cy="4993217"/>
          </a:xfrm>
        </p:spPr>
        <p:txBody>
          <a:bodyPr/>
          <a:lstStyle>
            <a:lvl1pPr marL="302355" indent="-302355">
              <a:buFont typeface="Wingdings" panose="05000000000000000000" pitchFamily="2" charset="2"/>
              <a:buChar char="§"/>
              <a:defRPr>
                <a:solidFill>
                  <a:schemeClr val="bg1"/>
                </a:solidFill>
                <a:latin typeface="Arial Nova" panose="020B0504020202020204" pitchFamily="34" charset="0"/>
              </a:defRPr>
            </a:lvl1pPr>
            <a:lvl2pPr>
              <a:defRPr sz="2133">
                <a:solidFill>
                  <a:schemeClr val="bg1"/>
                </a:solidFill>
                <a:latin typeface="Arial Nova" panose="020B0504020202020204" pitchFamily="34" charset="0"/>
              </a:defRPr>
            </a:lvl2pPr>
            <a:lvl3pPr marL="1055974">
              <a:defRPr sz="2133">
                <a:solidFill>
                  <a:schemeClr val="bg1"/>
                </a:solidFill>
                <a:latin typeface="Arial Nova" panose="020B0504020202020204" pitchFamily="34" charset="0"/>
              </a:defRPr>
            </a:lvl3pPr>
            <a:lvl4pPr marL="1439964">
              <a:defRPr sz="1867">
                <a:solidFill>
                  <a:schemeClr val="bg1"/>
                </a:solidFill>
                <a:latin typeface="Arial Nova" panose="020B0504020202020204" pitchFamily="34" charset="0"/>
              </a:defRPr>
            </a:lvl4pPr>
            <a:lvl5pPr marL="1775956">
              <a:defRPr sz="1867">
                <a:solidFill>
                  <a:schemeClr val="bg1"/>
                </a:solidFill>
                <a:latin typeface="Arial Nova"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lide Number Placeholder 5">
            <a:extLst>
              <a:ext uri="{FF2B5EF4-FFF2-40B4-BE49-F238E27FC236}">
                <a16:creationId xmlns:a16="http://schemas.microsoft.com/office/drawing/2014/main" id="{34C5C8D7-7D0B-50E8-E3B3-54DC0EF794B7}"/>
              </a:ext>
            </a:extLst>
          </p:cNvPr>
          <p:cNvSpPr>
            <a:spLocks noGrp="1"/>
          </p:cNvSpPr>
          <p:nvPr>
            <p:ph type="sldNum" sz="quarter" idx="12"/>
          </p:nvPr>
        </p:nvSpPr>
        <p:spPr>
          <a:xfrm>
            <a:off x="11048577" y="6356353"/>
            <a:ext cx="650240" cy="366183"/>
          </a:xfrm>
        </p:spPr>
        <p:txBody>
          <a:bodyPr/>
          <a:lstStyle>
            <a:lvl1pPr>
              <a:defRPr>
                <a:latin typeface="Arial Nova" panose="020B0504020202020204" pitchFamily="34" charset="0"/>
              </a:defRPr>
            </a:lvl1pPr>
          </a:lstStyle>
          <a:p>
            <a:fld id="{D6AB342A-830E-438F-A6A8-BEDF509AB0A8}" type="slidenum">
              <a:rPr lang="en-US" smtClean="0"/>
              <a:pPr/>
              <a:t>‹#›</a:t>
            </a:fld>
            <a:endParaRPr lang="en-US"/>
          </a:p>
        </p:txBody>
      </p:sp>
    </p:spTree>
    <p:extLst>
      <p:ext uri="{BB962C8B-B14F-4D97-AF65-F5344CB8AC3E}">
        <p14:creationId xmlns:p14="http://schemas.microsoft.com/office/powerpoint/2010/main" val="1016344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DEAEFD-1C1C-4705-A7B4-C18700C0D051}"/>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8" name="Title 4">
            <a:extLst>
              <a:ext uri="{FF2B5EF4-FFF2-40B4-BE49-F238E27FC236}">
                <a16:creationId xmlns:a16="http://schemas.microsoft.com/office/drawing/2014/main" id="{32A6F2CD-2248-4E26-805E-67B423ABE9CA}"/>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a:t>TITLE OF THE SLIDE GOES HERE</a:t>
            </a:r>
          </a:p>
        </p:txBody>
      </p:sp>
      <p:grpSp>
        <p:nvGrpSpPr>
          <p:cNvPr id="9" name="Group 8">
            <a:extLst>
              <a:ext uri="{FF2B5EF4-FFF2-40B4-BE49-F238E27FC236}">
                <a16:creationId xmlns:a16="http://schemas.microsoft.com/office/drawing/2014/main" id="{7529C921-18CF-4A1E-BB95-922460B5DC60}"/>
              </a:ext>
            </a:extLst>
          </p:cNvPr>
          <p:cNvGrpSpPr/>
          <p:nvPr userDrawn="1"/>
        </p:nvGrpSpPr>
        <p:grpSpPr>
          <a:xfrm>
            <a:off x="85840" y="6516891"/>
            <a:ext cx="1631200" cy="307777"/>
            <a:chOff x="1066800" y="4063365"/>
            <a:chExt cx="1223400" cy="230833"/>
          </a:xfrm>
        </p:grpSpPr>
        <p:pic>
          <p:nvPicPr>
            <p:cNvPr id="10" name="Picture 9">
              <a:extLst>
                <a:ext uri="{FF2B5EF4-FFF2-40B4-BE49-F238E27FC236}">
                  <a16:creationId xmlns:a16="http://schemas.microsoft.com/office/drawing/2014/main" id="{8E64CED7-404C-42CF-AE0F-95F58C51F909}"/>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1" name="TextBox 10">
              <a:extLst>
                <a:ext uri="{FF2B5EF4-FFF2-40B4-BE49-F238E27FC236}">
                  <a16:creationId xmlns:a16="http://schemas.microsoft.com/office/drawing/2014/main" id="{B5172F8D-805D-48CD-85FF-0ECF78909EF2}"/>
                </a:ext>
              </a:extLst>
            </p:cNvPr>
            <p:cNvSpPr txBox="1"/>
            <p:nvPr/>
          </p:nvSpPr>
          <p:spPr>
            <a:xfrm>
              <a:off x="1269120" y="4063365"/>
              <a:ext cx="1021080" cy="230833"/>
            </a:xfrm>
            <a:prstGeom prst="rect">
              <a:avLst/>
            </a:prstGeom>
            <a:noFill/>
          </p:spPr>
          <p:txBody>
            <a:bodyPr wrap="square" rtlCol="0">
              <a:spAutoFit/>
            </a:bodyPr>
            <a:lstStyle/>
            <a:p>
              <a:r>
                <a:rPr lang="en-US" sz="1400" err="1">
                  <a:solidFill>
                    <a:schemeClr val="bg1"/>
                  </a:solidFill>
                  <a:latin typeface="Arial Nova" panose="020B0504020202020204" pitchFamily="34" charset="0"/>
                </a:rPr>
                <a:t>cloud@core</a:t>
              </a:r>
              <a:r>
                <a:rPr lang="en-US" sz="1067" baseline="30000" err="1">
                  <a:solidFill>
                    <a:schemeClr val="bg1"/>
                  </a:solidFill>
                  <a:latin typeface="Arial Nova" panose="020B0504020202020204" pitchFamily="34" charset="0"/>
                </a:rPr>
                <a:t>TM</a:t>
              </a:r>
              <a:endParaRPr lang="en-US" sz="1400" baseline="30000">
                <a:solidFill>
                  <a:schemeClr val="bg1"/>
                </a:solidFill>
                <a:latin typeface="Arial Nova" panose="020B0504020202020204" pitchFamily="34" charset="0"/>
              </a:endParaRPr>
            </a:p>
          </p:txBody>
        </p:sp>
      </p:grpSp>
      <p:sp>
        <p:nvSpPr>
          <p:cNvPr id="3" name="Content Placeholder 2"/>
          <p:cNvSpPr>
            <a:spLocks noGrp="1"/>
          </p:cNvSpPr>
          <p:nvPr>
            <p:ph sz="half" idx="1" hasCustomPrompt="1"/>
          </p:nvPr>
        </p:nvSpPr>
        <p:spPr>
          <a:xfrm>
            <a:off x="431801" y="1316568"/>
            <a:ext cx="5425017" cy="4993216"/>
          </a:xfrm>
        </p:spPr>
        <p:txBody>
          <a:bodyPr>
            <a:normAutofit/>
          </a:bodyPr>
          <a:lstStyle>
            <a:lvl1pPr marL="302355" indent="-302355">
              <a:buFont typeface="Wingdings" panose="05000000000000000000" pitchFamily="2" charset="2"/>
              <a:buChar char="§"/>
              <a:defRPr sz="2133">
                <a:solidFill>
                  <a:schemeClr val="bg1"/>
                </a:solidFill>
                <a:latin typeface="Arial Nova" panose="020B0504020202020204" pitchFamily="34" charset="0"/>
              </a:defRPr>
            </a:lvl1pPr>
            <a:lvl2pPr>
              <a:defRPr sz="1867">
                <a:solidFill>
                  <a:schemeClr val="bg1"/>
                </a:solidFill>
                <a:latin typeface="Arial Nova" panose="020B0504020202020204" pitchFamily="34" charset="0"/>
              </a:defRPr>
            </a:lvl2pPr>
            <a:lvl3pPr>
              <a:defRPr sz="1600">
                <a:solidFill>
                  <a:schemeClr val="bg1"/>
                </a:solidFill>
                <a:latin typeface="Arial Nova" panose="020B0504020202020204" pitchFamily="34" charset="0"/>
              </a:defRPr>
            </a:lvl3pPr>
            <a:lvl4pPr>
              <a:defRPr sz="1467">
                <a:solidFill>
                  <a:schemeClr val="bg1"/>
                </a:solidFill>
                <a:latin typeface="Arial Nova" panose="020B0504020202020204" pitchFamily="34" charset="0"/>
              </a:defRPr>
            </a:lvl4pPr>
            <a:lvl5pPr>
              <a:defRPr sz="1467">
                <a:solidFill>
                  <a:schemeClr val="bg1"/>
                </a:solidFill>
                <a:latin typeface="Arial Nova" panose="020B050402020202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335184" y="1316568"/>
            <a:ext cx="5425016" cy="4993216"/>
          </a:xfrm>
        </p:spPr>
        <p:txBody>
          <a:bodyPr>
            <a:normAutofit/>
          </a:bodyPr>
          <a:lstStyle>
            <a:lvl1pPr marL="302355" indent="-302355">
              <a:buFont typeface="Wingdings" panose="05000000000000000000" pitchFamily="2" charset="2"/>
              <a:buChar char="§"/>
              <a:defRPr sz="2133">
                <a:solidFill>
                  <a:schemeClr val="bg1"/>
                </a:solidFill>
                <a:latin typeface="Arial Nova" panose="020B0504020202020204" pitchFamily="34" charset="0"/>
              </a:defRPr>
            </a:lvl1pPr>
            <a:lvl2pPr>
              <a:defRPr sz="1867">
                <a:solidFill>
                  <a:schemeClr val="bg1"/>
                </a:solidFill>
                <a:latin typeface="Arial Nova" panose="020B0504020202020204" pitchFamily="34" charset="0"/>
              </a:defRPr>
            </a:lvl2pPr>
            <a:lvl3pPr>
              <a:defRPr sz="1600">
                <a:solidFill>
                  <a:schemeClr val="bg1"/>
                </a:solidFill>
                <a:latin typeface="Arial Nova" panose="020B0504020202020204" pitchFamily="34" charset="0"/>
              </a:defRPr>
            </a:lvl3pPr>
            <a:lvl4pPr>
              <a:defRPr sz="1467">
                <a:solidFill>
                  <a:schemeClr val="bg1"/>
                </a:solidFill>
                <a:latin typeface="Arial Nova" panose="020B0504020202020204" pitchFamily="34" charset="0"/>
              </a:defRPr>
            </a:lvl4pPr>
            <a:lvl5pPr>
              <a:defRPr sz="1467">
                <a:solidFill>
                  <a:schemeClr val="bg1"/>
                </a:solidFill>
                <a:latin typeface="Arial Nova" panose="020B050402020202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lvl1pPr>
              <a:defRPr>
                <a:latin typeface="Arial Nova" panose="020B0504020202020204" pitchFamily="34" charset="0"/>
              </a:defRPr>
            </a:lvl1pPr>
          </a:lstStyle>
          <a:p>
            <a:fld id="{D6AB342A-830E-438F-A6A8-BEDF509AB0A8}" type="slidenum">
              <a:rPr lang="en-US" smtClean="0"/>
              <a:pPr/>
              <a:t>‹#›</a:t>
            </a:fld>
            <a:endParaRPr lang="en-US"/>
          </a:p>
        </p:txBody>
      </p:sp>
    </p:spTree>
    <p:extLst>
      <p:ext uri="{BB962C8B-B14F-4D97-AF65-F5344CB8AC3E}">
        <p14:creationId xmlns:p14="http://schemas.microsoft.com/office/powerpoint/2010/main" val="1697542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0809321-F4FE-46F7-A660-052C72F578F8}"/>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11" name="Title 4">
            <a:extLst>
              <a:ext uri="{FF2B5EF4-FFF2-40B4-BE49-F238E27FC236}">
                <a16:creationId xmlns:a16="http://schemas.microsoft.com/office/drawing/2014/main" id="{F18CE42A-829A-4A80-B49F-B0C1924DA306}"/>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a:t>TITLE OF THE SLIDE GOES HERE</a:t>
            </a:r>
          </a:p>
        </p:txBody>
      </p:sp>
      <p:grpSp>
        <p:nvGrpSpPr>
          <p:cNvPr id="12" name="Group 11">
            <a:extLst>
              <a:ext uri="{FF2B5EF4-FFF2-40B4-BE49-F238E27FC236}">
                <a16:creationId xmlns:a16="http://schemas.microsoft.com/office/drawing/2014/main" id="{45CC5F23-F015-48C5-97CD-211FF0369FA1}"/>
              </a:ext>
            </a:extLst>
          </p:cNvPr>
          <p:cNvGrpSpPr/>
          <p:nvPr userDrawn="1"/>
        </p:nvGrpSpPr>
        <p:grpSpPr>
          <a:xfrm>
            <a:off x="85840" y="6516891"/>
            <a:ext cx="1631200" cy="307777"/>
            <a:chOff x="1066800" y="4063365"/>
            <a:chExt cx="1223400" cy="230833"/>
          </a:xfrm>
        </p:grpSpPr>
        <p:pic>
          <p:nvPicPr>
            <p:cNvPr id="13" name="Picture 12">
              <a:extLst>
                <a:ext uri="{FF2B5EF4-FFF2-40B4-BE49-F238E27FC236}">
                  <a16:creationId xmlns:a16="http://schemas.microsoft.com/office/drawing/2014/main" id="{7430729C-85AD-42AF-B6D9-796498187CDE}"/>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4" name="TextBox 13">
              <a:extLst>
                <a:ext uri="{FF2B5EF4-FFF2-40B4-BE49-F238E27FC236}">
                  <a16:creationId xmlns:a16="http://schemas.microsoft.com/office/drawing/2014/main" id="{5756C6CF-97A7-492A-A27D-5647BF61341C}"/>
                </a:ext>
              </a:extLst>
            </p:cNvPr>
            <p:cNvSpPr txBox="1"/>
            <p:nvPr/>
          </p:nvSpPr>
          <p:spPr>
            <a:xfrm>
              <a:off x="1269120" y="4063365"/>
              <a:ext cx="1021080" cy="230833"/>
            </a:xfrm>
            <a:prstGeom prst="rect">
              <a:avLst/>
            </a:prstGeom>
            <a:noFill/>
          </p:spPr>
          <p:txBody>
            <a:bodyPr wrap="square" rtlCol="0">
              <a:spAutoFit/>
            </a:bodyPr>
            <a:lstStyle/>
            <a:p>
              <a:r>
                <a:rPr lang="en-US" sz="1400" err="1">
                  <a:solidFill>
                    <a:schemeClr val="bg1"/>
                  </a:solidFill>
                  <a:latin typeface="Arial Nova" panose="020B0504020202020204" pitchFamily="34" charset="0"/>
                </a:rPr>
                <a:t>cloud@core</a:t>
              </a:r>
              <a:r>
                <a:rPr lang="en-US" sz="1067" baseline="30000" err="1">
                  <a:solidFill>
                    <a:schemeClr val="bg1"/>
                  </a:solidFill>
                  <a:latin typeface="Arial Nova" panose="020B0504020202020204" pitchFamily="34" charset="0"/>
                </a:rPr>
                <a:t>TM</a:t>
              </a:r>
              <a:endParaRPr lang="en-US" sz="1400" baseline="30000">
                <a:solidFill>
                  <a:schemeClr val="bg1"/>
                </a:solidFill>
                <a:latin typeface="Arial Nova" panose="020B0504020202020204" pitchFamily="34" charset="0"/>
              </a:endParaRPr>
            </a:p>
          </p:txBody>
        </p:sp>
      </p:grpSp>
      <p:sp>
        <p:nvSpPr>
          <p:cNvPr id="3" name="Text Placeholder 2"/>
          <p:cNvSpPr>
            <a:spLocks noGrp="1"/>
          </p:cNvSpPr>
          <p:nvPr>
            <p:ph type="body" idx="1" hasCustomPrompt="1"/>
          </p:nvPr>
        </p:nvSpPr>
        <p:spPr>
          <a:xfrm>
            <a:off x="432001" y="1366801"/>
            <a:ext cx="5424817" cy="287323"/>
          </a:xfrm>
        </p:spPr>
        <p:txBody>
          <a:bodyPr wrap="square" rIns="0" bIns="0" anchor="ctr">
            <a:spAutoFit/>
          </a:bodyPr>
          <a:lstStyle>
            <a:lvl1pPr marL="0" indent="0">
              <a:buNone/>
              <a:defRPr kumimoji="0" lang="en-US" sz="1867" b="1" i="0" u="none" strike="noStrike" kern="1200" cap="all" spc="0" normalizeH="0" baseline="0" noProof="0" dirty="0" smtClean="0">
                <a:ln>
                  <a:noFill/>
                </a:ln>
                <a:solidFill>
                  <a:schemeClr val="bg1"/>
                </a:solidFill>
                <a:effectLst/>
                <a:uLnTx/>
                <a:uFillTx/>
                <a:latin typeface="Arial Nova" panose="020B050402020202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Column heading goes here</a:t>
            </a:r>
          </a:p>
        </p:txBody>
      </p:sp>
      <p:sp>
        <p:nvSpPr>
          <p:cNvPr id="4" name="Content Placeholder 3"/>
          <p:cNvSpPr>
            <a:spLocks noGrp="1"/>
          </p:cNvSpPr>
          <p:nvPr>
            <p:ph sz="half" idx="2" hasCustomPrompt="1"/>
          </p:nvPr>
        </p:nvSpPr>
        <p:spPr>
          <a:xfrm>
            <a:off x="431999" y="1778002"/>
            <a:ext cx="5424819" cy="4531783"/>
          </a:xfrm>
        </p:spPr>
        <p:txBody>
          <a:bodyPr tIns="0">
            <a:normAutofit/>
          </a:bodyPr>
          <a:lstStyle>
            <a:lvl1pPr marL="302355" indent="-302355">
              <a:lnSpc>
                <a:spcPct val="100000"/>
              </a:lnSpc>
              <a:spcBef>
                <a:spcPts val="533"/>
              </a:spcBef>
              <a:buFont typeface="Wingdings" panose="05000000000000000000" pitchFamily="2" charset="2"/>
              <a:buChar char="§"/>
              <a:defRPr lang="en-US" sz="1867" kern="1200" dirty="0" smtClean="0">
                <a:solidFill>
                  <a:schemeClr val="bg1"/>
                </a:solidFill>
                <a:latin typeface="Arial Nova" panose="020B0504020202020204" pitchFamily="34" charset="0"/>
                <a:ea typeface="+mn-ea"/>
                <a:cs typeface="+mn-cs"/>
              </a:defRPr>
            </a:lvl1pPr>
            <a:lvl2pPr marL="758286">
              <a:lnSpc>
                <a:spcPct val="100000"/>
              </a:lnSpc>
              <a:spcBef>
                <a:spcPts val="533"/>
              </a:spcBef>
              <a:defRPr sz="1600">
                <a:solidFill>
                  <a:schemeClr val="bg1"/>
                </a:solidFill>
                <a:latin typeface="Arial Nova" panose="020B0504020202020204" pitchFamily="34" charset="0"/>
              </a:defRPr>
            </a:lvl2pPr>
            <a:lvl3pPr>
              <a:defRPr sz="1867">
                <a:solidFill>
                  <a:schemeClr val="bg1"/>
                </a:solidFill>
                <a:latin typeface="Arial Nova" panose="020B0504020202020204" pitchFamily="34" charset="0"/>
              </a:defRPr>
            </a:lvl3pPr>
            <a:lvl4pPr>
              <a:defRPr sz="1600">
                <a:solidFill>
                  <a:schemeClr val="bg1"/>
                </a:solidFill>
                <a:latin typeface="Arial Nova" panose="020B0504020202020204" pitchFamily="34" charset="0"/>
              </a:defRPr>
            </a:lvl4pPr>
            <a:lvl5pPr>
              <a:defRPr sz="1600">
                <a:solidFill>
                  <a:schemeClr val="bg1"/>
                </a:solidFill>
                <a:latin typeface="Arial Nova" panose="020B0504020202020204" pitchFamily="34" charset="0"/>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335184" y="1373721"/>
            <a:ext cx="5426835" cy="287323"/>
          </a:xfrm>
        </p:spPr>
        <p:txBody>
          <a:bodyPr wrap="square" rIns="0" bIns="0" anchor="ctr">
            <a:spAutoFit/>
          </a:bodyPr>
          <a:lstStyle>
            <a:lvl1pPr marL="0" marR="0" indent="0" algn="l" defTabSz="1219018" rtl="0" eaLnBrk="1" fontAlgn="auto" latinLnBrk="0" hangingPunct="1">
              <a:lnSpc>
                <a:spcPct val="100000"/>
              </a:lnSpc>
              <a:spcBef>
                <a:spcPct val="0"/>
              </a:spcBef>
              <a:spcAft>
                <a:spcPts val="0"/>
              </a:spcAft>
              <a:buClrTx/>
              <a:buSzTx/>
              <a:buFontTx/>
              <a:buNone/>
              <a:tabLst/>
              <a:defRPr kumimoji="0" lang="en-US" sz="1867" b="1" i="0" u="none" strike="noStrike" kern="1200" cap="all" spc="0" normalizeH="0" baseline="0" noProof="0" dirty="0" smtClean="0">
                <a:ln>
                  <a:noFill/>
                </a:ln>
                <a:solidFill>
                  <a:schemeClr val="bg1"/>
                </a:solidFill>
                <a:effectLst/>
                <a:uLnTx/>
                <a:uFillTx/>
                <a:latin typeface="Arial Nova" panose="020B050402020202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Column heading goes here</a:t>
            </a:r>
          </a:p>
        </p:txBody>
      </p:sp>
      <p:sp>
        <p:nvSpPr>
          <p:cNvPr id="6" name="Content Placeholder 5"/>
          <p:cNvSpPr>
            <a:spLocks noGrp="1"/>
          </p:cNvSpPr>
          <p:nvPr>
            <p:ph sz="quarter" idx="4" hasCustomPrompt="1"/>
          </p:nvPr>
        </p:nvSpPr>
        <p:spPr>
          <a:xfrm>
            <a:off x="6335184" y="1778002"/>
            <a:ext cx="5426833" cy="4531783"/>
          </a:xfrm>
        </p:spPr>
        <p:txBody>
          <a:bodyPr tIns="0"/>
          <a:lstStyle>
            <a:lvl1pPr marL="380990" indent="-380990">
              <a:buFont typeface="Wingdings" panose="05000000000000000000" pitchFamily="2" charset="2"/>
              <a:buChar char="§"/>
              <a:defRPr lang="en-US" sz="1867" kern="1200" dirty="0" smtClean="0">
                <a:solidFill>
                  <a:schemeClr val="bg1"/>
                </a:solidFill>
                <a:latin typeface="Arial Nova" panose="020B0504020202020204" pitchFamily="34" charset="0"/>
                <a:ea typeface="+mn-ea"/>
                <a:cs typeface="+mn-cs"/>
              </a:defRPr>
            </a:lvl1pPr>
            <a:lvl2pPr marL="758286" indent="-380942">
              <a:defRPr lang="en-US" sz="1600" kern="1200" dirty="0" smtClean="0">
                <a:solidFill>
                  <a:schemeClr val="bg1"/>
                </a:solidFill>
                <a:latin typeface="Arial Nova" panose="020B0504020202020204" pitchFamily="34" charset="0"/>
                <a:ea typeface="+mn-ea"/>
                <a:cs typeface="+mn-cs"/>
              </a:defRPr>
            </a:lvl2pPr>
            <a:lvl3pPr marL="1523771" indent="-304754">
              <a:defRPr lang="en-US" sz="1867" kern="1200" dirty="0" smtClean="0">
                <a:solidFill>
                  <a:schemeClr val="bg1"/>
                </a:solidFill>
                <a:latin typeface="Arial Nova" panose="020B0504020202020204" pitchFamily="34" charset="0"/>
                <a:ea typeface="+mn-ea"/>
                <a:cs typeface="+mn-cs"/>
              </a:defRPr>
            </a:lvl3pPr>
            <a:lvl4pPr marL="2133280" indent="-304754">
              <a:defRPr lang="en-US" sz="1600" kern="1200" dirty="0" smtClean="0">
                <a:solidFill>
                  <a:schemeClr val="bg1"/>
                </a:solidFill>
                <a:latin typeface="Arial Nova" panose="020B0504020202020204" pitchFamily="34" charset="0"/>
                <a:ea typeface="+mn-ea"/>
                <a:cs typeface="+mn-cs"/>
              </a:defRPr>
            </a:lvl4pPr>
            <a:lvl5pPr marL="2742789" indent="-304754">
              <a:defRPr lang="en-US" sz="1600" kern="1200" dirty="0">
                <a:solidFill>
                  <a:schemeClr val="bg1"/>
                </a:solidFill>
                <a:latin typeface="Arial Nova" panose="020B0504020202020204" pitchFamily="34" charset="0"/>
                <a:ea typeface="+mn-ea"/>
                <a:cs typeface="+mn-cs"/>
              </a:defRPr>
            </a:lvl5pPr>
            <a:lvl6pPr>
              <a:defRPr sz="2133"/>
            </a:lvl6pPr>
            <a:lvl7pPr>
              <a:defRPr sz="2133"/>
            </a:lvl7pPr>
            <a:lvl8pPr>
              <a:defRPr sz="2133"/>
            </a:lvl8pPr>
            <a:lvl9pPr>
              <a:defRPr sz="2133"/>
            </a:lvl9pPr>
          </a:lstStyle>
          <a:p>
            <a:pPr marL="302355" lvl="0" indent="-302355" algn="l" defTabSz="1219018" rtl="0" eaLnBrk="1" latinLnBrk="0" hangingPunct="1">
              <a:lnSpc>
                <a:spcPct val="100000"/>
              </a:lnSpc>
              <a:spcBef>
                <a:spcPts val="533"/>
              </a:spcBef>
              <a:buFont typeface="Wingdings" panose="05000000000000000000" pitchFamily="2" charset="2"/>
              <a:buChar char="§"/>
            </a:pPr>
            <a:r>
              <a:rPr lang="en-US"/>
              <a:t>Click to edit Master text styles</a:t>
            </a:r>
          </a:p>
          <a:p>
            <a:pPr marL="758286" lvl="1" indent="-380942" algn="l" defTabSz="1219018" rtl="0" eaLnBrk="1" latinLnBrk="0" hangingPunct="1">
              <a:lnSpc>
                <a:spcPct val="100000"/>
              </a:lnSpc>
              <a:spcBef>
                <a:spcPts val="533"/>
              </a:spcBef>
              <a:buFont typeface="Arial" pitchFamily="34" charset="0"/>
              <a:buChar char="–"/>
            </a:pPr>
            <a:r>
              <a:rPr lang="en-US"/>
              <a:t>Second level</a:t>
            </a:r>
          </a:p>
          <a:p>
            <a:pPr marL="1523771" lvl="2" indent="-304754" algn="l" defTabSz="1219018" rtl="0" eaLnBrk="1" latinLnBrk="0" hangingPunct="1">
              <a:lnSpc>
                <a:spcPct val="90000"/>
              </a:lnSpc>
              <a:spcBef>
                <a:spcPts val="800"/>
              </a:spcBef>
              <a:buFont typeface="Arial" pitchFamily="34" charset="0"/>
              <a:buChar char="•"/>
            </a:pPr>
            <a:r>
              <a:rPr lang="en-US"/>
              <a:t>Third level</a:t>
            </a:r>
          </a:p>
          <a:p>
            <a:pPr marL="2133280" lvl="3" indent="-304754" algn="l" defTabSz="1219018" rtl="0" eaLnBrk="1" latinLnBrk="0" hangingPunct="1">
              <a:lnSpc>
                <a:spcPct val="90000"/>
              </a:lnSpc>
              <a:spcBef>
                <a:spcPts val="800"/>
              </a:spcBef>
              <a:buFont typeface="Arial" pitchFamily="34" charset="0"/>
              <a:buChar char="–"/>
            </a:pPr>
            <a:r>
              <a:rPr lang="en-US"/>
              <a:t>Fourth level</a:t>
            </a:r>
          </a:p>
          <a:p>
            <a:pPr marL="2742789" lvl="4" indent="-304754" algn="l" defTabSz="1219018" rtl="0" eaLnBrk="1" latinLnBrk="0" hangingPunct="1">
              <a:lnSpc>
                <a:spcPct val="90000"/>
              </a:lnSpc>
              <a:spcBef>
                <a:spcPts val="800"/>
              </a:spcBef>
              <a:buFont typeface="Arial" pitchFamily="34" charset="0"/>
              <a:buChar char="»"/>
            </a:pPr>
            <a:r>
              <a:rPr lang="en-US"/>
              <a:t>Fifth level</a:t>
            </a:r>
          </a:p>
        </p:txBody>
      </p:sp>
      <p:sp>
        <p:nvSpPr>
          <p:cNvPr id="9" name="Slide Number Placeholder 8"/>
          <p:cNvSpPr>
            <a:spLocks noGrp="1"/>
          </p:cNvSpPr>
          <p:nvPr>
            <p:ph type="sldNum" sz="quarter" idx="12"/>
          </p:nvPr>
        </p:nvSpPr>
        <p:spPr/>
        <p:txBody>
          <a:bodyPr/>
          <a:lstStyle>
            <a:lvl1pPr>
              <a:defRPr>
                <a:latin typeface="Arial Nova" panose="020B0504020202020204" pitchFamily="34" charset="0"/>
              </a:defRPr>
            </a:lvl1pPr>
          </a:lstStyle>
          <a:p>
            <a:fld id="{D6AB342A-830E-438F-A6A8-BEDF509AB0A8}" type="slidenum">
              <a:rPr lang="en-US" smtClean="0"/>
              <a:pPr/>
              <a:t>‹#›</a:t>
            </a:fld>
            <a:endParaRPr lang="en-US"/>
          </a:p>
        </p:txBody>
      </p:sp>
    </p:spTree>
    <p:extLst>
      <p:ext uri="{BB962C8B-B14F-4D97-AF65-F5344CB8AC3E}">
        <p14:creationId xmlns:p14="http://schemas.microsoft.com/office/powerpoint/2010/main" val="2309162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Blank with Title Log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A6D05EC-EEE1-E81F-D43E-78C0CFAB37A1}"/>
              </a:ext>
            </a:extLst>
          </p:cNvPr>
          <p:cNvSpPr/>
          <p:nvPr userDrawn="1"/>
        </p:nvSpPr>
        <p:spPr>
          <a:xfrm>
            <a:off x="0" y="0"/>
            <a:ext cx="12219355" cy="6858000"/>
          </a:xfrm>
          <a:prstGeom prst="rect">
            <a:avLst/>
          </a:prstGeom>
          <a:solidFill>
            <a:srgbClr val="10253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12" name="Slide Number Placeholder 3">
            <a:extLst>
              <a:ext uri="{FF2B5EF4-FFF2-40B4-BE49-F238E27FC236}">
                <a16:creationId xmlns:a16="http://schemas.microsoft.com/office/drawing/2014/main" id="{8CDDDB13-EAF7-B104-7B6B-7FF5F8556F13}"/>
              </a:ext>
            </a:extLst>
          </p:cNvPr>
          <p:cNvSpPr>
            <a:spLocks noGrp="1"/>
          </p:cNvSpPr>
          <p:nvPr>
            <p:ph type="sldNum" sz="quarter" idx="12"/>
          </p:nvPr>
        </p:nvSpPr>
        <p:spPr>
          <a:xfrm>
            <a:off x="11048577" y="6356353"/>
            <a:ext cx="650240" cy="366183"/>
          </a:xfrm>
        </p:spPr>
        <p:txBody>
          <a:bodyPr/>
          <a:lstStyle/>
          <a:p>
            <a:fld id="{D6AB342A-830E-438F-A6A8-BEDF509AB0A8}" type="slidenum">
              <a:rPr lang="en-US" smtClean="0"/>
              <a:t>‹#›</a:t>
            </a:fld>
            <a:endParaRPr lang="en-US"/>
          </a:p>
        </p:txBody>
      </p:sp>
      <p:sp>
        <p:nvSpPr>
          <p:cNvPr id="13" name="Title 4">
            <a:extLst>
              <a:ext uri="{FF2B5EF4-FFF2-40B4-BE49-F238E27FC236}">
                <a16:creationId xmlns:a16="http://schemas.microsoft.com/office/drawing/2014/main" id="{81623AC4-0B62-2693-8758-8D9B9FB246DA}"/>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a:t>TITLE OF THE SLIDE GOES HERE</a:t>
            </a:r>
          </a:p>
        </p:txBody>
      </p:sp>
      <p:grpSp>
        <p:nvGrpSpPr>
          <p:cNvPr id="14" name="Group 13">
            <a:extLst>
              <a:ext uri="{FF2B5EF4-FFF2-40B4-BE49-F238E27FC236}">
                <a16:creationId xmlns:a16="http://schemas.microsoft.com/office/drawing/2014/main" id="{8F1A8391-CA81-EB89-3311-0C98D06110B2}"/>
              </a:ext>
            </a:extLst>
          </p:cNvPr>
          <p:cNvGrpSpPr/>
          <p:nvPr userDrawn="1"/>
        </p:nvGrpSpPr>
        <p:grpSpPr>
          <a:xfrm>
            <a:off x="85840" y="6516891"/>
            <a:ext cx="1631200" cy="307777"/>
            <a:chOff x="1066800" y="4063365"/>
            <a:chExt cx="1223400" cy="230833"/>
          </a:xfrm>
        </p:grpSpPr>
        <p:pic>
          <p:nvPicPr>
            <p:cNvPr id="15" name="Picture 14">
              <a:extLst>
                <a:ext uri="{FF2B5EF4-FFF2-40B4-BE49-F238E27FC236}">
                  <a16:creationId xmlns:a16="http://schemas.microsoft.com/office/drawing/2014/main" id="{79128528-62CA-0955-7886-DE8F673906B8}"/>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6" name="TextBox 15">
              <a:extLst>
                <a:ext uri="{FF2B5EF4-FFF2-40B4-BE49-F238E27FC236}">
                  <a16:creationId xmlns:a16="http://schemas.microsoft.com/office/drawing/2014/main" id="{C6DFD918-14B1-81BC-98BA-D21F82C161E4}"/>
                </a:ext>
              </a:extLst>
            </p:cNvPr>
            <p:cNvSpPr txBox="1"/>
            <p:nvPr/>
          </p:nvSpPr>
          <p:spPr>
            <a:xfrm>
              <a:off x="1269120" y="4063365"/>
              <a:ext cx="1021080" cy="230833"/>
            </a:xfrm>
            <a:prstGeom prst="rect">
              <a:avLst/>
            </a:prstGeom>
            <a:noFill/>
          </p:spPr>
          <p:txBody>
            <a:bodyPr wrap="square" rtlCol="0">
              <a:spAutoFit/>
            </a:bodyPr>
            <a:lstStyle/>
            <a:p>
              <a:r>
                <a:rPr lang="en-US" sz="1400" err="1">
                  <a:solidFill>
                    <a:schemeClr val="bg1"/>
                  </a:solidFill>
                  <a:latin typeface="Arial Nova" panose="020B0504020202020204" pitchFamily="34" charset="0"/>
                </a:rPr>
                <a:t>cloud@core</a:t>
              </a:r>
              <a:r>
                <a:rPr lang="en-US" sz="1067" baseline="30000" err="1">
                  <a:solidFill>
                    <a:schemeClr val="bg1"/>
                  </a:solidFill>
                  <a:latin typeface="Arial Nova" panose="020B0504020202020204" pitchFamily="34" charset="0"/>
                </a:rPr>
                <a:t>TM</a:t>
              </a:r>
              <a:endParaRPr lang="en-US" sz="1400" baseline="30000">
                <a:solidFill>
                  <a:schemeClr val="bg1"/>
                </a:solidFill>
                <a:latin typeface="Arial Nova" panose="020B0504020202020204" pitchFamily="34" charset="0"/>
              </a:endParaRPr>
            </a:p>
          </p:txBody>
        </p:sp>
      </p:grpSp>
    </p:spTree>
    <p:extLst>
      <p:ext uri="{BB962C8B-B14F-4D97-AF65-F5344CB8AC3E}">
        <p14:creationId xmlns:p14="http://schemas.microsoft.com/office/powerpoint/2010/main" val="3130630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1_Blank with Title Log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C91AF66-B8CE-4A9F-B639-EED934F06292}"/>
              </a:ext>
            </a:extLst>
          </p:cNvPr>
          <p:cNvSpPr/>
          <p:nvPr userDrawn="1"/>
        </p:nvSpPr>
        <p:spPr>
          <a:xfrm>
            <a:off x="0" y="0"/>
            <a:ext cx="12219355" cy="6858000"/>
          </a:xfrm>
          <a:prstGeom prst="rect">
            <a:avLst/>
          </a:prstGeom>
          <a:solidFill>
            <a:srgbClr val="10253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18" name="Slide Number Placeholder 3">
            <a:extLst>
              <a:ext uri="{FF2B5EF4-FFF2-40B4-BE49-F238E27FC236}">
                <a16:creationId xmlns:a16="http://schemas.microsoft.com/office/drawing/2014/main" id="{61AB2B98-6F00-B4E9-EFAD-1C8E18F45228}"/>
              </a:ext>
            </a:extLst>
          </p:cNvPr>
          <p:cNvSpPr>
            <a:spLocks noGrp="1"/>
          </p:cNvSpPr>
          <p:nvPr>
            <p:ph type="sldNum" sz="quarter" idx="12"/>
          </p:nvPr>
        </p:nvSpPr>
        <p:spPr>
          <a:xfrm>
            <a:off x="11048577" y="6356353"/>
            <a:ext cx="650240" cy="366183"/>
          </a:xfrm>
        </p:spPr>
        <p:txBody>
          <a:bodyPr/>
          <a:lstStyle/>
          <a:p>
            <a:fld id="{D6AB342A-830E-438F-A6A8-BEDF509AB0A8}" type="slidenum">
              <a:rPr lang="en-US" smtClean="0"/>
              <a:t>‹#›</a:t>
            </a:fld>
            <a:endParaRPr lang="en-US"/>
          </a:p>
        </p:txBody>
      </p:sp>
      <p:sp>
        <p:nvSpPr>
          <p:cNvPr id="19" name="Title 4">
            <a:extLst>
              <a:ext uri="{FF2B5EF4-FFF2-40B4-BE49-F238E27FC236}">
                <a16:creationId xmlns:a16="http://schemas.microsoft.com/office/drawing/2014/main" id="{3E20365D-D0CD-076C-1477-64EB6D1F6D9A}"/>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a:t>TITLE OF THE SLIDE GOES HERE</a:t>
            </a:r>
          </a:p>
        </p:txBody>
      </p:sp>
      <p:grpSp>
        <p:nvGrpSpPr>
          <p:cNvPr id="20" name="Group 19">
            <a:extLst>
              <a:ext uri="{FF2B5EF4-FFF2-40B4-BE49-F238E27FC236}">
                <a16:creationId xmlns:a16="http://schemas.microsoft.com/office/drawing/2014/main" id="{4F83A61B-8F17-D29E-C719-DA9D7B3914C5}"/>
              </a:ext>
            </a:extLst>
          </p:cNvPr>
          <p:cNvGrpSpPr/>
          <p:nvPr userDrawn="1"/>
        </p:nvGrpSpPr>
        <p:grpSpPr>
          <a:xfrm>
            <a:off x="85840" y="6516891"/>
            <a:ext cx="1631200" cy="307777"/>
            <a:chOff x="1066800" y="4063365"/>
            <a:chExt cx="1223400" cy="230833"/>
          </a:xfrm>
        </p:grpSpPr>
        <p:pic>
          <p:nvPicPr>
            <p:cNvPr id="21" name="Picture 20">
              <a:extLst>
                <a:ext uri="{FF2B5EF4-FFF2-40B4-BE49-F238E27FC236}">
                  <a16:creationId xmlns:a16="http://schemas.microsoft.com/office/drawing/2014/main" id="{2735C5AF-9311-D1AA-5589-EDD9A26E88F3}"/>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22" name="TextBox 21">
              <a:extLst>
                <a:ext uri="{FF2B5EF4-FFF2-40B4-BE49-F238E27FC236}">
                  <a16:creationId xmlns:a16="http://schemas.microsoft.com/office/drawing/2014/main" id="{5BF90201-2B3B-0F49-F459-BF40A371AF18}"/>
                </a:ext>
              </a:extLst>
            </p:cNvPr>
            <p:cNvSpPr txBox="1"/>
            <p:nvPr/>
          </p:nvSpPr>
          <p:spPr>
            <a:xfrm>
              <a:off x="1269120" y="4063365"/>
              <a:ext cx="1021080" cy="230833"/>
            </a:xfrm>
            <a:prstGeom prst="rect">
              <a:avLst/>
            </a:prstGeom>
            <a:noFill/>
          </p:spPr>
          <p:txBody>
            <a:bodyPr wrap="square" rtlCol="0">
              <a:spAutoFit/>
            </a:bodyPr>
            <a:lstStyle/>
            <a:p>
              <a:r>
                <a:rPr lang="en-US" sz="1400" err="1">
                  <a:solidFill>
                    <a:schemeClr val="bg1"/>
                  </a:solidFill>
                  <a:latin typeface="Arial Nova" panose="020B0504020202020204" pitchFamily="34" charset="0"/>
                </a:rPr>
                <a:t>cloud@core</a:t>
              </a:r>
              <a:r>
                <a:rPr lang="en-US" sz="1067" baseline="30000" err="1">
                  <a:solidFill>
                    <a:schemeClr val="bg1"/>
                  </a:solidFill>
                  <a:latin typeface="Arial Nova" panose="020B0504020202020204" pitchFamily="34" charset="0"/>
                </a:rPr>
                <a:t>TM</a:t>
              </a:r>
              <a:endParaRPr lang="en-US" sz="1400" baseline="30000">
                <a:solidFill>
                  <a:schemeClr val="bg1"/>
                </a:solidFill>
                <a:latin typeface="Arial Nova" panose="020B0504020202020204" pitchFamily="34" charset="0"/>
              </a:endParaRPr>
            </a:p>
          </p:txBody>
        </p:sp>
      </p:grpSp>
    </p:spTree>
    <p:extLst>
      <p:ext uri="{BB962C8B-B14F-4D97-AF65-F5344CB8AC3E}">
        <p14:creationId xmlns:p14="http://schemas.microsoft.com/office/powerpoint/2010/main" val="2360419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Blank with Tit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a:p>
        </p:txBody>
      </p:sp>
      <p:sp>
        <p:nvSpPr>
          <p:cNvPr id="6" name="Rectangle 5">
            <a:extLst>
              <a:ext uri="{FF2B5EF4-FFF2-40B4-BE49-F238E27FC236}">
                <a16:creationId xmlns:a16="http://schemas.microsoft.com/office/drawing/2014/main" id="{B8124DD0-F413-4142-9FCF-239BA62189AE}"/>
              </a:ext>
            </a:extLst>
          </p:cNvPr>
          <p:cNvSpPr/>
          <p:nvPr userDrawn="1"/>
        </p:nvSpPr>
        <p:spPr>
          <a:xfrm>
            <a:off x="10501747" y="0"/>
            <a:ext cx="1422400" cy="10052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7" name="Rectangle 6">
            <a:extLst>
              <a:ext uri="{FF2B5EF4-FFF2-40B4-BE49-F238E27FC236}">
                <a16:creationId xmlns:a16="http://schemas.microsoft.com/office/drawing/2014/main" id="{9C6B9338-5E3A-452C-A2B2-9AC19C783982}"/>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8" name="Title 4">
            <a:extLst>
              <a:ext uri="{FF2B5EF4-FFF2-40B4-BE49-F238E27FC236}">
                <a16:creationId xmlns:a16="http://schemas.microsoft.com/office/drawing/2014/main" id="{CD50EC3F-9D5B-4093-99F7-508D77C79576}"/>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a:t>TITLE OF THE SLIDE GOES HERE</a:t>
            </a:r>
          </a:p>
        </p:txBody>
      </p:sp>
    </p:spTree>
    <p:extLst>
      <p:ext uri="{BB962C8B-B14F-4D97-AF65-F5344CB8AC3E}">
        <p14:creationId xmlns:p14="http://schemas.microsoft.com/office/powerpoint/2010/main" val="21864372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2_Blank with Title Log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551F0-5344-4C7C-82E5-0117CE6648A1}"/>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5" name="Title 4"/>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a:t>TITLE OF THE SLIDE GOES HERE</a:t>
            </a:r>
          </a:p>
        </p:txBody>
      </p:sp>
      <p:grpSp>
        <p:nvGrpSpPr>
          <p:cNvPr id="10" name="Group 9">
            <a:extLst>
              <a:ext uri="{FF2B5EF4-FFF2-40B4-BE49-F238E27FC236}">
                <a16:creationId xmlns:a16="http://schemas.microsoft.com/office/drawing/2014/main" id="{1CF6D109-04E4-4562-842F-5F0578233DEC}"/>
              </a:ext>
            </a:extLst>
          </p:cNvPr>
          <p:cNvGrpSpPr/>
          <p:nvPr userDrawn="1"/>
        </p:nvGrpSpPr>
        <p:grpSpPr>
          <a:xfrm>
            <a:off x="85840" y="6516891"/>
            <a:ext cx="1631200" cy="307777"/>
            <a:chOff x="1066800" y="4063365"/>
            <a:chExt cx="1223400" cy="230833"/>
          </a:xfrm>
        </p:grpSpPr>
        <p:pic>
          <p:nvPicPr>
            <p:cNvPr id="11" name="Picture 10">
              <a:extLst>
                <a:ext uri="{FF2B5EF4-FFF2-40B4-BE49-F238E27FC236}">
                  <a16:creationId xmlns:a16="http://schemas.microsoft.com/office/drawing/2014/main" id="{ABE53390-D7BE-4E27-89DC-6B35849083B7}"/>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2" name="TextBox 11">
              <a:extLst>
                <a:ext uri="{FF2B5EF4-FFF2-40B4-BE49-F238E27FC236}">
                  <a16:creationId xmlns:a16="http://schemas.microsoft.com/office/drawing/2014/main" id="{481D7F33-480B-4F31-B802-4FFBE695CEF0}"/>
                </a:ext>
              </a:extLst>
            </p:cNvPr>
            <p:cNvSpPr txBox="1"/>
            <p:nvPr/>
          </p:nvSpPr>
          <p:spPr>
            <a:xfrm>
              <a:off x="1269120" y="4063365"/>
              <a:ext cx="1021080" cy="230833"/>
            </a:xfrm>
            <a:prstGeom prst="rect">
              <a:avLst/>
            </a:prstGeom>
            <a:noFill/>
          </p:spPr>
          <p:txBody>
            <a:bodyPr wrap="square" rtlCol="0">
              <a:spAutoFit/>
            </a:bodyPr>
            <a:lstStyle/>
            <a:p>
              <a:r>
                <a:rPr lang="en-US" sz="1400" err="1">
                  <a:solidFill>
                    <a:schemeClr val="bg1"/>
                  </a:solidFill>
                  <a:latin typeface="Arial Nova" panose="020B0504020202020204" pitchFamily="34" charset="0"/>
                </a:rPr>
                <a:t>cloud@core</a:t>
              </a:r>
              <a:r>
                <a:rPr lang="en-US" sz="1067" baseline="30000" err="1">
                  <a:solidFill>
                    <a:schemeClr val="bg1"/>
                  </a:solidFill>
                  <a:latin typeface="Arial Nova" panose="020B0504020202020204" pitchFamily="34" charset="0"/>
                </a:rPr>
                <a:t>TM</a:t>
              </a:r>
              <a:endParaRPr lang="en-US" sz="1400" baseline="30000">
                <a:solidFill>
                  <a:schemeClr val="bg1"/>
                </a:solidFill>
                <a:latin typeface="Arial Nova" panose="020B0504020202020204" pitchFamily="34" charset="0"/>
              </a:endParaRPr>
            </a:p>
          </p:txBody>
        </p:sp>
      </p:grpSp>
    </p:spTree>
    <p:extLst>
      <p:ext uri="{BB962C8B-B14F-4D97-AF65-F5344CB8AC3E}">
        <p14:creationId xmlns:p14="http://schemas.microsoft.com/office/powerpoint/2010/main" val="6483595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3_Blank with Title Log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551F0-5344-4C7C-82E5-0117CE6648A1}"/>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5" name="Title 4"/>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a:t>TITLE OF THE SLIDE GOES HERE</a:t>
            </a:r>
          </a:p>
        </p:txBody>
      </p:sp>
      <p:grpSp>
        <p:nvGrpSpPr>
          <p:cNvPr id="10" name="Group 9">
            <a:extLst>
              <a:ext uri="{FF2B5EF4-FFF2-40B4-BE49-F238E27FC236}">
                <a16:creationId xmlns:a16="http://schemas.microsoft.com/office/drawing/2014/main" id="{1CF6D109-04E4-4562-842F-5F0578233DEC}"/>
              </a:ext>
            </a:extLst>
          </p:cNvPr>
          <p:cNvGrpSpPr/>
          <p:nvPr userDrawn="1"/>
        </p:nvGrpSpPr>
        <p:grpSpPr>
          <a:xfrm>
            <a:off x="609600" y="6516891"/>
            <a:ext cx="1631200" cy="307777"/>
            <a:chOff x="1066800" y="4063365"/>
            <a:chExt cx="1223400" cy="230833"/>
          </a:xfrm>
        </p:grpSpPr>
        <p:pic>
          <p:nvPicPr>
            <p:cNvPr id="11" name="Picture 10">
              <a:extLst>
                <a:ext uri="{FF2B5EF4-FFF2-40B4-BE49-F238E27FC236}">
                  <a16:creationId xmlns:a16="http://schemas.microsoft.com/office/drawing/2014/main" id="{ABE53390-D7BE-4E27-89DC-6B35849083B7}"/>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2" name="TextBox 11">
              <a:extLst>
                <a:ext uri="{FF2B5EF4-FFF2-40B4-BE49-F238E27FC236}">
                  <a16:creationId xmlns:a16="http://schemas.microsoft.com/office/drawing/2014/main" id="{481D7F33-480B-4F31-B802-4FFBE695CEF0}"/>
                </a:ext>
              </a:extLst>
            </p:cNvPr>
            <p:cNvSpPr txBox="1"/>
            <p:nvPr/>
          </p:nvSpPr>
          <p:spPr>
            <a:xfrm>
              <a:off x="1269120" y="4063365"/>
              <a:ext cx="1021080" cy="230833"/>
            </a:xfrm>
            <a:prstGeom prst="rect">
              <a:avLst/>
            </a:prstGeom>
            <a:noFill/>
          </p:spPr>
          <p:txBody>
            <a:bodyPr wrap="square" rtlCol="0">
              <a:spAutoFit/>
            </a:bodyPr>
            <a:lstStyle/>
            <a:p>
              <a:r>
                <a:rPr lang="en-US" sz="1400" err="1">
                  <a:solidFill>
                    <a:schemeClr val="bg1"/>
                  </a:solidFill>
                  <a:latin typeface="Arial Nova" panose="020B0504020202020204" pitchFamily="34" charset="0"/>
                </a:rPr>
                <a:t>cloud@core</a:t>
              </a:r>
              <a:r>
                <a:rPr lang="en-US" sz="1067" baseline="30000" err="1">
                  <a:solidFill>
                    <a:schemeClr val="bg1"/>
                  </a:solidFill>
                  <a:latin typeface="Arial Nova" panose="020B0504020202020204" pitchFamily="34" charset="0"/>
                </a:rPr>
                <a:t>TM</a:t>
              </a:r>
              <a:endParaRPr lang="en-US" sz="1400" baseline="30000">
                <a:solidFill>
                  <a:schemeClr val="bg1"/>
                </a:solidFill>
                <a:latin typeface="Arial Nova" panose="020B0504020202020204" pitchFamily="34" charset="0"/>
              </a:endParaRPr>
            </a:p>
          </p:txBody>
        </p:sp>
      </p:grpSp>
    </p:spTree>
    <p:extLst>
      <p:ext uri="{BB962C8B-B14F-4D97-AF65-F5344CB8AC3E}">
        <p14:creationId xmlns:p14="http://schemas.microsoft.com/office/powerpoint/2010/main" val="3697703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2_Section Divid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4557FD-5713-4984-9A0E-03A4B760CE9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1" y="0"/>
            <a:ext cx="12192001" cy="6858000"/>
          </a:xfrm>
          <a:prstGeom prst="rect">
            <a:avLst/>
          </a:prstGeom>
          <a:solidFill>
            <a:srgbClr val="10253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27" name="Rectangle 26">
            <a:extLst>
              <a:ext uri="{FF2B5EF4-FFF2-40B4-BE49-F238E27FC236}">
                <a16:creationId xmlns:a16="http://schemas.microsoft.com/office/drawing/2014/main" id="{77DEEFF8-DA08-4F45-9434-BB7AA3A1EA70}"/>
              </a:ext>
            </a:extLst>
          </p:cNvPr>
          <p:cNvSpPr/>
          <p:nvPr/>
        </p:nvSpPr>
        <p:spPr>
          <a:xfrm>
            <a:off x="-4334" y="4995714"/>
            <a:ext cx="12191996" cy="46327"/>
          </a:xfrm>
          <a:prstGeom prst="rect">
            <a:avLst/>
          </a:prstGeom>
          <a:solidFill>
            <a:srgbClr val="00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41" name="Rectangle 40">
            <a:extLst>
              <a:ext uri="{FF2B5EF4-FFF2-40B4-BE49-F238E27FC236}">
                <a16:creationId xmlns:a16="http://schemas.microsoft.com/office/drawing/2014/main" id="{8AE5952E-D6B0-4781-B308-23BA2AAD329D}"/>
              </a:ext>
            </a:extLst>
          </p:cNvPr>
          <p:cNvSpPr/>
          <p:nvPr/>
        </p:nvSpPr>
        <p:spPr>
          <a:xfrm>
            <a:off x="-4334" y="6811674"/>
            <a:ext cx="12191996" cy="46327"/>
          </a:xfrm>
          <a:prstGeom prst="rect">
            <a:avLst/>
          </a:prstGeom>
          <a:solidFill>
            <a:srgbClr val="00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50776"/>
            <a:ext cx="12200673" cy="1760897"/>
          </a:xfrm>
          <a:prstGeom prst="rect">
            <a:avLst/>
          </a:prstGeom>
          <a:solidFill>
            <a:schemeClr val="tx2">
              <a:lumMod val="50000"/>
              <a:alpha val="89804"/>
            </a:schemeClr>
          </a:solidFill>
          <a:ln w="63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a:ln>
                <a:noFill/>
              </a:ln>
              <a:solidFill>
                <a:prstClr val="white"/>
              </a:solidFill>
              <a:effectLst/>
              <a:uLnTx/>
              <a:uFillTx/>
              <a:latin typeface="Arial Nova" panose="020B0504020202020204" pitchFamily="34" charset="0"/>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00FFFF"/>
                </a:solidFill>
              </a:defRPr>
            </a:lvl1pPr>
          </a:lstStyle>
          <a:p>
            <a:pPr lvl="0"/>
            <a:r>
              <a:rPr lang="en-US"/>
              <a:t>Section </a:t>
            </a:r>
            <a:r>
              <a:rPr lang="en-US" err="1"/>
              <a:t>seperator</a:t>
            </a:r>
            <a:endParaRPr lang="en-US"/>
          </a:p>
        </p:txBody>
      </p:sp>
    </p:spTree>
    <p:extLst>
      <p:ext uri="{BB962C8B-B14F-4D97-AF65-F5344CB8AC3E}">
        <p14:creationId xmlns:p14="http://schemas.microsoft.com/office/powerpoint/2010/main" val="3656846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504995"/>
            <a:ext cx="10051200" cy="461655"/>
          </a:xfrm>
          <a:prstGeom prst="rect">
            <a:avLst/>
          </a:prstGeom>
        </p:spPr>
        <p:txBody>
          <a:bodyPr/>
          <a:lstStyle>
            <a:lvl1pPr>
              <a:defRPr baseline="0"/>
            </a:lvl1pPr>
          </a:lstStyle>
          <a:p>
            <a:r>
              <a:rPr lang="en-US"/>
              <a:t>TITLE OF THE SLIDE GOES HERE</a:t>
            </a:r>
          </a:p>
        </p:txBody>
      </p:sp>
      <p:sp>
        <p:nvSpPr>
          <p:cNvPr id="3" name="Content Placeholder 2"/>
          <p:cNvSpPr>
            <a:spLocks noGrp="1"/>
          </p:cNvSpPr>
          <p:nvPr>
            <p:ph idx="1"/>
          </p:nvPr>
        </p:nvSpPr>
        <p:spPr>
          <a:xfrm>
            <a:off x="432001" y="1368215"/>
            <a:ext cx="11216217" cy="4878071"/>
          </a:xfrm>
        </p:spPr>
        <p:txBody>
          <a:bodyPr/>
          <a:lstStyle>
            <a:lvl1pPr marL="302355" indent="-302355">
              <a:buFont typeface="Wingdings" panose="05000000000000000000" pitchFamily="2" charset="2"/>
              <a:buChar char="§"/>
              <a:defRPr/>
            </a:lvl1pPr>
            <a:lvl2pPr>
              <a:defRPr sz="2133"/>
            </a:lvl2pPr>
            <a:lvl3pPr marL="1055974">
              <a:defRPr sz="2133">
                <a:latin typeface="Arial Nova" panose="020B0504020202020204" pitchFamily="34" charset="0"/>
              </a:defRPr>
            </a:lvl3pPr>
            <a:lvl4pPr marL="1439964">
              <a:defRPr sz="1867">
                <a:latin typeface="Arial Nova" panose="020B0504020202020204" pitchFamily="34" charset="0"/>
              </a:defRPr>
            </a:lvl4pPr>
            <a:lvl5pPr marL="1775956">
              <a:defRPr sz="1867">
                <a:latin typeface="Arial Nova"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6AB342A-830E-438F-A6A8-BEDF509AB0A8}" type="slidenum">
              <a:rPr lang="en-US" smtClean="0"/>
              <a:t>‹#›</a:t>
            </a:fld>
            <a:endParaRPr lang="en-US"/>
          </a:p>
        </p:txBody>
      </p:sp>
    </p:spTree>
    <p:extLst>
      <p:ext uri="{BB962C8B-B14F-4D97-AF65-F5344CB8AC3E}">
        <p14:creationId xmlns:p14="http://schemas.microsoft.com/office/powerpoint/2010/main" val="116955506"/>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userDrawn="1">
  <p:cSld name="Full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3" name="Rectangle 2">
            <a:extLst>
              <a:ext uri="{FF2B5EF4-FFF2-40B4-BE49-F238E27FC236}">
                <a16:creationId xmlns:a16="http://schemas.microsoft.com/office/drawing/2014/main" id="{F1537751-3942-4783-9212-4A763A64B904}"/>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4" name="Rectangle 3">
            <a:extLst>
              <a:ext uri="{FF2B5EF4-FFF2-40B4-BE49-F238E27FC236}">
                <a16:creationId xmlns:a16="http://schemas.microsoft.com/office/drawing/2014/main" id="{D4B98732-4813-B51E-E51C-1781ED79D624}"/>
              </a:ext>
            </a:extLst>
          </p:cNvPr>
          <p:cNvSpPr/>
          <p:nvPr userDrawn="1"/>
        </p:nvSpPr>
        <p:spPr>
          <a:xfrm>
            <a:off x="0" y="0"/>
            <a:ext cx="12219355" cy="6858000"/>
          </a:xfrm>
          <a:prstGeom prst="rect">
            <a:avLst/>
          </a:prstGeom>
          <a:solidFill>
            <a:srgbClr val="10253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Tree>
    <p:extLst>
      <p:ext uri="{BB962C8B-B14F-4D97-AF65-F5344CB8AC3E}">
        <p14:creationId xmlns:p14="http://schemas.microsoft.com/office/powerpoint/2010/main" val="2097010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hank You New">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C74156F-A07A-47DD-A98A-14707D48979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27" name="Picture 26">
            <a:extLst>
              <a:ext uri="{FF2B5EF4-FFF2-40B4-BE49-F238E27FC236}">
                <a16:creationId xmlns:a16="http://schemas.microsoft.com/office/drawing/2014/main" id="{52031C83-E40D-4038-958F-45A64DCB1F43}"/>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431800" y="154952"/>
            <a:ext cx="1207144" cy="1013251"/>
          </a:xfrm>
          <a:prstGeom prst="rect">
            <a:avLst/>
          </a:prstGeom>
        </p:spPr>
      </p:pic>
      <p:cxnSp>
        <p:nvCxnSpPr>
          <p:cNvPr id="30" name="Straight Connector 29">
            <a:extLst>
              <a:ext uri="{FF2B5EF4-FFF2-40B4-BE49-F238E27FC236}">
                <a16:creationId xmlns:a16="http://schemas.microsoft.com/office/drawing/2014/main" id="{F3B979FE-0BC0-4175-85EA-2B1394483AE3}"/>
              </a:ext>
            </a:extLst>
          </p:cNvPr>
          <p:cNvCxnSpPr>
            <a:cxnSpLocks/>
          </p:cNvCxnSpPr>
          <p:nvPr userDrawn="1"/>
        </p:nvCxnSpPr>
        <p:spPr>
          <a:xfrm>
            <a:off x="1" y="3626089"/>
            <a:ext cx="5856815" cy="0"/>
          </a:xfrm>
          <a:prstGeom prst="line">
            <a:avLst/>
          </a:prstGeom>
          <a:ln w="9525">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64975466-2ECA-4BF9-8C37-CB396AF78CE3}"/>
              </a:ext>
            </a:extLst>
          </p:cNvPr>
          <p:cNvPicPr>
            <a:picLocks noChangeAspect="1"/>
          </p:cNvPicPr>
          <p:nvPr userDrawn="1"/>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47972" y="3826631"/>
            <a:ext cx="5392669" cy="477476"/>
          </a:xfrm>
          <a:prstGeom prst="rect">
            <a:avLst/>
          </a:prstGeom>
        </p:spPr>
      </p:pic>
      <p:pic>
        <p:nvPicPr>
          <p:cNvPr id="32" name="Picture 2" descr="Image result for sify logo">
            <a:extLst>
              <a:ext uri="{FF2B5EF4-FFF2-40B4-BE49-F238E27FC236}">
                <a16:creationId xmlns:a16="http://schemas.microsoft.com/office/drawing/2014/main" id="{EF7730B0-F0D3-40D4-85DE-A669BD4AEE70}"/>
              </a:ext>
            </a:extLst>
          </p:cNvPr>
          <p:cNvPicPr>
            <a:picLocks noChangeAspect="1" noChangeArrowheads="1"/>
          </p:cNvPicPr>
          <p:nvPr userDrawn="1"/>
        </p:nvPicPr>
        <p:blipFill rotWithShape="1">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33" name="Text Placeholder 3">
            <a:extLst>
              <a:ext uri="{FF2B5EF4-FFF2-40B4-BE49-F238E27FC236}">
                <a16:creationId xmlns:a16="http://schemas.microsoft.com/office/drawing/2014/main" id="{E3F7BAE5-2A5E-4224-915A-CAA7C538369A}"/>
              </a:ext>
            </a:extLst>
          </p:cNvPr>
          <p:cNvSpPr>
            <a:spLocks noGrp="1"/>
          </p:cNvSpPr>
          <p:nvPr>
            <p:ph type="body" sz="quarter" idx="11" hasCustomPrompt="1"/>
          </p:nvPr>
        </p:nvSpPr>
        <p:spPr>
          <a:xfrm>
            <a:off x="427463" y="2761674"/>
            <a:ext cx="5429355" cy="663877"/>
          </a:xfrm>
        </p:spPr>
        <p:txBody>
          <a:bodyPr anchor="ctr">
            <a:normAutofit/>
          </a:bodyPr>
          <a:lstStyle>
            <a:lvl1pPr marL="0" indent="0" algn="ctr">
              <a:lnSpc>
                <a:spcPts val="4000"/>
              </a:lnSpc>
              <a:spcBef>
                <a:spcPts val="0"/>
              </a:spcBef>
              <a:buNone/>
              <a:defRPr sz="3200" b="1" cap="all" baseline="0">
                <a:solidFill>
                  <a:srgbClr val="00FFFF"/>
                </a:solidFill>
              </a:defRPr>
            </a:lvl1pPr>
          </a:lstStyle>
          <a:p>
            <a:pPr lvl="0"/>
            <a:r>
              <a:rPr lang="en-US"/>
              <a:t>THANK YOU</a:t>
            </a:r>
          </a:p>
        </p:txBody>
      </p:sp>
    </p:spTree>
    <p:extLst>
      <p:ext uri="{BB962C8B-B14F-4D97-AF65-F5344CB8AC3E}">
        <p14:creationId xmlns:p14="http://schemas.microsoft.com/office/powerpoint/2010/main" val="181592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155DAF-9519-DE0B-02F1-37A92562FD97}"/>
              </a:ext>
            </a:extLst>
          </p:cNvPr>
          <p:cNvSpPr/>
          <p:nvPr userDrawn="1"/>
        </p:nvSpPr>
        <p:spPr>
          <a:xfrm>
            <a:off x="0" y="0"/>
            <a:ext cx="12219355" cy="6858000"/>
          </a:xfrm>
          <a:prstGeom prst="rect">
            <a:avLst/>
          </a:prstGeom>
          <a:solidFill>
            <a:srgbClr val="10253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5" name="Title 1">
            <a:extLst>
              <a:ext uri="{FF2B5EF4-FFF2-40B4-BE49-F238E27FC236}">
                <a16:creationId xmlns:a16="http://schemas.microsoft.com/office/drawing/2014/main" id="{7B7C8FD1-5D0A-5274-9D68-0ED32358D6FE}"/>
              </a:ext>
            </a:extLst>
          </p:cNvPr>
          <p:cNvSpPr>
            <a:spLocks noGrp="1"/>
          </p:cNvSpPr>
          <p:nvPr>
            <p:ph type="title"/>
          </p:nvPr>
        </p:nvSpPr>
        <p:spPr>
          <a:xfrm>
            <a:off x="432000" y="359035"/>
            <a:ext cx="11328200" cy="461655"/>
          </a:xfrm>
        </p:spPr>
        <p:txBody>
          <a:bodyPr/>
          <a:lstStyle>
            <a:lvl1pPr>
              <a:defRPr>
                <a:solidFill>
                  <a:schemeClr val="bg1"/>
                </a:solidFill>
              </a:defRPr>
            </a:lvl1pPr>
          </a:lstStyle>
          <a:p>
            <a:r>
              <a:rPr lang="en-US"/>
              <a:t>Click to edit Master title style</a:t>
            </a:r>
            <a:endParaRPr lang="en-IN"/>
          </a:p>
        </p:txBody>
      </p:sp>
      <p:sp>
        <p:nvSpPr>
          <p:cNvPr id="6" name="Slide Number Placeholder 2">
            <a:extLst>
              <a:ext uri="{FF2B5EF4-FFF2-40B4-BE49-F238E27FC236}">
                <a16:creationId xmlns:a16="http://schemas.microsoft.com/office/drawing/2014/main" id="{D7EF872D-1DDB-FD6B-9A78-58086EF7BF5A}"/>
              </a:ext>
            </a:extLst>
          </p:cNvPr>
          <p:cNvSpPr>
            <a:spLocks noGrp="1"/>
          </p:cNvSpPr>
          <p:nvPr>
            <p:ph type="sldNum" sz="quarter" idx="10"/>
          </p:nvPr>
        </p:nvSpPr>
        <p:spPr>
          <a:xfrm>
            <a:off x="11048577" y="6356353"/>
            <a:ext cx="650240" cy="366183"/>
          </a:xfrm>
        </p:spPr>
        <p:txBody>
          <a:bodyPr/>
          <a:lstStyle/>
          <a:p>
            <a:fld id="{D6AB342A-830E-438F-A6A8-BEDF509AB0A8}" type="slidenum">
              <a:rPr lang="en-US" smtClean="0"/>
              <a:pPr/>
              <a:t>‹#›</a:t>
            </a:fld>
            <a:endParaRPr lang="en-US"/>
          </a:p>
        </p:txBody>
      </p:sp>
    </p:spTree>
    <p:extLst>
      <p:ext uri="{BB962C8B-B14F-4D97-AF65-F5344CB8AC3E}">
        <p14:creationId xmlns:p14="http://schemas.microsoft.com/office/powerpoint/2010/main" val="13852252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2C8242-A235-C5D9-306C-4AF3F12DEAAC}"/>
              </a:ext>
            </a:extLst>
          </p:cNvPr>
          <p:cNvSpPr/>
          <p:nvPr userDrawn="1"/>
        </p:nvSpPr>
        <p:spPr>
          <a:xfrm>
            <a:off x="0" y="0"/>
            <a:ext cx="12219355" cy="6858000"/>
          </a:xfrm>
          <a:prstGeom prst="rect">
            <a:avLst/>
          </a:prstGeom>
          <a:solidFill>
            <a:srgbClr val="10253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5" name="Title 1">
            <a:extLst>
              <a:ext uri="{FF2B5EF4-FFF2-40B4-BE49-F238E27FC236}">
                <a16:creationId xmlns:a16="http://schemas.microsoft.com/office/drawing/2014/main" id="{F4109782-223D-A72D-1EF3-EC45CCD026CF}"/>
              </a:ext>
            </a:extLst>
          </p:cNvPr>
          <p:cNvSpPr>
            <a:spLocks noGrp="1"/>
          </p:cNvSpPr>
          <p:nvPr>
            <p:ph type="title"/>
          </p:nvPr>
        </p:nvSpPr>
        <p:spPr>
          <a:xfrm>
            <a:off x="432000" y="359035"/>
            <a:ext cx="11328200" cy="461655"/>
          </a:xfrm>
        </p:spPr>
        <p:txBody>
          <a:bodyPr/>
          <a:lstStyle>
            <a:lvl1pPr>
              <a:defRPr>
                <a:solidFill>
                  <a:schemeClr val="bg1"/>
                </a:solidFill>
              </a:defRPr>
            </a:lvl1pPr>
          </a:lstStyle>
          <a:p>
            <a:r>
              <a:rPr lang="en-US"/>
              <a:t>Click to edit Master title style</a:t>
            </a:r>
            <a:endParaRPr lang="en-IN"/>
          </a:p>
        </p:txBody>
      </p:sp>
      <p:sp>
        <p:nvSpPr>
          <p:cNvPr id="6" name="Slide Number Placeholder 2">
            <a:extLst>
              <a:ext uri="{FF2B5EF4-FFF2-40B4-BE49-F238E27FC236}">
                <a16:creationId xmlns:a16="http://schemas.microsoft.com/office/drawing/2014/main" id="{0EFBEF28-BF78-9B5B-EFDA-3F139E0F9FFC}"/>
              </a:ext>
            </a:extLst>
          </p:cNvPr>
          <p:cNvSpPr>
            <a:spLocks noGrp="1"/>
          </p:cNvSpPr>
          <p:nvPr>
            <p:ph type="sldNum" sz="quarter" idx="10"/>
          </p:nvPr>
        </p:nvSpPr>
        <p:spPr>
          <a:xfrm>
            <a:off x="11048577" y="6356353"/>
            <a:ext cx="650240" cy="366183"/>
          </a:xfrm>
        </p:spPr>
        <p:txBody>
          <a:bodyPr/>
          <a:lstStyle/>
          <a:p>
            <a:fld id="{D6AB342A-830E-438F-A6A8-BEDF509AB0A8}" type="slidenum">
              <a:rPr lang="en-US" smtClean="0"/>
              <a:pPr/>
              <a:t>‹#›</a:t>
            </a:fld>
            <a:endParaRPr lang="en-US"/>
          </a:p>
        </p:txBody>
      </p:sp>
    </p:spTree>
    <p:extLst>
      <p:ext uri="{BB962C8B-B14F-4D97-AF65-F5344CB8AC3E}">
        <p14:creationId xmlns:p14="http://schemas.microsoft.com/office/powerpoint/2010/main" val="290198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019219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4" name="Picture 4" descr="Image result for digital transformation shutterstock">
            <a:extLst>
              <a:ext uri="{FF2B5EF4-FFF2-40B4-BE49-F238E27FC236}">
                <a16:creationId xmlns:a16="http://schemas.microsoft.com/office/drawing/2014/main" id="{83E8CBA3-0592-4CC5-B192-E3E39F1705DC}"/>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053" t="19260" r="142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16D69DAA-50B0-490B-B879-A9AFA26B8029}"/>
              </a:ext>
            </a:extLst>
          </p:cNvPr>
          <p:cNvSpPr/>
          <p:nvPr userDrawn="1"/>
        </p:nvSpPr>
        <p:spPr>
          <a:xfrm>
            <a:off x="1" y="0"/>
            <a:ext cx="12192001" cy="6858000"/>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5" name="Rectangle 4">
            <a:extLst>
              <a:ext uri="{FF2B5EF4-FFF2-40B4-BE49-F238E27FC236}">
                <a16:creationId xmlns:a16="http://schemas.microsoft.com/office/drawing/2014/main" id="{BA100332-FD9E-43B4-A5EA-D655F50E55C6}"/>
              </a:ext>
            </a:extLst>
          </p:cNvPr>
          <p:cNvSpPr/>
          <p:nvPr userDrawn="1"/>
        </p:nvSpPr>
        <p:spPr>
          <a:xfrm>
            <a:off x="-1" y="4037932"/>
            <a:ext cx="9105417" cy="2455333"/>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7" name="Rectangle 6">
            <a:extLst>
              <a:ext uri="{FF2B5EF4-FFF2-40B4-BE49-F238E27FC236}">
                <a16:creationId xmlns:a16="http://schemas.microsoft.com/office/drawing/2014/main" id="{4862DC76-2326-4337-A09D-F6B09741B5C5}"/>
              </a:ext>
            </a:extLst>
          </p:cNvPr>
          <p:cNvSpPr/>
          <p:nvPr userDrawn="1"/>
        </p:nvSpPr>
        <p:spPr>
          <a:xfrm>
            <a:off x="0" y="4037932"/>
            <a:ext cx="9105416" cy="118533"/>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8" name="Rectangle 7">
            <a:extLst>
              <a:ext uri="{FF2B5EF4-FFF2-40B4-BE49-F238E27FC236}">
                <a16:creationId xmlns:a16="http://schemas.microsoft.com/office/drawing/2014/main" id="{D44349FB-3EFD-45E8-9741-7BB218BE08AE}"/>
              </a:ext>
            </a:extLst>
          </p:cNvPr>
          <p:cNvSpPr/>
          <p:nvPr userDrawn="1"/>
        </p:nvSpPr>
        <p:spPr>
          <a:xfrm>
            <a:off x="11836361" y="0"/>
            <a:ext cx="355639" cy="6858000"/>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9" name="Rectangle 8">
            <a:extLst>
              <a:ext uri="{FF2B5EF4-FFF2-40B4-BE49-F238E27FC236}">
                <a16:creationId xmlns:a16="http://schemas.microsoft.com/office/drawing/2014/main" id="{B2E0560B-C8EC-45DE-AE89-65A343A6FE8A}"/>
              </a:ext>
            </a:extLst>
          </p:cNvPr>
          <p:cNvSpPr/>
          <p:nvPr userDrawn="1"/>
        </p:nvSpPr>
        <p:spPr>
          <a:xfrm>
            <a:off x="11484609" y="0"/>
            <a:ext cx="355639" cy="6858000"/>
          </a:xfrm>
          <a:prstGeom prst="rect">
            <a:avLst/>
          </a:prstGeom>
          <a:solidFill>
            <a:srgbClr val="BDD7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10" name="Rectangle 9">
            <a:extLst>
              <a:ext uri="{FF2B5EF4-FFF2-40B4-BE49-F238E27FC236}">
                <a16:creationId xmlns:a16="http://schemas.microsoft.com/office/drawing/2014/main" id="{C673730A-509F-4C18-8764-173CF6818E38}"/>
              </a:ext>
            </a:extLst>
          </p:cNvPr>
          <p:cNvSpPr/>
          <p:nvPr userDrawn="1"/>
        </p:nvSpPr>
        <p:spPr>
          <a:xfrm>
            <a:off x="11136403" y="0"/>
            <a:ext cx="355639" cy="6858000"/>
          </a:xfrm>
          <a:prstGeom prst="rect">
            <a:avLst/>
          </a:prstGeom>
          <a:solidFill>
            <a:srgbClr val="BDD70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grpSp>
        <p:nvGrpSpPr>
          <p:cNvPr id="13" name="Group 12">
            <a:extLst>
              <a:ext uri="{FF2B5EF4-FFF2-40B4-BE49-F238E27FC236}">
                <a16:creationId xmlns:a16="http://schemas.microsoft.com/office/drawing/2014/main" id="{AF74E99E-CF72-4D8E-A24E-0DAC4860C504}"/>
              </a:ext>
            </a:extLst>
          </p:cNvPr>
          <p:cNvGrpSpPr/>
          <p:nvPr userDrawn="1"/>
        </p:nvGrpSpPr>
        <p:grpSpPr>
          <a:xfrm>
            <a:off x="9742013" y="1"/>
            <a:ext cx="1954179" cy="1106663"/>
            <a:chOff x="9753599" y="1"/>
            <a:chExt cx="1739885" cy="985307"/>
          </a:xfrm>
        </p:grpSpPr>
        <p:sp>
          <p:nvSpPr>
            <p:cNvPr id="14" name="Round Same Side Corner Rectangle 72">
              <a:extLst>
                <a:ext uri="{FF2B5EF4-FFF2-40B4-BE49-F238E27FC236}">
                  <a16:creationId xmlns:a16="http://schemas.microsoft.com/office/drawing/2014/main" id="{16C0E275-4B85-4EE2-BC46-F29E0C9C6A03}"/>
                </a:ext>
              </a:extLst>
            </p:cNvPr>
            <p:cNvSpPr/>
            <p:nvPr/>
          </p:nvSpPr>
          <p:spPr>
            <a:xfrm rot="10800000">
              <a:off x="9753599" y="1"/>
              <a:ext cx="1739885" cy="985307"/>
            </a:xfrm>
            <a:prstGeom prst="round2Same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pic>
          <p:nvPicPr>
            <p:cNvPr id="15" name="Picture 2" descr="Image result for sify logo">
              <a:extLst>
                <a:ext uri="{FF2B5EF4-FFF2-40B4-BE49-F238E27FC236}">
                  <a16:creationId xmlns:a16="http://schemas.microsoft.com/office/drawing/2014/main" id="{77506E3D-8016-4414-AE74-79A26E121E0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4"/>
            <a:stretch/>
          </p:blipFill>
          <p:spPr bwMode="auto">
            <a:xfrm>
              <a:off x="9913463" y="95622"/>
              <a:ext cx="1420156" cy="804646"/>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Slide Number Placeholder 27">
            <a:extLst>
              <a:ext uri="{FF2B5EF4-FFF2-40B4-BE49-F238E27FC236}">
                <a16:creationId xmlns:a16="http://schemas.microsoft.com/office/drawing/2014/main" id="{83D9CD19-34E8-4942-B632-FFBD3669E4B3}"/>
              </a:ext>
            </a:extLst>
          </p:cNvPr>
          <p:cNvSpPr txBox="1">
            <a:spLocks/>
          </p:cNvSpPr>
          <p:nvPr userDrawn="1"/>
        </p:nvSpPr>
        <p:spPr>
          <a:xfrm>
            <a:off x="4287815" y="6356352"/>
            <a:ext cx="2743200" cy="365125"/>
          </a:xfrm>
          <a:prstGeom prst="rect">
            <a:avLst/>
          </a:prstGeom>
        </p:spPr>
        <p:txBody>
          <a:bodyPr vert="horz" lIns="121904" tIns="60953" rIns="0" bIns="60953" rtlCol="0" anchor="ctr"/>
          <a:lstStyle>
            <a:defPPr>
              <a:defRPr lang="en-US"/>
            </a:defPPr>
            <a:lvl1pPr marL="0" algn="r" defTabSz="914286" rtl="0" eaLnBrk="1" latinLnBrk="0" hangingPunct="1">
              <a:defRPr sz="1000" kern="1200">
                <a:solidFill>
                  <a:schemeClr val="tx1">
                    <a:tint val="75000"/>
                  </a:schemeClr>
                </a:solidFill>
                <a:latin typeface="Trebuchet MS" pitchFamily="34" charset="0"/>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fld id="{408A3319-5104-4E46-B7BB-4F68F196E486}" type="slidenum">
              <a:rPr lang="en-IN" sz="1333" smtClean="0">
                <a:latin typeface="Arial Nova" panose="020B0504020202020204" pitchFamily="34" charset="0"/>
              </a:rPr>
              <a:pPr/>
              <a:t>‹#›</a:t>
            </a:fld>
            <a:endParaRPr lang="en-IN" sz="1333">
              <a:latin typeface="Arial Nova" panose="020B0504020202020204" pitchFamily="34" charset="0"/>
            </a:endParaRPr>
          </a:p>
        </p:txBody>
      </p:sp>
      <p:sp>
        <p:nvSpPr>
          <p:cNvPr id="17" name="Text Placeholder 16">
            <a:extLst>
              <a:ext uri="{FF2B5EF4-FFF2-40B4-BE49-F238E27FC236}">
                <a16:creationId xmlns:a16="http://schemas.microsoft.com/office/drawing/2014/main" id="{2E64CF6D-2EC1-4E99-9509-ABE945C9B924}"/>
              </a:ext>
            </a:extLst>
          </p:cNvPr>
          <p:cNvSpPr>
            <a:spLocks noGrp="1"/>
          </p:cNvSpPr>
          <p:nvPr>
            <p:ph type="body" sz="quarter" idx="13" hasCustomPrompt="1"/>
          </p:nvPr>
        </p:nvSpPr>
        <p:spPr>
          <a:xfrm>
            <a:off x="488041" y="4464464"/>
            <a:ext cx="6816328" cy="454763"/>
          </a:xfrm>
        </p:spPr>
        <p:txBody>
          <a:bodyPr>
            <a:noAutofit/>
          </a:bodyPr>
          <a:lstStyle>
            <a:lvl1pPr marL="0" indent="0">
              <a:buNone/>
              <a:defRPr sz="3200" b="1">
                <a:solidFill>
                  <a:srgbClr val="10253F"/>
                </a:solidFill>
              </a:defRPr>
            </a:lvl1pPr>
          </a:lstStyle>
          <a:p>
            <a:pPr lvl="0"/>
            <a:r>
              <a:rPr lang="en-US"/>
              <a:t>TITLE OF THE SLIDE - LINE ONE</a:t>
            </a:r>
            <a:endParaRPr lang="en-IN"/>
          </a:p>
        </p:txBody>
      </p:sp>
      <p:sp>
        <p:nvSpPr>
          <p:cNvPr id="18" name="Text Placeholder 16">
            <a:extLst>
              <a:ext uri="{FF2B5EF4-FFF2-40B4-BE49-F238E27FC236}">
                <a16:creationId xmlns:a16="http://schemas.microsoft.com/office/drawing/2014/main" id="{B8F72929-D74C-4BDB-9B56-6937C3360D9C}"/>
              </a:ext>
            </a:extLst>
          </p:cNvPr>
          <p:cNvSpPr>
            <a:spLocks noGrp="1"/>
          </p:cNvSpPr>
          <p:nvPr>
            <p:ph type="body" sz="quarter" idx="14" hasCustomPrompt="1"/>
          </p:nvPr>
        </p:nvSpPr>
        <p:spPr>
          <a:xfrm>
            <a:off x="488041" y="5005853"/>
            <a:ext cx="6816328" cy="454763"/>
          </a:xfrm>
        </p:spPr>
        <p:txBody>
          <a:bodyPr>
            <a:noAutofit/>
          </a:bodyPr>
          <a:lstStyle>
            <a:lvl1pPr marL="0" indent="0">
              <a:buNone/>
              <a:defRPr sz="3200" b="1">
                <a:solidFill>
                  <a:schemeClr val="bg1"/>
                </a:solidFill>
              </a:defRPr>
            </a:lvl1pPr>
          </a:lstStyle>
          <a:p>
            <a:pPr lvl="0"/>
            <a:r>
              <a:rPr lang="en-US"/>
              <a:t>LINE TWO</a:t>
            </a:r>
          </a:p>
        </p:txBody>
      </p:sp>
      <p:sp>
        <p:nvSpPr>
          <p:cNvPr id="20" name="Text Placeholder 16">
            <a:extLst>
              <a:ext uri="{FF2B5EF4-FFF2-40B4-BE49-F238E27FC236}">
                <a16:creationId xmlns:a16="http://schemas.microsoft.com/office/drawing/2014/main" id="{2E4206FC-F25B-4090-B5DC-00954F9FF892}"/>
              </a:ext>
            </a:extLst>
          </p:cNvPr>
          <p:cNvSpPr>
            <a:spLocks noGrp="1"/>
          </p:cNvSpPr>
          <p:nvPr>
            <p:ph type="body" sz="quarter" idx="15" hasCustomPrompt="1"/>
          </p:nvPr>
        </p:nvSpPr>
        <p:spPr>
          <a:xfrm>
            <a:off x="488041" y="5823917"/>
            <a:ext cx="6816328" cy="454763"/>
          </a:xfrm>
        </p:spPr>
        <p:txBody>
          <a:bodyPr>
            <a:noAutofit/>
          </a:bodyPr>
          <a:lstStyle>
            <a:lvl1pPr marL="0" indent="0">
              <a:buNone/>
              <a:defRPr sz="2133" b="1">
                <a:solidFill>
                  <a:srgbClr val="595959"/>
                </a:solidFill>
              </a:defRPr>
            </a:lvl1pPr>
          </a:lstStyle>
          <a:p>
            <a:pPr lvl="0"/>
            <a:r>
              <a:rPr lang="en-US"/>
              <a:t>Month ‘18</a:t>
            </a:r>
          </a:p>
        </p:txBody>
      </p:sp>
    </p:spTree>
    <p:extLst>
      <p:ext uri="{BB962C8B-B14F-4D97-AF65-F5344CB8AC3E}">
        <p14:creationId xmlns:p14="http://schemas.microsoft.com/office/powerpoint/2010/main" val="166417695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a:p>
        </p:txBody>
      </p:sp>
      <p:sp>
        <p:nvSpPr>
          <p:cNvPr id="5" name="Title 4"/>
          <p:cNvSpPr>
            <a:spLocks noGrp="1"/>
          </p:cNvSpPr>
          <p:nvPr>
            <p:ph type="title" hasCustomPrompt="1"/>
          </p:nvPr>
        </p:nvSpPr>
        <p:spPr/>
        <p:txBody>
          <a:bodyPr/>
          <a:lstStyle>
            <a:lvl1pPr>
              <a:defRPr baseline="0"/>
            </a:lvl1pPr>
          </a:lstStyle>
          <a:p>
            <a:r>
              <a:rPr lang="en-US"/>
              <a:t>AGENDA</a:t>
            </a:r>
          </a:p>
        </p:txBody>
      </p:sp>
      <p:grpSp>
        <p:nvGrpSpPr>
          <p:cNvPr id="30" name="Group 29">
            <a:extLst>
              <a:ext uri="{FF2B5EF4-FFF2-40B4-BE49-F238E27FC236}">
                <a16:creationId xmlns:a16="http://schemas.microsoft.com/office/drawing/2014/main" id="{62D161BB-E9A0-4C84-B81C-680E9D201940}"/>
              </a:ext>
            </a:extLst>
          </p:cNvPr>
          <p:cNvGrpSpPr/>
          <p:nvPr userDrawn="1"/>
        </p:nvGrpSpPr>
        <p:grpSpPr>
          <a:xfrm>
            <a:off x="432000" y="1293851"/>
            <a:ext cx="985731" cy="748988"/>
            <a:chOff x="324000" y="970388"/>
            <a:chExt cx="739298" cy="561741"/>
          </a:xfrm>
        </p:grpSpPr>
        <p:sp>
          <p:nvSpPr>
            <p:cNvPr id="8" name="Rectangle 7">
              <a:extLst>
                <a:ext uri="{FF2B5EF4-FFF2-40B4-BE49-F238E27FC236}">
                  <a16:creationId xmlns:a16="http://schemas.microsoft.com/office/drawing/2014/main" id="{1C3166A6-F41B-45A4-92DF-F0B509EE8458}"/>
                </a:ext>
              </a:extLst>
            </p:cNvPr>
            <p:cNvSpPr/>
            <p:nvPr/>
          </p:nvSpPr>
          <p:spPr>
            <a:xfrm>
              <a:off x="324000" y="1034175"/>
              <a:ext cx="122382" cy="457200"/>
            </a:xfrm>
            <a:prstGeom prst="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a:latin typeface="Arial Nova" panose="020B0504020202020204" pitchFamily="34" charset="0"/>
              </a:endParaRPr>
            </a:p>
          </p:txBody>
        </p:sp>
        <p:sp>
          <p:nvSpPr>
            <p:cNvPr id="9" name="TextBox 8">
              <a:extLst>
                <a:ext uri="{FF2B5EF4-FFF2-40B4-BE49-F238E27FC236}">
                  <a16:creationId xmlns:a16="http://schemas.microsoft.com/office/drawing/2014/main" id="{552D2382-F5C6-45FF-9C5D-E8E26A951AC0}"/>
                </a:ext>
              </a:extLst>
            </p:cNvPr>
            <p:cNvSpPr txBox="1"/>
            <p:nvPr/>
          </p:nvSpPr>
          <p:spPr>
            <a:xfrm>
              <a:off x="462934" y="970388"/>
              <a:ext cx="600364" cy="561741"/>
            </a:xfrm>
            <a:prstGeom prst="rect">
              <a:avLst/>
            </a:prstGeom>
            <a:noFill/>
          </p:spPr>
          <p:txBody>
            <a:bodyPr wrap="square" rtlCol="0">
              <a:spAutoFit/>
            </a:bodyPr>
            <a:lstStyle/>
            <a:p>
              <a:r>
                <a:rPr lang="en-US" sz="4267">
                  <a:solidFill>
                    <a:schemeClr val="accent1"/>
                  </a:solidFill>
                  <a:latin typeface="Impact" pitchFamily="34" charset="0"/>
                </a:rPr>
                <a:t>01</a:t>
              </a:r>
            </a:p>
          </p:txBody>
        </p:sp>
      </p:grpSp>
      <p:grpSp>
        <p:nvGrpSpPr>
          <p:cNvPr id="31" name="Group 30">
            <a:extLst>
              <a:ext uri="{FF2B5EF4-FFF2-40B4-BE49-F238E27FC236}">
                <a16:creationId xmlns:a16="http://schemas.microsoft.com/office/drawing/2014/main" id="{F7DA82C5-F2E2-482A-A2A1-3CF744413BA8}"/>
              </a:ext>
            </a:extLst>
          </p:cNvPr>
          <p:cNvGrpSpPr/>
          <p:nvPr userDrawn="1"/>
        </p:nvGrpSpPr>
        <p:grpSpPr>
          <a:xfrm>
            <a:off x="432000" y="2146373"/>
            <a:ext cx="1034989" cy="748988"/>
            <a:chOff x="324000" y="1609779"/>
            <a:chExt cx="776242" cy="561741"/>
          </a:xfrm>
        </p:grpSpPr>
        <p:sp>
          <p:nvSpPr>
            <p:cNvPr id="12" name="Rectangle 11">
              <a:extLst>
                <a:ext uri="{FF2B5EF4-FFF2-40B4-BE49-F238E27FC236}">
                  <a16:creationId xmlns:a16="http://schemas.microsoft.com/office/drawing/2014/main" id="{C8AA51CE-5F59-4296-B4EA-B308738960AB}"/>
                </a:ext>
              </a:extLst>
            </p:cNvPr>
            <p:cNvSpPr/>
            <p:nvPr/>
          </p:nvSpPr>
          <p:spPr>
            <a:xfrm>
              <a:off x="324000" y="1673566"/>
              <a:ext cx="122382" cy="457200"/>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a:latin typeface="Arial Nova" panose="020B0504020202020204" pitchFamily="34" charset="0"/>
              </a:endParaRPr>
            </a:p>
          </p:txBody>
        </p:sp>
        <p:sp>
          <p:nvSpPr>
            <p:cNvPr id="13" name="TextBox 12">
              <a:extLst>
                <a:ext uri="{FF2B5EF4-FFF2-40B4-BE49-F238E27FC236}">
                  <a16:creationId xmlns:a16="http://schemas.microsoft.com/office/drawing/2014/main" id="{891A4343-C193-4CFA-8372-2E43A07B1845}"/>
                </a:ext>
              </a:extLst>
            </p:cNvPr>
            <p:cNvSpPr txBox="1"/>
            <p:nvPr/>
          </p:nvSpPr>
          <p:spPr>
            <a:xfrm>
              <a:off x="462934" y="1609779"/>
              <a:ext cx="637308" cy="561741"/>
            </a:xfrm>
            <a:prstGeom prst="rect">
              <a:avLst/>
            </a:prstGeom>
            <a:noFill/>
          </p:spPr>
          <p:txBody>
            <a:bodyPr wrap="square" rtlCol="0">
              <a:spAutoFit/>
            </a:bodyPr>
            <a:lstStyle/>
            <a:p>
              <a:r>
                <a:rPr lang="en-US" sz="4267">
                  <a:solidFill>
                    <a:schemeClr val="accent2"/>
                  </a:solidFill>
                  <a:latin typeface="Impact" pitchFamily="34" charset="0"/>
                </a:rPr>
                <a:t>02</a:t>
              </a:r>
            </a:p>
          </p:txBody>
        </p:sp>
      </p:grpSp>
      <p:grpSp>
        <p:nvGrpSpPr>
          <p:cNvPr id="32" name="Group 31">
            <a:extLst>
              <a:ext uri="{FF2B5EF4-FFF2-40B4-BE49-F238E27FC236}">
                <a16:creationId xmlns:a16="http://schemas.microsoft.com/office/drawing/2014/main" id="{3DF5479A-D744-420E-865C-9CEE11BBC7E3}"/>
              </a:ext>
            </a:extLst>
          </p:cNvPr>
          <p:cNvGrpSpPr/>
          <p:nvPr userDrawn="1"/>
        </p:nvGrpSpPr>
        <p:grpSpPr>
          <a:xfrm>
            <a:off x="432000" y="2998894"/>
            <a:ext cx="1034989" cy="748988"/>
            <a:chOff x="324000" y="2249170"/>
            <a:chExt cx="776242" cy="561741"/>
          </a:xfrm>
        </p:grpSpPr>
        <p:sp>
          <p:nvSpPr>
            <p:cNvPr id="16" name="Rectangle 15">
              <a:extLst>
                <a:ext uri="{FF2B5EF4-FFF2-40B4-BE49-F238E27FC236}">
                  <a16:creationId xmlns:a16="http://schemas.microsoft.com/office/drawing/2014/main" id="{3C680145-B3AD-4B2A-9E40-F5094E133BFE}"/>
                </a:ext>
              </a:extLst>
            </p:cNvPr>
            <p:cNvSpPr/>
            <p:nvPr/>
          </p:nvSpPr>
          <p:spPr>
            <a:xfrm>
              <a:off x="324000" y="2312957"/>
              <a:ext cx="122382" cy="457200"/>
            </a:xfrm>
            <a:prstGeom prst="rect">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a:latin typeface="Arial Nova" panose="020B0504020202020204" pitchFamily="34" charset="0"/>
              </a:endParaRPr>
            </a:p>
          </p:txBody>
        </p:sp>
        <p:sp>
          <p:nvSpPr>
            <p:cNvPr id="17" name="TextBox 16">
              <a:extLst>
                <a:ext uri="{FF2B5EF4-FFF2-40B4-BE49-F238E27FC236}">
                  <a16:creationId xmlns:a16="http://schemas.microsoft.com/office/drawing/2014/main" id="{DDF48DF7-6E11-486A-8FE6-AEE948204566}"/>
                </a:ext>
              </a:extLst>
            </p:cNvPr>
            <p:cNvSpPr txBox="1"/>
            <p:nvPr/>
          </p:nvSpPr>
          <p:spPr>
            <a:xfrm>
              <a:off x="462934" y="2249170"/>
              <a:ext cx="637308" cy="561741"/>
            </a:xfrm>
            <a:prstGeom prst="rect">
              <a:avLst/>
            </a:prstGeom>
            <a:noFill/>
          </p:spPr>
          <p:txBody>
            <a:bodyPr wrap="square" rtlCol="0">
              <a:spAutoFit/>
            </a:bodyPr>
            <a:lstStyle/>
            <a:p>
              <a:r>
                <a:rPr lang="en-US" sz="4267">
                  <a:solidFill>
                    <a:schemeClr val="accent3"/>
                  </a:solidFill>
                  <a:latin typeface="Impact" pitchFamily="34" charset="0"/>
                </a:rPr>
                <a:t>03</a:t>
              </a:r>
            </a:p>
          </p:txBody>
        </p:sp>
      </p:grpSp>
      <p:grpSp>
        <p:nvGrpSpPr>
          <p:cNvPr id="33" name="Group 32">
            <a:extLst>
              <a:ext uri="{FF2B5EF4-FFF2-40B4-BE49-F238E27FC236}">
                <a16:creationId xmlns:a16="http://schemas.microsoft.com/office/drawing/2014/main" id="{D3AB779D-C36B-449A-90A1-4B9C9A8AB11D}"/>
              </a:ext>
            </a:extLst>
          </p:cNvPr>
          <p:cNvGrpSpPr/>
          <p:nvPr userDrawn="1"/>
        </p:nvGrpSpPr>
        <p:grpSpPr>
          <a:xfrm>
            <a:off x="432000" y="3851415"/>
            <a:ext cx="1034989" cy="748988"/>
            <a:chOff x="324000" y="2888561"/>
            <a:chExt cx="776242" cy="561741"/>
          </a:xfrm>
        </p:grpSpPr>
        <p:sp>
          <p:nvSpPr>
            <p:cNvPr id="20" name="Rectangle 19">
              <a:extLst>
                <a:ext uri="{FF2B5EF4-FFF2-40B4-BE49-F238E27FC236}">
                  <a16:creationId xmlns:a16="http://schemas.microsoft.com/office/drawing/2014/main" id="{8140F5ED-12D8-43D6-B130-3C4F403121C1}"/>
                </a:ext>
              </a:extLst>
            </p:cNvPr>
            <p:cNvSpPr/>
            <p:nvPr/>
          </p:nvSpPr>
          <p:spPr>
            <a:xfrm>
              <a:off x="324000" y="2952348"/>
              <a:ext cx="122382" cy="457200"/>
            </a:xfrm>
            <a:prstGeom prst="rect">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a:latin typeface="Arial Nova" panose="020B0504020202020204" pitchFamily="34" charset="0"/>
              </a:endParaRPr>
            </a:p>
          </p:txBody>
        </p:sp>
        <p:sp>
          <p:nvSpPr>
            <p:cNvPr id="21" name="TextBox 20">
              <a:extLst>
                <a:ext uri="{FF2B5EF4-FFF2-40B4-BE49-F238E27FC236}">
                  <a16:creationId xmlns:a16="http://schemas.microsoft.com/office/drawing/2014/main" id="{174EFB40-188F-4F11-AF25-AA94EF9E5756}"/>
                </a:ext>
              </a:extLst>
            </p:cNvPr>
            <p:cNvSpPr txBox="1"/>
            <p:nvPr/>
          </p:nvSpPr>
          <p:spPr>
            <a:xfrm>
              <a:off x="462934" y="2888561"/>
              <a:ext cx="637308" cy="561741"/>
            </a:xfrm>
            <a:prstGeom prst="rect">
              <a:avLst/>
            </a:prstGeom>
            <a:noFill/>
          </p:spPr>
          <p:txBody>
            <a:bodyPr wrap="square" rtlCol="0">
              <a:spAutoFit/>
            </a:bodyPr>
            <a:lstStyle/>
            <a:p>
              <a:r>
                <a:rPr lang="en-US" sz="4267">
                  <a:solidFill>
                    <a:schemeClr val="accent4"/>
                  </a:solidFill>
                  <a:latin typeface="Impact" pitchFamily="34" charset="0"/>
                </a:rPr>
                <a:t>04</a:t>
              </a:r>
            </a:p>
          </p:txBody>
        </p:sp>
      </p:grpSp>
      <p:sp>
        <p:nvSpPr>
          <p:cNvPr id="3" name="Text Placeholder 2">
            <a:extLst>
              <a:ext uri="{FF2B5EF4-FFF2-40B4-BE49-F238E27FC236}">
                <a16:creationId xmlns:a16="http://schemas.microsoft.com/office/drawing/2014/main" id="{4A32CE3C-896B-46F3-AA80-7C8037C973EB}"/>
              </a:ext>
            </a:extLst>
          </p:cNvPr>
          <p:cNvSpPr>
            <a:spLocks noGrp="1"/>
          </p:cNvSpPr>
          <p:nvPr>
            <p:ph type="body" sz="quarter" idx="13" hasCustomPrompt="1"/>
          </p:nvPr>
        </p:nvSpPr>
        <p:spPr>
          <a:xfrm>
            <a:off x="1638800" y="1527411"/>
            <a:ext cx="6529149" cy="312579"/>
          </a:xfrm>
        </p:spPr>
        <p:txBody>
          <a:bodyPr rIns="0" bIns="0" anchor="ctr">
            <a:normAutofit/>
          </a:bodyPr>
          <a:lstStyle>
            <a:lvl1pPr marL="0" indent="0">
              <a:buNone/>
              <a:defRPr sz="1867"/>
            </a:lvl1pPr>
          </a:lstStyle>
          <a:p>
            <a:pPr lvl="0"/>
            <a:r>
              <a:rPr lang="en-US"/>
              <a:t>SECTION DIVIDER 1</a:t>
            </a:r>
          </a:p>
        </p:txBody>
      </p:sp>
      <p:sp>
        <p:nvSpPr>
          <p:cNvPr id="36" name="Text Placeholder 2">
            <a:extLst>
              <a:ext uri="{FF2B5EF4-FFF2-40B4-BE49-F238E27FC236}">
                <a16:creationId xmlns:a16="http://schemas.microsoft.com/office/drawing/2014/main" id="{27522565-96B8-44DB-AB59-310E11A6DE8C}"/>
              </a:ext>
            </a:extLst>
          </p:cNvPr>
          <p:cNvSpPr>
            <a:spLocks noGrp="1"/>
          </p:cNvSpPr>
          <p:nvPr>
            <p:ph type="body" sz="quarter" idx="14" hasCustomPrompt="1"/>
          </p:nvPr>
        </p:nvSpPr>
        <p:spPr>
          <a:xfrm>
            <a:off x="1638800" y="2379932"/>
            <a:ext cx="6529149" cy="312579"/>
          </a:xfrm>
        </p:spPr>
        <p:txBody>
          <a:bodyPr rIns="0" bIns="0" anchor="ctr">
            <a:normAutofit/>
          </a:bodyPr>
          <a:lstStyle>
            <a:lvl1pPr marL="0" indent="0">
              <a:buNone/>
              <a:defRPr sz="1867"/>
            </a:lvl1pPr>
          </a:lstStyle>
          <a:p>
            <a:pPr lvl="0"/>
            <a:r>
              <a:rPr lang="en-US"/>
              <a:t>SECTION DIVIDER 2</a:t>
            </a:r>
          </a:p>
        </p:txBody>
      </p:sp>
      <p:sp>
        <p:nvSpPr>
          <p:cNvPr id="37" name="Text Placeholder 2">
            <a:extLst>
              <a:ext uri="{FF2B5EF4-FFF2-40B4-BE49-F238E27FC236}">
                <a16:creationId xmlns:a16="http://schemas.microsoft.com/office/drawing/2014/main" id="{D20B090F-D8BF-414D-90A1-D2DBE446D49D}"/>
              </a:ext>
            </a:extLst>
          </p:cNvPr>
          <p:cNvSpPr>
            <a:spLocks noGrp="1"/>
          </p:cNvSpPr>
          <p:nvPr>
            <p:ph type="body" sz="quarter" idx="15" hasCustomPrompt="1"/>
          </p:nvPr>
        </p:nvSpPr>
        <p:spPr>
          <a:xfrm>
            <a:off x="1638800" y="3232453"/>
            <a:ext cx="6529149" cy="312579"/>
          </a:xfrm>
        </p:spPr>
        <p:txBody>
          <a:bodyPr rIns="0" bIns="0" anchor="ctr">
            <a:normAutofit/>
          </a:bodyPr>
          <a:lstStyle>
            <a:lvl1pPr marL="0" indent="0">
              <a:buNone/>
              <a:defRPr sz="1867"/>
            </a:lvl1pPr>
          </a:lstStyle>
          <a:p>
            <a:pPr lvl="0"/>
            <a:r>
              <a:rPr lang="en-US"/>
              <a:t>SECTION DIVIDER 3</a:t>
            </a:r>
          </a:p>
        </p:txBody>
      </p:sp>
      <p:sp>
        <p:nvSpPr>
          <p:cNvPr id="38" name="Text Placeholder 2">
            <a:extLst>
              <a:ext uri="{FF2B5EF4-FFF2-40B4-BE49-F238E27FC236}">
                <a16:creationId xmlns:a16="http://schemas.microsoft.com/office/drawing/2014/main" id="{FD56B850-8139-4412-AA48-5B3080C68A55}"/>
              </a:ext>
            </a:extLst>
          </p:cNvPr>
          <p:cNvSpPr>
            <a:spLocks noGrp="1"/>
          </p:cNvSpPr>
          <p:nvPr>
            <p:ph type="body" sz="quarter" idx="16" hasCustomPrompt="1"/>
          </p:nvPr>
        </p:nvSpPr>
        <p:spPr>
          <a:xfrm>
            <a:off x="1638800" y="4084975"/>
            <a:ext cx="6529149" cy="312579"/>
          </a:xfrm>
        </p:spPr>
        <p:txBody>
          <a:bodyPr rIns="0" bIns="0" anchor="ctr">
            <a:normAutofit/>
          </a:bodyPr>
          <a:lstStyle>
            <a:lvl1pPr marL="0" indent="0">
              <a:buNone/>
              <a:defRPr sz="1867"/>
            </a:lvl1pPr>
          </a:lstStyle>
          <a:p>
            <a:pPr lvl="0"/>
            <a:r>
              <a:rPr lang="en-US"/>
              <a:t>SECTION DIVIDER 4</a:t>
            </a:r>
          </a:p>
        </p:txBody>
      </p:sp>
      <p:sp>
        <p:nvSpPr>
          <p:cNvPr id="39" name="Text Placeholder 2">
            <a:extLst>
              <a:ext uri="{FF2B5EF4-FFF2-40B4-BE49-F238E27FC236}">
                <a16:creationId xmlns:a16="http://schemas.microsoft.com/office/drawing/2014/main" id="{BBAD39C6-C5BE-4DA1-BBBB-C5DDFB535840}"/>
              </a:ext>
            </a:extLst>
          </p:cNvPr>
          <p:cNvSpPr>
            <a:spLocks noGrp="1"/>
          </p:cNvSpPr>
          <p:nvPr>
            <p:ph type="body" sz="quarter" idx="17" hasCustomPrompt="1"/>
          </p:nvPr>
        </p:nvSpPr>
        <p:spPr>
          <a:xfrm>
            <a:off x="1638800" y="4937496"/>
            <a:ext cx="6529149" cy="312579"/>
          </a:xfrm>
        </p:spPr>
        <p:txBody>
          <a:bodyPr rIns="0" bIns="0" anchor="ctr">
            <a:normAutofit/>
          </a:bodyPr>
          <a:lstStyle>
            <a:lvl1pPr marL="0" indent="0">
              <a:buNone/>
              <a:defRPr sz="1867"/>
            </a:lvl1pPr>
          </a:lstStyle>
          <a:p>
            <a:pPr lvl="0"/>
            <a:r>
              <a:rPr lang="en-US"/>
              <a:t>SECTION DIVIDER 5</a:t>
            </a:r>
          </a:p>
        </p:txBody>
      </p:sp>
    </p:spTree>
    <p:extLst>
      <p:ext uri="{BB962C8B-B14F-4D97-AF65-F5344CB8AC3E}">
        <p14:creationId xmlns:p14="http://schemas.microsoft.com/office/powerpoint/2010/main" val="303239766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504995"/>
            <a:ext cx="10051200" cy="461655"/>
          </a:xfrm>
          <a:prstGeom prst="rect">
            <a:avLst/>
          </a:prstGeom>
        </p:spPr>
        <p:txBody>
          <a:bodyPr/>
          <a:lstStyle>
            <a:lvl1pPr>
              <a:defRPr baseline="0"/>
            </a:lvl1pPr>
          </a:lstStyle>
          <a:p>
            <a:r>
              <a:rPr lang="en-US"/>
              <a:t>TITLE OF THE SLIDE GOES HERE</a:t>
            </a:r>
          </a:p>
        </p:txBody>
      </p:sp>
      <p:sp>
        <p:nvSpPr>
          <p:cNvPr id="3" name="Content Placeholder 2"/>
          <p:cNvSpPr>
            <a:spLocks noGrp="1"/>
          </p:cNvSpPr>
          <p:nvPr>
            <p:ph idx="1"/>
          </p:nvPr>
        </p:nvSpPr>
        <p:spPr>
          <a:xfrm>
            <a:off x="432001" y="1368215"/>
            <a:ext cx="11216217" cy="4878071"/>
          </a:xfrm>
        </p:spPr>
        <p:txBody>
          <a:bodyPr/>
          <a:lstStyle>
            <a:lvl1pPr marL="302355" indent="-302355">
              <a:buFont typeface="Wingdings" panose="05000000000000000000" pitchFamily="2" charset="2"/>
              <a:buChar char="§"/>
              <a:defRPr/>
            </a:lvl1pPr>
            <a:lvl2pPr>
              <a:defRPr sz="2133"/>
            </a:lvl2pPr>
            <a:lvl3pPr marL="1055974">
              <a:defRPr sz="2133">
                <a:latin typeface="Arial Nova" panose="020B0504020202020204" pitchFamily="34" charset="0"/>
              </a:defRPr>
            </a:lvl3pPr>
            <a:lvl4pPr marL="1439964">
              <a:defRPr sz="1867">
                <a:latin typeface="Arial Nova" panose="020B0504020202020204" pitchFamily="34" charset="0"/>
              </a:defRPr>
            </a:lvl4pPr>
            <a:lvl5pPr marL="1775956">
              <a:defRPr sz="1867">
                <a:latin typeface="Arial Nova"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6AB342A-830E-438F-A6A8-BEDF509AB0A8}" type="slidenum">
              <a:rPr lang="en-US" smtClean="0"/>
              <a:t>‹#›</a:t>
            </a:fld>
            <a:endParaRPr lang="en-US"/>
          </a:p>
        </p:txBody>
      </p:sp>
    </p:spTree>
    <p:extLst>
      <p:ext uri="{BB962C8B-B14F-4D97-AF65-F5344CB8AC3E}">
        <p14:creationId xmlns:p14="http://schemas.microsoft.com/office/powerpoint/2010/main" val="342169224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31800" y="1368638"/>
            <a:ext cx="5471584" cy="4892463"/>
          </a:xfrm>
        </p:spPr>
        <p:txBody>
          <a:bodyPr>
            <a:normAutofit/>
          </a:bodyPr>
          <a:lstStyle>
            <a:lvl1pPr marL="302355" indent="-302355">
              <a:buFont typeface="Wingdings" panose="05000000000000000000" pitchFamily="2" charset="2"/>
              <a:buChar char="§"/>
              <a:defRPr sz="2133"/>
            </a:lvl1pPr>
            <a:lvl2pPr>
              <a:defRPr sz="1867"/>
            </a:lvl2pPr>
            <a:lvl3pPr>
              <a:defRPr sz="1600">
                <a:latin typeface="Arial Nova" panose="020B0504020202020204" pitchFamily="34" charset="0"/>
              </a:defRPr>
            </a:lvl3pPr>
            <a:lvl4pPr>
              <a:defRPr sz="1467">
                <a:latin typeface="Arial Nova" panose="020B0504020202020204" pitchFamily="34" charset="0"/>
              </a:defRPr>
            </a:lvl4pPr>
            <a:lvl5pPr>
              <a:defRPr sz="1467">
                <a:latin typeface="Arial Nova" panose="020B050402020202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314018" y="1368638"/>
            <a:ext cx="5446183" cy="4892463"/>
          </a:xfrm>
        </p:spPr>
        <p:txBody>
          <a:bodyPr>
            <a:normAutofit/>
          </a:bodyPr>
          <a:lstStyle>
            <a:lvl1pPr marL="302355" indent="-302355">
              <a:buFont typeface="Wingdings" panose="05000000000000000000" pitchFamily="2" charset="2"/>
              <a:buChar char="§"/>
              <a:defRPr sz="2133"/>
            </a:lvl1pPr>
            <a:lvl2pPr>
              <a:defRPr sz="1867"/>
            </a:lvl2pPr>
            <a:lvl3pPr>
              <a:defRPr sz="1600">
                <a:latin typeface="Arial Nova" panose="020B0504020202020204" pitchFamily="34" charset="0"/>
              </a:defRPr>
            </a:lvl3pPr>
            <a:lvl4pPr>
              <a:defRPr sz="1467">
                <a:latin typeface="Arial Nova" panose="020B0504020202020204" pitchFamily="34" charset="0"/>
              </a:defRPr>
            </a:lvl4pPr>
            <a:lvl5pPr>
              <a:defRPr sz="1467">
                <a:latin typeface="Arial Nova" panose="020B050402020202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431800" y="504995"/>
            <a:ext cx="10104200" cy="461655"/>
          </a:xfrm>
          <a:prstGeom prst="rect">
            <a:avLst/>
          </a:prstGeom>
        </p:spPr>
        <p:txBody>
          <a:bodyPr/>
          <a:lstStyle>
            <a:lvl1pPr>
              <a:defRPr baseline="0"/>
            </a:lvl1pPr>
          </a:lstStyle>
          <a:p>
            <a:r>
              <a:rPr lang="en-US"/>
              <a:t>TITLE OF THE SLIDE GOES HERE</a:t>
            </a:r>
          </a:p>
        </p:txBody>
      </p:sp>
      <p:sp>
        <p:nvSpPr>
          <p:cNvPr id="7" name="Slide Number Placeholder 6"/>
          <p:cNvSpPr>
            <a:spLocks noGrp="1"/>
          </p:cNvSpPr>
          <p:nvPr>
            <p:ph type="sldNum" sz="quarter" idx="12"/>
          </p:nvPr>
        </p:nvSpPr>
        <p:spPr/>
        <p:txBody>
          <a:bodyPr/>
          <a:lstStyle/>
          <a:p>
            <a:fld id="{D6AB342A-830E-438F-A6A8-BEDF509AB0A8}" type="slidenum">
              <a:rPr lang="en-US" smtClean="0"/>
              <a:t>‹#›</a:t>
            </a:fld>
            <a:endParaRPr lang="en-US"/>
          </a:p>
        </p:txBody>
      </p:sp>
    </p:spTree>
    <p:extLst>
      <p:ext uri="{BB962C8B-B14F-4D97-AF65-F5344CB8AC3E}">
        <p14:creationId xmlns:p14="http://schemas.microsoft.com/office/powerpoint/2010/main" val="32862563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520390"/>
            <a:ext cx="10051200" cy="461655"/>
          </a:xfrm>
          <a:prstGeom prst="rect">
            <a:avLst/>
          </a:prstGeom>
        </p:spPr>
        <p:txBody>
          <a:bodyPr anchor="b"/>
          <a:lstStyle>
            <a:lvl1pPr marL="0" marR="0" indent="0" algn="l" defTabSz="1219018" rtl="0" eaLnBrk="1" fontAlgn="auto" latinLnBrk="0" hangingPunct="1">
              <a:lnSpc>
                <a:spcPct val="100000"/>
              </a:lnSpc>
              <a:spcBef>
                <a:spcPct val="0"/>
              </a:spcBef>
              <a:spcAft>
                <a:spcPts val="0"/>
              </a:spcAft>
              <a:buClrTx/>
              <a:buSzTx/>
              <a:buFontTx/>
              <a:buNone/>
              <a:tabLst/>
              <a:defRPr kumimoji="0" lang="en-US" sz="2400" b="1" i="0" u="none" strike="noStrike" kern="1200" cap="none" spc="0" normalizeH="0" baseline="0" noProof="0" dirty="0" smtClean="0">
                <a:ln>
                  <a:noFill/>
                </a:ln>
                <a:solidFill>
                  <a:srgbClr val="595959"/>
                </a:solidFill>
                <a:effectLst/>
                <a:uLnTx/>
                <a:uFillTx/>
                <a:latin typeface="Arial Nova" panose="020B0504020202020204" pitchFamily="34" charset="0"/>
                <a:ea typeface="+mj-ea"/>
                <a:cs typeface="+mj-cs"/>
              </a:defRPr>
            </a:lvl1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TITLE OF THE SLIDE GOES HERE</a:t>
            </a:r>
          </a:p>
        </p:txBody>
      </p:sp>
      <p:sp>
        <p:nvSpPr>
          <p:cNvPr id="3" name="Text Placeholder 2"/>
          <p:cNvSpPr>
            <a:spLocks noGrp="1"/>
          </p:cNvSpPr>
          <p:nvPr>
            <p:ph type="body" idx="1" hasCustomPrompt="1"/>
          </p:nvPr>
        </p:nvSpPr>
        <p:spPr>
          <a:xfrm>
            <a:off x="432000" y="1366801"/>
            <a:ext cx="5472000" cy="287323"/>
          </a:xfrm>
        </p:spPr>
        <p:txBody>
          <a:bodyPr wrap="square" rIns="0" bIns="0" anchor="ctr">
            <a:spAutoFit/>
          </a:bodyPr>
          <a:lstStyle>
            <a:lvl1pPr marL="0" indent="0">
              <a:buNone/>
              <a:defRPr kumimoji="0" lang="en-US" sz="1867"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2 Column heading goes here</a:t>
            </a:r>
          </a:p>
        </p:txBody>
      </p:sp>
      <p:sp>
        <p:nvSpPr>
          <p:cNvPr id="4" name="Content Placeholder 3"/>
          <p:cNvSpPr>
            <a:spLocks noGrp="1"/>
          </p:cNvSpPr>
          <p:nvPr>
            <p:ph sz="half" idx="2" hasCustomPrompt="1"/>
          </p:nvPr>
        </p:nvSpPr>
        <p:spPr>
          <a:xfrm>
            <a:off x="431999" y="1778002"/>
            <a:ext cx="5472000" cy="4468284"/>
          </a:xfrm>
        </p:spPr>
        <p:txBody>
          <a:bodyPr tIns="0">
            <a:normAutofit/>
          </a:bodyPr>
          <a:lstStyle>
            <a:lvl1pPr marL="302355" indent="-302355">
              <a:lnSpc>
                <a:spcPct val="100000"/>
              </a:lnSpc>
              <a:spcBef>
                <a:spcPts val="533"/>
              </a:spcBef>
              <a:buFont typeface="Wingdings" panose="05000000000000000000" pitchFamily="2" charset="2"/>
              <a:buChar char="§"/>
              <a:defRPr lang="en-US" sz="1867" kern="1200" dirty="0" smtClean="0">
                <a:solidFill>
                  <a:srgbClr val="595959"/>
                </a:solidFill>
                <a:latin typeface="Arial Nova" panose="020B0504020202020204" pitchFamily="34" charset="0"/>
                <a:ea typeface="+mn-ea"/>
                <a:cs typeface="+mn-cs"/>
              </a:defRPr>
            </a:lvl1pPr>
            <a:lvl2pPr marL="758286">
              <a:lnSpc>
                <a:spcPct val="100000"/>
              </a:lnSpc>
              <a:spcBef>
                <a:spcPts val="533"/>
              </a:spcBef>
              <a:defRPr sz="1600"/>
            </a:lvl2pPr>
            <a:lvl3pPr>
              <a:defRPr sz="1867">
                <a:latin typeface="Arial Nova" panose="020B0504020202020204" pitchFamily="34" charset="0"/>
              </a:defRPr>
            </a:lvl3pPr>
            <a:lvl4pPr>
              <a:defRPr sz="1600">
                <a:latin typeface="Arial Nova" panose="020B0504020202020204" pitchFamily="34" charset="0"/>
              </a:defRPr>
            </a:lvl4pPr>
            <a:lvl5pPr>
              <a:defRPr sz="1600">
                <a:latin typeface="Arial Nova" panose="020B0504020202020204" pitchFamily="34" charset="0"/>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314019" y="1366801"/>
            <a:ext cx="5448000" cy="287323"/>
          </a:xfrm>
        </p:spPr>
        <p:txBody>
          <a:bodyPr wrap="square" rIns="0" bIns="0" anchor="ctr">
            <a:spAutoFit/>
          </a:bodyPr>
          <a:lstStyle>
            <a:lvl1pPr marL="0" marR="0" indent="0" algn="l" defTabSz="1219018" rtl="0" eaLnBrk="1" fontAlgn="auto" latinLnBrk="0" hangingPunct="1">
              <a:lnSpc>
                <a:spcPct val="100000"/>
              </a:lnSpc>
              <a:spcBef>
                <a:spcPct val="0"/>
              </a:spcBef>
              <a:spcAft>
                <a:spcPts val="0"/>
              </a:spcAft>
              <a:buClrTx/>
              <a:buSzTx/>
              <a:buFontTx/>
              <a:buNone/>
              <a:tabLst/>
              <a:defRPr kumimoji="0" lang="en-US" sz="1867"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2 Column heading goes here</a:t>
            </a:r>
          </a:p>
        </p:txBody>
      </p:sp>
      <p:sp>
        <p:nvSpPr>
          <p:cNvPr id="6" name="Content Placeholder 5"/>
          <p:cNvSpPr>
            <a:spLocks noGrp="1"/>
          </p:cNvSpPr>
          <p:nvPr>
            <p:ph sz="quarter" idx="4" hasCustomPrompt="1"/>
          </p:nvPr>
        </p:nvSpPr>
        <p:spPr>
          <a:xfrm>
            <a:off x="6314017" y="1778002"/>
            <a:ext cx="5448000" cy="4468284"/>
          </a:xfrm>
        </p:spPr>
        <p:txBody>
          <a:bodyPr tIns="0"/>
          <a:lstStyle>
            <a:lvl1pPr marL="380990" indent="-380990">
              <a:buFont typeface="Wingdings" panose="05000000000000000000" pitchFamily="2" charset="2"/>
              <a:buChar char="§"/>
              <a:defRPr lang="en-US" sz="1867" kern="1200" dirty="0" smtClean="0">
                <a:solidFill>
                  <a:srgbClr val="595959"/>
                </a:solidFill>
                <a:latin typeface="Arial Nova" panose="020B0504020202020204" pitchFamily="34" charset="0"/>
                <a:ea typeface="+mn-ea"/>
                <a:cs typeface="+mn-cs"/>
              </a:defRPr>
            </a:lvl1pPr>
            <a:lvl2pPr marL="758286" indent="-380942">
              <a:defRPr lang="en-US" sz="1600" kern="1200" dirty="0" smtClean="0">
                <a:solidFill>
                  <a:srgbClr val="595959"/>
                </a:solidFill>
                <a:latin typeface="Arial Nova" panose="020B0504020202020204" pitchFamily="34" charset="0"/>
                <a:ea typeface="+mn-ea"/>
                <a:cs typeface="+mn-cs"/>
              </a:defRPr>
            </a:lvl2pPr>
            <a:lvl3pPr marL="1523771" indent="-304754">
              <a:defRPr lang="en-US" sz="1867" kern="1200" dirty="0" smtClean="0">
                <a:solidFill>
                  <a:srgbClr val="595959"/>
                </a:solidFill>
                <a:latin typeface="Arial Nova" panose="020B0504020202020204" pitchFamily="34" charset="0"/>
                <a:ea typeface="+mn-ea"/>
                <a:cs typeface="+mn-cs"/>
              </a:defRPr>
            </a:lvl3pPr>
            <a:lvl4pPr marL="2133280" indent="-304754">
              <a:defRPr lang="en-US" sz="1600" kern="1200" dirty="0" smtClean="0">
                <a:solidFill>
                  <a:srgbClr val="595959"/>
                </a:solidFill>
                <a:latin typeface="Arial Nova" panose="020B0504020202020204" pitchFamily="34" charset="0"/>
                <a:ea typeface="+mn-ea"/>
                <a:cs typeface="+mn-cs"/>
              </a:defRPr>
            </a:lvl4pPr>
            <a:lvl5pPr marL="2742789" indent="-304754">
              <a:defRPr lang="en-US" sz="1600" kern="1200" dirty="0">
                <a:solidFill>
                  <a:srgbClr val="595959"/>
                </a:solidFill>
                <a:latin typeface="Arial Nova" panose="020B0504020202020204" pitchFamily="34" charset="0"/>
                <a:ea typeface="+mn-ea"/>
                <a:cs typeface="+mn-cs"/>
              </a:defRPr>
            </a:lvl5pPr>
            <a:lvl6pPr>
              <a:defRPr sz="2133"/>
            </a:lvl6pPr>
            <a:lvl7pPr>
              <a:defRPr sz="2133"/>
            </a:lvl7pPr>
            <a:lvl8pPr>
              <a:defRPr sz="2133"/>
            </a:lvl8pPr>
            <a:lvl9pPr>
              <a:defRPr sz="2133"/>
            </a:lvl9pPr>
          </a:lstStyle>
          <a:p>
            <a:pPr marL="302355" lvl="0" indent="-302355" algn="l" defTabSz="1219018" rtl="0" eaLnBrk="1" latinLnBrk="0" hangingPunct="1">
              <a:lnSpc>
                <a:spcPct val="100000"/>
              </a:lnSpc>
              <a:spcBef>
                <a:spcPts val="533"/>
              </a:spcBef>
              <a:buFont typeface="Wingdings" panose="05000000000000000000" pitchFamily="2" charset="2"/>
              <a:buChar char="§"/>
            </a:pPr>
            <a:r>
              <a:rPr lang="en-US"/>
              <a:t>Click to edit Master text styles</a:t>
            </a:r>
          </a:p>
          <a:p>
            <a:pPr marL="758286" lvl="1" indent="-380942" algn="l" defTabSz="1219018" rtl="0" eaLnBrk="1" latinLnBrk="0" hangingPunct="1">
              <a:lnSpc>
                <a:spcPct val="100000"/>
              </a:lnSpc>
              <a:spcBef>
                <a:spcPts val="533"/>
              </a:spcBef>
              <a:buFont typeface="Arial" pitchFamily="34" charset="0"/>
              <a:buChar char="–"/>
            </a:pPr>
            <a:r>
              <a:rPr lang="en-US"/>
              <a:t>Second level</a:t>
            </a:r>
          </a:p>
          <a:p>
            <a:pPr marL="1523771" lvl="2" indent="-304754" algn="l" defTabSz="1219018" rtl="0" eaLnBrk="1" latinLnBrk="0" hangingPunct="1">
              <a:lnSpc>
                <a:spcPct val="90000"/>
              </a:lnSpc>
              <a:spcBef>
                <a:spcPts val="800"/>
              </a:spcBef>
              <a:buFont typeface="Arial" pitchFamily="34" charset="0"/>
              <a:buChar char="•"/>
            </a:pPr>
            <a:r>
              <a:rPr lang="en-US"/>
              <a:t>Third level</a:t>
            </a:r>
          </a:p>
          <a:p>
            <a:pPr marL="2133280" lvl="3" indent="-304754" algn="l" defTabSz="1219018" rtl="0" eaLnBrk="1" latinLnBrk="0" hangingPunct="1">
              <a:lnSpc>
                <a:spcPct val="90000"/>
              </a:lnSpc>
              <a:spcBef>
                <a:spcPts val="800"/>
              </a:spcBef>
              <a:buFont typeface="Arial" pitchFamily="34" charset="0"/>
              <a:buChar char="–"/>
            </a:pPr>
            <a:r>
              <a:rPr lang="en-US"/>
              <a:t>Fourth level</a:t>
            </a:r>
          </a:p>
          <a:p>
            <a:pPr marL="2742789" lvl="4" indent="-304754" algn="l" defTabSz="1219018" rtl="0" eaLnBrk="1" latinLnBrk="0" hangingPunct="1">
              <a:lnSpc>
                <a:spcPct val="90000"/>
              </a:lnSpc>
              <a:spcBef>
                <a:spcPts val="800"/>
              </a:spcBef>
              <a:buFont typeface="Arial" pitchFamily="34" charset="0"/>
              <a:buChar char="»"/>
            </a:pPr>
            <a:r>
              <a:rPr lang="en-US"/>
              <a:t>Fifth level</a:t>
            </a:r>
          </a:p>
        </p:txBody>
      </p:sp>
      <p:sp>
        <p:nvSpPr>
          <p:cNvPr id="9" name="Slide Number Placeholder 8"/>
          <p:cNvSpPr>
            <a:spLocks noGrp="1"/>
          </p:cNvSpPr>
          <p:nvPr>
            <p:ph type="sldNum" sz="quarter" idx="12"/>
          </p:nvPr>
        </p:nvSpPr>
        <p:spPr/>
        <p:txBody>
          <a:bodyPr/>
          <a:lstStyle/>
          <a:p>
            <a:fld id="{D6AB342A-830E-438F-A6A8-BEDF509AB0A8}" type="slidenum">
              <a:rPr lang="en-US" smtClean="0"/>
              <a:t>‹#›</a:t>
            </a:fld>
            <a:endParaRPr lang="en-US"/>
          </a:p>
        </p:txBody>
      </p:sp>
    </p:spTree>
    <p:extLst>
      <p:ext uri="{BB962C8B-B14F-4D97-AF65-F5344CB8AC3E}">
        <p14:creationId xmlns:p14="http://schemas.microsoft.com/office/powerpoint/2010/main" val="36364978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31800" y="1368638"/>
            <a:ext cx="5471584" cy="4892463"/>
          </a:xfrm>
        </p:spPr>
        <p:txBody>
          <a:bodyPr>
            <a:normAutofit/>
          </a:bodyPr>
          <a:lstStyle>
            <a:lvl1pPr marL="302355" indent="-302355">
              <a:buFont typeface="Wingdings" panose="05000000000000000000" pitchFamily="2" charset="2"/>
              <a:buChar char="§"/>
              <a:defRPr sz="2133"/>
            </a:lvl1pPr>
            <a:lvl2pPr>
              <a:defRPr sz="1867"/>
            </a:lvl2pPr>
            <a:lvl3pPr>
              <a:defRPr sz="1600">
                <a:latin typeface="Arial Nova" panose="020B0504020202020204" pitchFamily="34" charset="0"/>
              </a:defRPr>
            </a:lvl3pPr>
            <a:lvl4pPr>
              <a:defRPr sz="1467">
                <a:latin typeface="Arial Nova" panose="020B0504020202020204" pitchFamily="34" charset="0"/>
              </a:defRPr>
            </a:lvl4pPr>
            <a:lvl5pPr>
              <a:defRPr sz="1467">
                <a:latin typeface="Arial Nova" panose="020B050402020202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314018" y="1368638"/>
            <a:ext cx="5446183" cy="4892463"/>
          </a:xfrm>
        </p:spPr>
        <p:txBody>
          <a:bodyPr>
            <a:normAutofit/>
          </a:bodyPr>
          <a:lstStyle>
            <a:lvl1pPr marL="302355" indent="-302355">
              <a:buFont typeface="Wingdings" panose="05000000000000000000" pitchFamily="2" charset="2"/>
              <a:buChar char="§"/>
              <a:defRPr sz="2133"/>
            </a:lvl1pPr>
            <a:lvl2pPr>
              <a:defRPr sz="1867"/>
            </a:lvl2pPr>
            <a:lvl3pPr>
              <a:defRPr sz="1600">
                <a:latin typeface="Arial Nova" panose="020B0504020202020204" pitchFamily="34" charset="0"/>
              </a:defRPr>
            </a:lvl3pPr>
            <a:lvl4pPr>
              <a:defRPr sz="1467">
                <a:latin typeface="Arial Nova" panose="020B0504020202020204" pitchFamily="34" charset="0"/>
              </a:defRPr>
            </a:lvl4pPr>
            <a:lvl5pPr>
              <a:defRPr sz="1467">
                <a:latin typeface="Arial Nova" panose="020B050402020202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431800" y="504995"/>
            <a:ext cx="10104200" cy="461655"/>
          </a:xfrm>
          <a:prstGeom prst="rect">
            <a:avLst/>
          </a:prstGeom>
        </p:spPr>
        <p:txBody>
          <a:bodyPr/>
          <a:lstStyle>
            <a:lvl1pPr>
              <a:defRPr baseline="0"/>
            </a:lvl1pPr>
          </a:lstStyle>
          <a:p>
            <a:r>
              <a:rPr lang="en-US"/>
              <a:t>TITLE OF THE SLIDE GOES HERE</a:t>
            </a:r>
          </a:p>
        </p:txBody>
      </p:sp>
      <p:sp>
        <p:nvSpPr>
          <p:cNvPr id="7" name="Slide Number Placeholder 6"/>
          <p:cNvSpPr>
            <a:spLocks noGrp="1"/>
          </p:cNvSpPr>
          <p:nvPr>
            <p:ph type="sldNum" sz="quarter" idx="12"/>
          </p:nvPr>
        </p:nvSpPr>
        <p:spPr/>
        <p:txBody>
          <a:bodyPr/>
          <a:lstStyle/>
          <a:p>
            <a:fld id="{D6AB342A-830E-438F-A6A8-BEDF509AB0A8}" type="slidenum">
              <a:rPr lang="en-US" smtClean="0"/>
              <a:t>‹#›</a:t>
            </a:fld>
            <a:endParaRPr lang="en-US"/>
          </a:p>
        </p:txBody>
      </p:sp>
    </p:spTree>
    <p:extLst>
      <p:ext uri="{BB962C8B-B14F-4D97-AF65-F5344CB8AC3E}">
        <p14:creationId xmlns:p14="http://schemas.microsoft.com/office/powerpoint/2010/main" val="71399198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504995"/>
            <a:ext cx="10051200" cy="461655"/>
          </a:xfrm>
          <a:prstGeom prst="rect">
            <a:avLst/>
          </a:prstGeom>
        </p:spPr>
        <p:txBody>
          <a:bodyPr/>
          <a:lstStyle>
            <a:lvl1pPr>
              <a:defRPr baseline="0"/>
            </a:lvl1pPr>
          </a:lstStyle>
          <a:p>
            <a:r>
              <a:rPr lang="en-US"/>
              <a:t>Color Palette</a:t>
            </a:r>
          </a:p>
        </p:txBody>
      </p:sp>
      <p:sp>
        <p:nvSpPr>
          <p:cNvPr id="5" name="Slide Number Placeholder 4"/>
          <p:cNvSpPr>
            <a:spLocks noGrp="1"/>
          </p:cNvSpPr>
          <p:nvPr>
            <p:ph type="sldNum" sz="quarter" idx="12"/>
          </p:nvPr>
        </p:nvSpPr>
        <p:spPr/>
        <p:txBody>
          <a:bodyPr/>
          <a:lstStyle/>
          <a:p>
            <a:fld id="{D6AB342A-830E-438F-A6A8-BEDF509AB0A8}" type="slidenum">
              <a:rPr lang="en-US" smtClean="0"/>
              <a:t>‹#›</a:t>
            </a:fld>
            <a:endParaRPr lang="en-US"/>
          </a:p>
        </p:txBody>
      </p:sp>
      <p:sp>
        <p:nvSpPr>
          <p:cNvPr id="4" name="Rectangle 3">
            <a:extLst>
              <a:ext uri="{FF2B5EF4-FFF2-40B4-BE49-F238E27FC236}">
                <a16:creationId xmlns:a16="http://schemas.microsoft.com/office/drawing/2014/main" id="{B7E4328B-D13C-42AE-AE8E-10B47BAE4610}"/>
              </a:ext>
            </a:extLst>
          </p:cNvPr>
          <p:cNvSpPr/>
          <p:nvPr userDrawn="1"/>
        </p:nvSpPr>
        <p:spPr>
          <a:xfrm>
            <a:off x="447027" y="1912703"/>
            <a:ext cx="1483843" cy="5902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6" name="Rectangle 5">
            <a:extLst>
              <a:ext uri="{FF2B5EF4-FFF2-40B4-BE49-F238E27FC236}">
                <a16:creationId xmlns:a16="http://schemas.microsoft.com/office/drawing/2014/main" id="{D5CFE044-BA97-42C4-9069-A63FF4388E19}"/>
              </a:ext>
            </a:extLst>
          </p:cNvPr>
          <p:cNvSpPr/>
          <p:nvPr userDrawn="1"/>
        </p:nvSpPr>
        <p:spPr>
          <a:xfrm>
            <a:off x="2413373" y="1912703"/>
            <a:ext cx="1483843" cy="590207"/>
          </a:xfrm>
          <a:prstGeom prst="rect">
            <a:avLst/>
          </a:prstGeom>
          <a:solidFill>
            <a:srgbClr val="E7B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7" name="Rectangle 6">
            <a:extLst>
              <a:ext uri="{FF2B5EF4-FFF2-40B4-BE49-F238E27FC236}">
                <a16:creationId xmlns:a16="http://schemas.microsoft.com/office/drawing/2014/main" id="{FC51BB78-6515-40CB-83F1-5E6A75ACED06}"/>
              </a:ext>
            </a:extLst>
          </p:cNvPr>
          <p:cNvSpPr/>
          <p:nvPr userDrawn="1"/>
        </p:nvSpPr>
        <p:spPr>
          <a:xfrm>
            <a:off x="4379720" y="1912703"/>
            <a:ext cx="1483843" cy="590207"/>
          </a:xfrm>
          <a:prstGeom prst="rect">
            <a:avLst/>
          </a:prstGeom>
          <a:solidFill>
            <a:srgbClr val="B3A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8" name="Rectangle 7">
            <a:extLst>
              <a:ext uri="{FF2B5EF4-FFF2-40B4-BE49-F238E27FC236}">
                <a16:creationId xmlns:a16="http://schemas.microsoft.com/office/drawing/2014/main" id="{9B1B22CD-BDE0-4F9E-8DBD-474744ADF3E8}"/>
              </a:ext>
            </a:extLst>
          </p:cNvPr>
          <p:cNvSpPr/>
          <p:nvPr userDrawn="1"/>
        </p:nvSpPr>
        <p:spPr>
          <a:xfrm>
            <a:off x="6346066" y="1912703"/>
            <a:ext cx="1483843" cy="590207"/>
          </a:xfrm>
          <a:prstGeom prst="rect">
            <a:avLst/>
          </a:prstGeom>
          <a:solidFill>
            <a:srgbClr val="FDD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9" name="Rectangle 8">
            <a:extLst>
              <a:ext uri="{FF2B5EF4-FFF2-40B4-BE49-F238E27FC236}">
                <a16:creationId xmlns:a16="http://schemas.microsoft.com/office/drawing/2014/main" id="{998742DC-982D-4662-9434-A248A25BD175}"/>
              </a:ext>
            </a:extLst>
          </p:cNvPr>
          <p:cNvSpPr/>
          <p:nvPr userDrawn="1"/>
        </p:nvSpPr>
        <p:spPr>
          <a:xfrm>
            <a:off x="8312413" y="1912703"/>
            <a:ext cx="1483843" cy="590207"/>
          </a:xfrm>
          <a:prstGeom prst="rect">
            <a:avLst/>
          </a:prstGeom>
          <a:solidFill>
            <a:srgbClr val="93C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10" name="Rectangle 9">
            <a:extLst>
              <a:ext uri="{FF2B5EF4-FFF2-40B4-BE49-F238E27FC236}">
                <a16:creationId xmlns:a16="http://schemas.microsoft.com/office/drawing/2014/main" id="{4D898B4F-2DAB-49EA-AF24-A869636DFC83}"/>
              </a:ext>
            </a:extLst>
          </p:cNvPr>
          <p:cNvSpPr/>
          <p:nvPr userDrawn="1"/>
        </p:nvSpPr>
        <p:spPr>
          <a:xfrm>
            <a:off x="10278760" y="1912703"/>
            <a:ext cx="1483843" cy="590207"/>
          </a:xfrm>
          <a:prstGeom prst="rect">
            <a:avLst/>
          </a:prstGeom>
          <a:solidFill>
            <a:srgbClr val="C3D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11" name="TextBox 10">
            <a:extLst>
              <a:ext uri="{FF2B5EF4-FFF2-40B4-BE49-F238E27FC236}">
                <a16:creationId xmlns:a16="http://schemas.microsoft.com/office/drawing/2014/main" id="{F4547637-0770-4AAA-93A5-EBEA61797A46}"/>
              </a:ext>
            </a:extLst>
          </p:cNvPr>
          <p:cNvSpPr txBox="1"/>
          <p:nvPr userDrawn="1"/>
        </p:nvSpPr>
        <p:spPr>
          <a:xfrm>
            <a:off x="447026" y="2670204"/>
            <a:ext cx="816634" cy="1087477"/>
          </a:xfrm>
          <a:prstGeom prst="rect">
            <a:avLst/>
          </a:prstGeom>
          <a:noFill/>
        </p:spPr>
        <p:txBody>
          <a:bodyPr wrap="none" lIns="0" tIns="0" rIns="0" bIns="0" rtlCol="0">
            <a:spAutoFit/>
          </a:bodyPr>
          <a:lstStyle/>
          <a:p>
            <a:r>
              <a:rPr lang="en-IN" sz="1600">
                <a:solidFill>
                  <a:srgbClr val="595959"/>
                </a:solidFill>
                <a:latin typeface="Arial Nova" panose="020B0504020202020204" pitchFamily="34" charset="0"/>
              </a:rPr>
              <a:t>ASSET 1</a:t>
            </a:r>
          </a:p>
          <a:p>
            <a:pPr>
              <a:spcBef>
                <a:spcPts val="800"/>
              </a:spcBef>
            </a:pPr>
            <a:r>
              <a:rPr lang="en-IN" sz="1600">
                <a:solidFill>
                  <a:srgbClr val="595959"/>
                </a:solidFill>
                <a:latin typeface="Arial Nova" panose="020B0504020202020204" pitchFamily="34" charset="0"/>
              </a:rPr>
              <a:t>R: 142</a:t>
            </a:r>
          </a:p>
          <a:p>
            <a:r>
              <a:rPr lang="en-IN" sz="1600">
                <a:solidFill>
                  <a:srgbClr val="595959"/>
                </a:solidFill>
                <a:latin typeface="Arial Nova" panose="020B0504020202020204" pitchFamily="34" charset="0"/>
              </a:rPr>
              <a:t>G: 180</a:t>
            </a:r>
          </a:p>
          <a:p>
            <a:r>
              <a:rPr lang="en-IN" sz="1600">
                <a:solidFill>
                  <a:srgbClr val="595959"/>
                </a:solidFill>
                <a:latin typeface="Arial Nova" panose="020B0504020202020204" pitchFamily="34" charset="0"/>
              </a:rPr>
              <a:t>B: 227</a:t>
            </a:r>
          </a:p>
        </p:txBody>
      </p:sp>
      <p:sp>
        <p:nvSpPr>
          <p:cNvPr id="12" name="TextBox 11">
            <a:extLst>
              <a:ext uri="{FF2B5EF4-FFF2-40B4-BE49-F238E27FC236}">
                <a16:creationId xmlns:a16="http://schemas.microsoft.com/office/drawing/2014/main" id="{82C2F1AA-F8F7-4BF2-A2FC-645DA7181D85}"/>
              </a:ext>
            </a:extLst>
          </p:cNvPr>
          <p:cNvSpPr txBox="1"/>
          <p:nvPr userDrawn="1"/>
        </p:nvSpPr>
        <p:spPr>
          <a:xfrm>
            <a:off x="434328" y="1370158"/>
            <a:ext cx="2118978" cy="287323"/>
          </a:xfrm>
          <a:prstGeom prst="rect">
            <a:avLst/>
          </a:prstGeom>
          <a:noFill/>
        </p:spPr>
        <p:txBody>
          <a:bodyPr wrap="none" lIns="0" tIns="0" rIns="0" bIns="0" rtlCol="0">
            <a:spAutoFit/>
          </a:bodyPr>
          <a:lstStyle/>
          <a:p>
            <a:r>
              <a:rPr lang="en-IN" sz="1867" b="1">
                <a:solidFill>
                  <a:srgbClr val="595959"/>
                </a:solidFill>
                <a:latin typeface="Arial Nova" panose="020B0504020202020204" pitchFamily="34" charset="0"/>
              </a:rPr>
              <a:t>PRIMARY COLORS</a:t>
            </a:r>
          </a:p>
        </p:txBody>
      </p:sp>
      <p:sp>
        <p:nvSpPr>
          <p:cNvPr id="13" name="TextBox 12">
            <a:extLst>
              <a:ext uri="{FF2B5EF4-FFF2-40B4-BE49-F238E27FC236}">
                <a16:creationId xmlns:a16="http://schemas.microsoft.com/office/drawing/2014/main" id="{ED21CFA7-B0A8-404A-8755-747CC477C574}"/>
              </a:ext>
            </a:extLst>
          </p:cNvPr>
          <p:cNvSpPr txBox="1"/>
          <p:nvPr userDrawn="1"/>
        </p:nvSpPr>
        <p:spPr>
          <a:xfrm>
            <a:off x="2413373" y="2670204"/>
            <a:ext cx="816634" cy="1087477"/>
          </a:xfrm>
          <a:prstGeom prst="rect">
            <a:avLst/>
          </a:prstGeom>
          <a:noFill/>
        </p:spPr>
        <p:txBody>
          <a:bodyPr wrap="none" lIns="0" tIns="0" rIns="0" bIns="0" rtlCol="0">
            <a:spAutoFit/>
          </a:bodyPr>
          <a:lstStyle/>
          <a:p>
            <a:r>
              <a:rPr lang="en-IN" sz="1600">
                <a:solidFill>
                  <a:srgbClr val="595959"/>
                </a:solidFill>
                <a:latin typeface="Arial Nova" panose="020B0504020202020204" pitchFamily="34" charset="0"/>
              </a:rPr>
              <a:t>ASSET 2</a:t>
            </a:r>
          </a:p>
          <a:p>
            <a:pPr>
              <a:spcBef>
                <a:spcPts val="800"/>
              </a:spcBef>
            </a:pPr>
            <a:r>
              <a:rPr lang="en-IN" sz="1600">
                <a:solidFill>
                  <a:srgbClr val="595959"/>
                </a:solidFill>
                <a:latin typeface="Arial Nova" panose="020B0504020202020204" pitchFamily="34" charset="0"/>
              </a:rPr>
              <a:t>R: 230</a:t>
            </a:r>
          </a:p>
          <a:p>
            <a:r>
              <a:rPr lang="en-IN" sz="1600">
                <a:solidFill>
                  <a:srgbClr val="595959"/>
                </a:solidFill>
                <a:latin typeface="Arial Nova" panose="020B0504020202020204" pitchFamily="34" charset="0"/>
              </a:rPr>
              <a:t>G: 185</a:t>
            </a:r>
          </a:p>
          <a:p>
            <a:r>
              <a:rPr lang="en-IN" sz="1600">
                <a:solidFill>
                  <a:srgbClr val="595959"/>
                </a:solidFill>
                <a:latin typeface="Arial Nova" panose="020B0504020202020204" pitchFamily="34" charset="0"/>
              </a:rPr>
              <a:t>B: 184</a:t>
            </a:r>
          </a:p>
        </p:txBody>
      </p:sp>
      <p:sp>
        <p:nvSpPr>
          <p:cNvPr id="14" name="TextBox 13">
            <a:extLst>
              <a:ext uri="{FF2B5EF4-FFF2-40B4-BE49-F238E27FC236}">
                <a16:creationId xmlns:a16="http://schemas.microsoft.com/office/drawing/2014/main" id="{452E051D-C9B6-4A62-8278-1A977BAD6E75}"/>
              </a:ext>
            </a:extLst>
          </p:cNvPr>
          <p:cNvSpPr txBox="1"/>
          <p:nvPr userDrawn="1"/>
        </p:nvSpPr>
        <p:spPr>
          <a:xfrm>
            <a:off x="4379720" y="2670204"/>
            <a:ext cx="816634" cy="1087477"/>
          </a:xfrm>
          <a:prstGeom prst="rect">
            <a:avLst/>
          </a:prstGeom>
          <a:noFill/>
        </p:spPr>
        <p:txBody>
          <a:bodyPr wrap="none" lIns="0" tIns="0" rIns="0" bIns="0" rtlCol="0">
            <a:spAutoFit/>
          </a:bodyPr>
          <a:lstStyle/>
          <a:p>
            <a:r>
              <a:rPr lang="en-IN" sz="1600">
                <a:solidFill>
                  <a:srgbClr val="595959"/>
                </a:solidFill>
                <a:latin typeface="Arial Nova" panose="020B0504020202020204" pitchFamily="34" charset="0"/>
              </a:rPr>
              <a:t>ASSET 3</a:t>
            </a:r>
          </a:p>
          <a:p>
            <a:pPr>
              <a:spcBef>
                <a:spcPts val="800"/>
              </a:spcBef>
            </a:pPr>
            <a:r>
              <a:rPr lang="en-IN" sz="1600">
                <a:solidFill>
                  <a:srgbClr val="595959"/>
                </a:solidFill>
                <a:latin typeface="Arial Nova" panose="020B0504020202020204" pitchFamily="34" charset="0"/>
              </a:rPr>
              <a:t>R: 179</a:t>
            </a:r>
          </a:p>
          <a:p>
            <a:r>
              <a:rPr lang="en-IN" sz="1600">
                <a:solidFill>
                  <a:srgbClr val="595959"/>
                </a:solidFill>
                <a:latin typeface="Arial Nova" panose="020B0504020202020204" pitchFamily="34" charset="0"/>
              </a:rPr>
              <a:t>G: 162</a:t>
            </a:r>
          </a:p>
          <a:p>
            <a:r>
              <a:rPr lang="en-IN" sz="1600">
                <a:solidFill>
                  <a:srgbClr val="595959"/>
                </a:solidFill>
                <a:latin typeface="Arial Nova" panose="020B0504020202020204" pitchFamily="34" charset="0"/>
              </a:rPr>
              <a:t>B: 199</a:t>
            </a:r>
          </a:p>
        </p:txBody>
      </p:sp>
      <p:sp>
        <p:nvSpPr>
          <p:cNvPr id="15" name="TextBox 14">
            <a:extLst>
              <a:ext uri="{FF2B5EF4-FFF2-40B4-BE49-F238E27FC236}">
                <a16:creationId xmlns:a16="http://schemas.microsoft.com/office/drawing/2014/main" id="{0D37B8BC-A0D4-4C30-9A1F-8AEE177F92FD}"/>
              </a:ext>
            </a:extLst>
          </p:cNvPr>
          <p:cNvSpPr txBox="1"/>
          <p:nvPr userDrawn="1"/>
        </p:nvSpPr>
        <p:spPr>
          <a:xfrm>
            <a:off x="6346067" y="2670204"/>
            <a:ext cx="816634" cy="1087477"/>
          </a:xfrm>
          <a:prstGeom prst="rect">
            <a:avLst/>
          </a:prstGeom>
          <a:noFill/>
        </p:spPr>
        <p:txBody>
          <a:bodyPr wrap="none" lIns="0" tIns="0" rIns="0" bIns="0" rtlCol="0">
            <a:spAutoFit/>
          </a:bodyPr>
          <a:lstStyle/>
          <a:p>
            <a:r>
              <a:rPr lang="en-IN" sz="1600">
                <a:solidFill>
                  <a:srgbClr val="595959"/>
                </a:solidFill>
                <a:latin typeface="Arial Nova" panose="020B0504020202020204" pitchFamily="34" charset="0"/>
              </a:rPr>
              <a:t>ASSET 4</a:t>
            </a:r>
          </a:p>
          <a:p>
            <a:pPr>
              <a:spcBef>
                <a:spcPts val="800"/>
              </a:spcBef>
            </a:pPr>
            <a:r>
              <a:rPr lang="en-IN" sz="1600">
                <a:solidFill>
                  <a:srgbClr val="595959"/>
                </a:solidFill>
                <a:latin typeface="Arial Nova" panose="020B0504020202020204" pitchFamily="34" charset="0"/>
              </a:rPr>
              <a:t>R: 252</a:t>
            </a:r>
          </a:p>
          <a:p>
            <a:r>
              <a:rPr lang="en-IN" sz="1600">
                <a:solidFill>
                  <a:srgbClr val="595959"/>
                </a:solidFill>
                <a:latin typeface="Arial Nova" panose="020B0504020202020204" pitchFamily="34" charset="0"/>
              </a:rPr>
              <a:t>G: 213</a:t>
            </a:r>
          </a:p>
          <a:p>
            <a:r>
              <a:rPr lang="en-IN" sz="1600">
                <a:solidFill>
                  <a:srgbClr val="595959"/>
                </a:solidFill>
                <a:latin typeface="Arial Nova" panose="020B0504020202020204" pitchFamily="34" charset="0"/>
              </a:rPr>
              <a:t>B: 181</a:t>
            </a:r>
          </a:p>
        </p:txBody>
      </p:sp>
      <p:sp>
        <p:nvSpPr>
          <p:cNvPr id="16" name="TextBox 15">
            <a:extLst>
              <a:ext uri="{FF2B5EF4-FFF2-40B4-BE49-F238E27FC236}">
                <a16:creationId xmlns:a16="http://schemas.microsoft.com/office/drawing/2014/main" id="{086E4FFB-75D5-4AB4-B44D-3F33F1CF891D}"/>
              </a:ext>
            </a:extLst>
          </p:cNvPr>
          <p:cNvSpPr txBox="1"/>
          <p:nvPr userDrawn="1"/>
        </p:nvSpPr>
        <p:spPr>
          <a:xfrm>
            <a:off x="8312413" y="2670204"/>
            <a:ext cx="816634" cy="1087477"/>
          </a:xfrm>
          <a:prstGeom prst="rect">
            <a:avLst/>
          </a:prstGeom>
          <a:noFill/>
        </p:spPr>
        <p:txBody>
          <a:bodyPr wrap="none" lIns="0" tIns="0" rIns="0" bIns="0" rtlCol="0">
            <a:spAutoFit/>
          </a:bodyPr>
          <a:lstStyle/>
          <a:p>
            <a:r>
              <a:rPr lang="en-IN" sz="1600">
                <a:solidFill>
                  <a:srgbClr val="595959"/>
                </a:solidFill>
                <a:latin typeface="Arial Nova" panose="020B0504020202020204" pitchFamily="34" charset="0"/>
              </a:rPr>
              <a:t>ASSET 5</a:t>
            </a:r>
          </a:p>
          <a:p>
            <a:pPr>
              <a:spcBef>
                <a:spcPts val="800"/>
              </a:spcBef>
            </a:pPr>
            <a:r>
              <a:rPr lang="en-IN" sz="1600">
                <a:solidFill>
                  <a:srgbClr val="595959"/>
                </a:solidFill>
                <a:latin typeface="Arial Nova" panose="020B0504020202020204" pitchFamily="34" charset="0"/>
              </a:rPr>
              <a:t>R: 147</a:t>
            </a:r>
          </a:p>
          <a:p>
            <a:r>
              <a:rPr lang="en-IN" sz="1600">
                <a:solidFill>
                  <a:srgbClr val="595959"/>
                </a:solidFill>
                <a:latin typeface="Arial Nova" panose="020B0504020202020204" pitchFamily="34" charset="0"/>
              </a:rPr>
              <a:t>G: 205</a:t>
            </a:r>
          </a:p>
          <a:p>
            <a:r>
              <a:rPr lang="en-IN" sz="1600">
                <a:solidFill>
                  <a:srgbClr val="595959"/>
                </a:solidFill>
                <a:latin typeface="Arial Nova" panose="020B0504020202020204" pitchFamily="34" charset="0"/>
              </a:rPr>
              <a:t>B: 221</a:t>
            </a:r>
          </a:p>
        </p:txBody>
      </p:sp>
      <p:sp>
        <p:nvSpPr>
          <p:cNvPr id="17" name="TextBox 16">
            <a:extLst>
              <a:ext uri="{FF2B5EF4-FFF2-40B4-BE49-F238E27FC236}">
                <a16:creationId xmlns:a16="http://schemas.microsoft.com/office/drawing/2014/main" id="{5D56B14C-8C7C-4B3F-B3C5-1BD1E37D9293}"/>
              </a:ext>
            </a:extLst>
          </p:cNvPr>
          <p:cNvSpPr txBox="1"/>
          <p:nvPr userDrawn="1"/>
        </p:nvSpPr>
        <p:spPr>
          <a:xfrm>
            <a:off x="10278760" y="2670204"/>
            <a:ext cx="816634" cy="1087477"/>
          </a:xfrm>
          <a:prstGeom prst="rect">
            <a:avLst/>
          </a:prstGeom>
          <a:noFill/>
        </p:spPr>
        <p:txBody>
          <a:bodyPr wrap="none" lIns="0" tIns="0" rIns="0" bIns="0" rtlCol="0">
            <a:spAutoFit/>
          </a:bodyPr>
          <a:lstStyle/>
          <a:p>
            <a:r>
              <a:rPr lang="en-IN" sz="1600">
                <a:solidFill>
                  <a:srgbClr val="595959"/>
                </a:solidFill>
                <a:latin typeface="Arial Nova" panose="020B0504020202020204" pitchFamily="34" charset="0"/>
              </a:rPr>
              <a:t>ASSET 6</a:t>
            </a:r>
          </a:p>
          <a:p>
            <a:pPr>
              <a:spcBef>
                <a:spcPts val="800"/>
              </a:spcBef>
            </a:pPr>
            <a:r>
              <a:rPr lang="en-IN" sz="1600">
                <a:solidFill>
                  <a:srgbClr val="595959"/>
                </a:solidFill>
                <a:latin typeface="Arial Nova" panose="020B0504020202020204" pitchFamily="34" charset="0"/>
              </a:rPr>
              <a:t>R: 195</a:t>
            </a:r>
          </a:p>
          <a:p>
            <a:r>
              <a:rPr lang="en-IN" sz="1600">
                <a:solidFill>
                  <a:srgbClr val="595959"/>
                </a:solidFill>
                <a:latin typeface="Arial Nova" panose="020B0504020202020204" pitchFamily="34" charset="0"/>
              </a:rPr>
              <a:t>G: 214</a:t>
            </a:r>
          </a:p>
          <a:p>
            <a:r>
              <a:rPr lang="en-IN" sz="1600">
                <a:solidFill>
                  <a:srgbClr val="595959"/>
                </a:solidFill>
                <a:latin typeface="Arial Nova" panose="020B0504020202020204" pitchFamily="34" charset="0"/>
              </a:rPr>
              <a:t>B: 155</a:t>
            </a:r>
          </a:p>
        </p:txBody>
      </p:sp>
      <p:sp>
        <p:nvSpPr>
          <p:cNvPr id="18" name="TextBox 17">
            <a:extLst>
              <a:ext uri="{FF2B5EF4-FFF2-40B4-BE49-F238E27FC236}">
                <a16:creationId xmlns:a16="http://schemas.microsoft.com/office/drawing/2014/main" id="{F40EFAAB-F6AD-44D1-A61D-2A4AE33D9654}"/>
              </a:ext>
            </a:extLst>
          </p:cNvPr>
          <p:cNvSpPr txBox="1"/>
          <p:nvPr userDrawn="1"/>
        </p:nvSpPr>
        <p:spPr>
          <a:xfrm>
            <a:off x="434327" y="4005081"/>
            <a:ext cx="1539139" cy="287323"/>
          </a:xfrm>
          <a:prstGeom prst="rect">
            <a:avLst/>
          </a:prstGeom>
          <a:noFill/>
        </p:spPr>
        <p:txBody>
          <a:bodyPr wrap="none" lIns="0" tIns="0" rIns="0" bIns="0" rtlCol="0">
            <a:spAutoFit/>
          </a:bodyPr>
          <a:lstStyle/>
          <a:p>
            <a:r>
              <a:rPr lang="en-IN" sz="1867" b="1">
                <a:solidFill>
                  <a:srgbClr val="595959"/>
                </a:solidFill>
                <a:latin typeface="Arial Nova" panose="020B0504020202020204" pitchFamily="34" charset="0"/>
              </a:rPr>
              <a:t>FONT COLOR</a:t>
            </a:r>
          </a:p>
        </p:txBody>
      </p:sp>
      <p:sp>
        <p:nvSpPr>
          <p:cNvPr id="19" name="Rectangle 18">
            <a:extLst>
              <a:ext uri="{FF2B5EF4-FFF2-40B4-BE49-F238E27FC236}">
                <a16:creationId xmlns:a16="http://schemas.microsoft.com/office/drawing/2014/main" id="{890443EB-8948-4923-9AF9-844BAF7527C2}"/>
              </a:ext>
            </a:extLst>
          </p:cNvPr>
          <p:cNvSpPr/>
          <p:nvPr userDrawn="1"/>
        </p:nvSpPr>
        <p:spPr>
          <a:xfrm>
            <a:off x="447027" y="4402390"/>
            <a:ext cx="1483843" cy="590207"/>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solidFill>
                <a:srgbClr val="595959"/>
              </a:solidFill>
              <a:latin typeface="Arial Nova" panose="020B0504020202020204" pitchFamily="34" charset="0"/>
            </a:endParaRPr>
          </a:p>
        </p:txBody>
      </p:sp>
      <p:sp>
        <p:nvSpPr>
          <p:cNvPr id="20" name="TextBox 19">
            <a:extLst>
              <a:ext uri="{FF2B5EF4-FFF2-40B4-BE49-F238E27FC236}">
                <a16:creationId xmlns:a16="http://schemas.microsoft.com/office/drawing/2014/main" id="{06B40338-43E9-4740-A9B1-0E02C6306CA7}"/>
              </a:ext>
            </a:extLst>
          </p:cNvPr>
          <p:cNvSpPr txBox="1"/>
          <p:nvPr userDrawn="1"/>
        </p:nvSpPr>
        <p:spPr>
          <a:xfrm>
            <a:off x="447027" y="5159890"/>
            <a:ext cx="1299138" cy="1087477"/>
          </a:xfrm>
          <a:prstGeom prst="rect">
            <a:avLst/>
          </a:prstGeom>
          <a:noFill/>
        </p:spPr>
        <p:txBody>
          <a:bodyPr wrap="none" lIns="0" tIns="0" rIns="0" bIns="0" rtlCol="0">
            <a:spAutoFit/>
          </a:bodyPr>
          <a:lstStyle/>
          <a:p>
            <a:r>
              <a:rPr lang="en-IN" sz="1600">
                <a:solidFill>
                  <a:srgbClr val="595959"/>
                </a:solidFill>
                <a:latin typeface="Arial Nova" panose="020B0504020202020204" pitchFamily="34" charset="0"/>
              </a:rPr>
              <a:t>FONT COLOR</a:t>
            </a:r>
          </a:p>
          <a:p>
            <a:pPr>
              <a:spcBef>
                <a:spcPts val="800"/>
              </a:spcBef>
            </a:pPr>
            <a:r>
              <a:rPr lang="en-IN" sz="1600">
                <a:solidFill>
                  <a:srgbClr val="595959"/>
                </a:solidFill>
                <a:latin typeface="Arial Nova" panose="020B0504020202020204" pitchFamily="34" charset="0"/>
              </a:rPr>
              <a:t>R: 89</a:t>
            </a:r>
          </a:p>
          <a:p>
            <a:r>
              <a:rPr lang="en-IN" sz="1600">
                <a:solidFill>
                  <a:srgbClr val="595959"/>
                </a:solidFill>
                <a:latin typeface="Arial Nova" panose="020B0504020202020204" pitchFamily="34" charset="0"/>
              </a:rPr>
              <a:t>G: 89</a:t>
            </a:r>
          </a:p>
          <a:p>
            <a:r>
              <a:rPr lang="en-IN" sz="1600">
                <a:solidFill>
                  <a:srgbClr val="595959"/>
                </a:solidFill>
                <a:latin typeface="Arial Nova" panose="020B0504020202020204" pitchFamily="34" charset="0"/>
              </a:rPr>
              <a:t>B: 89</a:t>
            </a:r>
          </a:p>
        </p:txBody>
      </p:sp>
      <p:grpSp>
        <p:nvGrpSpPr>
          <p:cNvPr id="21" name="Group 20">
            <a:extLst>
              <a:ext uri="{FF2B5EF4-FFF2-40B4-BE49-F238E27FC236}">
                <a16:creationId xmlns:a16="http://schemas.microsoft.com/office/drawing/2014/main" id="{263411DD-BA76-41C7-ADF0-7E43D09A1DB2}"/>
              </a:ext>
            </a:extLst>
          </p:cNvPr>
          <p:cNvGrpSpPr/>
          <p:nvPr userDrawn="1"/>
        </p:nvGrpSpPr>
        <p:grpSpPr>
          <a:xfrm>
            <a:off x="4368607" y="4348045"/>
            <a:ext cx="2217020" cy="505591"/>
            <a:chOff x="3197275" y="3272707"/>
            <a:chExt cx="1662765" cy="379193"/>
          </a:xfrm>
        </p:grpSpPr>
        <p:sp>
          <p:nvSpPr>
            <p:cNvPr id="22" name="Rectangle 21">
              <a:extLst>
                <a:ext uri="{FF2B5EF4-FFF2-40B4-BE49-F238E27FC236}">
                  <a16:creationId xmlns:a16="http://schemas.microsoft.com/office/drawing/2014/main" id="{31A47A36-E381-483C-B833-139D75F81B28}"/>
                </a:ext>
              </a:extLst>
            </p:cNvPr>
            <p:cNvSpPr/>
            <p:nvPr/>
          </p:nvSpPr>
          <p:spPr>
            <a:xfrm>
              <a:off x="3197275" y="3272707"/>
              <a:ext cx="1662765" cy="379193"/>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23" name="TextBox 22">
              <a:extLst>
                <a:ext uri="{FF2B5EF4-FFF2-40B4-BE49-F238E27FC236}">
                  <a16:creationId xmlns:a16="http://schemas.microsoft.com/office/drawing/2014/main" id="{2FAAE967-B4D3-43BC-B9D0-69A413DEC89C}"/>
                </a:ext>
              </a:extLst>
            </p:cNvPr>
            <p:cNvSpPr txBox="1"/>
            <p:nvPr/>
          </p:nvSpPr>
          <p:spPr>
            <a:xfrm>
              <a:off x="3299099" y="3323804"/>
              <a:ext cx="1502768" cy="276999"/>
            </a:xfrm>
            <a:prstGeom prst="rect">
              <a:avLst/>
            </a:prstGeom>
            <a:noFill/>
          </p:spPr>
          <p:txBody>
            <a:bodyPr wrap="none" lIns="0" tIns="0" rIns="0" bIns="0" rtlCol="0">
              <a:spAutoFit/>
            </a:bodyPr>
            <a:lstStyle/>
            <a:p>
              <a:r>
                <a:rPr lang="en-IN" sz="2400" b="1">
                  <a:solidFill>
                    <a:schemeClr val="bg1"/>
                  </a:solidFill>
                  <a:latin typeface="Arial Nova" panose="020B0504020202020204" pitchFamily="34" charset="0"/>
                </a:rPr>
                <a:t>Trebuchet MS</a:t>
              </a:r>
              <a:endParaRPr lang="en-IN" sz="1600" b="1">
                <a:solidFill>
                  <a:schemeClr val="bg1"/>
                </a:solidFill>
                <a:latin typeface="Arial Nova" panose="020B0504020202020204" pitchFamily="34" charset="0"/>
              </a:endParaRPr>
            </a:p>
          </p:txBody>
        </p:sp>
      </p:grpSp>
      <p:sp>
        <p:nvSpPr>
          <p:cNvPr id="24" name="TextBox 23">
            <a:extLst>
              <a:ext uri="{FF2B5EF4-FFF2-40B4-BE49-F238E27FC236}">
                <a16:creationId xmlns:a16="http://schemas.microsoft.com/office/drawing/2014/main" id="{97428E92-6A13-4EEE-A66B-9981CC127020}"/>
              </a:ext>
            </a:extLst>
          </p:cNvPr>
          <p:cNvSpPr txBox="1"/>
          <p:nvPr userDrawn="1"/>
        </p:nvSpPr>
        <p:spPr>
          <a:xfrm>
            <a:off x="4368605" y="4005081"/>
            <a:ext cx="1308692" cy="287323"/>
          </a:xfrm>
          <a:prstGeom prst="rect">
            <a:avLst/>
          </a:prstGeom>
          <a:noFill/>
        </p:spPr>
        <p:txBody>
          <a:bodyPr wrap="none" lIns="0" tIns="0" rIns="0" bIns="0" rtlCol="0">
            <a:spAutoFit/>
          </a:bodyPr>
          <a:lstStyle/>
          <a:p>
            <a:r>
              <a:rPr lang="en-IN" sz="1867" b="1">
                <a:solidFill>
                  <a:srgbClr val="595959"/>
                </a:solidFill>
                <a:latin typeface="Arial Nova" panose="020B0504020202020204" pitchFamily="34" charset="0"/>
              </a:rPr>
              <a:t>FONT TYPE</a:t>
            </a:r>
          </a:p>
        </p:txBody>
      </p:sp>
    </p:spTree>
    <p:extLst>
      <p:ext uri="{BB962C8B-B14F-4D97-AF65-F5344CB8AC3E}">
        <p14:creationId xmlns:p14="http://schemas.microsoft.com/office/powerpoint/2010/main" val="104121267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a:p>
        </p:txBody>
      </p:sp>
      <p:sp>
        <p:nvSpPr>
          <p:cNvPr id="5" name="Title 4"/>
          <p:cNvSpPr>
            <a:spLocks noGrp="1"/>
          </p:cNvSpPr>
          <p:nvPr>
            <p:ph type="title" hasCustomPrompt="1"/>
          </p:nvPr>
        </p:nvSpPr>
        <p:spPr/>
        <p:txBody>
          <a:bodyPr/>
          <a:lstStyle>
            <a:lvl1pPr>
              <a:defRPr baseline="0"/>
            </a:lvl1pPr>
          </a:lstStyle>
          <a:p>
            <a:r>
              <a:rPr lang="en-US"/>
              <a:t>TITLE OF THE SLIDE GOES HERE</a:t>
            </a:r>
          </a:p>
        </p:txBody>
      </p:sp>
    </p:spTree>
    <p:extLst>
      <p:ext uri="{BB962C8B-B14F-4D97-AF65-F5344CB8AC3E}">
        <p14:creationId xmlns:p14="http://schemas.microsoft.com/office/powerpoint/2010/main" val="292159680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7CBFFE66-0EBA-46FF-AA31-6E868A667A5F}"/>
              </a:ext>
            </a:extLst>
          </p:cNvPr>
          <p:cNvGrpSpPr/>
          <p:nvPr userDrawn="1"/>
        </p:nvGrpSpPr>
        <p:grpSpPr>
          <a:xfrm rot="16200000">
            <a:off x="5159304" y="2280919"/>
            <a:ext cx="1873392" cy="2411240"/>
            <a:chOff x="9651545" y="1652096"/>
            <a:chExt cx="1873392" cy="2411240"/>
          </a:xfrm>
        </p:grpSpPr>
        <p:sp>
          <p:nvSpPr>
            <p:cNvPr id="5" name="Rectangle 80">
              <a:extLst>
                <a:ext uri="{FF2B5EF4-FFF2-40B4-BE49-F238E27FC236}">
                  <a16:creationId xmlns:a16="http://schemas.microsoft.com/office/drawing/2014/main" id="{B147A8D9-A5C8-4EFF-B7D9-B384FA84D77C}"/>
                </a:ext>
              </a:extLst>
            </p:cNvPr>
            <p:cNvSpPr/>
            <p:nvPr/>
          </p:nvSpPr>
          <p:spPr>
            <a:xfrm rot="5400000" flipV="1">
              <a:off x="9154760" y="2148881"/>
              <a:ext cx="2408732" cy="1415161"/>
            </a:xfrm>
            <a:custGeom>
              <a:avLst/>
              <a:gdLst>
                <a:gd name="connsiteX0" fmla="*/ 0 w 5414181"/>
                <a:gd name="connsiteY0" fmla="*/ 0 h 1252700"/>
                <a:gd name="connsiteX1" fmla="*/ 5414181 w 5414181"/>
                <a:gd name="connsiteY1" fmla="*/ 0 h 1252700"/>
                <a:gd name="connsiteX2" fmla="*/ 5414181 w 5414181"/>
                <a:gd name="connsiteY2" fmla="*/ 1252700 h 1252700"/>
                <a:gd name="connsiteX3" fmla="*/ 0 w 5414181"/>
                <a:gd name="connsiteY3" fmla="*/ 1252700 h 1252700"/>
                <a:gd name="connsiteX4" fmla="*/ 0 w 5414181"/>
                <a:gd name="connsiteY4" fmla="*/ 0 h 1252700"/>
                <a:gd name="connsiteX0" fmla="*/ 0 w 5414181"/>
                <a:gd name="connsiteY0" fmla="*/ 242626 h 1495326"/>
                <a:gd name="connsiteX1" fmla="*/ 5414181 w 5414181"/>
                <a:gd name="connsiteY1" fmla="*/ 242626 h 1495326"/>
                <a:gd name="connsiteX2" fmla="*/ 5414181 w 5414181"/>
                <a:gd name="connsiteY2" fmla="*/ 1495326 h 1495326"/>
                <a:gd name="connsiteX3" fmla="*/ 0 w 5414181"/>
                <a:gd name="connsiteY3" fmla="*/ 1495326 h 1495326"/>
                <a:gd name="connsiteX4" fmla="*/ 0 w 5414181"/>
                <a:gd name="connsiteY4" fmla="*/ 242626 h 1495326"/>
                <a:gd name="connsiteX0" fmla="*/ 0 w 5414181"/>
                <a:gd name="connsiteY0" fmla="*/ 389229 h 1641929"/>
                <a:gd name="connsiteX1" fmla="*/ 5414181 w 5414181"/>
                <a:gd name="connsiteY1" fmla="*/ 389229 h 1641929"/>
                <a:gd name="connsiteX2" fmla="*/ 5414181 w 5414181"/>
                <a:gd name="connsiteY2" fmla="*/ 1641929 h 1641929"/>
                <a:gd name="connsiteX3" fmla="*/ 0 w 5414181"/>
                <a:gd name="connsiteY3" fmla="*/ 1641929 h 1641929"/>
                <a:gd name="connsiteX4" fmla="*/ 0 w 5414181"/>
                <a:gd name="connsiteY4" fmla="*/ 389229 h 1641929"/>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532632 h 1785332"/>
                <a:gd name="connsiteX1" fmla="*/ 5414181 w 5414181"/>
                <a:gd name="connsiteY1" fmla="*/ 532632 h 1785332"/>
                <a:gd name="connsiteX2" fmla="*/ 5414181 w 5414181"/>
                <a:gd name="connsiteY2" fmla="*/ 1785332 h 1785332"/>
                <a:gd name="connsiteX3" fmla="*/ 0 w 5414181"/>
                <a:gd name="connsiteY3" fmla="*/ 1785332 h 1785332"/>
                <a:gd name="connsiteX4" fmla="*/ 0 w 5414181"/>
                <a:gd name="connsiteY4" fmla="*/ 532632 h 1785332"/>
                <a:gd name="connsiteX0" fmla="*/ 0 w 5414181"/>
                <a:gd name="connsiteY0" fmla="*/ 654829 h 1907529"/>
                <a:gd name="connsiteX1" fmla="*/ 5414181 w 5414181"/>
                <a:gd name="connsiteY1" fmla="*/ 654829 h 1907529"/>
                <a:gd name="connsiteX2" fmla="*/ 5414181 w 5414181"/>
                <a:gd name="connsiteY2" fmla="*/ 1907529 h 1907529"/>
                <a:gd name="connsiteX3" fmla="*/ 0 w 5414181"/>
                <a:gd name="connsiteY3" fmla="*/ 1907529 h 1907529"/>
                <a:gd name="connsiteX4" fmla="*/ 0 w 5414181"/>
                <a:gd name="connsiteY4" fmla="*/ 654829 h 1907529"/>
                <a:gd name="connsiteX0" fmla="*/ 0 w 5414181"/>
                <a:gd name="connsiteY0" fmla="*/ 612884 h 1865584"/>
                <a:gd name="connsiteX1" fmla="*/ 2763656 w 5414181"/>
                <a:gd name="connsiteY1" fmla="*/ 0 h 1865584"/>
                <a:gd name="connsiteX2" fmla="*/ 5414181 w 5414181"/>
                <a:gd name="connsiteY2" fmla="*/ 612884 h 1865584"/>
                <a:gd name="connsiteX3" fmla="*/ 5414181 w 5414181"/>
                <a:gd name="connsiteY3" fmla="*/ 1865584 h 1865584"/>
                <a:gd name="connsiteX4" fmla="*/ 0 w 5414181"/>
                <a:gd name="connsiteY4" fmla="*/ 1865584 h 1865584"/>
                <a:gd name="connsiteX5" fmla="*/ 0 w 5414181"/>
                <a:gd name="connsiteY5" fmla="*/ 612884 h 1865584"/>
                <a:gd name="connsiteX0" fmla="*/ 0 w 5414181"/>
                <a:gd name="connsiteY0" fmla="*/ 428902 h 1681602"/>
                <a:gd name="connsiteX1" fmla="*/ 2741749 w 5414181"/>
                <a:gd name="connsiteY1" fmla="*/ 0 h 1681602"/>
                <a:gd name="connsiteX2" fmla="*/ 5414181 w 5414181"/>
                <a:gd name="connsiteY2" fmla="*/ 428902 h 1681602"/>
                <a:gd name="connsiteX3" fmla="*/ 5414181 w 5414181"/>
                <a:gd name="connsiteY3" fmla="*/ 1681602 h 1681602"/>
                <a:gd name="connsiteX4" fmla="*/ 0 w 5414181"/>
                <a:gd name="connsiteY4" fmla="*/ 1681602 h 1681602"/>
                <a:gd name="connsiteX5" fmla="*/ 0 w 5414181"/>
                <a:gd name="connsiteY5" fmla="*/ 428902 h 1681602"/>
                <a:gd name="connsiteX0" fmla="*/ 0 w 5414181"/>
                <a:gd name="connsiteY0" fmla="*/ 635881 h 1888581"/>
                <a:gd name="connsiteX1" fmla="*/ 2734447 w 5414181"/>
                <a:gd name="connsiteY1" fmla="*/ 0 h 1888581"/>
                <a:gd name="connsiteX2" fmla="*/ 5414181 w 5414181"/>
                <a:gd name="connsiteY2" fmla="*/ 635881 h 1888581"/>
                <a:gd name="connsiteX3" fmla="*/ 5414181 w 5414181"/>
                <a:gd name="connsiteY3" fmla="*/ 1888581 h 1888581"/>
                <a:gd name="connsiteX4" fmla="*/ 0 w 5414181"/>
                <a:gd name="connsiteY4" fmla="*/ 1888581 h 1888581"/>
                <a:gd name="connsiteX5" fmla="*/ 0 w 5414181"/>
                <a:gd name="connsiteY5" fmla="*/ 635881 h 1888581"/>
                <a:gd name="connsiteX0" fmla="*/ 0 w 5457994"/>
                <a:gd name="connsiteY0" fmla="*/ 635881 h 1888581"/>
                <a:gd name="connsiteX1" fmla="*/ 2734447 w 5457994"/>
                <a:gd name="connsiteY1" fmla="*/ 0 h 1888581"/>
                <a:gd name="connsiteX2" fmla="*/ 5457994 w 5457994"/>
                <a:gd name="connsiteY2" fmla="*/ 428902 h 1888581"/>
                <a:gd name="connsiteX3" fmla="*/ 5414181 w 5457994"/>
                <a:gd name="connsiteY3" fmla="*/ 1888581 h 1888581"/>
                <a:gd name="connsiteX4" fmla="*/ 0 w 5457994"/>
                <a:gd name="connsiteY4" fmla="*/ 1888581 h 1888581"/>
                <a:gd name="connsiteX5" fmla="*/ 0 w 5457994"/>
                <a:gd name="connsiteY5" fmla="*/ 635881 h 1888581"/>
                <a:gd name="connsiteX0" fmla="*/ 0 w 5457994"/>
                <a:gd name="connsiteY0" fmla="*/ 612883 h 1865583"/>
                <a:gd name="connsiteX1" fmla="*/ 2529984 w 5457994"/>
                <a:gd name="connsiteY1" fmla="*/ 0 h 1865583"/>
                <a:gd name="connsiteX2" fmla="*/ 5457994 w 5457994"/>
                <a:gd name="connsiteY2" fmla="*/ 405904 h 1865583"/>
                <a:gd name="connsiteX3" fmla="*/ 5414181 w 5457994"/>
                <a:gd name="connsiteY3" fmla="*/ 1865583 h 1865583"/>
                <a:gd name="connsiteX4" fmla="*/ 0 w 5457994"/>
                <a:gd name="connsiteY4" fmla="*/ 1865583 h 1865583"/>
                <a:gd name="connsiteX5" fmla="*/ 0 w 5457994"/>
                <a:gd name="connsiteY5" fmla="*/ 612883 h 1865583"/>
                <a:gd name="connsiteX0" fmla="*/ 0 w 5457994"/>
                <a:gd name="connsiteY0" fmla="*/ 520892 h 1773592"/>
                <a:gd name="connsiteX1" fmla="*/ 2449659 w 5457994"/>
                <a:gd name="connsiteY1" fmla="*/ 0 h 1773592"/>
                <a:gd name="connsiteX2" fmla="*/ 5457994 w 5457994"/>
                <a:gd name="connsiteY2" fmla="*/ 313913 h 1773592"/>
                <a:gd name="connsiteX3" fmla="*/ 5414181 w 5457994"/>
                <a:gd name="connsiteY3" fmla="*/ 1773592 h 1773592"/>
                <a:gd name="connsiteX4" fmla="*/ 0 w 5457994"/>
                <a:gd name="connsiteY4" fmla="*/ 1773592 h 1773592"/>
                <a:gd name="connsiteX5" fmla="*/ 0 w 5457994"/>
                <a:gd name="connsiteY5" fmla="*/ 520892 h 1773592"/>
                <a:gd name="connsiteX0" fmla="*/ 0 w 5457994"/>
                <a:gd name="connsiteY0" fmla="*/ 589885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589885 h 1842585"/>
                <a:gd name="connsiteX0" fmla="*/ 0 w 5457994"/>
                <a:gd name="connsiteY0" fmla="*/ 382906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382906 h 1842585"/>
                <a:gd name="connsiteX0" fmla="*/ 0 w 5457994"/>
                <a:gd name="connsiteY0" fmla="*/ 382906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382906 h 1842585"/>
                <a:gd name="connsiteX0" fmla="*/ 0 w 5457994"/>
                <a:gd name="connsiteY0" fmla="*/ 269938 h 1729617"/>
                <a:gd name="connsiteX1" fmla="*/ 2603007 w 5457994"/>
                <a:gd name="connsiteY1" fmla="*/ 2021 h 1729617"/>
                <a:gd name="connsiteX2" fmla="*/ 5457994 w 5457994"/>
                <a:gd name="connsiteY2" fmla="*/ 269938 h 1729617"/>
                <a:gd name="connsiteX3" fmla="*/ 5414181 w 5457994"/>
                <a:gd name="connsiteY3" fmla="*/ 1729617 h 1729617"/>
                <a:gd name="connsiteX4" fmla="*/ 0 w 5457994"/>
                <a:gd name="connsiteY4" fmla="*/ 1729617 h 1729617"/>
                <a:gd name="connsiteX5" fmla="*/ 0 w 5457994"/>
                <a:gd name="connsiteY5" fmla="*/ 269938 h 1729617"/>
                <a:gd name="connsiteX0" fmla="*/ 0 w 5457994"/>
                <a:gd name="connsiteY0" fmla="*/ 313912 h 1773591"/>
                <a:gd name="connsiteX1" fmla="*/ 2639518 w 5457994"/>
                <a:gd name="connsiteY1" fmla="*/ 0 h 1773591"/>
                <a:gd name="connsiteX2" fmla="*/ 5457994 w 5457994"/>
                <a:gd name="connsiteY2" fmla="*/ 313912 h 1773591"/>
                <a:gd name="connsiteX3" fmla="*/ 5414181 w 5457994"/>
                <a:gd name="connsiteY3" fmla="*/ 1773591 h 1773591"/>
                <a:gd name="connsiteX4" fmla="*/ 0 w 5457994"/>
                <a:gd name="connsiteY4" fmla="*/ 1773591 h 1773591"/>
                <a:gd name="connsiteX5" fmla="*/ 0 w 5457994"/>
                <a:gd name="connsiteY5" fmla="*/ 313912 h 177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7994" h="1773591">
                  <a:moveTo>
                    <a:pt x="0" y="313912"/>
                  </a:moveTo>
                  <a:cubicBezTo>
                    <a:pt x="613956" y="2982"/>
                    <a:pt x="1737155" y="0"/>
                    <a:pt x="2639518" y="0"/>
                  </a:cubicBezTo>
                  <a:cubicBezTo>
                    <a:pt x="3541881" y="0"/>
                    <a:pt x="5016240" y="2981"/>
                    <a:pt x="5457994" y="313912"/>
                  </a:cubicBezTo>
                  <a:lnTo>
                    <a:pt x="5414181" y="1773591"/>
                  </a:lnTo>
                  <a:lnTo>
                    <a:pt x="0" y="1773591"/>
                  </a:lnTo>
                  <a:lnTo>
                    <a:pt x="0" y="313912"/>
                  </a:lnTo>
                  <a:close/>
                </a:path>
              </a:pathLst>
            </a:custGeom>
            <a:solidFill>
              <a:srgbClr val="000000">
                <a:alpha val="30196"/>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9129"/>
              <a:endParaRPr lang="en-IN" sz="1867">
                <a:solidFill>
                  <a:prstClr val="white">
                    <a:lumMod val="65000"/>
                  </a:prstClr>
                </a:solidFill>
                <a:latin typeface="Arial Nova" panose="020B0504020202020204" pitchFamily="34" charset="0"/>
              </a:endParaRPr>
            </a:p>
          </p:txBody>
        </p:sp>
        <p:sp>
          <p:nvSpPr>
            <p:cNvPr id="6" name="Rectangle 5">
              <a:extLst>
                <a:ext uri="{FF2B5EF4-FFF2-40B4-BE49-F238E27FC236}">
                  <a16:creationId xmlns:a16="http://schemas.microsoft.com/office/drawing/2014/main" id="{C0D0441C-52CF-4BC1-81C1-F63B306F6497}"/>
                </a:ext>
              </a:extLst>
            </p:cNvPr>
            <p:cNvSpPr/>
            <p:nvPr/>
          </p:nvSpPr>
          <p:spPr>
            <a:xfrm rot="5400000" flipH="1">
              <a:off x="9491664" y="2030063"/>
              <a:ext cx="2408733" cy="1657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9129"/>
              <a:endParaRPr lang="en-IN" sz="1867">
                <a:solidFill>
                  <a:prstClr val="white"/>
                </a:solidFill>
                <a:latin typeface="Arial Nova" panose="020B0504020202020204" pitchFamily="34" charset="0"/>
              </a:endParaRPr>
            </a:p>
          </p:txBody>
        </p:sp>
      </p:grpSp>
      <p:sp>
        <p:nvSpPr>
          <p:cNvPr id="7" name="AutoShape 60">
            <a:extLst>
              <a:ext uri="{FF2B5EF4-FFF2-40B4-BE49-F238E27FC236}">
                <a16:creationId xmlns:a16="http://schemas.microsoft.com/office/drawing/2014/main" id="{B0B5F83F-8527-4AA2-8E57-E26E20B9ABEC}"/>
              </a:ext>
            </a:extLst>
          </p:cNvPr>
          <p:cNvSpPr>
            <a:spLocks noChangeAspect="1" noChangeArrowheads="1" noTextEdit="1"/>
          </p:cNvSpPr>
          <p:nvPr userDrawn="1"/>
        </p:nvSpPr>
        <p:spPr bwMode="auto">
          <a:xfrm>
            <a:off x="3534222" y="2696297"/>
            <a:ext cx="5123559" cy="15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915" tIns="46457" rIns="92915" bIns="46457" numCol="1" anchor="t" anchorCtr="0" compatLnSpc="1">
            <a:prstTxWarp prst="textNoShape">
              <a:avLst/>
            </a:prstTxWarp>
          </a:bodyPr>
          <a:lstStyle/>
          <a:p>
            <a:pPr algn="ctr" defTabSz="929129"/>
            <a:r>
              <a:rPr lang="en-IN" sz="8133">
                <a:solidFill>
                  <a:srgbClr val="595959"/>
                </a:solidFill>
                <a:latin typeface="Arial Nova" panose="020B0504020202020204" pitchFamily="34" charset="0"/>
              </a:rPr>
              <a:t>Thank you</a:t>
            </a:r>
          </a:p>
        </p:txBody>
      </p:sp>
      <p:grpSp>
        <p:nvGrpSpPr>
          <p:cNvPr id="8" name="Group 7">
            <a:extLst>
              <a:ext uri="{FF2B5EF4-FFF2-40B4-BE49-F238E27FC236}">
                <a16:creationId xmlns:a16="http://schemas.microsoft.com/office/drawing/2014/main" id="{7F8B8839-2DE8-4E32-AACE-5718126A1761}"/>
              </a:ext>
            </a:extLst>
          </p:cNvPr>
          <p:cNvGrpSpPr/>
          <p:nvPr userDrawn="1"/>
        </p:nvGrpSpPr>
        <p:grpSpPr>
          <a:xfrm>
            <a:off x="388419" y="4989095"/>
            <a:ext cx="11353773" cy="1010795"/>
            <a:chOff x="388418" y="4989095"/>
            <a:chExt cx="11353773" cy="1010794"/>
          </a:xfrm>
        </p:grpSpPr>
        <p:cxnSp>
          <p:nvCxnSpPr>
            <p:cNvPr id="9" name="Straight Connector 8">
              <a:extLst>
                <a:ext uri="{FF2B5EF4-FFF2-40B4-BE49-F238E27FC236}">
                  <a16:creationId xmlns:a16="http://schemas.microsoft.com/office/drawing/2014/main" id="{493061BB-6E88-49D5-96AC-0D4B954CFE65}"/>
                </a:ext>
              </a:extLst>
            </p:cNvPr>
            <p:cNvCxnSpPr/>
            <p:nvPr userDrawn="1"/>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3EF8E9F-DDCB-4541-A42F-60DCBE2D01F7}"/>
                </a:ext>
              </a:extLst>
            </p:cNvPr>
            <p:cNvCxnSpPr/>
            <p:nvPr userDrawn="1"/>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5E21C7-F0FC-40D8-9ED6-3186344B50E3}"/>
                </a:ext>
              </a:extLst>
            </p:cNvPr>
            <p:cNvCxnSpPr/>
            <p:nvPr userDrawn="1"/>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BF9EBE0-1E6B-4658-8793-8756CA68361A}"/>
                </a:ext>
              </a:extLst>
            </p:cNvPr>
            <p:cNvCxnSpPr/>
            <p:nvPr userDrawn="1"/>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ECCAEF2-56FF-434C-A027-5AC490A216F8}"/>
                </a:ext>
              </a:extLst>
            </p:cNvPr>
            <p:cNvCxnSpPr/>
            <p:nvPr userDrawn="1"/>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85EF6AD-A134-4584-BD4C-16BF16437488}"/>
                </a:ext>
              </a:extLst>
            </p:cNvPr>
            <p:cNvCxnSpPr/>
            <p:nvPr userDrawn="1"/>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7E9512F-07E0-4A16-9DA9-947B2A8C3B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8418" y="4994607"/>
              <a:ext cx="11353773" cy="1005282"/>
            </a:xfrm>
            <a:prstGeom prst="rect">
              <a:avLst/>
            </a:prstGeom>
          </p:spPr>
        </p:pic>
      </p:grpSp>
      <p:pic>
        <p:nvPicPr>
          <p:cNvPr id="18" name="Picture 17">
            <a:extLst>
              <a:ext uri="{FF2B5EF4-FFF2-40B4-BE49-F238E27FC236}">
                <a16:creationId xmlns:a16="http://schemas.microsoft.com/office/drawing/2014/main" id="{D00E8AED-823F-4FE2-A1E5-33EBECA3A3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12292" y="472819"/>
            <a:ext cx="2276797" cy="1911095"/>
          </a:xfrm>
          <a:prstGeom prst="rect">
            <a:avLst/>
          </a:prstGeom>
        </p:spPr>
      </p:pic>
      <p:pic>
        <p:nvPicPr>
          <p:cNvPr id="19" name="Picture 18">
            <a:extLst>
              <a:ext uri="{FF2B5EF4-FFF2-40B4-BE49-F238E27FC236}">
                <a16:creationId xmlns:a16="http://schemas.microsoft.com/office/drawing/2014/main" id="{BC4C3551-2C7A-40BB-8A32-75878B1B01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07775" y="472819"/>
            <a:ext cx="2276797" cy="1911095"/>
          </a:xfrm>
          <a:prstGeom prst="rect">
            <a:avLst/>
          </a:prstGeom>
        </p:spPr>
      </p:pic>
    </p:spTree>
    <p:extLst>
      <p:ext uri="{BB962C8B-B14F-4D97-AF65-F5344CB8AC3E}">
        <p14:creationId xmlns:p14="http://schemas.microsoft.com/office/powerpoint/2010/main" val="51412003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28" name="Picture 2" descr="Image result for digital transformation shutterstock">
            <a:extLst>
              <a:ext uri="{FF2B5EF4-FFF2-40B4-BE49-F238E27FC236}">
                <a16:creationId xmlns:a16="http://schemas.microsoft.com/office/drawing/2014/main" id="{AA07EBF4-94A2-4E29-AA44-A3BFCABC334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6657" b="6657"/>
          <a:stretch/>
        </p:blipFill>
        <p:spPr bwMode="auto">
          <a:xfrm>
            <a:off x="2"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userDrawn="1"/>
        </p:nvSpPr>
        <p:spPr>
          <a:xfrm>
            <a:off x="2117" y="0"/>
            <a:ext cx="12192001" cy="6858000"/>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grpSp>
        <p:nvGrpSpPr>
          <p:cNvPr id="30" name="Group 29">
            <a:extLst>
              <a:ext uri="{FF2B5EF4-FFF2-40B4-BE49-F238E27FC236}">
                <a16:creationId xmlns:a16="http://schemas.microsoft.com/office/drawing/2014/main" id="{9492AEFE-BAE5-4A16-8046-1CC388A1137A}"/>
              </a:ext>
            </a:extLst>
          </p:cNvPr>
          <p:cNvGrpSpPr/>
          <p:nvPr userDrawn="1"/>
        </p:nvGrpSpPr>
        <p:grpSpPr>
          <a:xfrm>
            <a:off x="8810985" y="2875669"/>
            <a:ext cx="1954179" cy="1106663"/>
            <a:chOff x="9753598" y="1"/>
            <a:chExt cx="1739885" cy="985307"/>
          </a:xfrm>
        </p:grpSpPr>
        <p:sp>
          <p:nvSpPr>
            <p:cNvPr id="31" name="Round Same Side Corner Rectangle 72">
              <a:extLst>
                <a:ext uri="{FF2B5EF4-FFF2-40B4-BE49-F238E27FC236}">
                  <a16:creationId xmlns:a16="http://schemas.microsoft.com/office/drawing/2014/main" id="{04D70802-0F35-4919-BE7E-3D566C9A8826}"/>
                </a:ext>
              </a:extLst>
            </p:cNvPr>
            <p:cNvSpPr/>
            <p:nvPr/>
          </p:nvSpPr>
          <p:spPr>
            <a:xfrm rot="10800000">
              <a:off x="9753598" y="1"/>
              <a:ext cx="1739885" cy="985307"/>
            </a:xfrm>
            <a:prstGeom prst="roundRect">
              <a:avLst/>
            </a:prstGeom>
            <a:solidFill>
              <a:schemeClr val="bg1"/>
            </a:solidFill>
            <a:ln>
              <a:noFill/>
            </a:ln>
            <a:effectLst>
              <a:outerShdw blurRad="50800" dist="38100" dir="2700000" algn="t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pic>
          <p:nvPicPr>
            <p:cNvPr id="32" name="Picture 2" descr="Image result for sify logo">
              <a:extLst>
                <a:ext uri="{FF2B5EF4-FFF2-40B4-BE49-F238E27FC236}">
                  <a16:creationId xmlns:a16="http://schemas.microsoft.com/office/drawing/2014/main" id="{F03FB8CE-A55B-45E9-9801-70D3FA9DB09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4"/>
            <a:stretch/>
          </p:blipFill>
          <p:spPr bwMode="auto">
            <a:xfrm>
              <a:off x="9913463" y="95622"/>
              <a:ext cx="1420156" cy="8046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3529B0A5-3478-40ED-8C29-787110A9C1CE}"/>
              </a:ext>
            </a:extLst>
          </p:cNvPr>
          <p:cNvGrpSpPr/>
          <p:nvPr userDrawn="1"/>
        </p:nvGrpSpPr>
        <p:grpSpPr>
          <a:xfrm>
            <a:off x="-1" y="2173323"/>
            <a:ext cx="8466668" cy="2525040"/>
            <a:chOff x="-1" y="1629992"/>
            <a:chExt cx="6829063" cy="1893780"/>
          </a:xfrm>
        </p:grpSpPr>
        <p:sp>
          <p:nvSpPr>
            <p:cNvPr id="34" name="Rectangle 33">
              <a:extLst>
                <a:ext uri="{FF2B5EF4-FFF2-40B4-BE49-F238E27FC236}">
                  <a16:creationId xmlns:a16="http://schemas.microsoft.com/office/drawing/2014/main" id="{41A53F10-CBC5-444F-AA00-64BF461C9C71}"/>
                </a:ext>
              </a:extLst>
            </p:cNvPr>
            <p:cNvSpPr/>
            <p:nvPr/>
          </p:nvSpPr>
          <p:spPr>
            <a:xfrm>
              <a:off x="-1" y="1710769"/>
              <a:ext cx="6829063" cy="1725139"/>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35" name="Rectangle 34">
              <a:extLst>
                <a:ext uri="{FF2B5EF4-FFF2-40B4-BE49-F238E27FC236}">
                  <a16:creationId xmlns:a16="http://schemas.microsoft.com/office/drawing/2014/main" id="{24102996-43D2-4531-8F28-25FFF42A8FE6}"/>
                </a:ext>
              </a:extLst>
            </p:cNvPr>
            <p:cNvSpPr/>
            <p:nvPr/>
          </p:nvSpPr>
          <p:spPr>
            <a:xfrm>
              <a:off x="0" y="1629992"/>
              <a:ext cx="6829062" cy="47916"/>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36" name="Rectangle 35">
              <a:extLst>
                <a:ext uri="{FF2B5EF4-FFF2-40B4-BE49-F238E27FC236}">
                  <a16:creationId xmlns:a16="http://schemas.microsoft.com/office/drawing/2014/main" id="{D688A12A-52FF-434F-8992-444C36B493C3}"/>
                </a:ext>
              </a:extLst>
            </p:cNvPr>
            <p:cNvSpPr/>
            <p:nvPr/>
          </p:nvSpPr>
          <p:spPr>
            <a:xfrm>
              <a:off x="0" y="3475856"/>
              <a:ext cx="6829062" cy="47916"/>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grpSp>
      <p:grpSp>
        <p:nvGrpSpPr>
          <p:cNvPr id="37" name="Group 36">
            <a:extLst>
              <a:ext uri="{FF2B5EF4-FFF2-40B4-BE49-F238E27FC236}">
                <a16:creationId xmlns:a16="http://schemas.microsoft.com/office/drawing/2014/main" id="{87697701-4197-44C5-9DF6-DCE8EB7667A7}"/>
              </a:ext>
            </a:extLst>
          </p:cNvPr>
          <p:cNvGrpSpPr/>
          <p:nvPr userDrawn="1"/>
        </p:nvGrpSpPr>
        <p:grpSpPr>
          <a:xfrm>
            <a:off x="11136403" y="2281025"/>
            <a:ext cx="1055596" cy="2300187"/>
            <a:chOff x="8352302" y="0"/>
            <a:chExt cx="791697" cy="5143500"/>
          </a:xfrm>
        </p:grpSpPr>
        <p:sp>
          <p:nvSpPr>
            <p:cNvPr id="38" name="Rectangle 37">
              <a:extLst>
                <a:ext uri="{FF2B5EF4-FFF2-40B4-BE49-F238E27FC236}">
                  <a16:creationId xmlns:a16="http://schemas.microsoft.com/office/drawing/2014/main" id="{583C2F58-9D3E-4A33-9620-E2862F764A2C}"/>
                </a:ext>
              </a:extLst>
            </p:cNvPr>
            <p:cNvSpPr/>
            <p:nvPr/>
          </p:nvSpPr>
          <p:spPr>
            <a:xfrm>
              <a:off x="8877270" y="0"/>
              <a:ext cx="266729" cy="5143500"/>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39" name="Rectangle 38">
              <a:extLst>
                <a:ext uri="{FF2B5EF4-FFF2-40B4-BE49-F238E27FC236}">
                  <a16:creationId xmlns:a16="http://schemas.microsoft.com/office/drawing/2014/main" id="{E2590226-D46A-48CE-A2DA-6A9297A288BE}"/>
                </a:ext>
              </a:extLst>
            </p:cNvPr>
            <p:cNvSpPr/>
            <p:nvPr/>
          </p:nvSpPr>
          <p:spPr>
            <a:xfrm>
              <a:off x="8613456" y="0"/>
              <a:ext cx="266729" cy="5143500"/>
            </a:xfrm>
            <a:prstGeom prst="rect">
              <a:avLst/>
            </a:prstGeom>
            <a:solidFill>
              <a:srgbClr val="BDD7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40" name="Rectangle 39">
              <a:extLst>
                <a:ext uri="{FF2B5EF4-FFF2-40B4-BE49-F238E27FC236}">
                  <a16:creationId xmlns:a16="http://schemas.microsoft.com/office/drawing/2014/main" id="{C61AEADA-3FE1-4B34-BF61-100EEBD93869}"/>
                </a:ext>
              </a:extLst>
            </p:cNvPr>
            <p:cNvSpPr/>
            <p:nvPr/>
          </p:nvSpPr>
          <p:spPr>
            <a:xfrm>
              <a:off x="8352302" y="0"/>
              <a:ext cx="266729" cy="5143500"/>
            </a:xfrm>
            <a:prstGeom prst="rect">
              <a:avLst/>
            </a:prstGeom>
            <a:solidFill>
              <a:srgbClr val="BDD70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grpSp>
      <p:sp>
        <p:nvSpPr>
          <p:cNvPr id="4" name="Text Placeholder 3">
            <a:extLst>
              <a:ext uri="{FF2B5EF4-FFF2-40B4-BE49-F238E27FC236}">
                <a16:creationId xmlns:a16="http://schemas.microsoft.com/office/drawing/2014/main" id="{DE1DF722-DBE4-4E6D-BFCC-DE5D388C6978}"/>
              </a:ext>
            </a:extLst>
          </p:cNvPr>
          <p:cNvSpPr>
            <a:spLocks noGrp="1"/>
          </p:cNvSpPr>
          <p:nvPr>
            <p:ph type="body" sz="quarter" idx="11" hasCustomPrompt="1"/>
          </p:nvPr>
        </p:nvSpPr>
        <p:spPr>
          <a:xfrm>
            <a:off x="488041" y="3086437"/>
            <a:ext cx="7267200" cy="698815"/>
          </a:xfrm>
        </p:spPr>
        <p:txBody>
          <a:bodyPr anchor="ctr">
            <a:normAutofit/>
          </a:bodyPr>
          <a:lstStyle>
            <a:lvl1pPr marL="0" indent="0">
              <a:buNone/>
              <a:defRPr sz="3200" b="1">
                <a:solidFill>
                  <a:schemeClr val="tx2">
                    <a:lumMod val="50000"/>
                  </a:schemeClr>
                </a:solidFill>
              </a:defRPr>
            </a:lvl1pPr>
          </a:lstStyle>
          <a:p>
            <a:pPr lvl="0"/>
            <a:r>
              <a:rPr lang="en-US"/>
              <a:t>SECTION DIVIDER</a:t>
            </a:r>
          </a:p>
        </p:txBody>
      </p:sp>
    </p:spTree>
    <p:extLst>
      <p:ext uri="{BB962C8B-B14F-4D97-AF65-F5344CB8AC3E}">
        <p14:creationId xmlns:p14="http://schemas.microsoft.com/office/powerpoint/2010/main" val="428383116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userDrawn="1">
  <p:cSld name="Bullet">
    <p:spTree>
      <p:nvGrpSpPr>
        <p:cNvPr id="1" name=""/>
        <p:cNvGrpSpPr/>
        <p:nvPr/>
      </p:nvGrpSpPr>
      <p:grpSpPr>
        <a:xfrm>
          <a:off x="0" y="0"/>
          <a:ext cx="0" cy="0"/>
          <a:chOff x="0" y="0"/>
          <a:chExt cx="0" cy="0"/>
        </a:xfrm>
      </p:grpSpPr>
      <p:sp>
        <p:nvSpPr>
          <p:cNvPr id="4" name="Text Placeholder 3"/>
          <p:cNvSpPr>
            <a:spLocks noGrp="1"/>
          </p:cNvSpPr>
          <p:nvPr>
            <p:ph type="body" sz="quarter" idx="10" hasCustomPrompt="1"/>
          </p:nvPr>
        </p:nvSpPr>
        <p:spPr>
          <a:xfrm>
            <a:off x="616401" y="1602317"/>
            <a:ext cx="11036459" cy="4519083"/>
          </a:xfrm>
          <a:prstGeom prst="rect">
            <a:avLst/>
          </a:prstGeom>
        </p:spPr>
        <p:txBody>
          <a:bodyPr lIns="91420" tIns="45710" rIns="91420" bIns="45710">
            <a:noAutofit/>
          </a:bodyPr>
          <a:lstStyle>
            <a:lvl1pPr marL="304784" indent="-228589">
              <a:lnSpc>
                <a:spcPct val="95000"/>
              </a:lnSpc>
              <a:spcBef>
                <a:spcPts val="1480"/>
              </a:spcBef>
              <a:buClr>
                <a:schemeClr val="tx1"/>
              </a:buClr>
              <a:buSzPct val="80000"/>
              <a:buFont typeface="Arial"/>
              <a:buChar char="•"/>
              <a:defRPr sz="2667" b="0" i="0">
                <a:solidFill>
                  <a:schemeClr val="tx1"/>
                </a:solidFill>
                <a:latin typeface="Arial Nova" panose="020B0504020202020204" pitchFamily="34" charset="0"/>
                <a:ea typeface="CiscoSansTT Thin" charset="0"/>
                <a:cs typeface="CiscoSansTT Thin" charset="0"/>
              </a:defRPr>
            </a:lvl1pPr>
            <a:lvl2pPr marL="609570" indent="-220122">
              <a:lnSpc>
                <a:spcPct val="95000"/>
              </a:lnSpc>
              <a:spcBef>
                <a:spcPts val="600"/>
              </a:spcBef>
              <a:buClr>
                <a:schemeClr val="tx1"/>
              </a:buClr>
              <a:buSzPct val="80000"/>
              <a:buFont typeface="Arial"/>
              <a:buChar char="•"/>
              <a:defRPr sz="2400" b="0" i="0">
                <a:solidFill>
                  <a:schemeClr val="tx1"/>
                </a:solidFill>
                <a:latin typeface="Arial Nova" panose="020B0504020202020204" pitchFamily="34" charset="0"/>
                <a:ea typeface="CiscoSansTT Thin" charset="0"/>
                <a:cs typeface="CiscoSansTT Thin" charset="0"/>
              </a:defRPr>
            </a:lvl2pPr>
            <a:lvl3pPr marL="914354" indent="-146043">
              <a:buClr>
                <a:schemeClr val="tx1"/>
              </a:buClr>
              <a:buSzPct val="80000"/>
              <a:buFont typeface="Arial"/>
              <a:buChar char="•"/>
              <a:defRPr sz="2133" b="0" i="0">
                <a:solidFill>
                  <a:schemeClr val="tx1"/>
                </a:solidFill>
                <a:latin typeface="Arial Nova" panose="020B0504020202020204" pitchFamily="34" charset="0"/>
                <a:ea typeface="CiscoSansTT Thin" charset="0"/>
                <a:cs typeface="CiscoSansTT Thin" charset="0"/>
              </a:defRPr>
            </a:lvl3pPr>
            <a:lvl4pPr marL="1214652" indent="-228542">
              <a:buClr>
                <a:schemeClr val="tx1"/>
              </a:buClr>
              <a:buSzPct val="80000"/>
              <a:buFont typeface="Arial"/>
              <a:buChar char="•"/>
              <a:defRPr sz="1867" b="0" i="0">
                <a:solidFill>
                  <a:schemeClr val="tx1"/>
                </a:solidFill>
                <a:latin typeface="Arial Nova" panose="020B0504020202020204" pitchFamily="34" charset="0"/>
                <a:ea typeface="CiscoSansTT Thin" charset="0"/>
                <a:cs typeface="CiscoSansTT Thin" charset="0"/>
              </a:defRPr>
            </a:lvl4pPr>
            <a:lvl5pPr marL="1443195" indent="-224309">
              <a:buClr>
                <a:schemeClr val="tx1"/>
              </a:buClr>
              <a:buSzPct val="80000"/>
              <a:buFont typeface="Arial"/>
              <a:buChar char="•"/>
              <a:defRPr sz="1600" b="0" i="0">
                <a:solidFill>
                  <a:schemeClr val="tx1"/>
                </a:solidFill>
                <a:latin typeface="Arial Nova" panose="020B0504020202020204" pitchFamily="34" charset="0"/>
                <a:ea typeface="CiscoSansTT Thin" charset="0"/>
                <a:cs typeface="CiscoSansTT Thin" charset="0"/>
              </a:defRPr>
            </a:lvl5pPr>
          </a:lstStyle>
          <a:p>
            <a:pPr lvl="0"/>
            <a:r>
              <a:rPr lang="en-GB"/>
              <a:t>First level</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itle Placeholder 5"/>
          <p:cNvSpPr>
            <a:spLocks noGrp="1"/>
          </p:cNvSpPr>
          <p:nvPr>
            <p:ph type="title"/>
          </p:nvPr>
        </p:nvSpPr>
        <p:spPr bwMode="auto">
          <a:xfrm>
            <a:off x="583688" y="609592"/>
            <a:ext cx="11127317" cy="66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24" tIns="45712" rIns="91424" bIns="45712" numCol="1" anchor="ctr" anchorCtr="0" compatLnSpc="1">
            <a:prstTxWarp prst="textNoShape">
              <a:avLst/>
            </a:prstTxWarp>
          </a:bodyPr>
          <a:lstStyle>
            <a:lvl1pPr>
              <a:defRPr sz="3733">
                <a:solidFill>
                  <a:schemeClr val="tx2"/>
                </a:solidFill>
              </a:defRPr>
            </a:lvl1pPr>
          </a:lstStyle>
          <a:p>
            <a:pPr lvl="0"/>
            <a:r>
              <a:rPr lang="en-GB"/>
              <a:t>Click to edit Master title style</a:t>
            </a:r>
          </a:p>
        </p:txBody>
      </p:sp>
    </p:spTree>
    <p:extLst>
      <p:ext uri="{BB962C8B-B14F-4D97-AF65-F5344CB8AC3E}">
        <p14:creationId xmlns:p14="http://schemas.microsoft.com/office/powerpoint/2010/main" val="27948473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69B1578-6875-4FE4-99AE-450C6FFB42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4257"/>
            <a:ext cx="12192000" cy="6858000"/>
          </a:xfrm>
          <a:prstGeom prst="rect">
            <a:avLst/>
          </a:prstGeom>
        </p:spPr>
      </p:pic>
      <p:pic>
        <p:nvPicPr>
          <p:cNvPr id="18" name="Picture 2" descr="Image result for sify logo">
            <a:extLst>
              <a:ext uri="{FF2B5EF4-FFF2-40B4-BE49-F238E27FC236}">
                <a16:creationId xmlns:a16="http://schemas.microsoft.com/office/drawing/2014/main" id="{7E477AC7-F05E-40F6-892D-1033110209FF}"/>
              </a:ext>
            </a:extLst>
          </p:cNvPr>
          <p:cNvPicPr>
            <a:picLocks noChangeAspect="1" noChangeArrowheads="1"/>
          </p:cNvPicPr>
          <p:nvPr userDrawn="1"/>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21" name="TextBox 20">
            <a:extLst>
              <a:ext uri="{FF2B5EF4-FFF2-40B4-BE49-F238E27FC236}">
                <a16:creationId xmlns:a16="http://schemas.microsoft.com/office/drawing/2014/main" id="{00B1CF07-5E87-417C-B723-5860BE4C9865}"/>
              </a:ext>
            </a:extLst>
          </p:cNvPr>
          <p:cNvSpPr txBox="1"/>
          <p:nvPr userDrawn="1"/>
        </p:nvSpPr>
        <p:spPr>
          <a:xfrm>
            <a:off x="431801" y="5694231"/>
            <a:ext cx="11328399" cy="584775"/>
          </a:xfrm>
          <a:prstGeom prst="rect">
            <a:avLst/>
          </a:prstGeom>
          <a:noFill/>
        </p:spPr>
        <p:txBody>
          <a:bodyPr wrap="square" rtlCol="0">
            <a:spAutoFit/>
          </a:bodyPr>
          <a:lstStyle/>
          <a:p>
            <a:pPr marL="0" marR="0" lvl="0" indent="0" algn="ctr" defTabSz="1218988" rtl="0" eaLnBrk="1" fontAlgn="auto" latinLnBrk="0" hangingPunct="1">
              <a:lnSpc>
                <a:spcPct val="100000"/>
              </a:lnSpc>
              <a:spcBef>
                <a:spcPts val="0"/>
              </a:spcBef>
              <a:spcAft>
                <a:spcPts val="0"/>
              </a:spcAft>
              <a:buClrTx/>
              <a:buSzTx/>
              <a:buFontTx/>
              <a:buNone/>
              <a:tabLst/>
              <a:defRPr/>
            </a:pPr>
            <a:r>
              <a:rPr kumimoji="0" lang="en-IN" sz="1600" b="1" i="0" u="none" strike="noStrike" kern="0" cap="none" spc="0" normalizeH="0" baseline="0" noProof="0">
                <a:ln>
                  <a:noFill/>
                </a:ln>
                <a:solidFill>
                  <a:schemeClr val="bg1"/>
                </a:solidFill>
                <a:effectLst/>
                <a:uLnTx/>
                <a:uFillTx/>
                <a:latin typeface="Arial Narrow" panose="020B0606020202030204" pitchFamily="34" charset="0"/>
                <a:cs typeface="Arial"/>
                <a:sym typeface="Arial"/>
                <a:rtl val="0"/>
              </a:rPr>
              <a:t>Sify</a:t>
            </a:r>
            <a:r>
              <a:rPr kumimoji="0" lang="en-IN" sz="1600" i="0" u="none" strike="noStrike" kern="0" cap="none" spc="0" normalizeH="0" baseline="0" noProof="0">
                <a:ln>
                  <a:noFill/>
                </a:ln>
                <a:solidFill>
                  <a:schemeClr val="bg1"/>
                </a:solidFill>
                <a:effectLst/>
                <a:uLnTx/>
                <a:uFillTx/>
                <a:latin typeface="Arial Narrow" panose="020B0606020202030204" pitchFamily="34" charset="0"/>
                <a:cs typeface="Arial"/>
                <a:sym typeface="Arial"/>
                <a:rtl val="0"/>
              </a:rPr>
              <a:t> is a leading </a:t>
            </a:r>
            <a:r>
              <a:rPr kumimoji="0" lang="en-IN" sz="1600" i="0" u="none" strike="noStrike" kern="0" cap="none" spc="0" normalizeH="0" baseline="0" noProof="0">
                <a:ln>
                  <a:noFill/>
                </a:ln>
                <a:solidFill>
                  <a:prstClr val="white"/>
                </a:solidFill>
                <a:effectLst/>
                <a:uLnTx/>
                <a:uFillTx/>
                <a:latin typeface="Arial Narrow" panose="020B0606020202030204" pitchFamily="34" charset="0"/>
                <a:cs typeface="Arial"/>
                <a:sym typeface="Arial"/>
                <a:rtl val="0"/>
              </a:rPr>
              <a:t>integrated </a:t>
            </a:r>
            <a:r>
              <a:rPr kumimoji="0" lang="en-IN" sz="1600" i="0" u="none" strike="noStrike" kern="0" cap="none" spc="0" normalizeH="0" baseline="0" noProof="0">
                <a:ln>
                  <a:noFill/>
                </a:ln>
                <a:solidFill>
                  <a:srgbClr val="00FFFF"/>
                </a:solidFill>
                <a:effectLst/>
                <a:uLnTx/>
                <a:uFillTx/>
                <a:latin typeface="Arial Narrow" panose="020B0606020202030204" pitchFamily="34" charset="0"/>
                <a:cs typeface="Arial"/>
                <a:sym typeface="Arial"/>
                <a:rtl val="0"/>
              </a:rPr>
              <a:t>ICT player </a:t>
            </a:r>
            <a:r>
              <a:rPr kumimoji="0" lang="en-IN" sz="1600" i="0" u="none" strike="noStrike" kern="0" cap="none" spc="0" normalizeH="0" baseline="0" noProof="0">
                <a:ln>
                  <a:noFill/>
                </a:ln>
                <a:solidFill>
                  <a:prstClr val="white"/>
                </a:solidFill>
                <a:effectLst/>
                <a:uLnTx/>
                <a:uFillTx/>
                <a:latin typeface="Arial Narrow" panose="020B0606020202030204" pitchFamily="34" charset="0"/>
                <a:cs typeface="Arial"/>
                <a:sym typeface="Arial"/>
                <a:rtl val="0"/>
              </a:rPr>
              <a:t>in India, helping customers to achieve their digital ambition through </a:t>
            </a:r>
            <a:r>
              <a:rPr kumimoji="0" lang="en-IN" sz="1600" i="0" u="none" strike="noStrike" kern="0" cap="none" spc="0" normalizeH="0" baseline="0" noProof="0">
                <a:ln>
                  <a:noFill/>
                </a:ln>
                <a:solidFill>
                  <a:srgbClr val="00FFFF"/>
                </a:solidFill>
                <a:effectLst/>
                <a:uLnTx/>
                <a:uFillTx/>
                <a:latin typeface="Arial Narrow" panose="020B0606020202030204" pitchFamily="34" charset="0"/>
                <a:cs typeface="Arial"/>
                <a:sym typeface="Arial"/>
                <a:rtl val="0"/>
              </a:rPr>
              <a:t>cloud@core products and services, </a:t>
            </a:r>
          </a:p>
          <a:p>
            <a:pPr marL="0" marR="0" lvl="0" indent="0" algn="ctr" defTabSz="1218988" rtl="0" eaLnBrk="1" fontAlgn="auto" latinLnBrk="0" hangingPunct="1">
              <a:lnSpc>
                <a:spcPct val="100000"/>
              </a:lnSpc>
              <a:spcBef>
                <a:spcPts val="0"/>
              </a:spcBef>
              <a:spcAft>
                <a:spcPts val="0"/>
              </a:spcAft>
              <a:buClrTx/>
              <a:buSzTx/>
              <a:buFontTx/>
              <a:buNone/>
              <a:tabLst/>
              <a:defRPr/>
            </a:pPr>
            <a:r>
              <a:rPr kumimoji="0" lang="en-IN" sz="1600" i="0" u="none" strike="noStrike" kern="0" cap="none" spc="0" normalizeH="0" baseline="0" noProof="0">
                <a:ln>
                  <a:noFill/>
                </a:ln>
                <a:solidFill>
                  <a:prstClr val="white"/>
                </a:solidFill>
                <a:effectLst/>
                <a:uLnTx/>
                <a:uFillTx/>
                <a:latin typeface="Arial Narrow" panose="020B0606020202030204" pitchFamily="34" charset="0"/>
                <a:cs typeface="Arial"/>
                <a:sym typeface="Arial"/>
                <a:rtl val="0"/>
              </a:rPr>
              <a:t>built on its world class </a:t>
            </a:r>
            <a:r>
              <a:rPr kumimoji="0" lang="en-IN" sz="1600" i="0" u="none" strike="noStrike" kern="0" cap="none" spc="0" normalizeH="0" baseline="0" noProof="0">
                <a:ln>
                  <a:noFill/>
                </a:ln>
                <a:solidFill>
                  <a:srgbClr val="00FFFF"/>
                </a:solidFill>
                <a:effectLst/>
                <a:uLnTx/>
                <a:uFillTx/>
                <a:latin typeface="Arial Narrow" panose="020B0606020202030204" pitchFamily="34" charset="0"/>
                <a:cs typeface="Arial"/>
                <a:sym typeface="Arial"/>
                <a:rtl val="0"/>
              </a:rPr>
              <a:t>Data Centers, Cloud &amp; Network </a:t>
            </a:r>
            <a:r>
              <a:rPr kumimoji="0" lang="en-IN" sz="1600" i="0" u="none" strike="noStrike" kern="0" cap="none" spc="0" normalizeH="0" baseline="0" noProof="0">
                <a:ln>
                  <a:noFill/>
                </a:ln>
                <a:solidFill>
                  <a:prstClr val="white"/>
                </a:solidFill>
                <a:effectLst/>
                <a:uLnTx/>
                <a:uFillTx/>
                <a:latin typeface="Arial Narrow" panose="020B0606020202030204" pitchFamily="34" charset="0"/>
                <a:cs typeface="Arial"/>
                <a:sym typeface="Arial"/>
                <a:rtl val="0"/>
              </a:rPr>
              <a:t>assets and wide portfolio of </a:t>
            </a:r>
            <a:r>
              <a:rPr kumimoji="0" lang="en-IN" sz="1600" i="0" u="none" strike="noStrike" kern="0" cap="none" spc="0" normalizeH="0" baseline="0" noProof="0">
                <a:ln>
                  <a:noFill/>
                </a:ln>
                <a:solidFill>
                  <a:srgbClr val="00FFFF"/>
                </a:solidFill>
                <a:effectLst/>
                <a:uLnTx/>
                <a:uFillTx/>
                <a:latin typeface="Arial Narrow" panose="020B0606020202030204" pitchFamily="34" charset="0"/>
                <a:cs typeface="Arial"/>
                <a:sym typeface="Arial"/>
                <a:rtl val="0"/>
              </a:rPr>
              <a:t>professional and digital services</a:t>
            </a:r>
            <a:endParaRPr kumimoji="0" lang="en-US" sz="1600" i="0" u="none" strike="noStrike" kern="0" cap="none" spc="-76" normalizeH="0" baseline="0" noProof="0">
              <a:ln>
                <a:noFill/>
              </a:ln>
              <a:solidFill>
                <a:srgbClr val="00FFFF"/>
              </a:solidFill>
              <a:effectLst/>
              <a:uLnTx/>
              <a:uFillTx/>
              <a:latin typeface="Arial Narrow" panose="020B0606020202030204" pitchFamily="34" charset="0"/>
              <a:cs typeface="Arial" panose="020B0604020202020204" pitchFamily="34" charset="0"/>
              <a:sym typeface="Arial"/>
              <a:rtl val="0"/>
            </a:endParaRPr>
          </a:p>
        </p:txBody>
      </p:sp>
      <p:sp>
        <p:nvSpPr>
          <p:cNvPr id="28" name="Text Placeholder 16">
            <a:extLst>
              <a:ext uri="{FF2B5EF4-FFF2-40B4-BE49-F238E27FC236}">
                <a16:creationId xmlns:a16="http://schemas.microsoft.com/office/drawing/2014/main" id="{A0043FE2-98C6-40A8-A25D-C92BA3A47DCF}"/>
              </a:ext>
            </a:extLst>
          </p:cNvPr>
          <p:cNvSpPr>
            <a:spLocks noGrp="1"/>
          </p:cNvSpPr>
          <p:nvPr>
            <p:ph type="body" sz="quarter" idx="13" hasCustomPrompt="1"/>
          </p:nvPr>
        </p:nvSpPr>
        <p:spPr>
          <a:xfrm>
            <a:off x="445466" y="1465755"/>
            <a:ext cx="5408709" cy="1938988"/>
          </a:xfrm>
        </p:spPr>
        <p:txBody>
          <a:bodyPr>
            <a:noAutofit/>
          </a:bodyPr>
          <a:lstStyle>
            <a:lvl1pPr marL="0" indent="0" algn="l">
              <a:lnSpc>
                <a:spcPts val="4000"/>
              </a:lnSpc>
              <a:spcBef>
                <a:spcPts val="0"/>
              </a:spcBef>
              <a:buNone/>
              <a:defRPr sz="3733" b="1" cap="all" baseline="0">
                <a:solidFill>
                  <a:srgbClr val="00FFFF"/>
                </a:solidFill>
              </a:defRPr>
            </a:lvl1pPr>
          </a:lstStyle>
          <a:p>
            <a:pPr lvl="0"/>
            <a:r>
              <a:rPr lang="en-US"/>
              <a:t>TITLE OF THE SLIDE - LINE ONE</a:t>
            </a:r>
            <a:endParaRPr lang="en-IN"/>
          </a:p>
        </p:txBody>
      </p:sp>
      <p:sp>
        <p:nvSpPr>
          <p:cNvPr id="29" name="Text Placeholder 16">
            <a:extLst>
              <a:ext uri="{FF2B5EF4-FFF2-40B4-BE49-F238E27FC236}">
                <a16:creationId xmlns:a16="http://schemas.microsoft.com/office/drawing/2014/main" id="{AB770F6E-1524-4A33-82FC-93CB64C2692F}"/>
              </a:ext>
            </a:extLst>
          </p:cNvPr>
          <p:cNvSpPr>
            <a:spLocks noGrp="1"/>
          </p:cNvSpPr>
          <p:nvPr>
            <p:ph type="body" sz="quarter" idx="14" hasCustomPrompt="1"/>
          </p:nvPr>
        </p:nvSpPr>
        <p:spPr>
          <a:xfrm>
            <a:off x="445466" y="3404743"/>
            <a:ext cx="9755085" cy="454763"/>
          </a:xfrm>
        </p:spPr>
        <p:txBody>
          <a:bodyPr>
            <a:noAutofit/>
          </a:bodyPr>
          <a:lstStyle>
            <a:lvl1pPr marL="0" indent="0">
              <a:lnSpc>
                <a:spcPts val="2667"/>
              </a:lnSpc>
              <a:spcBef>
                <a:spcPts val="0"/>
              </a:spcBef>
              <a:buNone/>
              <a:defRPr sz="2400" b="0" baseline="0">
                <a:solidFill>
                  <a:schemeClr val="bg1"/>
                </a:solidFill>
              </a:defRPr>
            </a:lvl1pPr>
          </a:lstStyle>
          <a:p>
            <a:pPr lvl="0"/>
            <a:r>
              <a:rPr lang="en-US"/>
              <a:t>Sub Title </a:t>
            </a:r>
          </a:p>
        </p:txBody>
      </p:sp>
      <p:sp>
        <p:nvSpPr>
          <p:cNvPr id="30" name="Text Placeholder 16">
            <a:extLst>
              <a:ext uri="{FF2B5EF4-FFF2-40B4-BE49-F238E27FC236}">
                <a16:creationId xmlns:a16="http://schemas.microsoft.com/office/drawing/2014/main" id="{155CA787-D36C-48A9-A94B-D13C3645EBA1}"/>
              </a:ext>
            </a:extLst>
          </p:cNvPr>
          <p:cNvSpPr>
            <a:spLocks noGrp="1"/>
          </p:cNvSpPr>
          <p:nvPr>
            <p:ph type="body" sz="quarter" idx="15" hasCustomPrompt="1"/>
          </p:nvPr>
        </p:nvSpPr>
        <p:spPr>
          <a:xfrm>
            <a:off x="445465" y="3995281"/>
            <a:ext cx="6816328" cy="369471"/>
          </a:xfrm>
        </p:spPr>
        <p:txBody>
          <a:bodyPr anchor="t">
            <a:noAutofit/>
          </a:bodyPr>
          <a:lstStyle>
            <a:lvl1pPr marL="0" indent="0">
              <a:lnSpc>
                <a:spcPts val="2400"/>
              </a:lnSpc>
              <a:buNone/>
              <a:defRPr sz="1600" b="0">
                <a:solidFill>
                  <a:schemeClr val="bg1">
                    <a:lumMod val="85000"/>
                  </a:schemeClr>
                </a:solidFill>
              </a:defRPr>
            </a:lvl1pPr>
          </a:lstStyle>
          <a:p>
            <a:pPr lvl="0"/>
            <a:r>
              <a:rPr lang="en-US"/>
              <a:t>Month 2021</a:t>
            </a:r>
          </a:p>
        </p:txBody>
      </p:sp>
    </p:spTree>
    <p:extLst>
      <p:ext uri="{BB962C8B-B14F-4D97-AF65-F5344CB8AC3E}">
        <p14:creationId xmlns:p14="http://schemas.microsoft.com/office/powerpoint/2010/main" val="401943801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5F2C51-22FF-4E32-AD34-F0CCA451A8EF}"/>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7" name="Title 4">
            <a:extLst>
              <a:ext uri="{FF2B5EF4-FFF2-40B4-BE49-F238E27FC236}">
                <a16:creationId xmlns:a16="http://schemas.microsoft.com/office/drawing/2014/main" id="{A2FB823F-6961-4B9A-80AC-CFF66BA11E63}"/>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TheSansOffice" panose="020B0503040302060204" pitchFamily="34" charset="0"/>
              </a:defRPr>
            </a:lvl1pPr>
          </a:lstStyle>
          <a:p>
            <a:r>
              <a:rPr lang="en-US"/>
              <a:t>TITLE OF THE SLIDE GOES HERE</a:t>
            </a:r>
          </a:p>
        </p:txBody>
      </p:sp>
      <p:grpSp>
        <p:nvGrpSpPr>
          <p:cNvPr id="8" name="Group 7">
            <a:extLst>
              <a:ext uri="{FF2B5EF4-FFF2-40B4-BE49-F238E27FC236}">
                <a16:creationId xmlns:a16="http://schemas.microsoft.com/office/drawing/2014/main" id="{648329CD-DDB5-4D8C-8424-F53018124232}"/>
              </a:ext>
            </a:extLst>
          </p:cNvPr>
          <p:cNvGrpSpPr/>
          <p:nvPr userDrawn="1"/>
        </p:nvGrpSpPr>
        <p:grpSpPr>
          <a:xfrm>
            <a:off x="85840" y="6516891"/>
            <a:ext cx="1631200" cy="307777"/>
            <a:chOff x="1066800" y="4063365"/>
            <a:chExt cx="1223400" cy="230833"/>
          </a:xfrm>
        </p:grpSpPr>
        <p:pic>
          <p:nvPicPr>
            <p:cNvPr id="9" name="Picture 8">
              <a:extLst>
                <a:ext uri="{FF2B5EF4-FFF2-40B4-BE49-F238E27FC236}">
                  <a16:creationId xmlns:a16="http://schemas.microsoft.com/office/drawing/2014/main" id="{73EEE93B-2A3C-4D7B-A512-ADEDBCF31518}"/>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0" name="TextBox 9">
              <a:extLst>
                <a:ext uri="{FF2B5EF4-FFF2-40B4-BE49-F238E27FC236}">
                  <a16:creationId xmlns:a16="http://schemas.microsoft.com/office/drawing/2014/main" id="{F729BEA4-D322-4EFB-960C-F651CF84A409}"/>
                </a:ext>
              </a:extLst>
            </p:cNvPr>
            <p:cNvSpPr txBox="1"/>
            <p:nvPr/>
          </p:nvSpPr>
          <p:spPr>
            <a:xfrm>
              <a:off x="1269120" y="4063365"/>
              <a:ext cx="1021080" cy="230833"/>
            </a:xfrm>
            <a:prstGeom prst="rect">
              <a:avLst/>
            </a:prstGeom>
            <a:noFill/>
          </p:spPr>
          <p:txBody>
            <a:bodyPr wrap="square" rtlCol="0">
              <a:spAutoFit/>
            </a:bodyPr>
            <a:lstStyle/>
            <a:p>
              <a:r>
                <a:rPr lang="en-US" sz="1400">
                  <a:solidFill>
                    <a:schemeClr val="bg1"/>
                  </a:solidFill>
                </a:rPr>
                <a:t>cloud@core</a:t>
              </a:r>
              <a:r>
                <a:rPr lang="en-US" sz="1067" baseline="30000">
                  <a:solidFill>
                    <a:schemeClr val="bg1"/>
                  </a:solidFill>
                </a:rPr>
                <a:t>TM</a:t>
              </a:r>
              <a:endParaRPr lang="en-US" sz="1400" baseline="30000">
                <a:solidFill>
                  <a:schemeClr val="bg1"/>
                </a:solidFill>
              </a:endParaRPr>
            </a:p>
          </p:txBody>
        </p:sp>
      </p:grpSp>
    </p:spTree>
    <p:extLst>
      <p:ext uri="{BB962C8B-B14F-4D97-AF65-F5344CB8AC3E}">
        <p14:creationId xmlns:p14="http://schemas.microsoft.com/office/powerpoint/2010/main" val="2895508363"/>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98580F-B55F-45C3-BF73-796A62CD2707}"/>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7" name="Title 4">
            <a:extLst>
              <a:ext uri="{FF2B5EF4-FFF2-40B4-BE49-F238E27FC236}">
                <a16:creationId xmlns:a16="http://schemas.microsoft.com/office/drawing/2014/main" id="{80AB11FA-7A2E-4435-87AF-1B9AD03715CC}"/>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TheSansOffice" panose="020B0503040302060204" pitchFamily="34" charset="0"/>
              </a:defRPr>
            </a:lvl1pPr>
          </a:lstStyle>
          <a:p>
            <a:r>
              <a:rPr lang="en-US"/>
              <a:t>TITLE OF THE SLIDE GOES HERE</a:t>
            </a:r>
          </a:p>
        </p:txBody>
      </p:sp>
      <p:grpSp>
        <p:nvGrpSpPr>
          <p:cNvPr id="8" name="Group 7">
            <a:extLst>
              <a:ext uri="{FF2B5EF4-FFF2-40B4-BE49-F238E27FC236}">
                <a16:creationId xmlns:a16="http://schemas.microsoft.com/office/drawing/2014/main" id="{7E1830AA-888D-429F-A0B3-7985C459007E}"/>
              </a:ext>
            </a:extLst>
          </p:cNvPr>
          <p:cNvGrpSpPr/>
          <p:nvPr userDrawn="1"/>
        </p:nvGrpSpPr>
        <p:grpSpPr>
          <a:xfrm>
            <a:off x="85840" y="6516891"/>
            <a:ext cx="1631200" cy="307777"/>
            <a:chOff x="1066800" y="4063365"/>
            <a:chExt cx="1223400" cy="230833"/>
          </a:xfrm>
        </p:grpSpPr>
        <p:pic>
          <p:nvPicPr>
            <p:cNvPr id="9" name="Picture 8">
              <a:extLst>
                <a:ext uri="{FF2B5EF4-FFF2-40B4-BE49-F238E27FC236}">
                  <a16:creationId xmlns:a16="http://schemas.microsoft.com/office/drawing/2014/main" id="{D6CF50AE-69C2-4EE4-AB6B-07D8680E7B97}"/>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0" name="TextBox 9">
              <a:extLst>
                <a:ext uri="{FF2B5EF4-FFF2-40B4-BE49-F238E27FC236}">
                  <a16:creationId xmlns:a16="http://schemas.microsoft.com/office/drawing/2014/main" id="{1BE4665D-AC01-4335-8538-112E3A4E0754}"/>
                </a:ext>
              </a:extLst>
            </p:cNvPr>
            <p:cNvSpPr txBox="1"/>
            <p:nvPr/>
          </p:nvSpPr>
          <p:spPr>
            <a:xfrm>
              <a:off x="1269120" y="4063365"/>
              <a:ext cx="1021080" cy="230833"/>
            </a:xfrm>
            <a:prstGeom prst="rect">
              <a:avLst/>
            </a:prstGeom>
            <a:noFill/>
          </p:spPr>
          <p:txBody>
            <a:bodyPr wrap="square" rtlCol="0">
              <a:spAutoFit/>
            </a:bodyPr>
            <a:lstStyle/>
            <a:p>
              <a:r>
                <a:rPr lang="en-US" sz="1400">
                  <a:solidFill>
                    <a:schemeClr val="bg1"/>
                  </a:solidFill>
                  <a:latin typeface="TheSansOffice" panose="020B0503040302060204" pitchFamily="34" charset="0"/>
                </a:rPr>
                <a:t>cloud@core</a:t>
              </a:r>
              <a:r>
                <a:rPr lang="en-US" sz="1067" baseline="30000">
                  <a:solidFill>
                    <a:schemeClr val="bg1"/>
                  </a:solidFill>
                  <a:latin typeface="TheSansOffice" panose="020B0503040302060204" pitchFamily="34" charset="0"/>
                </a:rPr>
                <a:t>TM</a:t>
              </a:r>
              <a:endParaRPr lang="en-US" sz="1400" baseline="30000">
                <a:solidFill>
                  <a:schemeClr val="bg1"/>
                </a:solidFill>
                <a:latin typeface="TheSansOffice" panose="020B0503040302060204" pitchFamily="34" charset="0"/>
              </a:endParaRPr>
            </a:p>
          </p:txBody>
        </p:sp>
      </p:grpSp>
      <p:sp>
        <p:nvSpPr>
          <p:cNvPr id="3" name="Content Placeholder 2"/>
          <p:cNvSpPr>
            <a:spLocks noGrp="1"/>
          </p:cNvSpPr>
          <p:nvPr>
            <p:ph idx="1"/>
          </p:nvPr>
        </p:nvSpPr>
        <p:spPr>
          <a:xfrm>
            <a:off x="432000" y="1316568"/>
            <a:ext cx="11328200" cy="4993217"/>
          </a:xfrm>
        </p:spPr>
        <p:txBody>
          <a:bodyPr/>
          <a:lstStyle>
            <a:lvl1pPr marL="302355" indent="-302355">
              <a:buFont typeface="Wingdings" panose="05000000000000000000" pitchFamily="2" charset="2"/>
              <a:buChar char="§"/>
              <a:defRPr>
                <a:solidFill>
                  <a:schemeClr val="bg1"/>
                </a:solidFill>
                <a:latin typeface="TheSansOffice" panose="020B0503040302060204" pitchFamily="34" charset="0"/>
              </a:defRPr>
            </a:lvl1pPr>
            <a:lvl2pPr>
              <a:defRPr sz="2133">
                <a:solidFill>
                  <a:schemeClr val="bg1"/>
                </a:solidFill>
                <a:latin typeface="TheSansOffice" panose="020B0503040302060204" pitchFamily="34" charset="0"/>
              </a:defRPr>
            </a:lvl2pPr>
            <a:lvl3pPr marL="1055974">
              <a:defRPr sz="2133">
                <a:solidFill>
                  <a:schemeClr val="bg1"/>
                </a:solidFill>
                <a:latin typeface="TheSansOffice" panose="020B0503040302060204" pitchFamily="34" charset="0"/>
              </a:defRPr>
            </a:lvl3pPr>
            <a:lvl4pPr marL="1439964">
              <a:defRPr sz="1867">
                <a:solidFill>
                  <a:schemeClr val="bg1"/>
                </a:solidFill>
                <a:latin typeface="TheSansOffice" panose="020B0503040302060204" pitchFamily="34" charset="0"/>
              </a:defRPr>
            </a:lvl4pPr>
            <a:lvl5pPr marL="1775956">
              <a:defRPr sz="1867">
                <a:solidFill>
                  <a:schemeClr val="bg1"/>
                </a:solidFill>
                <a:latin typeface="TheSansOffice" panose="020B050304030206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latin typeface="TheSansOffice" panose="020B0503040302060204" pitchFamily="34" charset="0"/>
              </a:defRPr>
            </a:lvl1pPr>
          </a:lstStyle>
          <a:p>
            <a:fld id="{D6AB342A-830E-438F-A6A8-BEDF509AB0A8}" type="slidenum">
              <a:rPr lang="en-US" smtClean="0"/>
              <a:pPr/>
              <a:t>‹#›</a:t>
            </a:fld>
            <a:endParaRPr lang="en-US"/>
          </a:p>
        </p:txBody>
      </p:sp>
    </p:spTree>
    <p:extLst>
      <p:ext uri="{BB962C8B-B14F-4D97-AF65-F5344CB8AC3E}">
        <p14:creationId xmlns:p14="http://schemas.microsoft.com/office/powerpoint/2010/main" val="102613160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DEAEFD-1C1C-4705-A7B4-C18700C0D051}"/>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8" name="Title 4">
            <a:extLst>
              <a:ext uri="{FF2B5EF4-FFF2-40B4-BE49-F238E27FC236}">
                <a16:creationId xmlns:a16="http://schemas.microsoft.com/office/drawing/2014/main" id="{32A6F2CD-2248-4E26-805E-67B423ABE9CA}"/>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TheSansOffice" panose="020B0503040302060204" pitchFamily="34" charset="0"/>
              </a:defRPr>
            </a:lvl1pPr>
          </a:lstStyle>
          <a:p>
            <a:r>
              <a:rPr lang="en-US"/>
              <a:t>TITLE OF THE SLIDE GOES HERE</a:t>
            </a:r>
          </a:p>
        </p:txBody>
      </p:sp>
      <p:grpSp>
        <p:nvGrpSpPr>
          <p:cNvPr id="9" name="Group 8">
            <a:extLst>
              <a:ext uri="{FF2B5EF4-FFF2-40B4-BE49-F238E27FC236}">
                <a16:creationId xmlns:a16="http://schemas.microsoft.com/office/drawing/2014/main" id="{7529C921-18CF-4A1E-BB95-922460B5DC60}"/>
              </a:ext>
            </a:extLst>
          </p:cNvPr>
          <p:cNvGrpSpPr/>
          <p:nvPr userDrawn="1"/>
        </p:nvGrpSpPr>
        <p:grpSpPr>
          <a:xfrm>
            <a:off x="85840" y="6516891"/>
            <a:ext cx="1631200" cy="307777"/>
            <a:chOff x="1066800" y="4063365"/>
            <a:chExt cx="1223400" cy="230833"/>
          </a:xfrm>
        </p:grpSpPr>
        <p:pic>
          <p:nvPicPr>
            <p:cNvPr id="10" name="Picture 9">
              <a:extLst>
                <a:ext uri="{FF2B5EF4-FFF2-40B4-BE49-F238E27FC236}">
                  <a16:creationId xmlns:a16="http://schemas.microsoft.com/office/drawing/2014/main" id="{8E64CED7-404C-42CF-AE0F-95F58C51F909}"/>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1" name="TextBox 10">
              <a:extLst>
                <a:ext uri="{FF2B5EF4-FFF2-40B4-BE49-F238E27FC236}">
                  <a16:creationId xmlns:a16="http://schemas.microsoft.com/office/drawing/2014/main" id="{B5172F8D-805D-48CD-85FF-0ECF78909EF2}"/>
                </a:ext>
              </a:extLst>
            </p:cNvPr>
            <p:cNvSpPr txBox="1"/>
            <p:nvPr/>
          </p:nvSpPr>
          <p:spPr>
            <a:xfrm>
              <a:off x="1269120" y="4063365"/>
              <a:ext cx="1021080" cy="230833"/>
            </a:xfrm>
            <a:prstGeom prst="rect">
              <a:avLst/>
            </a:prstGeom>
            <a:noFill/>
          </p:spPr>
          <p:txBody>
            <a:bodyPr wrap="square" rtlCol="0">
              <a:spAutoFit/>
            </a:bodyPr>
            <a:lstStyle/>
            <a:p>
              <a:r>
                <a:rPr lang="en-US" sz="1400">
                  <a:solidFill>
                    <a:schemeClr val="bg1"/>
                  </a:solidFill>
                  <a:latin typeface="TheSansOffice" panose="020B0503040302060204" pitchFamily="34" charset="0"/>
                </a:rPr>
                <a:t>cloud@core</a:t>
              </a:r>
              <a:r>
                <a:rPr lang="en-US" sz="1067" baseline="30000">
                  <a:solidFill>
                    <a:schemeClr val="bg1"/>
                  </a:solidFill>
                  <a:latin typeface="TheSansOffice" panose="020B0503040302060204" pitchFamily="34" charset="0"/>
                </a:rPr>
                <a:t>TM</a:t>
              </a:r>
              <a:endParaRPr lang="en-US" sz="1400" baseline="30000">
                <a:solidFill>
                  <a:schemeClr val="bg1"/>
                </a:solidFill>
                <a:latin typeface="TheSansOffice" panose="020B0503040302060204" pitchFamily="34" charset="0"/>
              </a:endParaRPr>
            </a:p>
          </p:txBody>
        </p:sp>
      </p:grpSp>
      <p:sp>
        <p:nvSpPr>
          <p:cNvPr id="3" name="Content Placeholder 2"/>
          <p:cNvSpPr>
            <a:spLocks noGrp="1"/>
          </p:cNvSpPr>
          <p:nvPr>
            <p:ph sz="half" idx="1" hasCustomPrompt="1"/>
          </p:nvPr>
        </p:nvSpPr>
        <p:spPr>
          <a:xfrm>
            <a:off x="431801" y="1316568"/>
            <a:ext cx="5425017" cy="4993216"/>
          </a:xfrm>
        </p:spPr>
        <p:txBody>
          <a:bodyPr>
            <a:normAutofit/>
          </a:bodyPr>
          <a:lstStyle>
            <a:lvl1pPr marL="302355" indent="-302355">
              <a:buFont typeface="Wingdings" panose="05000000000000000000" pitchFamily="2" charset="2"/>
              <a:buChar char="§"/>
              <a:defRPr sz="2133">
                <a:solidFill>
                  <a:schemeClr val="bg1"/>
                </a:solidFill>
                <a:latin typeface="TheSansOffice" panose="020B0503040302060204" pitchFamily="34" charset="0"/>
              </a:defRPr>
            </a:lvl1pPr>
            <a:lvl2pPr>
              <a:defRPr sz="1867">
                <a:solidFill>
                  <a:schemeClr val="bg1"/>
                </a:solidFill>
                <a:latin typeface="TheSansOffice" panose="020B0503040302060204" pitchFamily="34" charset="0"/>
              </a:defRPr>
            </a:lvl2pPr>
            <a:lvl3pPr>
              <a:defRPr sz="1600">
                <a:solidFill>
                  <a:schemeClr val="bg1"/>
                </a:solidFill>
                <a:latin typeface="TheSansOffice" panose="020B0503040302060204" pitchFamily="34" charset="0"/>
              </a:defRPr>
            </a:lvl3pPr>
            <a:lvl4pPr>
              <a:defRPr sz="1467">
                <a:solidFill>
                  <a:schemeClr val="bg1"/>
                </a:solidFill>
                <a:latin typeface="TheSansOffice" panose="020B0503040302060204" pitchFamily="34" charset="0"/>
              </a:defRPr>
            </a:lvl4pPr>
            <a:lvl5pPr>
              <a:defRPr sz="1467">
                <a:solidFill>
                  <a:schemeClr val="bg1"/>
                </a:solidFill>
                <a:latin typeface="TheSansOffice" panose="020B050304030206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335184" y="1316568"/>
            <a:ext cx="5425016" cy="4993216"/>
          </a:xfrm>
        </p:spPr>
        <p:txBody>
          <a:bodyPr>
            <a:normAutofit/>
          </a:bodyPr>
          <a:lstStyle>
            <a:lvl1pPr marL="302355" indent="-302355">
              <a:buFont typeface="Wingdings" panose="05000000000000000000" pitchFamily="2" charset="2"/>
              <a:buChar char="§"/>
              <a:defRPr sz="2133">
                <a:solidFill>
                  <a:schemeClr val="bg1"/>
                </a:solidFill>
                <a:latin typeface="TheSansOffice" panose="020B0503040302060204" pitchFamily="34" charset="0"/>
              </a:defRPr>
            </a:lvl1pPr>
            <a:lvl2pPr>
              <a:defRPr sz="1867">
                <a:solidFill>
                  <a:schemeClr val="bg1"/>
                </a:solidFill>
                <a:latin typeface="TheSansOffice" panose="020B0503040302060204" pitchFamily="34" charset="0"/>
              </a:defRPr>
            </a:lvl2pPr>
            <a:lvl3pPr>
              <a:defRPr sz="1600">
                <a:solidFill>
                  <a:schemeClr val="bg1"/>
                </a:solidFill>
                <a:latin typeface="TheSansOffice" panose="020B0503040302060204" pitchFamily="34" charset="0"/>
              </a:defRPr>
            </a:lvl3pPr>
            <a:lvl4pPr>
              <a:defRPr sz="1467">
                <a:solidFill>
                  <a:schemeClr val="bg1"/>
                </a:solidFill>
                <a:latin typeface="TheSansOffice" panose="020B0503040302060204" pitchFamily="34" charset="0"/>
              </a:defRPr>
            </a:lvl4pPr>
            <a:lvl5pPr>
              <a:defRPr sz="1467">
                <a:solidFill>
                  <a:schemeClr val="bg1"/>
                </a:solidFill>
                <a:latin typeface="TheSansOffice" panose="020B050304030206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lvl1pPr>
              <a:defRPr>
                <a:latin typeface="TheSansOffice" panose="020B0503040302060204" pitchFamily="34" charset="0"/>
              </a:defRPr>
            </a:lvl1pPr>
          </a:lstStyle>
          <a:p>
            <a:fld id="{D6AB342A-830E-438F-A6A8-BEDF509AB0A8}" type="slidenum">
              <a:rPr lang="en-US" smtClean="0"/>
              <a:pPr/>
              <a:t>‹#›</a:t>
            </a:fld>
            <a:endParaRPr lang="en-US"/>
          </a:p>
        </p:txBody>
      </p:sp>
    </p:spTree>
    <p:extLst>
      <p:ext uri="{BB962C8B-B14F-4D97-AF65-F5344CB8AC3E}">
        <p14:creationId xmlns:p14="http://schemas.microsoft.com/office/powerpoint/2010/main" val="399969644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0809321-F4FE-46F7-A660-052C72F578F8}"/>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11" name="Title 4">
            <a:extLst>
              <a:ext uri="{FF2B5EF4-FFF2-40B4-BE49-F238E27FC236}">
                <a16:creationId xmlns:a16="http://schemas.microsoft.com/office/drawing/2014/main" id="{F18CE42A-829A-4A80-B49F-B0C1924DA306}"/>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TheSansOffice" panose="020B0503040302060204" pitchFamily="34" charset="0"/>
              </a:defRPr>
            </a:lvl1pPr>
          </a:lstStyle>
          <a:p>
            <a:r>
              <a:rPr lang="en-US"/>
              <a:t>TITLE OF THE SLIDE GOES HERE</a:t>
            </a:r>
          </a:p>
        </p:txBody>
      </p:sp>
      <p:grpSp>
        <p:nvGrpSpPr>
          <p:cNvPr id="12" name="Group 11">
            <a:extLst>
              <a:ext uri="{FF2B5EF4-FFF2-40B4-BE49-F238E27FC236}">
                <a16:creationId xmlns:a16="http://schemas.microsoft.com/office/drawing/2014/main" id="{45CC5F23-F015-48C5-97CD-211FF0369FA1}"/>
              </a:ext>
            </a:extLst>
          </p:cNvPr>
          <p:cNvGrpSpPr/>
          <p:nvPr userDrawn="1"/>
        </p:nvGrpSpPr>
        <p:grpSpPr>
          <a:xfrm>
            <a:off x="85840" y="6516891"/>
            <a:ext cx="1631200" cy="307777"/>
            <a:chOff x="1066800" y="4063365"/>
            <a:chExt cx="1223400" cy="230833"/>
          </a:xfrm>
        </p:grpSpPr>
        <p:pic>
          <p:nvPicPr>
            <p:cNvPr id="13" name="Picture 12">
              <a:extLst>
                <a:ext uri="{FF2B5EF4-FFF2-40B4-BE49-F238E27FC236}">
                  <a16:creationId xmlns:a16="http://schemas.microsoft.com/office/drawing/2014/main" id="{7430729C-85AD-42AF-B6D9-796498187CDE}"/>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4" name="TextBox 13">
              <a:extLst>
                <a:ext uri="{FF2B5EF4-FFF2-40B4-BE49-F238E27FC236}">
                  <a16:creationId xmlns:a16="http://schemas.microsoft.com/office/drawing/2014/main" id="{5756C6CF-97A7-492A-A27D-5647BF61341C}"/>
                </a:ext>
              </a:extLst>
            </p:cNvPr>
            <p:cNvSpPr txBox="1"/>
            <p:nvPr/>
          </p:nvSpPr>
          <p:spPr>
            <a:xfrm>
              <a:off x="1269120" y="4063365"/>
              <a:ext cx="1021080" cy="230833"/>
            </a:xfrm>
            <a:prstGeom prst="rect">
              <a:avLst/>
            </a:prstGeom>
            <a:noFill/>
          </p:spPr>
          <p:txBody>
            <a:bodyPr wrap="square" rtlCol="0">
              <a:spAutoFit/>
            </a:bodyPr>
            <a:lstStyle/>
            <a:p>
              <a:r>
                <a:rPr lang="en-US" sz="1400">
                  <a:solidFill>
                    <a:schemeClr val="bg1"/>
                  </a:solidFill>
                  <a:latin typeface="TheSansOffice" panose="020B0503040302060204" pitchFamily="34" charset="0"/>
                </a:rPr>
                <a:t>cloud@core</a:t>
              </a:r>
              <a:r>
                <a:rPr lang="en-US" sz="1067" baseline="30000">
                  <a:solidFill>
                    <a:schemeClr val="bg1"/>
                  </a:solidFill>
                  <a:latin typeface="TheSansOffice" panose="020B0503040302060204" pitchFamily="34" charset="0"/>
                </a:rPr>
                <a:t>TM</a:t>
              </a:r>
              <a:endParaRPr lang="en-US" sz="1400" baseline="30000">
                <a:solidFill>
                  <a:schemeClr val="bg1"/>
                </a:solidFill>
                <a:latin typeface="TheSansOffice" panose="020B0503040302060204" pitchFamily="34" charset="0"/>
              </a:endParaRPr>
            </a:p>
          </p:txBody>
        </p:sp>
      </p:grpSp>
      <p:sp>
        <p:nvSpPr>
          <p:cNvPr id="3" name="Text Placeholder 2"/>
          <p:cNvSpPr>
            <a:spLocks noGrp="1"/>
          </p:cNvSpPr>
          <p:nvPr>
            <p:ph type="body" idx="1" hasCustomPrompt="1"/>
          </p:nvPr>
        </p:nvSpPr>
        <p:spPr>
          <a:xfrm>
            <a:off x="432001" y="1366801"/>
            <a:ext cx="5424817" cy="287323"/>
          </a:xfrm>
        </p:spPr>
        <p:txBody>
          <a:bodyPr wrap="square" rIns="0" bIns="0" anchor="ctr">
            <a:spAutoFit/>
          </a:bodyPr>
          <a:lstStyle>
            <a:lvl1pPr marL="0" indent="0">
              <a:buNone/>
              <a:defRPr kumimoji="0" lang="en-US" sz="1867" b="1" i="0" u="none" strike="noStrike" kern="1200" cap="all" spc="0" normalizeH="0" baseline="0" noProof="0" dirty="0" smtClean="0">
                <a:ln>
                  <a:noFill/>
                </a:ln>
                <a:solidFill>
                  <a:schemeClr val="bg1"/>
                </a:solidFill>
                <a:effectLst/>
                <a:uLnTx/>
                <a:uFillTx/>
                <a:latin typeface="TheSansOffice" panose="020B050304030206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Column heading goes here</a:t>
            </a:r>
          </a:p>
        </p:txBody>
      </p:sp>
      <p:sp>
        <p:nvSpPr>
          <p:cNvPr id="4" name="Content Placeholder 3"/>
          <p:cNvSpPr>
            <a:spLocks noGrp="1"/>
          </p:cNvSpPr>
          <p:nvPr>
            <p:ph sz="half" idx="2" hasCustomPrompt="1"/>
          </p:nvPr>
        </p:nvSpPr>
        <p:spPr>
          <a:xfrm>
            <a:off x="431999" y="1778002"/>
            <a:ext cx="5424819" cy="4531783"/>
          </a:xfrm>
        </p:spPr>
        <p:txBody>
          <a:bodyPr tIns="0">
            <a:normAutofit/>
          </a:bodyPr>
          <a:lstStyle>
            <a:lvl1pPr marL="302355" indent="-302355">
              <a:lnSpc>
                <a:spcPct val="100000"/>
              </a:lnSpc>
              <a:spcBef>
                <a:spcPts val="533"/>
              </a:spcBef>
              <a:buFont typeface="Wingdings" panose="05000000000000000000" pitchFamily="2" charset="2"/>
              <a:buChar char="§"/>
              <a:defRPr lang="en-US" sz="1867" kern="1200" dirty="0" smtClean="0">
                <a:solidFill>
                  <a:schemeClr val="bg1"/>
                </a:solidFill>
                <a:latin typeface="TheSansOffice" panose="020B0503040302060204" pitchFamily="34" charset="0"/>
                <a:ea typeface="+mn-ea"/>
                <a:cs typeface="+mn-cs"/>
              </a:defRPr>
            </a:lvl1pPr>
            <a:lvl2pPr marL="758286">
              <a:lnSpc>
                <a:spcPct val="100000"/>
              </a:lnSpc>
              <a:spcBef>
                <a:spcPts val="533"/>
              </a:spcBef>
              <a:defRPr sz="1600">
                <a:solidFill>
                  <a:schemeClr val="bg1"/>
                </a:solidFill>
                <a:latin typeface="TheSansOffice" panose="020B0503040302060204" pitchFamily="34" charset="0"/>
              </a:defRPr>
            </a:lvl2pPr>
            <a:lvl3pPr>
              <a:defRPr sz="1867">
                <a:solidFill>
                  <a:schemeClr val="bg1"/>
                </a:solidFill>
                <a:latin typeface="TheSansOffice" panose="020B0503040302060204" pitchFamily="34" charset="0"/>
              </a:defRPr>
            </a:lvl3pPr>
            <a:lvl4pPr>
              <a:defRPr sz="1600">
                <a:solidFill>
                  <a:schemeClr val="bg1"/>
                </a:solidFill>
                <a:latin typeface="TheSansOffice" panose="020B0503040302060204" pitchFamily="34" charset="0"/>
              </a:defRPr>
            </a:lvl4pPr>
            <a:lvl5pPr>
              <a:defRPr sz="1600">
                <a:solidFill>
                  <a:schemeClr val="bg1"/>
                </a:solidFill>
                <a:latin typeface="TheSansOffice" panose="020B0503040302060204" pitchFamily="34" charset="0"/>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335184" y="1373721"/>
            <a:ext cx="5426835" cy="287323"/>
          </a:xfrm>
        </p:spPr>
        <p:txBody>
          <a:bodyPr wrap="square" rIns="0" bIns="0" anchor="ctr">
            <a:spAutoFit/>
          </a:bodyPr>
          <a:lstStyle>
            <a:lvl1pPr marL="0" marR="0" indent="0" algn="l" defTabSz="1219018" rtl="0" eaLnBrk="1" fontAlgn="auto" latinLnBrk="0" hangingPunct="1">
              <a:lnSpc>
                <a:spcPct val="100000"/>
              </a:lnSpc>
              <a:spcBef>
                <a:spcPct val="0"/>
              </a:spcBef>
              <a:spcAft>
                <a:spcPts val="0"/>
              </a:spcAft>
              <a:buClrTx/>
              <a:buSzTx/>
              <a:buFontTx/>
              <a:buNone/>
              <a:tabLst/>
              <a:defRPr kumimoji="0" lang="en-US" sz="1867" b="1" i="0" u="none" strike="noStrike" kern="1200" cap="all" spc="0" normalizeH="0" baseline="0" noProof="0" dirty="0" smtClean="0">
                <a:ln>
                  <a:noFill/>
                </a:ln>
                <a:solidFill>
                  <a:schemeClr val="bg1"/>
                </a:solidFill>
                <a:effectLst/>
                <a:uLnTx/>
                <a:uFillTx/>
                <a:latin typeface="TheSansOffice" panose="020B050304030206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Column heading goes here</a:t>
            </a:r>
          </a:p>
        </p:txBody>
      </p:sp>
      <p:sp>
        <p:nvSpPr>
          <p:cNvPr id="6" name="Content Placeholder 5"/>
          <p:cNvSpPr>
            <a:spLocks noGrp="1"/>
          </p:cNvSpPr>
          <p:nvPr>
            <p:ph sz="quarter" idx="4" hasCustomPrompt="1"/>
          </p:nvPr>
        </p:nvSpPr>
        <p:spPr>
          <a:xfrm>
            <a:off x="6335184" y="1778002"/>
            <a:ext cx="5426833" cy="4531783"/>
          </a:xfrm>
        </p:spPr>
        <p:txBody>
          <a:bodyPr tIns="0"/>
          <a:lstStyle>
            <a:lvl1pPr marL="380990" indent="-380990">
              <a:buFont typeface="Wingdings" panose="05000000000000000000" pitchFamily="2" charset="2"/>
              <a:buChar char="§"/>
              <a:defRPr lang="en-US" sz="1867" kern="1200" dirty="0" smtClean="0">
                <a:solidFill>
                  <a:schemeClr val="bg1"/>
                </a:solidFill>
                <a:latin typeface="TheSansOffice" panose="020B0503040302060204" pitchFamily="34" charset="0"/>
                <a:ea typeface="+mn-ea"/>
                <a:cs typeface="+mn-cs"/>
              </a:defRPr>
            </a:lvl1pPr>
            <a:lvl2pPr marL="758286" indent="-380942">
              <a:defRPr lang="en-US" sz="1600" kern="1200" dirty="0" smtClean="0">
                <a:solidFill>
                  <a:schemeClr val="bg1"/>
                </a:solidFill>
                <a:latin typeface="TheSansOffice" panose="020B0503040302060204" pitchFamily="34" charset="0"/>
                <a:ea typeface="+mn-ea"/>
                <a:cs typeface="+mn-cs"/>
              </a:defRPr>
            </a:lvl2pPr>
            <a:lvl3pPr marL="1523771" indent="-304754">
              <a:defRPr lang="en-US" sz="1867" kern="1200" dirty="0" smtClean="0">
                <a:solidFill>
                  <a:schemeClr val="bg1"/>
                </a:solidFill>
                <a:latin typeface="TheSansOffice" panose="020B0503040302060204" pitchFamily="34" charset="0"/>
                <a:ea typeface="+mn-ea"/>
                <a:cs typeface="+mn-cs"/>
              </a:defRPr>
            </a:lvl3pPr>
            <a:lvl4pPr marL="2133280" indent="-304754">
              <a:defRPr lang="en-US" sz="1600" kern="1200" dirty="0" smtClean="0">
                <a:solidFill>
                  <a:schemeClr val="bg1"/>
                </a:solidFill>
                <a:latin typeface="TheSansOffice" panose="020B0503040302060204" pitchFamily="34" charset="0"/>
                <a:ea typeface="+mn-ea"/>
                <a:cs typeface="+mn-cs"/>
              </a:defRPr>
            </a:lvl4pPr>
            <a:lvl5pPr marL="2742789" indent="-304754">
              <a:defRPr lang="en-US" sz="1600" kern="1200" dirty="0">
                <a:solidFill>
                  <a:schemeClr val="bg1"/>
                </a:solidFill>
                <a:latin typeface="TheSansOffice" panose="020B0503040302060204" pitchFamily="34" charset="0"/>
                <a:ea typeface="+mn-ea"/>
                <a:cs typeface="+mn-cs"/>
              </a:defRPr>
            </a:lvl5pPr>
            <a:lvl6pPr>
              <a:defRPr sz="2133"/>
            </a:lvl6pPr>
            <a:lvl7pPr>
              <a:defRPr sz="2133"/>
            </a:lvl7pPr>
            <a:lvl8pPr>
              <a:defRPr sz="2133"/>
            </a:lvl8pPr>
            <a:lvl9pPr>
              <a:defRPr sz="2133"/>
            </a:lvl9pPr>
          </a:lstStyle>
          <a:p>
            <a:pPr marL="302355" lvl="0" indent="-302355" algn="l" defTabSz="1219018" rtl="0" eaLnBrk="1" latinLnBrk="0" hangingPunct="1">
              <a:lnSpc>
                <a:spcPct val="100000"/>
              </a:lnSpc>
              <a:spcBef>
                <a:spcPts val="533"/>
              </a:spcBef>
              <a:buFont typeface="Wingdings" panose="05000000000000000000" pitchFamily="2" charset="2"/>
              <a:buChar char="§"/>
            </a:pPr>
            <a:r>
              <a:rPr lang="en-US"/>
              <a:t>Click to edit Master text styles</a:t>
            </a:r>
          </a:p>
          <a:p>
            <a:pPr marL="758286" lvl="1" indent="-380942" algn="l" defTabSz="1219018" rtl="0" eaLnBrk="1" latinLnBrk="0" hangingPunct="1">
              <a:lnSpc>
                <a:spcPct val="100000"/>
              </a:lnSpc>
              <a:spcBef>
                <a:spcPts val="533"/>
              </a:spcBef>
              <a:buFont typeface="Arial" pitchFamily="34" charset="0"/>
              <a:buChar char="–"/>
            </a:pPr>
            <a:r>
              <a:rPr lang="en-US"/>
              <a:t>Second level</a:t>
            </a:r>
          </a:p>
          <a:p>
            <a:pPr marL="1523771" lvl="2" indent="-304754" algn="l" defTabSz="1219018" rtl="0" eaLnBrk="1" latinLnBrk="0" hangingPunct="1">
              <a:lnSpc>
                <a:spcPct val="90000"/>
              </a:lnSpc>
              <a:spcBef>
                <a:spcPts val="800"/>
              </a:spcBef>
              <a:buFont typeface="Arial" pitchFamily="34" charset="0"/>
              <a:buChar char="•"/>
            </a:pPr>
            <a:r>
              <a:rPr lang="en-US"/>
              <a:t>Third level</a:t>
            </a:r>
          </a:p>
          <a:p>
            <a:pPr marL="2133280" lvl="3" indent="-304754" algn="l" defTabSz="1219018" rtl="0" eaLnBrk="1" latinLnBrk="0" hangingPunct="1">
              <a:lnSpc>
                <a:spcPct val="90000"/>
              </a:lnSpc>
              <a:spcBef>
                <a:spcPts val="800"/>
              </a:spcBef>
              <a:buFont typeface="Arial" pitchFamily="34" charset="0"/>
              <a:buChar char="–"/>
            </a:pPr>
            <a:r>
              <a:rPr lang="en-US"/>
              <a:t>Fourth level</a:t>
            </a:r>
          </a:p>
          <a:p>
            <a:pPr marL="2742789" lvl="4" indent="-304754" algn="l" defTabSz="1219018" rtl="0" eaLnBrk="1" latinLnBrk="0" hangingPunct="1">
              <a:lnSpc>
                <a:spcPct val="90000"/>
              </a:lnSpc>
              <a:spcBef>
                <a:spcPts val="800"/>
              </a:spcBef>
              <a:buFont typeface="Arial" pitchFamily="34" charset="0"/>
              <a:buChar char="»"/>
            </a:pPr>
            <a:r>
              <a:rPr lang="en-US"/>
              <a:t>Fifth level</a:t>
            </a:r>
          </a:p>
        </p:txBody>
      </p:sp>
      <p:sp>
        <p:nvSpPr>
          <p:cNvPr id="9" name="Slide Number Placeholder 8"/>
          <p:cNvSpPr>
            <a:spLocks noGrp="1"/>
          </p:cNvSpPr>
          <p:nvPr>
            <p:ph type="sldNum" sz="quarter" idx="12"/>
          </p:nvPr>
        </p:nvSpPr>
        <p:spPr/>
        <p:txBody>
          <a:bodyPr/>
          <a:lstStyle>
            <a:lvl1pPr>
              <a:defRPr>
                <a:latin typeface="TheSansOffice" panose="020B0503040302060204" pitchFamily="34" charset="0"/>
              </a:defRPr>
            </a:lvl1pPr>
          </a:lstStyle>
          <a:p>
            <a:fld id="{D6AB342A-830E-438F-A6A8-BEDF509AB0A8}" type="slidenum">
              <a:rPr lang="en-US" smtClean="0"/>
              <a:pPr/>
              <a:t>‹#›</a:t>
            </a:fld>
            <a:endParaRPr lang="en-US"/>
          </a:p>
        </p:txBody>
      </p:sp>
    </p:spTree>
    <p:extLst>
      <p:ext uri="{BB962C8B-B14F-4D97-AF65-F5344CB8AC3E}">
        <p14:creationId xmlns:p14="http://schemas.microsoft.com/office/powerpoint/2010/main" val="30278170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520390"/>
            <a:ext cx="10051200" cy="461655"/>
          </a:xfrm>
          <a:prstGeom prst="rect">
            <a:avLst/>
          </a:prstGeom>
        </p:spPr>
        <p:txBody>
          <a:bodyPr anchor="b"/>
          <a:lstStyle>
            <a:lvl1pPr marL="0" marR="0" indent="0" algn="l" defTabSz="1219018" rtl="0" eaLnBrk="1" fontAlgn="auto" latinLnBrk="0" hangingPunct="1">
              <a:lnSpc>
                <a:spcPct val="100000"/>
              </a:lnSpc>
              <a:spcBef>
                <a:spcPct val="0"/>
              </a:spcBef>
              <a:spcAft>
                <a:spcPts val="0"/>
              </a:spcAft>
              <a:buClrTx/>
              <a:buSzTx/>
              <a:buFontTx/>
              <a:buNone/>
              <a:tabLst/>
              <a:defRPr kumimoji="0" lang="en-US" sz="2400" b="1" i="0" u="none" strike="noStrike" kern="1200" cap="none" spc="0" normalizeH="0" baseline="0" noProof="0" dirty="0" smtClean="0">
                <a:ln>
                  <a:noFill/>
                </a:ln>
                <a:solidFill>
                  <a:srgbClr val="595959"/>
                </a:solidFill>
                <a:effectLst/>
                <a:uLnTx/>
                <a:uFillTx/>
                <a:latin typeface="Arial Nova" panose="020B0504020202020204" pitchFamily="34" charset="0"/>
                <a:ea typeface="+mj-ea"/>
                <a:cs typeface="+mj-cs"/>
              </a:defRPr>
            </a:lvl1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TITLE OF THE SLIDE GOES HERE</a:t>
            </a:r>
          </a:p>
        </p:txBody>
      </p:sp>
      <p:sp>
        <p:nvSpPr>
          <p:cNvPr id="3" name="Text Placeholder 2"/>
          <p:cNvSpPr>
            <a:spLocks noGrp="1"/>
          </p:cNvSpPr>
          <p:nvPr>
            <p:ph type="body" idx="1" hasCustomPrompt="1"/>
          </p:nvPr>
        </p:nvSpPr>
        <p:spPr>
          <a:xfrm>
            <a:off x="432000" y="1366801"/>
            <a:ext cx="5472000" cy="287323"/>
          </a:xfrm>
        </p:spPr>
        <p:txBody>
          <a:bodyPr wrap="square" rIns="0" bIns="0" anchor="ctr">
            <a:spAutoFit/>
          </a:bodyPr>
          <a:lstStyle>
            <a:lvl1pPr marL="0" indent="0">
              <a:buNone/>
              <a:defRPr kumimoji="0" lang="en-US" sz="1867"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2 Column heading goes here</a:t>
            </a:r>
          </a:p>
        </p:txBody>
      </p:sp>
      <p:sp>
        <p:nvSpPr>
          <p:cNvPr id="4" name="Content Placeholder 3"/>
          <p:cNvSpPr>
            <a:spLocks noGrp="1"/>
          </p:cNvSpPr>
          <p:nvPr>
            <p:ph sz="half" idx="2" hasCustomPrompt="1"/>
          </p:nvPr>
        </p:nvSpPr>
        <p:spPr>
          <a:xfrm>
            <a:off x="431999" y="1778002"/>
            <a:ext cx="5472000" cy="4468284"/>
          </a:xfrm>
        </p:spPr>
        <p:txBody>
          <a:bodyPr tIns="0">
            <a:normAutofit/>
          </a:bodyPr>
          <a:lstStyle>
            <a:lvl1pPr marL="302355" indent="-302355">
              <a:lnSpc>
                <a:spcPct val="100000"/>
              </a:lnSpc>
              <a:spcBef>
                <a:spcPts val="533"/>
              </a:spcBef>
              <a:buFont typeface="Wingdings" panose="05000000000000000000" pitchFamily="2" charset="2"/>
              <a:buChar char="§"/>
              <a:defRPr lang="en-US" sz="1867" kern="1200" dirty="0" smtClean="0">
                <a:solidFill>
                  <a:srgbClr val="595959"/>
                </a:solidFill>
                <a:latin typeface="Arial Nova" panose="020B0504020202020204" pitchFamily="34" charset="0"/>
                <a:ea typeface="+mn-ea"/>
                <a:cs typeface="+mn-cs"/>
              </a:defRPr>
            </a:lvl1pPr>
            <a:lvl2pPr marL="758286">
              <a:lnSpc>
                <a:spcPct val="100000"/>
              </a:lnSpc>
              <a:spcBef>
                <a:spcPts val="533"/>
              </a:spcBef>
              <a:defRPr sz="1600"/>
            </a:lvl2pPr>
            <a:lvl3pPr>
              <a:defRPr sz="1867">
                <a:latin typeface="Arial Nova" panose="020B0504020202020204" pitchFamily="34" charset="0"/>
              </a:defRPr>
            </a:lvl3pPr>
            <a:lvl4pPr>
              <a:defRPr sz="1600">
                <a:latin typeface="Arial Nova" panose="020B0504020202020204" pitchFamily="34" charset="0"/>
              </a:defRPr>
            </a:lvl4pPr>
            <a:lvl5pPr>
              <a:defRPr sz="1600">
                <a:latin typeface="Arial Nova" panose="020B0504020202020204" pitchFamily="34" charset="0"/>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314019" y="1366801"/>
            <a:ext cx="5448000" cy="287323"/>
          </a:xfrm>
        </p:spPr>
        <p:txBody>
          <a:bodyPr wrap="square" rIns="0" bIns="0" anchor="ctr">
            <a:spAutoFit/>
          </a:bodyPr>
          <a:lstStyle>
            <a:lvl1pPr marL="0" marR="0" indent="0" algn="l" defTabSz="1219018" rtl="0" eaLnBrk="1" fontAlgn="auto" latinLnBrk="0" hangingPunct="1">
              <a:lnSpc>
                <a:spcPct val="100000"/>
              </a:lnSpc>
              <a:spcBef>
                <a:spcPct val="0"/>
              </a:spcBef>
              <a:spcAft>
                <a:spcPts val="0"/>
              </a:spcAft>
              <a:buClrTx/>
              <a:buSzTx/>
              <a:buFontTx/>
              <a:buNone/>
              <a:tabLst/>
              <a:defRPr kumimoji="0" lang="en-US" sz="1867"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2 Column heading goes here</a:t>
            </a:r>
          </a:p>
        </p:txBody>
      </p:sp>
      <p:sp>
        <p:nvSpPr>
          <p:cNvPr id="6" name="Content Placeholder 5"/>
          <p:cNvSpPr>
            <a:spLocks noGrp="1"/>
          </p:cNvSpPr>
          <p:nvPr>
            <p:ph sz="quarter" idx="4" hasCustomPrompt="1"/>
          </p:nvPr>
        </p:nvSpPr>
        <p:spPr>
          <a:xfrm>
            <a:off x="6314017" y="1778002"/>
            <a:ext cx="5448000" cy="4468284"/>
          </a:xfrm>
        </p:spPr>
        <p:txBody>
          <a:bodyPr tIns="0"/>
          <a:lstStyle>
            <a:lvl1pPr marL="380990" indent="-380990">
              <a:buFont typeface="Wingdings" panose="05000000000000000000" pitchFamily="2" charset="2"/>
              <a:buChar char="§"/>
              <a:defRPr lang="en-US" sz="1867" kern="1200" dirty="0" smtClean="0">
                <a:solidFill>
                  <a:srgbClr val="595959"/>
                </a:solidFill>
                <a:latin typeface="Arial Nova" panose="020B0504020202020204" pitchFamily="34" charset="0"/>
                <a:ea typeface="+mn-ea"/>
                <a:cs typeface="+mn-cs"/>
              </a:defRPr>
            </a:lvl1pPr>
            <a:lvl2pPr marL="758286" indent="-380942">
              <a:defRPr lang="en-US" sz="1600" kern="1200" dirty="0" smtClean="0">
                <a:solidFill>
                  <a:srgbClr val="595959"/>
                </a:solidFill>
                <a:latin typeface="Arial Nova" panose="020B0504020202020204" pitchFamily="34" charset="0"/>
                <a:ea typeface="+mn-ea"/>
                <a:cs typeface="+mn-cs"/>
              </a:defRPr>
            </a:lvl2pPr>
            <a:lvl3pPr marL="1523771" indent="-304754">
              <a:defRPr lang="en-US" sz="1867" kern="1200" dirty="0" smtClean="0">
                <a:solidFill>
                  <a:srgbClr val="595959"/>
                </a:solidFill>
                <a:latin typeface="Arial Nova" panose="020B0504020202020204" pitchFamily="34" charset="0"/>
                <a:ea typeface="+mn-ea"/>
                <a:cs typeface="+mn-cs"/>
              </a:defRPr>
            </a:lvl3pPr>
            <a:lvl4pPr marL="2133280" indent="-304754">
              <a:defRPr lang="en-US" sz="1600" kern="1200" dirty="0" smtClean="0">
                <a:solidFill>
                  <a:srgbClr val="595959"/>
                </a:solidFill>
                <a:latin typeface="Arial Nova" panose="020B0504020202020204" pitchFamily="34" charset="0"/>
                <a:ea typeface="+mn-ea"/>
                <a:cs typeface="+mn-cs"/>
              </a:defRPr>
            </a:lvl4pPr>
            <a:lvl5pPr marL="2742789" indent="-304754">
              <a:defRPr lang="en-US" sz="1600" kern="1200" dirty="0">
                <a:solidFill>
                  <a:srgbClr val="595959"/>
                </a:solidFill>
                <a:latin typeface="Arial Nova" panose="020B0504020202020204" pitchFamily="34" charset="0"/>
                <a:ea typeface="+mn-ea"/>
                <a:cs typeface="+mn-cs"/>
              </a:defRPr>
            </a:lvl5pPr>
            <a:lvl6pPr>
              <a:defRPr sz="2133"/>
            </a:lvl6pPr>
            <a:lvl7pPr>
              <a:defRPr sz="2133"/>
            </a:lvl7pPr>
            <a:lvl8pPr>
              <a:defRPr sz="2133"/>
            </a:lvl8pPr>
            <a:lvl9pPr>
              <a:defRPr sz="2133"/>
            </a:lvl9pPr>
          </a:lstStyle>
          <a:p>
            <a:pPr marL="302355" lvl="0" indent="-302355" algn="l" defTabSz="1219018" rtl="0" eaLnBrk="1" latinLnBrk="0" hangingPunct="1">
              <a:lnSpc>
                <a:spcPct val="100000"/>
              </a:lnSpc>
              <a:spcBef>
                <a:spcPts val="533"/>
              </a:spcBef>
              <a:buFont typeface="Wingdings" panose="05000000000000000000" pitchFamily="2" charset="2"/>
              <a:buChar char="§"/>
            </a:pPr>
            <a:r>
              <a:rPr lang="en-US"/>
              <a:t>Click to edit Master text styles</a:t>
            </a:r>
          </a:p>
          <a:p>
            <a:pPr marL="758286" lvl="1" indent="-380942" algn="l" defTabSz="1219018" rtl="0" eaLnBrk="1" latinLnBrk="0" hangingPunct="1">
              <a:lnSpc>
                <a:spcPct val="100000"/>
              </a:lnSpc>
              <a:spcBef>
                <a:spcPts val="533"/>
              </a:spcBef>
              <a:buFont typeface="Arial" pitchFamily="34" charset="0"/>
              <a:buChar char="–"/>
            </a:pPr>
            <a:r>
              <a:rPr lang="en-US"/>
              <a:t>Second level</a:t>
            </a:r>
          </a:p>
          <a:p>
            <a:pPr marL="1523771" lvl="2" indent="-304754" algn="l" defTabSz="1219018" rtl="0" eaLnBrk="1" latinLnBrk="0" hangingPunct="1">
              <a:lnSpc>
                <a:spcPct val="90000"/>
              </a:lnSpc>
              <a:spcBef>
                <a:spcPts val="800"/>
              </a:spcBef>
              <a:buFont typeface="Arial" pitchFamily="34" charset="0"/>
              <a:buChar char="•"/>
            </a:pPr>
            <a:r>
              <a:rPr lang="en-US"/>
              <a:t>Third level</a:t>
            </a:r>
          </a:p>
          <a:p>
            <a:pPr marL="2133280" lvl="3" indent="-304754" algn="l" defTabSz="1219018" rtl="0" eaLnBrk="1" latinLnBrk="0" hangingPunct="1">
              <a:lnSpc>
                <a:spcPct val="90000"/>
              </a:lnSpc>
              <a:spcBef>
                <a:spcPts val="800"/>
              </a:spcBef>
              <a:buFont typeface="Arial" pitchFamily="34" charset="0"/>
              <a:buChar char="–"/>
            </a:pPr>
            <a:r>
              <a:rPr lang="en-US"/>
              <a:t>Fourth level</a:t>
            </a:r>
          </a:p>
          <a:p>
            <a:pPr marL="2742789" lvl="4" indent="-304754" algn="l" defTabSz="1219018" rtl="0" eaLnBrk="1" latinLnBrk="0" hangingPunct="1">
              <a:lnSpc>
                <a:spcPct val="90000"/>
              </a:lnSpc>
              <a:spcBef>
                <a:spcPts val="800"/>
              </a:spcBef>
              <a:buFont typeface="Arial" pitchFamily="34" charset="0"/>
              <a:buChar char="»"/>
            </a:pPr>
            <a:r>
              <a:rPr lang="en-US"/>
              <a:t>Fifth level</a:t>
            </a:r>
          </a:p>
        </p:txBody>
      </p:sp>
      <p:sp>
        <p:nvSpPr>
          <p:cNvPr id="9" name="Slide Number Placeholder 8"/>
          <p:cNvSpPr>
            <a:spLocks noGrp="1"/>
          </p:cNvSpPr>
          <p:nvPr>
            <p:ph type="sldNum" sz="quarter" idx="12"/>
          </p:nvPr>
        </p:nvSpPr>
        <p:spPr/>
        <p:txBody>
          <a:bodyPr/>
          <a:lstStyle/>
          <a:p>
            <a:fld id="{D6AB342A-830E-438F-A6A8-BEDF509AB0A8}" type="slidenum">
              <a:rPr lang="en-US" smtClean="0"/>
              <a:t>‹#›</a:t>
            </a:fld>
            <a:endParaRPr lang="en-US"/>
          </a:p>
        </p:txBody>
      </p:sp>
    </p:spTree>
    <p:extLst>
      <p:ext uri="{BB962C8B-B14F-4D97-AF65-F5344CB8AC3E}">
        <p14:creationId xmlns:p14="http://schemas.microsoft.com/office/powerpoint/2010/main" val="287946013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Blank with Title Log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a:p>
        </p:txBody>
      </p:sp>
      <p:sp>
        <p:nvSpPr>
          <p:cNvPr id="6" name="Rectangle 5">
            <a:extLst>
              <a:ext uri="{FF2B5EF4-FFF2-40B4-BE49-F238E27FC236}">
                <a16:creationId xmlns:a16="http://schemas.microsoft.com/office/drawing/2014/main" id="{8EAD2E31-B1D0-417A-9A9A-AE35547152DC}"/>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TheSansOffice" panose="020B0503040302060204" pitchFamily="34" charset="0"/>
              </a:defRPr>
            </a:lvl1pPr>
          </a:lstStyle>
          <a:p>
            <a:r>
              <a:rPr lang="en-US"/>
              <a:t>TITLE OF THE SLIDE GOES HERE</a:t>
            </a:r>
          </a:p>
        </p:txBody>
      </p:sp>
      <p:grpSp>
        <p:nvGrpSpPr>
          <p:cNvPr id="8" name="Group 7">
            <a:extLst>
              <a:ext uri="{FF2B5EF4-FFF2-40B4-BE49-F238E27FC236}">
                <a16:creationId xmlns:a16="http://schemas.microsoft.com/office/drawing/2014/main" id="{6FA2BF2A-DC40-4E69-B5EE-9EAEC1CBB70D}"/>
              </a:ext>
            </a:extLst>
          </p:cNvPr>
          <p:cNvGrpSpPr/>
          <p:nvPr userDrawn="1"/>
        </p:nvGrpSpPr>
        <p:grpSpPr>
          <a:xfrm>
            <a:off x="85840" y="6516891"/>
            <a:ext cx="1631200" cy="307777"/>
            <a:chOff x="1066800" y="4063365"/>
            <a:chExt cx="1223400" cy="230833"/>
          </a:xfrm>
        </p:grpSpPr>
        <p:pic>
          <p:nvPicPr>
            <p:cNvPr id="9" name="Picture 8">
              <a:extLst>
                <a:ext uri="{FF2B5EF4-FFF2-40B4-BE49-F238E27FC236}">
                  <a16:creationId xmlns:a16="http://schemas.microsoft.com/office/drawing/2014/main" id="{48B2F8DD-497E-4C1E-9B49-365DCEA87C76}"/>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0" name="TextBox 9">
              <a:extLst>
                <a:ext uri="{FF2B5EF4-FFF2-40B4-BE49-F238E27FC236}">
                  <a16:creationId xmlns:a16="http://schemas.microsoft.com/office/drawing/2014/main" id="{74F0EAD1-980D-4C83-AB32-DEF5DBEE6874}"/>
                </a:ext>
              </a:extLst>
            </p:cNvPr>
            <p:cNvSpPr txBox="1"/>
            <p:nvPr/>
          </p:nvSpPr>
          <p:spPr>
            <a:xfrm>
              <a:off x="1269120" y="4063365"/>
              <a:ext cx="1021080" cy="230833"/>
            </a:xfrm>
            <a:prstGeom prst="rect">
              <a:avLst/>
            </a:prstGeom>
            <a:noFill/>
          </p:spPr>
          <p:txBody>
            <a:bodyPr wrap="square" rtlCol="0">
              <a:spAutoFit/>
            </a:bodyPr>
            <a:lstStyle/>
            <a:p>
              <a:r>
                <a:rPr lang="en-US" sz="1400">
                  <a:solidFill>
                    <a:schemeClr val="bg1"/>
                  </a:solidFill>
                </a:rPr>
                <a:t>cloud@core</a:t>
              </a:r>
              <a:r>
                <a:rPr lang="en-US" sz="1067" baseline="30000">
                  <a:solidFill>
                    <a:schemeClr val="bg1"/>
                  </a:solidFill>
                </a:rPr>
                <a:t>TM</a:t>
              </a:r>
              <a:endParaRPr lang="en-US" sz="1400" baseline="30000">
                <a:solidFill>
                  <a:schemeClr val="bg1"/>
                </a:solidFill>
              </a:endParaRPr>
            </a:p>
          </p:txBody>
        </p:sp>
      </p:grpSp>
    </p:spTree>
    <p:extLst>
      <p:ext uri="{BB962C8B-B14F-4D97-AF65-F5344CB8AC3E}">
        <p14:creationId xmlns:p14="http://schemas.microsoft.com/office/powerpoint/2010/main" val="355831983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Blank with Tit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a:p>
        </p:txBody>
      </p:sp>
      <p:sp>
        <p:nvSpPr>
          <p:cNvPr id="6" name="Rectangle 5">
            <a:extLst>
              <a:ext uri="{FF2B5EF4-FFF2-40B4-BE49-F238E27FC236}">
                <a16:creationId xmlns:a16="http://schemas.microsoft.com/office/drawing/2014/main" id="{B8124DD0-F413-4142-9FCF-239BA62189AE}"/>
              </a:ext>
            </a:extLst>
          </p:cNvPr>
          <p:cNvSpPr/>
          <p:nvPr userDrawn="1"/>
        </p:nvSpPr>
        <p:spPr>
          <a:xfrm>
            <a:off x="10501747" y="0"/>
            <a:ext cx="1422400" cy="10052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7" name="Rectangle 6">
            <a:extLst>
              <a:ext uri="{FF2B5EF4-FFF2-40B4-BE49-F238E27FC236}">
                <a16:creationId xmlns:a16="http://schemas.microsoft.com/office/drawing/2014/main" id="{9C6B9338-5E3A-452C-A2B2-9AC19C783982}"/>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8" name="Title 4">
            <a:extLst>
              <a:ext uri="{FF2B5EF4-FFF2-40B4-BE49-F238E27FC236}">
                <a16:creationId xmlns:a16="http://schemas.microsoft.com/office/drawing/2014/main" id="{CD50EC3F-9D5B-4093-99F7-508D77C79576}"/>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TheSansOffice" panose="020B0503040302060204" pitchFamily="34" charset="0"/>
              </a:defRPr>
            </a:lvl1pPr>
          </a:lstStyle>
          <a:p>
            <a:r>
              <a:rPr lang="en-US"/>
              <a:t>TITLE OF THE SLIDE GOES HERE</a:t>
            </a:r>
          </a:p>
        </p:txBody>
      </p:sp>
    </p:spTree>
    <p:extLst>
      <p:ext uri="{BB962C8B-B14F-4D97-AF65-F5344CB8AC3E}">
        <p14:creationId xmlns:p14="http://schemas.microsoft.com/office/powerpoint/2010/main" val="398414118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2_Blank with Title Log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551F0-5344-4C7C-82E5-0117CE6648A1}"/>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5" name="Title 4"/>
          <p:cNvSpPr>
            <a:spLocks noGrp="1"/>
          </p:cNvSpPr>
          <p:nvPr>
            <p:ph type="title" hasCustomPrompt="1"/>
          </p:nvPr>
        </p:nvSpPr>
        <p:spPr>
          <a:xfrm>
            <a:off x="432000" y="297481"/>
            <a:ext cx="10049933" cy="584765"/>
          </a:xfrm>
        </p:spPr>
        <p:txBody>
          <a:bodyPr/>
          <a:lstStyle>
            <a:lvl1pPr>
              <a:defRPr sz="3200" baseline="0">
                <a:solidFill>
                  <a:schemeClr val="bg1"/>
                </a:solidFill>
                <a:latin typeface="TheSansOffice" panose="020B0503040302060204" pitchFamily="34" charset="0"/>
              </a:defRPr>
            </a:lvl1pPr>
          </a:lstStyle>
          <a:p>
            <a:r>
              <a:rPr lang="en-US"/>
              <a:t>TITLE OF THE SLIDE GOES HERE</a:t>
            </a:r>
          </a:p>
        </p:txBody>
      </p:sp>
      <p:grpSp>
        <p:nvGrpSpPr>
          <p:cNvPr id="10" name="Group 9">
            <a:extLst>
              <a:ext uri="{FF2B5EF4-FFF2-40B4-BE49-F238E27FC236}">
                <a16:creationId xmlns:a16="http://schemas.microsoft.com/office/drawing/2014/main" id="{1CF6D109-04E4-4562-842F-5F0578233DEC}"/>
              </a:ext>
            </a:extLst>
          </p:cNvPr>
          <p:cNvGrpSpPr/>
          <p:nvPr userDrawn="1"/>
        </p:nvGrpSpPr>
        <p:grpSpPr>
          <a:xfrm>
            <a:off x="85840" y="6516891"/>
            <a:ext cx="1631200" cy="307777"/>
            <a:chOff x="1066800" y="4063365"/>
            <a:chExt cx="1223400" cy="230833"/>
          </a:xfrm>
        </p:grpSpPr>
        <p:pic>
          <p:nvPicPr>
            <p:cNvPr id="11" name="Picture 10">
              <a:extLst>
                <a:ext uri="{FF2B5EF4-FFF2-40B4-BE49-F238E27FC236}">
                  <a16:creationId xmlns:a16="http://schemas.microsoft.com/office/drawing/2014/main" id="{ABE53390-D7BE-4E27-89DC-6B35849083B7}"/>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2" name="TextBox 11">
              <a:extLst>
                <a:ext uri="{FF2B5EF4-FFF2-40B4-BE49-F238E27FC236}">
                  <a16:creationId xmlns:a16="http://schemas.microsoft.com/office/drawing/2014/main" id="{481D7F33-480B-4F31-B802-4FFBE695CEF0}"/>
                </a:ext>
              </a:extLst>
            </p:cNvPr>
            <p:cNvSpPr txBox="1"/>
            <p:nvPr/>
          </p:nvSpPr>
          <p:spPr>
            <a:xfrm>
              <a:off x="1269120" y="4063365"/>
              <a:ext cx="1021080" cy="230833"/>
            </a:xfrm>
            <a:prstGeom prst="rect">
              <a:avLst/>
            </a:prstGeom>
            <a:noFill/>
          </p:spPr>
          <p:txBody>
            <a:bodyPr wrap="square" rtlCol="0">
              <a:spAutoFit/>
            </a:bodyPr>
            <a:lstStyle/>
            <a:p>
              <a:r>
                <a:rPr lang="en-US" sz="1400">
                  <a:solidFill>
                    <a:schemeClr val="bg1"/>
                  </a:solidFill>
                </a:rPr>
                <a:t>cloud@core</a:t>
              </a:r>
              <a:r>
                <a:rPr lang="en-US" sz="1067" baseline="30000">
                  <a:solidFill>
                    <a:schemeClr val="bg1"/>
                  </a:solidFill>
                </a:rPr>
                <a:t>TM</a:t>
              </a:r>
              <a:endParaRPr lang="en-US" sz="1400" baseline="30000">
                <a:solidFill>
                  <a:schemeClr val="bg1"/>
                </a:solidFill>
              </a:endParaRPr>
            </a:p>
          </p:txBody>
        </p:sp>
      </p:grpSp>
    </p:spTree>
    <p:extLst>
      <p:ext uri="{BB962C8B-B14F-4D97-AF65-F5344CB8AC3E}">
        <p14:creationId xmlns:p14="http://schemas.microsoft.com/office/powerpoint/2010/main" val="398503973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3_Blank with Title Log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551F0-5344-4C7C-82E5-0117CE6648A1}"/>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
        <p:nvSpPr>
          <p:cNvPr id="5" name="Title 4"/>
          <p:cNvSpPr>
            <a:spLocks noGrp="1"/>
          </p:cNvSpPr>
          <p:nvPr>
            <p:ph type="title" hasCustomPrompt="1"/>
          </p:nvPr>
        </p:nvSpPr>
        <p:spPr>
          <a:xfrm>
            <a:off x="432000" y="297481"/>
            <a:ext cx="10049933" cy="584765"/>
          </a:xfrm>
        </p:spPr>
        <p:txBody>
          <a:bodyPr/>
          <a:lstStyle>
            <a:lvl1pPr>
              <a:defRPr sz="3200" baseline="0">
                <a:solidFill>
                  <a:schemeClr val="bg1"/>
                </a:solidFill>
                <a:latin typeface="TheSansOffice" panose="020B0503040302060204" pitchFamily="34" charset="0"/>
              </a:defRPr>
            </a:lvl1pPr>
          </a:lstStyle>
          <a:p>
            <a:r>
              <a:rPr lang="en-US"/>
              <a:t>TITLE OF THE SLIDE GOES HERE</a:t>
            </a:r>
          </a:p>
        </p:txBody>
      </p:sp>
      <p:grpSp>
        <p:nvGrpSpPr>
          <p:cNvPr id="10" name="Group 9">
            <a:extLst>
              <a:ext uri="{FF2B5EF4-FFF2-40B4-BE49-F238E27FC236}">
                <a16:creationId xmlns:a16="http://schemas.microsoft.com/office/drawing/2014/main" id="{1CF6D109-04E4-4562-842F-5F0578233DEC}"/>
              </a:ext>
            </a:extLst>
          </p:cNvPr>
          <p:cNvGrpSpPr/>
          <p:nvPr userDrawn="1"/>
        </p:nvGrpSpPr>
        <p:grpSpPr>
          <a:xfrm>
            <a:off x="609600" y="6516891"/>
            <a:ext cx="1631200" cy="307777"/>
            <a:chOff x="1066800" y="4063365"/>
            <a:chExt cx="1223400" cy="230833"/>
          </a:xfrm>
        </p:grpSpPr>
        <p:pic>
          <p:nvPicPr>
            <p:cNvPr id="11" name="Picture 10">
              <a:extLst>
                <a:ext uri="{FF2B5EF4-FFF2-40B4-BE49-F238E27FC236}">
                  <a16:creationId xmlns:a16="http://schemas.microsoft.com/office/drawing/2014/main" id="{ABE53390-D7BE-4E27-89DC-6B35849083B7}"/>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2" name="TextBox 11">
              <a:extLst>
                <a:ext uri="{FF2B5EF4-FFF2-40B4-BE49-F238E27FC236}">
                  <a16:creationId xmlns:a16="http://schemas.microsoft.com/office/drawing/2014/main" id="{481D7F33-480B-4F31-B802-4FFBE695CEF0}"/>
                </a:ext>
              </a:extLst>
            </p:cNvPr>
            <p:cNvSpPr txBox="1"/>
            <p:nvPr/>
          </p:nvSpPr>
          <p:spPr>
            <a:xfrm>
              <a:off x="1269120" y="4063365"/>
              <a:ext cx="1021080" cy="230833"/>
            </a:xfrm>
            <a:prstGeom prst="rect">
              <a:avLst/>
            </a:prstGeom>
            <a:noFill/>
          </p:spPr>
          <p:txBody>
            <a:bodyPr wrap="square" rtlCol="0">
              <a:spAutoFit/>
            </a:bodyPr>
            <a:lstStyle/>
            <a:p>
              <a:r>
                <a:rPr lang="en-US" sz="1400">
                  <a:solidFill>
                    <a:schemeClr val="bg1"/>
                  </a:solidFill>
                </a:rPr>
                <a:t>cloud@core</a:t>
              </a:r>
              <a:r>
                <a:rPr lang="en-US" sz="1067" baseline="30000">
                  <a:solidFill>
                    <a:schemeClr val="bg1"/>
                  </a:solidFill>
                </a:rPr>
                <a:t>TM</a:t>
              </a:r>
              <a:endParaRPr lang="en-US" sz="1400" baseline="30000">
                <a:solidFill>
                  <a:schemeClr val="bg1"/>
                </a:solidFill>
              </a:endParaRPr>
            </a:p>
          </p:txBody>
        </p:sp>
      </p:grpSp>
    </p:spTree>
    <p:extLst>
      <p:ext uri="{BB962C8B-B14F-4D97-AF65-F5344CB8AC3E}">
        <p14:creationId xmlns:p14="http://schemas.microsoft.com/office/powerpoint/2010/main" val="1362191948"/>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2_Section Divid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4557FD-5713-4984-9A0E-03A4B760CE9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1" y="0"/>
            <a:ext cx="12192001" cy="6858000"/>
          </a:xfrm>
          <a:prstGeom prst="rect">
            <a:avLst/>
          </a:prstGeom>
          <a:solidFill>
            <a:srgbClr val="10253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27" name="Rectangle 26">
            <a:extLst>
              <a:ext uri="{FF2B5EF4-FFF2-40B4-BE49-F238E27FC236}">
                <a16:creationId xmlns:a16="http://schemas.microsoft.com/office/drawing/2014/main" id="{77DEEFF8-DA08-4F45-9434-BB7AA3A1EA70}"/>
              </a:ext>
            </a:extLst>
          </p:cNvPr>
          <p:cNvSpPr/>
          <p:nvPr/>
        </p:nvSpPr>
        <p:spPr>
          <a:xfrm>
            <a:off x="-4334" y="4995714"/>
            <a:ext cx="12191996" cy="46327"/>
          </a:xfrm>
          <a:prstGeom prst="rect">
            <a:avLst/>
          </a:prstGeom>
          <a:solidFill>
            <a:srgbClr val="00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41" name="Rectangle 40">
            <a:extLst>
              <a:ext uri="{FF2B5EF4-FFF2-40B4-BE49-F238E27FC236}">
                <a16:creationId xmlns:a16="http://schemas.microsoft.com/office/drawing/2014/main" id="{8AE5952E-D6B0-4781-B308-23BA2AAD329D}"/>
              </a:ext>
            </a:extLst>
          </p:cNvPr>
          <p:cNvSpPr/>
          <p:nvPr/>
        </p:nvSpPr>
        <p:spPr>
          <a:xfrm>
            <a:off x="-4334" y="6811674"/>
            <a:ext cx="12191996" cy="46327"/>
          </a:xfrm>
          <a:prstGeom prst="rect">
            <a:avLst/>
          </a:prstGeom>
          <a:solidFill>
            <a:srgbClr val="00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50776"/>
            <a:ext cx="12200673" cy="1760897"/>
          </a:xfrm>
          <a:prstGeom prst="rect">
            <a:avLst/>
          </a:prstGeom>
          <a:solidFill>
            <a:schemeClr val="tx2">
              <a:lumMod val="50000"/>
              <a:alpha val="89804"/>
            </a:schemeClr>
          </a:solidFill>
          <a:ln w="63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a:ln>
                <a:noFill/>
              </a:ln>
              <a:solidFill>
                <a:prstClr val="white"/>
              </a:solidFill>
              <a:effectLst/>
              <a:uLnTx/>
              <a:uFillTx/>
              <a:latin typeface="Trebuchet MS"/>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00FFFF"/>
                </a:solidFill>
              </a:defRPr>
            </a:lvl1pPr>
          </a:lstStyle>
          <a:p>
            <a:pPr lvl="0"/>
            <a:r>
              <a:rPr lang="en-US"/>
              <a:t>Section </a:t>
            </a:r>
            <a:r>
              <a:rPr lang="en-US" err="1"/>
              <a:t>seperator</a:t>
            </a:r>
            <a:endParaRPr lang="en-US"/>
          </a:p>
        </p:txBody>
      </p:sp>
    </p:spTree>
    <p:extLst>
      <p:ext uri="{BB962C8B-B14F-4D97-AF65-F5344CB8AC3E}">
        <p14:creationId xmlns:p14="http://schemas.microsoft.com/office/powerpoint/2010/main" val="224125914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Full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3" name="Rectangle 2">
            <a:extLst>
              <a:ext uri="{FF2B5EF4-FFF2-40B4-BE49-F238E27FC236}">
                <a16:creationId xmlns:a16="http://schemas.microsoft.com/office/drawing/2014/main" id="{F1537751-3942-4783-9212-4A763A64B904}"/>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TheSansOffice" panose="020B0503040302060204" pitchFamily="34" charset="0"/>
            </a:endParaRPr>
          </a:p>
        </p:txBody>
      </p:sp>
    </p:spTree>
    <p:extLst>
      <p:ext uri="{BB962C8B-B14F-4D97-AF65-F5344CB8AC3E}">
        <p14:creationId xmlns:p14="http://schemas.microsoft.com/office/powerpoint/2010/main" val="80875265"/>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Thank You New">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C74156F-A07A-47DD-A98A-14707D48979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27" name="Picture 26">
            <a:extLst>
              <a:ext uri="{FF2B5EF4-FFF2-40B4-BE49-F238E27FC236}">
                <a16:creationId xmlns:a16="http://schemas.microsoft.com/office/drawing/2014/main" id="{52031C83-E40D-4038-958F-45A64DCB1F43}"/>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431800" y="154952"/>
            <a:ext cx="1207144" cy="1013251"/>
          </a:xfrm>
          <a:prstGeom prst="rect">
            <a:avLst/>
          </a:prstGeom>
        </p:spPr>
      </p:pic>
      <p:cxnSp>
        <p:nvCxnSpPr>
          <p:cNvPr id="30" name="Straight Connector 29">
            <a:extLst>
              <a:ext uri="{FF2B5EF4-FFF2-40B4-BE49-F238E27FC236}">
                <a16:creationId xmlns:a16="http://schemas.microsoft.com/office/drawing/2014/main" id="{F3B979FE-0BC0-4175-85EA-2B1394483AE3}"/>
              </a:ext>
            </a:extLst>
          </p:cNvPr>
          <p:cNvCxnSpPr>
            <a:cxnSpLocks/>
          </p:cNvCxnSpPr>
          <p:nvPr userDrawn="1"/>
        </p:nvCxnSpPr>
        <p:spPr>
          <a:xfrm>
            <a:off x="1" y="3626089"/>
            <a:ext cx="5856815" cy="0"/>
          </a:xfrm>
          <a:prstGeom prst="line">
            <a:avLst/>
          </a:prstGeom>
          <a:ln w="9525">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64975466-2ECA-4BF9-8C37-CB396AF78CE3}"/>
              </a:ext>
            </a:extLst>
          </p:cNvPr>
          <p:cNvPicPr>
            <a:picLocks noChangeAspect="1"/>
          </p:cNvPicPr>
          <p:nvPr userDrawn="1"/>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47972" y="3826631"/>
            <a:ext cx="5392669" cy="477476"/>
          </a:xfrm>
          <a:prstGeom prst="rect">
            <a:avLst/>
          </a:prstGeom>
        </p:spPr>
      </p:pic>
      <p:pic>
        <p:nvPicPr>
          <p:cNvPr id="32" name="Picture 2" descr="Image result for sify logo">
            <a:extLst>
              <a:ext uri="{FF2B5EF4-FFF2-40B4-BE49-F238E27FC236}">
                <a16:creationId xmlns:a16="http://schemas.microsoft.com/office/drawing/2014/main" id="{EF7730B0-F0D3-40D4-85DE-A669BD4AEE70}"/>
              </a:ext>
            </a:extLst>
          </p:cNvPr>
          <p:cNvPicPr>
            <a:picLocks noChangeAspect="1" noChangeArrowheads="1"/>
          </p:cNvPicPr>
          <p:nvPr userDrawn="1"/>
        </p:nvPicPr>
        <p:blipFill rotWithShape="1">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33" name="Text Placeholder 3">
            <a:extLst>
              <a:ext uri="{FF2B5EF4-FFF2-40B4-BE49-F238E27FC236}">
                <a16:creationId xmlns:a16="http://schemas.microsoft.com/office/drawing/2014/main" id="{E3F7BAE5-2A5E-4224-915A-CAA7C538369A}"/>
              </a:ext>
            </a:extLst>
          </p:cNvPr>
          <p:cNvSpPr>
            <a:spLocks noGrp="1"/>
          </p:cNvSpPr>
          <p:nvPr>
            <p:ph type="body" sz="quarter" idx="11" hasCustomPrompt="1"/>
          </p:nvPr>
        </p:nvSpPr>
        <p:spPr>
          <a:xfrm>
            <a:off x="427463" y="2761674"/>
            <a:ext cx="5429355" cy="663877"/>
          </a:xfrm>
        </p:spPr>
        <p:txBody>
          <a:bodyPr anchor="ctr">
            <a:normAutofit/>
          </a:bodyPr>
          <a:lstStyle>
            <a:lvl1pPr marL="0" indent="0" algn="ctr">
              <a:lnSpc>
                <a:spcPts val="4000"/>
              </a:lnSpc>
              <a:spcBef>
                <a:spcPts val="0"/>
              </a:spcBef>
              <a:buNone/>
              <a:defRPr sz="3200" b="1" cap="all" baseline="0">
                <a:solidFill>
                  <a:srgbClr val="00FFFF"/>
                </a:solidFill>
              </a:defRPr>
            </a:lvl1pPr>
          </a:lstStyle>
          <a:p>
            <a:pPr lvl="0"/>
            <a:r>
              <a:rPr lang="en-US"/>
              <a:t>THANK YOU</a:t>
            </a:r>
          </a:p>
        </p:txBody>
      </p:sp>
    </p:spTree>
    <p:extLst>
      <p:ext uri="{BB962C8B-B14F-4D97-AF65-F5344CB8AC3E}">
        <p14:creationId xmlns:p14="http://schemas.microsoft.com/office/powerpoint/2010/main" val="1526598397"/>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DA715-CF26-4BFF-8B3F-894401EBA040}"/>
              </a:ext>
            </a:extLst>
          </p:cNvPr>
          <p:cNvSpPr>
            <a:spLocks noGrp="1"/>
          </p:cNvSpPr>
          <p:nvPr>
            <p:ph type="title"/>
          </p:nvPr>
        </p:nvSpPr>
        <p:spPr/>
        <p:txBody>
          <a:bodyPr/>
          <a:lstStyle/>
          <a:p>
            <a:r>
              <a:rPr lang="en-US"/>
              <a:t>Click to edit Master title style</a:t>
            </a:r>
            <a:endParaRPr lang="en-IN"/>
          </a:p>
        </p:txBody>
      </p:sp>
      <p:sp>
        <p:nvSpPr>
          <p:cNvPr id="3" name="Slide Number Placeholder 2">
            <a:extLst>
              <a:ext uri="{FF2B5EF4-FFF2-40B4-BE49-F238E27FC236}">
                <a16:creationId xmlns:a16="http://schemas.microsoft.com/office/drawing/2014/main" id="{40AB2D9E-1078-4956-B9B7-FC9341E2588F}"/>
              </a:ext>
            </a:extLst>
          </p:cNvPr>
          <p:cNvSpPr>
            <a:spLocks noGrp="1"/>
          </p:cNvSpPr>
          <p:nvPr>
            <p:ph type="sldNum" sz="quarter" idx="10"/>
          </p:nvPr>
        </p:nvSpPr>
        <p:spPr/>
        <p:txBody>
          <a:bodyPr/>
          <a:lstStyle/>
          <a:p>
            <a:fld id="{D6AB342A-830E-438F-A6A8-BEDF509AB0A8}" type="slidenum">
              <a:rPr lang="en-US" smtClean="0"/>
              <a:pPr/>
              <a:t>‹#›</a:t>
            </a:fld>
            <a:endParaRPr lang="en-US"/>
          </a:p>
        </p:txBody>
      </p:sp>
    </p:spTree>
    <p:extLst>
      <p:ext uri="{BB962C8B-B14F-4D97-AF65-F5344CB8AC3E}">
        <p14:creationId xmlns:p14="http://schemas.microsoft.com/office/powerpoint/2010/main" val="3274103305"/>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15" name="Slide Number Placeholder 5">
            <a:extLst>
              <a:ext uri="{FF2B5EF4-FFF2-40B4-BE49-F238E27FC236}">
                <a16:creationId xmlns:a16="http://schemas.microsoft.com/office/drawing/2014/main" id="{6921023C-A013-47C8-9119-8A9AE84FBC40}"/>
              </a:ext>
            </a:extLst>
          </p:cNvPr>
          <p:cNvSpPr>
            <a:spLocks noGrp="1"/>
          </p:cNvSpPr>
          <p:nvPr>
            <p:ph type="sldNum" sz="quarter" idx="4"/>
          </p:nvPr>
        </p:nvSpPr>
        <p:spPr>
          <a:xfrm>
            <a:off x="9250680" y="6356358"/>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A528DF-D215-450C-9DB5-2AB96B301B6B}" type="slidenum">
              <a:rPr lang="en-US" smtClean="0"/>
              <a:pPr/>
              <a:t>‹#›</a:t>
            </a:fld>
            <a:endParaRPr lang="en-US"/>
          </a:p>
        </p:txBody>
      </p:sp>
      <p:pic>
        <p:nvPicPr>
          <p:cNvPr id="11" name="Picture 6" descr="http://skillwise.in/consulting/images_new/logo/sify.png">
            <a:extLst>
              <a:ext uri="{FF2B5EF4-FFF2-40B4-BE49-F238E27FC236}">
                <a16:creationId xmlns:a16="http://schemas.microsoft.com/office/drawing/2014/main" id="{E95DE93F-67CB-4FB4-9215-63C8D341FAE1}"/>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0300769" y="-129720"/>
            <a:ext cx="1592939" cy="1592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356758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30" y="339510"/>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a:t>BASIC LAYOUT</a:t>
            </a:r>
          </a:p>
        </p:txBody>
      </p:sp>
    </p:spTree>
    <p:extLst>
      <p:ext uri="{BB962C8B-B14F-4D97-AF65-F5344CB8AC3E}">
        <p14:creationId xmlns:p14="http://schemas.microsoft.com/office/powerpoint/2010/main" val="39257448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504995"/>
            <a:ext cx="10051200" cy="461655"/>
          </a:xfrm>
          <a:prstGeom prst="rect">
            <a:avLst/>
          </a:prstGeom>
        </p:spPr>
        <p:txBody>
          <a:bodyPr/>
          <a:lstStyle>
            <a:lvl1pPr>
              <a:defRPr baseline="0"/>
            </a:lvl1pPr>
          </a:lstStyle>
          <a:p>
            <a:r>
              <a:rPr lang="en-US"/>
              <a:t>Color Palette</a:t>
            </a:r>
          </a:p>
        </p:txBody>
      </p:sp>
      <p:sp>
        <p:nvSpPr>
          <p:cNvPr id="5" name="Slide Number Placeholder 4"/>
          <p:cNvSpPr>
            <a:spLocks noGrp="1"/>
          </p:cNvSpPr>
          <p:nvPr>
            <p:ph type="sldNum" sz="quarter" idx="12"/>
          </p:nvPr>
        </p:nvSpPr>
        <p:spPr/>
        <p:txBody>
          <a:bodyPr/>
          <a:lstStyle/>
          <a:p>
            <a:fld id="{D6AB342A-830E-438F-A6A8-BEDF509AB0A8}" type="slidenum">
              <a:rPr lang="en-US" smtClean="0"/>
              <a:t>‹#›</a:t>
            </a:fld>
            <a:endParaRPr lang="en-US"/>
          </a:p>
        </p:txBody>
      </p:sp>
      <p:sp>
        <p:nvSpPr>
          <p:cNvPr id="4" name="Rectangle 3">
            <a:extLst>
              <a:ext uri="{FF2B5EF4-FFF2-40B4-BE49-F238E27FC236}">
                <a16:creationId xmlns:a16="http://schemas.microsoft.com/office/drawing/2014/main" id="{B7E4328B-D13C-42AE-AE8E-10B47BAE4610}"/>
              </a:ext>
            </a:extLst>
          </p:cNvPr>
          <p:cNvSpPr/>
          <p:nvPr userDrawn="1"/>
        </p:nvSpPr>
        <p:spPr>
          <a:xfrm>
            <a:off x="447027" y="1912703"/>
            <a:ext cx="1483843" cy="5902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6" name="Rectangle 5">
            <a:extLst>
              <a:ext uri="{FF2B5EF4-FFF2-40B4-BE49-F238E27FC236}">
                <a16:creationId xmlns:a16="http://schemas.microsoft.com/office/drawing/2014/main" id="{D5CFE044-BA97-42C4-9069-A63FF4388E19}"/>
              </a:ext>
            </a:extLst>
          </p:cNvPr>
          <p:cNvSpPr/>
          <p:nvPr userDrawn="1"/>
        </p:nvSpPr>
        <p:spPr>
          <a:xfrm>
            <a:off x="2413373" y="1912703"/>
            <a:ext cx="1483843" cy="590207"/>
          </a:xfrm>
          <a:prstGeom prst="rect">
            <a:avLst/>
          </a:prstGeom>
          <a:solidFill>
            <a:srgbClr val="E7B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7" name="Rectangle 6">
            <a:extLst>
              <a:ext uri="{FF2B5EF4-FFF2-40B4-BE49-F238E27FC236}">
                <a16:creationId xmlns:a16="http://schemas.microsoft.com/office/drawing/2014/main" id="{FC51BB78-6515-40CB-83F1-5E6A75ACED06}"/>
              </a:ext>
            </a:extLst>
          </p:cNvPr>
          <p:cNvSpPr/>
          <p:nvPr userDrawn="1"/>
        </p:nvSpPr>
        <p:spPr>
          <a:xfrm>
            <a:off x="4379720" y="1912703"/>
            <a:ext cx="1483843" cy="590207"/>
          </a:xfrm>
          <a:prstGeom prst="rect">
            <a:avLst/>
          </a:prstGeom>
          <a:solidFill>
            <a:srgbClr val="B3A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8" name="Rectangle 7">
            <a:extLst>
              <a:ext uri="{FF2B5EF4-FFF2-40B4-BE49-F238E27FC236}">
                <a16:creationId xmlns:a16="http://schemas.microsoft.com/office/drawing/2014/main" id="{9B1B22CD-BDE0-4F9E-8DBD-474744ADF3E8}"/>
              </a:ext>
            </a:extLst>
          </p:cNvPr>
          <p:cNvSpPr/>
          <p:nvPr userDrawn="1"/>
        </p:nvSpPr>
        <p:spPr>
          <a:xfrm>
            <a:off x="6346066" y="1912703"/>
            <a:ext cx="1483843" cy="590207"/>
          </a:xfrm>
          <a:prstGeom prst="rect">
            <a:avLst/>
          </a:prstGeom>
          <a:solidFill>
            <a:srgbClr val="FDD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9" name="Rectangle 8">
            <a:extLst>
              <a:ext uri="{FF2B5EF4-FFF2-40B4-BE49-F238E27FC236}">
                <a16:creationId xmlns:a16="http://schemas.microsoft.com/office/drawing/2014/main" id="{998742DC-982D-4662-9434-A248A25BD175}"/>
              </a:ext>
            </a:extLst>
          </p:cNvPr>
          <p:cNvSpPr/>
          <p:nvPr userDrawn="1"/>
        </p:nvSpPr>
        <p:spPr>
          <a:xfrm>
            <a:off x="8312413" y="1912703"/>
            <a:ext cx="1483843" cy="590207"/>
          </a:xfrm>
          <a:prstGeom prst="rect">
            <a:avLst/>
          </a:prstGeom>
          <a:solidFill>
            <a:srgbClr val="93C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10" name="Rectangle 9">
            <a:extLst>
              <a:ext uri="{FF2B5EF4-FFF2-40B4-BE49-F238E27FC236}">
                <a16:creationId xmlns:a16="http://schemas.microsoft.com/office/drawing/2014/main" id="{4D898B4F-2DAB-49EA-AF24-A869636DFC83}"/>
              </a:ext>
            </a:extLst>
          </p:cNvPr>
          <p:cNvSpPr/>
          <p:nvPr userDrawn="1"/>
        </p:nvSpPr>
        <p:spPr>
          <a:xfrm>
            <a:off x="10278760" y="1912703"/>
            <a:ext cx="1483843" cy="590207"/>
          </a:xfrm>
          <a:prstGeom prst="rect">
            <a:avLst/>
          </a:prstGeom>
          <a:solidFill>
            <a:srgbClr val="C3D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11" name="TextBox 10">
            <a:extLst>
              <a:ext uri="{FF2B5EF4-FFF2-40B4-BE49-F238E27FC236}">
                <a16:creationId xmlns:a16="http://schemas.microsoft.com/office/drawing/2014/main" id="{F4547637-0770-4AAA-93A5-EBEA61797A46}"/>
              </a:ext>
            </a:extLst>
          </p:cNvPr>
          <p:cNvSpPr txBox="1"/>
          <p:nvPr userDrawn="1"/>
        </p:nvSpPr>
        <p:spPr>
          <a:xfrm>
            <a:off x="447026" y="2670204"/>
            <a:ext cx="816634" cy="1087477"/>
          </a:xfrm>
          <a:prstGeom prst="rect">
            <a:avLst/>
          </a:prstGeom>
          <a:noFill/>
        </p:spPr>
        <p:txBody>
          <a:bodyPr wrap="none" lIns="0" tIns="0" rIns="0" bIns="0" rtlCol="0">
            <a:spAutoFit/>
          </a:bodyPr>
          <a:lstStyle/>
          <a:p>
            <a:r>
              <a:rPr lang="en-IN" sz="1600">
                <a:solidFill>
                  <a:srgbClr val="595959"/>
                </a:solidFill>
                <a:latin typeface="Arial Nova" panose="020B0504020202020204" pitchFamily="34" charset="0"/>
              </a:rPr>
              <a:t>ASSET 1</a:t>
            </a:r>
          </a:p>
          <a:p>
            <a:pPr>
              <a:spcBef>
                <a:spcPts val="800"/>
              </a:spcBef>
            </a:pPr>
            <a:r>
              <a:rPr lang="en-IN" sz="1600">
                <a:solidFill>
                  <a:srgbClr val="595959"/>
                </a:solidFill>
                <a:latin typeface="Arial Nova" panose="020B0504020202020204" pitchFamily="34" charset="0"/>
              </a:rPr>
              <a:t>R: 142</a:t>
            </a:r>
          </a:p>
          <a:p>
            <a:r>
              <a:rPr lang="en-IN" sz="1600">
                <a:solidFill>
                  <a:srgbClr val="595959"/>
                </a:solidFill>
                <a:latin typeface="Arial Nova" panose="020B0504020202020204" pitchFamily="34" charset="0"/>
              </a:rPr>
              <a:t>G: 180</a:t>
            </a:r>
          </a:p>
          <a:p>
            <a:r>
              <a:rPr lang="en-IN" sz="1600">
                <a:solidFill>
                  <a:srgbClr val="595959"/>
                </a:solidFill>
                <a:latin typeface="Arial Nova" panose="020B0504020202020204" pitchFamily="34" charset="0"/>
              </a:rPr>
              <a:t>B: 227</a:t>
            </a:r>
          </a:p>
        </p:txBody>
      </p:sp>
      <p:sp>
        <p:nvSpPr>
          <p:cNvPr id="12" name="TextBox 11">
            <a:extLst>
              <a:ext uri="{FF2B5EF4-FFF2-40B4-BE49-F238E27FC236}">
                <a16:creationId xmlns:a16="http://schemas.microsoft.com/office/drawing/2014/main" id="{82C2F1AA-F8F7-4BF2-A2FC-645DA7181D85}"/>
              </a:ext>
            </a:extLst>
          </p:cNvPr>
          <p:cNvSpPr txBox="1"/>
          <p:nvPr userDrawn="1"/>
        </p:nvSpPr>
        <p:spPr>
          <a:xfrm>
            <a:off x="434328" y="1370158"/>
            <a:ext cx="2118978" cy="287323"/>
          </a:xfrm>
          <a:prstGeom prst="rect">
            <a:avLst/>
          </a:prstGeom>
          <a:noFill/>
        </p:spPr>
        <p:txBody>
          <a:bodyPr wrap="none" lIns="0" tIns="0" rIns="0" bIns="0" rtlCol="0">
            <a:spAutoFit/>
          </a:bodyPr>
          <a:lstStyle/>
          <a:p>
            <a:r>
              <a:rPr lang="en-IN" sz="1867" b="1">
                <a:solidFill>
                  <a:srgbClr val="595959"/>
                </a:solidFill>
                <a:latin typeface="Arial Nova" panose="020B0504020202020204" pitchFamily="34" charset="0"/>
              </a:rPr>
              <a:t>PRIMARY COLORS</a:t>
            </a:r>
          </a:p>
        </p:txBody>
      </p:sp>
      <p:sp>
        <p:nvSpPr>
          <p:cNvPr id="13" name="TextBox 12">
            <a:extLst>
              <a:ext uri="{FF2B5EF4-FFF2-40B4-BE49-F238E27FC236}">
                <a16:creationId xmlns:a16="http://schemas.microsoft.com/office/drawing/2014/main" id="{ED21CFA7-B0A8-404A-8755-747CC477C574}"/>
              </a:ext>
            </a:extLst>
          </p:cNvPr>
          <p:cNvSpPr txBox="1"/>
          <p:nvPr userDrawn="1"/>
        </p:nvSpPr>
        <p:spPr>
          <a:xfrm>
            <a:off x="2413373" y="2670204"/>
            <a:ext cx="816634" cy="1087477"/>
          </a:xfrm>
          <a:prstGeom prst="rect">
            <a:avLst/>
          </a:prstGeom>
          <a:noFill/>
        </p:spPr>
        <p:txBody>
          <a:bodyPr wrap="none" lIns="0" tIns="0" rIns="0" bIns="0" rtlCol="0">
            <a:spAutoFit/>
          </a:bodyPr>
          <a:lstStyle/>
          <a:p>
            <a:r>
              <a:rPr lang="en-IN" sz="1600">
                <a:solidFill>
                  <a:srgbClr val="595959"/>
                </a:solidFill>
                <a:latin typeface="Arial Nova" panose="020B0504020202020204" pitchFamily="34" charset="0"/>
              </a:rPr>
              <a:t>ASSET 2</a:t>
            </a:r>
          </a:p>
          <a:p>
            <a:pPr>
              <a:spcBef>
                <a:spcPts val="800"/>
              </a:spcBef>
            </a:pPr>
            <a:r>
              <a:rPr lang="en-IN" sz="1600">
                <a:solidFill>
                  <a:srgbClr val="595959"/>
                </a:solidFill>
                <a:latin typeface="Arial Nova" panose="020B0504020202020204" pitchFamily="34" charset="0"/>
              </a:rPr>
              <a:t>R: 230</a:t>
            </a:r>
          </a:p>
          <a:p>
            <a:r>
              <a:rPr lang="en-IN" sz="1600">
                <a:solidFill>
                  <a:srgbClr val="595959"/>
                </a:solidFill>
                <a:latin typeface="Arial Nova" panose="020B0504020202020204" pitchFamily="34" charset="0"/>
              </a:rPr>
              <a:t>G: 185</a:t>
            </a:r>
          </a:p>
          <a:p>
            <a:r>
              <a:rPr lang="en-IN" sz="1600">
                <a:solidFill>
                  <a:srgbClr val="595959"/>
                </a:solidFill>
                <a:latin typeface="Arial Nova" panose="020B0504020202020204" pitchFamily="34" charset="0"/>
              </a:rPr>
              <a:t>B: 184</a:t>
            </a:r>
          </a:p>
        </p:txBody>
      </p:sp>
      <p:sp>
        <p:nvSpPr>
          <p:cNvPr id="14" name="TextBox 13">
            <a:extLst>
              <a:ext uri="{FF2B5EF4-FFF2-40B4-BE49-F238E27FC236}">
                <a16:creationId xmlns:a16="http://schemas.microsoft.com/office/drawing/2014/main" id="{452E051D-C9B6-4A62-8278-1A977BAD6E75}"/>
              </a:ext>
            </a:extLst>
          </p:cNvPr>
          <p:cNvSpPr txBox="1"/>
          <p:nvPr userDrawn="1"/>
        </p:nvSpPr>
        <p:spPr>
          <a:xfrm>
            <a:off x="4379720" y="2670204"/>
            <a:ext cx="816634" cy="1087477"/>
          </a:xfrm>
          <a:prstGeom prst="rect">
            <a:avLst/>
          </a:prstGeom>
          <a:noFill/>
        </p:spPr>
        <p:txBody>
          <a:bodyPr wrap="none" lIns="0" tIns="0" rIns="0" bIns="0" rtlCol="0">
            <a:spAutoFit/>
          </a:bodyPr>
          <a:lstStyle/>
          <a:p>
            <a:r>
              <a:rPr lang="en-IN" sz="1600">
                <a:solidFill>
                  <a:srgbClr val="595959"/>
                </a:solidFill>
                <a:latin typeface="Arial Nova" panose="020B0504020202020204" pitchFamily="34" charset="0"/>
              </a:rPr>
              <a:t>ASSET 3</a:t>
            </a:r>
          </a:p>
          <a:p>
            <a:pPr>
              <a:spcBef>
                <a:spcPts val="800"/>
              </a:spcBef>
            </a:pPr>
            <a:r>
              <a:rPr lang="en-IN" sz="1600">
                <a:solidFill>
                  <a:srgbClr val="595959"/>
                </a:solidFill>
                <a:latin typeface="Arial Nova" panose="020B0504020202020204" pitchFamily="34" charset="0"/>
              </a:rPr>
              <a:t>R: 179</a:t>
            </a:r>
          </a:p>
          <a:p>
            <a:r>
              <a:rPr lang="en-IN" sz="1600">
                <a:solidFill>
                  <a:srgbClr val="595959"/>
                </a:solidFill>
                <a:latin typeface="Arial Nova" panose="020B0504020202020204" pitchFamily="34" charset="0"/>
              </a:rPr>
              <a:t>G: 162</a:t>
            </a:r>
          </a:p>
          <a:p>
            <a:r>
              <a:rPr lang="en-IN" sz="1600">
                <a:solidFill>
                  <a:srgbClr val="595959"/>
                </a:solidFill>
                <a:latin typeface="Arial Nova" panose="020B0504020202020204" pitchFamily="34" charset="0"/>
              </a:rPr>
              <a:t>B: 199</a:t>
            </a:r>
          </a:p>
        </p:txBody>
      </p:sp>
      <p:sp>
        <p:nvSpPr>
          <p:cNvPr id="15" name="TextBox 14">
            <a:extLst>
              <a:ext uri="{FF2B5EF4-FFF2-40B4-BE49-F238E27FC236}">
                <a16:creationId xmlns:a16="http://schemas.microsoft.com/office/drawing/2014/main" id="{0D37B8BC-A0D4-4C30-9A1F-8AEE177F92FD}"/>
              </a:ext>
            </a:extLst>
          </p:cNvPr>
          <p:cNvSpPr txBox="1"/>
          <p:nvPr userDrawn="1"/>
        </p:nvSpPr>
        <p:spPr>
          <a:xfrm>
            <a:off x="6346067" y="2670204"/>
            <a:ext cx="816634" cy="1087477"/>
          </a:xfrm>
          <a:prstGeom prst="rect">
            <a:avLst/>
          </a:prstGeom>
          <a:noFill/>
        </p:spPr>
        <p:txBody>
          <a:bodyPr wrap="none" lIns="0" tIns="0" rIns="0" bIns="0" rtlCol="0">
            <a:spAutoFit/>
          </a:bodyPr>
          <a:lstStyle/>
          <a:p>
            <a:r>
              <a:rPr lang="en-IN" sz="1600">
                <a:solidFill>
                  <a:srgbClr val="595959"/>
                </a:solidFill>
                <a:latin typeface="Arial Nova" panose="020B0504020202020204" pitchFamily="34" charset="0"/>
              </a:rPr>
              <a:t>ASSET 4</a:t>
            </a:r>
          </a:p>
          <a:p>
            <a:pPr>
              <a:spcBef>
                <a:spcPts val="800"/>
              </a:spcBef>
            </a:pPr>
            <a:r>
              <a:rPr lang="en-IN" sz="1600">
                <a:solidFill>
                  <a:srgbClr val="595959"/>
                </a:solidFill>
                <a:latin typeface="Arial Nova" panose="020B0504020202020204" pitchFamily="34" charset="0"/>
              </a:rPr>
              <a:t>R: 252</a:t>
            </a:r>
          </a:p>
          <a:p>
            <a:r>
              <a:rPr lang="en-IN" sz="1600">
                <a:solidFill>
                  <a:srgbClr val="595959"/>
                </a:solidFill>
                <a:latin typeface="Arial Nova" panose="020B0504020202020204" pitchFamily="34" charset="0"/>
              </a:rPr>
              <a:t>G: 213</a:t>
            </a:r>
          </a:p>
          <a:p>
            <a:r>
              <a:rPr lang="en-IN" sz="1600">
                <a:solidFill>
                  <a:srgbClr val="595959"/>
                </a:solidFill>
                <a:latin typeface="Arial Nova" panose="020B0504020202020204" pitchFamily="34" charset="0"/>
              </a:rPr>
              <a:t>B: 181</a:t>
            </a:r>
          </a:p>
        </p:txBody>
      </p:sp>
      <p:sp>
        <p:nvSpPr>
          <p:cNvPr id="16" name="TextBox 15">
            <a:extLst>
              <a:ext uri="{FF2B5EF4-FFF2-40B4-BE49-F238E27FC236}">
                <a16:creationId xmlns:a16="http://schemas.microsoft.com/office/drawing/2014/main" id="{086E4FFB-75D5-4AB4-B44D-3F33F1CF891D}"/>
              </a:ext>
            </a:extLst>
          </p:cNvPr>
          <p:cNvSpPr txBox="1"/>
          <p:nvPr userDrawn="1"/>
        </p:nvSpPr>
        <p:spPr>
          <a:xfrm>
            <a:off x="8312413" y="2670204"/>
            <a:ext cx="816634" cy="1087477"/>
          </a:xfrm>
          <a:prstGeom prst="rect">
            <a:avLst/>
          </a:prstGeom>
          <a:noFill/>
        </p:spPr>
        <p:txBody>
          <a:bodyPr wrap="none" lIns="0" tIns="0" rIns="0" bIns="0" rtlCol="0">
            <a:spAutoFit/>
          </a:bodyPr>
          <a:lstStyle/>
          <a:p>
            <a:r>
              <a:rPr lang="en-IN" sz="1600">
                <a:solidFill>
                  <a:srgbClr val="595959"/>
                </a:solidFill>
                <a:latin typeface="Arial Nova" panose="020B0504020202020204" pitchFamily="34" charset="0"/>
              </a:rPr>
              <a:t>ASSET 5</a:t>
            </a:r>
          </a:p>
          <a:p>
            <a:pPr>
              <a:spcBef>
                <a:spcPts val="800"/>
              </a:spcBef>
            </a:pPr>
            <a:r>
              <a:rPr lang="en-IN" sz="1600">
                <a:solidFill>
                  <a:srgbClr val="595959"/>
                </a:solidFill>
                <a:latin typeface="Arial Nova" panose="020B0504020202020204" pitchFamily="34" charset="0"/>
              </a:rPr>
              <a:t>R: 147</a:t>
            </a:r>
          </a:p>
          <a:p>
            <a:r>
              <a:rPr lang="en-IN" sz="1600">
                <a:solidFill>
                  <a:srgbClr val="595959"/>
                </a:solidFill>
                <a:latin typeface="Arial Nova" panose="020B0504020202020204" pitchFamily="34" charset="0"/>
              </a:rPr>
              <a:t>G: 205</a:t>
            </a:r>
          </a:p>
          <a:p>
            <a:r>
              <a:rPr lang="en-IN" sz="1600">
                <a:solidFill>
                  <a:srgbClr val="595959"/>
                </a:solidFill>
                <a:latin typeface="Arial Nova" panose="020B0504020202020204" pitchFamily="34" charset="0"/>
              </a:rPr>
              <a:t>B: 221</a:t>
            </a:r>
          </a:p>
        </p:txBody>
      </p:sp>
      <p:sp>
        <p:nvSpPr>
          <p:cNvPr id="17" name="TextBox 16">
            <a:extLst>
              <a:ext uri="{FF2B5EF4-FFF2-40B4-BE49-F238E27FC236}">
                <a16:creationId xmlns:a16="http://schemas.microsoft.com/office/drawing/2014/main" id="{5D56B14C-8C7C-4B3F-B3C5-1BD1E37D9293}"/>
              </a:ext>
            </a:extLst>
          </p:cNvPr>
          <p:cNvSpPr txBox="1"/>
          <p:nvPr userDrawn="1"/>
        </p:nvSpPr>
        <p:spPr>
          <a:xfrm>
            <a:off x="10278760" y="2670204"/>
            <a:ext cx="816634" cy="1087477"/>
          </a:xfrm>
          <a:prstGeom prst="rect">
            <a:avLst/>
          </a:prstGeom>
          <a:noFill/>
        </p:spPr>
        <p:txBody>
          <a:bodyPr wrap="none" lIns="0" tIns="0" rIns="0" bIns="0" rtlCol="0">
            <a:spAutoFit/>
          </a:bodyPr>
          <a:lstStyle/>
          <a:p>
            <a:r>
              <a:rPr lang="en-IN" sz="1600">
                <a:solidFill>
                  <a:srgbClr val="595959"/>
                </a:solidFill>
                <a:latin typeface="Arial Nova" panose="020B0504020202020204" pitchFamily="34" charset="0"/>
              </a:rPr>
              <a:t>ASSET 6</a:t>
            </a:r>
          </a:p>
          <a:p>
            <a:pPr>
              <a:spcBef>
                <a:spcPts val="800"/>
              </a:spcBef>
            </a:pPr>
            <a:r>
              <a:rPr lang="en-IN" sz="1600">
                <a:solidFill>
                  <a:srgbClr val="595959"/>
                </a:solidFill>
                <a:latin typeface="Arial Nova" panose="020B0504020202020204" pitchFamily="34" charset="0"/>
              </a:rPr>
              <a:t>R: 195</a:t>
            </a:r>
          </a:p>
          <a:p>
            <a:r>
              <a:rPr lang="en-IN" sz="1600">
                <a:solidFill>
                  <a:srgbClr val="595959"/>
                </a:solidFill>
                <a:latin typeface="Arial Nova" panose="020B0504020202020204" pitchFamily="34" charset="0"/>
              </a:rPr>
              <a:t>G: 214</a:t>
            </a:r>
          </a:p>
          <a:p>
            <a:r>
              <a:rPr lang="en-IN" sz="1600">
                <a:solidFill>
                  <a:srgbClr val="595959"/>
                </a:solidFill>
                <a:latin typeface="Arial Nova" panose="020B0504020202020204" pitchFamily="34" charset="0"/>
              </a:rPr>
              <a:t>B: 155</a:t>
            </a:r>
          </a:p>
        </p:txBody>
      </p:sp>
      <p:sp>
        <p:nvSpPr>
          <p:cNvPr id="18" name="TextBox 17">
            <a:extLst>
              <a:ext uri="{FF2B5EF4-FFF2-40B4-BE49-F238E27FC236}">
                <a16:creationId xmlns:a16="http://schemas.microsoft.com/office/drawing/2014/main" id="{F40EFAAB-F6AD-44D1-A61D-2A4AE33D9654}"/>
              </a:ext>
            </a:extLst>
          </p:cNvPr>
          <p:cNvSpPr txBox="1"/>
          <p:nvPr userDrawn="1"/>
        </p:nvSpPr>
        <p:spPr>
          <a:xfrm>
            <a:off x="434327" y="4005081"/>
            <a:ext cx="1539139" cy="287323"/>
          </a:xfrm>
          <a:prstGeom prst="rect">
            <a:avLst/>
          </a:prstGeom>
          <a:noFill/>
        </p:spPr>
        <p:txBody>
          <a:bodyPr wrap="none" lIns="0" tIns="0" rIns="0" bIns="0" rtlCol="0">
            <a:spAutoFit/>
          </a:bodyPr>
          <a:lstStyle/>
          <a:p>
            <a:r>
              <a:rPr lang="en-IN" sz="1867" b="1">
                <a:solidFill>
                  <a:srgbClr val="595959"/>
                </a:solidFill>
                <a:latin typeface="Arial Nova" panose="020B0504020202020204" pitchFamily="34" charset="0"/>
              </a:rPr>
              <a:t>FONT COLOR</a:t>
            </a:r>
          </a:p>
        </p:txBody>
      </p:sp>
      <p:sp>
        <p:nvSpPr>
          <p:cNvPr id="19" name="Rectangle 18">
            <a:extLst>
              <a:ext uri="{FF2B5EF4-FFF2-40B4-BE49-F238E27FC236}">
                <a16:creationId xmlns:a16="http://schemas.microsoft.com/office/drawing/2014/main" id="{890443EB-8948-4923-9AF9-844BAF7527C2}"/>
              </a:ext>
            </a:extLst>
          </p:cNvPr>
          <p:cNvSpPr/>
          <p:nvPr userDrawn="1"/>
        </p:nvSpPr>
        <p:spPr>
          <a:xfrm>
            <a:off x="447027" y="4402390"/>
            <a:ext cx="1483843" cy="590207"/>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solidFill>
                <a:srgbClr val="595959"/>
              </a:solidFill>
              <a:latin typeface="Arial Nova" panose="020B0504020202020204" pitchFamily="34" charset="0"/>
            </a:endParaRPr>
          </a:p>
        </p:txBody>
      </p:sp>
      <p:sp>
        <p:nvSpPr>
          <p:cNvPr id="20" name="TextBox 19">
            <a:extLst>
              <a:ext uri="{FF2B5EF4-FFF2-40B4-BE49-F238E27FC236}">
                <a16:creationId xmlns:a16="http://schemas.microsoft.com/office/drawing/2014/main" id="{06B40338-43E9-4740-A9B1-0E02C6306CA7}"/>
              </a:ext>
            </a:extLst>
          </p:cNvPr>
          <p:cNvSpPr txBox="1"/>
          <p:nvPr userDrawn="1"/>
        </p:nvSpPr>
        <p:spPr>
          <a:xfrm>
            <a:off x="447027" y="5159890"/>
            <a:ext cx="1299138" cy="1087477"/>
          </a:xfrm>
          <a:prstGeom prst="rect">
            <a:avLst/>
          </a:prstGeom>
          <a:noFill/>
        </p:spPr>
        <p:txBody>
          <a:bodyPr wrap="none" lIns="0" tIns="0" rIns="0" bIns="0" rtlCol="0">
            <a:spAutoFit/>
          </a:bodyPr>
          <a:lstStyle/>
          <a:p>
            <a:r>
              <a:rPr lang="en-IN" sz="1600">
                <a:solidFill>
                  <a:srgbClr val="595959"/>
                </a:solidFill>
                <a:latin typeface="Arial Nova" panose="020B0504020202020204" pitchFamily="34" charset="0"/>
              </a:rPr>
              <a:t>FONT COLOR</a:t>
            </a:r>
          </a:p>
          <a:p>
            <a:pPr>
              <a:spcBef>
                <a:spcPts val="800"/>
              </a:spcBef>
            </a:pPr>
            <a:r>
              <a:rPr lang="en-IN" sz="1600">
                <a:solidFill>
                  <a:srgbClr val="595959"/>
                </a:solidFill>
                <a:latin typeface="Arial Nova" panose="020B0504020202020204" pitchFamily="34" charset="0"/>
              </a:rPr>
              <a:t>R: 89</a:t>
            </a:r>
          </a:p>
          <a:p>
            <a:r>
              <a:rPr lang="en-IN" sz="1600">
                <a:solidFill>
                  <a:srgbClr val="595959"/>
                </a:solidFill>
                <a:latin typeface="Arial Nova" panose="020B0504020202020204" pitchFamily="34" charset="0"/>
              </a:rPr>
              <a:t>G: 89</a:t>
            </a:r>
          </a:p>
          <a:p>
            <a:r>
              <a:rPr lang="en-IN" sz="1600">
                <a:solidFill>
                  <a:srgbClr val="595959"/>
                </a:solidFill>
                <a:latin typeface="Arial Nova" panose="020B0504020202020204" pitchFamily="34" charset="0"/>
              </a:rPr>
              <a:t>B: 89</a:t>
            </a:r>
          </a:p>
        </p:txBody>
      </p:sp>
      <p:grpSp>
        <p:nvGrpSpPr>
          <p:cNvPr id="21" name="Group 20">
            <a:extLst>
              <a:ext uri="{FF2B5EF4-FFF2-40B4-BE49-F238E27FC236}">
                <a16:creationId xmlns:a16="http://schemas.microsoft.com/office/drawing/2014/main" id="{263411DD-BA76-41C7-ADF0-7E43D09A1DB2}"/>
              </a:ext>
            </a:extLst>
          </p:cNvPr>
          <p:cNvGrpSpPr/>
          <p:nvPr userDrawn="1"/>
        </p:nvGrpSpPr>
        <p:grpSpPr>
          <a:xfrm>
            <a:off x="4368607" y="4348045"/>
            <a:ext cx="2217020" cy="505591"/>
            <a:chOff x="3197275" y="3272707"/>
            <a:chExt cx="1662765" cy="379193"/>
          </a:xfrm>
        </p:grpSpPr>
        <p:sp>
          <p:nvSpPr>
            <p:cNvPr id="22" name="Rectangle 21">
              <a:extLst>
                <a:ext uri="{FF2B5EF4-FFF2-40B4-BE49-F238E27FC236}">
                  <a16:creationId xmlns:a16="http://schemas.microsoft.com/office/drawing/2014/main" id="{31A47A36-E381-483C-B833-139D75F81B28}"/>
                </a:ext>
              </a:extLst>
            </p:cNvPr>
            <p:cNvSpPr/>
            <p:nvPr/>
          </p:nvSpPr>
          <p:spPr>
            <a:xfrm>
              <a:off x="3197275" y="3272707"/>
              <a:ext cx="1662765" cy="379193"/>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23" name="TextBox 22">
              <a:extLst>
                <a:ext uri="{FF2B5EF4-FFF2-40B4-BE49-F238E27FC236}">
                  <a16:creationId xmlns:a16="http://schemas.microsoft.com/office/drawing/2014/main" id="{2FAAE967-B4D3-43BC-B9D0-69A413DEC89C}"/>
                </a:ext>
              </a:extLst>
            </p:cNvPr>
            <p:cNvSpPr txBox="1"/>
            <p:nvPr/>
          </p:nvSpPr>
          <p:spPr>
            <a:xfrm>
              <a:off x="3299099" y="3323804"/>
              <a:ext cx="1502768" cy="276999"/>
            </a:xfrm>
            <a:prstGeom prst="rect">
              <a:avLst/>
            </a:prstGeom>
            <a:noFill/>
          </p:spPr>
          <p:txBody>
            <a:bodyPr wrap="none" lIns="0" tIns="0" rIns="0" bIns="0" rtlCol="0">
              <a:spAutoFit/>
            </a:bodyPr>
            <a:lstStyle/>
            <a:p>
              <a:r>
                <a:rPr lang="en-IN" sz="2400" b="1">
                  <a:solidFill>
                    <a:schemeClr val="bg1"/>
                  </a:solidFill>
                  <a:latin typeface="Arial Nova" panose="020B0504020202020204" pitchFamily="34" charset="0"/>
                </a:rPr>
                <a:t>Trebuchet MS</a:t>
              </a:r>
              <a:endParaRPr lang="en-IN" sz="1600" b="1">
                <a:solidFill>
                  <a:schemeClr val="bg1"/>
                </a:solidFill>
                <a:latin typeface="Arial Nova" panose="020B0504020202020204" pitchFamily="34" charset="0"/>
              </a:endParaRPr>
            </a:p>
          </p:txBody>
        </p:sp>
      </p:grpSp>
      <p:sp>
        <p:nvSpPr>
          <p:cNvPr id="24" name="TextBox 23">
            <a:extLst>
              <a:ext uri="{FF2B5EF4-FFF2-40B4-BE49-F238E27FC236}">
                <a16:creationId xmlns:a16="http://schemas.microsoft.com/office/drawing/2014/main" id="{97428E92-6A13-4EEE-A66B-9981CC127020}"/>
              </a:ext>
            </a:extLst>
          </p:cNvPr>
          <p:cNvSpPr txBox="1"/>
          <p:nvPr userDrawn="1"/>
        </p:nvSpPr>
        <p:spPr>
          <a:xfrm>
            <a:off x="4368605" y="4005081"/>
            <a:ext cx="1308692" cy="287323"/>
          </a:xfrm>
          <a:prstGeom prst="rect">
            <a:avLst/>
          </a:prstGeom>
          <a:noFill/>
        </p:spPr>
        <p:txBody>
          <a:bodyPr wrap="none" lIns="0" tIns="0" rIns="0" bIns="0" rtlCol="0">
            <a:spAutoFit/>
          </a:bodyPr>
          <a:lstStyle/>
          <a:p>
            <a:r>
              <a:rPr lang="en-IN" sz="1867" b="1">
                <a:solidFill>
                  <a:srgbClr val="595959"/>
                </a:solidFill>
                <a:latin typeface="Arial Nova" panose="020B0504020202020204" pitchFamily="34" charset="0"/>
              </a:rPr>
              <a:t>FONT TYPE</a:t>
            </a:r>
          </a:p>
        </p:txBody>
      </p:sp>
    </p:spTree>
    <p:extLst>
      <p:ext uri="{BB962C8B-B14F-4D97-AF65-F5344CB8AC3E}">
        <p14:creationId xmlns:p14="http://schemas.microsoft.com/office/powerpoint/2010/main" val="16123632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4800" y="504996"/>
            <a:ext cx="10051200" cy="461655"/>
          </a:xfrm>
          <a:prstGeom prst="rect">
            <a:avLst/>
          </a:prstGeom>
        </p:spPr>
        <p:txBody>
          <a:bodyPr>
            <a:spAutoFit/>
          </a:bodyPr>
          <a:lstStyle>
            <a:lvl1pPr marL="0" marR="0" indent="0" algn="l" defTabSz="1219018" rtl="0" eaLnBrk="1" fontAlgn="auto" latinLnBrk="0" hangingPunct="1">
              <a:lnSpc>
                <a:spcPct val="100000"/>
              </a:lnSpc>
              <a:spcBef>
                <a:spcPct val="0"/>
              </a:spcBef>
              <a:spcAft>
                <a:spcPts val="0"/>
              </a:spcAft>
              <a:buClrTx/>
              <a:buSzTx/>
              <a:buFontTx/>
              <a:buNone/>
              <a:tabLst/>
              <a:defRPr kumimoji="0" lang="en-US" sz="2400" b="1" i="0" u="none" strike="noStrike" kern="1200" cap="all" spc="0" normalizeH="0" baseline="0" noProof="0" dirty="0" smtClean="0">
                <a:ln>
                  <a:noFill/>
                </a:ln>
                <a:solidFill>
                  <a:srgbClr val="595959"/>
                </a:solidFill>
                <a:effectLst/>
                <a:uLnTx/>
                <a:uFillTx/>
                <a:latin typeface="Trebuchet MS" pitchFamily="34" charset="0"/>
                <a:ea typeface="+mj-ea"/>
                <a:cs typeface="+mj-cs"/>
              </a:defRPr>
            </a:lvl1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TITLE OF THE SLIDE GOES HERE</a:t>
            </a:r>
          </a:p>
        </p:txBody>
      </p:sp>
      <p:sp>
        <p:nvSpPr>
          <p:cNvPr id="6" name="Slide Number Placeholder 5"/>
          <p:cNvSpPr>
            <a:spLocks noGrp="1"/>
          </p:cNvSpPr>
          <p:nvPr>
            <p:ph type="sldNum" sz="quarter" idx="12"/>
          </p:nvPr>
        </p:nvSpPr>
        <p:spPr/>
        <p:txBody>
          <a:bodyPr/>
          <a:lstStyle/>
          <a:p>
            <a:fld id="{D6AB342A-830E-438F-A6A8-BEDF509AB0A8}" type="slidenum">
              <a:rPr lang="en-US" smtClean="0"/>
              <a:pPr/>
              <a:t>‹#›</a:t>
            </a:fld>
            <a:endParaRPr lang="en-US"/>
          </a:p>
        </p:txBody>
      </p:sp>
    </p:spTree>
    <p:extLst>
      <p:ext uri="{BB962C8B-B14F-4D97-AF65-F5344CB8AC3E}">
        <p14:creationId xmlns:p14="http://schemas.microsoft.com/office/powerpoint/2010/main" val="261256373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4800" y="504995"/>
            <a:ext cx="10051200" cy="461655"/>
          </a:xfrm>
          <a:prstGeom prst="rect">
            <a:avLst/>
          </a:prstGeom>
        </p:spPr>
        <p:txBody>
          <a:bodyPr/>
          <a:lstStyle>
            <a:lvl1pPr>
              <a:defRPr baseline="0"/>
            </a:lvl1pPr>
          </a:lstStyle>
          <a:p>
            <a:r>
              <a:rPr lang="en-US"/>
              <a:t>TITLE OF THE SLIDE GOES HERE</a:t>
            </a:r>
          </a:p>
        </p:txBody>
      </p:sp>
      <p:sp>
        <p:nvSpPr>
          <p:cNvPr id="3" name="Content Placeholder 2"/>
          <p:cNvSpPr>
            <a:spLocks noGrp="1"/>
          </p:cNvSpPr>
          <p:nvPr>
            <p:ph idx="1"/>
          </p:nvPr>
        </p:nvSpPr>
        <p:spPr>
          <a:xfrm>
            <a:off x="482602" y="1368215"/>
            <a:ext cx="11216217" cy="487807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6AB342A-830E-438F-A6A8-BEDF509AB0A8}" type="slidenum">
              <a:rPr lang="en-US" smtClean="0"/>
              <a:pPr/>
              <a:t>‹#›</a:t>
            </a:fld>
            <a:endParaRPr lang="en-US"/>
          </a:p>
        </p:txBody>
      </p:sp>
    </p:spTree>
    <p:extLst>
      <p:ext uri="{BB962C8B-B14F-4D97-AF65-F5344CB8AC3E}">
        <p14:creationId xmlns:p14="http://schemas.microsoft.com/office/powerpoint/2010/main" val="3172365903"/>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4800" y="504995"/>
            <a:ext cx="10051200" cy="461655"/>
          </a:xfrm>
          <a:prstGeom prst="rect">
            <a:avLst/>
          </a:prstGeom>
        </p:spPr>
        <p:txBody>
          <a:bodyPr/>
          <a:lstStyle>
            <a:lvl1pPr>
              <a:defRPr baseline="0"/>
            </a:lvl1pPr>
          </a:lstStyle>
          <a:p>
            <a:r>
              <a:rPr lang="en-US"/>
              <a:t>TITLE OF THE SLIDE GOES HERE</a:t>
            </a:r>
          </a:p>
        </p:txBody>
      </p:sp>
      <p:sp>
        <p:nvSpPr>
          <p:cNvPr id="3" name="Content Placeholder 2"/>
          <p:cNvSpPr>
            <a:spLocks noGrp="1"/>
          </p:cNvSpPr>
          <p:nvPr>
            <p:ph sz="half" idx="1"/>
          </p:nvPr>
        </p:nvSpPr>
        <p:spPr>
          <a:xfrm>
            <a:off x="482600" y="1368638"/>
            <a:ext cx="5384800" cy="4864100"/>
          </a:xfrm>
        </p:spPr>
        <p:txBody>
          <a:bodyPr>
            <a:normAutofit/>
          </a:bodyPr>
          <a:lstStyle>
            <a:lvl1pPr>
              <a:defRPr sz="2133"/>
            </a:lvl1pPr>
            <a:lvl2pPr>
              <a:defRPr sz="1867"/>
            </a:lvl2pPr>
            <a:lvl3pPr>
              <a:defRPr sz="1600"/>
            </a:lvl3pPr>
            <a:lvl4pPr>
              <a:defRPr sz="1467"/>
            </a:lvl4pPr>
            <a:lvl5pPr>
              <a:defRPr sz="1467"/>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4017" y="1368638"/>
            <a:ext cx="5384800" cy="4864100"/>
          </a:xfrm>
        </p:spPr>
        <p:txBody>
          <a:bodyPr>
            <a:normAutofit/>
          </a:bodyPr>
          <a:lstStyle>
            <a:lvl1pPr>
              <a:defRPr sz="2133"/>
            </a:lvl1pPr>
            <a:lvl2pPr>
              <a:defRPr sz="1867"/>
            </a:lvl2pPr>
            <a:lvl3pPr>
              <a:defRPr sz="1600"/>
            </a:lvl3pPr>
            <a:lvl4pPr>
              <a:defRPr sz="1467"/>
            </a:lvl4pPr>
            <a:lvl5pPr>
              <a:defRPr sz="1467"/>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D6AB342A-830E-438F-A6A8-BEDF509AB0A8}" type="slidenum">
              <a:rPr lang="en-US" smtClean="0"/>
              <a:pPr/>
              <a:t>‹#›</a:t>
            </a:fld>
            <a:endParaRPr lang="en-US"/>
          </a:p>
        </p:txBody>
      </p:sp>
    </p:spTree>
    <p:extLst>
      <p:ext uri="{BB962C8B-B14F-4D97-AF65-F5344CB8AC3E}">
        <p14:creationId xmlns:p14="http://schemas.microsoft.com/office/powerpoint/2010/main" val="25499324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4800" y="520390"/>
            <a:ext cx="10051200" cy="461655"/>
          </a:xfrm>
          <a:prstGeom prst="rect">
            <a:avLst/>
          </a:prstGeom>
        </p:spPr>
        <p:txBody>
          <a:bodyPr anchor="b"/>
          <a:lstStyle>
            <a:lvl1pPr marL="0" marR="0" indent="0" algn="l" defTabSz="1219018" rtl="0" eaLnBrk="1" fontAlgn="auto" latinLnBrk="0" hangingPunct="1">
              <a:lnSpc>
                <a:spcPct val="100000"/>
              </a:lnSpc>
              <a:spcBef>
                <a:spcPct val="0"/>
              </a:spcBef>
              <a:spcAft>
                <a:spcPts val="0"/>
              </a:spcAft>
              <a:buClrTx/>
              <a:buSzTx/>
              <a:buFontTx/>
              <a:buNone/>
              <a:tabLst/>
              <a:defRPr kumimoji="0" lang="en-US" sz="2400" b="1" i="0" u="none" strike="noStrike" kern="1200" cap="none" spc="0" normalizeH="0" baseline="0" noProof="0" dirty="0" smtClean="0">
                <a:ln>
                  <a:noFill/>
                </a:ln>
                <a:solidFill>
                  <a:srgbClr val="595959"/>
                </a:solidFill>
                <a:effectLst/>
                <a:uLnTx/>
                <a:uFillTx/>
                <a:latin typeface="Trebuchet MS" pitchFamily="34" charset="0"/>
                <a:ea typeface="+mj-ea"/>
                <a:cs typeface="+mj-cs"/>
              </a:defRPr>
            </a:lvl1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TITLE OF THE SLIDE GOES HERE</a:t>
            </a:r>
          </a:p>
        </p:txBody>
      </p:sp>
      <p:sp>
        <p:nvSpPr>
          <p:cNvPr id="3" name="Text Placeholder 2"/>
          <p:cNvSpPr>
            <a:spLocks noGrp="1"/>
          </p:cNvSpPr>
          <p:nvPr>
            <p:ph type="body" idx="1" hasCustomPrompt="1"/>
          </p:nvPr>
        </p:nvSpPr>
        <p:spPr>
          <a:xfrm>
            <a:off x="495300" y="1366801"/>
            <a:ext cx="5386917" cy="287323"/>
          </a:xfrm>
        </p:spPr>
        <p:txBody>
          <a:bodyPr wrap="square" rIns="0" bIns="0" anchor="ctr">
            <a:spAutoFit/>
          </a:bodyPr>
          <a:lstStyle>
            <a:lvl1pPr marL="0" indent="0">
              <a:buNone/>
              <a:defRPr kumimoji="0" lang="en-US" sz="1867" b="1" i="0" u="none" strike="noStrike" kern="1200" cap="all" spc="0" normalizeH="0" baseline="0" noProof="0" dirty="0" smtClean="0">
                <a:ln>
                  <a:noFill/>
                </a:ln>
                <a:solidFill>
                  <a:srgbClr val="595959"/>
                </a:solidFill>
                <a:effectLst/>
                <a:uLnTx/>
                <a:uFillTx/>
                <a:latin typeface="Trebuchet MS"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2 Column heading goes here</a:t>
            </a:r>
          </a:p>
        </p:txBody>
      </p:sp>
      <p:sp>
        <p:nvSpPr>
          <p:cNvPr id="4" name="Content Placeholder 3"/>
          <p:cNvSpPr>
            <a:spLocks noGrp="1"/>
          </p:cNvSpPr>
          <p:nvPr>
            <p:ph sz="half" idx="2"/>
          </p:nvPr>
        </p:nvSpPr>
        <p:spPr>
          <a:xfrm>
            <a:off x="495303" y="1778002"/>
            <a:ext cx="5386916" cy="4468284"/>
          </a:xfrm>
        </p:spPr>
        <p:txBody>
          <a:bodyPr>
            <a:normAutofit/>
          </a:bodyPr>
          <a:lstStyle>
            <a:lvl1pPr>
              <a:lnSpc>
                <a:spcPct val="100000"/>
              </a:lnSpc>
              <a:spcBef>
                <a:spcPts val="533"/>
              </a:spcBef>
              <a:defRPr lang="en-US" sz="1867" kern="1200" dirty="0" smtClean="0">
                <a:solidFill>
                  <a:srgbClr val="595959"/>
                </a:solidFill>
                <a:latin typeface="Trebuchet MS" pitchFamily="34" charset="0"/>
                <a:ea typeface="+mn-ea"/>
                <a:cs typeface="+mn-cs"/>
              </a:defRPr>
            </a:lvl1pPr>
            <a:lvl2pPr marL="758286">
              <a:lnSpc>
                <a:spcPct val="100000"/>
              </a:lnSpc>
              <a:spcBef>
                <a:spcPts val="533"/>
              </a:spcBef>
              <a:defRPr sz="1600"/>
            </a:lvl2pPr>
            <a:lvl3pPr>
              <a:defRPr sz="1867"/>
            </a:lvl3pPr>
            <a:lvl4pPr>
              <a:defRPr sz="1600"/>
            </a:lvl4pPr>
            <a:lvl5pPr>
              <a:defRPr sz="1600"/>
            </a:lvl5pPr>
            <a:lvl6pPr>
              <a:defRPr sz="2133"/>
            </a:lvl6pPr>
            <a:lvl7pPr>
              <a:defRPr sz="2133"/>
            </a:lvl7pPr>
            <a:lvl8pPr>
              <a:defRPr sz="2133"/>
            </a:lvl8pPr>
            <a:lvl9pPr>
              <a:defRPr sz="2133"/>
            </a:lvl9pPr>
          </a:lstStyle>
          <a:p>
            <a:pPr marL="302355" lvl="0" indent="-302355" algn="l" defTabSz="1219018" rtl="0" eaLnBrk="1" latinLnBrk="0" hangingPunct="1">
              <a:lnSpc>
                <a:spcPct val="90000"/>
              </a:lnSpc>
              <a:spcBef>
                <a:spcPts val="800"/>
              </a:spcBef>
              <a:buFont typeface="Arial" pitchFamily="34" charset="0"/>
              <a:buChar char="•"/>
            </a:pPr>
            <a:r>
              <a:rPr lang="en-US"/>
              <a:t>Click to edit Master text styles</a:t>
            </a:r>
          </a:p>
          <a:p>
            <a:pPr lvl="1"/>
            <a:r>
              <a:rPr lang="en-US"/>
              <a:t>Second level</a:t>
            </a:r>
          </a:p>
        </p:txBody>
      </p:sp>
      <p:sp>
        <p:nvSpPr>
          <p:cNvPr id="5" name="Text Placeholder 4"/>
          <p:cNvSpPr>
            <a:spLocks noGrp="1"/>
          </p:cNvSpPr>
          <p:nvPr>
            <p:ph type="body" sz="quarter" idx="3" hasCustomPrompt="1"/>
          </p:nvPr>
        </p:nvSpPr>
        <p:spPr>
          <a:xfrm>
            <a:off x="6314019" y="1366801"/>
            <a:ext cx="5384800" cy="287323"/>
          </a:xfrm>
        </p:spPr>
        <p:txBody>
          <a:bodyPr wrap="square" rIns="0" bIns="0" anchor="ctr">
            <a:spAutoFit/>
          </a:bodyPr>
          <a:lstStyle>
            <a:lvl1pPr marL="0" marR="0" indent="0" algn="l" defTabSz="1219018" rtl="0" eaLnBrk="1" fontAlgn="auto" latinLnBrk="0" hangingPunct="1">
              <a:lnSpc>
                <a:spcPct val="100000"/>
              </a:lnSpc>
              <a:spcBef>
                <a:spcPct val="0"/>
              </a:spcBef>
              <a:spcAft>
                <a:spcPts val="0"/>
              </a:spcAft>
              <a:buClrTx/>
              <a:buSzTx/>
              <a:buFontTx/>
              <a:buNone/>
              <a:tabLst/>
              <a:defRPr kumimoji="0" lang="en-US" sz="1867" b="1" i="0" u="none" strike="noStrike" kern="1200" cap="all" spc="0" normalizeH="0" baseline="0" noProof="0" dirty="0" smtClean="0">
                <a:ln>
                  <a:noFill/>
                </a:ln>
                <a:solidFill>
                  <a:srgbClr val="595959"/>
                </a:solidFill>
                <a:effectLst/>
                <a:uLnTx/>
                <a:uFillTx/>
                <a:latin typeface="Trebuchet MS"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2 Column heading goes here</a:t>
            </a:r>
          </a:p>
        </p:txBody>
      </p:sp>
      <p:sp>
        <p:nvSpPr>
          <p:cNvPr id="6" name="Content Placeholder 5"/>
          <p:cNvSpPr>
            <a:spLocks noGrp="1"/>
          </p:cNvSpPr>
          <p:nvPr>
            <p:ph sz="quarter" idx="4"/>
          </p:nvPr>
        </p:nvSpPr>
        <p:spPr>
          <a:xfrm>
            <a:off x="6314017" y="1778002"/>
            <a:ext cx="5384800" cy="4468284"/>
          </a:xfrm>
        </p:spPr>
        <p:txBody>
          <a:bodyPr/>
          <a:lstStyle>
            <a:lvl1pPr>
              <a:defRPr lang="en-US" sz="1867" kern="1200" dirty="0" smtClean="0">
                <a:solidFill>
                  <a:srgbClr val="595959"/>
                </a:solidFill>
                <a:latin typeface="Trebuchet MS" pitchFamily="34" charset="0"/>
                <a:ea typeface="+mn-ea"/>
                <a:cs typeface="+mn-cs"/>
              </a:defRPr>
            </a:lvl1pPr>
            <a:lvl2pPr>
              <a:defRPr lang="en-US" sz="1600" kern="1200" dirty="0" smtClean="0">
                <a:solidFill>
                  <a:srgbClr val="595959"/>
                </a:solidFill>
                <a:latin typeface="Trebuchet MS" pitchFamily="34" charset="0"/>
                <a:ea typeface="+mn-ea"/>
                <a:cs typeface="+mn-cs"/>
              </a:defRPr>
            </a:lvl2pPr>
            <a:lvl3pPr>
              <a:defRPr sz="2400"/>
            </a:lvl3pPr>
            <a:lvl4pPr>
              <a:defRPr sz="2133"/>
            </a:lvl4pPr>
            <a:lvl5pPr>
              <a:defRPr sz="2133"/>
            </a:lvl5pPr>
            <a:lvl6pPr>
              <a:defRPr sz="2133"/>
            </a:lvl6pPr>
            <a:lvl7pPr>
              <a:defRPr sz="2133"/>
            </a:lvl7pPr>
            <a:lvl8pPr>
              <a:defRPr sz="2133"/>
            </a:lvl8pPr>
            <a:lvl9pPr>
              <a:defRPr sz="2133"/>
            </a:lvl9pPr>
          </a:lstStyle>
          <a:p>
            <a:pPr marL="302355" lvl="0" indent="-302355" algn="l" defTabSz="1219018" rtl="0" eaLnBrk="1" latinLnBrk="0" hangingPunct="1">
              <a:lnSpc>
                <a:spcPct val="90000"/>
              </a:lnSpc>
              <a:spcBef>
                <a:spcPts val="800"/>
              </a:spcBef>
              <a:buFont typeface="Arial" pitchFamily="34" charset="0"/>
              <a:buChar char="•"/>
            </a:pPr>
            <a:r>
              <a:rPr lang="en-US"/>
              <a:t>Click to edit Master text styles</a:t>
            </a:r>
          </a:p>
          <a:p>
            <a:pPr marL="758286" lvl="1" indent="-380942" algn="l" defTabSz="1219018" rtl="0" eaLnBrk="1" latinLnBrk="0" hangingPunct="1">
              <a:lnSpc>
                <a:spcPct val="100000"/>
              </a:lnSpc>
              <a:spcBef>
                <a:spcPts val="533"/>
              </a:spcBef>
              <a:buFont typeface="Arial" pitchFamily="34" charset="0"/>
              <a:buChar char="–"/>
            </a:pPr>
            <a:r>
              <a:rPr lang="en-US"/>
              <a:t>Second level</a:t>
            </a:r>
          </a:p>
        </p:txBody>
      </p:sp>
      <p:sp>
        <p:nvSpPr>
          <p:cNvPr id="9" name="Slide Number Placeholder 8"/>
          <p:cNvSpPr>
            <a:spLocks noGrp="1"/>
          </p:cNvSpPr>
          <p:nvPr>
            <p:ph type="sldNum" sz="quarter" idx="12"/>
          </p:nvPr>
        </p:nvSpPr>
        <p:spPr/>
        <p:txBody>
          <a:bodyPr/>
          <a:lstStyle/>
          <a:p>
            <a:fld id="{D6AB342A-830E-438F-A6A8-BEDF509AB0A8}" type="slidenum">
              <a:rPr lang="en-US" smtClean="0"/>
              <a:pPr/>
              <a:t>‹#›</a:t>
            </a:fld>
            <a:endParaRPr lang="en-US"/>
          </a:p>
        </p:txBody>
      </p:sp>
    </p:spTree>
    <p:extLst>
      <p:ext uri="{BB962C8B-B14F-4D97-AF65-F5344CB8AC3E}">
        <p14:creationId xmlns:p14="http://schemas.microsoft.com/office/powerpoint/2010/main" val="360537957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4800" y="504995"/>
            <a:ext cx="10051200" cy="461655"/>
          </a:xfrm>
          <a:prstGeom prst="rect">
            <a:avLst/>
          </a:prstGeom>
        </p:spPr>
        <p:txBody>
          <a:bodyPr/>
          <a:lstStyle>
            <a:lvl1pPr>
              <a:defRPr baseline="0"/>
            </a:lvl1pPr>
          </a:lstStyle>
          <a:p>
            <a:r>
              <a:rPr lang="en-US"/>
              <a:t>TITLE OF THE SLIDE GOES HERE</a:t>
            </a:r>
          </a:p>
        </p:txBody>
      </p:sp>
      <p:sp>
        <p:nvSpPr>
          <p:cNvPr id="5" name="Slide Number Placeholder 4"/>
          <p:cNvSpPr>
            <a:spLocks noGrp="1"/>
          </p:cNvSpPr>
          <p:nvPr>
            <p:ph type="sldNum" sz="quarter" idx="12"/>
          </p:nvPr>
        </p:nvSpPr>
        <p:spPr/>
        <p:txBody>
          <a:bodyPr/>
          <a:lstStyle/>
          <a:p>
            <a:fld id="{D6AB342A-830E-438F-A6A8-BEDF509AB0A8}" type="slidenum">
              <a:rPr lang="en-US" smtClean="0"/>
              <a:pPr/>
              <a:t>‹#›</a:t>
            </a:fld>
            <a:endParaRPr lang="en-US"/>
          </a:p>
        </p:txBody>
      </p:sp>
    </p:spTree>
    <p:extLst>
      <p:ext uri="{BB962C8B-B14F-4D97-AF65-F5344CB8AC3E}">
        <p14:creationId xmlns:p14="http://schemas.microsoft.com/office/powerpoint/2010/main" val="7408107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pPr/>
              <a:t>‹#›</a:t>
            </a:fld>
            <a:endParaRPr lang="en-US"/>
          </a:p>
        </p:txBody>
      </p:sp>
      <p:sp>
        <p:nvSpPr>
          <p:cNvPr id="5" name="Title 4"/>
          <p:cNvSpPr>
            <a:spLocks noGrp="1"/>
          </p:cNvSpPr>
          <p:nvPr>
            <p:ph type="title" hasCustomPrompt="1"/>
          </p:nvPr>
        </p:nvSpPr>
        <p:spPr/>
        <p:txBody>
          <a:bodyPr/>
          <a:lstStyle>
            <a:lvl1pPr>
              <a:defRPr baseline="0"/>
            </a:lvl1pPr>
          </a:lstStyle>
          <a:p>
            <a:r>
              <a:rPr lang="en-US"/>
              <a:t>TITLE OF THE SLIDE GOES HERE</a:t>
            </a:r>
          </a:p>
        </p:txBody>
      </p:sp>
    </p:spTree>
    <p:extLst>
      <p:ext uri="{BB962C8B-B14F-4D97-AF65-F5344CB8AC3E}">
        <p14:creationId xmlns:p14="http://schemas.microsoft.com/office/powerpoint/2010/main" val="355032543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1" name="Picture 6" descr="http://skillwise.in/consulting/images_new/logo/sify.png">
            <a:extLst>
              <a:ext uri="{FF2B5EF4-FFF2-40B4-BE49-F238E27FC236}">
                <a16:creationId xmlns:a16="http://schemas.microsoft.com/office/drawing/2014/main" id="{E95DE93F-67CB-4FB4-9215-63C8D341FAE1}"/>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300771" y="-129719"/>
            <a:ext cx="1592940" cy="159293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hasCustomPrompt="1"/>
          </p:nvPr>
        </p:nvSpPr>
        <p:spPr/>
        <p:txBody>
          <a:bodyPr/>
          <a:lstStyle>
            <a:lvl1pPr>
              <a:defRPr baseline="0"/>
            </a:lvl1pPr>
          </a:lstStyle>
          <a:p>
            <a:r>
              <a:rPr lang="en-US"/>
              <a:t>TITLE OF THE SLIDE GOES HERE</a:t>
            </a:r>
          </a:p>
        </p:txBody>
      </p:sp>
      <p:sp>
        <p:nvSpPr>
          <p:cNvPr id="9" name="Slide Number Placeholder 8"/>
          <p:cNvSpPr>
            <a:spLocks noGrp="1"/>
          </p:cNvSpPr>
          <p:nvPr>
            <p:ph type="sldNum" sz="quarter" idx="10"/>
          </p:nvPr>
        </p:nvSpPr>
        <p:spPr/>
        <p:txBody>
          <a:bodyPr/>
          <a:lstStyle/>
          <a:p>
            <a:fld id="{D6AB342A-830E-438F-A6A8-BEDF509AB0A8}" type="slidenum">
              <a:rPr lang="en-US" smtClean="0"/>
              <a:pPr/>
              <a:t>‹#›</a:t>
            </a:fld>
            <a:endParaRPr lang="en-US"/>
          </a:p>
        </p:txBody>
      </p:sp>
    </p:spTree>
    <p:extLst>
      <p:ext uri="{BB962C8B-B14F-4D97-AF65-F5344CB8AC3E}">
        <p14:creationId xmlns:p14="http://schemas.microsoft.com/office/powerpoint/2010/main" val="1072015520"/>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8FC7394-39EF-4658-AE15-F7714951DC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 y="0"/>
            <a:ext cx="12192072" cy="6858000"/>
          </a:xfrm>
          <a:prstGeom prst="rect">
            <a:avLst/>
          </a:prstGeom>
        </p:spPr>
      </p:pic>
      <p:sp>
        <p:nvSpPr>
          <p:cNvPr id="5" name="Rectangle 4">
            <a:extLst>
              <a:ext uri="{FF2B5EF4-FFF2-40B4-BE49-F238E27FC236}">
                <a16:creationId xmlns:a16="http://schemas.microsoft.com/office/drawing/2014/main" id="{BA100332-FD9E-43B4-A5EA-D655F50E55C6}"/>
              </a:ext>
            </a:extLst>
          </p:cNvPr>
          <p:cNvSpPr/>
          <p:nvPr/>
        </p:nvSpPr>
        <p:spPr>
          <a:xfrm>
            <a:off x="-1" y="5547243"/>
            <a:ext cx="9105417" cy="1299479"/>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7" name="Rectangle 6">
            <a:extLst>
              <a:ext uri="{FF2B5EF4-FFF2-40B4-BE49-F238E27FC236}">
                <a16:creationId xmlns:a16="http://schemas.microsoft.com/office/drawing/2014/main" id="{4862DC76-2326-4337-A09D-F6B09741B5C5}"/>
              </a:ext>
            </a:extLst>
          </p:cNvPr>
          <p:cNvSpPr/>
          <p:nvPr/>
        </p:nvSpPr>
        <p:spPr>
          <a:xfrm>
            <a:off x="0" y="5437254"/>
            <a:ext cx="9105416" cy="118533"/>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8" name="Rectangle 7">
            <a:extLst>
              <a:ext uri="{FF2B5EF4-FFF2-40B4-BE49-F238E27FC236}">
                <a16:creationId xmlns:a16="http://schemas.microsoft.com/office/drawing/2014/main" id="{D44349FB-3EFD-45E8-9741-7BB218BE08AE}"/>
              </a:ext>
            </a:extLst>
          </p:cNvPr>
          <p:cNvSpPr/>
          <p:nvPr/>
        </p:nvSpPr>
        <p:spPr>
          <a:xfrm>
            <a:off x="11836361" y="0"/>
            <a:ext cx="355639" cy="6858000"/>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9" name="Rectangle 8">
            <a:extLst>
              <a:ext uri="{FF2B5EF4-FFF2-40B4-BE49-F238E27FC236}">
                <a16:creationId xmlns:a16="http://schemas.microsoft.com/office/drawing/2014/main" id="{B2E0560B-C8EC-45DE-AE89-65A343A6FE8A}"/>
              </a:ext>
            </a:extLst>
          </p:cNvPr>
          <p:cNvSpPr/>
          <p:nvPr/>
        </p:nvSpPr>
        <p:spPr>
          <a:xfrm>
            <a:off x="11484609" y="0"/>
            <a:ext cx="355639" cy="6858000"/>
          </a:xfrm>
          <a:prstGeom prst="rect">
            <a:avLst/>
          </a:prstGeom>
          <a:solidFill>
            <a:srgbClr val="BDD7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sp>
        <p:nvSpPr>
          <p:cNvPr id="10" name="Rectangle 9">
            <a:extLst>
              <a:ext uri="{FF2B5EF4-FFF2-40B4-BE49-F238E27FC236}">
                <a16:creationId xmlns:a16="http://schemas.microsoft.com/office/drawing/2014/main" id="{C673730A-509F-4C18-8764-173CF6818E38}"/>
              </a:ext>
            </a:extLst>
          </p:cNvPr>
          <p:cNvSpPr/>
          <p:nvPr/>
        </p:nvSpPr>
        <p:spPr>
          <a:xfrm>
            <a:off x="11136403" y="0"/>
            <a:ext cx="355639" cy="6858000"/>
          </a:xfrm>
          <a:prstGeom prst="rect">
            <a:avLst/>
          </a:prstGeom>
          <a:solidFill>
            <a:srgbClr val="BDD70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grpSp>
        <p:nvGrpSpPr>
          <p:cNvPr id="13" name="Group 12">
            <a:extLst>
              <a:ext uri="{FF2B5EF4-FFF2-40B4-BE49-F238E27FC236}">
                <a16:creationId xmlns:a16="http://schemas.microsoft.com/office/drawing/2014/main" id="{AF74E99E-CF72-4D8E-A24E-0DAC4860C504}"/>
              </a:ext>
            </a:extLst>
          </p:cNvPr>
          <p:cNvGrpSpPr/>
          <p:nvPr/>
        </p:nvGrpSpPr>
        <p:grpSpPr>
          <a:xfrm>
            <a:off x="9742013" y="1"/>
            <a:ext cx="1954179" cy="1106663"/>
            <a:chOff x="9753599" y="1"/>
            <a:chExt cx="1739885" cy="985307"/>
          </a:xfrm>
        </p:grpSpPr>
        <p:sp>
          <p:nvSpPr>
            <p:cNvPr id="14" name="Round Same Side Corner Rectangle 72">
              <a:extLst>
                <a:ext uri="{FF2B5EF4-FFF2-40B4-BE49-F238E27FC236}">
                  <a16:creationId xmlns:a16="http://schemas.microsoft.com/office/drawing/2014/main" id="{16C0E275-4B85-4EE2-BC46-F29E0C9C6A03}"/>
                </a:ext>
              </a:extLst>
            </p:cNvPr>
            <p:cNvSpPr/>
            <p:nvPr/>
          </p:nvSpPr>
          <p:spPr>
            <a:xfrm rot="10800000">
              <a:off x="9753599" y="1"/>
              <a:ext cx="1739885" cy="985307"/>
            </a:xfrm>
            <a:prstGeom prst="round2Same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p>
          </p:txBody>
        </p:sp>
        <p:pic>
          <p:nvPicPr>
            <p:cNvPr id="15" name="Picture 2" descr="Image result for sify logo">
              <a:extLst>
                <a:ext uri="{FF2B5EF4-FFF2-40B4-BE49-F238E27FC236}">
                  <a16:creationId xmlns:a16="http://schemas.microsoft.com/office/drawing/2014/main" id="{77506E3D-8016-4414-AE74-79A26E121E0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4"/>
            <a:stretch/>
          </p:blipFill>
          <p:spPr bwMode="auto">
            <a:xfrm>
              <a:off x="9913463" y="95622"/>
              <a:ext cx="1420156" cy="804646"/>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Slide Number Placeholder 27">
            <a:extLst>
              <a:ext uri="{FF2B5EF4-FFF2-40B4-BE49-F238E27FC236}">
                <a16:creationId xmlns:a16="http://schemas.microsoft.com/office/drawing/2014/main" id="{83D9CD19-34E8-4942-B632-FFBD3669E4B3}"/>
              </a:ext>
            </a:extLst>
          </p:cNvPr>
          <p:cNvSpPr txBox="1">
            <a:spLocks/>
          </p:cNvSpPr>
          <p:nvPr/>
        </p:nvSpPr>
        <p:spPr>
          <a:xfrm>
            <a:off x="4287815" y="6356352"/>
            <a:ext cx="2743200" cy="365125"/>
          </a:xfrm>
          <a:prstGeom prst="rect">
            <a:avLst/>
          </a:prstGeom>
        </p:spPr>
        <p:txBody>
          <a:bodyPr vert="horz" lIns="121904" tIns="60953" rIns="0" bIns="60953" rtlCol="0" anchor="ctr"/>
          <a:lstStyle>
            <a:defPPr>
              <a:defRPr lang="en-US"/>
            </a:defPPr>
            <a:lvl1pPr marL="0" algn="r" defTabSz="914286" rtl="0" eaLnBrk="1" latinLnBrk="0" hangingPunct="1">
              <a:defRPr sz="1000" kern="1200">
                <a:solidFill>
                  <a:schemeClr val="tx1">
                    <a:tint val="75000"/>
                  </a:schemeClr>
                </a:solidFill>
                <a:latin typeface="Trebuchet MS" pitchFamily="34" charset="0"/>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fld id="{408A3319-5104-4E46-B7BB-4F68F196E486}" type="slidenum">
              <a:rPr lang="en-IN" sz="1333" smtClean="0"/>
              <a:pPr/>
              <a:t>‹#›</a:t>
            </a:fld>
            <a:endParaRPr lang="en-IN" sz="1333"/>
          </a:p>
        </p:txBody>
      </p:sp>
      <p:sp>
        <p:nvSpPr>
          <p:cNvPr id="17" name="Text Placeholder 16">
            <a:extLst>
              <a:ext uri="{FF2B5EF4-FFF2-40B4-BE49-F238E27FC236}">
                <a16:creationId xmlns:a16="http://schemas.microsoft.com/office/drawing/2014/main" id="{2E64CF6D-2EC1-4E99-9509-ABE945C9B924}"/>
              </a:ext>
            </a:extLst>
          </p:cNvPr>
          <p:cNvSpPr>
            <a:spLocks noGrp="1"/>
          </p:cNvSpPr>
          <p:nvPr>
            <p:ph type="body" sz="quarter" idx="13" hasCustomPrompt="1"/>
          </p:nvPr>
        </p:nvSpPr>
        <p:spPr>
          <a:xfrm>
            <a:off x="488041" y="4464464"/>
            <a:ext cx="6816328" cy="454763"/>
          </a:xfrm>
        </p:spPr>
        <p:txBody>
          <a:bodyPr>
            <a:noAutofit/>
          </a:bodyPr>
          <a:lstStyle>
            <a:lvl1pPr marL="0" indent="0">
              <a:buNone/>
              <a:defRPr sz="3200" b="1">
                <a:solidFill>
                  <a:srgbClr val="10253F"/>
                </a:solidFill>
              </a:defRPr>
            </a:lvl1pPr>
          </a:lstStyle>
          <a:p>
            <a:pPr lvl="0"/>
            <a:r>
              <a:rPr lang="en-US"/>
              <a:t>TITLE OF THE SLIDE - LINE ONE</a:t>
            </a:r>
            <a:endParaRPr lang="en-IN"/>
          </a:p>
        </p:txBody>
      </p:sp>
      <p:sp>
        <p:nvSpPr>
          <p:cNvPr id="18" name="Text Placeholder 16">
            <a:extLst>
              <a:ext uri="{FF2B5EF4-FFF2-40B4-BE49-F238E27FC236}">
                <a16:creationId xmlns:a16="http://schemas.microsoft.com/office/drawing/2014/main" id="{B8F72929-D74C-4BDB-9B56-6937C3360D9C}"/>
              </a:ext>
            </a:extLst>
          </p:cNvPr>
          <p:cNvSpPr>
            <a:spLocks noGrp="1"/>
          </p:cNvSpPr>
          <p:nvPr>
            <p:ph type="body" sz="quarter" idx="14" hasCustomPrompt="1"/>
          </p:nvPr>
        </p:nvSpPr>
        <p:spPr>
          <a:xfrm>
            <a:off x="488041" y="5005853"/>
            <a:ext cx="6816328" cy="454763"/>
          </a:xfrm>
        </p:spPr>
        <p:txBody>
          <a:bodyPr>
            <a:noAutofit/>
          </a:bodyPr>
          <a:lstStyle>
            <a:lvl1pPr marL="0" indent="0">
              <a:buNone/>
              <a:defRPr sz="3200" b="1">
                <a:solidFill>
                  <a:schemeClr val="bg1"/>
                </a:solidFill>
              </a:defRPr>
            </a:lvl1pPr>
          </a:lstStyle>
          <a:p>
            <a:pPr lvl="0"/>
            <a:r>
              <a:rPr lang="en-US"/>
              <a:t>LINE TWO</a:t>
            </a:r>
          </a:p>
        </p:txBody>
      </p:sp>
      <p:sp>
        <p:nvSpPr>
          <p:cNvPr id="20" name="Text Placeholder 16">
            <a:extLst>
              <a:ext uri="{FF2B5EF4-FFF2-40B4-BE49-F238E27FC236}">
                <a16:creationId xmlns:a16="http://schemas.microsoft.com/office/drawing/2014/main" id="{2E4206FC-F25B-4090-B5DC-00954F9FF892}"/>
              </a:ext>
            </a:extLst>
          </p:cNvPr>
          <p:cNvSpPr>
            <a:spLocks noGrp="1"/>
          </p:cNvSpPr>
          <p:nvPr>
            <p:ph type="body" sz="quarter" idx="15" hasCustomPrompt="1"/>
          </p:nvPr>
        </p:nvSpPr>
        <p:spPr>
          <a:xfrm>
            <a:off x="488041" y="5823917"/>
            <a:ext cx="6816328" cy="454763"/>
          </a:xfrm>
        </p:spPr>
        <p:txBody>
          <a:bodyPr>
            <a:noAutofit/>
          </a:bodyPr>
          <a:lstStyle>
            <a:lvl1pPr marL="0" indent="0">
              <a:buNone/>
              <a:defRPr sz="2133" b="1">
                <a:solidFill>
                  <a:srgbClr val="595959"/>
                </a:solidFill>
              </a:defRPr>
            </a:lvl1pPr>
          </a:lstStyle>
          <a:p>
            <a:pPr lvl="0"/>
            <a:r>
              <a:rPr lang="en-US"/>
              <a:t>Month ‘18</a:t>
            </a:r>
          </a:p>
        </p:txBody>
      </p:sp>
    </p:spTree>
    <p:extLst>
      <p:ext uri="{BB962C8B-B14F-4D97-AF65-F5344CB8AC3E}">
        <p14:creationId xmlns:p14="http://schemas.microsoft.com/office/powerpoint/2010/main" val="90420225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pPr/>
              <a:t>‹#›</a:t>
            </a:fld>
            <a:endParaRPr lang="en-US"/>
          </a:p>
        </p:txBody>
      </p:sp>
      <p:sp>
        <p:nvSpPr>
          <p:cNvPr id="5" name="Title 4"/>
          <p:cNvSpPr>
            <a:spLocks noGrp="1"/>
          </p:cNvSpPr>
          <p:nvPr>
            <p:ph type="title" hasCustomPrompt="1"/>
          </p:nvPr>
        </p:nvSpPr>
        <p:spPr/>
        <p:txBody>
          <a:bodyPr/>
          <a:lstStyle>
            <a:lvl1pPr>
              <a:defRPr baseline="0"/>
            </a:lvl1pPr>
          </a:lstStyle>
          <a:p>
            <a:r>
              <a:rPr lang="en-US"/>
              <a:t>AGENDA</a:t>
            </a:r>
          </a:p>
        </p:txBody>
      </p:sp>
      <p:grpSp>
        <p:nvGrpSpPr>
          <p:cNvPr id="30" name="Group 29">
            <a:extLst>
              <a:ext uri="{FF2B5EF4-FFF2-40B4-BE49-F238E27FC236}">
                <a16:creationId xmlns:a16="http://schemas.microsoft.com/office/drawing/2014/main" id="{62D161BB-E9A0-4C84-B81C-680E9D201940}"/>
              </a:ext>
            </a:extLst>
          </p:cNvPr>
          <p:cNvGrpSpPr/>
          <p:nvPr/>
        </p:nvGrpSpPr>
        <p:grpSpPr>
          <a:xfrm>
            <a:off x="432000" y="1293851"/>
            <a:ext cx="985731" cy="748988"/>
            <a:chOff x="324000" y="970388"/>
            <a:chExt cx="739298" cy="561741"/>
          </a:xfrm>
        </p:grpSpPr>
        <p:sp>
          <p:nvSpPr>
            <p:cNvPr id="8" name="Rectangle 7">
              <a:extLst>
                <a:ext uri="{FF2B5EF4-FFF2-40B4-BE49-F238E27FC236}">
                  <a16:creationId xmlns:a16="http://schemas.microsoft.com/office/drawing/2014/main" id="{1C3166A6-F41B-45A4-92DF-F0B509EE8458}"/>
                </a:ext>
              </a:extLst>
            </p:cNvPr>
            <p:cNvSpPr/>
            <p:nvPr/>
          </p:nvSpPr>
          <p:spPr>
            <a:xfrm>
              <a:off x="324000" y="1034175"/>
              <a:ext cx="122382" cy="457200"/>
            </a:xfrm>
            <a:prstGeom prst="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a:p>
          </p:txBody>
        </p:sp>
        <p:sp>
          <p:nvSpPr>
            <p:cNvPr id="9" name="TextBox 8">
              <a:extLst>
                <a:ext uri="{FF2B5EF4-FFF2-40B4-BE49-F238E27FC236}">
                  <a16:creationId xmlns:a16="http://schemas.microsoft.com/office/drawing/2014/main" id="{552D2382-F5C6-45FF-9C5D-E8E26A951AC0}"/>
                </a:ext>
              </a:extLst>
            </p:cNvPr>
            <p:cNvSpPr txBox="1"/>
            <p:nvPr/>
          </p:nvSpPr>
          <p:spPr>
            <a:xfrm>
              <a:off x="462934" y="970388"/>
              <a:ext cx="600364" cy="561741"/>
            </a:xfrm>
            <a:prstGeom prst="rect">
              <a:avLst/>
            </a:prstGeom>
            <a:noFill/>
          </p:spPr>
          <p:txBody>
            <a:bodyPr wrap="square" rtlCol="0">
              <a:spAutoFit/>
            </a:bodyPr>
            <a:lstStyle/>
            <a:p>
              <a:r>
                <a:rPr lang="en-US" sz="4267">
                  <a:solidFill>
                    <a:schemeClr val="accent1"/>
                  </a:solidFill>
                  <a:latin typeface="Impact" pitchFamily="34" charset="0"/>
                </a:rPr>
                <a:t>01</a:t>
              </a:r>
            </a:p>
          </p:txBody>
        </p:sp>
      </p:grpSp>
      <p:grpSp>
        <p:nvGrpSpPr>
          <p:cNvPr id="31" name="Group 30">
            <a:extLst>
              <a:ext uri="{FF2B5EF4-FFF2-40B4-BE49-F238E27FC236}">
                <a16:creationId xmlns:a16="http://schemas.microsoft.com/office/drawing/2014/main" id="{F7DA82C5-F2E2-482A-A2A1-3CF744413BA8}"/>
              </a:ext>
            </a:extLst>
          </p:cNvPr>
          <p:cNvGrpSpPr/>
          <p:nvPr/>
        </p:nvGrpSpPr>
        <p:grpSpPr>
          <a:xfrm>
            <a:off x="432000" y="2146373"/>
            <a:ext cx="1034989" cy="748988"/>
            <a:chOff x="324000" y="1609779"/>
            <a:chExt cx="776242" cy="561741"/>
          </a:xfrm>
        </p:grpSpPr>
        <p:sp>
          <p:nvSpPr>
            <p:cNvPr id="12" name="Rectangle 11">
              <a:extLst>
                <a:ext uri="{FF2B5EF4-FFF2-40B4-BE49-F238E27FC236}">
                  <a16:creationId xmlns:a16="http://schemas.microsoft.com/office/drawing/2014/main" id="{C8AA51CE-5F59-4296-B4EA-B308738960AB}"/>
                </a:ext>
              </a:extLst>
            </p:cNvPr>
            <p:cNvSpPr/>
            <p:nvPr/>
          </p:nvSpPr>
          <p:spPr>
            <a:xfrm>
              <a:off x="324000" y="1673566"/>
              <a:ext cx="122382" cy="457200"/>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a:p>
          </p:txBody>
        </p:sp>
        <p:sp>
          <p:nvSpPr>
            <p:cNvPr id="13" name="TextBox 12">
              <a:extLst>
                <a:ext uri="{FF2B5EF4-FFF2-40B4-BE49-F238E27FC236}">
                  <a16:creationId xmlns:a16="http://schemas.microsoft.com/office/drawing/2014/main" id="{891A4343-C193-4CFA-8372-2E43A07B1845}"/>
                </a:ext>
              </a:extLst>
            </p:cNvPr>
            <p:cNvSpPr txBox="1"/>
            <p:nvPr/>
          </p:nvSpPr>
          <p:spPr>
            <a:xfrm>
              <a:off x="462934" y="1609779"/>
              <a:ext cx="637308" cy="561741"/>
            </a:xfrm>
            <a:prstGeom prst="rect">
              <a:avLst/>
            </a:prstGeom>
            <a:noFill/>
          </p:spPr>
          <p:txBody>
            <a:bodyPr wrap="square" rtlCol="0">
              <a:spAutoFit/>
            </a:bodyPr>
            <a:lstStyle/>
            <a:p>
              <a:r>
                <a:rPr lang="en-US" sz="4267">
                  <a:solidFill>
                    <a:schemeClr val="accent2"/>
                  </a:solidFill>
                  <a:latin typeface="Impact" pitchFamily="34" charset="0"/>
                </a:rPr>
                <a:t>02</a:t>
              </a:r>
            </a:p>
          </p:txBody>
        </p:sp>
      </p:grpSp>
      <p:grpSp>
        <p:nvGrpSpPr>
          <p:cNvPr id="32" name="Group 31">
            <a:extLst>
              <a:ext uri="{FF2B5EF4-FFF2-40B4-BE49-F238E27FC236}">
                <a16:creationId xmlns:a16="http://schemas.microsoft.com/office/drawing/2014/main" id="{3DF5479A-D744-420E-865C-9CEE11BBC7E3}"/>
              </a:ext>
            </a:extLst>
          </p:cNvPr>
          <p:cNvGrpSpPr/>
          <p:nvPr/>
        </p:nvGrpSpPr>
        <p:grpSpPr>
          <a:xfrm>
            <a:off x="432000" y="2998894"/>
            <a:ext cx="1034989" cy="748988"/>
            <a:chOff x="324000" y="2249170"/>
            <a:chExt cx="776242" cy="561741"/>
          </a:xfrm>
        </p:grpSpPr>
        <p:sp>
          <p:nvSpPr>
            <p:cNvPr id="16" name="Rectangle 15">
              <a:extLst>
                <a:ext uri="{FF2B5EF4-FFF2-40B4-BE49-F238E27FC236}">
                  <a16:creationId xmlns:a16="http://schemas.microsoft.com/office/drawing/2014/main" id="{3C680145-B3AD-4B2A-9E40-F5094E133BFE}"/>
                </a:ext>
              </a:extLst>
            </p:cNvPr>
            <p:cNvSpPr/>
            <p:nvPr/>
          </p:nvSpPr>
          <p:spPr>
            <a:xfrm>
              <a:off x="324000" y="2312957"/>
              <a:ext cx="122382" cy="457200"/>
            </a:xfrm>
            <a:prstGeom prst="rect">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a:p>
          </p:txBody>
        </p:sp>
        <p:sp>
          <p:nvSpPr>
            <p:cNvPr id="17" name="TextBox 16">
              <a:extLst>
                <a:ext uri="{FF2B5EF4-FFF2-40B4-BE49-F238E27FC236}">
                  <a16:creationId xmlns:a16="http://schemas.microsoft.com/office/drawing/2014/main" id="{DDF48DF7-6E11-486A-8FE6-AEE948204566}"/>
                </a:ext>
              </a:extLst>
            </p:cNvPr>
            <p:cNvSpPr txBox="1"/>
            <p:nvPr/>
          </p:nvSpPr>
          <p:spPr>
            <a:xfrm>
              <a:off x="462934" y="2249170"/>
              <a:ext cx="637308" cy="561741"/>
            </a:xfrm>
            <a:prstGeom prst="rect">
              <a:avLst/>
            </a:prstGeom>
            <a:noFill/>
          </p:spPr>
          <p:txBody>
            <a:bodyPr wrap="square" rtlCol="0">
              <a:spAutoFit/>
            </a:bodyPr>
            <a:lstStyle/>
            <a:p>
              <a:r>
                <a:rPr lang="en-US" sz="4267">
                  <a:solidFill>
                    <a:schemeClr val="accent3"/>
                  </a:solidFill>
                  <a:latin typeface="Impact" pitchFamily="34" charset="0"/>
                </a:rPr>
                <a:t>03</a:t>
              </a:r>
            </a:p>
          </p:txBody>
        </p:sp>
      </p:grpSp>
      <p:grpSp>
        <p:nvGrpSpPr>
          <p:cNvPr id="33" name="Group 32">
            <a:extLst>
              <a:ext uri="{FF2B5EF4-FFF2-40B4-BE49-F238E27FC236}">
                <a16:creationId xmlns:a16="http://schemas.microsoft.com/office/drawing/2014/main" id="{D3AB779D-C36B-449A-90A1-4B9C9A8AB11D}"/>
              </a:ext>
            </a:extLst>
          </p:cNvPr>
          <p:cNvGrpSpPr/>
          <p:nvPr/>
        </p:nvGrpSpPr>
        <p:grpSpPr>
          <a:xfrm>
            <a:off x="432000" y="3851415"/>
            <a:ext cx="1034989" cy="748988"/>
            <a:chOff x="324000" y="2888561"/>
            <a:chExt cx="776242" cy="561741"/>
          </a:xfrm>
        </p:grpSpPr>
        <p:sp>
          <p:nvSpPr>
            <p:cNvPr id="20" name="Rectangle 19">
              <a:extLst>
                <a:ext uri="{FF2B5EF4-FFF2-40B4-BE49-F238E27FC236}">
                  <a16:creationId xmlns:a16="http://schemas.microsoft.com/office/drawing/2014/main" id="{8140F5ED-12D8-43D6-B130-3C4F403121C1}"/>
                </a:ext>
              </a:extLst>
            </p:cNvPr>
            <p:cNvSpPr/>
            <p:nvPr/>
          </p:nvSpPr>
          <p:spPr>
            <a:xfrm>
              <a:off x="324000" y="2952348"/>
              <a:ext cx="122382" cy="457200"/>
            </a:xfrm>
            <a:prstGeom prst="rect">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a:p>
          </p:txBody>
        </p:sp>
        <p:sp>
          <p:nvSpPr>
            <p:cNvPr id="21" name="TextBox 20">
              <a:extLst>
                <a:ext uri="{FF2B5EF4-FFF2-40B4-BE49-F238E27FC236}">
                  <a16:creationId xmlns:a16="http://schemas.microsoft.com/office/drawing/2014/main" id="{174EFB40-188F-4F11-AF25-AA94EF9E5756}"/>
                </a:ext>
              </a:extLst>
            </p:cNvPr>
            <p:cNvSpPr txBox="1"/>
            <p:nvPr/>
          </p:nvSpPr>
          <p:spPr>
            <a:xfrm>
              <a:off x="462934" y="2888561"/>
              <a:ext cx="637308" cy="561741"/>
            </a:xfrm>
            <a:prstGeom prst="rect">
              <a:avLst/>
            </a:prstGeom>
            <a:noFill/>
          </p:spPr>
          <p:txBody>
            <a:bodyPr wrap="square" rtlCol="0">
              <a:spAutoFit/>
            </a:bodyPr>
            <a:lstStyle/>
            <a:p>
              <a:r>
                <a:rPr lang="en-US" sz="4267">
                  <a:solidFill>
                    <a:schemeClr val="accent4"/>
                  </a:solidFill>
                  <a:latin typeface="Impact" pitchFamily="34" charset="0"/>
                </a:rPr>
                <a:t>04</a:t>
              </a:r>
            </a:p>
          </p:txBody>
        </p:sp>
      </p:grpSp>
      <p:grpSp>
        <p:nvGrpSpPr>
          <p:cNvPr id="34" name="Group 33">
            <a:extLst>
              <a:ext uri="{FF2B5EF4-FFF2-40B4-BE49-F238E27FC236}">
                <a16:creationId xmlns:a16="http://schemas.microsoft.com/office/drawing/2014/main" id="{919BE849-4E9C-4E5A-964F-03DD46AD681A}"/>
              </a:ext>
            </a:extLst>
          </p:cNvPr>
          <p:cNvGrpSpPr/>
          <p:nvPr/>
        </p:nvGrpSpPr>
        <p:grpSpPr>
          <a:xfrm>
            <a:off x="432000" y="4703937"/>
            <a:ext cx="1159933" cy="748988"/>
            <a:chOff x="324000" y="3527952"/>
            <a:chExt cx="869950" cy="561741"/>
          </a:xfrm>
        </p:grpSpPr>
        <p:sp>
          <p:nvSpPr>
            <p:cNvPr id="24" name="Rectangle 23">
              <a:extLst>
                <a:ext uri="{FF2B5EF4-FFF2-40B4-BE49-F238E27FC236}">
                  <a16:creationId xmlns:a16="http://schemas.microsoft.com/office/drawing/2014/main" id="{7CA7B16F-5C06-4879-B941-44B5FD928812}"/>
                </a:ext>
              </a:extLst>
            </p:cNvPr>
            <p:cNvSpPr/>
            <p:nvPr/>
          </p:nvSpPr>
          <p:spPr>
            <a:xfrm>
              <a:off x="324000" y="3591739"/>
              <a:ext cx="122382" cy="457200"/>
            </a:xfrm>
            <a:prstGeom prst="rect">
              <a:avLst/>
            </a:prstGeom>
            <a:solidFill>
              <a:schemeClr val="accent5"/>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a:p>
          </p:txBody>
        </p:sp>
        <p:sp>
          <p:nvSpPr>
            <p:cNvPr id="25" name="TextBox 24">
              <a:extLst>
                <a:ext uri="{FF2B5EF4-FFF2-40B4-BE49-F238E27FC236}">
                  <a16:creationId xmlns:a16="http://schemas.microsoft.com/office/drawing/2014/main" id="{4913F642-8676-49CD-9378-2B6BD2FDEB24}"/>
                </a:ext>
              </a:extLst>
            </p:cNvPr>
            <p:cNvSpPr txBox="1"/>
            <p:nvPr/>
          </p:nvSpPr>
          <p:spPr>
            <a:xfrm>
              <a:off x="462934" y="3527952"/>
              <a:ext cx="731016" cy="561741"/>
            </a:xfrm>
            <a:prstGeom prst="rect">
              <a:avLst/>
            </a:prstGeom>
            <a:noFill/>
          </p:spPr>
          <p:txBody>
            <a:bodyPr wrap="square" rtlCol="0">
              <a:spAutoFit/>
            </a:bodyPr>
            <a:lstStyle/>
            <a:p>
              <a:r>
                <a:rPr lang="en-US" sz="4267">
                  <a:solidFill>
                    <a:schemeClr val="accent5"/>
                  </a:solidFill>
                  <a:latin typeface="Impact" pitchFamily="34" charset="0"/>
                </a:rPr>
                <a:t>05</a:t>
              </a:r>
            </a:p>
          </p:txBody>
        </p:sp>
      </p:grpSp>
      <p:grpSp>
        <p:nvGrpSpPr>
          <p:cNvPr id="35" name="Group 34">
            <a:extLst>
              <a:ext uri="{FF2B5EF4-FFF2-40B4-BE49-F238E27FC236}">
                <a16:creationId xmlns:a16="http://schemas.microsoft.com/office/drawing/2014/main" id="{4AFFBDB2-5882-402C-9E75-62A32BA3279B}"/>
              </a:ext>
            </a:extLst>
          </p:cNvPr>
          <p:cNvGrpSpPr/>
          <p:nvPr/>
        </p:nvGrpSpPr>
        <p:grpSpPr>
          <a:xfrm>
            <a:off x="432000" y="5556457"/>
            <a:ext cx="1159933" cy="748988"/>
            <a:chOff x="324000" y="4167342"/>
            <a:chExt cx="869950" cy="561741"/>
          </a:xfrm>
        </p:grpSpPr>
        <p:sp>
          <p:nvSpPr>
            <p:cNvPr id="28" name="Rectangle 27">
              <a:extLst>
                <a:ext uri="{FF2B5EF4-FFF2-40B4-BE49-F238E27FC236}">
                  <a16:creationId xmlns:a16="http://schemas.microsoft.com/office/drawing/2014/main" id="{1ED37896-6292-483B-89F7-8E03C1B9ED68}"/>
                </a:ext>
              </a:extLst>
            </p:cNvPr>
            <p:cNvSpPr/>
            <p:nvPr/>
          </p:nvSpPr>
          <p:spPr>
            <a:xfrm>
              <a:off x="324000" y="4231129"/>
              <a:ext cx="122382" cy="45720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a:p>
          </p:txBody>
        </p:sp>
        <p:sp>
          <p:nvSpPr>
            <p:cNvPr id="29" name="TextBox 28">
              <a:extLst>
                <a:ext uri="{FF2B5EF4-FFF2-40B4-BE49-F238E27FC236}">
                  <a16:creationId xmlns:a16="http://schemas.microsoft.com/office/drawing/2014/main" id="{54B6F334-07CC-4416-9A70-EE68005904F8}"/>
                </a:ext>
              </a:extLst>
            </p:cNvPr>
            <p:cNvSpPr txBox="1"/>
            <p:nvPr/>
          </p:nvSpPr>
          <p:spPr>
            <a:xfrm>
              <a:off x="462934" y="4167342"/>
              <a:ext cx="731016" cy="561741"/>
            </a:xfrm>
            <a:prstGeom prst="rect">
              <a:avLst/>
            </a:prstGeom>
            <a:noFill/>
          </p:spPr>
          <p:txBody>
            <a:bodyPr wrap="square" rtlCol="0">
              <a:spAutoFit/>
            </a:bodyPr>
            <a:lstStyle/>
            <a:p>
              <a:r>
                <a:rPr lang="en-US" sz="4267">
                  <a:solidFill>
                    <a:schemeClr val="accent6"/>
                  </a:solidFill>
                  <a:latin typeface="Impact" pitchFamily="34" charset="0"/>
                </a:rPr>
                <a:t>06</a:t>
              </a:r>
            </a:p>
          </p:txBody>
        </p:sp>
      </p:grpSp>
      <p:sp>
        <p:nvSpPr>
          <p:cNvPr id="3" name="Text Placeholder 2">
            <a:extLst>
              <a:ext uri="{FF2B5EF4-FFF2-40B4-BE49-F238E27FC236}">
                <a16:creationId xmlns:a16="http://schemas.microsoft.com/office/drawing/2014/main" id="{4A32CE3C-896B-46F3-AA80-7C8037C973EB}"/>
              </a:ext>
            </a:extLst>
          </p:cNvPr>
          <p:cNvSpPr>
            <a:spLocks noGrp="1"/>
          </p:cNvSpPr>
          <p:nvPr>
            <p:ph type="body" sz="quarter" idx="13" hasCustomPrompt="1"/>
          </p:nvPr>
        </p:nvSpPr>
        <p:spPr>
          <a:xfrm>
            <a:off x="1638800" y="1527411"/>
            <a:ext cx="6529149" cy="312579"/>
          </a:xfrm>
        </p:spPr>
        <p:txBody>
          <a:bodyPr rIns="0" bIns="0" anchor="ctr">
            <a:normAutofit/>
          </a:bodyPr>
          <a:lstStyle>
            <a:lvl1pPr marL="0" indent="0">
              <a:buNone/>
              <a:defRPr sz="1867"/>
            </a:lvl1pPr>
          </a:lstStyle>
          <a:p>
            <a:pPr lvl="0"/>
            <a:r>
              <a:rPr lang="en-US"/>
              <a:t>SECTION DIVIDER 1</a:t>
            </a:r>
          </a:p>
        </p:txBody>
      </p:sp>
      <p:sp>
        <p:nvSpPr>
          <p:cNvPr id="36" name="Text Placeholder 2">
            <a:extLst>
              <a:ext uri="{FF2B5EF4-FFF2-40B4-BE49-F238E27FC236}">
                <a16:creationId xmlns:a16="http://schemas.microsoft.com/office/drawing/2014/main" id="{27522565-96B8-44DB-AB59-310E11A6DE8C}"/>
              </a:ext>
            </a:extLst>
          </p:cNvPr>
          <p:cNvSpPr>
            <a:spLocks noGrp="1"/>
          </p:cNvSpPr>
          <p:nvPr>
            <p:ph type="body" sz="quarter" idx="14" hasCustomPrompt="1"/>
          </p:nvPr>
        </p:nvSpPr>
        <p:spPr>
          <a:xfrm>
            <a:off x="1638800" y="2379932"/>
            <a:ext cx="6529149" cy="312579"/>
          </a:xfrm>
        </p:spPr>
        <p:txBody>
          <a:bodyPr rIns="0" bIns="0" anchor="ctr">
            <a:normAutofit/>
          </a:bodyPr>
          <a:lstStyle>
            <a:lvl1pPr marL="0" indent="0">
              <a:buNone/>
              <a:defRPr sz="1867"/>
            </a:lvl1pPr>
          </a:lstStyle>
          <a:p>
            <a:pPr lvl="0"/>
            <a:r>
              <a:rPr lang="en-US"/>
              <a:t>SECTION DIVIDER 2</a:t>
            </a:r>
          </a:p>
        </p:txBody>
      </p:sp>
      <p:sp>
        <p:nvSpPr>
          <p:cNvPr id="37" name="Text Placeholder 2">
            <a:extLst>
              <a:ext uri="{FF2B5EF4-FFF2-40B4-BE49-F238E27FC236}">
                <a16:creationId xmlns:a16="http://schemas.microsoft.com/office/drawing/2014/main" id="{D20B090F-D8BF-414D-90A1-D2DBE446D49D}"/>
              </a:ext>
            </a:extLst>
          </p:cNvPr>
          <p:cNvSpPr>
            <a:spLocks noGrp="1"/>
          </p:cNvSpPr>
          <p:nvPr>
            <p:ph type="body" sz="quarter" idx="15" hasCustomPrompt="1"/>
          </p:nvPr>
        </p:nvSpPr>
        <p:spPr>
          <a:xfrm>
            <a:off x="1638800" y="3232453"/>
            <a:ext cx="6529149" cy="312579"/>
          </a:xfrm>
        </p:spPr>
        <p:txBody>
          <a:bodyPr rIns="0" bIns="0" anchor="ctr">
            <a:normAutofit/>
          </a:bodyPr>
          <a:lstStyle>
            <a:lvl1pPr marL="0" indent="0">
              <a:buNone/>
              <a:defRPr sz="1867"/>
            </a:lvl1pPr>
          </a:lstStyle>
          <a:p>
            <a:pPr lvl="0"/>
            <a:r>
              <a:rPr lang="en-US"/>
              <a:t>SECTION DIVIDER 3</a:t>
            </a:r>
          </a:p>
        </p:txBody>
      </p:sp>
      <p:sp>
        <p:nvSpPr>
          <p:cNvPr id="38" name="Text Placeholder 2">
            <a:extLst>
              <a:ext uri="{FF2B5EF4-FFF2-40B4-BE49-F238E27FC236}">
                <a16:creationId xmlns:a16="http://schemas.microsoft.com/office/drawing/2014/main" id="{FD56B850-8139-4412-AA48-5B3080C68A55}"/>
              </a:ext>
            </a:extLst>
          </p:cNvPr>
          <p:cNvSpPr>
            <a:spLocks noGrp="1"/>
          </p:cNvSpPr>
          <p:nvPr>
            <p:ph type="body" sz="quarter" idx="16" hasCustomPrompt="1"/>
          </p:nvPr>
        </p:nvSpPr>
        <p:spPr>
          <a:xfrm>
            <a:off x="1638800" y="4084975"/>
            <a:ext cx="6529149" cy="312579"/>
          </a:xfrm>
        </p:spPr>
        <p:txBody>
          <a:bodyPr rIns="0" bIns="0" anchor="ctr">
            <a:normAutofit/>
          </a:bodyPr>
          <a:lstStyle>
            <a:lvl1pPr marL="0" indent="0">
              <a:buNone/>
              <a:defRPr sz="1867"/>
            </a:lvl1pPr>
          </a:lstStyle>
          <a:p>
            <a:pPr lvl="0"/>
            <a:r>
              <a:rPr lang="en-US"/>
              <a:t>SECTION DIVIDER 4</a:t>
            </a:r>
          </a:p>
        </p:txBody>
      </p:sp>
      <p:sp>
        <p:nvSpPr>
          <p:cNvPr id="39" name="Text Placeholder 2">
            <a:extLst>
              <a:ext uri="{FF2B5EF4-FFF2-40B4-BE49-F238E27FC236}">
                <a16:creationId xmlns:a16="http://schemas.microsoft.com/office/drawing/2014/main" id="{BBAD39C6-C5BE-4DA1-BBBB-C5DDFB535840}"/>
              </a:ext>
            </a:extLst>
          </p:cNvPr>
          <p:cNvSpPr>
            <a:spLocks noGrp="1"/>
          </p:cNvSpPr>
          <p:nvPr>
            <p:ph type="body" sz="quarter" idx="17" hasCustomPrompt="1"/>
          </p:nvPr>
        </p:nvSpPr>
        <p:spPr>
          <a:xfrm>
            <a:off x="1638800" y="4937496"/>
            <a:ext cx="6529149" cy="312579"/>
          </a:xfrm>
        </p:spPr>
        <p:txBody>
          <a:bodyPr rIns="0" bIns="0" anchor="ctr">
            <a:normAutofit/>
          </a:bodyPr>
          <a:lstStyle>
            <a:lvl1pPr marL="0" indent="0">
              <a:buNone/>
              <a:defRPr sz="1867"/>
            </a:lvl1pPr>
          </a:lstStyle>
          <a:p>
            <a:pPr lvl="0"/>
            <a:r>
              <a:rPr lang="en-US"/>
              <a:t>SECTION DIVIDER 5</a:t>
            </a:r>
          </a:p>
        </p:txBody>
      </p:sp>
      <p:sp>
        <p:nvSpPr>
          <p:cNvPr id="40" name="Text Placeholder 2">
            <a:extLst>
              <a:ext uri="{FF2B5EF4-FFF2-40B4-BE49-F238E27FC236}">
                <a16:creationId xmlns:a16="http://schemas.microsoft.com/office/drawing/2014/main" id="{DEDBBCB0-9781-4DA9-92FC-BE500461DC46}"/>
              </a:ext>
            </a:extLst>
          </p:cNvPr>
          <p:cNvSpPr>
            <a:spLocks noGrp="1"/>
          </p:cNvSpPr>
          <p:nvPr>
            <p:ph type="body" sz="quarter" idx="18" hasCustomPrompt="1"/>
          </p:nvPr>
        </p:nvSpPr>
        <p:spPr>
          <a:xfrm>
            <a:off x="1638800" y="5790016"/>
            <a:ext cx="6529149" cy="312579"/>
          </a:xfrm>
        </p:spPr>
        <p:txBody>
          <a:bodyPr rIns="0" bIns="0" anchor="ctr">
            <a:normAutofit/>
          </a:bodyPr>
          <a:lstStyle>
            <a:lvl1pPr marL="0" indent="0">
              <a:buNone/>
              <a:defRPr sz="1867"/>
            </a:lvl1pPr>
          </a:lstStyle>
          <a:p>
            <a:pPr lvl="0"/>
            <a:r>
              <a:rPr lang="en-US"/>
              <a:t>SECTION DIVIDER 6</a:t>
            </a:r>
          </a:p>
        </p:txBody>
      </p:sp>
    </p:spTree>
    <p:extLst>
      <p:ext uri="{BB962C8B-B14F-4D97-AF65-F5344CB8AC3E}">
        <p14:creationId xmlns:p14="http://schemas.microsoft.com/office/powerpoint/2010/main" val="87358001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504995"/>
            <a:ext cx="10051200" cy="461655"/>
          </a:xfrm>
          <a:prstGeom prst="rect">
            <a:avLst/>
          </a:prstGeom>
        </p:spPr>
        <p:txBody>
          <a:bodyPr/>
          <a:lstStyle>
            <a:lvl1pPr>
              <a:defRPr baseline="0"/>
            </a:lvl1pPr>
          </a:lstStyle>
          <a:p>
            <a:r>
              <a:rPr lang="en-US"/>
              <a:t>TITLE OF THE SLIDE GOES HERE</a:t>
            </a:r>
          </a:p>
        </p:txBody>
      </p:sp>
      <p:sp>
        <p:nvSpPr>
          <p:cNvPr id="3" name="Content Placeholder 2"/>
          <p:cNvSpPr>
            <a:spLocks noGrp="1"/>
          </p:cNvSpPr>
          <p:nvPr>
            <p:ph idx="1"/>
          </p:nvPr>
        </p:nvSpPr>
        <p:spPr>
          <a:xfrm>
            <a:off x="432001" y="1368215"/>
            <a:ext cx="11216217" cy="4878071"/>
          </a:xfrm>
        </p:spPr>
        <p:txBody>
          <a:bodyPr/>
          <a:lstStyle>
            <a:lvl1pPr marL="302355" indent="-302355">
              <a:buFont typeface="Wingdings" panose="05000000000000000000" pitchFamily="2" charset="2"/>
              <a:buChar char="§"/>
              <a:defRPr/>
            </a:lvl1pPr>
            <a:lvl2pPr>
              <a:defRPr sz="2133"/>
            </a:lvl2pPr>
            <a:lvl3pPr marL="1055974">
              <a:defRPr sz="2133"/>
            </a:lvl3pPr>
            <a:lvl4pPr marL="1439964">
              <a:defRPr sz="1867"/>
            </a:lvl4pPr>
            <a:lvl5pPr marL="1775956">
              <a:defRPr sz="1867"/>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6AB342A-830E-438F-A6A8-BEDF509AB0A8}" type="slidenum">
              <a:rPr lang="en-US" smtClean="0"/>
              <a:pPr/>
              <a:t>‹#›</a:t>
            </a:fld>
            <a:endParaRPr lang="en-US"/>
          </a:p>
        </p:txBody>
      </p:sp>
    </p:spTree>
    <p:extLst>
      <p:ext uri="{BB962C8B-B14F-4D97-AF65-F5344CB8AC3E}">
        <p14:creationId xmlns:p14="http://schemas.microsoft.com/office/powerpoint/2010/main" val="3138860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a:p>
        </p:txBody>
      </p:sp>
      <p:sp>
        <p:nvSpPr>
          <p:cNvPr id="5" name="Title 4"/>
          <p:cNvSpPr>
            <a:spLocks noGrp="1"/>
          </p:cNvSpPr>
          <p:nvPr>
            <p:ph type="title" hasCustomPrompt="1"/>
          </p:nvPr>
        </p:nvSpPr>
        <p:spPr/>
        <p:txBody>
          <a:bodyPr/>
          <a:lstStyle>
            <a:lvl1pPr>
              <a:defRPr baseline="0"/>
            </a:lvl1pPr>
          </a:lstStyle>
          <a:p>
            <a:r>
              <a:rPr lang="en-US"/>
              <a:t>TITLE OF THE SLIDE GOES HERE</a:t>
            </a:r>
          </a:p>
        </p:txBody>
      </p:sp>
    </p:spTree>
    <p:extLst>
      <p:ext uri="{BB962C8B-B14F-4D97-AF65-F5344CB8AC3E}">
        <p14:creationId xmlns:p14="http://schemas.microsoft.com/office/powerpoint/2010/main" val="271309092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31800" y="1368638"/>
            <a:ext cx="5471584" cy="4892463"/>
          </a:xfrm>
        </p:spPr>
        <p:txBody>
          <a:bodyPr>
            <a:normAutofit/>
          </a:bodyPr>
          <a:lstStyle>
            <a:lvl1pPr marL="302355" indent="-302355">
              <a:buFont typeface="Wingdings" panose="05000000000000000000" pitchFamily="2" charset="2"/>
              <a:buChar char="§"/>
              <a:defRPr sz="2133"/>
            </a:lvl1pPr>
            <a:lvl2pPr>
              <a:defRPr sz="1867"/>
            </a:lvl2pPr>
            <a:lvl3pPr>
              <a:defRPr sz="1600"/>
            </a:lvl3pPr>
            <a:lvl4pPr>
              <a:defRPr sz="1467"/>
            </a:lvl4pPr>
            <a:lvl5pPr>
              <a:defRPr sz="1467"/>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314018" y="1368638"/>
            <a:ext cx="5446183" cy="4892463"/>
          </a:xfrm>
        </p:spPr>
        <p:txBody>
          <a:bodyPr>
            <a:normAutofit/>
          </a:bodyPr>
          <a:lstStyle>
            <a:lvl1pPr marL="302355" indent="-302355">
              <a:buFont typeface="Wingdings" panose="05000000000000000000" pitchFamily="2" charset="2"/>
              <a:buChar char="§"/>
              <a:defRPr sz="2133"/>
            </a:lvl1pPr>
            <a:lvl2pPr>
              <a:defRPr sz="1867"/>
            </a:lvl2pPr>
            <a:lvl3pPr>
              <a:defRPr sz="1600"/>
            </a:lvl3pPr>
            <a:lvl4pPr>
              <a:defRPr sz="1467"/>
            </a:lvl4pPr>
            <a:lvl5pPr>
              <a:defRPr sz="1467"/>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431800" y="504995"/>
            <a:ext cx="10104200" cy="461655"/>
          </a:xfrm>
          <a:prstGeom prst="rect">
            <a:avLst/>
          </a:prstGeom>
        </p:spPr>
        <p:txBody>
          <a:bodyPr/>
          <a:lstStyle>
            <a:lvl1pPr>
              <a:defRPr baseline="0"/>
            </a:lvl1pPr>
          </a:lstStyle>
          <a:p>
            <a:r>
              <a:rPr lang="en-US"/>
              <a:t>TITLE OF THE SLIDE GOES HERE</a:t>
            </a:r>
          </a:p>
        </p:txBody>
      </p:sp>
      <p:sp>
        <p:nvSpPr>
          <p:cNvPr id="7" name="Slide Number Placeholder 6"/>
          <p:cNvSpPr>
            <a:spLocks noGrp="1"/>
          </p:cNvSpPr>
          <p:nvPr>
            <p:ph type="sldNum" sz="quarter" idx="12"/>
          </p:nvPr>
        </p:nvSpPr>
        <p:spPr/>
        <p:txBody>
          <a:bodyPr/>
          <a:lstStyle/>
          <a:p>
            <a:fld id="{D6AB342A-830E-438F-A6A8-BEDF509AB0A8}" type="slidenum">
              <a:rPr lang="en-US" smtClean="0"/>
              <a:pPr/>
              <a:t>‹#›</a:t>
            </a:fld>
            <a:endParaRPr lang="en-US"/>
          </a:p>
        </p:txBody>
      </p:sp>
    </p:spTree>
    <p:extLst>
      <p:ext uri="{BB962C8B-B14F-4D97-AF65-F5344CB8AC3E}">
        <p14:creationId xmlns:p14="http://schemas.microsoft.com/office/powerpoint/2010/main" val="119578020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520390"/>
            <a:ext cx="10051200" cy="461655"/>
          </a:xfrm>
          <a:prstGeom prst="rect">
            <a:avLst/>
          </a:prstGeom>
        </p:spPr>
        <p:txBody>
          <a:bodyPr anchor="b"/>
          <a:lstStyle>
            <a:lvl1pPr marL="0" marR="0" indent="0" algn="l" defTabSz="1219018" rtl="0" eaLnBrk="1" fontAlgn="auto" latinLnBrk="0" hangingPunct="1">
              <a:lnSpc>
                <a:spcPct val="100000"/>
              </a:lnSpc>
              <a:spcBef>
                <a:spcPct val="0"/>
              </a:spcBef>
              <a:spcAft>
                <a:spcPts val="0"/>
              </a:spcAft>
              <a:buClrTx/>
              <a:buSzTx/>
              <a:buFontTx/>
              <a:buNone/>
              <a:tabLst/>
              <a:defRPr kumimoji="0" lang="en-US" sz="2400" b="1" i="0" u="none" strike="noStrike" kern="1200" cap="none" spc="0" normalizeH="0" baseline="0" noProof="0" dirty="0" smtClean="0">
                <a:ln>
                  <a:noFill/>
                </a:ln>
                <a:solidFill>
                  <a:srgbClr val="595959"/>
                </a:solidFill>
                <a:effectLst/>
                <a:uLnTx/>
                <a:uFillTx/>
                <a:latin typeface="Trebuchet MS" pitchFamily="34" charset="0"/>
                <a:ea typeface="+mj-ea"/>
                <a:cs typeface="+mj-cs"/>
              </a:defRPr>
            </a:lvl1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TITLE OF THE SLIDE GOES HERE</a:t>
            </a:r>
          </a:p>
        </p:txBody>
      </p:sp>
      <p:sp>
        <p:nvSpPr>
          <p:cNvPr id="3" name="Text Placeholder 2"/>
          <p:cNvSpPr>
            <a:spLocks noGrp="1"/>
          </p:cNvSpPr>
          <p:nvPr>
            <p:ph type="body" idx="1" hasCustomPrompt="1"/>
          </p:nvPr>
        </p:nvSpPr>
        <p:spPr>
          <a:xfrm>
            <a:off x="432000" y="1366801"/>
            <a:ext cx="5472000" cy="287323"/>
          </a:xfrm>
        </p:spPr>
        <p:txBody>
          <a:bodyPr wrap="square" rIns="0" bIns="0" anchor="ctr">
            <a:spAutoFit/>
          </a:bodyPr>
          <a:lstStyle>
            <a:lvl1pPr marL="0" indent="0">
              <a:buNone/>
              <a:defRPr kumimoji="0" lang="en-US" sz="1867" b="1" i="0" u="none" strike="noStrike" kern="1200" cap="all" spc="0" normalizeH="0" baseline="0" noProof="0" dirty="0" smtClean="0">
                <a:ln>
                  <a:noFill/>
                </a:ln>
                <a:solidFill>
                  <a:srgbClr val="595959"/>
                </a:solidFill>
                <a:effectLst/>
                <a:uLnTx/>
                <a:uFillTx/>
                <a:latin typeface="Trebuchet MS"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2 Column heading goes here</a:t>
            </a:r>
          </a:p>
        </p:txBody>
      </p:sp>
      <p:sp>
        <p:nvSpPr>
          <p:cNvPr id="4" name="Content Placeholder 3"/>
          <p:cNvSpPr>
            <a:spLocks noGrp="1"/>
          </p:cNvSpPr>
          <p:nvPr>
            <p:ph sz="half" idx="2" hasCustomPrompt="1"/>
          </p:nvPr>
        </p:nvSpPr>
        <p:spPr>
          <a:xfrm>
            <a:off x="431999" y="1778002"/>
            <a:ext cx="5472000" cy="4468284"/>
          </a:xfrm>
        </p:spPr>
        <p:txBody>
          <a:bodyPr tIns="0">
            <a:normAutofit/>
          </a:bodyPr>
          <a:lstStyle>
            <a:lvl1pPr marL="302355" indent="-302355">
              <a:lnSpc>
                <a:spcPct val="100000"/>
              </a:lnSpc>
              <a:spcBef>
                <a:spcPts val="533"/>
              </a:spcBef>
              <a:buFont typeface="Wingdings" panose="05000000000000000000" pitchFamily="2" charset="2"/>
              <a:buChar char="§"/>
              <a:defRPr lang="en-US" sz="1867" kern="1200" dirty="0" smtClean="0">
                <a:solidFill>
                  <a:srgbClr val="595959"/>
                </a:solidFill>
                <a:latin typeface="Trebuchet MS" pitchFamily="34" charset="0"/>
                <a:ea typeface="+mn-ea"/>
                <a:cs typeface="+mn-cs"/>
              </a:defRPr>
            </a:lvl1pPr>
            <a:lvl2pPr marL="758286">
              <a:lnSpc>
                <a:spcPct val="100000"/>
              </a:lnSpc>
              <a:spcBef>
                <a:spcPts val="533"/>
              </a:spcBef>
              <a:defRPr sz="1600"/>
            </a:lvl2pPr>
            <a:lvl3pPr>
              <a:defRPr sz="1867"/>
            </a:lvl3pPr>
            <a:lvl4pPr>
              <a:defRPr sz="1600"/>
            </a:lvl4pPr>
            <a:lvl5pPr>
              <a:defRPr sz="1600"/>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314019" y="1366801"/>
            <a:ext cx="5448000" cy="287323"/>
          </a:xfrm>
        </p:spPr>
        <p:txBody>
          <a:bodyPr wrap="square" rIns="0" bIns="0" anchor="ctr">
            <a:spAutoFit/>
          </a:bodyPr>
          <a:lstStyle>
            <a:lvl1pPr marL="0" marR="0" indent="0" algn="l" defTabSz="1219018" rtl="0" eaLnBrk="1" fontAlgn="auto" latinLnBrk="0" hangingPunct="1">
              <a:lnSpc>
                <a:spcPct val="100000"/>
              </a:lnSpc>
              <a:spcBef>
                <a:spcPct val="0"/>
              </a:spcBef>
              <a:spcAft>
                <a:spcPts val="0"/>
              </a:spcAft>
              <a:buClrTx/>
              <a:buSzTx/>
              <a:buFontTx/>
              <a:buNone/>
              <a:tabLst/>
              <a:defRPr kumimoji="0" lang="en-US" sz="1867" b="1" i="0" u="none" strike="noStrike" kern="1200" cap="all" spc="0" normalizeH="0" baseline="0" noProof="0" dirty="0" smtClean="0">
                <a:ln>
                  <a:noFill/>
                </a:ln>
                <a:solidFill>
                  <a:srgbClr val="595959"/>
                </a:solidFill>
                <a:effectLst/>
                <a:uLnTx/>
                <a:uFillTx/>
                <a:latin typeface="Trebuchet MS"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2 Column heading goes here</a:t>
            </a:r>
          </a:p>
        </p:txBody>
      </p:sp>
      <p:sp>
        <p:nvSpPr>
          <p:cNvPr id="6" name="Content Placeholder 5"/>
          <p:cNvSpPr>
            <a:spLocks noGrp="1"/>
          </p:cNvSpPr>
          <p:nvPr>
            <p:ph sz="quarter" idx="4" hasCustomPrompt="1"/>
          </p:nvPr>
        </p:nvSpPr>
        <p:spPr>
          <a:xfrm>
            <a:off x="6314017" y="1778002"/>
            <a:ext cx="5448000" cy="4468284"/>
          </a:xfrm>
        </p:spPr>
        <p:txBody>
          <a:bodyPr tIns="0"/>
          <a:lstStyle>
            <a:lvl1pPr marL="380990" indent="-380990">
              <a:buFont typeface="Wingdings" panose="05000000000000000000" pitchFamily="2" charset="2"/>
              <a:buChar char="§"/>
              <a:defRPr lang="en-US" sz="1867" kern="1200" dirty="0" smtClean="0">
                <a:solidFill>
                  <a:srgbClr val="595959"/>
                </a:solidFill>
                <a:latin typeface="Trebuchet MS" pitchFamily="34" charset="0"/>
                <a:ea typeface="+mn-ea"/>
                <a:cs typeface="+mn-cs"/>
              </a:defRPr>
            </a:lvl1pPr>
            <a:lvl2pPr marL="758286" indent="-380942">
              <a:defRPr lang="en-US" sz="1600" kern="1200" dirty="0" smtClean="0">
                <a:solidFill>
                  <a:srgbClr val="595959"/>
                </a:solidFill>
                <a:latin typeface="Trebuchet MS" pitchFamily="34" charset="0"/>
                <a:ea typeface="+mn-ea"/>
                <a:cs typeface="+mn-cs"/>
              </a:defRPr>
            </a:lvl2pPr>
            <a:lvl3pPr marL="1523771" indent="-304754">
              <a:defRPr lang="en-US" sz="1867" kern="1200" dirty="0" smtClean="0">
                <a:solidFill>
                  <a:srgbClr val="595959"/>
                </a:solidFill>
                <a:latin typeface="Trebuchet MS" pitchFamily="34" charset="0"/>
                <a:ea typeface="+mn-ea"/>
                <a:cs typeface="+mn-cs"/>
              </a:defRPr>
            </a:lvl3pPr>
            <a:lvl4pPr marL="2133280" indent="-304754">
              <a:defRPr lang="en-US" sz="1600" kern="1200" dirty="0" smtClean="0">
                <a:solidFill>
                  <a:srgbClr val="595959"/>
                </a:solidFill>
                <a:latin typeface="Trebuchet MS" pitchFamily="34" charset="0"/>
                <a:ea typeface="+mn-ea"/>
                <a:cs typeface="+mn-cs"/>
              </a:defRPr>
            </a:lvl4pPr>
            <a:lvl5pPr marL="2742789" indent="-304754">
              <a:defRPr lang="en-US" sz="1600" kern="1200" dirty="0">
                <a:solidFill>
                  <a:srgbClr val="595959"/>
                </a:solidFill>
                <a:latin typeface="Trebuchet MS" pitchFamily="34" charset="0"/>
                <a:ea typeface="+mn-ea"/>
                <a:cs typeface="+mn-cs"/>
              </a:defRPr>
            </a:lvl5pPr>
            <a:lvl6pPr>
              <a:defRPr sz="2133"/>
            </a:lvl6pPr>
            <a:lvl7pPr>
              <a:defRPr sz="2133"/>
            </a:lvl7pPr>
            <a:lvl8pPr>
              <a:defRPr sz="2133"/>
            </a:lvl8pPr>
            <a:lvl9pPr>
              <a:defRPr sz="2133"/>
            </a:lvl9pPr>
          </a:lstStyle>
          <a:p>
            <a:pPr marL="302355" lvl="0" indent="-302355" algn="l" defTabSz="1219018" rtl="0" eaLnBrk="1" latinLnBrk="0" hangingPunct="1">
              <a:lnSpc>
                <a:spcPct val="100000"/>
              </a:lnSpc>
              <a:spcBef>
                <a:spcPts val="533"/>
              </a:spcBef>
              <a:buFont typeface="Wingdings" panose="05000000000000000000" pitchFamily="2" charset="2"/>
              <a:buChar char="§"/>
            </a:pPr>
            <a:r>
              <a:rPr lang="en-US"/>
              <a:t>Click to edit Master text styles</a:t>
            </a:r>
          </a:p>
          <a:p>
            <a:pPr marL="758286" lvl="1" indent="-380942" algn="l" defTabSz="1219018" rtl="0" eaLnBrk="1" latinLnBrk="0" hangingPunct="1">
              <a:lnSpc>
                <a:spcPct val="100000"/>
              </a:lnSpc>
              <a:spcBef>
                <a:spcPts val="533"/>
              </a:spcBef>
              <a:buFont typeface="Arial" pitchFamily="34" charset="0"/>
              <a:buChar char="–"/>
            </a:pPr>
            <a:r>
              <a:rPr lang="en-US"/>
              <a:t>Second level</a:t>
            </a:r>
          </a:p>
          <a:p>
            <a:pPr marL="1523771" lvl="2" indent="-304754" algn="l" defTabSz="1219018" rtl="0" eaLnBrk="1" latinLnBrk="0" hangingPunct="1">
              <a:lnSpc>
                <a:spcPct val="90000"/>
              </a:lnSpc>
              <a:spcBef>
                <a:spcPts val="800"/>
              </a:spcBef>
              <a:buFont typeface="Arial" pitchFamily="34" charset="0"/>
              <a:buChar char="•"/>
            </a:pPr>
            <a:r>
              <a:rPr lang="en-US"/>
              <a:t>Third level</a:t>
            </a:r>
          </a:p>
          <a:p>
            <a:pPr marL="2133280" lvl="3" indent="-304754" algn="l" defTabSz="1219018" rtl="0" eaLnBrk="1" latinLnBrk="0" hangingPunct="1">
              <a:lnSpc>
                <a:spcPct val="90000"/>
              </a:lnSpc>
              <a:spcBef>
                <a:spcPts val="800"/>
              </a:spcBef>
              <a:buFont typeface="Arial" pitchFamily="34" charset="0"/>
              <a:buChar char="–"/>
            </a:pPr>
            <a:r>
              <a:rPr lang="en-US"/>
              <a:t>Fourth level</a:t>
            </a:r>
          </a:p>
          <a:p>
            <a:pPr marL="2742789" lvl="4" indent="-304754" algn="l" defTabSz="1219018" rtl="0" eaLnBrk="1" latinLnBrk="0" hangingPunct="1">
              <a:lnSpc>
                <a:spcPct val="90000"/>
              </a:lnSpc>
              <a:spcBef>
                <a:spcPts val="800"/>
              </a:spcBef>
              <a:buFont typeface="Arial" pitchFamily="34" charset="0"/>
              <a:buChar char="»"/>
            </a:pPr>
            <a:r>
              <a:rPr lang="en-US"/>
              <a:t>Fifth level</a:t>
            </a:r>
          </a:p>
        </p:txBody>
      </p:sp>
      <p:sp>
        <p:nvSpPr>
          <p:cNvPr id="9" name="Slide Number Placeholder 8"/>
          <p:cNvSpPr>
            <a:spLocks noGrp="1"/>
          </p:cNvSpPr>
          <p:nvPr>
            <p:ph type="sldNum" sz="quarter" idx="12"/>
          </p:nvPr>
        </p:nvSpPr>
        <p:spPr/>
        <p:txBody>
          <a:bodyPr/>
          <a:lstStyle/>
          <a:p>
            <a:fld id="{D6AB342A-830E-438F-A6A8-BEDF509AB0A8}" type="slidenum">
              <a:rPr lang="en-US" smtClean="0"/>
              <a:pPr/>
              <a:t>‹#›</a:t>
            </a:fld>
            <a:endParaRPr lang="en-US"/>
          </a:p>
        </p:txBody>
      </p:sp>
    </p:spTree>
    <p:extLst>
      <p:ext uri="{BB962C8B-B14F-4D97-AF65-F5344CB8AC3E}">
        <p14:creationId xmlns:p14="http://schemas.microsoft.com/office/powerpoint/2010/main" val="1979797378"/>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504995"/>
            <a:ext cx="10051200" cy="461655"/>
          </a:xfrm>
          <a:prstGeom prst="rect">
            <a:avLst/>
          </a:prstGeom>
        </p:spPr>
        <p:txBody>
          <a:bodyPr/>
          <a:lstStyle>
            <a:lvl1pPr>
              <a:defRPr baseline="0"/>
            </a:lvl1pPr>
          </a:lstStyle>
          <a:p>
            <a:r>
              <a:rPr lang="en-US"/>
              <a:t>Color Palette</a:t>
            </a:r>
          </a:p>
        </p:txBody>
      </p:sp>
    </p:spTree>
    <p:extLst>
      <p:ext uri="{BB962C8B-B14F-4D97-AF65-F5344CB8AC3E}">
        <p14:creationId xmlns:p14="http://schemas.microsoft.com/office/powerpoint/2010/main" val="412111149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pPr/>
              <a:t>‹#›</a:t>
            </a:fld>
            <a:endParaRPr lang="en-US"/>
          </a:p>
        </p:txBody>
      </p:sp>
      <p:sp>
        <p:nvSpPr>
          <p:cNvPr id="5" name="Title 4"/>
          <p:cNvSpPr>
            <a:spLocks noGrp="1"/>
          </p:cNvSpPr>
          <p:nvPr>
            <p:ph type="title" hasCustomPrompt="1"/>
          </p:nvPr>
        </p:nvSpPr>
        <p:spPr/>
        <p:txBody>
          <a:bodyPr/>
          <a:lstStyle>
            <a:lvl1pPr>
              <a:defRPr baseline="0"/>
            </a:lvl1pPr>
          </a:lstStyle>
          <a:p>
            <a:r>
              <a:rPr lang="en-US"/>
              <a:t>TITLE OF THE SLIDE GOES HERE</a:t>
            </a:r>
          </a:p>
        </p:txBody>
      </p:sp>
    </p:spTree>
    <p:extLst>
      <p:ext uri="{BB962C8B-B14F-4D97-AF65-F5344CB8AC3E}">
        <p14:creationId xmlns:p14="http://schemas.microsoft.com/office/powerpoint/2010/main" val="1351841147"/>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23D72304-AFF9-4225-BD2F-D9CA585253CC}"/>
              </a:ext>
            </a:extLst>
          </p:cNvPr>
          <p:cNvCxnSpPr/>
          <p:nvPr userDrawn="1"/>
        </p:nvCxnSpPr>
        <p:spPr>
          <a:xfrm>
            <a:off x="1634870" y="908997"/>
            <a:ext cx="10039169" cy="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829" y="64741"/>
            <a:ext cx="1416107" cy="1188649"/>
          </a:xfrm>
          <a:prstGeom prst="rect">
            <a:avLst/>
          </a:prstGeom>
        </p:spPr>
      </p:pic>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829" y="64740"/>
            <a:ext cx="1416107" cy="1188649"/>
          </a:xfrm>
          <a:prstGeom prst="rect">
            <a:avLst/>
          </a:prstGeom>
        </p:spPr>
      </p:pic>
      <p:sp>
        <p:nvSpPr>
          <p:cNvPr id="5" name="Text Placeholder 2"/>
          <p:cNvSpPr>
            <a:spLocks noGrp="1"/>
          </p:cNvSpPr>
          <p:nvPr>
            <p:ph type="body" sz="quarter" idx="10" hasCustomPrompt="1"/>
          </p:nvPr>
        </p:nvSpPr>
        <p:spPr>
          <a:xfrm>
            <a:off x="5160418" y="6510055"/>
            <a:ext cx="3790951" cy="252413"/>
          </a:xfrm>
        </p:spPr>
        <p:txBody>
          <a:bodyPr>
            <a:noAutofit/>
          </a:bodyPr>
          <a:lstStyle>
            <a:lvl1pPr marL="0" indent="0">
              <a:buNone/>
              <a:defRPr sz="2000" baseline="0">
                <a:solidFill>
                  <a:srgbClr val="FF0000"/>
                </a:solidFill>
              </a:defRPr>
            </a:lvl1pPr>
          </a:lstStyle>
          <a:p>
            <a:pPr lvl="0"/>
            <a:r>
              <a:rPr lang="en-US"/>
              <a:t>Only for internal use</a:t>
            </a:r>
          </a:p>
        </p:txBody>
      </p:sp>
    </p:spTree>
    <p:extLst>
      <p:ext uri="{BB962C8B-B14F-4D97-AF65-F5344CB8AC3E}">
        <p14:creationId xmlns:p14="http://schemas.microsoft.com/office/powerpoint/2010/main" val="3671559317"/>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7CBFFE66-0EBA-46FF-AA31-6E868A667A5F}"/>
              </a:ext>
            </a:extLst>
          </p:cNvPr>
          <p:cNvGrpSpPr/>
          <p:nvPr/>
        </p:nvGrpSpPr>
        <p:grpSpPr>
          <a:xfrm rot="16200000">
            <a:off x="5159304" y="2280919"/>
            <a:ext cx="1873392" cy="2411240"/>
            <a:chOff x="9651545" y="1652096"/>
            <a:chExt cx="1873392" cy="2411240"/>
          </a:xfrm>
        </p:grpSpPr>
        <p:sp>
          <p:nvSpPr>
            <p:cNvPr id="5" name="Rectangle 80">
              <a:extLst>
                <a:ext uri="{FF2B5EF4-FFF2-40B4-BE49-F238E27FC236}">
                  <a16:creationId xmlns:a16="http://schemas.microsoft.com/office/drawing/2014/main" id="{B147A8D9-A5C8-4EFF-B7D9-B384FA84D77C}"/>
                </a:ext>
              </a:extLst>
            </p:cNvPr>
            <p:cNvSpPr/>
            <p:nvPr/>
          </p:nvSpPr>
          <p:spPr>
            <a:xfrm rot="5400000" flipV="1">
              <a:off x="9154760" y="2148881"/>
              <a:ext cx="2408732" cy="1415161"/>
            </a:xfrm>
            <a:custGeom>
              <a:avLst/>
              <a:gdLst>
                <a:gd name="connsiteX0" fmla="*/ 0 w 5414181"/>
                <a:gd name="connsiteY0" fmla="*/ 0 h 1252700"/>
                <a:gd name="connsiteX1" fmla="*/ 5414181 w 5414181"/>
                <a:gd name="connsiteY1" fmla="*/ 0 h 1252700"/>
                <a:gd name="connsiteX2" fmla="*/ 5414181 w 5414181"/>
                <a:gd name="connsiteY2" fmla="*/ 1252700 h 1252700"/>
                <a:gd name="connsiteX3" fmla="*/ 0 w 5414181"/>
                <a:gd name="connsiteY3" fmla="*/ 1252700 h 1252700"/>
                <a:gd name="connsiteX4" fmla="*/ 0 w 5414181"/>
                <a:gd name="connsiteY4" fmla="*/ 0 h 1252700"/>
                <a:gd name="connsiteX0" fmla="*/ 0 w 5414181"/>
                <a:gd name="connsiteY0" fmla="*/ 242626 h 1495326"/>
                <a:gd name="connsiteX1" fmla="*/ 5414181 w 5414181"/>
                <a:gd name="connsiteY1" fmla="*/ 242626 h 1495326"/>
                <a:gd name="connsiteX2" fmla="*/ 5414181 w 5414181"/>
                <a:gd name="connsiteY2" fmla="*/ 1495326 h 1495326"/>
                <a:gd name="connsiteX3" fmla="*/ 0 w 5414181"/>
                <a:gd name="connsiteY3" fmla="*/ 1495326 h 1495326"/>
                <a:gd name="connsiteX4" fmla="*/ 0 w 5414181"/>
                <a:gd name="connsiteY4" fmla="*/ 242626 h 1495326"/>
                <a:gd name="connsiteX0" fmla="*/ 0 w 5414181"/>
                <a:gd name="connsiteY0" fmla="*/ 389229 h 1641929"/>
                <a:gd name="connsiteX1" fmla="*/ 5414181 w 5414181"/>
                <a:gd name="connsiteY1" fmla="*/ 389229 h 1641929"/>
                <a:gd name="connsiteX2" fmla="*/ 5414181 w 5414181"/>
                <a:gd name="connsiteY2" fmla="*/ 1641929 h 1641929"/>
                <a:gd name="connsiteX3" fmla="*/ 0 w 5414181"/>
                <a:gd name="connsiteY3" fmla="*/ 1641929 h 1641929"/>
                <a:gd name="connsiteX4" fmla="*/ 0 w 5414181"/>
                <a:gd name="connsiteY4" fmla="*/ 389229 h 1641929"/>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532632 h 1785332"/>
                <a:gd name="connsiteX1" fmla="*/ 5414181 w 5414181"/>
                <a:gd name="connsiteY1" fmla="*/ 532632 h 1785332"/>
                <a:gd name="connsiteX2" fmla="*/ 5414181 w 5414181"/>
                <a:gd name="connsiteY2" fmla="*/ 1785332 h 1785332"/>
                <a:gd name="connsiteX3" fmla="*/ 0 w 5414181"/>
                <a:gd name="connsiteY3" fmla="*/ 1785332 h 1785332"/>
                <a:gd name="connsiteX4" fmla="*/ 0 w 5414181"/>
                <a:gd name="connsiteY4" fmla="*/ 532632 h 1785332"/>
                <a:gd name="connsiteX0" fmla="*/ 0 w 5414181"/>
                <a:gd name="connsiteY0" fmla="*/ 654829 h 1907529"/>
                <a:gd name="connsiteX1" fmla="*/ 5414181 w 5414181"/>
                <a:gd name="connsiteY1" fmla="*/ 654829 h 1907529"/>
                <a:gd name="connsiteX2" fmla="*/ 5414181 w 5414181"/>
                <a:gd name="connsiteY2" fmla="*/ 1907529 h 1907529"/>
                <a:gd name="connsiteX3" fmla="*/ 0 w 5414181"/>
                <a:gd name="connsiteY3" fmla="*/ 1907529 h 1907529"/>
                <a:gd name="connsiteX4" fmla="*/ 0 w 5414181"/>
                <a:gd name="connsiteY4" fmla="*/ 654829 h 1907529"/>
                <a:gd name="connsiteX0" fmla="*/ 0 w 5414181"/>
                <a:gd name="connsiteY0" fmla="*/ 612884 h 1865584"/>
                <a:gd name="connsiteX1" fmla="*/ 2763656 w 5414181"/>
                <a:gd name="connsiteY1" fmla="*/ 0 h 1865584"/>
                <a:gd name="connsiteX2" fmla="*/ 5414181 w 5414181"/>
                <a:gd name="connsiteY2" fmla="*/ 612884 h 1865584"/>
                <a:gd name="connsiteX3" fmla="*/ 5414181 w 5414181"/>
                <a:gd name="connsiteY3" fmla="*/ 1865584 h 1865584"/>
                <a:gd name="connsiteX4" fmla="*/ 0 w 5414181"/>
                <a:gd name="connsiteY4" fmla="*/ 1865584 h 1865584"/>
                <a:gd name="connsiteX5" fmla="*/ 0 w 5414181"/>
                <a:gd name="connsiteY5" fmla="*/ 612884 h 1865584"/>
                <a:gd name="connsiteX0" fmla="*/ 0 w 5414181"/>
                <a:gd name="connsiteY0" fmla="*/ 428902 h 1681602"/>
                <a:gd name="connsiteX1" fmla="*/ 2741749 w 5414181"/>
                <a:gd name="connsiteY1" fmla="*/ 0 h 1681602"/>
                <a:gd name="connsiteX2" fmla="*/ 5414181 w 5414181"/>
                <a:gd name="connsiteY2" fmla="*/ 428902 h 1681602"/>
                <a:gd name="connsiteX3" fmla="*/ 5414181 w 5414181"/>
                <a:gd name="connsiteY3" fmla="*/ 1681602 h 1681602"/>
                <a:gd name="connsiteX4" fmla="*/ 0 w 5414181"/>
                <a:gd name="connsiteY4" fmla="*/ 1681602 h 1681602"/>
                <a:gd name="connsiteX5" fmla="*/ 0 w 5414181"/>
                <a:gd name="connsiteY5" fmla="*/ 428902 h 1681602"/>
                <a:gd name="connsiteX0" fmla="*/ 0 w 5414181"/>
                <a:gd name="connsiteY0" fmla="*/ 635881 h 1888581"/>
                <a:gd name="connsiteX1" fmla="*/ 2734447 w 5414181"/>
                <a:gd name="connsiteY1" fmla="*/ 0 h 1888581"/>
                <a:gd name="connsiteX2" fmla="*/ 5414181 w 5414181"/>
                <a:gd name="connsiteY2" fmla="*/ 635881 h 1888581"/>
                <a:gd name="connsiteX3" fmla="*/ 5414181 w 5414181"/>
                <a:gd name="connsiteY3" fmla="*/ 1888581 h 1888581"/>
                <a:gd name="connsiteX4" fmla="*/ 0 w 5414181"/>
                <a:gd name="connsiteY4" fmla="*/ 1888581 h 1888581"/>
                <a:gd name="connsiteX5" fmla="*/ 0 w 5414181"/>
                <a:gd name="connsiteY5" fmla="*/ 635881 h 1888581"/>
                <a:gd name="connsiteX0" fmla="*/ 0 w 5457994"/>
                <a:gd name="connsiteY0" fmla="*/ 635881 h 1888581"/>
                <a:gd name="connsiteX1" fmla="*/ 2734447 w 5457994"/>
                <a:gd name="connsiteY1" fmla="*/ 0 h 1888581"/>
                <a:gd name="connsiteX2" fmla="*/ 5457994 w 5457994"/>
                <a:gd name="connsiteY2" fmla="*/ 428902 h 1888581"/>
                <a:gd name="connsiteX3" fmla="*/ 5414181 w 5457994"/>
                <a:gd name="connsiteY3" fmla="*/ 1888581 h 1888581"/>
                <a:gd name="connsiteX4" fmla="*/ 0 w 5457994"/>
                <a:gd name="connsiteY4" fmla="*/ 1888581 h 1888581"/>
                <a:gd name="connsiteX5" fmla="*/ 0 w 5457994"/>
                <a:gd name="connsiteY5" fmla="*/ 635881 h 1888581"/>
                <a:gd name="connsiteX0" fmla="*/ 0 w 5457994"/>
                <a:gd name="connsiteY0" fmla="*/ 612883 h 1865583"/>
                <a:gd name="connsiteX1" fmla="*/ 2529984 w 5457994"/>
                <a:gd name="connsiteY1" fmla="*/ 0 h 1865583"/>
                <a:gd name="connsiteX2" fmla="*/ 5457994 w 5457994"/>
                <a:gd name="connsiteY2" fmla="*/ 405904 h 1865583"/>
                <a:gd name="connsiteX3" fmla="*/ 5414181 w 5457994"/>
                <a:gd name="connsiteY3" fmla="*/ 1865583 h 1865583"/>
                <a:gd name="connsiteX4" fmla="*/ 0 w 5457994"/>
                <a:gd name="connsiteY4" fmla="*/ 1865583 h 1865583"/>
                <a:gd name="connsiteX5" fmla="*/ 0 w 5457994"/>
                <a:gd name="connsiteY5" fmla="*/ 612883 h 1865583"/>
                <a:gd name="connsiteX0" fmla="*/ 0 w 5457994"/>
                <a:gd name="connsiteY0" fmla="*/ 520892 h 1773592"/>
                <a:gd name="connsiteX1" fmla="*/ 2449659 w 5457994"/>
                <a:gd name="connsiteY1" fmla="*/ 0 h 1773592"/>
                <a:gd name="connsiteX2" fmla="*/ 5457994 w 5457994"/>
                <a:gd name="connsiteY2" fmla="*/ 313913 h 1773592"/>
                <a:gd name="connsiteX3" fmla="*/ 5414181 w 5457994"/>
                <a:gd name="connsiteY3" fmla="*/ 1773592 h 1773592"/>
                <a:gd name="connsiteX4" fmla="*/ 0 w 5457994"/>
                <a:gd name="connsiteY4" fmla="*/ 1773592 h 1773592"/>
                <a:gd name="connsiteX5" fmla="*/ 0 w 5457994"/>
                <a:gd name="connsiteY5" fmla="*/ 520892 h 1773592"/>
                <a:gd name="connsiteX0" fmla="*/ 0 w 5457994"/>
                <a:gd name="connsiteY0" fmla="*/ 589885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589885 h 1842585"/>
                <a:gd name="connsiteX0" fmla="*/ 0 w 5457994"/>
                <a:gd name="connsiteY0" fmla="*/ 382906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382906 h 1842585"/>
                <a:gd name="connsiteX0" fmla="*/ 0 w 5457994"/>
                <a:gd name="connsiteY0" fmla="*/ 382906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382906 h 1842585"/>
                <a:gd name="connsiteX0" fmla="*/ 0 w 5457994"/>
                <a:gd name="connsiteY0" fmla="*/ 269938 h 1729617"/>
                <a:gd name="connsiteX1" fmla="*/ 2603007 w 5457994"/>
                <a:gd name="connsiteY1" fmla="*/ 2021 h 1729617"/>
                <a:gd name="connsiteX2" fmla="*/ 5457994 w 5457994"/>
                <a:gd name="connsiteY2" fmla="*/ 269938 h 1729617"/>
                <a:gd name="connsiteX3" fmla="*/ 5414181 w 5457994"/>
                <a:gd name="connsiteY3" fmla="*/ 1729617 h 1729617"/>
                <a:gd name="connsiteX4" fmla="*/ 0 w 5457994"/>
                <a:gd name="connsiteY4" fmla="*/ 1729617 h 1729617"/>
                <a:gd name="connsiteX5" fmla="*/ 0 w 5457994"/>
                <a:gd name="connsiteY5" fmla="*/ 269938 h 1729617"/>
                <a:gd name="connsiteX0" fmla="*/ 0 w 5457994"/>
                <a:gd name="connsiteY0" fmla="*/ 313912 h 1773591"/>
                <a:gd name="connsiteX1" fmla="*/ 2639518 w 5457994"/>
                <a:gd name="connsiteY1" fmla="*/ 0 h 1773591"/>
                <a:gd name="connsiteX2" fmla="*/ 5457994 w 5457994"/>
                <a:gd name="connsiteY2" fmla="*/ 313912 h 1773591"/>
                <a:gd name="connsiteX3" fmla="*/ 5414181 w 5457994"/>
                <a:gd name="connsiteY3" fmla="*/ 1773591 h 1773591"/>
                <a:gd name="connsiteX4" fmla="*/ 0 w 5457994"/>
                <a:gd name="connsiteY4" fmla="*/ 1773591 h 1773591"/>
                <a:gd name="connsiteX5" fmla="*/ 0 w 5457994"/>
                <a:gd name="connsiteY5" fmla="*/ 313912 h 177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7994" h="1773591">
                  <a:moveTo>
                    <a:pt x="0" y="313912"/>
                  </a:moveTo>
                  <a:cubicBezTo>
                    <a:pt x="613956" y="2982"/>
                    <a:pt x="1737155" y="0"/>
                    <a:pt x="2639518" y="0"/>
                  </a:cubicBezTo>
                  <a:cubicBezTo>
                    <a:pt x="3541881" y="0"/>
                    <a:pt x="5016240" y="2981"/>
                    <a:pt x="5457994" y="313912"/>
                  </a:cubicBezTo>
                  <a:lnTo>
                    <a:pt x="5414181" y="1773591"/>
                  </a:lnTo>
                  <a:lnTo>
                    <a:pt x="0" y="1773591"/>
                  </a:lnTo>
                  <a:lnTo>
                    <a:pt x="0" y="313912"/>
                  </a:lnTo>
                  <a:close/>
                </a:path>
              </a:pathLst>
            </a:custGeom>
            <a:solidFill>
              <a:srgbClr val="000000">
                <a:alpha val="30196"/>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9129"/>
              <a:endParaRPr lang="en-IN" sz="1867">
                <a:solidFill>
                  <a:prstClr val="white">
                    <a:lumMod val="65000"/>
                  </a:prstClr>
                </a:solidFill>
              </a:endParaRPr>
            </a:p>
          </p:txBody>
        </p:sp>
        <p:sp>
          <p:nvSpPr>
            <p:cNvPr id="6" name="Rectangle 5">
              <a:extLst>
                <a:ext uri="{FF2B5EF4-FFF2-40B4-BE49-F238E27FC236}">
                  <a16:creationId xmlns:a16="http://schemas.microsoft.com/office/drawing/2014/main" id="{C0D0441C-52CF-4BC1-81C1-F63B306F6497}"/>
                </a:ext>
              </a:extLst>
            </p:cNvPr>
            <p:cNvSpPr/>
            <p:nvPr/>
          </p:nvSpPr>
          <p:spPr>
            <a:xfrm rot="5400000" flipH="1">
              <a:off x="9491664" y="2030063"/>
              <a:ext cx="2408733" cy="1657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9129"/>
              <a:endParaRPr lang="en-IN" sz="1867">
                <a:solidFill>
                  <a:prstClr val="white"/>
                </a:solidFill>
              </a:endParaRPr>
            </a:p>
          </p:txBody>
        </p:sp>
      </p:grpSp>
      <p:sp>
        <p:nvSpPr>
          <p:cNvPr id="7" name="AutoShape 60">
            <a:extLst>
              <a:ext uri="{FF2B5EF4-FFF2-40B4-BE49-F238E27FC236}">
                <a16:creationId xmlns:a16="http://schemas.microsoft.com/office/drawing/2014/main" id="{B0B5F83F-8527-4AA2-8E57-E26E20B9ABEC}"/>
              </a:ext>
            </a:extLst>
          </p:cNvPr>
          <p:cNvSpPr>
            <a:spLocks noChangeAspect="1" noChangeArrowheads="1" noTextEdit="1"/>
          </p:cNvSpPr>
          <p:nvPr/>
        </p:nvSpPr>
        <p:spPr bwMode="auto">
          <a:xfrm>
            <a:off x="3534222" y="2696297"/>
            <a:ext cx="5123559" cy="15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915" tIns="46457" rIns="92915" bIns="46457" numCol="1" anchor="t" anchorCtr="0" compatLnSpc="1">
            <a:prstTxWarp prst="textNoShape">
              <a:avLst/>
            </a:prstTxWarp>
          </a:bodyPr>
          <a:lstStyle/>
          <a:p>
            <a:pPr algn="ctr" defTabSz="929129"/>
            <a:r>
              <a:rPr lang="en-IN" sz="8133">
                <a:solidFill>
                  <a:srgbClr val="595959"/>
                </a:solidFill>
              </a:rPr>
              <a:t>Thank you</a:t>
            </a:r>
          </a:p>
        </p:txBody>
      </p:sp>
      <p:grpSp>
        <p:nvGrpSpPr>
          <p:cNvPr id="8" name="Group 7">
            <a:extLst>
              <a:ext uri="{FF2B5EF4-FFF2-40B4-BE49-F238E27FC236}">
                <a16:creationId xmlns:a16="http://schemas.microsoft.com/office/drawing/2014/main" id="{7F8B8839-2DE8-4E32-AACE-5718126A1761}"/>
              </a:ext>
            </a:extLst>
          </p:cNvPr>
          <p:cNvGrpSpPr/>
          <p:nvPr/>
        </p:nvGrpSpPr>
        <p:grpSpPr>
          <a:xfrm>
            <a:off x="388419" y="4989095"/>
            <a:ext cx="11353773" cy="1010795"/>
            <a:chOff x="388418" y="4989095"/>
            <a:chExt cx="11353773" cy="1010794"/>
          </a:xfrm>
        </p:grpSpPr>
        <p:cxnSp>
          <p:nvCxnSpPr>
            <p:cNvPr id="9" name="Straight Connector 8">
              <a:extLst>
                <a:ext uri="{FF2B5EF4-FFF2-40B4-BE49-F238E27FC236}">
                  <a16:creationId xmlns:a16="http://schemas.microsoft.com/office/drawing/2014/main" id="{493061BB-6E88-49D5-96AC-0D4B954CFE65}"/>
                </a:ext>
              </a:extLst>
            </p:cNvPr>
            <p:cNvCxnSpPr/>
            <p:nvPr/>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3EF8E9F-DDCB-4541-A42F-60DCBE2D01F7}"/>
                </a:ext>
              </a:extLst>
            </p:cNvPr>
            <p:cNvCxnSpPr/>
            <p:nvPr/>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5E21C7-F0FC-40D8-9ED6-3186344B50E3}"/>
                </a:ext>
              </a:extLst>
            </p:cNvPr>
            <p:cNvCxnSpPr/>
            <p:nvPr/>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BF9EBE0-1E6B-4658-8793-8756CA68361A}"/>
                </a:ext>
              </a:extLst>
            </p:cNvPr>
            <p:cNvCxnSpPr/>
            <p:nvPr/>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ECCAEF2-56FF-434C-A027-5AC490A216F8}"/>
                </a:ext>
              </a:extLst>
            </p:cNvPr>
            <p:cNvCxnSpPr/>
            <p:nvPr/>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85EF6AD-A134-4584-BD4C-16BF16437488}"/>
                </a:ext>
              </a:extLst>
            </p:cNvPr>
            <p:cNvCxnSpPr/>
            <p:nvPr/>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7E9512F-07E0-4A16-9DA9-947B2A8C3B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8418" y="4994607"/>
              <a:ext cx="11353773" cy="1005282"/>
            </a:xfrm>
            <a:prstGeom prst="rect">
              <a:avLst/>
            </a:prstGeom>
          </p:spPr>
        </p:pic>
      </p:grpSp>
      <p:pic>
        <p:nvPicPr>
          <p:cNvPr id="18" name="Picture 17">
            <a:extLst>
              <a:ext uri="{FF2B5EF4-FFF2-40B4-BE49-F238E27FC236}">
                <a16:creationId xmlns:a16="http://schemas.microsoft.com/office/drawing/2014/main" id="{D00E8AED-823F-4FE2-A1E5-33EBECA3A3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12292" y="472819"/>
            <a:ext cx="2276797" cy="1911095"/>
          </a:xfrm>
          <a:prstGeom prst="rect">
            <a:avLst/>
          </a:prstGeom>
        </p:spPr>
      </p:pic>
      <p:pic>
        <p:nvPicPr>
          <p:cNvPr id="19" name="Picture 18">
            <a:extLst>
              <a:ext uri="{FF2B5EF4-FFF2-40B4-BE49-F238E27FC236}">
                <a16:creationId xmlns:a16="http://schemas.microsoft.com/office/drawing/2014/main" id="{BC4C3551-2C7A-40BB-8A32-75878B1B01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7775" y="472819"/>
            <a:ext cx="2276797" cy="1911095"/>
          </a:xfrm>
          <a:prstGeom prst="rect">
            <a:avLst/>
          </a:prstGeom>
        </p:spPr>
      </p:pic>
    </p:spTree>
    <p:extLst>
      <p:ext uri="{BB962C8B-B14F-4D97-AF65-F5344CB8AC3E}">
        <p14:creationId xmlns:p14="http://schemas.microsoft.com/office/powerpoint/2010/main" val="3987349103"/>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758DA84-A95C-4F7F-ACAB-62ED89A2B9B0}" type="datetimeFigureOut">
              <a:rPr lang="en-IN" smtClean="0"/>
              <a:t>19-11-2024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13F665A-3611-4C6E-9E1E-1F4089F57ACF}" type="slidenum">
              <a:rPr lang="en-IN" smtClean="0"/>
              <a:t>‹#›</a:t>
            </a:fld>
            <a:endParaRPr lang="en-IN"/>
          </a:p>
        </p:txBody>
      </p:sp>
    </p:spTree>
    <p:extLst>
      <p:ext uri="{BB962C8B-B14F-4D97-AF65-F5344CB8AC3E}">
        <p14:creationId xmlns:p14="http://schemas.microsoft.com/office/powerpoint/2010/main" val="427910814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58DA84-A95C-4F7F-ACAB-62ED89A2B9B0}" type="datetimeFigureOut">
              <a:rPr lang="en-IN" smtClean="0"/>
              <a:t>19-11-2024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13F665A-3611-4C6E-9E1E-1F4089F57ACF}" type="slidenum">
              <a:rPr lang="en-IN" smtClean="0"/>
              <a:t>‹#›</a:t>
            </a:fld>
            <a:endParaRPr lang="en-IN"/>
          </a:p>
        </p:txBody>
      </p:sp>
    </p:spTree>
    <p:extLst>
      <p:ext uri="{BB962C8B-B14F-4D97-AF65-F5344CB8AC3E}">
        <p14:creationId xmlns:p14="http://schemas.microsoft.com/office/powerpoint/2010/main" val="3650387853"/>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58DA84-A95C-4F7F-ACAB-62ED89A2B9B0}" type="datetimeFigureOut">
              <a:rPr lang="en-IN" smtClean="0"/>
              <a:t>19-11-2024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13F665A-3611-4C6E-9E1E-1F4089F57ACF}" type="slidenum">
              <a:rPr lang="en-IN" smtClean="0"/>
              <a:t>‹#›</a:t>
            </a:fld>
            <a:endParaRPr lang="en-IN"/>
          </a:p>
        </p:txBody>
      </p:sp>
    </p:spTree>
    <p:extLst>
      <p:ext uri="{BB962C8B-B14F-4D97-AF65-F5344CB8AC3E}">
        <p14:creationId xmlns:p14="http://schemas.microsoft.com/office/powerpoint/2010/main" val="4210818466"/>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58DA84-A95C-4F7F-ACAB-62ED89A2B9B0}" type="datetimeFigureOut">
              <a:rPr lang="en-IN" smtClean="0"/>
              <a:t>19-11-2024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13F665A-3611-4C6E-9E1E-1F4089F57ACF}" type="slidenum">
              <a:rPr lang="en-IN" smtClean="0"/>
              <a:t>‹#›</a:t>
            </a:fld>
            <a:endParaRPr lang="en-IN"/>
          </a:p>
        </p:txBody>
      </p:sp>
    </p:spTree>
    <p:extLst>
      <p:ext uri="{BB962C8B-B14F-4D97-AF65-F5344CB8AC3E}">
        <p14:creationId xmlns:p14="http://schemas.microsoft.com/office/powerpoint/2010/main" val="29825113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6" name="Text Placeholder 4"/>
          <p:cNvSpPr>
            <a:spLocks noGrp="1"/>
          </p:cNvSpPr>
          <p:nvPr>
            <p:ph type="body" sz="quarter" idx="10"/>
          </p:nvPr>
        </p:nvSpPr>
        <p:spPr>
          <a:xfrm>
            <a:off x="530572" y="958656"/>
            <a:ext cx="10871416" cy="292229"/>
          </a:xfrm>
          <a:prstGeom prst="rect">
            <a:avLst/>
          </a:prstGeom>
        </p:spPr>
        <p:txBody>
          <a:bodyPr anchor="ctr">
            <a:noAutofit/>
          </a:bodyPr>
          <a:lstStyle>
            <a:lvl1pPr marL="0" indent="0">
              <a:buFontTx/>
              <a:buNone/>
              <a:defRPr sz="1867" b="0" i="0" cap="all" baseline="0">
                <a:solidFill>
                  <a:schemeClr val="accent5"/>
                </a:solidFill>
                <a:latin typeface="Arial Black" panose="020B0A04020102020204" pitchFamily="34" charset="0"/>
                <a:cs typeface="Arial Black" panose="020B0A04020102020204" pitchFamily="34" charset="0"/>
              </a:defRPr>
            </a:lvl1pPr>
          </a:lstStyle>
          <a:p>
            <a:pPr lvl="0"/>
            <a:r>
              <a:rPr lang="en-US"/>
              <a:t>Click to edit Master text styles</a:t>
            </a:r>
          </a:p>
        </p:txBody>
      </p:sp>
      <p:sp>
        <p:nvSpPr>
          <p:cNvPr id="17" name="Title Placeholder 3"/>
          <p:cNvSpPr>
            <a:spLocks noGrp="1"/>
          </p:cNvSpPr>
          <p:nvPr>
            <p:ph type="title"/>
          </p:nvPr>
        </p:nvSpPr>
        <p:spPr bwMode="auto">
          <a:xfrm>
            <a:off x="530572" y="418376"/>
            <a:ext cx="10884613" cy="43858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lvl="0"/>
            <a:r>
              <a:rPr lang="en-US"/>
              <a:t>Click to edit Master title style</a:t>
            </a:r>
          </a:p>
        </p:txBody>
      </p:sp>
      <p:sp>
        <p:nvSpPr>
          <p:cNvPr id="2" name="Slide Number Placeholder 1"/>
          <p:cNvSpPr>
            <a:spLocks noGrp="1"/>
          </p:cNvSpPr>
          <p:nvPr>
            <p:ph type="sldNum" sz="quarter" idx="11"/>
          </p:nvPr>
        </p:nvSpPr>
        <p:spPr>
          <a:xfrm>
            <a:off x="530571" y="6315711"/>
            <a:ext cx="647989" cy="365125"/>
          </a:xfrm>
          <a:prstGeom prst="rect">
            <a:avLst/>
          </a:prstGeom>
        </p:spPr>
        <p:txBody>
          <a:bodyPr/>
          <a:lstStyle/>
          <a:p>
            <a:fld id="{EE0606DA-B2AF-4D2C-908F-B772A25D1855}" type="slidenum">
              <a:rPr lang="en-US" smtClean="0"/>
              <a:pPr/>
              <a:t>‹#›</a:t>
            </a:fld>
            <a:endParaRPr lang="en-US"/>
          </a:p>
        </p:txBody>
      </p:sp>
    </p:spTree>
    <p:extLst>
      <p:ext uri="{BB962C8B-B14F-4D97-AF65-F5344CB8AC3E}">
        <p14:creationId xmlns:p14="http://schemas.microsoft.com/office/powerpoint/2010/main" val="391704563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58DA84-A95C-4F7F-ACAB-62ED89A2B9B0}" type="datetimeFigureOut">
              <a:rPr lang="en-IN" smtClean="0"/>
              <a:t>19-11-2024</a:t>
            </a:fld>
            <a:endParaRPr lang="en-IN"/>
          </a:p>
        </p:txBody>
      </p:sp>
      <p:sp>
        <p:nvSpPr>
          <p:cNvPr id="8" name="Footer Placeholder 7"/>
          <p:cNvSpPr>
            <a:spLocks noGrp="1"/>
          </p:cNvSpPr>
          <p:nvPr>
            <p:ph type="ftr" sz="quarter" idx="11"/>
          </p:nvPr>
        </p:nvSpPr>
        <p:spPr/>
        <p:txBody>
          <a:bodyPr/>
          <a:lstStyle/>
          <a:p>
            <a:endParaRPr lang="en-IN"/>
          </a:p>
        </p:txBody>
      </p:sp>
      <p:sp>
        <p:nvSpPr>
          <p:cNvPr id="9" name="Slide Number Placeholder 8"/>
          <p:cNvSpPr>
            <a:spLocks noGrp="1"/>
          </p:cNvSpPr>
          <p:nvPr>
            <p:ph type="sldNum" sz="quarter" idx="12"/>
          </p:nvPr>
        </p:nvSpPr>
        <p:spPr/>
        <p:txBody>
          <a:bodyPr/>
          <a:lstStyle/>
          <a:p>
            <a:fld id="{F13F665A-3611-4C6E-9E1E-1F4089F57ACF}" type="slidenum">
              <a:rPr lang="en-IN" smtClean="0"/>
              <a:t>‹#›</a:t>
            </a:fld>
            <a:endParaRPr lang="en-IN"/>
          </a:p>
        </p:txBody>
      </p:sp>
    </p:spTree>
    <p:extLst>
      <p:ext uri="{BB962C8B-B14F-4D97-AF65-F5344CB8AC3E}">
        <p14:creationId xmlns:p14="http://schemas.microsoft.com/office/powerpoint/2010/main" val="1295984531"/>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58DA84-A95C-4F7F-ACAB-62ED89A2B9B0}" type="datetimeFigureOut">
              <a:rPr lang="en-IN" smtClean="0"/>
              <a:t>19-11-2024</a:t>
            </a:fld>
            <a:endParaRPr lang="en-IN"/>
          </a:p>
        </p:txBody>
      </p:sp>
      <p:sp>
        <p:nvSpPr>
          <p:cNvPr id="4" name="Footer Placeholder 3"/>
          <p:cNvSpPr>
            <a:spLocks noGrp="1"/>
          </p:cNvSpPr>
          <p:nvPr>
            <p:ph type="ftr" sz="quarter" idx="11"/>
          </p:nvPr>
        </p:nvSpPr>
        <p:spPr/>
        <p:txBody>
          <a:bodyPr/>
          <a:lstStyle/>
          <a:p>
            <a:endParaRPr lang="en-IN"/>
          </a:p>
        </p:txBody>
      </p:sp>
      <p:sp>
        <p:nvSpPr>
          <p:cNvPr id="5" name="Slide Number Placeholder 4"/>
          <p:cNvSpPr>
            <a:spLocks noGrp="1"/>
          </p:cNvSpPr>
          <p:nvPr>
            <p:ph type="sldNum" sz="quarter" idx="12"/>
          </p:nvPr>
        </p:nvSpPr>
        <p:spPr/>
        <p:txBody>
          <a:bodyPr/>
          <a:lstStyle/>
          <a:p>
            <a:fld id="{F13F665A-3611-4C6E-9E1E-1F4089F57ACF}" type="slidenum">
              <a:rPr lang="en-IN" smtClean="0"/>
              <a:t>‹#›</a:t>
            </a:fld>
            <a:endParaRPr lang="en-IN"/>
          </a:p>
        </p:txBody>
      </p:sp>
    </p:spTree>
    <p:extLst>
      <p:ext uri="{BB962C8B-B14F-4D97-AF65-F5344CB8AC3E}">
        <p14:creationId xmlns:p14="http://schemas.microsoft.com/office/powerpoint/2010/main" val="248371326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58DA84-A95C-4F7F-ACAB-62ED89A2B9B0}" type="datetimeFigureOut">
              <a:rPr lang="en-IN" smtClean="0"/>
              <a:t>19-11-2024</a:t>
            </a:fld>
            <a:endParaRPr lang="en-IN"/>
          </a:p>
        </p:txBody>
      </p:sp>
      <p:sp>
        <p:nvSpPr>
          <p:cNvPr id="3" name="Footer Placeholder 2"/>
          <p:cNvSpPr>
            <a:spLocks noGrp="1"/>
          </p:cNvSpPr>
          <p:nvPr>
            <p:ph type="ftr" sz="quarter" idx="11"/>
          </p:nvPr>
        </p:nvSpPr>
        <p:spPr/>
        <p:txBody>
          <a:bodyPr/>
          <a:lstStyle/>
          <a:p>
            <a:endParaRPr lang="en-IN"/>
          </a:p>
        </p:txBody>
      </p:sp>
      <p:sp>
        <p:nvSpPr>
          <p:cNvPr id="4" name="Slide Number Placeholder 3"/>
          <p:cNvSpPr>
            <a:spLocks noGrp="1"/>
          </p:cNvSpPr>
          <p:nvPr>
            <p:ph type="sldNum" sz="quarter" idx="12"/>
          </p:nvPr>
        </p:nvSpPr>
        <p:spPr/>
        <p:txBody>
          <a:bodyPr/>
          <a:lstStyle/>
          <a:p>
            <a:fld id="{F13F665A-3611-4C6E-9E1E-1F4089F57ACF}" type="slidenum">
              <a:rPr lang="en-IN" smtClean="0"/>
              <a:t>‹#›</a:t>
            </a:fld>
            <a:endParaRPr lang="en-IN"/>
          </a:p>
        </p:txBody>
      </p:sp>
    </p:spTree>
    <p:extLst>
      <p:ext uri="{BB962C8B-B14F-4D97-AF65-F5344CB8AC3E}">
        <p14:creationId xmlns:p14="http://schemas.microsoft.com/office/powerpoint/2010/main" val="72223669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58DA84-A95C-4F7F-ACAB-62ED89A2B9B0}" type="datetimeFigureOut">
              <a:rPr lang="en-IN" smtClean="0"/>
              <a:t>19-11-2024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13F665A-3611-4C6E-9E1E-1F4089F57ACF}" type="slidenum">
              <a:rPr lang="en-IN" smtClean="0"/>
              <a:t>‹#›</a:t>
            </a:fld>
            <a:endParaRPr lang="en-IN"/>
          </a:p>
        </p:txBody>
      </p:sp>
    </p:spTree>
    <p:extLst>
      <p:ext uri="{BB962C8B-B14F-4D97-AF65-F5344CB8AC3E}">
        <p14:creationId xmlns:p14="http://schemas.microsoft.com/office/powerpoint/2010/main" val="67027914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758DA84-A95C-4F7F-ACAB-62ED89A2B9B0}" type="datetimeFigureOut">
              <a:rPr lang="en-IN" smtClean="0"/>
              <a:t>19-11-2024</a:t>
            </a:fld>
            <a:endParaRPr lang="en-IN"/>
          </a:p>
        </p:txBody>
      </p:sp>
      <p:sp>
        <p:nvSpPr>
          <p:cNvPr id="6" name="Footer Placeholder 5"/>
          <p:cNvSpPr>
            <a:spLocks noGrp="1"/>
          </p:cNvSpPr>
          <p:nvPr>
            <p:ph type="ftr" sz="quarter" idx="11"/>
          </p:nvPr>
        </p:nvSpPr>
        <p:spPr/>
        <p:txBody>
          <a:bodyPr/>
          <a:lstStyle/>
          <a:p>
            <a:endParaRPr lang="en-IN"/>
          </a:p>
        </p:txBody>
      </p:sp>
      <p:sp>
        <p:nvSpPr>
          <p:cNvPr id="7" name="Slide Number Placeholder 6"/>
          <p:cNvSpPr>
            <a:spLocks noGrp="1"/>
          </p:cNvSpPr>
          <p:nvPr>
            <p:ph type="sldNum" sz="quarter" idx="12"/>
          </p:nvPr>
        </p:nvSpPr>
        <p:spPr/>
        <p:txBody>
          <a:bodyPr/>
          <a:lstStyle/>
          <a:p>
            <a:fld id="{F13F665A-3611-4C6E-9E1E-1F4089F57ACF}" type="slidenum">
              <a:rPr lang="en-IN" smtClean="0"/>
              <a:t>‹#›</a:t>
            </a:fld>
            <a:endParaRPr lang="en-IN"/>
          </a:p>
        </p:txBody>
      </p:sp>
    </p:spTree>
    <p:extLst>
      <p:ext uri="{BB962C8B-B14F-4D97-AF65-F5344CB8AC3E}">
        <p14:creationId xmlns:p14="http://schemas.microsoft.com/office/powerpoint/2010/main" val="340694559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58DA84-A95C-4F7F-ACAB-62ED89A2B9B0}" type="datetimeFigureOut">
              <a:rPr lang="en-IN" smtClean="0"/>
              <a:t>19-11-2024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13F665A-3611-4C6E-9E1E-1F4089F57ACF}" type="slidenum">
              <a:rPr lang="en-IN" smtClean="0"/>
              <a:t>‹#›</a:t>
            </a:fld>
            <a:endParaRPr lang="en-IN"/>
          </a:p>
        </p:txBody>
      </p:sp>
    </p:spTree>
    <p:extLst>
      <p:ext uri="{BB962C8B-B14F-4D97-AF65-F5344CB8AC3E}">
        <p14:creationId xmlns:p14="http://schemas.microsoft.com/office/powerpoint/2010/main" val="39123327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58DA84-A95C-4F7F-ACAB-62ED89A2B9B0}" type="datetimeFigureOut">
              <a:rPr lang="en-IN" smtClean="0"/>
              <a:t>19-11-2024</a:t>
            </a:fld>
            <a:endParaRPr lang="en-IN"/>
          </a:p>
        </p:txBody>
      </p:sp>
      <p:sp>
        <p:nvSpPr>
          <p:cNvPr id="5" name="Footer Placeholder 4"/>
          <p:cNvSpPr>
            <a:spLocks noGrp="1"/>
          </p:cNvSpPr>
          <p:nvPr>
            <p:ph type="ftr" sz="quarter" idx="11"/>
          </p:nvPr>
        </p:nvSpPr>
        <p:spPr/>
        <p:txBody>
          <a:bodyPr/>
          <a:lstStyle/>
          <a:p>
            <a:endParaRPr lang="en-IN"/>
          </a:p>
        </p:txBody>
      </p:sp>
      <p:sp>
        <p:nvSpPr>
          <p:cNvPr id="6" name="Slide Number Placeholder 5"/>
          <p:cNvSpPr>
            <a:spLocks noGrp="1"/>
          </p:cNvSpPr>
          <p:nvPr>
            <p:ph type="sldNum" sz="quarter" idx="12"/>
          </p:nvPr>
        </p:nvSpPr>
        <p:spPr/>
        <p:txBody>
          <a:bodyPr/>
          <a:lstStyle/>
          <a:p>
            <a:fld id="{F13F665A-3611-4C6E-9E1E-1F4089F57ACF}" type="slidenum">
              <a:rPr lang="en-IN" smtClean="0"/>
              <a:t>‹#›</a:t>
            </a:fld>
            <a:endParaRPr lang="en-IN"/>
          </a:p>
        </p:txBody>
      </p:sp>
    </p:spTree>
    <p:extLst>
      <p:ext uri="{BB962C8B-B14F-4D97-AF65-F5344CB8AC3E}">
        <p14:creationId xmlns:p14="http://schemas.microsoft.com/office/powerpoint/2010/main" val="1583898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4800" y="504995"/>
            <a:ext cx="10051200" cy="461655"/>
          </a:xfrm>
          <a:prstGeom prst="rect">
            <a:avLst/>
          </a:prstGeom>
        </p:spPr>
        <p:txBody>
          <a:bodyPr/>
          <a:lstStyle>
            <a:lvl1pPr>
              <a:defRPr baseline="0"/>
            </a:lvl1pPr>
          </a:lstStyle>
          <a:p>
            <a:r>
              <a:rPr lang="en-US"/>
              <a:t>TITLE OF THE SLIDE GOES HERE</a:t>
            </a:r>
          </a:p>
        </p:txBody>
      </p:sp>
      <p:sp>
        <p:nvSpPr>
          <p:cNvPr id="3" name="Content Placeholder 2"/>
          <p:cNvSpPr>
            <a:spLocks noGrp="1"/>
          </p:cNvSpPr>
          <p:nvPr>
            <p:ph idx="1"/>
          </p:nvPr>
        </p:nvSpPr>
        <p:spPr>
          <a:xfrm>
            <a:off x="482602" y="1368215"/>
            <a:ext cx="11216217" cy="4878071"/>
          </a:xfrm>
        </p:spPr>
        <p:txBody>
          <a:bodyPr/>
          <a:lstStyle>
            <a:lvl3pPr>
              <a:defRPr>
                <a:latin typeface="Arial Nova" panose="020B0504020202020204" pitchFamily="34" charset="0"/>
              </a:defRPr>
            </a:lvl3pPr>
            <a:lvl4pPr>
              <a:defRPr>
                <a:latin typeface="Arial Nova" panose="020B0504020202020204" pitchFamily="34" charset="0"/>
              </a:defRPr>
            </a:lvl4pPr>
            <a:lvl5pPr>
              <a:defRPr>
                <a:latin typeface="Arial Nova"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6AB342A-830E-438F-A6A8-BEDF509AB0A8}" type="slidenum">
              <a:rPr lang="en-US" smtClean="0"/>
              <a:pPr/>
              <a:t>‹#›</a:t>
            </a:fld>
            <a:endParaRPr lang="en-US"/>
          </a:p>
        </p:txBody>
      </p:sp>
    </p:spTree>
    <p:extLst>
      <p:ext uri="{BB962C8B-B14F-4D97-AF65-F5344CB8AC3E}">
        <p14:creationId xmlns:p14="http://schemas.microsoft.com/office/powerpoint/2010/main" val="1074691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with Subtitle">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1"/>
          </p:nvPr>
        </p:nvSpPr>
        <p:spPr/>
        <p:txBody>
          <a:bodyPr/>
          <a:lstStyle/>
          <a:p>
            <a:fld id="{92D2F243-6337-4E3B-AC27-21132E4B3D63}" type="slidenum">
              <a:rPr lang="en-US" smtClean="0"/>
              <a:pPr/>
              <a:t>‹#›</a:t>
            </a:fld>
            <a:endParaRPr lang="en-US"/>
          </a:p>
        </p:txBody>
      </p:sp>
    </p:spTree>
    <p:extLst>
      <p:ext uri="{BB962C8B-B14F-4D97-AF65-F5344CB8AC3E}">
        <p14:creationId xmlns:p14="http://schemas.microsoft.com/office/powerpoint/2010/main" val="317432087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A9EF1-6C6F-48F4-A03A-977E6F6086D8}"/>
              </a:ext>
            </a:extLst>
          </p:cNvPr>
          <p:cNvSpPr>
            <a:spLocks noGrp="1"/>
          </p:cNvSpPr>
          <p:nvPr>
            <p:ph type="title"/>
          </p:nvPr>
        </p:nvSpPr>
        <p:spPr>
          <a:xfrm>
            <a:off x="831849" y="2592721"/>
            <a:ext cx="10515600" cy="1969756"/>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F7B80D6-4E52-4724-9721-6D66C5F57479}"/>
              </a:ext>
            </a:extLst>
          </p:cNvPr>
          <p:cNvSpPr>
            <a:spLocks noGrp="1"/>
          </p:cNvSpPr>
          <p:nvPr>
            <p:ph type="body" idx="1"/>
          </p:nvPr>
        </p:nvSpPr>
        <p:spPr>
          <a:xfrm>
            <a:off x="831849"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67">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DA4F03-0219-45CD-95C0-02D5215AD3D6}"/>
              </a:ext>
            </a:extLst>
          </p:cNvPr>
          <p:cNvSpPr>
            <a:spLocks noGrp="1"/>
          </p:cNvSpPr>
          <p:nvPr>
            <p:ph type="dt" sz="half" idx="10"/>
          </p:nvPr>
        </p:nvSpPr>
        <p:spPr>
          <a:xfrm>
            <a:off x="838200" y="6356351"/>
            <a:ext cx="2743200" cy="365125"/>
          </a:xfrm>
          <a:prstGeom prst="rect">
            <a:avLst/>
          </a:prstGeom>
        </p:spPr>
        <p:txBody>
          <a:bodyPr lIns="68580" tIns="34290" rIns="68580" bIns="34290"/>
          <a:lstStyle>
            <a:lvl1pPr>
              <a:defRPr>
                <a:latin typeface="Arial Nova" panose="020B0504020202020204" pitchFamily="34" charset="0"/>
              </a:defRPr>
            </a:lvl1pPr>
          </a:lstStyle>
          <a:p>
            <a:fld id="{BAA4580B-462D-4AAC-AE4C-10BF5506E4FD}" type="datetimeFigureOut">
              <a:rPr lang="en-US" smtClean="0"/>
              <a:pPr/>
              <a:t>11/19/2024</a:t>
            </a:fld>
            <a:endParaRPr lang="en-US"/>
          </a:p>
        </p:txBody>
      </p:sp>
      <p:sp>
        <p:nvSpPr>
          <p:cNvPr id="5" name="Footer Placeholder 4">
            <a:extLst>
              <a:ext uri="{FF2B5EF4-FFF2-40B4-BE49-F238E27FC236}">
                <a16:creationId xmlns:a16="http://schemas.microsoft.com/office/drawing/2014/main" id="{9E83A887-FDD6-4C4C-B443-7067D39959C9}"/>
              </a:ext>
            </a:extLst>
          </p:cNvPr>
          <p:cNvSpPr>
            <a:spLocks noGrp="1"/>
          </p:cNvSpPr>
          <p:nvPr>
            <p:ph type="ftr" sz="quarter" idx="11"/>
          </p:nvPr>
        </p:nvSpPr>
        <p:spPr>
          <a:xfrm>
            <a:off x="4038600" y="6356351"/>
            <a:ext cx="4114800" cy="365125"/>
          </a:xfrm>
          <a:prstGeom prst="rect">
            <a:avLst/>
          </a:prstGeom>
        </p:spPr>
        <p:txBody>
          <a:bodyPr lIns="68580" tIns="34290" rIns="68580" bIns="34290"/>
          <a:lstStyle>
            <a:lvl1pPr>
              <a:defRPr>
                <a:latin typeface="Arial Nova" panose="020B0504020202020204" pitchFamily="34" charset="0"/>
              </a:defRPr>
            </a:lvl1pPr>
          </a:lstStyle>
          <a:p>
            <a:endParaRPr lang="en-US"/>
          </a:p>
        </p:txBody>
      </p:sp>
      <p:sp>
        <p:nvSpPr>
          <p:cNvPr id="6" name="Slide Number Placeholder 5">
            <a:extLst>
              <a:ext uri="{FF2B5EF4-FFF2-40B4-BE49-F238E27FC236}">
                <a16:creationId xmlns:a16="http://schemas.microsoft.com/office/drawing/2014/main" id="{97A068DA-303F-4B61-915B-BC2867229CDE}"/>
              </a:ext>
            </a:extLst>
          </p:cNvPr>
          <p:cNvSpPr>
            <a:spLocks noGrp="1"/>
          </p:cNvSpPr>
          <p:nvPr>
            <p:ph type="sldNum" sz="quarter" idx="12"/>
          </p:nvPr>
        </p:nvSpPr>
        <p:spPr/>
        <p:txBody>
          <a:bodyPr/>
          <a:lstStyle/>
          <a:p>
            <a:fld id="{57102489-B633-459E-A2EF-2080A682CE6F}" type="slidenum">
              <a:rPr lang="en-US" smtClean="0"/>
              <a:pPr/>
              <a:t>‹#›</a:t>
            </a:fld>
            <a:endParaRPr lang="en-US"/>
          </a:p>
        </p:txBody>
      </p:sp>
    </p:spTree>
    <p:extLst>
      <p:ext uri="{BB962C8B-B14F-4D97-AF65-F5344CB8AC3E}">
        <p14:creationId xmlns:p14="http://schemas.microsoft.com/office/powerpoint/2010/main" val="42370472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pPr/>
              <a:t>‹#›</a:t>
            </a:fld>
            <a:endParaRPr lang="en-US"/>
          </a:p>
        </p:txBody>
      </p:sp>
      <p:sp>
        <p:nvSpPr>
          <p:cNvPr id="5" name="Title 4"/>
          <p:cNvSpPr>
            <a:spLocks noGrp="1"/>
          </p:cNvSpPr>
          <p:nvPr>
            <p:ph type="title" hasCustomPrompt="1"/>
          </p:nvPr>
        </p:nvSpPr>
        <p:spPr/>
        <p:txBody>
          <a:bodyPr/>
          <a:lstStyle>
            <a:lvl1pPr>
              <a:defRPr baseline="0"/>
            </a:lvl1pPr>
          </a:lstStyle>
          <a:p>
            <a:r>
              <a:rPr lang="en-US"/>
              <a:t>TITLE OF THE SLIDE GOES HERE</a:t>
            </a:r>
          </a:p>
        </p:txBody>
      </p:sp>
      <p:pic>
        <p:nvPicPr>
          <p:cNvPr id="6" name="Picture 2" descr="The Digital Transformation Target Model: Customer Experience, Employee Experience, and Supplier Experience">
            <a:extLst>
              <a:ext uri="{FF2B5EF4-FFF2-40B4-BE49-F238E27FC236}">
                <a16:creationId xmlns:a16="http://schemas.microsoft.com/office/drawing/2014/main" id="{66D97CEF-72C4-4DA4-9941-9C9EF9AB7E32}"/>
              </a:ext>
            </a:extLst>
          </p:cNvPr>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b="8930"/>
          <a:stretch/>
        </p:blipFill>
        <p:spPr bwMode="auto">
          <a:xfrm>
            <a:off x="441583" y="1335646"/>
            <a:ext cx="10877107" cy="48742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498921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Section Break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94716918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hank You New">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C74156F-A07A-47DD-A98A-14707D48979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27" name="Picture 26">
            <a:extLst>
              <a:ext uri="{FF2B5EF4-FFF2-40B4-BE49-F238E27FC236}">
                <a16:creationId xmlns:a16="http://schemas.microsoft.com/office/drawing/2014/main" id="{52031C83-E40D-4038-958F-45A64DCB1F43}"/>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431800" y="154952"/>
            <a:ext cx="1207144" cy="1013251"/>
          </a:xfrm>
          <a:prstGeom prst="rect">
            <a:avLst/>
          </a:prstGeom>
        </p:spPr>
      </p:pic>
      <p:cxnSp>
        <p:nvCxnSpPr>
          <p:cNvPr id="30" name="Straight Connector 29">
            <a:extLst>
              <a:ext uri="{FF2B5EF4-FFF2-40B4-BE49-F238E27FC236}">
                <a16:creationId xmlns:a16="http://schemas.microsoft.com/office/drawing/2014/main" id="{F3B979FE-0BC0-4175-85EA-2B1394483AE3}"/>
              </a:ext>
            </a:extLst>
          </p:cNvPr>
          <p:cNvCxnSpPr>
            <a:cxnSpLocks/>
          </p:cNvCxnSpPr>
          <p:nvPr userDrawn="1"/>
        </p:nvCxnSpPr>
        <p:spPr>
          <a:xfrm>
            <a:off x="1" y="3626089"/>
            <a:ext cx="5856815" cy="0"/>
          </a:xfrm>
          <a:prstGeom prst="line">
            <a:avLst/>
          </a:prstGeom>
          <a:ln w="9525">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64975466-2ECA-4BF9-8C37-CB396AF78CE3}"/>
              </a:ext>
            </a:extLst>
          </p:cNvPr>
          <p:cNvPicPr>
            <a:picLocks noChangeAspect="1"/>
          </p:cNvPicPr>
          <p:nvPr userDrawn="1"/>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47972" y="3826631"/>
            <a:ext cx="5392669" cy="477476"/>
          </a:xfrm>
          <a:prstGeom prst="rect">
            <a:avLst/>
          </a:prstGeom>
        </p:spPr>
      </p:pic>
      <p:pic>
        <p:nvPicPr>
          <p:cNvPr id="32" name="Picture 2" descr="Image result for sify logo">
            <a:extLst>
              <a:ext uri="{FF2B5EF4-FFF2-40B4-BE49-F238E27FC236}">
                <a16:creationId xmlns:a16="http://schemas.microsoft.com/office/drawing/2014/main" id="{EF7730B0-F0D3-40D4-85DE-A669BD4AEE70}"/>
              </a:ext>
            </a:extLst>
          </p:cNvPr>
          <p:cNvPicPr>
            <a:picLocks noChangeAspect="1" noChangeArrowheads="1"/>
          </p:cNvPicPr>
          <p:nvPr userDrawn="1"/>
        </p:nvPicPr>
        <p:blipFill rotWithShape="1">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33" name="Text Placeholder 3">
            <a:extLst>
              <a:ext uri="{FF2B5EF4-FFF2-40B4-BE49-F238E27FC236}">
                <a16:creationId xmlns:a16="http://schemas.microsoft.com/office/drawing/2014/main" id="{E3F7BAE5-2A5E-4224-915A-CAA7C538369A}"/>
              </a:ext>
            </a:extLst>
          </p:cNvPr>
          <p:cNvSpPr>
            <a:spLocks noGrp="1"/>
          </p:cNvSpPr>
          <p:nvPr>
            <p:ph type="body" sz="quarter" idx="11" hasCustomPrompt="1"/>
          </p:nvPr>
        </p:nvSpPr>
        <p:spPr>
          <a:xfrm>
            <a:off x="427463" y="2761674"/>
            <a:ext cx="5429355" cy="663877"/>
          </a:xfrm>
          <a:prstGeom prst="rect">
            <a:avLst/>
          </a:prstGeom>
        </p:spPr>
        <p:txBody>
          <a:bodyPr anchor="ctr">
            <a:normAutofit/>
          </a:bodyPr>
          <a:lstStyle>
            <a:lvl1pPr marL="0" indent="0" algn="ctr">
              <a:lnSpc>
                <a:spcPts val="4000"/>
              </a:lnSpc>
              <a:spcBef>
                <a:spcPts val="0"/>
              </a:spcBef>
              <a:buNone/>
              <a:defRPr sz="3200" b="1" cap="all" baseline="0">
                <a:solidFill>
                  <a:srgbClr val="00FFFF"/>
                </a:solidFill>
              </a:defRPr>
            </a:lvl1pPr>
          </a:lstStyle>
          <a:p>
            <a:pPr lvl="0"/>
            <a:r>
              <a:rPr lang="en-US"/>
              <a:t>THANK YOU</a:t>
            </a:r>
          </a:p>
        </p:txBody>
      </p:sp>
    </p:spTree>
    <p:extLst>
      <p:ext uri="{BB962C8B-B14F-4D97-AF65-F5344CB8AC3E}">
        <p14:creationId xmlns:p14="http://schemas.microsoft.com/office/powerpoint/2010/main" val="4277849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Full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3" name="Rectangle 2">
            <a:extLst>
              <a:ext uri="{FF2B5EF4-FFF2-40B4-BE49-F238E27FC236}">
                <a16:creationId xmlns:a16="http://schemas.microsoft.com/office/drawing/2014/main" id="{F1537751-3942-4783-9212-4A763A64B904}"/>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Tree>
    <p:extLst>
      <p:ext uri="{BB962C8B-B14F-4D97-AF65-F5344CB8AC3E}">
        <p14:creationId xmlns:p14="http://schemas.microsoft.com/office/powerpoint/2010/main" val="24483879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ver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B8FC7394-39EF-4658-AE15-F7714951DCE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3" y="0"/>
            <a:ext cx="12192072" cy="6858000"/>
          </a:xfrm>
          <a:prstGeom prst="rect">
            <a:avLst/>
          </a:prstGeom>
        </p:spPr>
      </p:pic>
      <p:sp>
        <p:nvSpPr>
          <p:cNvPr id="5" name="Rectangle 4">
            <a:extLst>
              <a:ext uri="{FF2B5EF4-FFF2-40B4-BE49-F238E27FC236}">
                <a16:creationId xmlns:a16="http://schemas.microsoft.com/office/drawing/2014/main" id="{BA100332-FD9E-43B4-A5EA-D655F50E55C6}"/>
              </a:ext>
            </a:extLst>
          </p:cNvPr>
          <p:cNvSpPr/>
          <p:nvPr/>
        </p:nvSpPr>
        <p:spPr>
          <a:xfrm>
            <a:off x="-1" y="5547243"/>
            <a:ext cx="9105417" cy="1299479"/>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7" name="Rectangle 6">
            <a:extLst>
              <a:ext uri="{FF2B5EF4-FFF2-40B4-BE49-F238E27FC236}">
                <a16:creationId xmlns:a16="http://schemas.microsoft.com/office/drawing/2014/main" id="{4862DC76-2326-4337-A09D-F6B09741B5C5}"/>
              </a:ext>
            </a:extLst>
          </p:cNvPr>
          <p:cNvSpPr/>
          <p:nvPr/>
        </p:nvSpPr>
        <p:spPr>
          <a:xfrm>
            <a:off x="0" y="5437254"/>
            <a:ext cx="9105416" cy="118533"/>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8" name="Rectangle 7">
            <a:extLst>
              <a:ext uri="{FF2B5EF4-FFF2-40B4-BE49-F238E27FC236}">
                <a16:creationId xmlns:a16="http://schemas.microsoft.com/office/drawing/2014/main" id="{D44349FB-3EFD-45E8-9741-7BB218BE08AE}"/>
              </a:ext>
            </a:extLst>
          </p:cNvPr>
          <p:cNvSpPr/>
          <p:nvPr/>
        </p:nvSpPr>
        <p:spPr>
          <a:xfrm>
            <a:off x="11836361" y="0"/>
            <a:ext cx="355639" cy="6858000"/>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9" name="Rectangle 8">
            <a:extLst>
              <a:ext uri="{FF2B5EF4-FFF2-40B4-BE49-F238E27FC236}">
                <a16:creationId xmlns:a16="http://schemas.microsoft.com/office/drawing/2014/main" id="{B2E0560B-C8EC-45DE-AE89-65A343A6FE8A}"/>
              </a:ext>
            </a:extLst>
          </p:cNvPr>
          <p:cNvSpPr/>
          <p:nvPr/>
        </p:nvSpPr>
        <p:spPr>
          <a:xfrm>
            <a:off x="11484609" y="0"/>
            <a:ext cx="355639" cy="6858000"/>
          </a:xfrm>
          <a:prstGeom prst="rect">
            <a:avLst/>
          </a:prstGeom>
          <a:solidFill>
            <a:srgbClr val="BDD7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10" name="Rectangle 9">
            <a:extLst>
              <a:ext uri="{FF2B5EF4-FFF2-40B4-BE49-F238E27FC236}">
                <a16:creationId xmlns:a16="http://schemas.microsoft.com/office/drawing/2014/main" id="{C673730A-509F-4C18-8764-173CF6818E38}"/>
              </a:ext>
            </a:extLst>
          </p:cNvPr>
          <p:cNvSpPr/>
          <p:nvPr/>
        </p:nvSpPr>
        <p:spPr>
          <a:xfrm>
            <a:off x="11136403" y="0"/>
            <a:ext cx="355639" cy="6858000"/>
          </a:xfrm>
          <a:prstGeom prst="rect">
            <a:avLst/>
          </a:prstGeom>
          <a:solidFill>
            <a:srgbClr val="BDD70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grpSp>
        <p:nvGrpSpPr>
          <p:cNvPr id="13" name="Group 12">
            <a:extLst>
              <a:ext uri="{FF2B5EF4-FFF2-40B4-BE49-F238E27FC236}">
                <a16:creationId xmlns:a16="http://schemas.microsoft.com/office/drawing/2014/main" id="{AF74E99E-CF72-4D8E-A24E-0DAC4860C504}"/>
              </a:ext>
            </a:extLst>
          </p:cNvPr>
          <p:cNvGrpSpPr/>
          <p:nvPr/>
        </p:nvGrpSpPr>
        <p:grpSpPr>
          <a:xfrm>
            <a:off x="9742013" y="1"/>
            <a:ext cx="1954179" cy="1106663"/>
            <a:chOff x="9753599" y="1"/>
            <a:chExt cx="1739885" cy="985307"/>
          </a:xfrm>
        </p:grpSpPr>
        <p:sp>
          <p:nvSpPr>
            <p:cNvPr id="14" name="Round Same Side Corner Rectangle 72">
              <a:extLst>
                <a:ext uri="{FF2B5EF4-FFF2-40B4-BE49-F238E27FC236}">
                  <a16:creationId xmlns:a16="http://schemas.microsoft.com/office/drawing/2014/main" id="{16C0E275-4B85-4EE2-BC46-F29E0C9C6A03}"/>
                </a:ext>
              </a:extLst>
            </p:cNvPr>
            <p:cNvSpPr/>
            <p:nvPr/>
          </p:nvSpPr>
          <p:spPr>
            <a:xfrm rot="10800000">
              <a:off x="9753599" y="1"/>
              <a:ext cx="1739885" cy="985307"/>
            </a:xfrm>
            <a:prstGeom prst="round2Same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pic>
          <p:nvPicPr>
            <p:cNvPr id="15" name="Picture 2" descr="Image result for sify logo">
              <a:extLst>
                <a:ext uri="{FF2B5EF4-FFF2-40B4-BE49-F238E27FC236}">
                  <a16:creationId xmlns:a16="http://schemas.microsoft.com/office/drawing/2014/main" id="{77506E3D-8016-4414-AE74-79A26E121E0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4"/>
            <a:stretch/>
          </p:blipFill>
          <p:spPr bwMode="auto">
            <a:xfrm>
              <a:off x="9913463" y="95622"/>
              <a:ext cx="1420156" cy="804646"/>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Slide Number Placeholder 27">
            <a:extLst>
              <a:ext uri="{FF2B5EF4-FFF2-40B4-BE49-F238E27FC236}">
                <a16:creationId xmlns:a16="http://schemas.microsoft.com/office/drawing/2014/main" id="{83D9CD19-34E8-4942-B632-FFBD3669E4B3}"/>
              </a:ext>
            </a:extLst>
          </p:cNvPr>
          <p:cNvSpPr txBox="1">
            <a:spLocks/>
          </p:cNvSpPr>
          <p:nvPr/>
        </p:nvSpPr>
        <p:spPr>
          <a:xfrm>
            <a:off x="4287815" y="6356352"/>
            <a:ext cx="2743200" cy="365125"/>
          </a:xfrm>
          <a:prstGeom prst="rect">
            <a:avLst/>
          </a:prstGeom>
        </p:spPr>
        <p:txBody>
          <a:bodyPr vert="horz" lIns="121904" tIns="60953" rIns="0" bIns="60953" rtlCol="0" anchor="ctr"/>
          <a:lstStyle>
            <a:defPPr>
              <a:defRPr lang="en-US"/>
            </a:defPPr>
            <a:lvl1pPr marL="0" algn="r" defTabSz="914286" rtl="0" eaLnBrk="1" latinLnBrk="0" hangingPunct="1">
              <a:defRPr sz="1000" kern="1200">
                <a:solidFill>
                  <a:schemeClr val="tx1">
                    <a:tint val="75000"/>
                  </a:schemeClr>
                </a:solidFill>
                <a:latin typeface="Trebuchet MS" pitchFamily="34" charset="0"/>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fld id="{408A3319-5104-4E46-B7BB-4F68F196E486}" type="slidenum">
              <a:rPr lang="en-IN" sz="1333" smtClean="0">
                <a:latin typeface="Arial Nova" panose="020B0504020202020204" pitchFamily="34" charset="0"/>
              </a:rPr>
              <a:pPr/>
              <a:t>‹#›</a:t>
            </a:fld>
            <a:endParaRPr lang="en-IN" sz="1333">
              <a:latin typeface="Arial Nova" panose="020B0504020202020204" pitchFamily="34" charset="0"/>
            </a:endParaRPr>
          </a:p>
        </p:txBody>
      </p:sp>
      <p:sp>
        <p:nvSpPr>
          <p:cNvPr id="17" name="Text Placeholder 16">
            <a:extLst>
              <a:ext uri="{FF2B5EF4-FFF2-40B4-BE49-F238E27FC236}">
                <a16:creationId xmlns:a16="http://schemas.microsoft.com/office/drawing/2014/main" id="{2E64CF6D-2EC1-4E99-9509-ABE945C9B924}"/>
              </a:ext>
            </a:extLst>
          </p:cNvPr>
          <p:cNvSpPr>
            <a:spLocks noGrp="1"/>
          </p:cNvSpPr>
          <p:nvPr>
            <p:ph type="body" sz="quarter" idx="13" hasCustomPrompt="1"/>
          </p:nvPr>
        </p:nvSpPr>
        <p:spPr>
          <a:xfrm>
            <a:off x="488041" y="4464464"/>
            <a:ext cx="6816328" cy="454763"/>
          </a:xfrm>
        </p:spPr>
        <p:txBody>
          <a:bodyPr>
            <a:noAutofit/>
          </a:bodyPr>
          <a:lstStyle>
            <a:lvl1pPr marL="0" indent="0">
              <a:buNone/>
              <a:defRPr sz="3200" b="1">
                <a:solidFill>
                  <a:srgbClr val="10253F"/>
                </a:solidFill>
              </a:defRPr>
            </a:lvl1pPr>
          </a:lstStyle>
          <a:p>
            <a:pPr lvl="0"/>
            <a:r>
              <a:rPr lang="en-US"/>
              <a:t>TITLE OF THE SLIDE - LINE ONE</a:t>
            </a:r>
            <a:endParaRPr lang="en-IN"/>
          </a:p>
        </p:txBody>
      </p:sp>
      <p:sp>
        <p:nvSpPr>
          <p:cNvPr id="18" name="Text Placeholder 16">
            <a:extLst>
              <a:ext uri="{FF2B5EF4-FFF2-40B4-BE49-F238E27FC236}">
                <a16:creationId xmlns:a16="http://schemas.microsoft.com/office/drawing/2014/main" id="{B8F72929-D74C-4BDB-9B56-6937C3360D9C}"/>
              </a:ext>
            </a:extLst>
          </p:cNvPr>
          <p:cNvSpPr>
            <a:spLocks noGrp="1"/>
          </p:cNvSpPr>
          <p:nvPr>
            <p:ph type="body" sz="quarter" idx="14" hasCustomPrompt="1"/>
          </p:nvPr>
        </p:nvSpPr>
        <p:spPr>
          <a:xfrm>
            <a:off x="488041" y="5005853"/>
            <a:ext cx="6816328" cy="454763"/>
          </a:xfrm>
        </p:spPr>
        <p:txBody>
          <a:bodyPr>
            <a:noAutofit/>
          </a:bodyPr>
          <a:lstStyle>
            <a:lvl1pPr marL="0" indent="0">
              <a:buNone/>
              <a:defRPr sz="3200" b="1">
                <a:solidFill>
                  <a:schemeClr val="bg1"/>
                </a:solidFill>
              </a:defRPr>
            </a:lvl1pPr>
          </a:lstStyle>
          <a:p>
            <a:pPr lvl="0"/>
            <a:r>
              <a:rPr lang="en-US"/>
              <a:t>LINE TWO</a:t>
            </a:r>
          </a:p>
        </p:txBody>
      </p:sp>
      <p:sp>
        <p:nvSpPr>
          <p:cNvPr id="20" name="Text Placeholder 16">
            <a:extLst>
              <a:ext uri="{FF2B5EF4-FFF2-40B4-BE49-F238E27FC236}">
                <a16:creationId xmlns:a16="http://schemas.microsoft.com/office/drawing/2014/main" id="{2E4206FC-F25B-4090-B5DC-00954F9FF892}"/>
              </a:ext>
            </a:extLst>
          </p:cNvPr>
          <p:cNvSpPr>
            <a:spLocks noGrp="1"/>
          </p:cNvSpPr>
          <p:nvPr>
            <p:ph type="body" sz="quarter" idx="15" hasCustomPrompt="1"/>
          </p:nvPr>
        </p:nvSpPr>
        <p:spPr>
          <a:xfrm>
            <a:off x="488041" y="5823917"/>
            <a:ext cx="6816328" cy="454763"/>
          </a:xfrm>
        </p:spPr>
        <p:txBody>
          <a:bodyPr>
            <a:noAutofit/>
          </a:bodyPr>
          <a:lstStyle>
            <a:lvl1pPr marL="0" indent="0">
              <a:buNone/>
              <a:defRPr sz="2133" b="1">
                <a:solidFill>
                  <a:srgbClr val="595959"/>
                </a:solidFill>
              </a:defRPr>
            </a:lvl1pPr>
          </a:lstStyle>
          <a:p>
            <a:pPr lvl="0"/>
            <a:r>
              <a:rPr lang="en-US"/>
              <a:t>Month ‘18</a:t>
            </a:r>
          </a:p>
        </p:txBody>
      </p:sp>
    </p:spTree>
    <p:extLst>
      <p:ext uri="{BB962C8B-B14F-4D97-AF65-F5344CB8AC3E}">
        <p14:creationId xmlns:p14="http://schemas.microsoft.com/office/powerpoint/2010/main" val="5556043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pPr/>
              <a:t>‹#›</a:t>
            </a:fld>
            <a:endParaRPr lang="en-US"/>
          </a:p>
        </p:txBody>
      </p:sp>
      <p:sp>
        <p:nvSpPr>
          <p:cNvPr id="5" name="Title 4"/>
          <p:cNvSpPr>
            <a:spLocks noGrp="1"/>
          </p:cNvSpPr>
          <p:nvPr>
            <p:ph type="title" hasCustomPrompt="1"/>
          </p:nvPr>
        </p:nvSpPr>
        <p:spPr/>
        <p:txBody>
          <a:bodyPr/>
          <a:lstStyle>
            <a:lvl1pPr>
              <a:defRPr baseline="0"/>
            </a:lvl1pPr>
          </a:lstStyle>
          <a:p>
            <a:r>
              <a:rPr lang="en-US"/>
              <a:t>AGENDA</a:t>
            </a:r>
          </a:p>
        </p:txBody>
      </p:sp>
      <p:grpSp>
        <p:nvGrpSpPr>
          <p:cNvPr id="30" name="Group 29">
            <a:extLst>
              <a:ext uri="{FF2B5EF4-FFF2-40B4-BE49-F238E27FC236}">
                <a16:creationId xmlns:a16="http://schemas.microsoft.com/office/drawing/2014/main" id="{62D161BB-E9A0-4C84-B81C-680E9D201940}"/>
              </a:ext>
            </a:extLst>
          </p:cNvPr>
          <p:cNvGrpSpPr/>
          <p:nvPr/>
        </p:nvGrpSpPr>
        <p:grpSpPr>
          <a:xfrm>
            <a:off x="432000" y="1293851"/>
            <a:ext cx="985731" cy="748988"/>
            <a:chOff x="324000" y="970388"/>
            <a:chExt cx="739298" cy="561741"/>
          </a:xfrm>
        </p:grpSpPr>
        <p:sp>
          <p:nvSpPr>
            <p:cNvPr id="8" name="Rectangle 7">
              <a:extLst>
                <a:ext uri="{FF2B5EF4-FFF2-40B4-BE49-F238E27FC236}">
                  <a16:creationId xmlns:a16="http://schemas.microsoft.com/office/drawing/2014/main" id="{1C3166A6-F41B-45A4-92DF-F0B509EE8458}"/>
                </a:ext>
              </a:extLst>
            </p:cNvPr>
            <p:cNvSpPr/>
            <p:nvPr/>
          </p:nvSpPr>
          <p:spPr>
            <a:xfrm>
              <a:off x="324000" y="1034175"/>
              <a:ext cx="122382" cy="457200"/>
            </a:xfrm>
            <a:prstGeom prst="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a:latin typeface="Arial Nova" panose="020B0504020202020204" pitchFamily="34" charset="0"/>
              </a:endParaRPr>
            </a:p>
          </p:txBody>
        </p:sp>
        <p:sp>
          <p:nvSpPr>
            <p:cNvPr id="9" name="TextBox 8">
              <a:extLst>
                <a:ext uri="{FF2B5EF4-FFF2-40B4-BE49-F238E27FC236}">
                  <a16:creationId xmlns:a16="http://schemas.microsoft.com/office/drawing/2014/main" id="{552D2382-F5C6-45FF-9C5D-E8E26A951AC0}"/>
                </a:ext>
              </a:extLst>
            </p:cNvPr>
            <p:cNvSpPr txBox="1"/>
            <p:nvPr/>
          </p:nvSpPr>
          <p:spPr>
            <a:xfrm>
              <a:off x="462934" y="970388"/>
              <a:ext cx="600364" cy="561741"/>
            </a:xfrm>
            <a:prstGeom prst="rect">
              <a:avLst/>
            </a:prstGeom>
            <a:noFill/>
          </p:spPr>
          <p:txBody>
            <a:bodyPr wrap="square" rtlCol="0">
              <a:spAutoFit/>
            </a:bodyPr>
            <a:lstStyle/>
            <a:p>
              <a:r>
                <a:rPr lang="en-US" sz="4267">
                  <a:solidFill>
                    <a:schemeClr val="accent1"/>
                  </a:solidFill>
                  <a:latin typeface="Impact" pitchFamily="34" charset="0"/>
                </a:rPr>
                <a:t>01</a:t>
              </a:r>
            </a:p>
          </p:txBody>
        </p:sp>
      </p:grpSp>
      <p:grpSp>
        <p:nvGrpSpPr>
          <p:cNvPr id="31" name="Group 30">
            <a:extLst>
              <a:ext uri="{FF2B5EF4-FFF2-40B4-BE49-F238E27FC236}">
                <a16:creationId xmlns:a16="http://schemas.microsoft.com/office/drawing/2014/main" id="{F7DA82C5-F2E2-482A-A2A1-3CF744413BA8}"/>
              </a:ext>
            </a:extLst>
          </p:cNvPr>
          <p:cNvGrpSpPr/>
          <p:nvPr/>
        </p:nvGrpSpPr>
        <p:grpSpPr>
          <a:xfrm>
            <a:off x="432000" y="2146373"/>
            <a:ext cx="1034989" cy="748988"/>
            <a:chOff x="324000" y="1609779"/>
            <a:chExt cx="776242" cy="561741"/>
          </a:xfrm>
        </p:grpSpPr>
        <p:sp>
          <p:nvSpPr>
            <p:cNvPr id="12" name="Rectangle 11">
              <a:extLst>
                <a:ext uri="{FF2B5EF4-FFF2-40B4-BE49-F238E27FC236}">
                  <a16:creationId xmlns:a16="http://schemas.microsoft.com/office/drawing/2014/main" id="{C8AA51CE-5F59-4296-B4EA-B308738960AB}"/>
                </a:ext>
              </a:extLst>
            </p:cNvPr>
            <p:cNvSpPr/>
            <p:nvPr/>
          </p:nvSpPr>
          <p:spPr>
            <a:xfrm>
              <a:off x="324000" y="1673566"/>
              <a:ext cx="122382" cy="457200"/>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a:latin typeface="Arial Nova" panose="020B0504020202020204" pitchFamily="34" charset="0"/>
              </a:endParaRPr>
            </a:p>
          </p:txBody>
        </p:sp>
        <p:sp>
          <p:nvSpPr>
            <p:cNvPr id="13" name="TextBox 12">
              <a:extLst>
                <a:ext uri="{FF2B5EF4-FFF2-40B4-BE49-F238E27FC236}">
                  <a16:creationId xmlns:a16="http://schemas.microsoft.com/office/drawing/2014/main" id="{891A4343-C193-4CFA-8372-2E43A07B1845}"/>
                </a:ext>
              </a:extLst>
            </p:cNvPr>
            <p:cNvSpPr txBox="1"/>
            <p:nvPr/>
          </p:nvSpPr>
          <p:spPr>
            <a:xfrm>
              <a:off x="462934" y="1609779"/>
              <a:ext cx="637308" cy="561741"/>
            </a:xfrm>
            <a:prstGeom prst="rect">
              <a:avLst/>
            </a:prstGeom>
            <a:noFill/>
          </p:spPr>
          <p:txBody>
            <a:bodyPr wrap="square" rtlCol="0">
              <a:spAutoFit/>
            </a:bodyPr>
            <a:lstStyle/>
            <a:p>
              <a:r>
                <a:rPr lang="en-US" sz="4267">
                  <a:solidFill>
                    <a:schemeClr val="accent2"/>
                  </a:solidFill>
                  <a:latin typeface="Impact" pitchFamily="34" charset="0"/>
                </a:rPr>
                <a:t>02</a:t>
              </a:r>
            </a:p>
          </p:txBody>
        </p:sp>
      </p:grpSp>
      <p:grpSp>
        <p:nvGrpSpPr>
          <p:cNvPr id="32" name="Group 31">
            <a:extLst>
              <a:ext uri="{FF2B5EF4-FFF2-40B4-BE49-F238E27FC236}">
                <a16:creationId xmlns:a16="http://schemas.microsoft.com/office/drawing/2014/main" id="{3DF5479A-D744-420E-865C-9CEE11BBC7E3}"/>
              </a:ext>
            </a:extLst>
          </p:cNvPr>
          <p:cNvGrpSpPr/>
          <p:nvPr/>
        </p:nvGrpSpPr>
        <p:grpSpPr>
          <a:xfrm>
            <a:off x="432000" y="2998894"/>
            <a:ext cx="1034989" cy="748988"/>
            <a:chOff x="324000" y="2249170"/>
            <a:chExt cx="776242" cy="561741"/>
          </a:xfrm>
        </p:grpSpPr>
        <p:sp>
          <p:nvSpPr>
            <p:cNvPr id="16" name="Rectangle 15">
              <a:extLst>
                <a:ext uri="{FF2B5EF4-FFF2-40B4-BE49-F238E27FC236}">
                  <a16:creationId xmlns:a16="http://schemas.microsoft.com/office/drawing/2014/main" id="{3C680145-B3AD-4B2A-9E40-F5094E133BFE}"/>
                </a:ext>
              </a:extLst>
            </p:cNvPr>
            <p:cNvSpPr/>
            <p:nvPr/>
          </p:nvSpPr>
          <p:spPr>
            <a:xfrm>
              <a:off x="324000" y="2312957"/>
              <a:ext cx="122382" cy="457200"/>
            </a:xfrm>
            <a:prstGeom prst="rect">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a:latin typeface="Arial Nova" panose="020B0504020202020204" pitchFamily="34" charset="0"/>
              </a:endParaRPr>
            </a:p>
          </p:txBody>
        </p:sp>
        <p:sp>
          <p:nvSpPr>
            <p:cNvPr id="17" name="TextBox 16">
              <a:extLst>
                <a:ext uri="{FF2B5EF4-FFF2-40B4-BE49-F238E27FC236}">
                  <a16:creationId xmlns:a16="http://schemas.microsoft.com/office/drawing/2014/main" id="{DDF48DF7-6E11-486A-8FE6-AEE948204566}"/>
                </a:ext>
              </a:extLst>
            </p:cNvPr>
            <p:cNvSpPr txBox="1"/>
            <p:nvPr/>
          </p:nvSpPr>
          <p:spPr>
            <a:xfrm>
              <a:off x="462934" y="2249170"/>
              <a:ext cx="637308" cy="561741"/>
            </a:xfrm>
            <a:prstGeom prst="rect">
              <a:avLst/>
            </a:prstGeom>
            <a:noFill/>
          </p:spPr>
          <p:txBody>
            <a:bodyPr wrap="square" rtlCol="0">
              <a:spAutoFit/>
            </a:bodyPr>
            <a:lstStyle/>
            <a:p>
              <a:r>
                <a:rPr lang="en-US" sz="4267">
                  <a:solidFill>
                    <a:schemeClr val="accent3"/>
                  </a:solidFill>
                  <a:latin typeface="Impact" pitchFamily="34" charset="0"/>
                </a:rPr>
                <a:t>03</a:t>
              </a:r>
            </a:p>
          </p:txBody>
        </p:sp>
      </p:grpSp>
      <p:grpSp>
        <p:nvGrpSpPr>
          <p:cNvPr id="33" name="Group 32">
            <a:extLst>
              <a:ext uri="{FF2B5EF4-FFF2-40B4-BE49-F238E27FC236}">
                <a16:creationId xmlns:a16="http://schemas.microsoft.com/office/drawing/2014/main" id="{D3AB779D-C36B-449A-90A1-4B9C9A8AB11D}"/>
              </a:ext>
            </a:extLst>
          </p:cNvPr>
          <p:cNvGrpSpPr/>
          <p:nvPr/>
        </p:nvGrpSpPr>
        <p:grpSpPr>
          <a:xfrm>
            <a:off x="432000" y="3851415"/>
            <a:ext cx="1034989" cy="748988"/>
            <a:chOff x="324000" y="2888561"/>
            <a:chExt cx="776242" cy="561741"/>
          </a:xfrm>
        </p:grpSpPr>
        <p:sp>
          <p:nvSpPr>
            <p:cNvPr id="20" name="Rectangle 19">
              <a:extLst>
                <a:ext uri="{FF2B5EF4-FFF2-40B4-BE49-F238E27FC236}">
                  <a16:creationId xmlns:a16="http://schemas.microsoft.com/office/drawing/2014/main" id="{8140F5ED-12D8-43D6-B130-3C4F403121C1}"/>
                </a:ext>
              </a:extLst>
            </p:cNvPr>
            <p:cNvSpPr/>
            <p:nvPr/>
          </p:nvSpPr>
          <p:spPr>
            <a:xfrm>
              <a:off x="324000" y="2952348"/>
              <a:ext cx="122382" cy="457200"/>
            </a:xfrm>
            <a:prstGeom prst="rect">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a:latin typeface="Arial Nova" panose="020B0504020202020204" pitchFamily="34" charset="0"/>
              </a:endParaRPr>
            </a:p>
          </p:txBody>
        </p:sp>
        <p:sp>
          <p:nvSpPr>
            <p:cNvPr id="21" name="TextBox 20">
              <a:extLst>
                <a:ext uri="{FF2B5EF4-FFF2-40B4-BE49-F238E27FC236}">
                  <a16:creationId xmlns:a16="http://schemas.microsoft.com/office/drawing/2014/main" id="{174EFB40-188F-4F11-AF25-AA94EF9E5756}"/>
                </a:ext>
              </a:extLst>
            </p:cNvPr>
            <p:cNvSpPr txBox="1"/>
            <p:nvPr/>
          </p:nvSpPr>
          <p:spPr>
            <a:xfrm>
              <a:off x="462934" y="2888561"/>
              <a:ext cx="637308" cy="561741"/>
            </a:xfrm>
            <a:prstGeom prst="rect">
              <a:avLst/>
            </a:prstGeom>
            <a:noFill/>
          </p:spPr>
          <p:txBody>
            <a:bodyPr wrap="square" rtlCol="0">
              <a:spAutoFit/>
            </a:bodyPr>
            <a:lstStyle/>
            <a:p>
              <a:r>
                <a:rPr lang="en-US" sz="4267">
                  <a:solidFill>
                    <a:schemeClr val="accent4"/>
                  </a:solidFill>
                  <a:latin typeface="Impact" pitchFamily="34" charset="0"/>
                </a:rPr>
                <a:t>04</a:t>
              </a:r>
            </a:p>
          </p:txBody>
        </p:sp>
      </p:grpSp>
      <p:grpSp>
        <p:nvGrpSpPr>
          <p:cNvPr id="34" name="Group 33">
            <a:extLst>
              <a:ext uri="{FF2B5EF4-FFF2-40B4-BE49-F238E27FC236}">
                <a16:creationId xmlns:a16="http://schemas.microsoft.com/office/drawing/2014/main" id="{919BE849-4E9C-4E5A-964F-03DD46AD681A}"/>
              </a:ext>
            </a:extLst>
          </p:cNvPr>
          <p:cNvGrpSpPr/>
          <p:nvPr/>
        </p:nvGrpSpPr>
        <p:grpSpPr>
          <a:xfrm>
            <a:off x="432000" y="4703937"/>
            <a:ext cx="1159933" cy="748988"/>
            <a:chOff x="324000" y="3527952"/>
            <a:chExt cx="869950" cy="561741"/>
          </a:xfrm>
        </p:grpSpPr>
        <p:sp>
          <p:nvSpPr>
            <p:cNvPr id="24" name="Rectangle 23">
              <a:extLst>
                <a:ext uri="{FF2B5EF4-FFF2-40B4-BE49-F238E27FC236}">
                  <a16:creationId xmlns:a16="http://schemas.microsoft.com/office/drawing/2014/main" id="{7CA7B16F-5C06-4879-B941-44B5FD928812}"/>
                </a:ext>
              </a:extLst>
            </p:cNvPr>
            <p:cNvSpPr/>
            <p:nvPr/>
          </p:nvSpPr>
          <p:spPr>
            <a:xfrm>
              <a:off x="324000" y="3591739"/>
              <a:ext cx="122382" cy="457200"/>
            </a:xfrm>
            <a:prstGeom prst="rect">
              <a:avLst/>
            </a:prstGeom>
            <a:solidFill>
              <a:schemeClr val="accent5"/>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a:latin typeface="Arial Nova" panose="020B0504020202020204" pitchFamily="34" charset="0"/>
              </a:endParaRPr>
            </a:p>
          </p:txBody>
        </p:sp>
        <p:sp>
          <p:nvSpPr>
            <p:cNvPr id="25" name="TextBox 24">
              <a:extLst>
                <a:ext uri="{FF2B5EF4-FFF2-40B4-BE49-F238E27FC236}">
                  <a16:creationId xmlns:a16="http://schemas.microsoft.com/office/drawing/2014/main" id="{4913F642-8676-49CD-9378-2B6BD2FDEB24}"/>
                </a:ext>
              </a:extLst>
            </p:cNvPr>
            <p:cNvSpPr txBox="1"/>
            <p:nvPr/>
          </p:nvSpPr>
          <p:spPr>
            <a:xfrm>
              <a:off x="462934" y="3527952"/>
              <a:ext cx="731016" cy="561741"/>
            </a:xfrm>
            <a:prstGeom prst="rect">
              <a:avLst/>
            </a:prstGeom>
            <a:noFill/>
          </p:spPr>
          <p:txBody>
            <a:bodyPr wrap="square" rtlCol="0">
              <a:spAutoFit/>
            </a:bodyPr>
            <a:lstStyle/>
            <a:p>
              <a:r>
                <a:rPr lang="en-US" sz="4267">
                  <a:solidFill>
                    <a:schemeClr val="accent5"/>
                  </a:solidFill>
                  <a:latin typeface="Impact" pitchFamily="34" charset="0"/>
                </a:rPr>
                <a:t>05</a:t>
              </a:r>
            </a:p>
          </p:txBody>
        </p:sp>
      </p:grpSp>
      <p:grpSp>
        <p:nvGrpSpPr>
          <p:cNvPr id="35" name="Group 34">
            <a:extLst>
              <a:ext uri="{FF2B5EF4-FFF2-40B4-BE49-F238E27FC236}">
                <a16:creationId xmlns:a16="http://schemas.microsoft.com/office/drawing/2014/main" id="{4AFFBDB2-5882-402C-9E75-62A32BA3279B}"/>
              </a:ext>
            </a:extLst>
          </p:cNvPr>
          <p:cNvGrpSpPr/>
          <p:nvPr/>
        </p:nvGrpSpPr>
        <p:grpSpPr>
          <a:xfrm>
            <a:off x="432000" y="5556457"/>
            <a:ext cx="1159933" cy="748988"/>
            <a:chOff x="324000" y="4167342"/>
            <a:chExt cx="869950" cy="561741"/>
          </a:xfrm>
        </p:grpSpPr>
        <p:sp>
          <p:nvSpPr>
            <p:cNvPr id="28" name="Rectangle 27">
              <a:extLst>
                <a:ext uri="{FF2B5EF4-FFF2-40B4-BE49-F238E27FC236}">
                  <a16:creationId xmlns:a16="http://schemas.microsoft.com/office/drawing/2014/main" id="{1ED37896-6292-483B-89F7-8E03C1B9ED68}"/>
                </a:ext>
              </a:extLst>
            </p:cNvPr>
            <p:cNvSpPr/>
            <p:nvPr/>
          </p:nvSpPr>
          <p:spPr>
            <a:xfrm>
              <a:off x="324000" y="4231129"/>
              <a:ext cx="122382" cy="45720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a:latin typeface="Arial Nova" panose="020B0504020202020204" pitchFamily="34" charset="0"/>
              </a:endParaRPr>
            </a:p>
          </p:txBody>
        </p:sp>
        <p:sp>
          <p:nvSpPr>
            <p:cNvPr id="29" name="TextBox 28">
              <a:extLst>
                <a:ext uri="{FF2B5EF4-FFF2-40B4-BE49-F238E27FC236}">
                  <a16:creationId xmlns:a16="http://schemas.microsoft.com/office/drawing/2014/main" id="{54B6F334-07CC-4416-9A70-EE68005904F8}"/>
                </a:ext>
              </a:extLst>
            </p:cNvPr>
            <p:cNvSpPr txBox="1"/>
            <p:nvPr/>
          </p:nvSpPr>
          <p:spPr>
            <a:xfrm>
              <a:off x="462934" y="4167342"/>
              <a:ext cx="731016" cy="561741"/>
            </a:xfrm>
            <a:prstGeom prst="rect">
              <a:avLst/>
            </a:prstGeom>
            <a:noFill/>
          </p:spPr>
          <p:txBody>
            <a:bodyPr wrap="square" rtlCol="0">
              <a:spAutoFit/>
            </a:bodyPr>
            <a:lstStyle/>
            <a:p>
              <a:r>
                <a:rPr lang="en-US" sz="4267">
                  <a:solidFill>
                    <a:schemeClr val="accent6"/>
                  </a:solidFill>
                  <a:latin typeface="Impact" pitchFamily="34" charset="0"/>
                </a:rPr>
                <a:t>06</a:t>
              </a:r>
            </a:p>
          </p:txBody>
        </p:sp>
      </p:grpSp>
      <p:sp>
        <p:nvSpPr>
          <p:cNvPr id="3" name="Text Placeholder 2">
            <a:extLst>
              <a:ext uri="{FF2B5EF4-FFF2-40B4-BE49-F238E27FC236}">
                <a16:creationId xmlns:a16="http://schemas.microsoft.com/office/drawing/2014/main" id="{4A32CE3C-896B-46F3-AA80-7C8037C973EB}"/>
              </a:ext>
            </a:extLst>
          </p:cNvPr>
          <p:cNvSpPr>
            <a:spLocks noGrp="1"/>
          </p:cNvSpPr>
          <p:nvPr>
            <p:ph type="body" sz="quarter" idx="13" hasCustomPrompt="1"/>
          </p:nvPr>
        </p:nvSpPr>
        <p:spPr>
          <a:xfrm>
            <a:off x="1638800" y="1527411"/>
            <a:ext cx="6529149" cy="312579"/>
          </a:xfrm>
        </p:spPr>
        <p:txBody>
          <a:bodyPr rIns="0" bIns="0" anchor="ctr">
            <a:normAutofit/>
          </a:bodyPr>
          <a:lstStyle>
            <a:lvl1pPr marL="0" indent="0">
              <a:buNone/>
              <a:defRPr sz="1867"/>
            </a:lvl1pPr>
          </a:lstStyle>
          <a:p>
            <a:pPr lvl="0"/>
            <a:r>
              <a:rPr lang="en-US"/>
              <a:t>SECTION DIVIDER 1</a:t>
            </a:r>
          </a:p>
        </p:txBody>
      </p:sp>
      <p:sp>
        <p:nvSpPr>
          <p:cNvPr id="36" name="Text Placeholder 2">
            <a:extLst>
              <a:ext uri="{FF2B5EF4-FFF2-40B4-BE49-F238E27FC236}">
                <a16:creationId xmlns:a16="http://schemas.microsoft.com/office/drawing/2014/main" id="{27522565-96B8-44DB-AB59-310E11A6DE8C}"/>
              </a:ext>
            </a:extLst>
          </p:cNvPr>
          <p:cNvSpPr>
            <a:spLocks noGrp="1"/>
          </p:cNvSpPr>
          <p:nvPr>
            <p:ph type="body" sz="quarter" idx="14" hasCustomPrompt="1"/>
          </p:nvPr>
        </p:nvSpPr>
        <p:spPr>
          <a:xfrm>
            <a:off x="1638800" y="2379932"/>
            <a:ext cx="6529149" cy="312579"/>
          </a:xfrm>
        </p:spPr>
        <p:txBody>
          <a:bodyPr rIns="0" bIns="0" anchor="ctr">
            <a:normAutofit/>
          </a:bodyPr>
          <a:lstStyle>
            <a:lvl1pPr marL="0" indent="0">
              <a:buNone/>
              <a:defRPr sz="1867"/>
            </a:lvl1pPr>
          </a:lstStyle>
          <a:p>
            <a:pPr lvl="0"/>
            <a:r>
              <a:rPr lang="en-US"/>
              <a:t>SECTION DIVIDER 2</a:t>
            </a:r>
          </a:p>
        </p:txBody>
      </p:sp>
      <p:sp>
        <p:nvSpPr>
          <p:cNvPr id="37" name="Text Placeholder 2">
            <a:extLst>
              <a:ext uri="{FF2B5EF4-FFF2-40B4-BE49-F238E27FC236}">
                <a16:creationId xmlns:a16="http://schemas.microsoft.com/office/drawing/2014/main" id="{D20B090F-D8BF-414D-90A1-D2DBE446D49D}"/>
              </a:ext>
            </a:extLst>
          </p:cNvPr>
          <p:cNvSpPr>
            <a:spLocks noGrp="1"/>
          </p:cNvSpPr>
          <p:nvPr>
            <p:ph type="body" sz="quarter" idx="15" hasCustomPrompt="1"/>
          </p:nvPr>
        </p:nvSpPr>
        <p:spPr>
          <a:xfrm>
            <a:off x="1638800" y="3232453"/>
            <a:ext cx="6529149" cy="312579"/>
          </a:xfrm>
        </p:spPr>
        <p:txBody>
          <a:bodyPr rIns="0" bIns="0" anchor="ctr">
            <a:normAutofit/>
          </a:bodyPr>
          <a:lstStyle>
            <a:lvl1pPr marL="0" indent="0">
              <a:buNone/>
              <a:defRPr sz="1867"/>
            </a:lvl1pPr>
          </a:lstStyle>
          <a:p>
            <a:pPr lvl="0"/>
            <a:r>
              <a:rPr lang="en-US"/>
              <a:t>SECTION DIVIDER 3</a:t>
            </a:r>
          </a:p>
        </p:txBody>
      </p:sp>
      <p:sp>
        <p:nvSpPr>
          <p:cNvPr id="38" name="Text Placeholder 2">
            <a:extLst>
              <a:ext uri="{FF2B5EF4-FFF2-40B4-BE49-F238E27FC236}">
                <a16:creationId xmlns:a16="http://schemas.microsoft.com/office/drawing/2014/main" id="{FD56B850-8139-4412-AA48-5B3080C68A55}"/>
              </a:ext>
            </a:extLst>
          </p:cNvPr>
          <p:cNvSpPr>
            <a:spLocks noGrp="1"/>
          </p:cNvSpPr>
          <p:nvPr>
            <p:ph type="body" sz="quarter" idx="16" hasCustomPrompt="1"/>
          </p:nvPr>
        </p:nvSpPr>
        <p:spPr>
          <a:xfrm>
            <a:off x="1638800" y="4084975"/>
            <a:ext cx="6529149" cy="312579"/>
          </a:xfrm>
        </p:spPr>
        <p:txBody>
          <a:bodyPr rIns="0" bIns="0" anchor="ctr">
            <a:normAutofit/>
          </a:bodyPr>
          <a:lstStyle>
            <a:lvl1pPr marL="0" indent="0">
              <a:buNone/>
              <a:defRPr sz="1867"/>
            </a:lvl1pPr>
          </a:lstStyle>
          <a:p>
            <a:pPr lvl="0"/>
            <a:r>
              <a:rPr lang="en-US"/>
              <a:t>SECTION DIVIDER 4</a:t>
            </a:r>
          </a:p>
        </p:txBody>
      </p:sp>
      <p:sp>
        <p:nvSpPr>
          <p:cNvPr id="39" name="Text Placeholder 2">
            <a:extLst>
              <a:ext uri="{FF2B5EF4-FFF2-40B4-BE49-F238E27FC236}">
                <a16:creationId xmlns:a16="http://schemas.microsoft.com/office/drawing/2014/main" id="{BBAD39C6-C5BE-4DA1-BBBB-C5DDFB535840}"/>
              </a:ext>
            </a:extLst>
          </p:cNvPr>
          <p:cNvSpPr>
            <a:spLocks noGrp="1"/>
          </p:cNvSpPr>
          <p:nvPr>
            <p:ph type="body" sz="quarter" idx="17" hasCustomPrompt="1"/>
          </p:nvPr>
        </p:nvSpPr>
        <p:spPr>
          <a:xfrm>
            <a:off x="1638800" y="4937496"/>
            <a:ext cx="6529149" cy="312579"/>
          </a:xfrm>
        </p:spPr>
        <p:txBody>
          <a:bodyPr rIns="0" bIns="0" anchor="ctr">
            <a:normAutofit/>
          </a:bodyPr>
          <a:lstStyle>
            <a:lvl1pPr marL="0" indent="0">
              <a:buNone/>
              <a:defRPr sz="1867"/>
            </a:lvl1pPr>
          </a:lstStyle>
          <a:p>
            <a:pPr lvl="0"/>
            <a:r>
              <a:rPr lang="en-US"/>
              <a:t>SECTION DIVIDER 5</a:t>
            </a:r>
          </a:p>
        </p:txBody>
      </p:sp>
      <p:sp>
        <p:nvSpPr>
          <p:cNvPr id="40" name="Text Placeholder 2">
            <a:extLst>
              <a:ext uri="{FF2B5EF4-FFF2-40B4-BE49-F238E27FC236}">
                <a16:creationId xmlns:a16="http://schemas.microsoft.com/office/drawing/2014/main" id="{DEDBBCB0-9781-4DA9-92FC-BE500461DC46}"/>
              </a:ext>
            </a:extLst>
          </p:cNvPr>
          <p:cNvSpPr>
            <a:spLocks noGrp="1"/>
          </p:cNvSpPr>
          <p:nvPr>
            <p:ph type="body" sz="quarter" idx="18" hasCustomPrompt="1"/>
          </p:nvPr>
        </p:nvSpPr>
        <p:spPr>
          <a:xfrm>
            <a:off x="1638800" y="5790016"/>
            <a:ext cx="6529149" cy="312579"/>
          </a:xfrm>
        </p:spPr>
        <p:txBody>
          <a:bodyPr rIns="0" bIns="0" anchor="ctr">
            <a:normAutofit/>
          </a:bodyPr>
          <a:lstStyle>
            <a:lvl1pPr marL="0" indent="0">
              <a:buNone/>
              <a:defRPr sz="1867"/>
            </a:lvl1pPr>
          </a:lstStyle>
          <a:p>
            <a:pPr lvl="0"/>
            <a:r>
              <a:rPr lang="en-US"/>
              <a:t>SECTION DIVIDER 6</a:t>
            </a:r>
          </a:p>
        </p:txBody>
      </p:sp>
    </p:spTree>
    <p:extLst>
      <p:ext uri="{BB962C8B-B14F-4D97-AF65-F5344CB8AC3E}">
        <p14:creationId xmlns:p14="http://schemas.microsoft.com/office/powerpoint/2010/main" val="1470573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504995"/>
            <a:ext cx="10051200" cy="461655"/>
          </a:xfrm>
          <a:prstGeom prst="rect">
            <a:avLst/>
          </a:prstGeom>
        </p:spPr>
        <p:txBody>
          <a:bodyPr/>
          <a:lstStyle>
            <a:lvl1pPr>
              <a:defRPr baseline="0"/>
            </a:lvl1pPr>
          </a:lstStyle>
          <a:p>
            <a:r>
              <a:rPr lang="en-US"/>
              <a:t>TITLE OF THE SLIDE GOES HERE</a:t>
            </a:r>
          </a:p>
        </p:txBody>
      </p:sp>
      <p:sp>
        <p:nvSpPr>
          <p:cNvPr id="3" name="Content Placeholder 2"/>
          <p:cNvSpPr>
            <a:spLocks noGrp="1"/>
          </p:cNvSpPr>
          <p:nvPr>
            <p:ph idx="1"/>
          </p:nvPr>
        </p:nvSpPr>
        <p:spPr>
          <a:xfrm>
            <a:off x="432001" y="1368215"/>
            <a:ext cx="11216217" cy="4878071"/>
          </a:xfrm>
        </p:spPr>
        <p:txBody>
          <a:bodyPr/>
          <a:lstStyle>
            <a:lvl1pPr marL="302355" indent="-302355">
              <a:buFont typeface="Wingdings" panose="05000000000000000000" pitchFamily="2" charset="2"/>
              <a:buChar char="§"/>
              <a:defRPr/>
            </a:lvl1pPr>
            <a:lvl2pPr>
              <a:defRPr sz="2133"/>
            </a:lvl2pPr>
            <a:lvl3pPr marL="1055974">
              <a:defRPr sz="2133">
                <a:latin typeface="Arial Nova" panose="020B0504020202020204" pitchFamily="34" charset="0"/>
              </a:defRPr>
            </a:lvl3pPr>
            <a:lvl4pPr marL="1439964">
              <a:defRPr sz="1867">
                <a:latin typeface="Arial Nova" panose="020B0504020202020204" pitchFamily="34" charset="0"/>
              </a:defRPr>
            </a:lvl4pPr>
            <a:lvl5pPr marL="1775956">
              <a:defRPr sz="1867">
                <a:latin typeface="Arial Nova" panose="020B05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6AB342A-830E-438F-A6A8-BEDF509AB0A8}" type="slidenum">
              <a:rPr lang="en-US" smtClean="0"/>
              <a:pPr/>
              <a:t>‹#›</a:t>
            </a:fld>
            <a:endParaRPr lang="en-US"/>
          </a:p>
        </p:txBody>
      </p:sp>
    </p:spTree>
    <p:extLst>
      <p:ext uri="{BB962C8B-B14F-4D97-AF65-F5344CB8AC3E}">
        <p14:creationId xmlns:p14="http://schemas.microsoft.com/office/powerpoint/2010/main" val="40273072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31800" y="1368638"/>
            <a:ext cx="5471584" cy="4892463"/>
          </a:xfrm>
        </p:spPr>
        <p:txBody>
          <a:bodyPr>
            <a:normAutofit/>
          </a:bodyPr>
          <a:lstStyle>
            <a:lvl1pPr marL="302355" indent="-302355">
              <a:buFont typeface="Wingdings" panose="05000000000000000000" pitchFamily="2" charset="2"/>
              <a:buChar char="§"/>
              <a:defRPr sz="2133"/>
            </a:lvl1pPr>
            <a:lvl2pPr>
              <a:defRPr sz="1867"/>
            </a:lvl2pPr>
            <a:lvl3pPr>
              <a:defRPr sz="1600">
                <a:latin typeface="Arial Nova" panose="020B0504020202020204" pitchFamily="34" charset="0"/>
              </a:defRPr>
            </a:lvl3pPr>
            <a:lvl4pPr>
              <a:defRPr sz="1467">
                <a:latin typeface="Arial Nova" panose="020B0504020202020204" pitchFamily="34" charset="0"/>
              </a:defRPr>
            </a:lvl4pPr>
            <a:lvl5pPr>
              <a:defRPr sz="1467">
                <a:latin typeface="Arial Nova" panose="020B050402020202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314018" y="1368638"/>
            <a:ext cx="5446183" cy="4892463"/>
          </a:xfrm>
        </p:spPr>
        <p:txBody>
          <a:bodyPr>
            <a:normAutofit/>
          </a:bodyPr>
          <a:lstStyle>
            <a:lvl1pPr marL="302355" indent="-302355">
              <a:buFont typeface="Wingdings" panose="05000000000000000000" pitchFamily="2" charset="2"/>
              <a:buChar char="§"/>
              <a:defRPr sz="2133"/>
            </a:lvl1pPr>
            <a:lvl2pPr>
              <a:defRPr sz="1867"/>
            </a:lvl2pPr>
            <a:lvl3pPr>
              <a:defRPr sz="1600">
                <a:latin typeface="Arial Nova" panose="020B0504020202020204" pitchFamily="34" charset="0"/>
              </a:defRPr>
            </a:lvl3pPr>
            <a:lvl4pPr>
              <a:defRPr sz="1467">
                <a:latin typeface="Arial Nova" panose="020B0504020202020204" pitchFamily="34" charset="0"/>
              </a:defRPr>
            </a:lvl4pPr>
            <a:lvl5pPr>
              <a:defRPr sz="1467">
                <a:latin typeface="Arial Nova" panose="020B050402020202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431800" y="504995"/>
            <a:ext cx="10104200" cy="461655"/>
          </a:xfrm>
          <a:prstGeom prst="rect">
            <a:avLst/>
          </a:prstGeom>
        </p:spPr>
        <p:txBody>
          <a:bodyPr/>
          <a:lstStyle>
            <a:lvl1pPr>
              <a:defRPr baseline="0"/>
            </a:lvl1pPr>
          </a:lstStyle>
          <a:p>
            <a:r>
              <a:rPr lang="en-US"/>
              <a:t>TITLE OF THE SLIDE GOES HERE</a:t>
            </a:r>
          </a:p>
        </p:txBody>
      </p:sp>
      <p:sp>
        <p:nvSpPr>
          <p:cNvPr id="7" name="Slide Number Placeholder 6"/>
          <p:cNvSpPr>
            <a:spLocks noGrp="1"/>
          </p:cNvSpPr>
          <p:nvPr>
            <p:ph type="sldNum" sz="quarter" idx="12"/>
          </p:nvPr>
        </p:nvSpPr>
        <p:spPr/>
        <p:txBody>
          <a:bodyPr/>
          <a:lstStyle/>
          <a:p>
            <a:fld id="{D6AB342A-830E-438F-A6A8-BEDF509AB0A8}" type="slidenum">
              <a:rPr lang="en-US" smtClean="0"/>
              <a:pPr/>
              <a:t>‹#›</a:t>
            </a:fld>
            <a:endParaRPr lang="en-US"/>
          </a:p>
        </p:txBody>
      </p:sp>
    </p:spTree>
    <p:extLst>
      <p:ext uri="{BB962C8B-B14F-4D97-AF65-F5344CB8AC3E}">
        <p14:creationId xmlns:p14="http://schemas.microsoft.com/office/powerpoint/2010/main" val="31452631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4800" y="504995"/>
            <a:ext cx="10051200" cy="461655"/>
          </a:xfrm>
          <a:prstGeom prst="rect">
            <a:avLst/>
          </a:prstGeom>
        </p:spPr>
        <p:txBody>
          <a:bodyPr/>
          <a:lstStyle>
            <a:lvl1pPr>
              <a:defRPr baseline="0"/>
            </a:lvl1pPr>
          </a:lstStyle>
          <a:p>
            <a:r>
              <a:rPr lang="en-US"/>
              <a:t>TITLE OF THE SLIDE GOES HERE</a:t>
            </a:r>
          </a:p>
        </p:txBody>
      </p:sp>
      <p:sp>
        <p:nvSpPr>
          <p:cNvPr id="3" name="Content Placeholder 2"/>
          <p:cNvSpPr>
            <a:spLocks noGrp="1"/>
          </p:cNvSpPr>
          <p:nvPr>
            <p:ph sz="half" idx="1"/>
          </p:nvPr>
        </p:nvSpPr>
        <p:spPr>
          <a:xfrm>
            <a:off x="482600" y="1368638"/>
            <a:ext cx="5384800" cy="4864100"/>
          </a:xfrm>
        </p:spPr>
        <p:txBody>
          <a:bodyPr>
            <a:normAutofit/>
          </a:bodyPr>
          <a:lstStyle>
            <a:lvl1pPr>
              <a:defRPr sz="2133"/>
            </a:lvl1pPr>
            <a:lvl2pPr>
              <a:defRPr sz="1867"/>
            </a:lvl2pPr>
            <a:lvl3pPr>
              <a:defRPr sz="1600">
                <a:latin typeface="Arial Nova" panose="020B0504020202020204" pitchFamily="34" charset="0"/>
              </a:defRPr>
            </a:lvl3pPr>
            <a:lvl4pPr>
              <a:defRPr sz="1467">
                <a:latin typeface="Arial Nova" panose="020B0504020202020204" pitchFamily="34" charset="0"/>
              </a:defRPr>
            </a:lvl4pPr>
            <a:lvl5pPr>
              <a:defRPr sz="1467">
                <a:latin typeface="Arial Nova" panose="020B050402020202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14017" y="1368638"/>
            <a:ext cx="5384800" cy="4864100"/>
          </a:xfrm>
        </p:spPr>
        <p:txBody>
          <a:bodyPr>
            <a:normAutofit/>
          </a:bodyPr>
          <a:lstStyle>
            <a:lvl1pPr>
              <a:defRPr sz="2133"/>
            </a:lvl1pPr>
            <a:lvl2pPr>
              <a:defRPr sz="1867"/>
            </a:lvl2pPr>
            <a:lvl3pPr>
              <a:defRPr sz="1600">
                <a:latin typeface="Arial Nova" panose="020B0504020202020204" pitchFamily="34" charset="0"/>
              </a:defRPr>
            </a:lvl3pPr>
            <a:lvl4pPr>
              <a:defRPr sz="1467">
                <a:latin typeface="Arial Nova" panose="020B0504020202020204" pitchFamily="34" charset="0"/>
              </a:defRPr>
            </a:lvl4pPr>
            <a:lvl5pPr>
              <a:defRPr sz="1467">
                <a:latin typeface="Arial Nova" panose="020B050402020202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D6AB342A-830E-438F-A6A8-BEDF509AB0A8}" type="slidenum">
              <a:rPr lang="en-US" smtClean="0"/>
              <a:pPr/>
              <a:t>‹#›</a:t>
            </a:fld>
            <a:endParaRPr lang="en-US"/>
          </a:p>
        </p:txBody>
      </p:sp>
    </p:spTree>
    <p:extLst>
      <p:ext uri="{BB962C8B-B14F-4D97-AF65-F5344CB8AC3E}">
        <p14:creationId xmlns:p14="http://schemas.microsoft.com/office/powerpoint/2010/main" val="42737000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520390"/>
            <a:ext cx="10051200" cy="461655"/>
          </a:xfrm>
          <a:prstGeom prst="rect">
            <a:avLst/>
          </a:prstGeom>
        </p:spPr>
        <p:txBody>
          <a:bodyPr anchor="b"/>
          <a:lstStyle>
            <a:lvl1pPr marL="0" marR="0" indent="0" algn="l" defTabSz="1219018" rtl="0" eaLnBrk="1" fontAlgn="auto" latinLnBrk="0" hangingPunct="1">
              <a:lnSpc>
                <a:spcPct val="100000"/>
              </a:lnSpc>
              <a:spcBef>
                <a:spcPct val="0"/>
              </a:spcBef>
              <a:spcAft>
                <a:spcPts val="0"/>
              </a:spcAft>
              <a:buClrTx/>
              <a:buSzTx/>
              <a:buFontTx/>
              <a:buNone/>
              <a:tabLst/>
              <a:defRPr kumimoji="0" lang="en-US" sz="2400" b="1" i="0" u="none" strike="noStrike" kern="1200" cap="none" spc="0" normalizeH="0" baseline="0" noProof="0" dirty="0" smtClean="0">
                <a:ln>
                  <a:noFill/>
                </a:ln>
                <a:solidFill>
                  <a:srgbClr val="595959"/>
                </a:solidFill>
                <a:effectLst/>
                <a:uLnTx/>
                <a:uFillTx/>
                <a:latin typeface="Arial Nova" panose="020B0504020202020204" pitchFamily="34" charset="0"/>
                <a:ea typeface="+mj-ea"/>
                <a:cs typeface="+mj-cs"/>
              </a:defRPr>
            </a:lvl1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TITLE OF THE SLIDE GOES HERE</a:t>
            </a:r>
          </a:p>
        </p:txBody>
      </p:sp>
      <p:sp>
        <p:nvSpPr>
          <p:cNvPr id="3" name="Text Placeholder 2"/>
          <p:cNvSpPr>
            <a:spLocks noGrp="1"/>
          </p:cNvSpPr>
          <p:nvPr>
            <p:ph type="body" idx="1" hasCustomPrompt="1"/>
          </p:nvPr>
        </p:nvSpPr>
        <p:spPr>
          <a:xfrm>
            <a:off x="432000" y="1366801"/>
            <a:ext cx="5472000" cy="287323"/>
          </a:xfrm>
        </p:spPr>
        <p:txBody>
          <a:bodyPr wrap="square" rIns="0" bIns="0" anchor="ctr">
            <a:spAutoFit/>
          </a:bodyPr>
          <a:lstStyle>
            <a:lvl1pPr marL="0" indent="0">
              <a:buNone/>
              <a:defRPr kumimoji="0" lang="en-US" sz="1867"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2 Column heading goes here</a:t>
            </a:r>
          </a:p>
        </p:txBody>
      </p:sp>
      <p:sp>
        <p:nvSpPr>
          <p:cNvPr id="4" name="Content Placeholder 3"/>
          <p:cNvSpPr>
            <a:spLocks noGrp="1"/>
          </p:cNvSpPr>
          <p:nvPr>
            <p:ph sz="half" idx="2" hasCustomPrompt="1"/>
          </p:nvPr>
        </p:nvSpPr>
        <p:spPr>
          <a:xfrm>
            <a:off x="431999" y="1778002"/>
            <a:ext cx="5472000" cy="4468284"/>
          </a:xfrm>
        </p:spPr>
        <p:txBody>
          <a:bodyPr tIns="0">
            <a:normAutofit/>
          </a:bodyPr>
          <a:lstStyle>
            <a:lvl1pPr marL="302355" indent="-302355">
              <a:lnSpc>
                <a:spcPct val="100000"/>
              </a:lnSpc>
              <a:spcBef>
                <a:spcPts val="533"/>
              </a:spcBef>
              <a:buFont typeface="Wingdings" panose="05000000000000000000" pitchFamily="2" charset="2"/>
              <a:buChar char="§"/>
              <a:defRPr lang="en-US" sz="1867" kern="1200" dirty="0" smtClean="0">
                <a:solidFill>
                  <a:srgbClr val="595959"/>
                </a:solidFill>
                <a:latin typeface="Arial Nova" panose="020B0504020202020204" pitchFamily="34" charset="0"/>
                <a:ea typeface="+mn-ea"/>
                <a:cs typeface="+mn-cs"/>
              </a:defRPr>
            </a:lvl1pPr>
            <a:lvl2pPr marL="758286">
              <a:lnSpc>
                <a:spcPct val="100000"/>
              </a:lnSpc>
              <a:spcBef>
                <a:spcPts val="533"/>
              </a:spcBef>
              <a:defRPr sz="1600"/>
            </a:lvl2pPr>
            <a:lvl3pPr>
              <a:defRPr sz="1867">
                <a:latin typeface="Arial Nova" panose="020B0504020202020204" pitchFamily="34" charset="0"/>
              </a:defRPr>
            </a:lvl3pPr>
            <a:lvl4pPr>
              <a:defRPr sz="1600">
                <a:latin typeface="Arial Nova" panose="020B0504020202020204" pitchFamily="34" charset="0"/>
              </a:defRPr>
            </a:lvl4pPr>
            <a:lvl5pPr>
              <a:defRPr sz="1600">
                <a:latin typeface="Arial Nova" panose="020B0504020202020204" pitchFamily="34" charset="0"/>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314019" y="1366801"/>
            <a:ext cx="5448000" cy="287323"/>
          </a:xfrm>
        </p:spPr>
        <p:txBody>
          <a:bodyPr wrap="square" rIns="0" bIns="0" anchor="ctr">
            <a:spAutoFit/>
          </a:bodyPr>
          <a:lstStyle>
            <a:lvl1pPr marL="0" marR="0" indent="0" algn="l" defTabSz="1219018" rtl="0" eaLnBrk="1" fontAlgn="auto" latinLnBrk="0" hangingPunct="1">
              <a:lnSpc>
                <a:spcPct val="100000"/>
              </a:lnSpc>
              <a:spcBef>
                <a:spcPct val="0"/>
              </a:spcBef>
              <a:spcAft>
                <a:spcPts val="0"/>
              </a:spcAft>
              <a:buClrTx/>
              <a:buSzTx/>
              <a:buFontTx/>
              <a:buNone/>
              <a:tabLst/>
              <a:defRPr kumimoji="0" lang="en-US" sz="1867"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2 Column heading goes here</a:t>
            </a:r>
          </a:p>
        </p:txBody>
      </p:sp>
      <p:sp>
        <p:nvSpPr>
          <p:cNvPr id="6" name="Content Placeholder 5"/>
          <p:cNvSpPr>
            <a:spLocks noGrp="1"/>
          </p:cNvSpPr>
          <p:nvPr>
            <p:ph sz="quarter" idx="4" hasCustomPrompt="1"/>
          </p:nvPr>
        </p:nvSpPr>
        <p:spPr>
          <a:xfrm>
            <a:off x="6314017" y="1778002"/>
            <a:ext cx="5448000" cy="4468284"/>
          </a:xfrm>
        </p:spPr>
        <p:txBody>
          <a:bodyPr tIns="0"/>
          <a:lstStyle>
            <a:lvl1pPr marL="380990" indent="-380990">
              <a:buFont typeface="Wingdings" panose="05000000000000000000" pitchFamily="2" charset="2"/>
              <a:buChar char="§"/>
              <a:defRPr lang="en-US" sz="1867" kern="1200" dirty="0" smtClean="0">
                <a:solidFill>
                  <a:srgbClr val="595959"/>
                </a:solidFill>
                <a:latin typeface="Arial Nova" panose="020B0504020202020204" pitchFamily="34" charset="0"/>
                <a:ea typeface="+mn-ea"/>
                <a:cs typeface="+mn-cs"/>
              </a:defRPr>
            </a:lvl1pPr>
            <a:lvl2pPr marL="758286" indent="-380942">
              <a:defRPr lang="en-US" sz="1600" kern="1200" dirty="0" smtClean="0">
                <a:solidFill>
                  <a:srgbClr val="595959"/>
                </a:solidFill>
                <a:latin typeface="Arial Nova" panose="020B0504020202020204" pitchFamily="34" charset="0"/>
                <a:ea typeface="+mn-ea"/>
                <a:cs typeface="+mn-cs"/>
              </a:defRPr>
            </a:lvl2pPr>
            <a:lvl3pPr marL="1523771" indent="-304754">
              <a:defRPr lang="en-US" sz="1867" kern="1200" dirty="0" smtClean="0">
                <a:solidFill>
                  <a:srgbClr val="595959"/>
                </a:solidFill>
                <a:latin typeface="Arial Nova" panose="020B0504020202020204" pitchFamily="34" charset="0"/>
                <a:ea typeface="+mn-ea"/>
                <a:cs typeface="+mn-cs"/>
              </a:defRPr>
            </a:lvl3pPr>
            <a:lvl4pPr marL="2133280" indent="-304754">
              <a:defRPr lang="en-US" sz="1600" kern="1200" dirty="0" smtClean="0">
                <a:solidFill>
                  <a:srgbClr val="595959"/>
                </a:solidFill>
                <a:latin typeface="Arial Nova" panose="020B0504020202020204" pitchFamily="34" charset="0"/>
                <a:ea typeface="+mn-ea"/>
                <a:cs typeface="+mn-cs"/>
              </a:defRPr>
            </a:lvl4pPr>
            <a:lvl5pPr marL="2742789" indent="-304754">
              <a:defRPr lang="en-US" sz="1600" kern="1200" dirty="0">
                <a:solidFill>
                  <a:srgbClr val="595959"/>
                </a:solidFill>
                <a:latin typeface="Arial Nova" panose="020B0504020202020204" pitchFamily="34" charset="0"/>
                <a:ea typeface="+mn-ea"/>
                <a:cs typeface="+mn-cs"/>
              </a:defRPr>
            </a:lvl5pPr>
            <a:lvl6pPr>
              <a:defRPr sz="2133"/>
            </a:lvl6pPr>
            <a:lvl7pPr>
              <a:defRPr sz="2133"/>
            </a:lvl7pPr>
            <a:lvl8pPr>
              <a:defRPr sz="2133"/>
            </a:lvl8pPr>
            <a:lvl9pPr>
              <a:defRPr sz="2133"/>
            </a:lvl9pPr>
          </a:lstStyle>
          <a:p>
            <a:pPr marL="302355" lvl="0" indent="-302355" algn="l" defTabSz="1219018" rtl="0" eaLnBrk="1" latinLnBrk="0" hangingPunct="1">
              <a:lnSpc>
                <a:spcPct val="100000"/>
              </a:lnSpc>
              <a:spcBef>
                <a:spcPts val="533"/>
              </a:spcBef>
              <a:buFont typeface="Wingdings" panose="05000000000000000000" pitchFamily="2" charset="2"/>
              <a:buChar char="§"/>
            </a:pPr>
            <a:r>
              <a:rPr lang="en-US"/>
              <a:t>Click to edit Master text styles</a:t>
            </a:r>
          </a:p>
          <a:p>
            <a:pPr marL="758286" lvl="1" indent="-380942" algn="l" defTabSz="1219018" rtl="0" eaLnBrk="1" latinLnBrk="0" hangingPunct="1">
              <a:lnSpc>
                <a:spcPct val="100000"/>
              </a:lnSpc>
              <a:spcBef>
                <a:spcPts val="533"/>
              </a:spcBef>
              <a:buFont typeface="Arial" pitchFamily="34" charset="0"/>
              <a:buChar char="–"/>
            </a:pPr>
            <a:r>
              <a:rPr lang="en-US"/>
              <a:t>Second level</a:t>
            </a:r>
          </a:p>
          <a:p>
            <a:pPr marL="1523771" lvl="2" indent="-304754" algn="l" defTabSz="1219018" rtl="0" eaLnBrk="1" latinLnBrk="0" hangingPunct="1">
              <a:lnSpc>
                <a:spcPct val="90000"/>
              </a:lnSpc>
              <a:spcBef>
                <a:spcPts val="800"/>
              </a:spcBef>
              <a:buFont typeface="Arial" pitchFamily="34" charset="0"/>
              <a:buChar char="•"/>
            </a:pPr>
            <a:r>
              <a:rPr lang="en-US"/>
              <a:t>Third level</a:t>
            </a:r>
          </a:p>
          <a:p>
            <a:pPr marL="2133280" lvl="3" indent="-304754" algn="l" defTabSz="1219018" rtl="0" eaLnBrk="1" latinLnBrk="0" hangingPunct="1">
              <a:lnSpc>
                <a:spcPct val="90000"/>
              </a:lnSpc>
              <a:spcBef>
                <a:spcPts val="800"/>
              </a:spcBef>
              <a:buFont typeface="Arial" pitchFamily="34" charset="0"/>
              <a:buChar char="–"/>
            </a:pPr>
            <a:r>
              <a:rPr lang="en-US"/>
              <a:t>Fourth level</a:t>
            </a:r>
          </a:p>
          <a:p>
            <a:pPr marL="2742789" lvl="4" indent="-304754" algn="l" defTabSz="1219018" rtl="0" eaLnBrk="1" latinLnBrk="0" hangingPunct="1">
              <a:lnSpc>
                <a:spcPct val="90000"/>
              </a:lnSpc>
              <a:spcBef>
                <a:spcPts val="800"/>
              </a:spcBef>
              <a:buFont typeface="Arial" pitchFamily="34" charset="0"/>
              <a:buChar char="»"/>
            </a:pPr>
            <a:r>
              <a:rPr lang="en-US"/>
              <a:t>Fifth level</a:t>
            </a:r>
          </a:p>
        </p:txBody>
      </p:sp>
      <p:sp>
        <p:nvSpPr>
          <p:cNvPr id="9" name="Slide Number Placeholder 8"/>
          <p:cNvSpPr>
            <a:spLocks noGrp="1"/>
          </p:cNvSpPr>
          <p:nvPr>
            <p:ph type="sldNum" sz="quarter" idx="12"/>
          </p:nvPr>
        </p:nvSpPr>
        <p:spPr/>
        <p:txBody>
          <a:bodyPr/>
          <a:lstStyle/>
          <a:p>
            <a:fld id="{D6AB342A-830E-438F-A6A8-BEDF509AB0A8}" type="slidenum">
              <a:rPr lang="en-US" smtClean="0"/>
              <a:pPr/>
              <a:t>‹#›</a:t>
            </a:fld>
            <a:endParaRPr lang="en-US"/>
          </a:p>
        </p:txBody>
      </p:sp>
    </p:spTree>
    <p:extLst>
      <p:ext uri="{BB962C8B-B14F-4D97-AF65-F5344CB8AC3E}">
        <p14:creationId xmlns:p14="http://schemas.microsoft.com/office/powerpoint/2010/main" val="379486045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504995"/>
            <a:ext cx="10051200" cy="461655"/>
          </a:xfrm>
          <a:prstGeom prst="rect">
            <a:avLst/>
          </a:prstGeom>
        </p:spPr>
        <p:txBody>
          <a:bodyPr/>
          <a:lstStyle>
            <a:lvl1pPr>
              <a:defRPr baseline="0"/>
            </a:lvl1pPr>
          </a:lstStyle>
          <a:p>
            <a:r>
              <a:rPr lang="en-US"/>
              <a:t>Color Palette</a:t>
            </a:r>
          </a:p>
        </p:txBody>
      </p:sp>
      <p:sp>
        <p:nvSpPr>
          <p:cNvPr id="5" name="Slide Number Placeholder 4"/>
          <p:cNvSpPr>
            <a:spLocks noGrp="1"/>
          </p:cNvSpPr>
          <p:nvPr>
            <p:ph type="sldNum" sz="quarter" idx="12"/>
          </p:nvPr>
        </p:nvSpPr>
        <p:spPr/>
        <p:txBody>
          <a:bodyPr/>
          <a:lstStyle/>
          <a:p>
            <a:fld id="{D6AB342A-830E-438F-A6A8-BEDF509AB0A8}" type="slidenum">
              <a:rPr lang="en-US" smtClean="0"/>
              <a:pPr/>
              <a:t>‹#›</a:t>
            </a:fld>
            <a:endParaRPr lang="en-US"/>
          </a:p>
        </p:txBody>
      </p:sp>
      <p:sp>
        <p:nvSpPr>
          <p:cNvPr id="4" name="Rectangle 3">
            <a:extLst>
              <a:ext uri="{FF2B5EF4-FFF2-40B4-BE49-F238E27FC236}">
                <a16:creationId xmlns:a16="http://schemas.microsoft.com/office/drawing/2014/main" id="{B7E4328B-D13C-42AE-AE8E-10B47BAE4610}"/>
              </a:ext>
            </a:extLst>
          </p:cNvPr>
          <p:cNvSpPr/>
          <p:nvPr/>
        </p:nvSpPr>
        <p:spPr>
          <a:xfrm>
            <a:off x="447027" y="1912703"/>
            <a:ext cx="1483843" cy="5902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6" name="Rectangle 5">
            <a:extLst>
              <a:ext uri="{FF2B5EF4-FFF2-40B4-BE49-F238E27FC236}">
                <a16:creationId xmlns:a16="http://schemas.microsoft.com/office/drawing/2014/main" id="{D5CFE044-BA97-42C4-9069-A63FF4388E19}"/>
              </a:ext>
            </a:extLst>
          </p:cNvPr>
          <p:cNvSpPr/>
          <p:nvPr/>
        </p:nvSpPr>
        <p:spPr>
          <a:xfrm>
            <a:off x="2413373" y="1912703"/>
            <a:ext cx="1483843" cy="590207"/>
          </a:xfrm>
          <a:prstGeom prst="rect">
            <a:avLst/>
          </a:prstGeom>
          <a:solidFill>
            <a:srgbClr val="E7B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7" name="Rectangle 6">
            <a:extLst>
              <a:ext uri="{FF2B5EF4-FFF2-40B4-BE49-F238E27FC236}">
                <a16:creationId xmlns:a16="http://schemas.microsoft.com/office/drawing/2014/main" id="{FC51BB78-6515-40CB-83F1-5E6A75ACED06}"/>
              </a:ext>
            </a:extLst>
          </p:cNvPr>
          <p:cNvSpPr/>
          <p:nvPr/>
        </p:nvSpPr>
        <p:spPr>
          <a:xfrm>
            <a:off x="4379720" y="1912703"/>
            <a:ext cx="1483843" cy="590207"/>
          </a:xfrm>
          <a:prstGeom prst="rect">
            <a:avLst/>
          </a:prstGeom>
          <a:solidFill>
            <a:srgbClr val="B3A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8" name="Rectangle 7">
            <a:extLst>
              <a:ext uri="{FF2B5EF4-FFF2-40B4-BE49-F238E27FC236}">
                <a16:creationId xmlns:a16="http://schemas.microsoft.com/office/drawing/2014/main" id="{9B1B22CD-BDE0-4F9E-8DBD-474744ADF3E8}"/>
              </a:ext>
            </a:extLst>
          </p:cNvPr>
          <p:cNvSpPr/>
          <p:nvPr/>
        </p:nvSpPr>
        <p:spPr>
          <a:xfrm>
            <a:off x="6346066" y="1912703"/>
            <a:ext cx="1483843" cy="590207"/>
          </a:xfrm>
          <a:prstGeom prst="rect">
            <a:avLst/>
          </a:prstGeom>
          <a:solidFill>
            <a:srgbClr val="FDD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9" name="Rectangle 8">
            <a:extLst>
              <a:ext uri="{FF2B5EF4-FFF2-40B4-BE49-F238E27FC236}">
                <a16:creationId xmlns:a16="http://schemas.microsoft.com/office/drawing/2014/main" id="{998742DC-982D-4662-9434-A248A25BD175}"/>
              </a:ext>
            </a:extLst>
          </p:cNvPr>
          <p:cNvSpPr/>
          <p:nvPr/>
        </p:nvSpPr>
        <p:spPr>
          <a:xfrm>
            <a:off x="8312413" y="1912703"/>
            <a:ext cx="1483843" cy="590207"/>
          </a:xfrm>
          <a:prstGeom prst="rect">
            <a:avLst/>
          </a:prstGeom>
          <a:solidFill>
            <a:srgbClr val="93C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10" name="Rectangle 9">
            <a:extLst>
              <a:ext uri="{FF2B5EF4-FFF2-40B4-BE49-F238E27FC236}">
                <a16:creationId xmlns:a16="http://schemas.microsoft.com/office/drawing/2014/main" id="{4D898B4F-2DAB-49EA-AF24-A869636DFC83}"/>
              </a:ext>
            </a:extLst>
          </p:cNvPr>
          <p:cNvSpPr/>
          <p:nvPr/>
        </p:nvSpPr>
        <p:spPr>
          <a:xfrm>
            <a:off x="10278760" y="1912703"/>
            <a:ext cx="1483843" cy="590207"/>
          </a:xfrm>
          <a:prstGeom prst="rect">
            <a:avLst/>
          </a:prstGeom>
          <a:solidFill>
            <a:srgbClr val="C3D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11" name="TextBox 10">
            <a:extLst>
              <a:ext uri="{FF2B5EF4-FFF2-40B4-BE49-F238E27FC236}">
                <a16:creationId xmlns:a16="http://schemas.microsoft.com/office/drawing/2014/main" id="{F4547637-0770-4AAA-93A5-EBEA61797A46}"/>
              </a:ext>
            </a:extLst>
          </p:cNvPr>
          <p:cNvSpPr txBox="1"/>
          <p:nvPr/>
        </p:nvSpPr>
        <p:spPr>
          <a:xfrm>
            <a:off x="447026" y="2670204"/>
            <a:ext cx="816634" cy="1087477"/>
          </a:xfrm>
          <a:prstGeom prst="rect">
            <a:avLst/>
          </a:prstGeom>
          <a:noFill/>
        </p:spPr>
        <p:txBody>
          <a:bodyPr wrap="none" lIns="0" tIns="0" rIns="0" bIns="0" rtlCol="0">
            <a:spAutoFit/>
          </a:bodyPr>
          <a:lstStyle/>
          <a:p>
            <a:r>
              <a:rPr lang="en-IN" sz="1600">
                <a:solidFill>
                  <a:srgbClr val="595959"/>
                </a:solidFill>
                <a:latin typeface="Arial Nova" panose="020B0504020202020204" pitchFamily="34" charset="0"/>
              </a:rPr>
              <a:t>ASSET 1</a:t>
            </a:r>
          </a:p>
          <a:p>
            <a:pPr>
              <a:spcBef>
                <a:spcPts val="800"/>
              </a:spcBef>
            </a:pPr>
            <a:r>
              <a:rPr lang="en-IN" sz="1600">
                <a:solidFill>
                  <a:srgbClr val="595959"/>
                </a:solidFill>
                <a:latin typeface="Arial Nova" panose="020B0504020202020204" pitchFamily="34" charset="0"/>
              </a:rPr>
              <a:t>R: 142</a:t>
            </a:r>
          </a:p>
          <a:p>
            <a:r>
              <a:rPr lang="en-IN" sz="1600">
                <a:solidFill>
                  <a:srgbClr val="595959"/>
                </a:solidFill>
                <a:latin typeface="Arial Nova" panose="020B0504020202020204" pitchFamily="34" charset="0"/>
              </a:rPr>
              <a:t>G: 180</a:t>
            </a:r>
          </a:p>
          <a:p>
            <a:r>
              <a:rPr lang="en-IN" sz="1600">
                <a:solidFill>
                  <a:srgbClr val="595959"/>
                </a:solidFill>
                <a:latin typeface="Arial Nova" panose="020B0504020202020204" pitchFamily="34" charset="0"/>
              </a:rPr>
              <a:t>B: 227</a:t>
            </a:r>
          </a:p>
        </p:txBody>
      </p:sp>
      <p:sp>
        <p:nvSpPr>
          <p:cNvPr id="12" name="TextBox 11">
            <a:extLst>
              <a:ext uri="{FF2B5EF4-FFF2-40B4-BE49-F238E27FC236}">
                <a16:creationId xmlns:a16="http://schemas.microsoft.com/office/drawing/2014/main" id="{82C2F1AA-F8F7-4BF2-A2FC-645DA7181D85}"/>
              </a:ext>
            </a:extLst>
          </p:cNvPr>
          <p:cNvSpPr txBox="1"/>
          <p:nvPr/>
        </p:nvSpPr>
        <p:spPr>
          <a:xfrm>
            <a:off x="434328" y="1370158"/>
            <a:ext cx="2118978" cy="287323"/>
          </a:xfrm>
          <a:prstGeom prst="rect">
            <a:avLst/>
          </a:prstGeom>
          <a:noFill/>
        </p:spPr>
        <p:txBody>
          <a:bodyPr wrap="none" lIns="0" tIns="0" rIns="0" bIns="0" rtlCol="0">
            <a:spAutoFit/>
          </a:bodyPr>
          <a:lstStyle/>
          <a:p>
            <a:r>
              <a:rPr lang="en-IN" sz="1867" b="1">
                <a:solidFill>
                  <a:srgbClr val="595959"/>
                </a:solidFill>
                <a:latin typeface="Arial Nova" panose="020B0504020202020204" pitchFamily="34" charset="0"/>
              </a:rPr>
              <a:t>PRIMARY COLORS</a:t>
            </a:r>
          </a:p>
        </p:txBody>
      </p:sp>
      <p:sp>
        <p:nvSpPr>
          <p:cNvPr id="13" name="TextBox 12">
            <a:extLst>
              <a:ext uri="{FF2B5EF4-FFF2-40B4-BE49-F238E27FC236}">
                <a16:creationId xmlns:a16="http://schemas.microsoft.com/office/drawing/2014/main" id="{ED21CFA7-B0A8-404A-8755-747CC477C574}"/>
              </a:ext>
            </a:extLst>
          </p:cNvPr>
          <p:cNvSpPr txBox="1"/>
          <p:nvPr/>
        </p:nvSpPr>
        <p:spPr>
          <a:xfrm>
            <a:off x="2413373" y="2670204"/>
            <a:ext cx="816634" cy="1087477"/>
          </a:xfrm>
          <a:prstGeom prst="rect">
            <a:avLst/>
          </a:prstGeom>
          <a:noFill/>
        </p:spPr>
        <p:txBody>
          <a:bodyPr wrap="none" lIns="0" tIns="0" rIns="0" bIns="0" rtlCol="0">
            <a:spAutoFit/>
          </a:bodyPr>
          <a:lstStyle/>
          <a:p>
            <a:r>
              <a:rPr lang="en-IN" sz="1600">
                <a:solidFill>
                  <a:srgbClr val="595959"/>
                </a:solidFill>
                <a:latin typeface="Arial Nova" panose="020B0504020202020204" pitchFamily="34" charset="0"/>
              </a:rPr>
              <a:t>ASSET 2</a:t>
            </a:r>
          </a:p>
          <a:p>
            <a:pPr>
              <a:spcBef>
                <a:spcPts val="800"/>
              </a:spcBef>
            </a:pPr>
            <a:r>
              <a:rPr lang="en-IN" sz="1600">
                <a:solidFill>
                  <a:srgbClr val="595959"/>
                </a:solidFill>
                <a:latin typeface="Arial Nova" panose="020B0504020202020204" pitchFamily="34" charset="0"/>
              </a:rPr>
              <a:t>R: 230</a:t>
            </a:r>
          </a:p>
          <a:p>
            <a:r>
              <a:rPr lang="en-IN" sz="1600">
                <a:solidFill>
                  <a:srgbClr val="595959"/>
                </a:solidFill>
                <a:latin typeface="Arial Nova" panose="020B0504020202020204" pitchFamily="34" charset="0"/>
              </a:rPr>
              <a:t>G: 185</a:t>
            </a:r>
          </a:p>
          <a:p>
            <a:r>
              <a:rPr lang="en-IN" sz="1600">
                <a:solidFill>
                  <a:srgbClr val="595959"/>
                </a:solidFill>
                <a:latin typeface="Arial Nova" panose="020B0504020202020204" pitchFamily="34" charset="0"/>
              </a:rPr>
              <a:t>B: 184</a:t>
            </a:r>
          </a:p>
        </p:txBody>
      </p:sp>
      <p:sp>
        <p:nvSpPr>
          <p:cNvPr id="14" name="TextBox 13">
            <a:extLst>
              <a:ext uri="{FF2B5EF4-FFF2-40B4-BE49-F238E27FC236}">
                <a16:creationId xmlns:a16="http://schemas.microsoft.com/office/drawing/2014/main" id="{452E051D-C9B6-4A62-8278-1A977BAD6E75}"/>
              </a:ext>
            </a:extLst>
          </p:cNvPr>
          <p:cNvSpPr txBox="1"/>
          <p:nvPr/>
        </p:nvSpPr>
        <p:spPr>
          <a:xfrm>
            <a:off x="4379720" y="2670204"/>
            <a:ext cx="816634" cy="1087477"/>
          </a:xfrm>
          <a:prstGeom prst="rect">
            <a:avLst/>
          </a:prstGeom>
          <a:noFill/>
        </p:spPr>
        <p:txBody>
          <a:bodyPr wrap="none" lIns="0" tIns="0" rIns="0" bIns="0" rtlCol="0">
            <a:spAutoFit/>
          </a:bodyPr>
          <a:lstStyle/>
          <a:p>
            <a:r>
              <a:rPr lang="en-IN" sz="1600">
                <a:solidFill>
                  <a:srgbClr val="595959"/>
                </a:solidFill>
                <a:latin typeface="Arial Nova" panose="020B0504020202020204" pitchFamily="34" charset="0"/>
              </a:rPr>
              <a:t>ASSET 3</a:t>
            </a:r>
          </a:p>
          <a:p>
            <a:pPr>
              <a:spcBef>
                <a:spcPts val="800"/>
              </a:spcBef>
            </a:pPr>
            <a:r>
              <a:rPr lang="en-IN" sz="1600">
                <a:solidFill>
                  <a:srgbClr val="595959"/>
                </a:solidFill>
                <a:latin typeface="Arial Nova" panose="020B0504020202020204" pitchFamily="34" charset="0"/>
              </a:rPr>
              <a:t>R: 179</a:t>
            </a:r>
          </a:p>
          <a:p>
            <a:r>
              <a:rPr lang="en-IN" sz="1600">
                <a:solidFill>
                  <a:srgbClr val="595959"/>
                </a:solidFill>
                <a:latin typeface="Arial Nova" panose="020B0504020202020204" pitchFamily="34" charset="0"/>
              </a:rPr>
              <a:t>G: 162</a:t>
            </a:r>
          </a:p>
          <a:p>
            <a:r>
              <a:rPr lang="en-IN" sz="1600">
                <a:solidFill>
                  <a:srgbClr val="595959"/>
                </a:solidFill>
                <a:latin typeface="Arial Nova" panose="020B0504020202020204" pitchFamily="34" charset="0"/>
              </a:rPr>
              <a:t>B: 199</a:t>
            </a:r>
          </a:p>
        </p:txBody>
      </p:sp>
      <p:sp>
        <p:nvSpPr>
          <p:cNvPr id="15" name="TextBox 14">
            <a:extLst>
              <a:ext uri="{FF2B5EF4-FFF2-40B4-BE49-F238E27FC236}">
                <a16:creationId xmlns:a16="http://schemas.microsoft.com/office/drawing/2014/main" id="{0D37B8BC-A0D4-4C30-9A1F-8AEE177F92FD}"/>
              </a:ext>
            </a:extLst>
          </p:cNvPr>
          <p:cNvSpPr txBox="1"/>
          <p:nvPr/>
        </p:nvSpPr>
        <p:spPr>
          <a:xfrm>
            <a:off x="6346067" y="2670204"/>
            <a:ext cx="816634" cy="1087477"/>
          </a:xfrm>
          <a:prstGeom prst="rect">
            <a:avLst/>
          </a:prstGeom>
          <a:noFill/>
        </p:spPr>
        <p:txBody>
          <a:bodyPr wrap="none" lIns="0" tIns="0" rIns="0" bIns="0" rtlCol="0">
            <a:spAutoFit/>
          </a:bodyPr>
          <a:lstStyle/>
          <a:p>
            <a:r>
              <a:rPr lang="en-IN" sz="1600">
                <a:solidFill>
                  <a:srgbClr val="595959"/>
                </a:solidFill>
                <a:latin typeface="Arial Nova" panose="020B0504020202020204" pitchFamily="34" charset="0"/>
              </a:rPr>
              <a:t>ASSET 4</a:t>
            </a:r>
          </a:p>
          <a:p>
            <a:pPr>
              <a:spcBef>
                <a:spcPts val="800"/>
              </a:spcBef>
            </a:pPr>
            <a:r>
              <a:rPr lang="en-IN" sz="1600">
                <a:solidFill>
                  <a:srgbClr val="595959"/>
                </a:solidFill>
                <a:latin typeface="Arial Nova" panose="020B0504020202020204" pitchFamily="34" charset="0"/>
              </a:rPr>
              <a:t>R: 252</a:t>
            </a:r>
          </a:p>
          <a:p>
            <a:r>
              <a:rPr lang="en-IN" sz="1600">
                <a:solidFill>
                  <a:srgbClr val="595959"/>
                </a:solidFill>
                <a:latin typeface="Arial Nova" panose="020B0504020202020204" pitchFamily="34" charset="0"/>
              </a:rPr>
              <a:t>G: 213</a:t>
            </a:r>
          </a:p>
          <a:p>
            <a:r>
              <a:rPr lang="en-IN" sz="1600">
                <a:solidFill>
                  <a:srgbClr val="595959"/>
                </a:solidFill>
                <a:latin typeface="Arial Nova" panose="020B0504020202020204" pitchFamily="34" charset="0"/>
              </a:rPr>
              <a:t>B: 181</a:t>
            </a:r>
          </a:p>
        </p:txBody>
      </p:sp>
      <p:sp>
        <p:nvSpPr>
          <p:cNvPr id="16" name="TextBox 15">
            <a:extLst>
              <a:ext uri="{FF2B5EF4-FFF2-40B4-BE49-F238E27FC236}">
                <a16:creationId xmlns:a16="http://schemas.microsoft.com/office/drawing/2014/main" id="{086E4FFB-75D5-4AB4-B44D-3F33F1CF891D}"/>
              </a:ext>
            </a:extLst>
          </p:cNvPr>
          <p:cNvSpPr txBox="1"/>
          <p:nvPr/>
        </p:nvSpPr>
        <p:spPr>
          <a:xfrm>
            <a:off x="8312413" y="2670204"/>
            <a:ext cx="816634" cy="1087477"/>
          </a:xfrm>
          <a:prstGeom prst="rect">
            <a:avLst/>
          </a:prstGeom>
          <a:noFill/>
        </p:spPr>
        <p:txBody>
          <a:bodyPr wrap="none" lIns="0" tIns="0" rIns="0" bIns="0" rtlCol="0">
            <a:spAutoFit/>
          </a:bodyPr>
          <a:lstStyle/>
          <a:p>
            <a:r>
              <a:rPr lang="en-IN" sz="1600">
                <a:solidFill>
                  <a:srgbClr val="595959"/>
                </a:solidFill>
                <a:latin typeface="Arial Nova" panose="020B0504020202020204" pitchFamily="34" charset="0"/>
              </a:rPr>
              <a:t>ASSET 5</a:t>
            </a:r>
          </a:p>
          <a:p>
            <a:pPr>
              <a:spcBef>
                <a:spcPts val="800"/>
              </a:spcBef>
            </a:pPr>
            <a:r>
              <a:rPr lang="en-IN" sz="1600">
                <a:solidFill>
                  <a:srgbClr val="595959"/>
                </a:solidFill>
                <a:latin typeface="Arial Nova" panose="020B0504020202020204" pitchFamily="34" charset="0"/>
              </a:rPr>
              <a:t>R: 147</a:t>
            </a:r>
          </a:p>
          <a:p>
            <a:r>
              <a:rPr lang="en-IN" sz="1600">
                <a:solidFill>
                  <a:srgbClr val="595959"/>
                </a:solidFill>
                <a:latin typeface="Arial Nova" panose="020B0504020202020204" pitchFamily="34" charset="0"/>
              </a:rPr>
              <a:t>G: 205</a:t>
            </a:r>
          </a:p>
          <a:p>
            <a:r>
              <a:rPr lang="en-IN" sz="1600">
                <a:solidFill>
                  <a:srgbClr val="595959"/>
                </a:solidFill>
                <a:latin typeface="Arial Nova" panose="020B0504020202020204" pitchFamily="34" charset="0"/>
              </a:rPr>
              <a:t>B: 221</a:t>
            </a:r>
          </a:p>
        </p:txBody>
      </p:sp>
      <p:sp>
        <p:nvSpPr>
          <p:cNvPr id="17" name="TextBox 16">
            <a:extLst>
              <a:ext uri="{FF2B5EF4-FFF2-40B4-BE49-F238E27FC236}">
                <a16:creationId xmlns:a16="http://schemas.microsoft.com/office/drawing/2014/main" id="{5D56B14C-8C7C-4B3F-B3C5-1BD1E37D9293}"/>
              </a:ext>
            </a:extLst>
          </p:cNvPr>
          <p:cNvSpPr txBox="1"/>
          <p:nvPr/>
        </p:nvSpPr>
        <p:spPr>
          <a:xfrm>
            <a:off x="10278760" y="2670204"/>
            <a:ext cx="816634" cy="1087477"/>
          </a:xfrm>
          <a:prstGeom prst="rect">
            <a:avLst/>
          </a:prstGeom>
          <a:noFill/>
        </p:spPr>
        <p:txBody>
          <a:bodyPr wrap="none" lIns="0" tIns="0" rIns="0" bIns="0" rtlCol="0">
            <a:spAutoFit/>
          </a:bodyPr>
          <a:lstStyle/>
          <a:p>
            <a:r>
              <a:rPr lang="en-IN" sz="1600">
                <a:solidFill>
                  <a:srgbClr val="595959"/>
                </a:solidFill>
                <a:latin typeface="Arial Nova" panose="020B0504020202020204" pitchFamily="34" charset="0"/>
              </a:rPr>
              <a:t>ASSET 6</a:t>
            </a:r>
          </a:p>
          <a:p>
            <a:pPr>
              <a:spcBef>
                <a:spcPts val="800"/>
              </a:spcBef>
            </a:pPr>
            <a:r>
              <a:rPr lang="en-IN" sz="1600">
                <a:solidFill>
                  <a:srgbClr val="595959"/>
                </a:solidFill>
                <a:latin typeface="Arial Nova" panose="020B0504020202020204" pitchFamily="34" charset="0"/>
              </a:rPr>
              <a:t>R: 195</a:t>
            </a:r>
          </a:p>
          <a:p>
            <a:r>
              <a:rPr lang="en-IN" sz="1600">
                <a:solidFill>
                  <a:srgbClr val="595959"/>
                </a:solidFill>
                <a:latin typeface="Arial Nova" panose="020B0504020202020204" pitchFamily="34" charset="0"/>
              </a:rPr>
              <a:t>G: 214</a:t>
            </a:r>
          </a:p>
          <a:p>
            <a:r>
              <a:rPr lang="en-IN" sz="1600">
                <a:solidFill>
                  <a:srgbClr val="595959"/>
                </a:solidFill>
                <a:latin typeface="Arial Nova" panose="020B0504020202020204" pitchFamily="34" charset="0"/>
              </a:rPr>
              <a:t>B: 155</a:t>
            </a:r>
          </a:p>
        </p:txBody>
      </p:sp>
      <p:sp>
        <p:nvSpPr>
          <p:cNvPr id="18" name="TextBox 17">
            <a:extLst>
              <a:ext uri="{FF2B5EF4-FFF2-40B4-BE49-F238E27FC236}">
                <a16:creationId xmlns:a16="http://schemas.microsoft.com/office/drawing/2014/main" id="{F40EFAAB-F6AD-44D1-A61D-2A4AE33D9654}"/>
              </a:ext>
            </a:extLst>
          </p:cNvPr>
          <p:cNvSpPr txBox="1"/>
          <p:nvPr/>
        </p:nvSpPr>
        <p:spPr>
          <a:xfrm>
            <a:off x="434327" y="4005081"/>
            <a:ext cx="1539139" cy="287323"/>
          </a:xfrm>
          <a:prstGeom prst="rect">
            <a:avLst/>
          </a:prstGeom>
          <a:noFill/>
        </p:spPr>
        <p:txBody>
          <a:bodyPr wrap="none" lIns="0" tIns="0" rIns="0" bIns="0" rtlCol="0">
            <a:spAutoFit/>
          </a:bodyPr>
          <a:lstStyle/>
          <a:p>
            <a:r>
              <a:rPr lang="en-IN" sz="1867" b="1">
                <a:solidFill>
                  <a:srgbClr val="595959"/>
                </a:solidFill>
                <a:latin typeface="Arial Nova" panose="020B0504020202020204" pitchFamily="34" charset="0"/>
              </a:rPr>
              <a:t>FONT COLOR</a:t>
            </a:r>
          </a:p>
        </p:txBody>
      </p:sp>
      <p:sp>
        <p:nvSpPr>
          <p:cNvPr id="19" name="Rectangle 18">
            <a:extLst>
              <a:ext uri="{FF2B5EF4-FFF2-40B4-BE49-F238E27FC236}">
                <a16:creationId xmlns:a16="http://schemas.microsoft.com/office/drawing/2014/main" id="{890443EB-8948-4923-9AF9-844BAF7527C2}"/>
              </a:ext>
            </a:extLst>
          </p:cNvPr>
          <p:cNvSpPr/>
          <p:nvPr/>
        </p:nvSpPr>
        <p:spPr>
          <a:xfrm>
            <a:off x="447027" y="4402390"/>
            <a:ext cx="1483843" cy="590207"/>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solidFill>
                <a:srgbClr val="595959"/>
              </a:solidFill>
              <a:latin typeface="Arial Nova" panose="020B0504020202020204" pitchFamily="34" charset="0"/>
            </a:endParaRPr>
          </a:p>
        </p:txBody>
      </p:sp>
      <p:sp>
        <p:nvSpPr>
          <p:cNvPr id="20" name="TextBox 19">
            <a:extLst>
              <a:ext uri="{FF2B5EF4-FFF2-40B4-BE49-F238E27FC236}">
                <a16:creationId xmlns:a16="http://schemas.microsoft.com/office/drawing/2014/main" id="{06B40338-43E9-4740-A9B1-0E02C6306CA7}"/>
              </a:ext>
            </a:extLst>
          </p:cNvPr>
          <p:cNvSpPr txBox="1"/>
          <p:nvPr/>
        </p:nvSpPr>
        <p:spPr>
          <a:xfrm>
            <a:off x="447027" y="5159890"/>
            <a:ext cx="1299138" cy="1087477"/>
          </a:xfrm>
          <a:prstGeom prst="rect">
            <a:avLst/>
          </a:prstGeom>
          <a:noFill/>
        </p:spPr>
        <p:txBody>
          <a:bodyPr wrap="none" lIns="0" tIns="0" rIns="0" bIns="0" rtlCol="0">
            <a:spAutoFit/>
          </a:bodyPr>
          <a:lstStyle/>
          <a:p>
            <a:r>
              <a:rPr lang="en-IN" sz="1600">
                <a:solidFill>
                  <a:srgbClr val="595959"/>
                </a:solidFill>
                <a:latin typeface="Arial Nova" panose="020B0504020202020204" pitchFamily="34" charset="0"/>
              </a:rPr>
              <a:t>FONT COLOR</a:t>
            </a:r>
          </a:p>
          <a:p>
            <a:pPr>
              <a:spcBef>
                <a:spcPts val="800"/>
              </a:spcBef>
            </a:pPr>
            <a:r>
              <a:rPr lang="en-IN" sz="1600">
                <a:solidFill>
                  <a:srgbClr val="595959"/>
                </a:solidFill>
                <a:latin typeface="Arial Nova" panose="020B0504020202020204" pitchFamily="34" charset="0"/>
              </a:rPr>
              <a:t>R: 89</a:t>
            </a:r>
          </a:p>
          <a:p>
            <a:r>
              <a:rPr lang="en-IN" sz="1600">
                <a:solidFill>
                  <a:srgbClr val="595959"/>
                </a:solidFill>
                <a:latin typeface="Arial Nova" panose="020B0504020202020204" pitchFamily="34" charset="0"/>
              </a:rPr>
              <a:t>G: 89</a:t>
            </a:r>
          </a:p>
          <a:p>
            <a:r>
              <a:rPr lang="en-IN" sz="1600">
                <a:solidFill>
                  <a:srgbClr val="595959"/>
                </a:solidFill>
                <a:latin typeface="Arial Nova" panose="020B0504020202020204" pitchFamily="34" charset="0"/>
              </a:rPr>
              <a:t>B: 89</a:t>
            </a:r>
          </a:p>
        </p:txBody>
      </p:sp>
      <p:grpSp>
        <p:nvGrpSpPr>
          <p:cNvPr id="21" name="Group 20">
            <a:extLst>
              <a:ext uri="{FF2B5EF4-FFF2-40B4-BE49-F238E27FC236}">
                <a16:creationId xmlns:a16="http://schemas.microsoft.com/office/drawing/2014/main" id="{263411DD-BA76-41C7-ADF0-7E43D09A1DB2}"/>
              </a:ext>
            </a:extLst>
          </p:cNvPr>
          <p:cNvGrpSpPr/>
          <p:nvPr/>
        </p:nvGrpSpPr>
        <p:grpSpPr>
          <a:xfrm>
            <a:off x="4368607" y="4348045"/>
            <a:ext cx="2217020" cy="505591"/>
            <a:chOff x="3197275" y="3272707"/>
            <a:chExt cx="1662765" cy="379193"/>
          </a:xfrm>
        </p:grpSpPr>
        <p:sp>
          <p:nvSpPr>
            <p:cNvPr id="22" name="Rectangle 21">
              <a:extLst>
                <a:ext uri="{FF2B5EF4-FFF2-40B4-BE49-F238E27FC236}">
                  <a16:creationId xmlns:a16="http://schemas.microsoft.com/office/drawing/2014/main" id="{31A47A36-E381-483C-B833-139D75F81B28}"/>
                </a:ext>
              </a:extLst>
            </p:cNvPr>
            <p:cNvSpPr/>
            <p:nvPr/>
          </p:nvSpPr>
          <p:spPr>
            <a:xfrm>
              <a:off x="3197275" y="3272707"/>
              <a:ext cx="1662765" cy="379193"/>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23" name="TextBox 22">
              <a:extLst>
                <a:ext uri="{FF2B5EF4-FFF2-40B4-BE49-F238E27FC236}">
                  <a16:creationId xmlns:a16="http://schemas.microsoft.com/office/drawing/2014/main" id="{2FAAE967-B4D3-43BC-B9D0-69A413DEC89C}"/>
                </a:ext>
              </a:extLst>
            </p:cNvPr>
            <p:cNvSpPr txBox="1"/>
            <p:nvPr/>
          </p:nvSpPr>
          <p:spPr>
            <a:xfrm>
              <a:off x="3299099" y="3323804"/>
              <a:ext cx="1502768" cy="276999"/>
            </a:xfrm>
            <a:prstGeom prst="rect">
              <a:avLst/>
            </a:prstGeom>
            <a:noFill/>
          </p:spPr>
          <p:txBody>
            <a:bodyPr wrap="none" lIns="0" tIns="0" rIns="0" bIns="0" rtlCol="0">
              <a:spAutoFit/>
            </a:bodyPr>
            <a:lstStyle/>
            <a:p>
              <a:r>
                <a:rPr lang="en-IN" sz="2400" b="1">
                  <a:solidFill>
                    <a:schemeClr val="bg1"/>
                  </a:solidFill>
                  <a:latin typeface="Arial Nova" panose="020B0504020202020204" pitchFamily="34" charset="0"/>
                </a:rPr>
                <a:t>Trebuchet MS</a:t>
              </a:r>
              <a:endParaRPr lang="en-IN" sz="1600" b="1">
                <a:solidFill>
                  <a:schemeClr val="bg1"/>
                </a:solidFill>
                <a:latin typeface="Arial Nova" panose="020B0504020202020204" pitchFamily="34" charset="0"/>
              </a:endParaRPr>
            </a:p>
          </p:txBody>
        </p:sp>
      </p:grpSp>
      <p:sp>
        <p:nvSpPr>
          <p:cNvPr id="24" name="TextBox 23">
            <a:extLst>
              <a:ext uri="{FF2B5EF4-FFF2-40B4-BE49-F238E27FC236}">
                <a16:creationId xmlns:a16="http://schemas.microsoft.com/office/drawing/2014/main" id="{97428E92-6A13-4EEE-A66B-9981CC127020}"/>
              </a:ext>
            </a:extLst>
          </p:cNvPr>
          <p:cNvSpPr txBox="1"/>
          <p:nvPr/>
        </p:nvSpPr>
        <p:spPr>
          <a:xfrm>
            <a:off x="4368605" y="4005081"/>
            <a:ext cx="1308692" cy="287323"/>
          </a:xfrm>
          <a:prstGeom prst="rect">
            <a:avLst/>
          </a:prstGeom>
          <a:noFill/>
        </p:spPr>
        <p:txBody>
          <a:bodyPr wrap="none" lIns="0" tIns="0" rIns="0" bIns="0" rtlCol="0">
            <a:spAutoFit/>
          </a:bodyPr>
          <a:lstStyle/>
          <a:p>
            <a:r>
              <a:rPr lang="en-IN" sz="1867" b="1">
                <a:solidFill>
                  <a:srgbClr val="595959"/>
                </a:solidFill>
                <a:latin typeface="Arial Nova" panose="020B0504020202020204" pitchFamily="34" charset="0"/>
              </a:rPr>
              <a:t>FONT TYPE</a:t>
            </a:r>
          </a:p>
        </p:txBody>
      </p:sp>
    </p:spTree>
    <p:extLst>
      <p:ext uri="{BB962C8B-B14F-4D97-AF65-F5344CB8AC3E}">
        <p14:creationId xmlns:p14="http://schemas.microsoft.com/office/powerpoint/2010/main" val="38028336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pPr/>
              <a:t>‹#›</a:t>
            </a:fld>
            <a:endParaRPr lang="en-US"/>
          </a:p>
        </p:txBody>
      </p:sp>
      <p:sp>
        <p:nvSpPr>
          <p:cNvPr id="5" name="Title 4"/>
          <p:cNvSpPr>
            <a:spLocks noGrp="1"/>
          </p:cNvSpPr>
          <p:nvPr>
            <p:ph type="title" hasCustomPrompt="1"/>
          </p:nvPr>
        </p:nvSpPr>
        <p:spPr/>
        <p:txBody>
          <a:bodyPr/>
          <a:lstStyle>
            <a:lvl1pPr>
              <a:defRPr baseline="0"/>
            </a:lvl1pPr>
          </a:lstStyle>
          <a:p>
            <a:r>
              <a:rPr lang="en-US"/>
              <a:t>TITLE OF THE SLIDE GOES HERE</a:t>
            </a:r>
          </a:p>
        </p:txBody>
      </p:sp>
    </p:spTree>
    <p:extLst>
      <p:ext uri="{BB962C8B-B14F-4D97-AF65-F5344CB8AC3E}">
        <p14:creationId xmlns:p14="http://schemas.microsoft.com/office/powerpoint/2010/main" val="286894061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pic>
        <p:nvPicPr>
          <p:cNvPr id="28" name="Picture 2" descr="Image result for digital transformation shutterstock">
            <a:extLst>
              <a:ext uri="{FF2B5EF4-FFF2-40B4-BE49-F238E27FC236}">
                <a16:creationId xmlns:a16="http://schemas.microsoft.com/office/drawing/2014/main" id="{AA07EBF4-94A2-4E29-AA44-A3BFCABC334E}"/>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6657" b="6657"/>
          <a:stretch/>
        </p:blipFill>
        <p:spPr bwMode="auto">
          <a:xfrm>
            <a:off x="2"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p:nvSpPr>
        <p:spPr>
          <a:xfrm>
            <a:off x="2117" y="0"/>
            <a:ext cx="12192001" cy="6858000"/>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grpSp>
        <p:nvGrpSpPr>
          <p:cNvPr id="30" name="Group 29">
            <a:extLst>
              <a:ext uri="{FF2B5EF4-FFF2-40B4-BE49-F238E27FC236}">
                <a16:creationId xmlns:a16="http://schemas.microsoft.com/office/drawing/2014/main" id="{9492AEFE-BAE5-4A16-8046-1CC388A1137A}"/>
              </a:ext>
            </a:extLst>
          </p:cNvPr>
          <p:cNvGrpSpPr/>
          <p:nvPr/>
        </p:nvGrpSpPr>
        <p:grpSpPr>
          <a:xfrm>
            <a:off x="8810985" y="2875669"/>
            <a:ext cx="1954179" cy="1106663"/>
            <a:chOff x="9753598" y="1"/>
            <a:chExt cx="1739885" cy="985307"/>
          </a:xfrm>
        </p:grpSpPr>
        <p:sp>
          <p:nvSpPr>
            <p:cNvPr id="31" name="Round Same Side Corner Rectangle 72">
              <a:extLst>
                <a:ext uri="{FF2B5EF4-FFF2-40B4-BE49-F238E27FC236}">
                  <a16:creationId xmlns:a16="http://schemas.microsoft.com/office/drawing/2014/main" id="{04D70802-0F35-4919-BE7E-3D566C9A8826}"/>
                </a:ext>
              </a:extLst>
            </p:cNvPr>
            <p:cNvSpPr/>
            <p:nvPr/>
          </p:nvSpPr>
          <p:spPr>
            <a:xfrm rot="10800000">
              <a:off x="9753598" y="1"/>
              <a:ext cx="1739885" cy="985307"/>
            </a:xfrm>
            <a:prstGeom prst="roundRect">
              <a:avLst/>
            </a:prstGeom>
            <a:solidFill>
              <a:schemeClr val="bg1"/>
            </a:solidFill>
            <a:ln>
              <a:noFill/>
            </a:ln>
            <a:effectLst>
              <a:outerShdw blurRad="50800" dist="38100" dir="2700000" algn="t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pic>
          <p:nvPicPr>
            <p:cNvPr id="32" name="Picture 2" descr="Image result for sify logo">
              <a:extLst>
                <a:ext uri="{FF2B5EF4-FFF2-40B4-BE49-F238E27FC236}">
                  <a16:creationId xmlns:a16="http://schemas.microsoft.com/office/drawing/2014/main" id="{F03FB8CE-A55B-45E9-9801-70D3FA9DB09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4"/>
            <a:stretch/>
          </p:blipFill>
          <p:spPr bwMode="auto">
            <a:xfrm>
              <a:off x="9913463" y="95622"/>
              <a:ext cx="1420156" cy="8046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3529B0A5-3478-40ED-8C29-787110A9C1CE}"/>
              </a:ext>
            </a:extLst>
          </p:cNvPr>
          <p:cNvGrpSpPr/>
          <p:nvPr/>
        </p:nvGrpSpPr>
        <p:grpSpPr>
          <a:xfrm>
            <a:off x="-1" y="2173323"/>
            <a:ext cx="8466668" cy="2525040"/>
            <a:chOff x="-1" y="1629992"/>
            <a:chExt cx="6829063" cy="1893780"/>
          </a:xfrm>
        </p:grpSpPr>
        <p:sp>
          <p:nvSpPr>
            <p:cNvPr id="34" name="Rectangle 33">
              <a:extLst>
                <a:ext uri="{FF2B5EF4-FFF2-40B4-BE49-F238E27FC236}">
                  <a16:creationId xmlns:a16="http://schemas.microsoft.com/office/drawing/2014/main" id="{41A53F10-CBC5-444F-AA00-64BF461C9C71}"/>
                </a:ext>
              </a:extLst>
            </p:cNvPr>
            <p:cNvSpPr/>
            <p:nvPr/>
          </p:nvSpPr>
          <p:spPr>
            <a:xfrm>
              <a:off x="-1" y="1710769"/>
              <a:ext cx="6829063" cy="1725139"/>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35" name="Rectangle 34">
              <a:extLst>
                <a:ext uri="{FF2B5EF4-FFF2-40B4-BE49-F238E27FC236}">
                  <a16:creationId xmlns:a16="http://schemas.microsoft.com/office/drawing/2014/main" id="{24102996-43D2-4531-8F28-25FFF42A8FE6}"/>
                </a:ext>
              </a:extLst>
            </p:cNvPr>
            <p:cNvSpPr/>
            <p:nvPr/>
          </p:nvSpPr>
          <p:spPr>
            <a:xfrm>
              <a:off x="0" y="1629992"/>
              <a:ext cx="6829062" cy="47916"/>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36" name="Rectangle 35">
              <a:extLst>
                <a:ext uri="{FF2B5EF4-FFF2-40B4-BE49-F238E27FC236}">
                  <a16:creationId xmlns:a16="http://schemas.microsoft.com/office/drawing/2014/main" id="{D688A12A-52FF-434F-8992-444C36B493C3}"/>
                </a:ext>
              </a:extLst>
            </p:cNvPr>
            <p:cNvSpPr/>
            <p:nvPr/>
          </p:nvSpPr>
          <p:spPr>
            <a:xfrm>
              <a:off x="0" y="3475856"/>
              <a:ext cx="6829062" cy="47916"/>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grpSp>
      <p:grpSp>
        <p:nvGrpSpPr>
          <p:cNvPr id="37" name="Group 36">
            <a:extLst>
              <a:ext uri="{FF2B5EF4-FFF2-40B4-BE49-F238E27FC236}">
                <a16:creationId xmlns:a16="http://schemas.microsoft.com/office/drawing/2014/main" id="{87697701-4197-44C5-9DF6-DCE8EB7667A7}"/>
              </a:ext>
            </a:extLst>
          </p:cNvPr>
          <p:cNvGrpSpPr/>
          <p:nvPr/>
        </p:nvGrpSpPr>
        <p:grpSpPr>
          <a:xfrm>
            <a:off x="11136403" y="2281025"/>
            <a:ext cx="1055596" cy="2300187"/>
            <a:chOff x="8352302" y="0"/>
            <a:chExt cx="791697" cy="5143500"/>
          </a:xfrm>
        </p:grpSpPr>
        <p:sp>
          <p:nvSpPr>
            <p:cNvPr id="38" name="Rectangle 37">
              <a:extLst>
                <a:ext uri="{FF2B5EF4-FFF2-40B4-BE49-F238E27FC236}">
                  <a16:creationId xmlns:a16="http://schemas.microsoft.com/office/drawing/2014/main" id="{583C2F58-9D3E-4A33-9620-E2862F764A2C}"/>
                </a:ext>
              </a:extLst>
            </p:cNvPr>
            <p:cNvSpPr/>
            <p:nvPr/>
          </p:nvSpPr>
          <p:spPr>
            <a:xfrm>
              <a:off x="8877270" y="0"/>
              <a:ext cx="266729" cy="5143500"/>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39" name="Rectangle 38">
              <a:extLst>
                <a:ext uri="{FF2B5EF4-FFF2-40B4-BE49-F238E27FC236}">
                  <a16:creationId xmlns:a16="http://schemas.microsoft.com/office/drawing/2014/main" id="{E2590226-D46A-48CE-A2DA-6A9297A288BE}"/>
                </a:ext>
              </a:extLst>
            </p:cNvPr>
            <p:cNvSpPr/>
            <p:nvPr/>
          </p:nvSpPr>
          <p:spPr>
            <a:xfrm>
              <a:off x="8613456" y="0"/>
              <a:ext cx="266729" cy="5143500"/>
            </a:xfrm>
            <a:prstGeom prst="rect">
              <a:avLst/>
            </a:prstGeom>
            <a:solidFill>
              <a:srgbClr val="BDD7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40" name="Rectangle 39">
              <a:extLst>
                <a:ext uri="{FF2B5EF4-FFF2-40B4-BE49-F238E27FC236}">
                  <a16:creationId xmlns:a16="http://schemas.microsoft.com/office/drawing/2014/main" id="{C61AEADA-3FE1-4B34-BF61-100EEBD93869}"/>
                </a:ext>
              </a:extLst>
            </p:cNvPr>
            <p:cNvSpPr/>
            <p:nvPr/>
          </p:nvSpPr>
          <p:spPr>
            <a:xfrm>
              <a:off x="8352302" y="0"/>
              <a:ext cx="266729" cy="5143500"/>
            </a:xfrm>
            <a:prstGeom prst="rect">
              <a:avLst/>
            </a:prstGeom>
            <a:solidFill>
              <a:srgbClr val="BDD70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grpSp>
      <p:sp>
        <p:nvSpPr>
          <p:cNvPr id="4" name="Text Placeholder 3">
            <a:extLst>
              <a:ext uri="{FF2B5EF4-FFF2-40B4-BE49-F238E27FC236}">
                <a16:creationId xmlns:a16="http://schemas.microsoft.com/office/drawing/2014/main" id="{DE1DF722-DBE4-4E6D-BFCC-DE5D388C6978}"/>
              </a:ext>
            </a:extLst>
          </p:cNvPr>
          <p:cNvSpPr>
            <a:spLocks noGrp="1"/>
          </p:cNvSpPr>
          <p:nvPr>
            <p:ph type="body" sz="quarter" idx="11" hasCustomPrompt="1"/>
          </p:nvPr>
        </p:nvSpPr>
        <p:spPr>
          <a:xfrm>
            <a:off x="488041" y="3086437"/>
            <a:ext cx="7267200" cy="698815"/>
          </a:xfrm>
        </p:spPr>
        <p:txBody>
          <a:bodyPr anchor="ctr">
            <a:normAutofit/>
          </a:bodyPr>
          <a:lstStyle>
            <a:lvl1pPr marL="0" indent="0">
              <a:buNone/>
              <a:defRPr sz="3200" b="1">
                <a:solidFill>
                  <a:schemeClr val="tx2">
                    <a:lumMod val="50000"/>
                  </a:schemeClr>
                </a:solidFill>
              </a:defRPr>
            </a:lvl1pPr>
          </a:lstStyle>
          <a:p>
            <a:pPr lvl="0"/>
            <a:r>
              <a:rPr lang="en-US"/>
              <a:t>SECTION DIVIDER</a:t>
            </a:r>
          </a:p>
        </p:txBody>
      </p:sp>
    </p:spTree>
    <p:extLst>
      <p:ext uri="{BB962C8B-B14F-4D97-AF65-F5344CB8AC3E}">
        <p14:creationId xmlns:p14="http://schemas.microsoft.com/office/powerpoint/2010/main" val="33985979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7CBFFE66-0EBA-46FF-AA31-6E868A667A5F}"/>
              </a:ext>
            </a:extLst>
          </p:cNvPr>
          <p:cNvGrpSpPr/>
          <p:nvPr/>
        </p:nvGrpSpPr>
        <p:grpSpPr>
          <a:xfrm rot="16200000">
            <a:off x="5159304" y="2280919"/>
            <a:ext cx="1873392" cy="2411240"/>
            <a:chOff x="9651545" y="1652096"/>
            <a:chExt cx="1873392" cy="2411240"/>
          </a:xfrm>
        </p:grpSpPr>
        <p:sp>
          <p:nvSpPr>
            <p:cNvPr id="5" name="Rectangle 80">
              <a:extLst>
                <a:ext uri="{FF2B5EF4-FFF2-40B4-BE49-F238E27FC236}">
                  <a16:creationId xmlns:a16="http://schemas.microsoft.com/office/drawing/2014/main" id="{B147A8D9-A5C8-4EFF-B7D9-B384FA84D77C}"/>
                </a:ext>
              </a:extLst>
            </p:cNvPr>
            <p:cNvSpPr/>
            <p:nvPr/>
          </p:nvSpPr>
          <p:spPr>
            <a:xfrm rot="5400000" flipV="1">
              <a:off x="9154760" y="2148881"/>
              <a:ext cx="2408732" cy="1415161"/>
            </a:xfrm>
            <a:custGeom>
              <a:avLst/>
              <a:gdLst>
                <a:gd name="connsiteX0" fmla="*/ 0 w 5414181"/>
                <a:gd name="connsiteY0" fmla="*/ 0 h 1252700"/>
                <a:gd name="connsiteX1" fmla="*/ 5414181 w 5414181"/>
                <a:gd name="connsiteY1" fmla="*/ 0 h 1252700"/>
                <a:gd name="connsiteX2" fmla="*/ 5414181 w 5414181"/>
                <a:gd name="connsiteY2" fmla="*/ 1252700 h 1252700"/>
                <a:gd name="connsiteX3" fmla="*/ 0 w 5414181"/>
                <a:gd name="connsiteY3" fmla="*/ 1252700 h 1252700"/>
                <a:gd name="connsiteX4" fmla="*/ 0 w 5414181"/>
                <a:gd name="connsiteY4" fmla="*/ 0 h 1252700"/>
                <a:gd name="connsiteX0" fmla="*/ 0 w 5414181"/>
                <a:gd name="connsiteY0" fmla="*/ 242626 h 1495326"/>
                <a:gd name="connsiteX1" fmla="*/ 5414181 w 5414181"/>
                <a:gd name="connsiteY1" fmla="*/ 242626 h 1495326"/>
                <a:gd name="connsiteX2" fmla="*/ 5414181 w 5414181"/>
                <a:gd name="connsiteY2" fmla="*/ 1495326 h 1495326"/>
                <a:gd name="connsiteX3" fmla="*/ 0 w 5414181"/>
                <a:gd name="connsiteY3" fmla="*/ 1495326 h 1495326"/>
                <a:gd name="connsiteX4" fmla="*/ 0 w 5414181"/>
                <a:gd name="connsiteY4" fmla="*/ 242626 h 1495326"/>
                <a:gd name="connsiteX0" fmla="*/ 0 w 5414181"/>
                <a:gd name="connsiteY0" fmla="*/ 389229 h 1641929"/>
                <a:gd name="connsiteX1" fmla="*/ 5414181 w 5414181"/>
                <a:gd name="connsiteY1" fmla="*/ 389229 h 1641929"/>
                <a:gd name="connsiteX2" fmla="*/ 5414181 w 5414181"/>
                <a:gd name="connsiteY2" fmla="*/ 1641929 h 1641929"/>
                <a:gd name="connsiteX3" fmla="*/ 0 w 5414181"/>
                <a:gd name="connsiteY3" fmla="*/ 1641929 h 1641929"/>
                <a:gd name="connsiteX4" fmla="*/ 0 w 5414181"/>
                <a:gd name="connsiteY4" fmla="*/ 389229 h 1641929"/>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532632 h 1785332"/>
                <a:gd name="connsiteX1" fmla="*/ 5414181 w 5414181"/>
                <a:gd name="connsiteY1" fmla="*/ 532632 h 1785332"/>
                <a:gd name="connsiteX2" fmla="*/ 5414181 w 5414181"/>
                <a:gd name="connsiteY2" fmla="*/ 1785332 h 1785332"/>
                <a:gd name="connsiteX3" fmla="*/ 0 w 5414181"/>
                <a:gd name="connsiteY3" fmla="*/ 1785332 h 1785332"/>
                <a:gd name="connsiteX4" fmla="*/ 0 w 5414181"/>
                <a:gd name="connsiteY4" fmla="*/ 532632 h 1785332"/>
                <a:gd name="connsiteX0" fmla="*/ 0 w 5414181"/>
                <a:gd name="connsiteY0" fmla="*/ 654829 h 1907529"/>
                <a:gd name="connsiteX1" fmla="*/ 5414181 w 5414181"/>
                <a:gd name="connsiteY1" fmla="*/ 654829 h 1907529"/>
                <a:gd name="connsiteX2" fmla="*/ 5414181 w 5414181"/>
                <a:gd name="connsiteY2" fmla="*/ 1907529 h 1907529"/>
                <a:gd name="connsiteX3" fmla="*/ 0 w 5414181"/>
                <a:gd name="connsiteY3" fmla="*/ 1907529 h 1907529"/>
                <a:gd name="connsiteX4" fmla="*/ 0 w 5414181"/>
                <a:gd name="connsiteY4" fmla="*/ 654829 h 1907529"/>
                <a:gd name="connsiteX0" fmla="*/ 0 w 5414181"/>
                <a:gd name="connsiteY0" fmla="*/ 612884 h 1865584"/>
                <a:gd name="connsiteX1" fmla="*/ 2763656 w 5414181"/>
                <a:gd name="connsiteY1" fmla="*/ 0 h 1865584"/>
                <a:gd name="connsiteX2" fmla="*/ 5414181 w 5414181"/>
                <a:gd name="connsiteY2" fmla="*/ 612884 h 1865584"/>
                <a:gd name="connsiteX3" fmla="*/ 5414181 w 5414181"/>
                <a:gd name="connsiteY3" fmla="*/ 1865584 h 1865584"/>
                <a:gd name="connsiteX4" fmla="*/ 0 w 5414181"/>
                <a:gd name="connsiteY4" fmla="*/ 1865584 h 1865584"/>
                <a:gd name="connsiteX5" fmla="*/ 0 w 5414181"/>
                <a:gd name="connsiteY5" fmla="*/ 612884 h 1865584"/>
                <a:gd name="connsiteX0" fmla="*/ 0 w 5414181"/>
                <a:gd name="connsiteY0" fmla="*/ 428902 h 1681602"/>
                <a:gd name="connsiteX1" fmla="*/ 2741749 w 5414181"/>
                <a:gd name="connsiteY1" fmla="*/ 0 h 1681602"/>
                <a:gd name="connsiteX2" fmla="*/ 5414181 w 5414181"/>
                <a:gd name="connsiteY2" fmla="*/ 428902 h 1681602"/>
                <a:gd name="connsiteX3" fmla="*/ 5414181 w 5414181"/>
                <a:gd name="connsiteY3" fmla="*/ 1681602 h 1681602"/>
                <a:gd name="connsiteX4" fmla="*/ 0 w 5414181"/>
                <a:gd name="connsiteY4" fmla="*/ 1681602 h 1681602"/>
                <a:gd name="connsiteX5" fmla="*/ 0 w 5414181"/>
                <a:gd name="connsiteY5" fmla="*/ 428902 h 1681602"/>
                <a:gd name="connsiteX0" fmla="*/ 0 w 5414181"/>
                <a:gd name="connsiteY0" fmla="*/ 635881 h 1888581"/>
                <a:gd name="connsiteX1" fmla="*/ 2734447 w 5414181"/>
                <a:gd name="connsiteY1" fmla="*/ 0 h 1888581"/>
                <a:gd name="connsiteX2" fmla="*/ 5414181 w 5414181"/>
                <a:gd name="connsiteY2" fmla="*/ 635881 h 1888581"/>
                <a:gd name="connsiteX3" fmla="*/ 5414181 w 5414181"/>
                <a:gd name="connsiteY3" fmla="*/ 1888581 h 1888581"/>
                <a:gd name="connsiteX4" fmla="*/ 0 w 5414181"/>
                <a:gd name="connsiteY4" fmla="*/ 1888581 h 1888581"/>
                <a:gd name="connsiteX5" fmla="*/ 0 w 5414181"/>
                <a:gd name="connsiteY5" fmla="*/ 635881 h 1888581"/>
                <a:gd name="connsiteX0" fmla="*/ 0 w 5457994"/>
                <a:gd name="connsiteY0" fmla="*/ 635881 h 1888581"/>
                <a:gd name="connsiteX1" fmla="*/ 2734447 w 5457994"/>
                <a:gd name="connsiteY1" fmla="*/ 0 h 1888581"/>
                <a:gd name="connsiteX2" fmla="*/ 5457994 w 5457994"/>
                <a:gd name="connsiteY2" fmla="*/ 428902 h 1888581"/>
                <a:gd name="connsiteX3" fmla="*/ 5414181 w 5457994"/>
                <a:gd name="connsiteY3" fmla="*/ 1888581 h 1888581"/>
                <a:gd name="connsiteX4" fmla="*/ 0 w 5457994"/>
                <a:gd name="connsiteY4" fmla="*/ 1888581 h 1888581"/>
                <a:gd name="connsiteX5" fmla="*/ 0 w 5457994"/>
                <a:gd name="connsiteY5" fmla="*/ 635881 h 1888581"/>
                <a:gd name="connsiteX0" fmla="*/ 0 w 5457994"/>
                <a:gd name="connsiteY0" fmla="*/ 612883 h 1865583"/>
                <a:gd name="connsiteX1" fmla="*/ 2529984 w 5457994"/>
                <a:gd name="connsiteY1" fmla="*/ 0 h 1865583"/>
                <a:gd name="connsiteX2" fmla="*/ 5457994 w 5457994"/>
                <a:gd name="connsiteY2" fmla="*/ 405904 h 1865583"/>
                <a:gd name="connsiteX3" fmla="*/ 5414181 w 5457994"/>
                <a:gd name="connsiteY3" fmla="*/ 1865583 h 1865583"/>
                <a:gd name="connsiteX4" fmla="*/ 0 w 5457994"/>
                <a:gd name="connsiteY4" fmla="*/ 1865583 h 1865583"/>
                <a:gd name="connsiteX5" fmla="*/ 0 w 5457994"/>
                <a:gd name="connsiteY5" fmla="*/ 612883 h 1865583"/>
                <a:gd name="connsiteX0" fmla="*/ 0 w 5457994"/>
                <a:gd name="connsiteY0" fmla="*/ 520892 h 1773592"/>
                <a:gd name="connsiteX1" fmla="*/ 2449659 w 5457994"/>
                <a:gd name="connsiteY1" fmla="*/ 0 h 1773592"/>
                <a:gd name="connsiteX2" fmla="*/ 5457994 w 5457994"/>
                <a:gd name="connsiteY2" fmla="*/ 313913 h 1773592"/>
                <a:gd name="connsiteX3" fmla="*/ 5414181 w 5457994"/>
                <a:gd name="connsiteY3" fmla="*/ 1773592 h 1773592"/>
                <a:gd name="connsiteX4" fmla="*/ 0 w 5457994"/>
                <a:gd name="connsiteY4" fmla="*/ 1773592 h 1773592"/>
                <a:gd name="connsiteX5" fmla="*/ 0 w 5457994"/>
                <a:gd name="connsiteY5" fmla="*/ 520892 h 1773592"/>
                <a:gd name="connsiteX0" fmla="*/ 0 w 5457994"/>
                <a:gd name="connsiteY0" fmla="*/ 589885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589885 h 1842585"/>
                <a:gd name="connsiteX0" fmla="*/ 0 w 5457994"/>
                <a:gd name="connsiteY0" fmla="*/ 382906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382906 h 1842585"/>
                <a:gd name="connsiteX0" fmla="*/ 0 w 5457994"/>
                <a:gd name="connsiteY0" fmla="*/ 382906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382906 h 1842585"/>
                <a:gd name="connsiteX0" fmla="*/ 0 w 5457994"/>
                <a:gd name="connsiteY0" fmla="*/ 269938 h 1729617"/>
                <a:gd name="connsiteX1" fmla="*/ 2603007 w 5457994"/>
                <a:gd name="connsiteY1" fmla="*/ 2021 h 1729617"/>
                <a:gd name="connsiteX2" fmla="*/ 5457994 w 5457994"/>
                <a:gd name="connsiteY2" fmla="*/ 269938 h 1729617"/>
                <a:gd name="connsiteX3" fmla="*/ 5414181 w 5457994"/>
                <a:gd name="connsiteY3" fmla="*/ 1729617 h 1729617"/>
                <a:gd name="connsiteX4" fmla="*/ 0 w 5457994"/>
                <a:gd name="connsiteY4" fmla="*/ 1729617 h 1729617"/>
                <a:gd name="connsiteX5" fmla="*/ 0 w 5457994"/>
                <a:gd name="connsiteY5" fmla="*/ 269938 h 1729617"/>
                <a:gd name="connsiteX0" fmla="*/ 0 w 5457994"/>
                <a:gd name="connsiteY0" fmla="*/ 313912 h 1773591"/>
                <a:gd name="connsiteX1" fmla="*/ 2639518 w 5457994"/>
                <a:gd name="connsiteY1" fmla="*/ 0 h 1773591"/>
                <a:gd name="connsiteX2" fmla="*/ 5457994 w 5457994"/>
                <a:gd name="connsiteY2" fmla="*/ 313912 h 1773591"/>
                <a:gd name="connsiteX3" fmla="*/ 5414181 w 5457994"/>
                <a:gd name="connsiteY3" fmla="*/ 1773591 h 1773591"/>
                <a:gd name="connsiteX4" fmla="*/ 0 w 5457994"/>
                <a:gd name="connsiteY4" fmla="*/ 1773591 h 1773591"/>
                <a:gd name="connsiteX5" fmla="*/ 0 w 5457994"/>
                <a:gd name="connsiteY5" fmla="*/ 313912 h 177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7994" h="1773591">
                  <a:moveTo>
                    <a:pt x="0" y="313912"/>
                  </a:moveTo>
                  <a:cubicBezTo>
                    <a:pt x="613956" y="2982"/>
                    <a:pt x="1737155" y="0"/>
                    <a:pt x="2639518" y="0"/>
                  </a:cubicBezTo>
                  <a:cubicBezTo>
                    <a:pt x="3541881" y="0"/>
                    <a:pt x="5016240" y="2981"/>
                    <a:pt x="5457994" y="313912"/>
                  </a:cubicBezTo>
                  <a:lnTo>
                    <a:pt x="5414181" y="1773591"/>
                  </a:lnTo>
                  <a:lnTo>
                    <a:pt x="0" y="1773591"/>
                  </a:lnTo>
                  <a:lnTo>
                    <a:pt x="0" y="313912"/>
                  </a:lnTo>
                  <a:close/>
                </a:path>
              </a:pathLst>
            </a:custGeom>
            <a:solidFill>
              <a:srgbClr val="000000">
                <a:alpha val="30196"/>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9129"/>
              <a:endParaRPr lang="en-IN" sz="1867">
                <a:solidFill>
                  <a:prstClr val="white">
                    <a:lumMod val="65000"/>
                  </a:prstClr>
                </a:solidFill>
                <a:latin typeface="Arial Nova" panose="020B0504020202020204" pitchFamily="34" charset="0"/>
              </a:endParaRPr>
            </a:p>
          </p:txBody>
        </p:sp>
        <p:sp>
          <p:nvSpPr>
            <p:cNvPr id="6" name="Rectangle 5">
              <a:extLst>
                <a:ext uri="{FF2B5EF4-FFF2-40B4-BE49-F238E27FC236}">
                  <a16:creationId xmlns:a16="http://schemas.microsoft.com/office/drawing/2014/main" id="{C0D0441C-52CF-4BC1-81C1-F63B306F6497}"/>
                </a:ext>
              </a:extLst>
            </p:cNvPr>
            <p:cNvSpPr/>
            <p:nvPr/>
          </p:nvSpPr>
          <p:spPr>
            <a:xfrm rot="5400000" flipH="1">
              <a:off x="9491664" y="2030063"/>
              <a:ext cx="2408733" cy="1657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9129"/>
              <a:endParaRPr lang="en-IN" sz="1867">
                <a:solidFill>
                  <a:prstClr val="white"/>
                </a:solidFill>
                <a:latin typeface="Arial Nova" panose="020B0504020202020204" pitchFamily="34" charset="0"/>
              </a:endParaRPr>
            </a:p>
          </p:txBody>
        </p:sp>
      </p:grpSp>
      <p:sp>
        <p:nvSpPr>
          <p:cNvPr id="7" name="AutoShape 60">
            <a:extLst>
              <a:ext uri="{FF2B5EF4-FFF2-40B4-BE49-F238E27FC236}">
                <a16:creationId xmlns:a16="http://schemas.microsoft.com/office/drawing/2014/main" id="{B0B5F83F-8527-4AA2-8E57-E26E20B9ABEC}"/>
              </a:ext>
            </a:extLst>
          </p:cNvPr>
          <p:cNvSpPr>
            <a:spLocks noChangeAspect="1" noChangeArrowheads="1" noTextEdit="1"/>
          </p:cNvSpPr>
          <p:nvPr/>
        </p:nvSpPr>
        <p:spPr bwMode="auto">
          <a:xfrm>
            <a:off x="3534222" y="2696297"/>
            <a:ext cx="5123559" cy="15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915" tIns="46457" rIns="92915" bIns="46457" numCol="1" anchor="t" anchorCtr="0" compatLnSpc="1">
            <a:prstTxWarp prst="textNoShape">
              <a:avLst/>
            </a:prstTxWarp>
          </a:bodyPr>
          <a:lstStyle/>
          <a:p>
            <a:pPr algn="ctr" defTabSz="929129"/>
            <a:r>
              <a:rPr lang="en-IN" sz="8133">
                <a:solidFill>
                  <a:srgbClr val="595959"/>
                </a:solidFill>
                <a:latin typeface="Arial Nova" panose="020B0504020202020204" pitchFamily="34" charset="0"/>
              </a:rPr>
              <a:t>Thank you</a:t>
            </a:r>
          </a:p>
        </p:txBody>
      </p:sp>
      <p:grpSp>
        <p:nvGrpSpPr>
          <p:cNvPr id="8" name="Group 7">
            <a:extLst>
              <a:ext uri="{FF2B5EF4-FFF2-40B4-BE49-F238E27FC236}">
                <a16:creationId xmlns:a16="http://schemas.microsoft.com/office/drawing/2014/main" id="{7F8B8839-2DE8-4E32-AACE-5718126A1761}"/>
              </a:ext>
            </a:extLst>
          </p:cNvPr>
          <p:cNvGrpSpPr/>
          <p:nvPr/>
        </p:nvGrpSpPr>
        <p:grpSpPr>
          <a:xfrm>
            <a:off x="388419" y="4989095"/>
            <a:ext cx="11353773" cy="1010795"/>
            <a:chOff x="388418" y="4989095"/>
            <a:chExt cx="11353773" cy="1010794"/>
          </a:xfrm>
        </p:grpSpPr>
        <p:cxnSp>
          <p:nvCxnSpPr>
            <p:cNvPr id="9" name="Straight Connector 8">
              <a:extLst>
                <a:ext uri="{FF2B5EF4-FFF2-40B4-BE49-F238E27FC236}">
                  <a16:creationId xmlns:a16="http://schemas.microsoft.com/office/drawing/2014/main" id="{493061BB-6E88-49D5-96AC-0D4B954CFE65}"/>
                </a:ext>
              </a:extLst>
            </p:cNvPr>
            <p:cNvCxnSpPr/>
            <p:nvPr/>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3EF8E9F-DDCB-4541-A42F-60DCBE2D01F7}"/>
                </a:ext>
              </a:extLst>
            </p:cNvPr>
            <p:cNvCxnSpPr/>
            <p:nvPr/>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5E21C7-F0FC-40D8-9ED6-3186344B50E3}"/>
                </a:ext>
              </a:extLst>
            </p:cNvPr>
            <p:cNvCxnSpPr/>
            <p:nvPr/>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BF9EBE0-1E6B-4658-8793-8756CA68361A}"/>
                </a:ext>
              </a:extLst>
            </p:cNvPr>
            <p:cNvCxnSpPr/>
            <p:nvPr/>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ECCAEF2-56FF-434C-A027-5AC490A216F8}"/>
                </a:ext>
              </a:extLst>
            </p:cNvPr>
            <p:cNvCxnSpPr/>
            <p:nvPr/>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85EF6AD-A134-4584-BD4C-16BF16437488}"/>
                </a:ext>
              </a:extLst>
            </p:cNvPr>
            <p:cNvCxnSpPr/>
            <p:nvPr/>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7E9512F-07E0-4A16-9DA9-947B2A8C3BD4}"/>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8418" y="4994607"/>
              <a:ext cx="11353773" cy="1005282"/>
            </a:xfrm>
            <a:prstGeom prst="rect">
              <a:avLst/>
            </a:prstGeom>
          </p:spPr>
        </p:pic>
      </p:grpSp>
      <p:pic>
        <p:nvPicPr>
          <p:cNvPr id="18" name="Picture 17">
            <a:extLst>
              <a:ext uri="{FF2B5EF4-FFF2-40B4-BE49-F238E27FC236}">
                <a16:creationId xmlns:a16="http://schemas.microsoft.com/office/drawing/2014/main" id="{D00E8AED-823F-4FE2-A1E5-33EBECA3A3A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12292" y="472819"/>
            <a:ext cx="2276797" cy="1911095"/>
          </a:xfrm>
          <a:prstGeom prst="rect">
            <a:avLst/>
          </a:prstGeom>
        </p:spPr>
      </p:pic>
      <p:pic>
        <p:nvPicPr>
          <p:cNvPr id="19" name="Picture 18">
            <a:extLst>
              <a:ext uri="{FF2B5EF4-FFF2-40B4-BE49-F238E27FC236}">
                <a16:creationId xmlns:a16="http://schemas.microsoft.com/office/drawing/2014/main" id="{BC4C3551-2C7A-40BB-8A32-75878B1B013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007775" y="472819"/>
            <a:ext cx="2276797" cy="1911095"/>
          </a:xfrm>
          <a:prstGeom prst="rect">
            <a:avLst/>
          </a:prstGeom>
        </p:spPr>
      </p:pic>
    </p:spTree>
    <p:extLst>
      <p:ext uri="{BB962C8B-B14F-4D97-AF65-F5344CB8AC3E}">
        <p14:creationId xmlns:p14="http://schemas.microsoft.com/office/powerpoint/2010/main" val="32758523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32000" y="504996"/>
            <a:ext cx="10051200" cy="461655"/>
          </a:xfrm>
          <a:prstGeom prst="rect">
            <a:avLst/>
          </a:prstGeom>
        </p:spPr>
        <p:txBody>
          <a:bodyPr>
            <a:spAutoFit/>
          </a:bodyPr>
          <a:lstStyle>
            <a:lvl1pPr marL="0" marR="0" indent="0" algn="l" defTabSz="1219018" rtl="0" eaLnBrk="1" fontAlgn="auto" latinLnBrk="0" hangingPunct="1">
              <a:lnSpc>
                <a:spcPct val="100000"/>
              </a:lnSpc>
              <a:spcBef>
                <a:spcPct val="0"/>
              </a:spcBef>
              <a:spcAft>
                <a:spcPts val="0"/>
              </a:spcAft>
              <a:buClrTx/>
              <a:buSzTx/>
              <a:buFontTx/>
              <a:buNone/>
              <a:tabLst/>
              <a:defRPr kumimoji="0" lang="en-US" sz="2400"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TITLE OF THE SLIDE GOES HERE</a:t>
            </a:r>
          </a:p>
        </p:txBody>
      </p:sp>
      <p:sp>
        <p:nvSpPr>
          <p:cNvPr id="6" name="Slide Number Placeholder 5"/>
          <p:cNvSpPr>
            <a:spLocks noGrp="1"/>
          </p:cNvSpPr>
          <p:nvPr>
            <p:ph type="sldNum" sz="quarter" idx="12"/>
          </p:nvPr>
        </p:nvSpPr>
        <p:spPr/>
        <p:txBody>
          <a:bodyPr/>
          <a:lstStyle/>
          <a:p>
            <a:fld id="{D6AB342A-830E-438F-A6A8-BEDF509AB0A8}" type="slidenum">
              <a:rPr lang="en-US" smtClean="0"/>
              <a:pPr/>
              <a:t>‹#›</a:t>
            </a:fld>
            <a:endParaRPr lang="en-US"/>
          </a:p>
        </p:txBody>
      </p:sp>
    </p:spTree>
    <p:extLst>
      <p:ext uri="{BB962C8B-B14F-4D97-AF65-F5344CB8AC3E}">
        <p14:creationId xmlns:p14="http://schemas.microsoft.com/office/powerpoint/2010/main" val="19074180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7078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atin typeface="Arial Nova" panose="020B0504020202020204" pitchFamily="34" charset="0"/>
              </a:defRPr>
            </a:lvl1pPr>
          </a:lstStyle>
          <a:p>
            <a:fld id="{B7B4D279-FDF2-3C4C-83FA-6AA29928E339}" type="datetimeFigureOut">
              <a:rPr lang="en-US" smtClean="0"/>
              <a:pPr/>
              <a:t>11/19/2024</a:t>
            </a:fld>
            <a:endParaRPr lang="en-US"/>
          </a:p>
        </p:txBody>
      </p:sp>
      <p:sp>
        <p:nvSpPr>
          <p:cNvPr id="5" name="Rectangle 4"/>
          <p:cNvSpPr>
            <a:spLocks noGrp="1" noChangeArrowheads="1"/>
          </p:cNvSpPr>
          <p:nvPr>
            <p:ph type="ftr" sz="quarter" idx="11"/>
          </p:nvPr>
        </p:nvSpPr>
        <p:spPr>
          <a:ln/>
        </p:spPr>
        <p:txBody>
          <a:bodyPr/>
          <a:lstStyle>
            <a:lvl1pPr>
              <a:defRPr>
                <a:latin typeface="Arial Nova" panose="020B0504020202020204" pitchFamily="34" charset="0"/>
              </a:defRPr>
            </a:lvl1pPr>
          </a:lstStyle>
          <a:p>
            <a:endParaRPr lang="en-US"/>
          </a:p>
        </p:txBody>
      </p:sp>
      <p:sp>
        <p:nvSpPr>
          <p:cNvPr id="6" name="Rectangle 5"/>
          <p:cNvSpPr>
            <a:spLocks noGrp="1" noChangeArrowheads="1"/>
          </p:cNvSpPr>
          <p:nvPr>
            <p:ph type="sldNum" sz="quarter" idx="12"/>
          </p:nvPr>
        </p:nvSpPr>
        <p:spPr>
          <a:ln/>
        </p:spPr>
        <p:txBody>
          <a:bodyPr/>
          <a:lstStyle>
            <a:lvl1pPr>
              <a:defRPr/>
            </a:lvl1pPr>
          </a:lstStyle>
          <a:p>
            <a:fld id="{0DC31C7A-854D-EF44-912A-66D158972109}" type="slidenum">
              <a:rPr lang="en-US" smtClean="0"/>
              <a:pPr/>
              <a:t>‹#›</a:t>
            </a:fld>
            <a:endParaRPr lang="en-US"/>
          </a:p>
        </p:txBody>
      </p:sp>
    </p:spTree>
    <p:extLst>
      <p:ext uri="{BB962C8B-B14F-4D97-AF65-F5344CB8AC3E}">
        <p14:creationId xmlns:p14="http://schemas.microsoft.com/office/powerpoint/2010/main" val="3911369978"/>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23D72304-AFF9-4225-BD2F-D9CA585253CC}"/>
              </a:ext>
            </a:extLst>
          </p:cNvPr>
          <p:cNvCxnSpPr/>
          <p:nvPr userDrawn="1"/>
        </p:nvCxnSpPr>
        <p:spPr>
          <a:xfrm>
            <a:off x="1634870" y="908997"/>
            <a:ext cx="10039169" cy="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829" y="64741"/>
            <a:ext cx="1416107" cy="1188649"/>
          </a:xfrm>
          <a:prstGeom prst="rect">
            <a:avLst/>
          </a:prstGeom>
        </p:spPr>
      </p:pic>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829" y="64740"/>
            <a:ext cx="1416107" cy="1188649"/>
          </a:xfrm>
          <a:prstGeom prst="rect">
            <a:avLst/>
          </a:prstGeom>
        </p:spPr>
      </p:pic>
      <p:sp>
        <p:nvSpPr>
          <p:cNvPr id="5" name="Text Placeholder 2"/>
          <p:cNvSpPr>
            <a:spLocks noGrp="1"/>
          </p:cNvSpPr>
          <p:nvPr>
            <p:ph type="body" sz="quarter" idx="10" hasCustomPrompt="1"/>
          </p:nvPr>
        </p:nvSpPr>
        <p:spPr>
          <a:xfrm>
            <a:off x="5160418" y="6510055"/>
            <a:ext cx="3790951" cy="252413"/>
          </a:xfrm>
        </p:spPr>
        <p:txBody>
          <a:bodyPr>
            <a:noAutofit/>
          </a:bodyPr>
          <a:lstStyle>
            <a:lvl1pPr marL="0" indent="0">
              <a:buNone/>
              <a:defRPr sz="2000" baseline="0">
                <a:solidFill>
                  <a:srgbClr val="FF0000"/>
                </a:solidFill>
              </a:defRPr>
            </a:lvl1pPr>
          </a:lstStyle>
          <a:p>
            <a:pPr lvl="0"/>
            <a:r>
              <a:rPr lang="en-US"/>
              <a:t>Only for internal use</a:t>
            </a:r>
          </a:p>
        </p:txBody>
      </p:sp>
    </p:spTree>
    <p:extLst>
      <p:ext uri="{BB962C8B-B14F-4D97-AF65-F5344CB8AC3E}">
        <p14:creationId xmlns:p14="http://schemas.microsoft.com/office/powerpoint/2010/main" val="40269517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2_Section Divider">
    <p:spTree>
      <p:nvGrpSpPr>
        <p:cNvPr id="1" name=""/>
        <p:cNvGrpSpPr/>
        <p:nvPr/>
      </p:nvGrpSpPr>
      <p:grpSpPr>
        <a:xfrm>
          <a:off x="0" y="0"/>
          <a:ext cx="0" cy="0"/>
          <a:chOff x="0" y="0"/>
          <a:chExt cx="0" cy="0"/>
        </a:xfrm>
      </p:grpSpPr>
      <p:pic>
        <p:nvPicPr>
          <p:cNvPr id="23" name="Picture 2" descr="Image result for digital transformation shutterstock">
            <a:extLst>
              <a:ext uri="{FF2B5EF4-FFF2-40B4-BE49-F238E27FC236}">
                <a16:creationId xmlns:a16="http://schemas.microsoft.com/office/drawing/2014/main" id="{BCD5D595-AB87-C3B8-BBAA-E26F640EB720}"/>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6657" b="6657"/>
          <a:stretch/>
        </p:blipFill>
        <p:spPr bwMode="auto">
          <a:xfrm>
            <a:off x="2"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A7F2C157-6FF7-E69A-06C3-B68530E4E4D6}"/>
              </a:ext>
            </a:extLst>
          </p:cNvPr>
          <p:cNvSpPr/>
          <p:nvPr userDrawn="1"/>
        </p:nvSpPr>
        <p:spPr>
          <a:xfrm>
            <a:off x="2117" y="0"/>
            <a:ext cx="12192001" cy="6858000"/>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grpSp>
        <p:nvGrpSpPr>
          <p:cNvPr id="25" name="Group 24">
            <a:extLst>
              <a:ext uri="{FF2B5EF4-FFF2-40B4-BE49-F238E27FC236}">
                <a16:creationId xmlns:a16="http://schemas.microsoft.com/office/drawing/2014/main" id="{4E9E0520-BAE7-C425-CF45-F00403FE4CAC}"/>
              </a:ext>
            </a:extLst>
          </p:cNvPr>
          <p:cNvGrpSpPr/>
          <p:nvPr userDrawn="1"/>
        </p:nvGrpSpPr>
        <p:grpSpPr>
          <a:xfrm>
            <a:off x="8810985" y="2875669"/>
            <a:ext cx="1954179" cy="1106663"/>
            <a:chOff x="9753598" y="1"/>
            <a:chExt cx="1739885" cy="985307"/>
          </a:xfrm>
        </p:grpSpPr>
        <p:sp>
          <p:nvSpPr>
            <p:cNvPr id="26" name="Round Same Side Corner Rectangle 72">
              <a:extLst>
                <a:ext uri="{FF2B5EF4-FFF2-40B4-BE49-F238E27FC236}">
                  <a16:creationId xmlns:a16="http://schemas.microsoft.com/office/drawing/2014/main" id="{A43757E9-069B-005B-B45C-ECB132FAD733}"/>
                </a:ext>
              </a:extLst>
            </p:cNvPr>
            <p:cNvSpPr/>
            <p:nvPr/>
          </p:nvSpPr>
          <p:spPr>
            <a:xfrm rot="10800000">
              <a:off x="9753598" y="1"/>
              <a:ext cx="1739885" cy="985307"/>
            </a:xfrm>
            <a:prstGeom prst="roundRect">
              <a:avLst/>
            </a:prstGeom>
            <a:solidFill>
              <a:schemeClr val="bg1"/>
            </a:solidFill>
            <a:ln>
              <a:noFill/>
            </a:ln>
            <a:effectLst>
              <a:outerShdw blurRad="50800" dist="38100" dir="2700000" algn="t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pic>
          <p:nvPicPr>
            <p:cNvPr id="28" name="Picture 2" descr="Image result for sify logo">
              <a:extLst>
                <a:ext uri="{FF2B5EF4-FFF2-40B4-BE49-F238E27FC236}">
                  <a16:creationId xmlns:a16="http://schemas.microsoft.com/office/drawing/2014/main" id="{8534A2DF-0C92-6260-3A03-E3105AB6CC6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4"/>
            <a:stretch/>
          </p:blipFill>
          <p:spPr bwMode="auto">
            <a:xfrm>
              <a:off x="9913463" y="95622"/>
              <a:ext cx="1420156" cy="8046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9D4AF513-B27D-869F-5153-F6036166B92B}"/>
              </a:ext>
            </a:extLst>
          </p:cNvPr>
          <p:cNvGrpSpPr/>
          <p:nvPr userDrawn="1"/>
        </p:nvGrpSpPr>
        <p:grpSpPr>
          <a:xfrm>
            <a:off x="-1" y="2173323"/>
            <a:ext cx="8466668" cy="2525040"/>
            <a:chOff x="-1" y="1629992"/>
            <a:chExt cx="6829063" cy="1893780"/>
          </a:xfrm>
        </p:grpSpPr>
        <p:sp>
          <p:nvSpPr>
            <p:cNvPr id="31" name="Rectangle 30">
              <a:extLst>
                <a:ext uri="{FF2B5EF4-FFF2-40B4-BE49-F238E27FC236}">
                  <a16:creationId xmlns:a16="http://schemas.microsoft.com/office/drawing/2014/main" id="{71E870DA-7C06-77A7-5CDB-F7083AFD394D}"/>
                </a:ext>
              </a:extLst>
            </p:cNvPr>
            <p:cNvSpPr/>
            <p:nvPr/>
          </p:nvSpPr>
          <p:spPr>
            <a:xfrm>
              <a:off x="-1" y="1710769"/>
              <a:ext cx="6829063" cy="1725139"/>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32" name="Rectangle 31">
              <a:extLst>
                <a:ext uri="{FF2B5EF4-FFF2-40B4-BE49-F238E27FC236}">
                  <a16:creationId xmlns:a16="http://schemas.microsoft.com/office/drawing/2014/main" id="{2E04E8CA-4DFB-0A92-FF7E-EC2E6C9335EC}"/>
                </a:ext>
              </a:extLst>
            </p:cNvPr>
            <p:cNvSpPr/>
            <p:nvPr/>
          </p:nvSpPr>
          <p:spPr>
            <a:xfrm>
              <a:off x="0" y="1629992"/>
              <a:ext cx="6829062" cy="47916"/>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33" name="Rectangle 32">
              <a:extLst>
                <a:ext uri="{FF2B5EF4-FFF2-40B4-BE49-F238E27FC236}">
                  <a16:creationId xmlns:a16="http://schemas.microsoft.com/office/drawing/2014/main" id="{38FCCB57-81B8-E44B-2F6B-94F73D2A7D8B}"/>
                </a:ext>
              </a:extLst>
            </p:cNvPr>
            <p:cNvSpPr/>
            <p:nvPr/>
          </p:nvSpPr>
          <p:spPr>
            <a:xfrm>
              <a:off x="0" y="3475856"/>
              <a:ext cx="6829062" cy="47916"/>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grpSp>
      <p:grpSp>
        <p:nvGrpSpPr>
          <p:cNvPr id="34" name="Group 33">
            <a:extLst>
              <a:ext uri="{FF2B5EF4-FFF2-40B4-BE49-F238E27FC236}">
                <a16:creationId xmlns:a16="http://schemas.microsoft.com/office/drawing/2014/main" id="{C569B245-8A5B-648A-1D51-9FEA514B1D54}"/>
              </a:ext>
            </a:extLst>
          </p:cNvPr>
          <p:cNvGrpSpPr/>
          <p:nvPr userDrawn="1"/>
        </p:nvGrpSpPr>
        <p:grpSpPr>
          <a:xfrm>
            <a:off x="11136403" y="2281025"/>
            <a:ext cx="1055596" cy="2300187"/>
            <a:chOff x="8352302" y="0"/>
            <a:chExt cx="791697" cy="5143500"/>
          </a:xfrm>
        </p:grpSpPr>
        <p:sp>
          <p:nvSpPr>
            <p:cNvPr id="35" name="Rectangle 34">
              <a:extLst>
                <a:ext uri="{FF2B5EF4-FFF2-40B4-BE49-F238E27FC236}">
                  <a16:creationId xmlns:a16="http://schemas.microsoft.com/office/drawing/2014/main" id="{DB8111EA-54AF-D4B8-60FB-B5138209A024}"/>
                </a:ext>
              </a:extLst>
            </p:cNvPr>
            <p:cNvSpPr/>
            <p:nvPr/>
          </p:nvSpPr>
          <p:spPr>
            <a:xfrm>
              <a:off x="8877270" y="0"/>
              <a:ext cx="266729" cy="5143500"/>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36" name="Rectangle 35">
              <a:extLst>
                <a:ext uri="{FF2B5EF4-FFF2-40B4-BE49-F238E27FC236}">
                  <a16:creationId xmlns:a16="http://schemas.microsoft.com/office/drawing/2014/main" id="{251DF2A8-D3C2-E8E0-11CF-C0035222F178}"/>
                </a:ext>
              </a:extLst>
            </p:cNvPr>
            <p:cNvSpPr/>
            <p:nvPr/>
          </p:nvSpPr>
          <p:spPr>
            <a:xfrm>
              <a:off x="8613456" y="0"/>
              <a:ext cx="266729" cy="5143500"/>
            </a:xfrm>
            <a:prstGeom prst="rect">
              <a:avLst/>
            </a:prstGeom>
            <a:solidFill>
              <a:srgbClr val="BDD7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37" name="Rectangle 36">
              <a:extLst>
                <a:ext uri="{FF2B5EF4-FFF2-40B4-BE49-F238E27FC236}">
                  <a16:creationId xmlns:a16="http://schemas.microsoft.com/office/drawing/2014/main" id="{8CD2C29C-8B54-626C-017F-B1387BB683BB}"/>
                </a:ext>
              </a:extLst>
            </p:cNvPr>
            <p:cNvSpPr/>
            <p:nvPr/>
          </p:nvSpPr>
          <p:spPr>
            <a:xfrm>
              <a:off x="8352302" y="0"/>
              <a:ext cx="266729" cy="5143500"/>
            </a:xfrm>
            <a:prstGeom prst="rect">
              <a:avLst/>
            </a:prstGeom>
            <a:solidFill>
              <a:srgbClr val="BDD70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grpSp>
      <p:sp>
        <p:nvSpPr>
          <p:cNvPr id="38" name="Text Placeholder 3">
            <a:extLst>
              <a:ext uri="{FF2B5EF4-FFF2-40B4-BE49-F238E27FC236}">
                <a16:creationId xmlns:a16="http://schemas.microsoft.com/office/drawing/2014/main" id="{AE9A6E79-9539-48D1-C2E6-FF1738BCEC01}"/>
              </a:ext>
            </a:extLst>
          </p:cNvPr>
          <p:cNvSpPr>
            <a:spLocks noGrp="1"/>
          </p:cNvSpPr>
          <p:nvPr>
            <p:ph type="body" sz="quarter" idx="11" hasCustomPrompt="1"/>
          </p:nvPr>
        </p:nvSpPr>
        <p:spPr>
          <a:xfrm>
            <a:off x="488041" y="3086437"/>
            <a:ext cx="7267200" cy="698815"/>
          </a:xfrm>
        </p:spPr>
        <p:txBody>
          <a:bodyPr anchor="ctr">
            <a:normAutofit/>
          </a:bodyPr>
          <a:lstStyle>
            <a:lvl1pPr marL="0" indent="0">
              <a:buNone/>
              <a:defRPr sz="3200" b="1">
                <a:solidFill>
                  <a:schemeClr val="tx2">
                    <a:lumMod val="50000"/>
                  </a:schemeClr>
                </a:solidFill>
              </a:defRPr>
            </a:lvl1pPr>
          </a:lstStyle>
          <a:p>
            <a:pPr lvl="0"/>
            <a:r>
              <a:rPr lang="en-US"/>
              <a:t>SECTION DIVIDER</a:t>
            </a:r>
          </a:p>
        </p:txBody>
      </p:sp>
    </p:spTree>
    <p:extLst>
      <p:ext uri="{BB962C8B-B14F-4D97-AF65-F5344CB8AC3E}">
        <p14:creationId xmlns:p14="http://schemas.microsoft.com/office/powerpoint/2010/main" val="30775423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Full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3" name="Rectangle 2">
            <a:extLst>
              <a:ext uri="{FF2B5EF4-FFF2-40B4-BE49-F238E27FC236}">
                <a16:creationId xmlns:a16="http://schemas.microsoft.com/office/drawing/2014/main" id="{F1537751-3942-4783-9212-4A763A64B904}"/>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Tree>
    <p:extLst>
      <p:ext uri="{BB962C8B-B14F-4D97-AF65-F5344CB8AC3E}">
        <p14:creationId xmlns:p14="http://schemas.microsoft.com/office/powerpoint/2010/main" val="42376079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4800" y="520390"/>
            <a:ext cx="10051200" cy="461655"/>
          </a:xfrm>
          <a:prstGeom prst="rect">
            <a:avLst/>
          </a:prstGeom>
        </p:spPr>
        <p:txBody>
          <a:bodyPr anchor="b"/>
          <a:lstStyle>
            <a:lvl1pPr marL="0" marR="0" indent="0" algn="l" defTabSz="1219018" rtl="0" eaLnBrk="1" fontAlgn="auto" latinLnBrk="0" hangingPunct="1">
              <a:lnSpc>
                <a:spcPct val="100000"/>
              </a:lnSpc>
              <a:spcBef>
                <a:spcPct val="0"/>
              </a:spcBef>
              <a:spcAft>
                <a:spcPts val="0"/>
              </a:spcAft>
              <a:buClrTx/>
              <a:buSzTx/>
              <a:buFontTx/>
              <a:buNone/>
              <a:tabLst/>
              <a:defRPr kumimoji="0" lang="en-US" sz="2400" b="1" i="0" u="none" strike="noStrike" kern="1200" cap="none" spc="0" normalizeH="0" baseline="0" noProof="0" dirty="0" smtClean="0">
                <a:ln>
                  <a:noFill/>
                </a:ln>
                <a:solidFill>
                  <a:srgbClr val="595959"/>
                </a:solidFill>
                <a:effectLst/>
                <a:uLnTx/>
                <a:uFillTx/>
                <a:latin typeface="Arial Nova" panose="020B0504020202020204" pitchFamily="34" charset="0"/>
                <a:ea typeface="+mj-ea"/>
                <a:cs typeface="+mj-cs"/>
              </a:defRPr>
            </a:lvl1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TITLE OF THE SLIDE GOES HERE</a:t>
            </a:r>
          </a:p>
        </p:txBody>
      </p:sp>
      <p:sp>
        <p:nvSpPr>
          <p:cNvPr id="3" name="Text Placeholder 2"/>
          <p:cNvSpPr>
            <a:spLocks noGrp="1"/>
          </p:cNvSpPr>
          <p:nvPr>
            <p:ph type="body" idx="1" hasCustomPrompt="1"/>
          </p:nvPr>
        </p:nvSpPr>
        <p:spPr>
          <a:xfrm>
            <a:off x="495300" y="1366801"/>
            <a:ext cx="5386917" cy="287323"/>
          </a:xfrm>
        </p:spPr>
        <p:txBody>
          <a:bodyPr wrap="square" rIns="0" bIns="0" anchor="ctr">
            <a:spAutoFit/>
          </a:bodyPr>
          <a:lstStyle>
            <a:lvl1pPr marL="0" indent="0">
              <a:buNone/>
              <a:defRPr kumimoji="0" lang="en-US" sz="1867"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2 Column heading goes here</a:t>
            </a:r>
          </a:p>
        </p:txBody>
      </p:sp>
      <p:sp>
        <p:nvSpPr>
          <p:cNvPr id="4" name="Content Placeholder 3"/>
          <p:cNvSpPr>
            <a:spLocks noGrp="1"/>
          </p:cNvSpPr>
          <p:nvPr>
            <p:ph sz="half" idx="2"/>
          </p:nvPr>
        </p:nvSpPr>
        <p:spPr>
          <a:xfrm>
            <a:off x="495303" y="1778002"/>
            <a:ext cx="5386916" cy="4468284"/>
          </a:xfrm>
        </p:spPr>
        <p:txBody>
          <a:bodyPr>
            <a:normAutofit/>
          </a:bodyPr>
          <a:lstStyle>
            <a:lvl1pPr>
              <a:lnSpc>
                <a:spcPct val="100000"/>
              </a:lnSpc>
              <a:spcBef>
                <a:spcPts val="533"/>
              </a:spcBef>
              <a:defRPr lang="en-US" sz="1867" kern="1200" dirty="0" smtClean="0">
                <a:solidFill>
                  <a:srgbClr val="595959"/>
                </a:solidFill>
                <a:latin typeface="Arial Nova" panose="020B0504020202020204" pitchFamily="34" charset="0"/>
                <a:ea typeface="+mn-ea"/>
                <a:cs typeface="+mn-cs"/>
              </a:defRPr>
            </a:lvl1pPr>
            <a:lvl2pPr marL="758286">
              <a:lnSpc>
                <a:spcPct val="100000"/>
              </a:lnSpc>
              <a:spcBef>
                <a:spcPts val="533"/>
              </a:spcBef>
              <a:defRPr sz="1600"/>
            </a:lvl2pPr>
            <a:lvl3pPr>
              <a:defRPr sz="1867"/>
            </a:lvl3pPr>
            <a:lvl4pPr>
              <a:defRPr sz="1600"/>
            </a:lvl4pPr>
            <a:lvl5pPr>
              <a:defRPr sz="1600"/>
            </a:lvl5pPr>
            <a:lvl6pPr>
              <a:defRPr sz="2133"/>
            </a:lvl6pPr>
            <a:lvl7pPr>
              <a:defRPr sz="2133"/>
            </a:lvl7pPr>
            <a:lvl8pPr>
              <a:defRPr sz="2133"/>
            </a:lvl8pPr>
            <a:lvl9pPr>
              <a:defRPr sz="2133"/>
            </a:lvl9pPr>
          </a:lstStyle>
          <a:p>
            <a:pPr marL="302355" lvl="0" indent="-302355" algn="l" defTabSz="1219018" rtl="0" eaLnBrk="1" latinLnBrk="0" hangingPunct="1">
              <a:lnSpc>
                <a:spcPct val="90000"/>
              </a:lnSpc>
              <a:spcBef>
                <a:spcPts val="800"/>
              </a:spcBef>
              <a:buFont typeface="Arial" pitchFamily="34" charset="0"/>
              <a:buChar char="•"/>
            </a:pPr>
            <a:r>
              <a:rPr lang="en-US"/>
              <a:t>Click to edit Master text styles</a:t>
            </a:r>
          </a:p>
          <a:p>
            <a:pPr lvl="1"/>
            <a:r>
              <a:rPr lang="en-US"/>
              <a:t>Second level</a:t>
            </a:r>
          </a:p>
        </p:txBody>
      </p:sp>
      <p:sp>
        <p:nvSpPr>
          <p:cNvPr id="5" name="Text Placeholder 4"/>
          <p:cNvSpPr>
            <a:spLocks noGrp="1"/>
          </p:cNvSpPr>
          <p:nvPr>
            <p:ph type="body" sz="quarter" idx="3" hasCustomPrompt="1"/>
          </p:nvPr>
        </p:nvSpPr>
        <p:spPr>
          <a:xfrm>
            <a:off x="6314019" y="1366801"/>
            <a:ext cx="5384800" cy="287323"/>
          </a:xfrm>
        </p:spPr>
        <p:txBody>
          <a:bodyPr wrap="square" rIns="0" bIns="0" anchor="ctr">
            <a:spAutoFit/>
          </a:bodyPr>
          <a:lstStyle>
            <a:lvl1pPr marL="0" marR="0" indent="0" algn="l" defTabSz="1219018" rtl="0" eaLnBrk="1" fontAlgn="auto" latinLnBrk="0" hangingPunct="1">
              <a:lnSpc>
                <a:spcPct val="100000"/>
              </a:lnSpc>
              <a:spcBef>
                <a:spcPct val="0"/>
              </a:spcBef>
              <a:spcAft>
                <a:spcPts val="0"/>
              </a:spcAft>
              <a:buClrTx/>
              <a:buSzTx/>
              <a:buFontTx/>
              <a:buNone/>
              <a:tabLst/>
              <a:defRPr kumimoji="0" lang="en-US" sz="1867"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2 Column heading goes here</a:t>
            </a:r>
          </a:p>
        </p:txBody>
      </p:sp>
      <p:sp>
        <p:nvSpPr>
          <p:cNvPr id="6" name="Content Placeholder 5"/>
          <p:cNvSpPr>
            <a:spLocks noGrp="1"/>
          </p:cNvSpPr>
          <p:nvPr>
            <p:ph sz="quarter" idx="4"/>
          </p:nvPr>
        </p:nvSpPr>
        <p:spPr>
          <a:xfrm>
            <a:off x="6314017" y="1778002"/>
            <a:ext cx="5384800" cy="4468284"/>
          </a:xfrm>
        </p:spPr>
        <p:txBody>
          <a:bodyPr/>
          <a:lstStyle>
            <a:lvl1pPr>
              <a:defRPr lang="en-US" sz="1867" kern="1200" dirty="0" smtClean="0">
                <a:solidFill>
                  <a:srgbClr val="595959"/>
                </a:solidFill>
                <a:latin typeface="Arial Nova" panose="020B0504020202020204" pitchFamily="34" charset="0"/>
                <a:ea typeface="+mn-ea"/>
                <a:cs typeface="+mn-cs"/>
              </a:defRPr>
            </a:lvl1pPr>
            <a:lvl2pPr>
              <a:defRPr lang="en-US" sz="1600" kern="1200" dirty="0" smtClean="0">
                <a:solidFill>
                  <a:srgbClr val="595959"/>
                </a:solidFill>
                <a:latin typeface="Arial Nova" panose="020B0504020202020204" pitchFamily="34" charset="0"/>
                <a:ea typeface="+mn-ea"/>
                <a:cs typeface="+mn-cs"/>
              </a:defRPr>
            </a:lvl2pPr>
            <a:lvl3pPr>
              <a:defRPr sz="2400"/>
            </a:lvl3pPr>
            <a:lvl4pPr>
              <a:defRPr sz="2133"/>
            </a:lvl4pPr>
            <a:lvl5pPr>
              <a:defRPr sz="2133"/>
            </a:lvl5pPr>
            <a:lvl6pPr>
              <a:defRPr sz="2133"/>
            </a:lvl6pPr>
            <a:lvl7pPr>
              <a:defRPr sz="2133"/>
            </a:lvl7pPr>
            <a:lvl8pPr>
              <a:defRPr sz="2133"/>
            </a:lvl8pPr>
            <a:lvl9pPr>
              <a:defRPr sz="2133"/>
            </a:lvl9pPr>
          </a:lstStyle>
          <a:p>
            <a:pPr marL="302355" lvl="0" indent="-302355" algn="l" defTabSz="1219018" rtl="0" eaLnBrk="1" latinLnBrk="0" hangingPunct="1">
              <a:lnSpc>
                <a:spcPct val="90000"/>
              </a:lnSpc>
              <a:spcBef>
                <a:spcPts val="800"/>
              </a:spcBef>
              <a:buFont typeface="Arial" pitchFamily="34" charset="0"/>
              <a:buChar char="•"/>
            </a:pPr>
            <a:r>
              <a:rPr lang="en-US"/>
              <a:t>Click to edit Master text styles</a:t>
            </a:r>
          </a:p>
          <a:p>
            <a:pPr marL="758286" lvl="1" indent="-380942" algn="l" defTabSz="1219018" rtl="0" eaLnBrk="1" latinLnBrk="0" hangingPunct="1">
              <a:lnSpc>
                <a:spcPct val="100000"/>
              </a:lnSpc>
              <a:spcBef>
                <a:spcPts val="533"/>
              </a:spcBef>
              <a:buFont typeface="Arial" pitchFamily="34" charset="0"/>
              <a:buChar char="–"/>
            </a:pPr>
            <a:r>
              <a:rPr lang="en-US"/>
              <a:t>Second level</a:t>
            </a:r>
          </a:p>
        </p:txBody>
      </p:sp>
      <p:sp>
        <p:nvSpPr>
          <p:cNvPr id="9" name="Slide Number Placeholder 8"/>
          <p:cNvSpPr>
            <a:spLocks noGrp="1"/>
          </p:cNvSpPr>
          <p:nvPr>
            <p:ph type="sldNum" sz="quarter" idx="12"/>
          </p:nvPr>
        </p:nvSpPr>
        <p:spPr/>
        <p:txBody>
          <a:bodyPr/>
          <a:lstStyle/>
          <a:p>
            <a:fld id="{D6AB342A-830E-438F-A6A8-BEDF509AB0A8}" type="slidenum">
              <a:rPr lang="en-US" smtClean="0"/>
              <a:pPr/>
              <a:t>‹#›</a:t>
            </a:fld>
            <a:endParaRPr lang="en-US"/>
          </a:p>
        </p:txBody>
      </p:sp>
    </p:spTree>
    <p:extLst>
      <p:ext uri="{BB962C8B-B14F-4D97-AF65-F5344CB8AC3E}">
        <p14:creationId xmlns:p14="http://schemas.microsoft.com/office/powerpoint/2010/main" val="9915872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descr="sify_white_plain"/>
          <p:cNvPicPr>
            <a:picLocks noChangeAspect="1" noChangeArrowheads="1"/>
          </p:cNvPicPr>
          <p:nvPr/>
        </p:nvPicPr>
        <p:blipFill>
          <a:blip r:embed="rId2" cstate="print"/>
          <a:srcRect/>
          <a:stretch>
            <a:fillRect/>
          </a:stretch>
        </p:blipFill>
        <p:spPr bwMode="auto">
          <a:xfrm>
            <a:off x="2" y="1"/>
            <a:ext cx="12187767" cy="6859588"/>
          </a:xfrm>
          <a:prstGeom prst="rect">
            <a:avLst/>
          </a:prstGeom>
          <a:noFill/>
          <a:ln w="9525">
            <a:noFill/>
            <a:miter lim="800000"/>
            <a:headEnd/>
            <a:tailEnd/>
          </a:ln>
        </p:spPr>
      </p:pic>
      <p:sp>
        <p:nvSpPr>
          <p:cNvPr id="350214" name="Rectangle 6"/>
          <p:cNvSpPr>
            <a:spLocks noGrp="1" noChangeArrowheads="1"/>
          </p:cNvSpPr>
          <p:nvPr>
            <p:ph type="ctrTitle"/>
          </p:nvPr>
        </p:nvSpPr>
        <p:spPr>
          <a:xfrm>
            <a:off x="914400" y="2130428"/>
            <a:ext cx="10363200" cy="1470025"/>
          </a:xfrm>
        </p:spPr>
        <p:txBody>
          <a:bodyPr/>
          <a:lstStyle>
            <a:lvl1pPr algn="ctr">
              <a:defRPr/>
            </a:lvl1pPr>
          </a:lstStyle>
          <a:p>
            <a:r>
              <a:rPr lang="en-US"/>
              <a:t>Click to edit Master title style</a:t>
            </a:r>
            <a:endParaRPr lang="en-IN"/>
          </a:p>
        </p:txBody>
      </p:sp>
      <p:sp>
        <p:nvSpPr>
          <p:cNvPr id="350215" name="Rectangle 7"/>
          <p:cNvSpPr>
            <a:spLocks noGrp="1" noChangeArrowheads="1"/>
          </p:cNvSpPr>
          <p:nvPr>
            <p:ph type="subTitle" sz="quarter" idx="1"/>
          </p:nvPr>
        </p:nvSpPr>
        <p:spPr>
          <a:xfrm>
            <a:off x="1828800" y="3886200"/>
            <a:ext cx="8534400" cy="1752600"/>
          </a:xfrm>
        </p:spPr>
        <p:txBody>
          <a:bodyPr/>
          <a:lstStyle>
            <a:lvl1pPr marL="0" indent="0" algn="ctr">
              <a:buFont typeface="Wingdings" pitchFamily="2" charset="2"/>
              <a:buNone/>
              <a:defRPr/>
            </a:lvl1pPr>
          </a:lstStyle>
          <a:p>
            <a:r>
              <a:rPr lang="en-US"/>
              <a:t>Click to edit Master subtitle style</a:t>
            </a:r>
            <a:endParaRPr lang="en-IN"/>
          </a:p>
        </p:txBody>
      </p:sp>
      <p:sp>
        <p:nvSpPr>
          <p:cNvPr id="5" name="Rectangle 3"/>
          <p:cNvSpPr>
            <a:spLocks noGrp="1" noChangeArrowheads="1"/>
          </p:cNvSpPr>
          <p:nvPr>
            <p:ph type="dt" sz="half" idx="10"/>
          </p:nvPr>
        </p:nvSpPr>
        <p:spPr/>
        <p:txBody>
          <a:bodyPr/>
          <a:lstStyle>
            <a:lvl1pPr>
              <a:defRPr/>
            </a:lvl1pPr>
          </a:lstStyle>
          <a:p>
            <a:pPr>
              <a:defRPr/>
            </a:pPr>
            <a:fld id="{AEFACFED-6A5B-418D-9B6C-9D172F114C17}" type="datetimeFigureOut">
              <a:rPr lang="en-US">
                <a:solidFill>
                  <a:srgbClr val="606A74"/>
                </a:solidFill>
              </a:rPr>
              <a:pPr>
                <a:defRPr/>
              </a:pPr>
              <a:t>11/19/2024</a:t>
            </a:fld>
            <a:endParaRPr lang="en-US">
              <a:solidFill>
                <a:srgbClr val="606A74"/>
              </a:solidFill>
            </a:endParaRPr>
          </a:p>
        </p:txBody>
      </p:sp>
      <p:sp>
        <p:nvSpPr>
          <p:cNvPr id="6" name="Rectangle 4"/>
          <p:cNvSpPr>
            <a:spLocks noGrp="1" noChangeArrowheads="1"/>
          </p:cNvSpPr>
          <p:nvPr>
            <p:ph type="ftr" sz="quarter" idx="11"/>
          </p:nvPr>
        </p:nvSpPr>
        <p:spPr/>
        <p:txBody>
          <a:bodyPr/>
          <a:lstStyle>
            <a:lvl1pPr>
              <a:defRPr/>
            </a:lvl1pPr>
          </a:lstStyle>
          <a:p>
            <a:pPr>
              <a:defRPr/>
            </a:pPr>
            <a:endParaRPr lang="en-US">
              <a:solidFill>
                <a:srgbClr val="606A74"/>
              </a:solidFill>
            </a:endParaRPr>
          </a:p>
        </p:txBody>
      </p:sp>
      <p:sp>
        <p:nvSpPr>
          <p:cNvPr id="7" name="Rectangle 5"/>
          <p:cNvSpPr>
            <a:spLocks noGrp="1" noChangeArrowheads="1"/>
          </p:cNvSpPr>
          <p:nvPr>
            <p:ph type="sldNum" sz="quarter" idx="12"/>
          </p:nvPr>
        </p:nvSpPr>
        <p:spPr/>
        <p:txBody>
          <a:bodyPr/>
          <a:lstStyle>
            <a:lvl1pPr>
              <a:defRPr/>
            </a:lvl1pPr>
          </a:lstStyle>
          <a:p>
            <a:pPr>
              <a:defRPr/>
            </a:pPr>
            <a:fld id="{9AC9271E-C543-44A8-9215-A8575211476F}" type="slidenum">
              <a:rPr lang="en-US">
                <a:solidFill>
                  <a:srgbClr val="606A74"/>
                </a:solidFill>
              </a:rPr>
              <a:pPr>
                <a:defRPr/>
              </a:pPr>
              <a:t>‹#›</a:t>
            </a:fld>
            <a:endParaRPr lang="en-US">
              <a:solidFill>
                <a:srgbClr val="606A74"/>
              </a:solidFill>
            </a:endParaRPr>
          </a:p>
        </p:txBody>
      </p:sp>
    </p:spTree>
    <p:extLst>
      <p:ext uri="{BB962C8B-B14F-4D97-AF65-F5344CB8AC3E}">
        <p14:creationId xmlns:p14="http://schemas.microsoft.com/office/powerpoint/2010/main" val="96076308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fld id="{B074E266-2A25-406C-84F6-7359AA74F9CC}" type="datetimeFigureOut">
              <a:rPr lang="en-US">
                <a:solidFill>
                  <a:srgbClr val="606A74"/>
                </a:solidFill>
              </a:rPr>
              <a:pPr>
                <a:defRPr/>
              </a:pPr>
              <a:t>11/19/2024</a:t>
            </a:fld>
            <a:endParaRPr lang="en-US">
              <a:solidFill>
                <a:srgbClr val="606A74"/>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606A74"/>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402A05C3-261F-4495-B9DA-C3CBCD82F66C}" type="slidenum">
              <a:rPr lang="en-US">
                <a:solidFill>
                  <a:srgbClr val="606A74"/>
                </a:solidFill>
              </a:rPr>
              <a:pPr>
                <a:defRPr/>
              </a:pPr>
              <a:t>‹#›</a:t>
            </a:fld>
            <a:endParaRPr lang="en-US">
              <a:solidFill>
                <a:srgbClr val="606A74"/>
              </a:solidFill>
            </a:endParaRPr>
          </a:p>
        </p:txBody>
      </p:sp>
    </p:spTree>
    <p:extLst>
      <p:ext uri="{BB962C8B-B14F-4D97-AF65-F5344CB8AC3E}">
        <p14:creationId xmlns:p14="http://schemas.microsoft.com/office/powerpoint/2010/main" val="2860839719"/>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189" indent="0">
              <a:buNone/>
              <a:defRPr sz="1800"/>
            </a:lvl2pPr>
            <a:lvl3pPr marL="914377" indent="0">
              <a:buNone/>
              <a:defRPr sz="1600"/>
            </a:lvl3pPr>
            <a:lvl4pPr marL="1371566" indent="0">
              <a:buNone/>
              <a:defRPr sz="1400"/>
            </a:lvl4pPr>
            <a:lvl5pPr marL="1828754" indent="0">
              <a:buNone/>
              <a:defRPr sz="1400"/>
            </a:lvl5pPr>
            <a:lvl6pPr marL="2285943" indent="0">
              <a:buNone/>
              <a:defRPr sz="1400"/>
            </a:lvl6pPr>
            <a:lvl7pPr marL="2743131" indent="0">
              <a:buNone/>
              <a:defRPr sz="1400"/>
            </a:lvl7pPr>
            <a:lvl8pPr marL="3200320" indent="0">
              <a:buNone/>
              <a:defRPr sz="1400"/>
            </a:lvl8pPr>
            <a:lvl9pPr marL="3657509" indent="0">
              <a:buNone/>
              <a:defRPr sz="1400"/>
            </a:lvl9pPr>
          </a:lstStyle>
          <a:p>
            <a:pPr lvl="0"/>
            <a:r>
              <a:rPr lang="en-US"/>
              <a:t>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fld id="{6589C04F-B99F-4C45-966A-BB961D954576}" type="datetimeFigureOut">
              <a:rPr lang="en-US">
                <a:solidFill>
                  <a:srgbClr val="606A74"/>
                </a:solidFill>
              </a:rPr>
              <a:pPr>
                <a:defRPr/>
              </a:pPr>
              <a:t>11/19/2024</a:t>
            </a:fld>
            <a:endParaRPr lang="en-US">
              <a:solidFill>
                <a:srgbClr val="606A74"/>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r>
              <a:rPr lang="en-US">
                <a:solidFill>
                  <a:srgbClr val="606A74"/>
                </a:solidFill>
              </a:rPr>
              <a:t>Internal &amp; Confidential</a:t>
            </a:r>
          </a:p>
        </p:txBody>
      </p:sp>
      <p:sp>
        <p:nvSpPr>
          <p:cNvPr id="6" name="Rectangle 5"/>
          <p:cNvSpPr>
            <a:spLocks noGrp="1" noChangeArrowheads="1"/>
          </p:cNvSpPr>
          <p:nvPr>
            <p:ph type="sldNum" sz="quarter" idx="12"/>
          </p:nvPr>
        </p:nvSpPr>
        <p:spPr>
          <a:ln/>
        </p:spPr>
        <p:txBody>
          <a:bodyPr/>
          <a:lstStyle>
            <a:lvl1pPr>
              <a:defRPr/>
            </a:lvl1pPr>
          </a:lstStyle>
          <a:p>
            <a:pPr>
              <a:defRPr/>
            </a:pPr>
            <a:fld id="{9E91597F-C7C1-425A-9A00-4DF27E803D59}" type="slidenum">
              <a:rPr lang="en-US">
                <a:solidFill>
                  <a:srgbClr val="606A74"/>
                </a:solidFill>
              </a:rPr>
              <a:pPr>
                <a:defRPr/>
              </a:pPr>
              <a:t>‹#›</a:t>
            </a:fld>
            <a:endParaRPr lang="en-US">
              <a:solidFill>
                <a:srgbClr val="606A74"/>
              </a:solidFill>
            </a:endParaRPr>
          </a:p>
        </p:txBody>
      </p:sp>
    </p:spTree>
    <p:extLst>
      <p:ext uri="{BB962C8B-B14F-4D97-AF65-F5344CB8AC3E}">
        <p14:creationId xmlns:p14="http://schemas.microsoft.com/office/powerpoint/2010/main" val="1283615892"/>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2362200"/>
            <a:ext cx="53848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2362200"/>
            <a:ext cx="53848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fld id="{A3CFCCC3-7DDE-44CF-8E54-EFEC553AD260}" type="datetimeFigureOut">
              <a:rPr lang="en-US">
                <a:solidFill>
                  <a:srgbClr val="606A74"/>
                </a:solidFill>
              </a:rPr>
              <a:pPr>
                <a:defRPr/>
              </a:pPr>
              <a:t>11/19/2024</a:t>
            </a:fld>
            <a:endParaRPr lang="en-US">
              <a:solidFill>
                <a:srgbClr val="606A74"/>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606A74"/>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EAB21506-5AB8-4FDF-BC21-6EB4C7C0AE97}" type="slidenum">
              <a:rPr lang="en-US">
                <a:solidFill>
                  <a:srgbClr val="606A74"/>
                </a:solidFill>
              </a:rPr>
              <a:pPr>
                <a:defRPr/>
              </a:pPr>
              <a:t>‹#›</a:t>
            </a:fld>
            <a:endParaRPr lang="en-US">
              <a:solidFill>
                <a:srgbClr val="606A74"/>
              </a:solidFill>
            </a:endParaRPr>
          </a:p>
        </p:txBody>
      </p:sp>
    </p:spTree>
    <p:extLst>
      <p:ext uri="{BB962C8B-B14F-4D97-AF65-F5344CB8AC3E}">
        <p14:creationId xmlns:p14="http://schemas.microsoft.com/office/powerpoint/2010/main" val="505443633"/>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fld id="{911CE645-2765-4AB0-95F1-DEFBE04C91F5}" type="datetimeFigureOut">
              <a:rPr lang="en-US">
                <a:solidFill>
                  <a:srgbClr val="606A74"/>
                </a:solidFill>
              </a:rPr>
              <a:pPr>
                <a:defRPr/>
              </a:pPr>
              <a:t>11/19/2024</a:t>
            </a:fld>
            <a:endParaRPr lang="en-US">
              <a:solidFill>
                <a:srgbClr val="606A74"/>
              </a:solidFill>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606A74"/>
              </a:solidFill>
            </a:endParaRPr>
          </a:p>
        </p:txBody>
      </p:sp>
      <p:sp>
        <p:nvSpPr>
          <p:cNvPr id="9" name="Rectangle 5"/>
          <p:cNvSpPr>
            <a:spLocks noGrp="1" noChangeArrowheads="1"/>
          </p:cNvSpPr>
          <p:nvPr>
            <p:ph type="sldNum" sz="quarter" idx="12"/>
          </p:nvPr>
        </p:nvSpPr>
        <p:spPr>
          <a:ln/>
        </p:spPr>
        <p:txBody>
          <a:bodyPr/>
          <a:lstStyle>
            <a:lvl1pPr>
              <a:defRPr/>
            </a:lvl1pPr>
          </a:lstStyle>
          <a:p>
            <a:pPr>
              <a:defRPr/>
            </a:pPr>
            <a:fld id="{2A6E15A1-C6BF-4090-BDB4-CF08D34F98C1}" type="slidenum">
              <a:rPr lang="en-US">
                <a:solidFill>
                  <a:srgbClr val="606A74"/>
                </a:solidFill>
              </a:rPr>
              <a:pPr>
                <a:defRPr/>
              </a:pPr>
              <a:t>‹#›</a:t>
            </a:fld>
            <a:endParaRPr lang="en-US">
              <a:solidFill>
                <a:srgbClr val="606A74"/>
              </a:solidFill>
            </a:endParaRPr>
          </a:p>
        </p:txBody>
      </p:sp>
    </p:spTree>
    <p:extLst>
      <p:ext uri="{BB962C8B-B14F-4D97-AF65-F5344CB8AC3E}">
        <p14:creationId xmlns:p14="http://schemas.microsoft.com/office/powerpoint/2010/main" val="1362740383"/>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fld id="{FDBC67BE-DADE-46CD-95CC-B25D417063DC}" type="datetimeFigureOut">
              <a:rPr lang="en-US">
                <a:solidFill>
                  <a:srgbClr val="606A74"/>
                </a:solidFill>
              </a:rPr>
              <a:pPr>
                <a:defRPr/>
              </a:pPr>
              <a:t>11/19/2024</a:t>
            </a:fld>
            <a:endParaRPr lang="en-US">
              <a:solidFill>
                <a:srgbClr val="606A74"/>
              </a:solidFill>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606A74"/>
              </a:solidFill>
            </a:endParaRPr>
          </a:p>
        </p:txBody>
      </p:sp>
      <p:sp>
        <p:nvSpPr>
          <p:cNvPr id="5" name="Rectangle 5"/>
          <p:cNvSpPr>
            <a:spLocks noGrp="1" noChangeArrowheads="1"/>
          </p:cNvSpPr>
          <p:nvPr>
            <p:ph type="sldNum" sz="quarter" idx="12"/>
          </p:nvPr>
        </p:nvSpPr>
        <p:spPr>
          <a:ln/>
        </p:spPr>
        <p:txBody>
          <a:bodyPr/>
          <a:lstStyle>
            <a:lvl1pPr>
              <a:defRPr/>
            </a:lvl1pPr>
          </a:lstStyle>
          <a:p>
            <a:pPr>
              <a:defRPr/>
            </a:pPr>
            <a:fld id="{BA508968-1E7F-4A4D-BC0D-8E154324F7C7}" type="slidenum">
              <a:rPr lang="en-US">
                <a:solidFill>
                  <a:srgbClr val="606A74"/>
                </a:solidFill>
              </a:rPr>
              <a:pPr>
                <a:defRPr/>
              </a:pPr>
              <a:t>‹#›</a:t>
            </a:fld>
            <a:endParaRPr lang="en-US">
              <a:solidFill>
                <a:srgbClr val="606A74"/>
              </a:solidFill>
            </a:endParaRPr>
          </a:p>
        </p:txBody>
      </p:sp>
    </p:spTree>
    <p:extLst>
      <p:ext uri="{BB962C8B-B14F-4D97-AF65-F5344CB8AC3E}">
        <p14:creationId xmlns:p14="http://schemas.microsoft.com/office/powerpoint/2010/main" val="264158307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fld id="{E2C697C8-8507-44D1-9E59-88371D462846}" type="datetimeFigureOut">
              <a:rPr lang="en-US">
                <a:solidFill>
                  <a:srgbClr val="606A74"/>
                </a:solidFill>
              </a:rPr>
              <a:pPr>
                <a:defRPr/>
              </a:pPr>
              <a:t>11/19/2024</a:t>
            </a:fld>
            <a:endParaRPr lang="en-US">
              <a:solidFill>
                <a:srgbClr val="606A74"/>
              </a:solidFill>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606A74"/>
              </a:solidFill>
            </a:endParaRPr>
          </a:p>
        </p:txBody>
      </p:sp>
      <p:sp>
        <p:nvSpPr>
          <p:cNvPr id="4" name="Rectangle 5"/>
          <p:cNvSpPr>
            <a:spLocks noGrp="1" noChangeArrowheads="1"/>
          </p:cNvSpPr>
          <p:nvPr>
            <p:ph type="sldNum" sz="quarter" idx="12"/>
          </p:nvPr>
        </p:nvSpPr>
        <p:spPr>
          <a:ln/>
        </p:spPr>
        <p:txBody>
          <a:bodyPr/>
          <a:lstStyle>
            <a:lvl1pPr>
              <a:defRPr/>
            </a:lvl1pPr>
          </a:lstStyle>
          <a:p>
            <a:pPr>
              <a:defRPr/>
            </a:pPr>
            <a:fld id="{67D5B2D1-5599-4AA3-81FF-7982DF1692E4}" type="slidenum">
              <a:rPr lang="en-US">
                <a:solidFill>
                  <a:srgbClr val="606A74"/>
                </a:solidFill>
              </a:rPr>
              <a:pPr>
                <a:defRPr/>
              </a:pPr>
              <a:t>‹#›</a:t>
            </a:fld>
            <a:endParaRPr lang="en-US">
              <a:solidFill>
                <a:srgbClr val="606A74"/>
              </a:solidFill>
            </a:endParaRPr>
          </a:p>
        </p:txBody>
      </p:sp>
    </p:spTree>
    <p:extLst>
      <p:ext uri="{BB962C8B-B14F-4D97-AF65-F5344CB8AC3E}">
        <p14:creationId xmlns:p14="http://schemas.microsoft.com/office/powerpoint/2010/main" val="365234467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fld id="{D1D12AD9-7FF1-4ACD-8856-57E2D3C817D3}" type="datetimeFigureOut">
              <a:rPr lang="en-US">
                <a:solidFill>
                  <a:srgbClr val="606A74"/>
                </a:solidFill>
              </a:rPr>
              <a:pPr>
                <a:defRPr/>
              </a:pPr>
              <a:t>11/19/2024</a:t>
            </a:fld>
            <a:endParaRPr lang="en-US">
              <a:solidFill>
                <a:srgbClr val="606A74"/>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606A74"/>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140E6E27-B2AC-4842-8D00-A5C6C298EEC4}" type="slidenum">
              <a:rPr lang="en-US">
                <a:solidFill>
                  <a:srgbClr val="606A74"/>
                </a:solidFill>
              </a:rPr>
              <a:pPr>
                <a:defRPr/>
              </a:pPr>
              <a:t>‹#›</a:t>
            </a:fld>
            <a:endParaRPr lang="en-US">
              <a:solidFill>
                <a:srgbClr val="606A74"/>
              </a:solidFill>
            </a:endParaRPr>
          </a:p>
        </p:txBody>
      </p:sp>
    </p:spTree>
    <p:extLst>
      <p:ext uri="{BB962C8B-B14F-4D97-AF65-F5344CB8AC3E}">
        <p14:creationId xmlns:p14="http://schemas.microsoft.com/office/powerpoint/2010/main" val="3293143897"/>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400"/>
            </a:lvl1pPr>
            <a:lvl2pPr marL="457189" indent="0">
              <a:buNone/>
              <a:defRPr sz="1200"/>
            </a:lvl2pPr>
            <a:lvl3pPr marL="914377" indent="0">
              <a:buNone/>
              <a:defRPr sz="1000"/>
            </a:lvl3pPr>
            <a:lvl4pPr marL="1371566" indent="0">
              <a:buNone/>
              <a:defRPr sz="900"/>
            </a:lvl4pPr>
            <a:lvl5pPr marL="1828754" indent="0">
              <a:buNone/>
              <a:defRPr sz="900"/>
            </a:lvl5pPr>
            <a:lvl6pPr marL="2285943" indent="0">
              <a:buNone/>
              <a:defRPr sz="900"/>
            </a:lvl6pPr>
            <a:lvl7pPr marL="2743131" indent="0">
              <a:buNone/>
              <a:defRPr sz="900"/>
            </a:lvl7pPr>
            <a:lvl8pPr marL="3200320" indent="0">
              <a:buNone/>
              <a:defRPr sz="900"/>
            </a:lvl8pPr>
            <a:lvl9pPr marL="3657509" indent="0">
              <a:buNone/>
              <a:defRPr sz="900"/>
            </a:lvl9pPr>
          </a:lstStyle>
          <a:p>
            <a:pPr lvl="0"/>
            <a:r>
              <a:rPr lang="en-US"/>
              <a:t>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fld id="{963495E8-3921-44A5-B086-E59A4CAFE37A}" type="datetimeFigureOut">
              <a:rPr lang="en-US">
                <a:solidFill>
                  <a:srgbClr val="606A74"/>
                </a:solidFill>
              </a:rPr>
              <a:pPr>
                <a:defRPr/>
              </a:pPr>
              <a:t>11/19/2024</a:t>
            </a:fld>
            <a:endParaRPr lang="en-US">
              <a:solidFill>
                <a:srgbClr val="606A74"/>
              </a:solidFill>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606A74"/>
              </a:solidFill>
            </a:endParaRPr>
          </a:p>
        </p:txBody>
      </p:sp>
      <p:sp>
        <p:nvSpPr>
          <p:cNvPr id="7" name="Rectangle 5"/>
          <p:cNvSpPr>
            <a:spLocks noGrp="1" noChangeArrowheads="1"/>
          </p:cNvSpPr>
          <p:nvPr>
            <p:ph type="sldNum" sz="quarter" idx="12"/>
          </p:nvPr>
        </p:nvSpPr>
        <p:spPr>
          <a:ln/>
        </p:spPr>
        <p:txBody>
          <a:bodyPr/>
          <a:lstStyle>
            <a:lvl1pPr>
              <a:defRPr/>
            </a:lvl1pPr>
          </a:lstStyle>
          <a:p>
            <a:pPr>
              <a:defRPr/>
            </a:pPr>
            <a:fld id="{D7D4DFB0-62CD-4736-82C4-B8D9105D8A00}" type="slidenum">
              <a:rPr lang="en-US">
                <a:solidFill>
                  <a:srgbClr val="606A74"/>
                </a:solidFill>
              </a:rPr>
              <a:pPr>
                <a:defRPr/>
              </a:pPr>
              <a:t>‹#›</a:t>
            </a:fld>
            <a:endParaRPr lang="en-US">
              <a:solidFill>
                <a:srgbClr val="606A74"/>
              </a:solidFill>
            </a:endParaRPr>
          </a:p>
        </p:txBody>
      </p:sp>
    </p:spTree>
    <p:extLst>
      <p:ext uri="{BB962C8B-B14F-4D97-AF65-F5344CB8AC3E}">
        <p14:creationId xmlns:p14="http://schemas.microsoft.com/office/powerpoint/2010/main" val="1831161182"/>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fld id="{6C7038DA-89B7-43C1-97D1-0CB55380B558}" type="datetimeFigureOut">
              <a:rPr lang="en-US">
                <a:solidFill>
                  <a:srgbClr val="606A74"/>
                </a:solidFill>
              </a:rPr>
              <a:pPr>
                <a:defRPr/>
              </a:pPr>
              <a:t>11/19/2024</a:t>
            </a:fld>
            <a:endParaRPr lang="en-US">
              <a:solidFill>
                <a:srgbClr val="606A74"/>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606A74"/>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C298420E-14F8-4875-A435-0ED5051CF658}" type="slidenum">
              <a:rPr lang="en-US">
                <a:solidFill>
                  <a:srgbClr val="606A74"/>
                </a:solidFill>
              </a:rPr>
              <a:pPr>
                <a:defRPr/>
              </a:pPr>
              <a:t>‹#›</a:t>
            </a:fld>
            <a:endParaRPr lang="en-US">
              <a:solidFill>
                <a:srgbClr val="606A74"/>
              </a:solidFill>
            </a:endParaRPr>
          </a:p>
        </p:txBody>
      </p:sp>
    </p:spTree>
    <p:extLst>
      <p:ext uri="{BB962C8B-B14F-4D97-AF65-F5344CB8AC3E}">
        <p14:creationId xmlns:p14="http://schemas.microsoft.com/office/powerpoint/2010/main" val="229998165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84800" y="504995"/>
            <a:ext cx="10051200" cy="461655"/>
          </a:xfrm>
          <a:prstGeom prst="rect">
            <a:avLst/>
          </a:prstGeom>
        </p:spPr>
        <p:txBody>
          <a:bodyPr/>
          <a:lstStyle>
            <a:lvl1pPr>
              <a:defRPr baseline="0"/>
            </a:lvl1pPr>
          </a:lstStyle>
          <a:p>
            <a:r>
              <a:rPr lang="en-US"/>
              <a:t>TITLE OF THE SLIDE GOES HERE</a:t>
            </a:r>
          </a:p>
        </p:txBody>
      </p:sp>
      <p:sp>
        <p:nvSpPr>
          <p:cNvPr id="5" name="Slide Number Placeholder 4"/>
          <p:cNvSpPr>
            <a:spLocks noGrp="1"/>
          </p:cNvSpPr>
          <p:nvPr>
            <p:ph type="sldNum" sz="quarter" idx="12"/>
          </p:nvPr>
        </p:nvSpPr>
        <p:spPr/>
        <p:txBody>
          <a:bodyPr/>
          <a:lstStyle/>
          <a:p>
            <a:fld id="{D6AB342A-830E-438F-A6A8-BEDF509AB0A8}" type="slidenum">
              <a:rPr lang="en-US" smtClean="0"/>
              <a:pPr/>
              <a:t>‹#›</a:t>
            </a:fld>
            <a:endParaRPr lang="en-US"/>
          </a:p>
        </p:txBody>
      </p:sp>
    </p:spTree>
    <p:extLst>
      <p:ext uri="{BB962C8B-B14F-4D97-AF65-F5344CB8AC3E}">
        <p14:creationId xmlns:p14="http://schemas.microsoft.com/office/powerpoint/2010/main" val="32377966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136527"/>
            <a:ext cx="2743200" cy="60356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136527"/>
            <a:ext cx="8026400" cy="60356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fld id="{B2572B18-C172-4038-B965-3E4C6E8865AF}" type="datetimeFigureOut">
              <a:rPr lang="en-US">
                <a:solidFill>
                  <a:srgbClr val="606A74"/>
                </a:solidFill>
              </a:rPr>
              <a:pPr>
                <a:defRPr/>
              </a:pPr>
              <a:t>11/19/2024</a:t>
            </a:fld>
            <a:endParaRPr lang="en-US">
              <a:solidFill>
                <a:srgbClr val="606A74"/>
              </a:solidFill>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606A74"/>
              </a:solidFill>
            </a:endParaRPr>
          </a:p>
        </p:txBody>
      </p:sp>
      <p:sp>
        <p:nvSpPr>
          <p:cNvPr id="6" name="Rectangle 5"/>
          <p:cNvSpPr>
            <a:spLocks noGrp="1" noChangeArrowheads="1"/>
          </p:cNvSpPr>
          <p:nvPr>
            <p:ph type="sldNum" sz="quarter" idx="12"/>
          </p:nvPr>
        </p:nvSpPr>
        <p:spPr>
          <a:ln/>
        </p:spPr>
        <p:txBody>
          <a:bodyPr/>
          <a:lstStyle>
            <a:lvl1pPr>
              <a:defRPr/>
            </a:lvl1pPr>
          </a:lstStyle>
          <a:p>
            <a:pPr>
              <a:defRPr/>
            </a:pPr>
            <a:fld id="{5469E641-24E3-4EB8-A419-DA175D498A73}" type="slidenum">
              <a:rPr lang="en-US">
                <a:solidFill>
                  <a:srgbClr val="606A74"/>
                </a:solidFill>
              </a:rPr>
              <a:pPr>
                <a:defRPr/>
              </a:pPr>
              <a:t>‹#›</a:t>
            </a:fld>
            <a:endParaRPr lang="en-US">
              <a:solidFill>
                <a:srgbClr val="606A74"/>
              </a:solidFill>
            </a:endParaRPr>
          </a:p>
        </p:txBody>
      </p:sp>
    </p:spTree>
    <p:extLst>
      <p:ext uri="{BB962C8B-B14F-4D97-AF65-F5344CB8AC3E}">
        <p14:creationId xmlns:p14="http://schemas.microsoft.com/office/powerpoint/2010/main" val="3898044046"/>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p:txBody>
          <a:bodyPr/>
          <a:lstStyle>
            <a:lvl1pPr>
              <a:defRPr>
                <a:latin typeface="Arial" pitchFamily="34" charset="0"/>
              </a:defRPr>
            </a:lvl1pPr>
          </a:lstStyle>
          <a:p>
            <a:pPr>
              <a:defRPr/>
            </a:pPr>
            <a:fld id="{76D00221-440B-4C41-8302-3F815466EE8D}" type="datetimeFigureOut">
              <a:rPr lang="en-US">
                <a:solidFill>
                  <a:srgbClr val="606A74"/>
                </a:solidFill>
              </a:rPr>
              <a:pPr>
                <a:defRPr/>
              </a:pPr>
              <a:t>11/19/2024</a:t>
            </a:fld>
            <a:endParaRPr lang="en-US">
              <a:solidFill>
                <a:srgbClr val="606A74"/>
              </a:solidFill>
            </a:endParaRPr>
          </a:p>
        </p:txBody>
      </p:sp>
      <p:sp>
        <p:nvSpPr>
          <p:cNvPr id="4" name="Footer Placeholder 3"/>
          <p:cNvSpPr>
            <a:spLocks noGrp="1"/>
          </p:cNvSpPr>
          <p:nvPr>
            <p:ph type="ftr" sz="quarter" idx="11"/>
          </p:nvPr>
        </p:nvSpPr>
        <p:spPr/>
        <p:txBody>
          <a:bodyPr/>
          <a:lstStyle>
            <a:lvl1pPr>
              <a:defRPr>
                <a:latin typeface="Arial" pitchFamily="34" charset="0"/>
              </a:defRPr>
            </a:lvl1pPr>
          </a:lstStyle>
          <a:p>
            <a:pPr>
              <a:defRPr/>
            </a:pPr>
            <a:endParaRPr lang="en-US">
              <a:solidFill>
                <a:srgbClr val="606A74"/>
              </a:solidFill>
            </a:endParaRPr>
          </a:p>
        </p:txBody>
      </p:sp>
      <p:sp>
        <p:nvSpPr>
          <p:cNvPr id="5" name="Slide Number Placeholder 4"/>
          <p:cNvSpPr>
            <a:spLocks noGrp="1"/>
          </p:cNvSpPr>
          <p:nvPr>
            <p:ph type="sldNum" sz="quarter" idx="12"/>
          </p:nvPr>
        </p:nvSpPr>
        <p:spPr/>
        <p:txBody>
          <a:bodyPr/>
          <a:lstStyle>
            <a:lvl1pPr>
              <a:defRPr>
                <a:latin typeface="Arial" pitchFamily="34" charset="0"/>
              </a:defRPr>
            </a:lvl1pPr>
          </a:lstStyle>
          <a:p>
            <a:pPr>
              <a:defRPr/>
            </a:pPr>
            <a:fld id="{316B2582-094C-4391-8FCE-1171B59D1DD8}" type="slidenum">
              <a:rPr lang="en-US">
                <a:solidFill>
                  <a:srgbClr val="606A74"/>
                </a:solidFill>
              </a:rPr>
              <a:pPr>
                <a:defRPr/>
              </a:pPr>
              <a:t>‹#›</a:t>
            </a:fld>
            <a:endParaRPr lang="en-US">
              <a:solidFill>
                <a:srgbClr val="606A74"/>
              </a:solidFill>
            </a:endParaRPr>
          </a:p>
        </p:txBody>
      </p:sp>
    </p:spTree>
    <p:extLst>
      <p:ext uri="{BB962C8B-B14F-4D97-AF65-F5344CB8AC3E}">
        <p14:creationId xmlns:p14="http://schemas.microsoft.com/office/powerpoint/2010/main" val="16431040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7CBFFE66-0EBA-46FF-AA31-6E868A667A5F}"/>
              </a:ext>
            </a:extLst>
          </p:cNvPr>
          <p:cNvGrpSpPr/>
          <p:nvPr userDrawn="1"/>
        </p:nvGrpSpPr>
        <p:grpSpPr>
          <a:xfrm rot="16200000">
            <a:off x="5159304" y="2280919"/>
            <a:ext cx="1873392" cy="2411240"/>
            <a:chOff x="9651545" y="1652096"/>
            <a:chExt cx="1873392" cy="2411240"/>
          </a:xfrm>
        </p:grpSpPr>
        <p:sp>
          <p:nvSpPr>
            <p:cNvPr id="5" name="Rectangle 80">
              <a:extLst>
                <a:ext uri="{FF2B5EF4-FFF2-40B4-BE49-F238E27FC236}">
                  <a16:creationId xmlns:a16="http://schemas.microsoft.com/office/drawing/2014/main" id="{B147A8D9-A5C8-4EFF-B7D9-B384FA84D77C}"/>
                </a:ext>
              </a:extLst>
            </p:cNvPr>
            <p:cNvSpPr/>
            <p:nvPr/>
          </p:nvSpPr>
          <p:spPr>
            <a:xfrm rot="5400000" flipV="1">
              <a:off x="9154760" y="2148881"/>
              <a:ext cx="2408732" cy="1415161"/>
            </a:xfrm>
            <a:custGeom>
              <a:avLst/>
              <a:gdLst>
                <a:gd name="connsiteX0" fmla="*/ 0 w 5414181"/>
                <a:gd name="connsiteY0" fmla="*/ 0 h 1252700"/>
                <a:gd name="connsiteX1" fmla="*/ 5414181 w 5414181"/>
                <a:gd name="connsiteY1" fmla="*/ 0 h 1252700"/>
                <a:gd name="connsiteX2" fmla="*/ 5414181 w 5414181"/>
                <a:gd name="connsiteY2" fmla="*/ 1252700 h 1252700"/>
                <a:gd name="connsiteX3" fmla="*/ 0 w 5414181"/>
                <a:gd name="connsiteY3" fmla="*/ 1252700 h 1252700"/>
                <a:gd name="connsiteX4" fmla="*/ 0 w 5414181"/>
                <a:gd name="connsiteY4" fmla="*/ 0 h 1252700"/>
                <a:gd name="connsiteX0" fmla="*/ 0 w 5414181"/>
                <a:gd name="connsiteY0" fmla="*/ 242626 h 1495326"/>
                <a:gd name="connsiteX1" fmla="*/ 5414181 w 5414181"/>
                <a:gd name="connsiteY1" fmla="*/ 242626 h 1495326"/>
                <a:gd name="connsiteX2" fmla="*/ 5414181 w 5414181"/>
                <a:gd name="connsiteY2" fmla="*/ 1495326 h 1495326"/>
                <a:gd name="connsiteX3" fmla="*/ 0 w 5414181"/>
                <a:gd name="connsiteY3" fmla="*/ 1495326 h 1495326"/>
                <a:gd name="connsiteX4" fmla="*/ 0 w 5414181"/>
                <a:gd name="connsiteY4" fmla="*/ 242626 h 1495326"/>
                <a:gd name="connsiteX0" fmla="*/ 0 w 5414181"/>
                <a:gd name="connsiteY0" fmla="*/ 389229 h 1641929"/>
                <a:gd name="connsiteX1" fmla="*/ 5414181 w 5414181"/>
                <a:gd name="connsiteY1" fmla="*/ 389229 h 1641929"/>
                <a:gd name="connsiteX2" fmla="*/ 5414181 w 5414181"/>
                <a:gd name="connsiteY2" fmla="*/ 1641929 h 1641929"/>
                <a:gd name="connsiteX3" fmla="*/ 0 w 5414181"/>
                <a:gd name="connsiteY3" fmla="*/ 1641929 h 1641929"/>
                <a:gd name="connsiteX4" fmla="*/ 0 w 5414181"/>
                <a:gd name="connsiteY4" fmla="*/ 389229 h 1641929"/>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532632 h 1785332"/>
                <a:gd name="connsiteX1" fmla="*/ 5414181 w 5414181"/>
                <a:gd name="connsiteY1" fmla="*/ 532632 h 1785332"/>
                <a:gd name="connsiteX2" fmla="*/ 5414181 w 5414181"/>
                <a:gd name="connsiteY2" fmla="*/ 1785332 h 1785332"/>
                <a:gd name="connsiteX3" fmla="*/ 0 w 5414181"/>
                <a:gd name="connsiteY3" fmla="*/ 1785332 h 1785332"/>
                <a:gd name="connsiteX4" fmla="*/ 0 w 5414181"/>
                <a:gd name="connsiteY4" fmla="*/ 532632 h 1785332"/>
                <a:gd name="connsiteX0" fmla="*/ 0 w 5414181"/>
                <a:gd name="connsiteY0" fmla="*/ 654829 h 1907529"/>
                <a:gd name="connsiteX1" fmla="*/ 5414181 w 5414181"/>
                <a:gd name="connsiteY1" fmla="*/ 654829 h 1907529"/>
                <a:gd name="connsiteX2" fmla="*/ 5414181 w 5414181"/>
                <a:gd name="connsiteY2" fmla="*/ 1907529 h 1907529"/>
                <a:gd name="connsiteX3" fmla="*/ 0 w 5414181"/>
                <a:gd name="connsiteY3" fmla="*/ 1907529 h 1907529"/>
                <a:gd name="connsiteX4" fmla="*/ 0 w 5414181"/>
                <a:gd name="connsiteY4" fmla="*/ 654829 h 1907529"/>
                <a:gd name="connsiteX0" fmla="*/ 0 w 5414181"/>
                <a:gd name="connsiteY0" fmla="*/ 612884 h 1865584"/>
                <a:gd name="connsiteX1" fmla="*/ 2763656 w 5414181"/>
                <a:gd name="connsiteY1" fmla="*/ 0 h 1865584"/>
                <a:gd name="connsiteX2" fmla="*/ 5414181 w 5414181"/>
                <a:gd name="connsiteY2" fmla="*/ 612884 h 1865584"/>
                <a:gd name="connsiteX3" fmla="*/ 5414181 w 5414181"/>
                <a:gd name="connsiteY3" fmla="*/ 1865584 h 1865584"/>
                <a:gd name="connsiteX4" fmla="*/ 0 w 5414181"/>
                <a:gd name="connsiteY4" fmla="*/ 1865584 h 1865584"/>
                <a:gd name="connsiteX5" fmla="*/ 0 w 5414181"/>
                <a:gd name="connsiteY5" fmla="*/ 612884 h 1865584"/>
                <a:gd name="connsiteX0" fmla="*/ 0 w 5414181"/>
                <a:gd name="connsiteY0" fmla="*/ 428902 h 1681602"/>
                <a:gd name="connsiteX1" fmla="*/ 2741749 w 5414181"/>
                <a:gd name="connsiteY1" fmla="*/ 0 h 1681602"/>
                <a:gd name="connsiteX2" fmla="*/ 5414181 w 5414181"/>
                <a:gd name="connsiteY2" fmla="*/ 428902 h 1681602"/>
                <a:gd name="connsiteX3" fmla="*/ 5414181 w 5414181"/>
                <a:gd name="connsiteY3" fmla="*/ 1681602 h 1681602"/>
                <a:gd name="connsiteX4" fmla="*/ 0 w 5414181"/>
                <a:gd name="connsiteY4" fmla="*/ 1681602 h 1681602"/>
                <a:gd name="connsiteX5" fmla="*/ 0 w 5414181"/>
                <a:gd name="connsiteY5" fmla="*/ 428902 h 1681602"/>
                <a:gd name="connsiteX0" fmla="*/ 0 w 5414181"/>
                <a:gd name="connsiteY0" fmla="*/ 635881 h 1888581"/>
                <a:gd name="connsiteX1" fmla="*/ 2734447 w 5414181"/>
                <a:gd name="connsiteY1" fmla="*/ 0 h 1888581"/>
                <a:gd name="connsiteX2" fmla="*/ 5414181 w 5414181"/>
                <a:gd name="connsiteY2" fmla="*/ 635881 h 1888581"/>
                <a:gd name="connsiteX3" fmla="*/ 5414181 w 5414181"/>
                <a:gd name="connsiteY3" fmla="*/ 1888581 h 1888581"/>
                <a:gd name="connsiteX4" fmla="*/ 0 w 5414181"/>
                <a:gd name="connsiteY4" fmla="*/ 1888581 h 1888581"/>
                <a:gd name="connsiteX5" fmla="*/ 0 w 5414181"/>
                <a:gd name="connsiteY5" fmla="*/ 635881 h 1888581"/>
                <a:gd name="connsiteX0" fmla="*/ 0 w 5457994"/>
                <a:gd name="connsiteY0" fmla="*/ 635881 h 1888581"/>
                <a:gd name="connsiteX1" fmla="*/ 2734447 w 5457994"/>
                <a:gd name="connsiteY1" fmla="*/ 0 h 1888581"/>
                <a:gd name="connsiteX2" fmla="*/ 5457994 w 5457994"/>
                <a:gd name="connsiteY2" fmla="*/ 428902 h 1888581"/>
                <a:gd name="connsiteX3" fmla="*/ 5414181 w 5457994"/>
                <a:gd name="connsiteY3" fmla="*/ 1888581 h 1888581"/>
                <a:gd name="connsiteX4" fmla="*/ 0 w 5457994"/>
                <a:gd name="connsiteY4" fmla="*/ 1888581 h 1888581"/>
                <a:gd name="connsiteX5" fmla="*/ 0 w 5457994"/>
                <a:gd name="connsiteY5" fmla="*/ 635881 h 1888581"/>
                <a:gd name="connsiteX0" fmla="*/ 0 w 5457994"/>
                <a:gd name="connsiteY0" fmla="*/ 612883 h 1865583"/>
                <a:gd name="connsiteX1" fmla="*/ 2529984 w 5457994"/>
                <a:gd name="connsiteY1" fmla="*/ 0 h 1865583"/>
                <a:gd name="connsiteX2" fmla="*/ 5457994 w 5457994"/>
                <a:gd name="connsiteY2" fmla="*/ 405904 h 1865583"/>
                <a:gd name="connsiteX3" fmla="*/ 5414181 w 5457994"/>
                <a:gd name="connsiteY3" fmla="*/ 1865583 h 1865583"/>
                <a:gd name="connsiteX4" fmla="*/ 0 w 5457994"/>
                <a:gd name="connsiteY4" fmla="*/ 1865583 h 1865583"/>
                <a:gd name="connsiteX5" fmla="*/ 0 w 5457994"/>
                <a:gd name="connsiteY5" fmla="*/ 612883 h 1865583"/>
                <a:gd name="connsiteX0" fmla="*/ 0 w 5457994"/>
                <a:gd name="connsiteY0" fmla="*/ 520892 h 1773592"/>
                <a:gd name="connsiteX1" fmla="*/ 2449659 w 5457994"/>
                <a:gd name="connsiteY1" fmla="*/ 0 h 1773592"/>
                <a:gd name="connsiteX2" fmla="*/ 5457994 w 5457994"/>
                <a:gd name="connsiteY2" fmla="*/ 313913 h 1773592"/>
                <a:gd name="connsiteX3" fmla="*/ 5414181 w 5457994"/>
                <a:gd name="connsiteY3" fmla="*/ 1773592 h 1773592"/>
                <a:gd name="connsiteX4" fmla="*/ 0 w 5457994"/>
                <a:gd name="connsiteY4" fmla="*/ 1773592 h 1773592"/>
                <a:gd name="connsiteX5" fmla="*/ 0 w 5457994"/>
                <a:gd name="connsiteY5" fmla="*/ 520892 h 1773592"/>
                <a:gd name="connsiteX0" fmla="*/ 0 w 5457994"/>
                <a:gd name="connsiteY0" fmla="*/ 589885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589885 h 1842585"/>
                <a:gd name="connsiteX0" fmla="*/ 0 w 5457994"/>
                <a:gd name="connsiteY0" fmla="*/ 382906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382906 h 1842585"/>
                <a:gd name="connsiteX0" fmla="*/ 0 w 5457994"/>
                <a:gd name="connsiteY0" fmla="*/ 382906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382906 h 1842585"/>
                <a:gd name="connsiteX0" fmla="*/ 0 w 5457994"/>
                <a:gd name="connsiteY0" fmla="*/ 269938 h 1729617"/>
                <a:gd name="connsiteX1" fmla="*/ 2603007 w 5457994"/>
                <a:gd name="connsiteY1" fmla="*/ 2021 h 1729617"/>
                <a:gd name="connsiteX2" fmla="*/ 5457994 w 5457994"/>
                <a:gd name="connsiteY2" fmla="*/ 269938 h 1729617"/>
                <a:gd name="connsiteX3" fmla="*/ 5414181 w 5457994"/>
                <a:gd name="connsiteY3" fmla="*/ 1729617 h 1729617"/>
                <a:gd name="connsiteX4" fmla="*/ 0 w 5457994"/>
                <a:gd name="connsiteY4" fmla="*/ 1729617 h 1729617"/>
                <a:gd name="connsiteX5" fmla="*/ 0 w 5457994"/>
                <a:gd name="connsiteY5" fmla="*/ 269938 h 1729617"/>
                <a:gd name="connsiteX0" fmla="*/ 0 w 5457994"/>
                <a:gd name="connsiteY0" fmla="*/ 313912 h 1773591"/>
                <a:gd name="connsiteX1" fmla="*/ 2639518 w 5457994"/>
                <a:gd name="connsiteY1" fmla="*/ 0 h 1773591"/>
                <a:gd name="connsiteX2" fmla="*/ 5457994 w 5457994"/>
                <a:gd name="connsiteY2" fmla="*/ 313912 h 1773591"/>
                <a:gd name="connsiteX3" fmla="*/ 5414181 w 5457994"/>
                <a:gd name="connsiteY3" fmla="*/ 1773591 h 1773591"/>
                <a:gd name="connsiteX4" fmla="*/ 0 w 5457994"/>
                <a:gd name="connsiteY4" fmla="*/ 1773591 h 1773591"/>
                <a:gd name="connsiteX5" fmla="*/ 0 w 5457994"/>
                <a:gd name="connsiteY5" fmla="*/ 313912 h 177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7994" h="1773591">
                  <a:moveTo>
                    <a:pt x="0" y="313912"/>
                  </a:moveTo>
                  <a:cubicBezTo>
                    <a:pt x="613956" y="2982"/>
                    <a:pt x="1737155" y="0"/>
                    <a:pt x="2639518" y="0"/>
                  </a:cubicBezTo>
                  <a:cubicBezTo>
                    <a:pt x="3541881" y="0"/>
                    <a:pt x="5016240" y="2981"/>
                    <a:pt x="5457994" y="313912"/>
                  </a:cubicBezTo>
                  <a:lnTo>
                    <a:pt x="5414181" y="1773591"/>
                  </a:lnTo>
                  <a:lnTo>
                    <a:pt x="0" y="1773591"/>
                  </a:lnTo>
                  <a:lnTo>
                    <a:pt x="0" y="313912"/>
                  </a:lnTo>
                  <a:close/>
                </a:path>
              </a:pathLst>
            </a:custGeom>
            <a:solidFill>
              <a:srgbClr val="000000">
                <a:alpha val="30196"/>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9129"/>
              <a:endParaRPr lang="en-IN" sz="1867">
                <a:solidFill>
                  <a:prstClr val="white">
                    <a:lumMod val="65000"/>
                  </a:prstClr>
                </a:solidFill>
                <a:latin typeface="Arial Nova" panose="020B0504020202020204" pitchFamily="34" charset="0"/>
              </a:endParaRPr>
            </a:p>
          </p:txBody>
        </p:sp>
        <p:sp>
          <p:nvSpPr>
            <p:cNvPr id="6" name="Rectangle 5">
              <a:extLst>
                <a:ext uri="{FF2B5EF4-FFF2-40B4-BE49-F238E27FC236}">
                  <a16:creationId xmlns:a16="http://schemas.microsoft.com/office/drawing/2014/main" id="{C0D0441C-52CF-4BC1-81C1-F63B306F6497}"/>
                </a:ext>
              </a:extLst>
            </p:cNvPr>
            <p:cNvSpPr/>
            <p:nvPr/>
          </p:nvSpPr>
          <p:spPr>
            <a:xfrm rot="5400000" flipH="1">
              <a:off x="9491664" y="2030063"/>
              <a:ext cx="2408733" cy="1657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9129"/>
              <a:endParaRPr lang="en-IN" sz="1867">
                <a:solidFill>
                  <a:prstClr val="white"/>
                </a:solidFill>
                <a:latin typeface="Arial Nova" panose="020B0504020202020204" pitchFamily="34" charset="0"/>
              </a:endParaRPr>
            </a:p>
          </p:txBody>
        </p:sp>
      </p:grpSp>
      <p:sp>
        <p:nvSpPr>
          <p:cNvPr id="7" name="AutoShape 60">
            <a:extLst>
              <a:ext uri="{FF2B5EF4-FFF2-40B4-BE49-F238E27FC236}">
                <a16:creationId xmlns:a16="http://schemas.microsoft.com/office/drawing/2014/main" id="{B0B5F83F-8527-4AA2-8E57-E26E20B9ABEC}"/>
              </a:ext>
            </a:extLst>
          </p:cNvPr>
          <p:cNvSpPr>
            <a:spLocks noChangeAspect="1" noChangeArrowheads="1" noTextEdit="1"/>
          </p:cNvSpPr>
          <p:nvPr userDrawn="1"/>
        </p:nvSpPr>
        <p:spPr bwMode="auto">
          <a:xfrm>
            <a:off x="3534222" y="2696297"/>
            <a:ext cx="5123559" cy="15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915" tIns="46457" rIns="92915" bIns="46457" numCol="1" anchor="t" anchorCtr="0" compatLnSpc="1">
            <a:prstTxWarp prst="textNoShape">
              <a:avLst/>
            </a:prstTxWarp>
          </a:bodyPr>
          <a:lstStyle/>
          <a:p>
            <a:pPr algn="ctr" defTabSz="929129"/>
            <a:r>
              <a:rPr lang="en-IN" sz="8133">
                <a:solidFill>
                  <a:srgbClr val="595959"/>
                </a:solidFill>
                <a:latin typeface="Arial Nova" panose="020B0504020202020204" pitchFamily="34" charset="0"/>
              </a:rPr>
              <a:t>Thank you</a:t>
            </a:r>
          </a:p>
        </p:txBody>
      </p:sp>
      <p:grpSp>
        <p:nvGrpSpPr>
          <p:cNvPr id="8" name="Group 7">
            <a:extLst>
              <a:ext uri="{FF2B5EF4-FFF2-40B4-BE49-F238E27FC236}">
                <a16:creationId xmlns:a16="http://schemas.microsoft.com/office/drawing/2014/main" id="{7F8B8839-2DE8-4E32-AACE-5718126A1761}"/>
              </a:ext>
            </a:extLst>
          </p:cNvPr>
          <p:cNvGrpSpPr/>
          <p:nvPr userDrawn="1"/>
        </p:nvGrpSpPr>
        <p:grpSpPr>
          <a:xfrm>
            <a:off x="388419" y="4989095"/>
            <a:ext cx="11353773" cy="1010795"/>
            <a:chOff x="388418" y="4989095"/>
            <a:chExt cx="11353773" cy="1010794"/>
          </a:xfrm>
        </p:grpSpPr>
        <p:cxnSp>
          <p:nvCxnSpPr>
            <p:cNvPr id="9" name="Straight Connector 8">
              <a:extLst>
                <a:ext uri="{FF2B5EF4-FFF2-40B4-BE49-F238E27FC236}">
                  <a16:creationId xmlns:a16="http://schemas.microsoft.com/office/drawing/2014/main" id="{493061BB-6E88-49D5-96AC-0D4B954CFE65}"/>
                </a:ext>
              </a:extLst>
            </p:cNvPr>
            <p:cNvCxnSpPr/>
            <p:nvPr userDrawn="1"/>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3EF8E9F-DDCB-4541-A42F-60DCBE2D01F7}"/>
                </a:ext>
              </a:extLst>
            </p:cNvPr>
            <p:cNvCxnSpPr/>
            <p:nvPr userDrawn="1"/>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5E21C7-F0FC-40D8-9ED6-3186344B50E3}"/>
                </a:ext>
              </a:extLst>
            </p:cNvPr>
            <p:cNvCxnSpPr/>
            <p:nvPr userDrawn="1"/>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BF9EBE0-1E6B-4658-8793-8756CA68361A}"/>
                </a:ext>
              </a:extLst>
            </p:cNvPr>
            <p:cNvCxnSpPr/>
            <p:nvPr userDrawn="1"/>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ECCAEF2-56FF-434C-A027-5AC490A216F8}"/>
                </a:ext>
              </a:extLst>
            </p:cNvPr>
            <p:cNvCxnSpPr/>
            <p:nvPr userDrawn="1"/>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85EF6AD-A134-4584-BD4C-16BF16437488}"/>
                </a:ext>
              </a:extLst>
            </p:cNvPr>
            <p:cNvCxnSpPr/>
            <p:nvPr userDrawn="1"/>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7E9512F-07E0-4A16-9DA9-947B2A8C3B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8418" y="4994607"/>
              <a:ext cx="11353773" cy="1005282"/>
            </a:xfrm>
            <a:prstGeom prst="rect">
              <a:avLst/>
            </a:prstGeom>
          </p:spPr>
        </p:pic>
      </p:grpSp>
      <p:pic>
        <p:nvPicPr>
          <p:cNvPr id="18" name="Picture 17">
            <a:extLst>
              <a:ext uri="{FF2B5EF4-FFF2-40B4-BE49-F238E27FC236}">
                <a16:creationId xmlns:a16="http://schemas.microsoft.com/office/drawing/2014/main" id="{D00E8AED-823F-4FE2-A1E5-33EBECA3A3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12292" y="472819"/>
            <a:ext cx="2276797" cy="1911095"/>
          </a:xfrm>
          <a:prstGeom prst="rect">
            <a:avLst/>
          </a:prstGeom>
        </p:spPr>
      </p:pic>
      <p:pic>
        <p:nvPicPr>
          <p:cNvPr id="19" name="Picture 18">
            <a:extLst>
              <a:ext uri="{FF2B5EF4-FFF2-40B4-BE49-F238E27FC236}">
                <a16:creationId xmlns:a16="http://schemas.microsoft.com/office/drawing/2014/main" id="{BC4C3551-2C7A-40BB-8A32-75878B1B01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07775" y="472819"/>
            <a:ext cx="2276797" cy="1911095"/>
          </a:xfrm>
          <a:prstGeom prst="rect">
            <a:avLst/>
          </a:prstGeom>
        </p:spPr>
      </p:pic>
    </p:spTree>
    <p:extLst>
      <p:ext uri="{BB962C8B-B14F-4D97-AF65-F5344CB8AC3E}">
        <p14:creationId xmlns:p14="http://schemas.microsoft.com/office/powerpoint/2010/main" val="387287348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4609073" y="6491819"/>
            <a:ext cx="2743200" cy="365125"/>
          </a:xfrm>
        </p:spPr>
        <p:txBody>
          <a:bodyPr/>
          <a:lstStyle>
            <a:lvl1pPr algn="ctr">
              <a:defRPr>
                <a:solidFill>
                  <a:schemeClr val="bg1"/>
                </a:solidFill>
              </a:defRPr>
            </a:lvl1pPr>
          </a:lstStyle>
          <a:p>
            <a:fld id="{408A3319-5104-4E46-B7BB-4F68F196E486}" type="slidenum">
              <a:rPr lang="en-IN" smtClean="0">
                <a:solidFill>
                  <a:srgbClr val="FFFFFF"/>
                </a:solidFill>
              </a:rPr>
              <a:pPr/>
              <a:t>‹#›</a:t>
            </a:fld>
            <a:endParaRPr lang="en-IN">
              <a:solidFill>
                <a:srgbClr val="FFFFFF"/>
              </a:solidFill>
            </a:endParaRPr>
          </a:p>
        </p:txBody>
      </p:sp>
      <p:sp>
        <p:nvSpPr>
          <p:cNvPr id="5" name="Rectangle 4"/>
          <p:cNvSpPr/>
          <p:nvPr userDrawn="1"/>
        </p:nvSpPr>
        <p:spPr>
          <a:xfrm>
            <a:off x="151531" y="6544853"/>
            <a:ext cx="1994457" cy="256545"/>
          </a:xfrm>
          <a:prstGeom prst="rect">
            <a:avLst/>
          </a:prstGeom>
          <a:noFill/>
        </p:spPr>
        <p:txBody>
          <a:bodyPr wrap="none" lIns="91440" tIns="45720" rIns="91440" bIns="45720">
            <a:spAutoFit/>
          </a:bodyPr>
          <a:lstStyle/>
          <a:p>
            <a:pPr defTabSz="1219018"/>
            <a:r>
              <a:rPr lang="en-US" sz="1067" b="1">
                <a:solidFill>
                  <a:srgbClr val="FFFFFF"/>
                </a:solidFill>
                <a:latin typeface="Arial" panose="020B0604020202020204" pitchFamily="34" charset="0"/>
                <a:cs typeface="Arial" panose="020B0604020202020204" pitchFamily="34" charset="0"/>
              </a:rPr>
              <a:t>Agility | </a:t>
            </a:r>
            <a:r>
              <a:rPr lang="en-US" sz="1067" b="1">
                <a:solidFill>
                  <a:srgbClr val="C0D72F"/>
                </a:solidFill>
                <a:latin typeface="Arial" panose="020B0604020202020204" pitchFamily="34" charset="0"/>
                <a:cs typeface="Arial" panose="020B0604020202020204" pitchFamily="34" charset="0"/>
              </a:rPr>
              <a:t>Flexibility </a:t>
            </a:r>
            <a:r>
              <a:rPr lang="en-US" sz="1067" b="1">
                <a:solidFill>
                  <a:srgbClr val="FFFFFF"/>
                </a:solidFill>
                <a:latin typeface="Arial" panose="020B0604020202020204" pitchFamily="34" charset="0"/>
                <a:cs typeface="Arial" panose="020B0604020202020204" pitchFamily="34" charset="0"/>
              </a:rPr>
              <a:t>| Choices</a:t>
            </a:r>
            <a:endParaRPr lang="en-US" sz="933" b="1">
              <a:solidFill>
                <a:srgbClr val="FFFFFF"/>
              </a:solidFill>
              <a:latin typeface="Arial" panose="020B0604020202020204" pitchFamily="34" charset="0"/>
              <a:cs typeface="Arial" panose="020B0604020202020204" pitchFamily="34" charset="0"/>
            </a:endParaRPr>
          </a:p>
        </p:txBody>
      </p:sp>
      <p:sp>
        <p:nvSpPr>
          <p:cNvPr id="3" name="Text Placeholder 2"/>
          <p:cNvSpPr>
            <a:spLocks noGrp="1"/>
          </p:cNvSpPr>
          <p:nvPr>
            <p:ph type="body" sz="quarter" idx="13"/>
          </p:nvPr>
        </p:nvSpPr>
        <p:spPr>
          <a:xfrm>
            <a:off x="238158" y="866140"/>
            <a:ext cx="11710004" cy="4701117"/>
          </a:xfrm>
          <a:prstGeom prst="rect">
            <a:avLst/>
          </a:prstGeom>
        </p:spPr>
        <p:txBody>
          <a:bodyPr/>
          <a:lstStyle>
            <a:lvl1pPr>
              <a:defRPr sz="1600">
                <a:latin typeface="Arial" panose="020B0604020202020204" pitchFamily="34" charset="0"/>
                <a:cs typeface="Arial" panose="020B0604020202020204" pitchFamily="34" charset="0"/>
              </a:defRPr>
            </a:lvl1pPr>
            <a:lvl2pPr marL="685766" indent="-228589">
              <a:buFont typeface="Wingdings" panose="05000000000000000000" pitchFamily="2" charset="2"/>
              <a:buChar char="§"/>
              <a:defRPr sz="1600">
                <a:latin typeface="Arial" panose="020B0604020202020204" pitchFamily="34" charset="0"/>
                <a:cs typeface="Arial" panose="020B0604020202020204" pitchFamily="34" charset="0"/>
              </a:defRPr>
            </a:lvl2pPr>
            <a:lvl3pPr marL="1142942" indent="-228589">
              <a:buFont typeface="Courier New" panose="02070309020205020404" pitchFamily="49" charset="0"/>
              <a:buChar char="o"/>
              <a:defRPr sz="16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6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Text Placeholder 5"/>
          <p:cNvSpPr>
            <a:spLocks noGrp="1"/>
          </p:cNvSpPr>
          <p:nvPr>
            <p:ph type="body" sz="quarter" idx="14" hasCustomPrompt="1"/>
          </p:nvPr>
        </p:nvSpPr>
        <p:spPr>
          <a:xfrm>
            <a:off x="134678" y="11613"/>
            <a:ext cx="9654116" cy="709024"/>
          </a:xfrm>
          <a:prstGeom prst="rect">
            <a:avLst/>
          </a:prstGeom>
        </p:spPr>
        <p:txBody>
          <a:bodyPr anchor="ctr"/>
          <a:lstStyle>
            <a:lvl1pPr marL="0" indent="0">
              <a:buNone/>
              <a:defRPr b="1">
                <a:latin typeface="Arial Narrow" panose="020B0606020202030204" pitchFamily="34" charset="0"/>
              </a:defRPr>
            </a:lvl1pPr>
          </a:lstStyle>
          <a:p>
            <a:pPr lvl="0"/>
            <a:r>
              <a:rPr lang="en-US"/>
              <a:t>HEADING</a:t>
            </a:r>
            <a:endParaRPr lang="en-IN"/>
          </a:p>
        </p:txBody>
      </p:sp>
    </p:spTree>
    <p:extLst>
      <p:ext uri="{BB962C8B-B14F-4D97-AF65-F5344CB8AC3E}">
        <p14:creationId xmlns:p14="http://schemas.microsoft.com/office/powerpoint/2010/main" val="12567365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4" name="Picture 4" descr="Image result for digital transformation shutterstock">
            <a:extLst>
              <a:ext uri="{FF2B5EF4-FFF2-40B4-BE49-F238E27FC236}">
                <a16:creationId xmlns:a16="http://schemas.microsoft.com/office/drawing/2014/main" id="{83E8CBA3-0592-4CC5-B192-E3E39F1705DC}"/>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l="5053" t="19260" r="14206"/>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16D69DAA-50B0-490B-B879-A9AFA26B8029}"/>
              </a:ext>
            </a:extLst>
          </p:cNvPr>
          <p:cNvSpPr/>
          <p:nvPr userDrawn="1"/>
        </p:nvSpPr>
        <p:spPr>
          <a:xfrm>
            <a:off x="1" y="0"/>
            <a:ext cx="12192001" cy="6858000"/>
          </a:xfrm>
          <a:prstGeom prst="rect">
            <a:avLst/>
          </a:prstGeom>
          <a:solidFill>
            <a:schemeClr val="tx1">
              <a:alpha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5" name="Rectangle 4">
            <a:extLst>
              <a:ext uri="{FF2B5EF4-FFF2-40B4-BE49-F238E27FC236}">
                <a16:creationId xmlns:a16="http://schemas.microsoft.com/office/drawing/2014/main" id="{BA100332-FD9E-43B4-A5EA-D655F50E55C6}"/>
              </a:ext>
            </a:extLst>
          </p:cNvPr>
          <p:cNvSpPr/>
          <p:nvPr userDrawn="1"/>
        </p:nvSpPr>
        <p:spPr>
          <a:xfrm>
            <a:off x="-1" y="4037932"/>
            <a:ext cx="9105417" cy="2455333"/>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7" name="Rectangle 6">
            <a:extLst>
              <a:ext uri="{FF2B5EF4-FFF2-40B4-BE49-F238E27FC236}">
                <a16:creationId xmlns:a16="http://schemas.microsoft.com/office/drawing/2014/main" id="{4862DC76-2326-4337-A09D-F6B09741B5C5}"/>
              </a:ext>
            </a:extLst>
          </p:cNvPr>
          <p:cNvSpPr/>
          <p:nvPr userDrawn="1"/>
        </p:nvSpPr>
        <p:spPr>
          <a:xfrm>
            <a:off x="0" y="4037932"/>
            <a:ext cx="9105416" cy="118533"/>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8" name="Rectangle 7">
            <a:extLst>
              <a:ext uri="{FF2B5EF4-FFF2-40B4-BE49-F238E27FC236}">
                <a16:creationId xmlns:a16="http://schemas.microsoft.com/office/drawing/2014/main" id="{D44349FB-3EFD-45E8-9741-7BB218BE08AE}"/>
              </a:ext>
            </a:extLst>
          </p:cNvPr>
          <p:cNvSpPr/>
          <p:nvPr userDrawn="1"/>
        </p:nvSpPr>
        <p:spPr>
          <a:xfrm>
            <a:off x="11836361" y="0"/>
            <a:ext cx="355639" cy="6858000"/>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9" name="Rectangle 8">
            <a:extLst>
              <a:ext uri="{FF2B5EF4-FFF2-40B4-BE49-F238E27FC236}">
                <a16:creationId xmlns:a16="http://schemas.microsoft.com/office/drawing/2014/main" id="{B2E0560B-C8EC-45DE-AE89-65A343A6FE8A}"/>
              </a:ext>
            </a:extLst>
          </p:cNvPr>
          <p:cNvSpPr/>
          <p:nvPr userDrawn="1"/>
        </p:nvSpPr>
        <p:spPr>
          <a:xfrm>
            <a:off x="11484609" y="0"/>
            <a:ext cx="355639" cy="6858000"/>
          </a:xfrm>
          <a:prstGeom prst="rect">
            <a:avLst/>
          </a:prstGeom>
          <a:solidFill>
            <a:srgbClr val="BDD7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10" name="Rectangle 9">
            <a:extLst>
              <a:ext uri="{FF2B5EF4-FFF2-40B4-BE49-F238E27FC236}">
                <a16:creationId xmlns:a16="http://schemas.microsoft.com/office/drawing/2014/main" id="{C673730A-509F-4C18-8764-173CF6818E38}"/>
              </a:ext>
            </a:extLst>
          </p:cNvPr>
          <p:cNvSpPr/>
          <p:nvPr userDrawn="1"/>
        </p:nvSpPr>
        <p:spPr>
          <a:xfrm>
            <a:off x="11136403" y="0"/>
            <a:ext cx="355639" cy="6858000"/>
          </a:xfrm>
          <a:prstGeom prst="rect">
            <a:avLst/>
          </a:prstGeom>
          <a:solidFill>
            <a:srgbClr val="BDD70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grpSp>
        <p:nvGrpSpPr>
          <p:cNvPr id="13" name="Group 12">
            <a:extLst>
              <a:ext uri="{FF2B5EF4-FFF2-40B4-BE49-F238E27FC236}">
                <a16:creationId xmlns:a16="http://schemas.microsoft.com/office/drawing/2014/main" id="{AF74E99E-CF72-4D8E-A24E-0DAC4860C504}"/>
              </a:ext>
            </a:extLst>
          </p:cNvPr>
          <p:cNvGrpSpPr/>
          <p:nvPr userDrawn="1"/>
        </p:nvGrpSpPr>
        <p:grpSpPr>
          <a:xfrm>
            <a:off x="9742013" y="1"/>
            <a:ext cx="1954179" cy="1106663"/>
            <a:chOff x="9753599" y="1"/>
            <a:chExt cx="1739885" cy="985307"/>
          </a:xfrm>
        </p:grpSpPr>
        <p:sp>
          <p:nvSpPr>
            <p:cNvPr id="14" name="Round Same Side Corner Rectangle 72">
              <a:extLst>
                <a:ext uri="{FF2B5EF4-FFF2-40B4-BE49-F238E27FC236}">
                  <a16:creationId xmlns:a16="http://schemas.microsoft.com/office/drawing/2014/main" id="{16C0E275-4B85-4EE2-BC46-F29E0C9C6A03}"/>
                </a:ext>
              </a:extLst>
            </p:cNvPr>
            <p:cNvSpPr/>
            <p:nvPr/>
          </p:nvSpPr>
          <p:spPr>
            <a:xfrm rot="10800000">
              <a:off x="9753599" y="1"/>
              <a:ext cx="1739885" cy="985307"/>
            </a:xfrm>
            <a:prstGeom prst="round2Same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pic>
          <p:nvPicPr>
            <p:cNvPr id="15" name="Picture 2" descr="Image result for sify logo">
              <a:extLst>
                <a:ext uri="{FF2B5EF4-FFF2-40B4-BE49-F238E27FC236}">
                  <a16:creationId xmlns:a16="http://schemas.microsoft.com/office/drawing/2014/main" id="{77506E3D-8016-4414-AE74-79A26E121E0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4"/>
            <a:stretch/>
          </p:blipFill>
          <p:spPr bwMode="auto">
            <a:xfrm>
              <a:off x="9913463" y="95622"/>
              <a:ext cx="1420156" cy="804646"/>
            </a:xfrm>
            <a:prstGeom prst="rect">
              <a:avLst/>
            </a:prstGeom>
            <a:noFill/>
            <a:extLst>
              <a:ext uri="{909E8E84-426E-40DD-AFC4-6F175D3DCCD1}">
                <a14:hiddenFill xmlns:a14="http://schemas.microsoft.com/office/drawing/2010/main">
                  <a:solidFill>
                    <a:srgbClr val="FFFFFF"/>
                  </a:solidFill>
                </a14:hiddenFill>
              </a:ext>
            </a:extLst>
          </p:spPr>
        </p:pic>
      </p:grpSp>
      <p:sp>
        <p:nvSpPr>
          <p:cNvPr id="16" name="Slide Number Placeholder 27">
            <a:extLst>
              <a:ext uri="{FF2B5EF4-FFF2-40B4-BE49-F238E27FC236}">
                <a16:creationId xmlns:a16="http://schemas.microsoft.com/office/drawing/2014/main" id="{83D9CD19-34E8-4942-B632-FFBD3669E4B3}"/>
              </a:ext>
            </a:extLst>
          </p:cNvPr>
          <p:cNvSpPr txBox="1">
            <a:spLocks/>
          </p:cNvSpPr>
          <p:nvPr userDrawn="1"/>
        </p:nvSpPr>
        <p:spPr>
          <a:xfrm>
            <a:off x="4287815" y="6356352"/>
            <a:ext cx="2743200" cy="365125"/>
          </a:xfrm>
          <a:prstGeom prst="rect">
            <a:avLst/>
          </a:prstGeom>
        </p:spPr>
        <p:txBody>
          <a:bodyPr vert="horz" lIns="121904" tIns="60953" rIns="0" bIns="60953" rtlCol="0" anchor="ctr"/>
          <a:lstStyle>
            <a:defPPr>
              <a:defRPr lang="en-US"/>
            </a:defPPr>
            <a:lvl1pPr marL="0" algn="r" defTabSz="914286" rtl="0" eaLnBrk="1" latinLnBrk="0" hangingPunct="1">
              <a:defRPr sz="1000" kern="1200">
                <a:solidFill>
                  <a:schemeClr val="tx1">
                    <a:tint val="75000"/>
                  </a:schemeClr>
                </a:solidFill>
                <a:latin typeface="Trebuchet MS" pitchFamily="34" charset="0"/>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fld id="{408A3319-5104-4E46-B7BB-4F68F196E486}" type="slidenum">
              <a:rPr lang="en-IN" sz="1333" smtClean="0">
                <a:latin typeface="Arial Nova" panose="020B0504020202020204" pitchFamily="34" charset="0"/>
              </a:rPr>
              <a:pPr/>
              <a:t>‹#›</a:t>
            </a:fld>
            <a:endParaRPr lang="en-IN" sz="1333">
              <a:latin typeface="Arial Nova" panose="020B0504020202020204" pitchFamily="34" charset="0"/>
            </a:endParaRPr>
          </a:p>
        </p:txBody>
      </p:sp>
      <p:sp>
        <p:nvSpPr>
          <p:cNvPr id="17" name="Text Placeholder 16">
            <a:extLst>
              <a:ext uri="{FF2B5EF4-FFF2-40B4-BE49-F238E27FC236}">
                <a16:creationId xmlns:a16="http://schemas.microsoft.com/office/drawing/2014/main" id="{2E64CF6D-2EC1-4E99-9509-ABE945C9B924}"/>
              </a:ext>
            </a:extLst>
          </p:cNvPr>
          <p:cNvSpPr>
            <a:spLocks noGrp="1"/>
          </p:cNvSpPr>
          <p:nvPr>
            <p:ph type="body" sz="quarter" idx="13" hasCustomPrompt="1"/>
          </p:nvPr>
        </p:nvSpPr>
        <p:spPr>
          <a:xfrm>
            <a:off x="488041" y="4464464"/>
            <a:ext cx="6816328" cy="454763"/>
          </a:xfrm>
        </p:spPr>
        <p:txBody>
          <a:bodyPr>
            <a:noAutofit/>
          </a:bodyPr>
          <a:lstStyle>
            <a:lvl1pPr marL="0" indent="0">
              <a:buNone/>
              <a:defRPr sz="3200" b="1">
                <a:solidFill>
                  <a:srgbClr val="10253F"/>
                </a:solidFill>
              </a:defRPr>
            </a:lvl1pPr>
          </a:lstStyle>
          <a:p>
            <a:pPr lvl="0"/>
            <a:r>
              <a:rPr lang="en-US"/>
              <a:t>TITLE OF THE SLIDE - LINE ONE</a:t>
            </a:r>
            <a:endParaRPr lang="en-IN"/>
          </a:p>
        </p:txBody>
      </p:sp>
      <p:sp>
        <p:nvSpPr>
          <p:cNvPr id="18" name="Text Placeholder 16">
            <a:extLst>
              <a:ext uri="{FF2B5EF4-FFF2-40B4-BE49-F238E27FC236}">
                <a16:creationId xmlns:a16="http://schemas.microsoft.com/office/drawing/2014/main" id="{B8F72929-D74C-4BDB-9B56-6937C3360D9C}"/>
              </a:ext>
            </a:extLst>
          </p:cNvPr>
          <p:cNvSpPr>
            <a:spLocks noGrp="1"/>
          </p:cNvSpPr>
          <p:nvPr>
            <p:ph type="body" sz="quarter" idx="14" hasCustomPrompt="1"/>
          </p:nvPr>
        </p:nvSpPr>
        <p:spPr>
          <a:xfrm>
            <a:off x="488041" y="5005853"/>
            <a:ext cx="6816328" cy="454763"/>
          </a:xfrm>
        </p:spPr>
        <p:txBody>
          <a:bodyPr>
            <a:noAutofit/>
          </a:bodyPr>
          <a:lstStyle>
            <a:lvl1pPr marL="0" indent="0">
              <a:buNone/>
              <a:defRPr sz="3200" b="1">
                <a:solidFill>
                  <a:schemeClr val="bg1"/>
                </a:solidFill>
              </a:defRPr>
            </a:lvl1pPr>
          </a:lstStyle>
          <a:p>
            <a:pPr lvl="0"/>
            <a:r>
              <a:rPr lang="en-US"/>
              <a:t>LINE TWO</a:t>
            </a:r>
          </a:p>
        </p:txBody>
      </p:sp>
      <p:sp>
        <p:nvSpPr>
          <p:cNvPr id="20" name="Text Placeholder 16">
            <a:extLst>
              <a:ext uri="{FF2B5EF4-FFF2-40B4-BE49-F238E27FC236}">
                <a16:creationId xmlns:a16="http://schemas.microsoft.com/office/drawing/2014/main" id="{2E4206FC-F25B-4090-B5DC-00954F9FF892}"/>
              </a:ext>
            </a:extLst>
          </p:cNvPr>
          <p:cNvSpPr>
            <a:spLocks noGrp="1"/>
          </p:cNvSpPr>
          <p:nvPr>
            <p:ph type="body" sz="quarter" idx="15" hasCustomPrompt="1"/>
          </p:nvPr>
        </p:nvSpPr>
        <p:spPr>
          <a:xfrm>
            <a:off x="488041" y="5823917"/>
            <a:ext cx="6816328" cy="454763"/>
          </a:xfrm>
        </p:spPr>
        <p:txBody>
          <a:bodyPr>
            <a:noAutofit/>
          </a:bodyPr>
          <a:lstStyle>
            <a:lvl1pPr marL="0" indent="0">
              <a:buNone/>
              <a:defRPr sz="2133" b="1">
                <a:solidFill>
                  <a:srgbClr val="595959"/>
                </a:solidFill>
              </a:defRPr>
            </a:lvl1pPr>
          </a:lstStyle>
          <a:p>
            <a:pPr lvl="0"/>
            <a:r>
              <a:rPr lang="en-US"/>
              <a:t>Month ‘18</a:t>
            </a:r>
          </a:p>
        </p:txBody>
      </p:sp>
    </p:spTree>
    <p:extLst>
      <p:ext uri="{BB962C8B-B14F-4D97-AF65-F5344CB8AC3E}">
        <p14:creationId xmlns:p14="http://schemas.microsoft.com/office/powerpoint/2010/main" val="37081191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a:p>
        </p:txBody>
      </p:sp>
      <p:sp>
        <p:nvSpPr>
          <p:cNvPr id="5" name="Title 4"/>
          <p:cNvSpPr>
            <a:spLocks noGrp="1"/>
          </p:cNvSpPr>
          <p:nvPr>
            <p:ph type="title" hasCustomPrompt="1"/>
          </p:nvPr>
        </p:nvSpPr>
        <p:spPr/>
        <p:txBody>
          <a:bodyPr/>
          <a:lstStyle>
            <a:lvl1pPr>
              <a:defRPr baseline="0"/>
            </a:lvl1pPr>
          </a:lstStyle>
          <a:p>
            <a:r>
              <a:rPr lang="en-US"/>
              <a:t>AGENDA</a:t>
            </a:r>
          </a:p>
        </p:txBody>
      </p:sp>
      <p:grpSp>
        <p:nvGrpSpPr>
          <p:cNvPr id="30" name="Group 29">
            <a:extLst>
              <a:ext uri="{FF2B5EF4-FFF2-40B4-BE49-F238E27FC236}">
                <a16:creationId xmlns:a16="http://schemas.microsoft.com/office/drawing/2014/main" id="{62D161BB-E9A0-4C84-B81C-680E9D201940}"/>
              </a:ext>
            </a:extLst>
          </p:cNvPr>
          <p:cNvGrpSpPr/>
          <p:nvPr userDrawn="1"/>
        </p:nvGrpSpPr>
        <p:grpSpPr>
          <a:xfrm>
            <a:off x="432000" y="1293851"/>
            <a:ext cx="985731" cy="748988"/>
            <a:chOff x="324000" y="970388"/>
            <a:chExt cx="739298" cy="561741"/>
          </a:xfrm>
        </p:grpSpPr>
        <p:sp>
          <p:nvSpPr>
            <p:cNvPr id="8" name="Rectangle 7">
              <a:extLst>
                <a:ext uri="{FF2B5EF4-FFF2-40B4-BE49-F238E27FC236}">
                  <a16:creationId xmlns:a16="http://schemas.microsoft.com/office/drawing/2014/main" id="{1C3166A6-F41B-45A4-92DF-F0B509EE8458}"/>
                </a:ext>
              </a:extLst>
            </p:cNvPr>
            <p:cNvSpPr/>
            <p:nvPr/>
          </p:nvSpPr>
          <p:spPr>
            <a:xfrm>
              <a:off x="324000" y="1034175"/>
              <a:ext cx="122382" cy="457200"/>
            </a:xfrm>
            <a:prstGeom prst="rect">
              <a:avLst/>
            </a:prstGeom>
            <a:solidFill>
              <a:schemeClr val="accent1"/>
            </a:solidFill>
            <a:ln w="127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a:latin typeface="Arial Nova" panose="020B0504020202020204" pitchFamily="34" charset="0"/>
              </a:endParaRPr>
            </a:p>
          </p:txBody>
        </p:sp>
        <p:sp>
          <p:nvSpPr>
            <p:cNvPr id="9" name="TextBox 8">
              <a:extLst>
                <a:ext uri="{FF2B5EF4-FFF2-40B4-BE49-F238E27FC236}">
                  <a16:creationId xmlns:a16="http://schemas.microsoft.com/office/drawing/2014/main" id="{552D2382-F5C6-45FF-9C5D-E8E26A951AC0}"/>
                </a:ext>
              </a:extLst>
            </p:cNvPr>
            <p:cNvSpPr txBox="1"/>
            <p:nvPr/>
          </p:nvSpPr>
          <p:spPr>
            <a:xfrm>
              <a:off x="462934" y="970388"/>
              <a:ext cx="600364" cy="561741"/>
            </a:xfrm>
            <a:prstGeom prst="rect">
              <a:avLst/>
            </a:prstGeom>
            <a:noFill/>
          </p:spPr>
          <p:txBody>
            <a:bodyPr wrap="square" rtlCol="0">
              <a:spAutoFit/>
            </a:bodyPr>
            <a:lstStyle/>
            <a:p>
              <a:r>
                <a:rPr lang="en-US" sz="4267">
                  <a:solidFill>
                    <a:schemeClr val="accent1"/>
                  </a:solidFill>
                  <a:latin typeface="Arial Nova" panose="020B0504020202020204" pitchFamily="34" charset="0"/>
                </a:rPr>
                <a:t>01</a:t>
              </a:r>
            </a:p>
          </p:txBody>
        </p:sp>
      </p:grpSp>
      <p:grpSp>
        <p:nvGrpSpPr>
          <p:cNvPr id="31" name="Group 30">
            <a:extLst>
              <a:ext uri="{FF2B5EF4-FFF2-40B4-BE49-F238E27FC236}">
                <a16:creationId xmlns:a16="http://schemas.microsoft.com/office/drawing/2014/main" id="{F7DA82C5-F2E2-482A-A2A1-3CF744413BA8}"/>
              </a:ext>
            </a:extLst>
          </p:cNvPr>
          <p:cNvGrpSpPr/>
          <p:nvPr userDrawn="1"/>
        </p:nvGrpSpPr>
        <p:grpSpPr>
          <a:xfrm>
            <a:off x="432000" y="2146373"/>
            <a:ext cx="1034989" cy="748988"/>
            <a:chOff x="324000" y="1609779"/>
            <a:chExt cx="776242" cy="561741"/>
          </a:xfrm>
        </p:grpSpPr>
        <p:sp>
          <p:nvSpPr>
            <p:cNvPr id="12" name="Rectangle 11">
              <a:extLst>
                <a:ext uri="{FF2B5EF4-FFF2-40B4-BE49-F238E27FC236}">
                  <a16:creationId xmlns:a16="http://schemas.microsoft.com/office/drawing/2014/main" id="{C8AA51CE-5F59-4296-B4EA-B308738960AB}"/>
                </a:ext>
              </a:extLst>
            </p:cNvPr>
            <p:cNvSpPr/>
            <p:nvPr/>
          </p:nvSpPr>
          <p:spPr>
            <a:xfrm>
              <a:off x="324000" y="1673566"/>
              <a:ext cx="122382" cy="457200"/>
            </a:xfrm>
            <a:prstGeom prst="rect">
              <a:avLst/>
            </a:prstGeom>
            <a:solidFill>
              <a:schemeClr val="accent2"/>
            </a:solid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a:latin typeface="Arial Nova" panose="020B0504020202020204" pitchFamily="34" charset="0"/>
              </a:endParaRPr>
            </a:p>
          </p:txBody>
        </p:sp>
        <p:sp>
          <p:nvSpPr>
            <p:cNvPr id="13" name="TextBox 12">
              <a:extLst>
                <a:ext uri="{FF2B5EF4-FFF2-40B4-BE49-F238E27FC236}">
                  <a16:creationId xmlns:a16="http://schemas.microsoft.com/office/drawing/2014/main" id="{891A4343-C193-4CFA-8372-2E43A07B1845}"/>
                </a:ext>
              </a:extLst>
            </p:cNvPr>
            <p:cNvSpPr txBox="1"/>
            <p:nvPr/>
          </p:nvSpPr>
          <p:spPr>
            <a:xfrm>
              <a:off x="462934" y="1609779"/>
              <a:ext cx="637308" cy="561741"/>
            </a:xfrm>
            <a:prstGeom prst="rect">
              <a:avLst/>
            </a:prstGeom>
            <a:noFill/>
          </p:spPr>
          <p:txBody>
            <a:bodyPr wrap="square" rtlCol="0">
              <a:spAutoFit/>
            </a:bodyPr>
            <a:lstStyle/>
            <a:p>
              <a:r>
                <a:rPr lang="en-US" sz="4267">
                  <a:solidFill>
                    <a:schemeClr val="accent2"/>
                  </a:solidFill>
                  <a:latin typeface="Arial Nova" panose="020B0504020202020204" pitchFamily="34" charset="0"/>
                </a:rPr>
                <a:t>02</a:t>
              </a:r>
            </a:p>
          </p:txBody>
        </p:sp>
      </p:grpSp>
      <p:grpSp>
        <p:nvGrpSpPr>
          <p:cNvPr id="32" name="Group 31">
            <a:extLst>
              <a:ext uri="{FF2B5EF4-FFF2-40B4-BE49-F238E27FC236}">
                <a16:creationId xmlns:a16="http://schemas.microsoft.com/office/drawing/2014/main" id="{3DF5479A-D744-420E-865C-9CEE11BBC7E3}"/>
              </a:ext>
            </a:extLst>
          </p:cNvPr>
          <p:cNvGrpSpPr/>
          <p:nvPr userDrawn="1"/>
        </p:nvGrpSpPr>
        <p:grpSpPr>
          <a:xfrm>
            <a:off x="432000" y="2998894"/>
            <a:ext cx="1034989" cy="748988"/>
            <a:chOff x="324000" y="2249170"/>
            <a:chExt cx="776242" cy="561741"/>
          </a:xfrm>
        </p:grpSpPr>
        <p:sp>
          <p:nvSpPr>
            <p:cNvPr id="16" name="Rectangle 15">
              <a:extLst>
                <a:ext uri="{FF2B5EF4-FFF2-40B4-BE49-F238E27FC236}">
                  <a16:creationId xmlns:a16="http://schemas.microsoft.com/office/drawing/2014/main" id="{3C680145-B3AD-4B2A-9E40-F5094E133BFE}"/>
                </a:ext>
              </a:extLst>
            </p:cNvPr>
            <p:cNvSpPr/>
            <p:nvPr/>
          </p:nvSpPr>
          <p:spPr>
            <a:xfrm>
              <a:off x="324000" y="2312957"/>
              <a:ext cx="122382" cy="457200"/>
            </a:xfrm>
            <a:prstGeom prst="rect">
              <a:avLst/>
            </a:prstGeom>
            <a:solidFill>
              <a:schemeClr val="accent3"/>
            </a:solidFill>
            <a:ln w="1270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a:latin typeface="Arial Nova" panose="020B0504020202020204" pitchFamily="34" charset="0"/>
              </a:endParaRPr>
            </a:p>
          </p:txBody>
        </p:sp>
        <p:sp>
          <p:nvSpPr>
            <p:cNvPr id="17" name="TextBox 16">
              <a:extLst>
                <a:ext uri="{FF2B5EF4-FFF2-40B4-BE49-F238E27FC236}">
                  <a16:creationId xmlns:a16="http://schemas.microsoft.com/office/drawing/2014/main" id="{DDF48DF7-6E11-486A-8FE6-AEE948204566}"/>
                </a:ext>
              </a:extLst>
            </p:cNvPr>
            <p:cNvSpPr txBox="1"/>
            <p:nvPr/>
          </p:nvSpPr>
          <p:spPr>
            <a:xfrm>
              <a:off x="462934" y="2249170"/>
              <a:ext cx="637308" cy="561741"/>
            </a:xfrm>
            <a:prstGeom prst="rect">
              <a:avLst/>
            </a:prstGeom>
            <a:noFill/>
          </p:spPr>
          <p:txBody>
            <a:bodyPr wrap="square" rtlCol="0">
              <a:spAutoFit/>
            </a:bodyPr>
            <a:lstStyle/>
            <a:p>
              <a:r>
                <a:rPr lang="en-US" sz="4267">
                  <a:solidFill>
                    <a:schemeClr val="accent3"/>
                  </a:solidFill>
                  <a:latin typeface="Arial Nova" panose="020B0504020202020204" pitchFamily="34" charset="0"/>
                </a:rPr>
                <a:t>03</a:t>
              </a:r>
            </a:p>
          </p:txBody>
        </p:sp>
      </p:grpSp>
      <p:grpSp>
        <p:nvGrpSpPr>
          <p:cNvPr id="33" name="Group 32">
            <a:extLst>
              <a:ext uri="{FF2B5EF4-FFF2-40B4-BE49-F238E27FC236}">
                <a16:creationId xmlns:a16="http://schemas.microsoft.com/office/drawing/2014/main" id="{D3AB779D-C36B-449A-90A1-4B9C9A8AB11D}"/>
              </a:ext>
            </a:extLst>
          </p:cNvPr>
          <p:cNvGrpSpPr/>
          <p:nvPr userDrawn="1"/>
        </p:nvGrpSpPr>
        <p:grpSpPr>
          <a:xfrm>
            <a:off x="432000" y="3851415"/>
            <a:ext cx="1034989" cy="748988"/>
            <a:chOff x="324000" y="2888561"/>
            <a:chExt cx="776242" cy="561741"/>
          </a:xfrm>
        </p:grpSpPr>
        <p:sp>
          <p:nvSpPr>
            <p:cNvPr id="20" name="Rectangle 19">
              <a:extLst>
                <a:ext uri="{FF2B5EF4-FFF2-40B4-BE49-F238E27FC236}">
                  <a16:creationId xmlns:a16="http://schemas.microsoft.com/office/drawing/2014/main" id="{8140F5ED-12D8-43D6-B130-3C4F403121C1}"/>
                </a:ext>
              </a:extLst>
            </p:cNvPr>
            <p:cNvSpPr/>
            <p:nvPr/>
          </p:nvSpPr>
          <p:spPr>
            <a:xfrm>
              <a:off x="324000" y="2952348"/>
              <a:ext cx="122382" cy="457200"/>
            </a:xfrm>
            <a:prstGeom prst="rect">
              <a:avLst/>
            </a:prstGeom>
            <a:solidFill>
              <a:schemeClr val="accent4"/>
            </a:solid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a:latin typeface="Arial Nova" panose="020B0504020202020204" pitchFamily="34" charset="0"/>
              </a:endParaRPr>
            </a:p>
          </p:txBody>
        </p:sp>
        <p:sp>
          <p:nvSpPr>
            <p:cNvPr id="21" name="TextBox 20">
              <a:extLst>
                <a:ext uri="{FF2B5EF4-FFF2-40B4-BE49-F238E27FC236}">
                  <a16:creationId xmlns:a16="http://schemas.microsoft.com/office/drawing/2014/main" id="{174EFB40-188F-4F11-AF25-AA94EF9E5756}"/>
                </a:ext>
              </a:extLst>
            </p:cNvPr>
            <p:cNvSpPr txBox="1"/>
            <p:nvPr/>
          </p:nvSpPr>
          <p:spPr>
            <a:xfrm>
              <a:off x="462934" y="2888561"/>
              <a:ext cx="637308" cy="561741"/>
            </a:xfrm>
            <a:prstGeom prst="rect">
              <a:avLst/>
            </a:prstGeom>
            <a:noFill/>
          </p:spPr>
          <p:txBody>
            <a:bodyPr wrap="square" rtlCol="0">
              <a:spAutoFit/>
            </a:bodyPr>
            <a:lstStyle/>
            <a:p>
              <a:r>
                <a:rPr lang="en-US" sz="4267">
                  <a:solidFill>
                    <a:schemeClr val="accent4"/>
                  </a:solidFill>
                  <a:latin typeface="Arial Nova" panose="020B0504020202020204" pitchFamily="34" charset="0"/>
                </a:rPr>
                <a:t>04</a:t>
              </a:r>
            </a:p>
          </p:txBody>
        </p:sp>
      </p:grpSp>
      <p:grpSp>
        <p:nvGrpSpPr>
          <p:cNvPr id="34" name="Group 33">
            <a:extLst>
              <a:ext uri="{FF2B5EF4-FFF2-40B4-BE49-F238E27FC236}">
                <a16:creationId xmlns:a16="http://schemas.microsoft.com/office/drawing/2014/main" id="{919BE849-4E9C-4E5A-964F-03DD46AD681A}"/>
              </a:ext>
            </a:extLst>
          </p:cNvPr>
          <p:cNvGrpSpPr/>
          <p:nvPr userDrawn="1"/>
        </p:nvGrpSpPr>
        <p:grpSpPr>
          <a:xfrm>
            <a:off x="432000" y="4703937"/>
            <a:ext cx="1159933" cy="748988"/>
            <a:chOff x="324000" y="3527952"/>
            <a:chExt cx="869950" cy="561741"/>
          </a:xfrm>
        </p:grpSpPr>
        <p:sp>
          <p:nvSpPr>
            <p:cNvPr id="24" name="Rectangle 23">
              <a:extLst>
                <a:ext uri="{FF2B5EF4-FFF2-40B4-BE49-F238E27FC236}">
                  <a16:creationId xmlns:a16="http://schemas.microsoft.com/office/drawing/2014/main" id="{7CA7B16F-5C06-4879-B941-44B5FD928812}"/>
                </a:ext>
              </a:extLst>
            </p:cNvPr>
            <p:cNvSpPr/>
            <p:nvPr/>
          </p:nvSpPr>
          <p:spPr>
            <a:xfrm>
              <a:off x="324000" y="3591739"/>
              <a:ext cx="122382" cy="457200"/>
            </a:xfrm>
            <a:prstGeom prst="rect">
              <a:avLst/>
            </a:prstGeom>
            <a:solidFill>
              <a:schemeClr val="accent5"/>
            </a:solidFill>
            <a:ln w="127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a:latin typeface="Arial Nova" panose="020B0504020202020204" pitchFamily="34" charset="0"/>
              </a:endParaRPr>
            </a:p>
          </p:txBody>
        </p:sp>
        <p:sp>
          <p:nvSpPr>
            <p:cNvPr id="25" name="TextBox 24">
              <a:extLst>
                <a:ext uri="{FF2B5EF4-FFF2-40B4-BE49-F238E27FC236}">
                  <a16:creationId xmlns:a16="http://schemas.microsoft.com/office/drawing/2014/main" id="{4913F642-8676-49CD-9378-2B6BD2FDEB24}"/>
                </a:ext>
              </a:extLst>
            </p:cNvPr>
            <p:cNvSpPr txBox="1"/>
            <p:nvPr/>
          </p:nvSpPr>
          <p:spPr>
            <a:xfrm>
              <a:off x="462934" y="3527952"/>
              <a:ext cx="731016" cy="561741"/>
            </a:xfrm>
            <a:prstGeom prst="rect">
              <a:avLst/>
            </a:prstGeom>
            <a:noFill/>
          </p:spPr>
          <p:txBody>
            <a:bodyPr wrap="square" rtlCol="0">
              <a:spAutoFit/>
            </a:bodyPr>
            <a:lstStyle/>
            <a:p>
              <a:r>
                <a:rPr lang="en-US" sz="4267">
                  <a:solidFill>
                    <a:schemeClr val="accent5"/>
                  </a:solidFill>
                  <a:latin typeface="Arial Nova" panose="020B0504020202020204" pitchFamily="34" charset="0"/>
                </a:rPr>
                <a:t>05</a:t>
              </a:r>
            </a:p>
          </p:txBody>
        </p:sp>
      </p:grpSp>
      <p:grpSp>
        <p:nvGrpSpPr>
          <p:cNvPr id="35" name="Group 34">
            <a:extLst>
              <a:ext uri="{FF2B5EF4-FFF2-40B4-BE49-F238E27FC236}">
                <a16:creationId xmlns:a16="http://schemas.microsoft.com/office/drawing/2014/main" id="{4AFFBDB2-5882-402C-9E75-62A32BA3279B}"/>
              </a:ext>
            </a:extLst>
          </p:cNvPr>
          <p:cNvGrpSpPr/>
          <p:nvPr userDrawn="1"/>
        </p:nvGrpSpPr>
        <p:grpSpPr>
          <a:xfrm>
            <a:off x="432000" y="5556457"/>
            <a:ext cx="1159933" cy="748988"/>
            <a:chOff x="324000" y="4167342"/>
            <a:chExt cx="869950" cy="561741"/>
          </a:xfrm>
        </p:grpSpPr>
        <p:sp>
          <p:nvSpPr>
            <p:cNvPr id="28" name="Rectangle 27">
              <a:extLst>
                <a:ext uri="{FF2B5EF4-FFF2-40B4-BE49-F238E27FC236}">
                  <a16:creationId xmlns:a16="http://schemas.microsoft.com/office/drawing/2014/main" id="{1ED37896-6292-483B-89F7-8E03C1B9ED68}"/>
                </a:ext>
              </a:extLst>
            </p:cNvPr>
            <p:cNvSpPr/>
            <p:nvPr/>
          </p:nvSpPr>
          <p:spPr>
            <a:xfrm>
              <a:off x="324000" y="4231129"/>
              <a:ext cx="122382" cy="457200"/>
            </a:xfrm>
            <a:prstGeom prst="rect">
              <a:avLst/>
            </a:prstGeom>
            <a:solidFill>
              <a:schemeClr val="accent6"/>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spcBef>
                  <a:spcPts val="800"/>
                </a:spcBef>
              </a:pPr>
              <a:endParaRPr lang="en-US" sz="1600" b="1">
                <a:latin typeface="Arial Nova" panose="020B0504020202020204" pitchFamily="34" charset="0"/>
              </a:endParaRPr>
            </a:p>
          </p:txBody>
        </p:sp>
        <p:sp>
          <p:nvSpPr>
            <p:cNvPr id="29" name="TextBox 28">
              <a:extLst>
                <a:ext uri="{FF2B5EF4-FFF2-40B4-BE49-F238E27FC236}">
                  <a16:creationId xmlns:a16="http://schemas.microsoft.com/office/drawing/2014/main" id="{54B6F334-07CC-4416-9A70-EE68005904F8}"/>
                </a:ext>
              </a:extLst>
            </p:cNvPr>
            <p:cNvSpPr txBox="1"/>
            <p:nvPr/>
          </p:nvSpPr>
          <p:spPr>
            <a:xfrm>
              <a:off x="462934" y="4167342"/>
              <a:ext cx="731016" cy="561741"/>
            </a:xfrm>
            <a:prstGeom prst="rect">
              <a:avLst/>
            </a:prstGeom>
            <a:noFill/>
          </p:spPr>
          <p:txBody>
            <a:bodyPr wrap="square" rtlCol="0">
              <a:spAutoFit/>
            </a:bodyPr>
            <a:lstStyle/>
            <a:p>
              <a:r>
                <a:rPr lang="en-US" sz="4267">
                  <a:solidFill>
                    <a:schemeClr val="accent6"/>
                  </a:solidFill>
                  <a:latin typeface="Arial Nova" panose="020B0504020202020204" pitchFamily="34" charset="0"/>
                </a:rPr>
                <a:t>06</a:t>
              </a:r>
            </a:p>
          </p:txBody>
        </p:sp>
      </p:grpSp>
      <p:sp>
        <p:nvSpPr>
          <p:cNvPr id="3" name="Text Placeholder 2">
            <a:extLst>
              <a:ext uri="{FF2B5EF4-FFF2-40B4-BE49-F238E27FC236}">
                <a16:creationId xmlns:a16="http://schemas.microsoft.com/office/drawing/2014/main" id="{4A32CE3C-896B-46F3-AA80-7C8037C973EB}"/>
              </a:ext>
            </a:extLst>
          </p:cNvPr>
          <p:cNvSpPr>
            <a:spLocks noGrp="1"/>
          </p:cNvSpPr>
          <p:nvPr>
            <p:ph type="body" sz="quarter" idx="13" hasCustomPrompt="1"/>
          </p:nvPr>
        </p:nvSpPr>
        <p:spPr>
          <a:xfrm>
            <a:off x="1638800" y="1527411"/>
            <a:ext cx="6529149" cy="312579"/>
          </a:xfrm>
        </p:spPr>
        <p:txBody>
          <a:bodyPr rIns="0" bIns="0" anchor="ctr">
            <a:normAutofit/>
          </a:bodyPr>
          <a:lstStyle>
            <a:lvl1pPr marL="0" indent="0">
              <a:buNone/>
              <a:defRPr sz="1867"/>
            </a:lvl1pPr>
          </a:lstStyle>
          <a:p>
            <a:pPr lvl="0"/>
            <a:r>
              <a:rPr lang="en-US"/>
              <a:t>SECTION DIVIDER 1</a:t>
            </a:r>
          </a:p>
        </p:txBody>
      </p:sp>
      <p:sp>
        <p:nvSpPr>
          <p:cNvPr id="36" name="Text Placeholder 2">
            <a:extLst>
              <a:ext uri="{FF2B5EF4-FFF2-40B4-BE49-F238E27FC236}">
                <a16:creationId xmlns:a16="http://schemas.microsoft.com/office/drawing/2014/main" id="{27522565-96B8-44DB-AB59-310E11A6DE8C}"/>
              </a:ext>
            </a:extLst>
          </p:cNvPr>
          <p:cNvSpPr>
            <a:spLocks noGrp="1"/>
          </p:cNvSpPr>
          <p:nvPr>
            <p:ph type="body" sz="quarter" idx="14" hasCustomPrompt="1"/>
          </p:nvPr>
        </p:nvSpPr>
        <p:spPr>
          <a:xfrm>
            <a:off x="1638800" y="2379932"/>
            <a:ext cx="6529149" cy="312579"/>
          </a:xfrm>
        </p:spPr>
        <p:txBody>
          <a:bodyPr rIns="0" bIns="0" anchor="ctr">
            <a:normAutofit/>
          </a:bodyPr>
          <a:lstStyle>
            <a:lvl1pPr marL="0" indent="0">
              <a:buNone/>
              <a:defRPr sz="1867"/>
            </a:lvl1pPr>
          </a:lstStyle>
          <a:p>
            <a:pPr lvl="0"/>
            <a:r>
              <a:rPr lang="en-US"/>
              <a:t>SECTION DIVIDER 2</a:t>
            </a:r>
          </a:p>
        </p:txBody>
      </p:sp>
      <p:sp>
        <p:nvSpPr>
          <p:cNvPr id="37" name="Text Placeholder 2">
            <a:extLst>
              <a:ext uri="{FF2B5EF4-FFF2-40B4-BE49-F238E27FC236}">
                <a16:creationId xmlns:a16="http://schemas.microsoft.com/office/drawing/2014/main" id="{D20B090F-D8BF-414D-90A1-D2DBE446D49D}"/>
              </a:ext>
            </a:extLst>
          </p:cNvPr>
          <p:cNvSpPr>
            <a:spLocks noGrp="1"/>
          </p:cNvSpPr>
          <p:nvPr>
            <p:ph type="body" sz="quarter" idx="15" hasCustomPrompt="1"/>
          </p:nvPr>
        </p:nvSpPr>
        <p:spPr>
          <a:xfrm>
            <a:off x="1638800" y="3232453"/>
            <a:ext cx="6529149" cy="312579"/>
          </a:xfrm>
        </p:spPr>
        <p:txBody>
          <a:bodyPr rIns="0" bIns="0" anchor="ctr">
            <a:normAutofit/>
          </a:bodyPr>
          <a:lstStyle>
            <a:lvl1pPr marL="0" indent="0">
              <a:buNone/>
              <a:defRPr sz="1867"/>
            </a:lvl1pPr>
          </a:lstStyle>
          <a:p>
            <a:pPr lvl="0"/>
            <a:r>
              <a:rPr lang="en-US"/>
              <a:t>SECTION DIVIDER 3</a:t>
            </a:r>
          </a:p>
        </p:txBody>
      </p:sp>
      <p:sp>
        <p:nvSpPr>
          <p:cNvPr id="38" name="Text Placeholder 2">
            <a:extLst>
              <a:ext uri="{FF2B5EF4-FFF2-40B4-BE49-F238E27FC236}">
                <a16:creationId xmlns:a16="http://schemas.microsoft.com/office/drawing/2014/main" id="{FD56B850-8139-4412-AA48-5B3080C68A55}"/>
              </a:ext>
            </a:extLst>
          </p:cNvPr>
          <p:cNvSpPr>
            <a:spLocks noGrp="1"/>
          </p:cNvSpPr>
          <p:nvPr>
            <p:ph type="body" sz="quarter" idx="16" hasCustomPrompt="1"/>
          </p:nvPr>
        </p:nvSpPr>
        <p:spPr>
          <a:xfrm>
            <a:off x="1638800" y="4084975"/>
            <a:ext cx="6529149" cy="312579"/>
          </a:xfrm>
        </p:spPr>
        <p:txBody>
          <a:bodyPr rIns="0" bIns="0" anchor="ctr">
            <a:normAutofit/>
          </a:bodyPr>
          <a:lstStyle>
            <a:lvl1pPr marL="0" indent="0">
              <a:buNone/>
              <a:defRPr sz="1867"/>
            </a:lvl1pPr>
          </a:lstStyle>
          <a:p>
            <a:pPr lvl="0"/>
            <a:r>
              <a:rPr lang="en-US"/>
              <a:t>SECTION DIVIDER 4</a:t>
            </a:r>
          </a:p>
        </p:txBody>
      </p:sp>
      <p:sp>
        <p:nvSpPr>
          <p:cNvPr id="39" name="Text Placeholder 2">
            <a:extLst>
              <a:ext uri="{FF2B5EF4-FFF2-40B4-BE49-F238E27FC236}">
                <a16:creationId xmlns:a16="http://schemas.microsoft.com/office/drawing/2014/main" id="{BBAD39C6-C5BE-4DA1-BBBB-C5DDFB535840}"/>
              </a:ext>
            </a:extLst>
          </p:cNvPr>
          <p:cNvSpPr>
            <a:spLocks noGrp="1"/>
          </p:cNvSpPr>
          <p:nvPr>
            <p:ph type="body" sz="quarter" idx="17" hasCustomPrompt="1"/>
          </p:nvPr>
        </p:nvSpPr>
        <p:spPr>
          <a:xfrm>
            <a:off x="1638800" y="4937496"/>
            <a:ext cx="6529149" cy="312579"/>
          </a:xfrm>
        </p:spPr>
        <p:txBody>
          <a:bodyPr rIns="0" bIns="0" anchor="ctr">
            <a:normAutofit/>
          </a:bodyPr>
          <a:lstStyle>
            <a:lvl1pPr marL="0" indent="0">
              <a:buNone/>
              <a:defRPr sz="1867"/>
            </a:lvl1pPr>
          </a:lstStyle>
          <a:p>
            <a:pPr lvl="0"/>
            <a:r>
              <a:rPr lang="en-US"/>
              <a:t>SECTION DIVIDER 5</a:t>
            </a:r>
          </a:p>
        </p:txBody>
      </p:sp>
      <p:sp>
        <p:nvSpPr>
          <p:cNvPr id="40" name="Text Placeholder 2">
            <a:extLst>
              <a:ext uri="{FF2B5EF4-FFF2-40B4-BE49-F238E27FC236}">
                <a16:creationId xmlns:a16="http://schemas.microsoft.com/office/drawing/2014/main" id="{DEDBBCB0-9781-4DA9-92FC-BE500461DC46}"/>
              </a:ext>
            </a:extLst>
          </p:cNvPr>
          <p:cNvSpPr>
            <a:spLocks noGrp="1"/>
          </p:cNvSpPr>
          <p:nvPr>
            <p:ph type="body" sz="quarter" idx="18" hasCustomPrompt="1"/>
          </p:nvPr>
        </p:nvSpPr>
        <p:spPr>
          <a:xfrm>
            <a:off x="1638800" y="5790016"/>
            <a:ext cx="6529149" cy="312579"/>
          </a:xfrm>
        </p:spPr>
        <p:txBody>
          <a:bodyPr rIns="0" bIns="0" anchor="ctr">
            <a:normAutofit/>
          </a:bodyPr>
          <a:lstStyle>
            <a:lvl1pPr marL="0" indent="0">
              <a:buNone/>
              <a:defRPr sz="1867"/>
            </a:lvl1pPr>
          </a:lstStyle>
          <a:p>
            <a:pPr lvl="0"/>
            <a:r>
              <a:rPr lang="en-US"/>
              <a:t>SECTION DIVIDER 6</a:t>
            </a:r>
          </a:p>
        </p:txBody>
      </p:sp>
    </p:spTree>
    <p:extLst>
      <p:ext uri="{BB962C8B-B14F-4D97-AF65-F5344CB8AC3E}">
        <p14:creationId xmlns:p14="http://schemas.microsoft.com/office/powerpoint/2010/main" val="321086797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504995"/>
            <a:ext cx="10051200" cy="461655"/>
          </a:xfrm>
          <a:prstGeom prst="rect">
            <a:avLst/>
          </a:prstGeom>
        </p:spPr>
        <p:txBody>
          <a:bodyPr/>
          <a:lstStyle>
            <a:lvl1pPr>
              <a:defRPr baseline="0"/>
            </a:lvl1pPr>
          </a:lstStyle>
          <a:p>
            <a:r>
              <a:rPr lang="en-US"/>
              <a:t>TITLE OF THE SLIDE GOES HERE</a:t>
            </a:r>
          </a:p>
        </p:txBody>
      </p:sp>
      <p:sp>
        <p:nvSpPr>
          <p:cNvPr id="3" name="Content Placeholder 2"/>
          <p:cNvSpPr>
            <a:spLocks noGrp="1"/>
          </p:cNvSpPr>
          <p:nvPr>
            <p:ph idx="1"/>
          </p:nvPr>
        </p:nvSpPr>
        <p:spPr>
          <a:xfrm>
            <a:off x="432001" y="1368215"/>
            <a:ext cx="11216217" cy="4878071"/>
          </a:xfrm>
        </p:spPr>
        <p:txBody>
          <a:bodyPr/>
          <a:lstStyle>
            <a:lvl1pPr marL="302355" indent="-302355">
              <a:buFont typeface="Wingdings" panose="05000000000000000000" pitchFamily="2" charset="2"/>
              <a:buChar char="§"/>
              <a:defRPr/>
            </a:lvl1pPr>
            <a:lvl2pPr>
              <a:defRPr sz="2133"/>
            </a:lvl2pPr>
            <a:lvl3pPr marL="1055974">
              <a:defRPr sz="2133">
                <a:latin typeface="Arial Nova" panose="020B0504020202020204" pitchFamily="34" charset="0"/>
              </a:defRPr>
            </a:lvl3pPr>
            <a:lvl4pPr marL="1439964">
              <a:defRPr sz="1867">
                <a:latin typeface="Arial Nova" panose="020B0504020202020204" pitchFamily="34" charset="0"/>
              </a:defRPr>
            </a:lvl4pPr>
            <a:lvl5pPr marL="1775956">
              <a:defRPr sz="1867">
                <a:latin typeface="Arial Nova"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D6AB342A-830E-438F-A6A8-BEDF509AB0A8}" type="slidenum">
              <a:rPr lang="en-US" smtClean="0"/>
              <a:t>‹#›</a:t>
            </a:fld>
            <a:endParaRPr lang="en-US"/>
          </a:p>
        </p:txBody>
      </p:sp>
    </p:spTree>
    <p:extLst>
      <p:ext uri="{BB962C8B-B14F-4D97-AF65-F5344CB8AC3E}">
        <p14:creationId xmlns:p14="http://schemas.microsoft.com/office/powerpoint/2010/main" val="324146829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31800" y="1368638"/>
            <a:ext cx="5471584" cy="4892463"/>
          </a:xfrm>
        </p:spPr>
        <p:txBody>
          <a:bodyPr>
            <a:normAutofit/>
          </a:bodyPr>
          <a:lstStyle>
            <a:lvl1pPr marL="302355" indent="-302355">
              <a:buFont typeface="Wingdings" panose="05000000000000000000" pitchFamily="2" charset="2"/>
              <a:buChar char="§"/>
              <a:defRPr sz="2133"/>
            </a:lvl1pPr>
            <a:lvl2pPr>
              <a:defRPr sz="1867"/>
            </a:lvl2pPr>
            <a:lvl3pPr>
              <a:defRPr sz="1600">
                <a:latin typeface="Arial Nova" panose="020B0504020202020204" pitchFamily="34" charset="0"/>
              </a:defRPr>
            </a:lvl3pPr>
            <a:lvl4pPr>
              <a:defRPr sz="1467">
                <a:latin typeface="Arial Nova" panose="020B0504020202020204" pitchFamily="34" charset="0"/>
              </a:defRPr>
            </a:lvl4pPr>
            <a:lvl5pPr>
              <a:defRPr sz="1467">
                <a:latin typeface="Arial Nova" panose="020B050402020202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314018" y="1368638"/>
            <a:ext cx="5446183" cy="4892463"/>
          </a:xfrm>
        </p:spPr>
        <p:txBody>
          <a:bodyPr>
            <a:normAutofit/>
          </a:bodyPr>
          <a:lstStyle>
            <a:lvl1pPr marL="302355" indent="-302355">
              <a:buFont typeface="Wingdings" panose="05000000000000000000" pitchFamily="2" charset="2"/>
              <a:buChar char="§"/>
              <a:defRPr sz="2133"/>
            </a:lvl1pPr>
            <a:lvl2pPr>
              <a:defRPr sz="1867"/>
            </a:lvl2pPr>
            <a:lvl3pPr>
              <a:defRPr sz="1600">
                <a:latin typeface="Arial Nova" panose="020B0504020202020204" pitchFamily="34" charset="0"/>
              </a:defRPr>
            </a:lvl3pPr>
            <a:lvl4pPr>
              <a:defRPr sz="1467">
                <a:latin typeface="Arial Nova" panose="020B0504020202020204" pitchFamily="34" charset="0"/>
              </a:defRPr>
            </a:lvl4pPr>
            <a:lvl5pPr>
              <a:defRPr sz="1467">
                <a:latin typeface="Arial Nova" panose="020B050402020202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431800" y="504995"/>
            <a:ext cx="10104200" cy="461655"/>
          </a:xfrm>
          <a:prstGeom prst="rect">
            <a:avLst/>
          </a:prstGeom>
        </p:spPr>
        <p:txBody>
          <a:bodyPr/>
          <a:lstStyle>
            <a:lvl1pPr>
              <a:defRPr baseline="0"/>
            </a:lvl1pPr>
          </a:lstStyle>
          <a:p>
            <a:r>
              <a:rPr lang="en-US"/>
              <a:t>TITLE OF THE SLIDE GOES HERE</a:t>
            </a:r>
          </a:p>
        </p:txBody>
      </p:sp>
      <p:sp>
        <p:nvSpPr>
          <p:cNvPr id="7" name="Slide Number Placeholder 6"/>
          <p:cNvSpPr>
            <a:spLocks noGrp="1"/>
          </p:cNvSpPr>
          <p:nvPr>
            <p:ph type="sldNum" sz="quarter" idx="12"/>
          </p:nvPr>
        </p:nvSpPr>
        <p:spPr/>
        <p:txBody>
          <a:bodyPr/>
          <a:lstStyle/>
          <a:p>
            <a:fld id="{D6AB342A-830E-438F-A6A8-BEDF509AB0A8}" type="slidenum">
              <a:rPr lang="en-US" smtClean="0"/>
              <a:t>‹#›</a:t>
            </a:fld>
            <a:endParaRPr lang="en-US"/>
          </a:p>
        </p:txBody>
      </p:sp>
    </p:spTree>
    <p:extLst>
      <p:ext uri="{BB962C8B-B14F-4D97-AF65-F5344CB8AC3E}">
        <p14:creationId xmlns:p14="http://schemas.microsoft.com/office/powerpoint/2010/main" val="105609854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520390"/>
            <a:ext cx="10051200" cy="461655"/>
          </a:xfrm>
          <a:prstGeom prst="rect">
            <a:avLst/>
          </a:prstGeom>
        </p:spPr>
        <p:txBody>
          <a:bodyPr anchor="b"/>
          <a:lstStyle>
            <a:lvl1pPr marL="0" marR="0" indent="0" algn="l" defTabSz="1219018" rtl="0" eaLnBrk="1" fontAlgn="auto" latinLnBrk="0" hangingPunct="1">
              <a:lnSpc>
                <a:spcPct val="100000"/>
              </a:lnSpc>
              <a:spcBef>
                <a:spcPct val="0"/>
              </a:spcBef>
              <a:spcAft>
                <a:spcPts val="0"/>
              </a:spcAft>
              <a:buClrTx/>
              <a:buSzTx/>
              <a:buFontTx/>
              <a:buNone/>
              <a:tabLst/>
              <a:defRPr kumimoji="0" lang="en-US" sz="2400" b="1" i="0" u="none" strike="noStrike" kern="1200" cap="none" spc="0" normalizeH="0" baseline="0" noProof="0" dirty="0" smtClean="0">
                <a:ln>
                  <a:noFill/>
                </a:ln>
                <a:solidFill>
                  <a:srgbClr val="595959"/>
                </a:solidFill>
                <a:effectLst/>
                <a:uLnTx/>
                <a:uFillTx/>
                <a:latin typeface="Arial Nova" panose="020B0504020202020204" pitchFamily="34" charset="0"/>
                <a:ea typeface="+mj-ea"/>
                <a:cs typeface="+mj-cs"/>
              </a:defRPr>
            </a:lvl1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TITLE OF THE SLIDE GOES HERE</a:t>
            </a:r>
          </a:p>
        </p:txBody>
      </p:sp>
      <p:sp>
        <p:nvSpPr>
          <p:cNvPr id="3" name="Text Placeholder 2"/>
          <p:cNvSpPr>
            <a:spLocks noGrp="1"/>
          </p:cNvSpPr>
          <p:nvPr>
            <p:ph type="body" idx="1" hasCustomPrompt="1"/>
          </p:nvPr>
        </p:nvSpPr>
        <p:spPr>
          <a:xfrm>
            <a:off x="432000" y="1366801"/>
            <a:ext cx="5472000" cy="287323"/>
          </a:xfrm>
        </p:spPr>
        <p:txBody>
          <a:bodyPr wrap="square" rIns="0" bIns="0" anchor="ctr">
            <a:spAutoFit/>
          </a:bodyPr>
          <a:lstStyle>
            <a:lvl1pPr marL="0" indent="0">
              <a:buNone/>
              <a:defRPr kumimoji="0" lang="en-US" sz="1867"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2 Column heading goes here</a:t>
            </a:r>
          </a:p>
        </p:txBody>
      </p:sp>
      <p:sp>
        <p:nvSpPr>
          <p:cNvPr id="4" name="Content Placeholder 3"/>
          <p:cNvSpPr>
            <a:spLocks noGrp="1"/>
          </p:cNvSpPr>
          <p:nvPr>
            <p:ph sz="half" idx="2" hasCustomPrompt="1"/>
          </p:nvPr>
        </p:nvSpPr>
        <p:spPr>
          <a:xfrm>
            <a:off x="431999" y="1778002"/>
            <a:ext cx="5472000" cy="4468284"/>
          </a:xfrm>
        </p:spPr>
        <p:txBody>
          <a:bodyPr tIns="0">
            <a:normAutofit/>
          </a:bodyPr>
          <a:lstStyle>
            <a:lvl1pPr marL="302355" indent="-302355">
              <a:lnSpc>
                <a:spcPct val="100000"/>
              </a:lnSpc>
              <a:spcBef>
                <a:spcPts val="533"/>
              </a:spcBef>
              <a:buFont typeface="Wingdings" panose="05000000000000000000" pitchFamily="2" charset="2"/>
              <a:buChar char="§"/>
              <a:defRPr lang="en-US" sz="1867" kern="1200" dirty="0" smtClean="0">
                <a:solidFill>
                  <a:srgbClr val="595959"/>
                </a:solidFill>
                <a:latin typeface="Arial Nova" panose="020B0504020202020204" pitchFamily="34" charset="0"/>
                <a:ea typeface="+mn-ea"/>
                <a:cs typeface="+mn-cs"/>
              </a:defRPr>
            </a:lvl1pPr>
            <a:lvl2pPr marL="758286">
              <a:lnSpc>
                <a:spcPct val="100000"/>
              </a:lnSpc>
              <a:spcBef>
                <a:spcPts val="533"/>
              </a:spcBef>
              <a:defRPr sz="1600"/>
            </a:lvl2pPr>
            <a:lvl3pPr>
              <a:defRPr sz="1867">
                <a:latin typeface="Arial Nova" panose="020B0504020202020204" pitchFamily="34" charset="0"/>
              </a:defRPr>
            </a:lvl3pPr>
            <a:lvl4pPr>
              <a:defRPr sz="1600">
                <a:latin typeface="Arial Nova" panose="020B0504020202020204" pitchFamily="34" charset="0"/>
              </a:defRPr>
            </a:lvl4pPr>
            <a:lvl5pPr>
              <a:defRPr sz="1600">
                <a:latin typeface="Arial Nova" panose="020B0504020202020204" pitchFamily="34" charset="0"/>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314019" y="1366801"/>
            <a:ext cx="5448000" cy="287323"/>
          </a:xfrm>
        </p:spPr>
        <p:txBody>
          <a:bodyPr wrap="square" rIns="0" bIns="0" anchor="ctr">
            <a:spAutoFit/>
          </a:bodyPr>
          <a:lstStyle>
            <a:lvl1pPr marL="0" marR="0" indent="0" algn="l" defTabSz="1219018" rtl="0" eaLnBrk="1" fontAlgn="auto" latinLnBrk="0" hangingPunct="1">
              <a:lnSpc>
                <a:spcPct val="100000"/>
              </a:lnSpc>
              <a:spcBef>
                <a:spcPct val="0"/>
              </a:spcBef>
              <a:spcAft>
                <a:spcPts val="0"/>
              </a:spcAft>
              <a:buClrTx/>
              <a:buSzTx/>
              <a:buFontTx/>
              <a:buNone/>
              <a:tabLst/>
              <a:defRPr kumimoji="0" lang="en-US" sz="1867"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2 Column heading goes here</a:t>
            </a:r>
          </a:p>
        </p:txBody>
      </p:sp>
      <p:sp>
        <p:nvSpPr>
          <p:cNvPr id="6" name="Content Placeholder 5"/>
          <p:cNvSpPr>
            <a:spLocks noGrp="1"/>
          </p:cNvSpPr>
          <p:nvPr>
            <p:ph sz="quarter" idx="4" hasCustomPrompt="1"/>
          </p:nvPr>
        </p:nvSpPr>
        <p:spPr>
          <a:xfrm>
            <a:off x="6314017" y="1778002"/>
            <a:ext cx="5448000" cy="4468284"/>
          </a:xfrm>
        </p:spPr>
        <p:txBody>
          <a:bodyPr tIns="0"/>
          <a:lstStyle>
            <a:lvl1pPr marL="380990" indent="-380990">
              <a:buFont typeface="Wingdings" panose="05000000000000000000" pitchFamily="2" charset="2"/>
              <a:buChar char="§"/>
              <a:defRPr lang="en-US" sz="1867" kern="1200" dirty="0" smtClean="0">
                <a:solidFill>
                  <a:srgbClr val="595959"/>
                </a:solidFill>
                <a:latin typeface="Arial Nova" panose="020B0504020202020204" pitchFamily="34" charset="0"/>
                <a:ea typeface="+mn-ea"/>
                <a:cs typeface="+mn-cs"/>
              </a:defRPr>
            </a:lvl1pPr>
            <a:lvl2pPr marL="758286" indent="-380942">
              <a:defRPr lang="en-US" sz="1600" kern="1200" dirty="0" smtClean="0">
                <a:solidFill>
                  <a:srgbClr val="595959"/>
                </a:solidFill>
                <a:latin typeface="Arial Nova" panose="020B0504020202020204" pitchFamily="34" charset="0"/>
                <a:ea typeface="+mn-ea"/>
                <a:cs typeface="+mn-cs"/>
              </a:defRPr>
            </a:lvl2pPr>
            <a:lvl3pPr marL="1523771" indent="-304754">
              <a:defRPr lang="en-US" sz="1867" kern="1200" dirty="0" smtClean="0">
                <a:solidFill>
                  <a:srgbClr val="595959"/>
                </a:solidFill>
                <a:latin typeface="Arial Nova" panose="020B0504020202020204" pitchFamily="34" charset="0"/>
                <a:ea typeface="+mn-ea"/>
                <a:cs typeface="+mn-cs"/>
              </a:defRPr>
            </a:lvl3pPr>
            <a:lvl4pPr marL="2133280" indent="-304754">
              <a:defRPr lang="en-US" sz="1600" kern="1200" dirty="0" smtClean="0">
                <a:solidFill>
                  <a:srgbClr val="595959"/>
                </a:solidFill>
                <a:latin typeface="Arial Nova" panose="020B0504020202020204" pitchFamily="34" charset="0"/>
                <a:ea typeface="+mn-ea"/>
                <a:cs typeface="+mn-cs"/>
              </a:defRPr>
            </a:lvl4pPr>
            <a:lvl5pPr marL="2742789" indent="-304754">
              <a:defRPr lang="en-US" sz="1600" kern="1200" dirty="0">
                <a:solidFill>
                  <a:srgbClr val="595959"/>
                </a:solidFill>
                <a:latin typeface="Arial Nova" panose="020B0504020202020204" pitchFamily="34" charset="0"/>
                <a:ea typeface="+mn-ea"/>
                <a:cs typeface="+mn-cs"/>
              </a:defRPr>
            </a:lvl5pPr>
            <a:lvl6pPr>
              <a:defRPr sz="2133"/>
            </a:lvl6pPr>
            <a:lvl7pPr>
              <a:defRPr sz="2133"/>
            </a:lvl7pPr>
            <a:lvl8pPr>
              <a:defRPr sz="2133"/>
            </a:lvl8pPr>
            <a:lvl9pPr>
              <a:defRPr sz="2133"/>
            </a:lvl9pPr>
          </a:lstStyle>
          <a:p>
            <a:pPr marL="302355" lvl="0" indent="-302355" algn="l" defTabSz="1219018" rtl="0" eaLnBrk="1" latinLnBrk="0" hangingPunct="1">
              <a:lnSpc>
                <a:spcPct val="100000"/>
              </a:lnSpc>
              <a:spcBef>
                <a:spcPts val="533"/>
              </a:spcBef>
              <a:buFont typeface="Wingdings" panose="05000000000000000000" pitchFamily="2" charset="2"/>
              <a:buChar char="§"/>
            </a:pPr>
            <a:r>
              <a:rPr lang="en-US"/>
              <a:t>Click to edit Master text styles</a:t>
            </a:r>
          </a:p>
          <a:p>
            <a:pPr marL="758286" lvl="1" indent="-380942" algn="l" defTabSz="1219018" rtl="0" eaLnBrk="1" latinLnBrk="0" hangingPunct="1">
              <a:lnSpc>
                <a:spcPct val="100000"/>
              </a:lnSpc>
              <a:spcBef>
                <a:spcPts val="533"/>
              </a:spcBef>
              <a:buFont typeface="Arial" pitchFamily="34" charset="0"/>
              <a:buChar char="–"/>
            </a:pPr>
            <a:r>
              <a:rPr lang="en-US"/>
              <a:t>Second level</a:t>
            </a:r>
          </a:p>
          <a:p>
            <a:pPr marL="1523771" lvl="2" indent="-304754" algn="l" defTabSz="1219018" rtl="0" eaLnBrk="1" latinLnBrk="0" hangingPunct="1">
              <a:lnSpc>
                <a:spcPct val="90000"/>
              </a:lnSpc>
              <a:spcBef>
                <a:spcPts val="800"/>
              </a:spcBef>
              <a:buFont typeface="Arial" pitchFamily="34" charset="0"/>
              <a:buChar char="•"/>
            </a:pPr>
            <a:r>
              <a:rPr lang="en-US"/>
              <a:t>Third level</a:t>
            </a:r>
          </a:p>
          <a:p>
            <a:pPr marL="2133280" lvl="3" indent="-304754" algn="l" defTabSz="1219018" rtl="0" eaLnBrk="1" latinLnBrk="0" hangingPunct="1">
              <a:lnSpc>
                <a:spcPct val="90000"/>
              </a:lnSpc>
              <a:spcBef>
                <a:spcPts val="800"/>
              </a:spcBef>
              <a:buFont typeface="Arial" pitchFamily="34" charset="0"/>
              <a:buChar char="–"/>
            </a:pPr>
            <a:r>
              <a:rPr lang="en-US"/>
              <a:t>Fourth level</a:t>
            </a:r>
          </a:p>
          <a:p>
            <a:pPr marL="2742789" lvl="4" indent="-304754" algn="l" defTabSz="1219018" rtl="0" eaLnBrk="1" latinLnBrk="0" hangingPunct="1">
              <a:lnSpc>
                <a:spcPct val="90000"/>
              </a:lnSpc>
              <a:spcBef>
                <a:spcPts val="800"/>
              </a:spcBef>
              <a:buFont typeface="Arial" pitchFamily="34" charset="0"/>
              <a:buChar char="»"/>
            </a:pPr>
            <a:r>
              <a:rPr lang="en-US"/>
              <a:t>Fifth level</a:t>
            </a:r>
          </a:p>
        </p:txBody>
      </p:sp>
      <p:sp>
        <p:nvSpPr>
          <p:cNvPr id="9" name="Slide Number Placeholder 8"/>
          <p:cNvSpPr>
            <a:spLocks noGrp="1"/>
          </p:cNvSpPr>
          <p:nvPr>
            <p:ph type="sldNum" sz="quarter" idx="12"/>
          </p:nvPr>
        </p:nvSpPr>
        <p:spPr/>
        <p:txBody>
          <a:bodyPr/>
          <a:lstStyle/>
          <a:p>
            <a:fld id="{D6AB342A-830E-438F-A6A8-BEDF509AB0A8}" type="slidenum">
              <a:rPr lang="en-US" smtClean="0"/>
              <a:t>‹#›</a:t>
            </a:fld>
            <a:endParaRPr lang="en-US"/>
          </a:p>
        </p:txBody>
      </p:sp>
    </p:spTree>
    <p:extLst>
      <p:ext uri="{BB962C8B-B14F-4D97-AF65-F5344CB8AC3E}">
        <p14:creationId xmlns:p14="http://schemas.microsoft.com/office/powerpoint/2010/main" val="1050467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504995"/>
            <a:ext cx="10051200" cy="461655"/>
          </a:xfrm>
          <a:prstGeom prst="rect">
            <a:avLst/>
          </a:prstGeom>
        </p:spPr>
        <p:txBody>
          <a:bodyPr/>
          <a:lstStyle>
            <a:lvl1pPr>
              <a:defRPr baseline="0"/>
            </a:lvl1pPr>
          </a:lstStyle>
          <a:p>
            <a:r>
              <a:rPr lang="en-US"/>
              <a:t>Color Palette</a:t>
            </a:r>
          </a:p>
        </p:txBody>
      </p:sp>
      <p:sp>
        <p:nvSpPr>
          <p:cNvPr id="5" name="Slide Number Placeholder 4"/>
          <p:cNvSpPr>
            <a:spLocks noGrp="1"/>
          </p:cNvSpPr>
          <p:nvPr>
            <p:ph type="sldNum" sz="quarter" idx="12"/>
          </p:nvPr>
        </p:nvSpPr>
        <p:spPr/>
        <p:txBody>
          <a:bodyPr/>
          <a:lstStyle/>
          <a:p>
            <a:fld id="{D6AB342A-830E-438F-A6A8-BEDF509AB0A8}" type="slidenum">
              <a:rPr lang="en-US" smtClean="0"/>
              <a:t>‹#›</a:t>
            </a:fld>
            <a:endParaRPr lang="en-US"/>
          </a:p>
        </p:txBody>
      </p:sp>
      <p:sp>
        <p:nvSpPr>
          <p:cNvPr id="4" name="Rectangle 3">
            <a:extLst>
              <a:ext uri="{FF2B5EF4-FFF2-40B4-BE49-F238E27FC236}">
                <a16:creationId xmlns:a16="http://schemas.microsoft.com/office/drawing/2014/main" id="{B7E4328B-D13C-42AE-AE8E-10B47BAE4610}"/>
              </a:ext>
            </a:extLst>
          </p:cNvPr>
          <p:cNvSpPr/>
          <p:nvPr userDrawn="1"/>
        </p:nvSpPr>
        <p:spPr>
          <a:xfrm>
            <a:off x="447027" y="1912703"/>
            <a:ext cx="1483843" cy="59020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6" name="Rectangle 5">
            <a:extLst>
              <a:ext uri="{FF2B5EF4-FFF2-40B4-BE49-F238E27FC236}">
                <a16:creationId xmlns:a16="http://schemas.microsoft.com/office/drawing/2014/main" id="{D5CFE044-BA97-42C4-9069-A63FF4388E19}"/>
              </a:ext>
            </a:extLst>
          </p:cNvPr>
          <p:cNvSpPr/>
          <p:nvPr userDrawn="1"/>
        </p:nvSpPr>
        <p:spPr>
          <a:xfrm>
            <a:off x="2413373" y="1912703"/>
            <a:ext cx="1483843" cy="590207"/>
          </a:xfrm>
          <a:prstGeom prst="rect">
            <a:avLst/>
          </a:prstGeom>
          <a:solidFill>
            <a:srgbClr val="E7B9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7" name="Rectangle 6">
            <a:extLst>
              <a:ext uri="{FF2B5EF4-FFF2-40B4-BE49-F238E27FC236}">
                <a16:creationId xmlns:a16="http://schemas.microsoft.com/office/drawing/2014/main" id="{FC51BB78-6515-40CB-83F1-5E6A75ACED06}"/>
              </a:ext>
            </a:extLst>
          </p:cNvPr>
          <p:cNvSpPr/>
          <p:nvPr userDrawn="1"/>
        </p:nvSpPr>
        <p:spPr>
          <a:xfrm>
            <a:off x="4379720" y="1912703"/>
            <a:ext cx="1483843" cy="590207"/>
          </a:xfrm>
          <a:prstGeom prst="rect">
            <a:avLst/>
          </a:prstGeom>
          <a:solidFill>
            <a:srgbClr val="B3A3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8" name="Rectangle 7">
            <a:extLst>
              <a:ext uri="{FF2B5EF4-FFF2-40B4-BE49-F238E27FC236}">
                <a16:creationId xmlns:a16="http://schemas.microsoft.com/office/drawing/2014/main" id="{9B1B22CD-BDE0-4F9E-8DBD-474744ADF3E8}"/>
              </a:ext>
            </a:extLst>
          </p:cNvPr>
          <p:cNvSpPr/>
          <p:nvPr userDrawn="1"/>
        </p:nvSpPr>
        <p:spPr>
          <a:xfrm>
            <a:off x="6346066" y="1912703"/>
            <a:ext cx="1483843" cy="590207"/>
          </a:xfrm>
          <a:prstGeom prst="rect">
            <a:avLst/>
          </a:prstGeom>
          <a:solidFill>
            <a:srgbClr val="FDD5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9" name="Rectangle 8">
            <a:extLst>
              <a:ext uri="{FF2B5EF4-FFF2-40B4-BE49-F238E27FC236}">
                <a16:creationId xmlns:a16="http://schemas.microsoft.com/office/drawing/2014/main" id="{998742DC-982D-4662-9434-A248A25BD175}"/>
              </a:ext>
            </a:extLst>
          </p:cNvPr>
          <p:cNvSpPr/>
          <p:nvPr userDrawn="1"/>
        </p:nvSpPr>
        <p:spPr>
          <a:xfrm>
            <a:off x="8312413" y="1912703"/>
            <a:ext cx="1483843" cy="590207"/>
          </a:xfrm>
          <a:prstGeom prst="rect">
            <a:avLst/>
          </a:prstGeom>
          <a:solidFill>
            <a:srgbClr val="93CF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10" name="Rectangle 9">
            <a:extLst>
              <a:ext uri="{FF2B5EF4-FFF2-40B4-BE49-F238E27FC236}">
                <a16:creationId xmlns:a16="http://schemas.microsoft.com/office/drawing/2014/main" id="{4D898B4F-2DAB-49EA-AF24-A869636DFC83}"/>
              </a:ext>
            </a:extLst>
          </p:cNvPr>
          <p:cNvSpPr/>
          <p:nvPr userDrawn="1"/>
        </p:nvSpPr>
        <p:spPr>
          <a:xfrm>
            <a:off x="10278760" y="1912703"/>
            <a:ext cx="1483843" cy="590207"/>
          </a:xfrm>
          <a:prstGeom prst="rect">
            <a:avLst/>
          </a:prstGeom>
          <a:solidFill>
            <a:srgbClr val="C3D89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11" name="TextBox 10">
            <a:extLst>
              <a:ext uri="{FF2B5EF4-FFF2-40B4-BE49-F238E27FC236}">
                <a16:creationId xmlns:a16="http://schemas.microsoft.com/office/drawing/2014/main" id="{F4547637-0770-4AAA-93A5-EBEA61797A46}"/>
              </a:ext>
            </a:extLst>
          </p:cNvPr>
          <p:cNvSpPr txBox="1"/>
          <p:nvPr userDrawn="1"/>
        </p:nvSpPr>
        <p:spPr>
          <a:xfrm>
            <a:off x="447026" y="2670204"/>
            <a:ext cx="816634" cy="1087477"/>
          </a:xfrm>
          <a:prstGeom prst="rect">
            <a:avLst/>
          </a:prstGeom>
          <a:noFill/>
        </p:spPr>
        <p:txBody>
          <a:bodyPr wrap="none" lIns="0" tIns="0" rIns="0" bIns="0" rtlCol="0">
            <a:spAutoFit/>
          </a:bodyPr>
          <a:lstStyle/>
          <a:p>
            <a:r>
              <a:rPr lang="en-IN" sz="1600">
                <a:solidFill>
                  <a:srgbClr val="595959"/>
                </a:solidFill>
                <a:latin typeface="Arial Nova" panose="020B0504020202020204" pitchFamily="34" charset="0"/>
              </a:rPr>
              <a:t>ASSET 1</a:t>
            </a:r>
          </a:p>
          <a:p>
            <a:pPr>
              <a:spcBef>
                <a:spcPts val="800"/>
              </a:spcBef>
            </a:pPr>
            <a:r>
              <a:rPr lang="en-IN" sz="1600">
                <a:solidFill>
                  <a:srgbClr val="595959"/>
                </a:solidFill>
                <a:latin typeface="Arial Nova" panose="020B0504020202020204" pitchFamily="34" charset="0"/>
              </a:rPr>
              <a:t>R: 142</a:t>
            </a:r>
          </a:p>
          <a:p>
            <a:r>
              <a:rPr lang="en-IN" sz="1600">
                <a:solidFill>
                  <a:srgbClr val="595959"/>
                </a:solidFill>
                <a:latin typeface="Arial Nova" panose="020B0504020202020204" pitchFamily="34" charset="0"/>
              </a:rPr>
              <a:t>G: 180</a:t>
            </a:r>
          </a:p>
          <a:p>
            <a:r>
              <a:rPr lang="en-IN" sz="1600">
                <a:solidFill>
                  <a:srgbClr val="595959"/>
                </a:solidFill>
                <a:latin typeface="Arial Nova" panose="020B0504020202020204" pitchFamily="34" charset="0"/>
              </a:rPr>
              <a:t>B: 227</a:t>
            </a:r>
          </a:p>
        </p:txBody>
      </p:sp>
      <p:sp>
        <p:nvSpPr>
          <p:cNvPr id="12" name="TextBox 11">
            <a:extLst>
              <a:ext uri="{FF2B5EF4-FFF2-40B4-BE49-F238E27FC236}">
                <a16:creationId xmlns:a16="http://schemas.microsoft.com/office/drawing/2014/main" id="{82C2F1AA-F8F7-4BF2-A2FC-645DA7181D85}"/>
              </a:ext>
            </a:extLst>
          </p:cNvPr>
          <p:cNvSpPr txBox="1"/>
          <p:nvPr userDrawn="1"/>
        </p:nvSpPr>
        <p:spPr>
          <a:xfrm>
            <a:off x="434328" y="1370158"/>
            <a:ext cx="2118978" cy="287323"/>
          </a:xfrm>
          <a:prstGeom prst="rect">
            <a:avLst/>
          </a:prstGeom>
          <a:noFill/>
        </p:spPr>
        <p:txBody>
          <a:bodyPr wrap="none" lIns="0" tIns="0" rIns="0" bIns="0" rtlCol="0">
            <a:spAutoFit/>
          </a:bodyPr>
          <a:lstStyle/>
          <a:p>
            <a:r>
              <a:rPr lang="en-IN" sz="1867" b="1">
                <a:solidFill>
                  <a:srgbClr val="595959"/>
                </a:solidFill>
                <a:latin typeface="Arial Nova" panose="020B0504020202020204" pitchFamily="34" charset="0"/>
              </a:rPr>
              <a:t>PRIMARY COLORS</a:t>
            </a:r>
          </a:p>
        </p:txBody>
      </p:sp>
      <p:sp>
        <p:nvSpPr>
          <p:cNvPr id="13" name="TextBox 12">
            <a:extLst>
              <a:ext uri="{FF2B5EF4-FFF2-40B4-BE49-F238E27FC236}">
                <a16:creationId xmlns:a16="http://schemas.microsoft.com/office/drawing/2014/main" id="{ED21CFA7-B0A8-404A-8755-747CC477C574}"/>
              </a:ext>
            </a:extLst>
          </p:cNvPr>
          <p:cNvSpPr txBox="1"/>
          <p:nvPr userDrawn="1"/>
        </p:nvSpPr>
        <p:spPr>
          <a:xfrm>
            <a:off x="2413373" y="2670204"/>
            <a:ext cx="816634" cy="1087477"/>
          </a:xfrm>
          <a:prstGeom prst="rect">
            <a:avLst/>
          </a:prstGeom>
          <a:noFill/>
        </p:spPr>
        <p:txBody>
          <a:bodyPr wrap="none" lIns="0" tIns="0" rIns="0" bIns="0" rtlCol="0">
            <a:spAutoFit/>
          </a:bodyPr>
          <a:lstStyle/>
          <a:p>
            <a:r>
              <a:rPr lang="en-IN" sz="1600">
                <a:solidFill>
                  <a:srgbClr val="595959"/>
                </a:solidFill>
                <a:latin typeface="Arial Nova" panose="020B0504020202020204" pitchFamily="34" charset="0"/>
              </a:rPr>
              <a:t>ASSET 2</a:t>
            </a:r>
          </a:p>
          <a:p>
            <a:pPr>
              <a:spcBef>
                <a:spcPts val="800"/>
              </a:spcBef>
            </a:pPr>
            <a:r>
              <a:rPr lang="en-IN" sz="1600">
                <a:solidFill>
                  <a:srgbClr val="595959"/>
                </a:solidFill>
                <a:latin typeface="Arial Nova" panose="020B0504020202020204" pitchFamily="34" charset="0"/>
              </a:rPr>
              <a:t>R: 230</a:t>
            </a:r>
          </a:p>
          <a:p>
            <a:r>
              <a:rPr lang="en-IN" sz="1600">
                <a:solidFill>
                  <a:srgbClr val="595959"/>
                </a:solidFill>
                <a:latin typeface="Arial Nova" panose="020B0504020202020204" pitchFamily="34" charset="0"/>
              </a:rPr>
              <a:t>G: 185</a:t>
            </a:r>
          </a:p>
          <a:p>
            <a:r>
              <a:rPr lang="en-IN" sz="1600">
                <a:solidFill>
                  <a:srgbClr val="595959"/>
                </a:solidFill>
                <a:latin typeface="Arial Nova" panose="020B0504020202020204" pitchFamily="34" charset="0"/>
              </a:rPr>
              <a:t>B: 184</a:t>
            </a:r>
          </a:p>
        </p:txBody>
      </p:sp>
      <p:sp>
        <p:nvSpPr>
          <p:cNvPr id="14" name="TextBox 13">
            <a:extLst>
              <a:ext uri="{FF2B5EF4-FFF2-40B4-BE49-F238E27FC236}">
                <a16:creationId xmlns:a16="http://schemas.microsoft.com/office/drawing/2014/main" id="{452E051D-C9B6-4A62-8278-1A977BAD6E75}"/>
              </a:ext>
            </a:extLst>
          </p:cNvPr>
          <p:cNvSpPr txBox="1"/>
          <p:nvPr userDrawn="1"/>
        </p:nvSpPr>
        <p:spPr>
          <a:xfrm>
            <a:off x="4379720" y="2670204"/>
            <a:ext cx="816634" cy="1087477"/>
          </a:xfrm>
          <a:prstGeom prst="rect">
            <a:avLst/>
          </a:prstGeom>
          <a:noFill/>
        </p:spPr>
        <p:txBody>
          <a:bodyPr wrap="none" lIns="0" tIns="0" rIns="0" bIns="0" rtlCol="0">
            <a:spAutoFit/>
          </a:bodyPr>
          <a:lstStyle/>
          <a:p>
            <a:r>
              <a:rPr lang="en-IN" sz="1600">
                <a:solidFill>
                  <a:srgbClr val="595959"/>
                </a:solidFill>
                <a:latin typeface="Arial Nova" panose="020B0504020202020204" pitchFamily="34" charset="0"/>
              </a:rPr>
              <a:t>ASSET 3</a:t>
            </a:r>
          </a:p>
          <a:p>
            <a:pPr>
              <a:spcBef>
                <a:spcPts val="800"/>
              </a:spcBef>
            </a:pPr>
            <a:r>
              <a:rPr lang="en-IN" sz="1600">
                <a:solidFill>
                  <a:srgbClr val="595959"/>
                </a:solidFill>
                <a:latin typeface="Arial Nova" panose="020B0504020202020204" pitchFamily="34" charset="0"/>
              </a:rPr>
              <a:t>R: 179</a:t>
            </a:r>
          </a:p>
          <a:p>
            <a:r>
              <a:rPr lang="en-IN" sz="1600">
                <a:solidFill>
                  <a:srgbClr val="595959"/>
                </a:solidFill>
                <a:latin typeface="Arial Nova" panose="020B0504020202020204" pitchFamily="34" charset="0"/>
              </a:rPr>
              <a:t>G: 162</a:t>
            </a:r>
          </a:p>
          <a:p>
            <a:r>
              <a:rPr lang="en-IN" sz="1600">
                <a:solidFill>
                  <a:srgbClr val="595959"/>
                </a:solidFill>
                <a:latin typeface="Arial Nova" panose="020B0504020202020204" pitchFamily="34" charset="0"/>
              </a:rPr>
              <a:t>B: 199</a:t>
            </a:r>
          </a:p>
        </p:txBody>
      </p:sp>
      <p:sp>
        <p:nvSpPr>
          <p:cNvPr id="15" name="TextBox 14">
            <a:extLst>
              <a:ext uri="{FF2B5EF4-FFF2-40B4-BE49-F238E27FC236}">
                <a16:creationId xmlns:a16="http://schemas.microsoft.com/office/drawing/2014/main" id="{0D37B8BC-A0D4-4C30-9A1F-8AEE177F92FD}"/>
              </a:ext>
            </a:extLst>
          </p:cNvPr>
          <p:cNvSpPr txBox="1"/>
          <p:nvPr userDrawn="1"/>
        </p:nvSpPr>
        <p:spPr>
          <a:xfrm>
            <a:off x="6346067" y="2670204"/>
            <a:ext cx="816634" cy="1087477"/>
          </a:xfrm>
          <a:prstGeom prst="rect">
            <a:avLst/>
          </a:prstGeom>
          <a:noFill/>
        </p:spPr>
        <p:txBody>
          <a:bodyPr wrap="none" lIns="0" tIns="0" rIns="0" bIns="0" rtlCol="0">
            <a:spAutoFit/>
          </a:bodyPr>
          <a:lstStyle/>
          <a:p>
            <a:r>
              <a:rPr lang="en-IN" sz="1600">
                <a:solidFill>
                  <a:srgbClr val="595959"/>
                </a:solidFill>
                <a:latin typeface="Arial Nova" panose="020B0504020202020204" pitchFamily="34" charset="0"/>
              </a:rPr>
              <a:t>ASSET 4</a:t>
            </a:r>
          </a:p>
          <a:p>
            <a:pPr>
              <a:spcBef>
                <a:spcPts val="800"/>
              </a:spcBef>
            </a:pPr>
            <a:r>
              <a:rPr lang="en-IN" sz="1600">
                <a:solidFill>
                  <a:srgbClr val="595959"/>
                </a:solidFill>
                <a:latin typeface="Arial Nova" panose="020B0504020202020204" pitchFamily="34" charset="0"/>
              </a:rPr>
              <a:t>R: 252</a:t>
            </a:r>
          </a:p>
          <a:p>
            <a:r>
              <a:rPr lang="en-IN" sz="1600">
                <a:solidFill>
                  <a:srgbClr val="595959"/>
                </a:solidFill>
                <a:latin typeface="Arial Nova" panose="020B0504020202020204" pitchFamily="34" charset="0"/>
              </a:rPr>
              <a:t>G: 213</a:t>
            </a:r>
          </a:p>
          <a:p>
            <a:r>
              <a:rPr lang="en-IN" sz="1600">
                <a:solidFill>
                  <a:srgbClr val="595959"/>
                </a:solidFill>
                <a:latin typeface="Arial Nova" panose="020B0504020202020204" pitchFamily="34" charset="0"/>
              </a:rPr>
              <a:t>B: 181</a:t>
            </a:r>
          </a:p>
        </p:txBody>
      </p:sp>
      <p:sp>
        <p:nvSpPr>
          <p:cNvPr id="16" name="TextBox 15">
            <a:extLst>
              <a:ext uri="{FF2B5EF4-FFF2-40B4-BE49-F238E27FC236}">
                <a16:creationId xmlns:a16="http://schemas.microsoft.com/office/drawing/2014/main" id="{086E4FFB-75D5-4AB4-B44D-3F33F1CF891D}"/>
              </a:ext>
            </a:extLst>
          </p:cNvPr>
          <p:cNvSpPr txBox="1"/>
          <p:nvPr userDrawn="1"/>
        </p:nvSpPr>
        <p:spPr>
          <a:xfrm>
            <a:off x="8312413" y="2670204"/>
            <a:ext cx="816634" cy="1087477"/>
          </a:xfrm>
          <a:prstGeom prst="rect">
            <a:avLst/>
          </a:prstGeom>
          <a:noFill/>
        </p:spPr>
        <p:txBody>
          <a:bodyPr wrap="none" lIns="0" tIns="0" rIns="0" bIns="0" rtlCol="0">
            <a:spAutoFit/>
          </a:bodyPr>
          <a:lstStyle/>
          <a:p>
            <a:r>
              <a:rPr lang="en-IN" sz="1600">
                <a:solidFill>
                  <a:srgbClr val="595959"/>
                </a:solidFill>
                <a:latin typeface="Arial Nova" panose="020B0504020202020204" pitchFamily="34" charset="0"/>
              </a:rPr>
              <a:t>ASSET 5</a:t>
            </a:r>
          </a:p>
          <a:p>
            <a:pPr>
              <a:spcBef>
                <a:spcPts val="800"/>
              </a:spcBef>
            </a:pPr>
            <a:r>
              <a:rPr lang="en-IN" sz="1600">
                <a:solidFill>
                  <a:srgbClr val="595959"/>
                </a:solidFill>
                <a:latin typeface="Arial Nova" panose="020B0504020202020204" pitchFamily="34" charset="0"/>
              </a:rPr>
              <a:t>R: 147</a:t>
            </a:r>
          </a:p>
          <a:p>
            <a:r>
              <a:rPr lang="en-IN" sz="1600">
                <a:solidFill>
                  <a:srgbClr val="595959"/>
                </a:solidFill>
                <a:latin typeface="Arial Nova" panose="020B0504020202020204" pitchFamily="34" charset="0"/>
              </a:rPr>
              <a:t>G: 205</a:t>
            </a:r>
          </a:p>
          <a:p>
            <a:r>
              <a:rPr lang="en-IN" sz="1600">
                <a:solidFill>
                  <a:srgbClr val="595959"/>
                </a:solidFill>
                <a:latin typeface="Arial Nova" panose="020B0504020202020204" pitchFamily="34" charset="0"/>
              </a:rPr>
              <a:t>B: 221</a:t>
            </a:r>
          </a:p>
        </p:txBody>
      </p:sp>
      <p:sp>
        <p:nvSpPr>
          <p:cNvPr id="17" name="TextBox 16">
            <a:extLst>
              <a:ext uri="{FF2B5EF4-FFF2-40B4-BE49-F238E27FC236}">
                <a16:creationId xmlns:a16="http://schemas.microsoft.com/office/drawing/2014/main" id="{5D56B14C-8C7C-4B3F-B3C5-1BD1E37D9293}"/>
              </a:ext>
            </a:extLst>
          </p:cNvPr>
          <p:cNvSpPr txBox="1"/>
          <p:nvPr userDrawn="1"/>
        </p:nvSpPr>
        <p:spPr>
          <a:xfrm>
            <a:off x="10278760" y="2670204"/>
            <a:ext cx="816634" cy="1087477"/>
          </a:xfrm>
          <a:prstGeom prst="rect">
            <a:avLst/>
          </a:prstGeom>
          <a:noFill/>
        </p:spPr>
        <p:txBody>
          <a:bodyPr wrap="none" lIns="0" tIns="0" rIns="0" bIns="0" rtlCol="0">
            <a:spAutoFit/>
          </a:bodyPr>
          <a:lstStyle/>
          <a:p>
            <a:r>
              <a:rPr lang="en-IN" sz="1600">
                <a:solidFill>
                  <a:srgbClr val="595959"/>
                </a:solidFill>
                <a:latin typeface="Arial Nova" panose="020B0504020202020204" pitchFamily="34" charset="0"/>
              </a:rPr>
              <a:t>ASSET 6</a:t>
            </a:r>
          </a:p>
          <a:p>
            <a:pPr>
              <a:spcBef>
                <a:spcPts val="800"/>
              </a:spcBef>
            </a:pPr>
            <a:r>
              <a:rPr lang="en-IN" sz="1600">
                <a:solidFill>
                  <a:srgbClr val="595959"/>
                </a:solidFill>
                <a:latin typeface="Arial Nova" panose="020B0504020202020204" pitchFamily="34" charset="0"/>
              </a:rPr>
              <a:t>R: 195</a:t>
            </a:r>
          </a:p>
          <a:p>
            <a:r>
              <a:rPr lang="en-IN" sz="1600">
                <a:solidFill>
                  <a:srgbClr val="595959"/>
                </a:solidFill>
                <a:latin typeface="Arial Nova" panose="020B0504020202020204" pitchFamily="34" charset="0"/>
              </a:rPr>
              <a:t>G: 214</a:t>
            </a:r>
          </a:p>
          <a:p>
            <a:r>
              <a:rPr lang="en-IN" sz="1600">
                <a:solidFill>
                  <a:srgbClr val="595959"/>
                </a:solidFill>
                <a:latin typeface="Arial Nova" panose="020B0504020202020204" pitchFamily="34" charset="0"/>
              </a:rPr>
              <a:t>B: 155</a:t>
            </a:r>
          </a:p>
        </p:txBody>
      </p:sp>
      <p:sp>
        <p:nvSpPr>
          <p:cNvPr id="18" name="TextBox 17">
            <a:extLst>
              <a:ext uri="{FF2B5EF4-FFF2-40B4-BE49-F238E27FC236}">
                <a16:creationId xmlns:a16="http://schemas.microsoft.com/office/drawing/2014/main" id="{F40EFAAB-F6AD-44D1-A61D-2A4AE33D9654}"/>
              </a:ext>
            </a:extLst>
          </p:cNvPr>
          <p:cNvSpPr txBox="1"/>
          <p:nvPr userDrawn="1"/>
        </p:nvSpPr>
        <p:spPr>
          <a:xfrm>
            <a:off x="434327" y="4005081"/>
            <a:ext cx="1539139" cy="287323"/>
          </a:xfrm>
          <a:prstGeom prst="rect">
            <a:avLst/>
          </a:prstGeom>
          <a:noFill/>
        </p:spPr>
        <p:txBody>
          <a:bodyPr wrap="none" lIns="0" tIns="0" rIns="0" bIns="0" rtlCol="0">
            <a:spAutoFit/>
          </a:bodyPr>
          <a:lstStyle/>
          <a:p>
            <a:r>
              <a:rPr lang="en-IN" sz="1867" b="1">
                <a:solidFill>
                  <a:srgbClr val="595959"/>
                </a:solidFill>
                <a:latin typeface="Arial Nova" panose="020B0504020202020204" pitchFamily="34" charset="0"/>
              </a:rPr>
              <a:t>FONT COLOR</a:t>
            </a:r>
          </a:p>
        </p:txBody>
      </p:sp>
      <p:sp>
        <p:nvSpPr>
          <p:cNvPr id="19" name="Rectangle 18">
            <a:extLst>
              <a:ext uri="{FF2B5EF4-FFF2-40B4-BE49-F238E27FC236}">
                <a16:creationId xmlns:a16="http://schemas.microsoft.com/office/drawing/2014/main" id="{890443EB-8948-4923-9AF9-844BAF7527C2}"/>
              </a:ext>
            </a:extLst>
          </p:cNvPr>
          <p:cNvSpPr/>
          <p:nvPr userDrawn="1"/>
        </p:nvSpPr>
        <p:spPr>
          <a:xfrm>
            <a:off x="447027" y="4402390"/>
            <a:ext cx="1483843" cy="590207"/>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solidFill>
                <a:srgbClr val="595959"/>
              </a:solidFill>
              <a:latin typeface="Arial Nova" panose="020B0504020202020204" pitchFamily="34" charset="0"/>
            </a:endParaRPr>
          </a:p>
        </p:txBody>
      </p:sp>
      <p:sp>
        <p:nvSpPr>
          <p:cNvPr id="20" name="TextBox 19">
            <a:extLst>
              <a:ext uri="{FF2B5EF4-FFF2-40B4-BE49-F238E27FC236}">
                <a16:creationId xmlns:a16="http://schemas.microsoft.com/office/drawing/2014/main" id="{06B40338-43E9-4740-A9B1-0E02C6306CA7}"/>
              </a:ext>
            </a:extLst>
          </p:cNvPr>
          <p:cNvSpPr txBox="1"/>
          <p:nvPr userDrawn="1"/>
        </p:nvSpPr>
        <p:spPr>
          <a:xfrm>
            <a:off x="447027" y="5159890"/>
            <a:ext cx="1299138" cy="1087477"/>
          </a:xfrm>
          <a:prstGeom prst="rect">
            <a:avLst/>
          </a:prstGeom>
          <a:noFill/>
        </p:spPr>
        <p:txBody>
          <a:bodyPr wrap="none" lIns="0" tIns="0" rIns="0" bIns="0" rtlCol="0">
            <a:spAutoFit/>
          </a:bodyPr>
          <a:lstStyle/>
          <a:p>
            <a:r>
              <a:rPr lang="en-IN" sz="1600">
                <a:solidFill>
                  <a:srgbClr val="595959"/>
                </a:solidFill>
                <a:latin typeface="Arial Nova" panose="020B0504020202020204" pitchFamily="34" charset="0"/>
              </a:rPr>
              <a:t>FONT COLOR</a:t>
            </a:r>
          </a:p>
          <a:p>
            <a:pPr>
              <a:spcBef>
                <a:spcPts val="800"/>
              </a:spcBef>
            </a:pPr>
            <a:r>
              <a:rPr lang="en-IN" sz="1600">
                <a:solidFill>
                  <a:srgbClr val="595959"/>
                </a:solidFill>
                <a:latin typeface="Arial Nova" panose="020B0504020202020204" pitchFamily="34" charset="0"/>
              </a:rPr>
              <a:t>R: 89</a:t>
            </a:r>
          </a:p>
          <a:p>
            <a:r>
              <a:rPr lang="en-IN" sz="1600">
                <a:solidFill>
                  <a:srgbClr val="595959"/>
                </a:solidFill>
                <a:latin typeface="Arial Nova" panose="020B0504020202020204" pitchFamily="34" charset="0"/>
              </a:rPr>
              <a:t>G: 89</a:t>
            </a:r>
          </a:p>
          <a:p>
            <a:r>
              <a:rPr lang="en-IN" sz="1600">
                <a:solidFill>
                  <a:srgbClr val="595959"/>
                </a:solidFill>
                <a:latin typeface="Arial Nova" panose="020B0504020202020204" pitchFamily="34" charset="0"/>
              </a:rPr>
              <a:t>B: 89</a:t>
            </a:r>
          </a:p>
        </p:txBody>
      </p:sp>
      <p:grpSp>
        <p:nvGrpSpPr>
          <p:cNvPr id="21" name="Group 20">
            <a:extLst>
              <a:ext uri="{FF2B5EF4-FFF2-40B4-BE49-F238E27FC236}">
                <a16:creationId xmlns:a16="http://schemas.microsoft.com/office/drawing/2014/main" id="{263411DD-BA76-41C7-ADF0-7E43D09A1DB2}"/>
              </a:ext>
            </a:extLst>
          </p:cNvPr>
          <p:cNvGrpSpPr/>
          <p:nvPr userDrawn="1"/>
        </p:nvGrpSpPr>
        <p:grpSpPr>
          <a:xfrm>
            <a:off x="4368607" y="4348045"/>
            <a:ext cx="2217020" cy="505591"/>
            <a:chOff x="3197275" y="3272707"/>
            <a:chExt cx="1662765" cy="379193"/>
          </a:xfrm>
        </p:grpSpPr>
        <p:sp>
          <p:nvSpPr>
            <p:cNvPr id="22" name="Rectangle 21">
              <a:extLst>
                <a:ext uri="{FF2B5EF4-FFF2-40B4-BE49-F238E27FC236}">
                  <a16:creationId xmlns:a16="http://schemas.microsoft.com/office/drawing/2014/main" id="{31A47A36-E381-483C-B833-139D75F81B28}"/>
                </a:ext>
              </a:extLst>
            </p:cNvPr>
            <p:cNvSpPr/>
            <p:nvPr/>
          </p:nvSpPr>
          <p:spPr>
            <a:xfrm>
              <a:off x="3197275" y="3272707"/>
              <a:ext cx="1662765" cy="379193"/>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23" name="TextBox 22">
              <a:extLst>
                <a:ext uri="{FF2B5EF4-FFF2-40B4-BE49-F238E27FC236}">
                  <a16:creationId xmlns:a16="http://schemas.microsoft.com/office/drawing/2014/main" id="{2FAAE967-B4D3-43BC-B9D0-69A413DEC89C}"/>
                </a:ext>
              </a:extLst>
            </p:cNvPr>
            <p:cNvSpPr txBox="1"/>
            <p:nvPr/>
          </p:nvSpPr>
          <p:spPr>
            <a:xfrm>
              <a:off x="3299099" y="3323804"/>
              <a:ext cx="1502768" cy="276999"/>
            </a:xfrm>
            <a:prstGeom prst="rect">
              <a:avLst/>
            </a:prstGeom>
            <a:noFill/>
          </p:spPr>
          <p:txBody>
            <a:bodyPr wrap="none" lIns="0" tIns="0" rIns="0" bIns="0" rtlCol="0">
              <a:spAutoFit/>
            </a:bodyPr>
            <a:lstStyle/>
            <a:p>
              <a:r>
                <a:rPr lang="en-IN" sz="2400" b="1">
                  <a:solidFill>
                    <a:schemeClr val="bg1"/>
                  </a:solidFill>
                  <a:latin typeface="Arial Nova" panose="020B0504020202020204" pitchFamily="34" charset="0"/>
                </a:rPr>
                <a:t>Trebuchet MS</a:t>
              </a:r>
              <a:endParaRPr lang="en-IN" sz="1600" b="1">
                <a:solidFill>
                  <a:schemeClr val="bg1"/>
                </a:solidFill>
                <a:latin typeface="Arial Nova" panose="020B0504020202020204" pitchFamily="34" charset="0"/>
              </a:endParaRPr>
            </a:p>
          </p:txBody>
        </p:sp>
      </p:grpSp>
      <p:sp>
        <p:nvSpPr>
          <p:cNvPr id="24" name="TextBox 23">
            <a:extLst>
              <a:ext uri="{FF2B5EF4-FFF2-40B4-BE49-F238E27FC236}">
                <a16:creationId xmlns:a16="http://schemas.microsoft.com/office/drawing/2014/main" id="{97428E92-6A13-4EEE-A66B-9981CC127020}"/>
              </a:ext>
            </a:extLst>
          </p:cNvPr>
          <p:cNvSpPr txBox="1"/>
          <p:nvPr userDrawn="1"/>
        </p:nvSpPr>
        <p:spPr>
          <a:xfrm>
            <a:off x="4368605" y="4005081"/>
            <a:ext cx="1308692" cy="287323"/>
          </a:xfrm>
          <a:prstGeom prst="rect">
            <a:avLst/>
          </a:prstGeom>
          <a:noFill/>
        </p:spPr>
        <p:txBody>
          <a:bodyPr wrap="none" lIns="0" tIns="0" rIns="0" bIns="0" rtlCol="0">
            <a:spAutoFit/>
          </a:bodyPr>
          <a:lstStyle/>
          <a:p>
            <a:r>
              <a:rPr lang="en-IN" sz="1867" b="1">
                <a:solidFill>
                  <a:srgbClr val="595959"/>
                </a:solidFill>
                <a:latin typeface="Arial Nova" panose="020B0504020202020204" pitchFamily="34" charset="0"/>
              </a:rPr>
              <a:t>FONT TYPE</a:t>
            </a:r>
          </a:p>
        </p:txBody>
      </p:sp>
    </p:spTree>
    <p:extLst>
      <p:ext uri="{BB962C8B-B14F-4D97-AF65-F5344CB8AC3E}">
        <p14:creationId xmlns:p14="http://schemas.microsoft.com/office/powerpoint/2010/main" val="7737350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pPr/>
              <a:t>‹#›</a:t>
            </a:fld>
            <a:endParaRPr lang="en-US"/>
          </a:p>
        </p:txBody>
      </p:sp>
      <p:sp>
        <p:nvSpPr>
          <p:cNvPr id="5" name="Title 4"/>
          <p:cNvSpPr>
            <a:spLocks noGrp="1"/>
          </p:cNvSpPr>
          <p:nvPr>
            <p:ph type="title" hasCustomPrompt="1"/>
          </p:nvPr>
        </p:nvSpPr>
        <p:spPr/>
        <p:txBody>
          <a:bodyPr/>
          <a:lstStyle>
            <a:lvl1pPr>
              <a:defRPr baseline="0"/>
            </a:lvl1pPr>
          </a:lstStyle>
          <a:p>
            <a:r>
              <a:rPr lang="en-US"/>
              <a:t>TITLE OF THE SLIDE GOES HERE</a:t>
            </a:r>
          </a:p>
        </p:txBody>
      </p:sp>
    </p:spTree>
    <p:extLst>
      <p:ext uri="{BB962C8B-B14F-4D97-AF65-F5344CB8AC3E}">
        <p14:creationId xmlns:p14="http://schemas.microsoft.com/office/powerpoint/2010/main" val="24847748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a:p>
        </p:txBody>
      </p:sp>
      <p:sp>
        <p:nvSpPr>
          <p:cNvPr id="5" name="Title 4"/>
          <p:cNvSpPr>
            <a:spLocks noGrp="1"/>
          </p:cNvSpPr>
          <p:nvPr>
            <p:ph type="title" hasCustomPrompt="1"/>
          </p:nvPr>
        </p:nvSpPr>
        <p:spPr/>
        <p:txBody>
          <a:bodyPr/>
          <a:lstStyle>
            <a:lvl1pPr>
              <a:defRPr baseline="0"/>
            </a:lvl1pPr>
          </a:lstStyle>
          <a:p>
            <a:r>
              <a:rPr lang="en-US"/>
              <a:t>TITLE OF THE SLIDE GOES HERE</a:t>
            </a:r>
          </a:p>
        </p:txBody>
      </p:sp>
    </p:spTree>
    <p:extLst>
      <p:ext uri="{BB962C8B-B14F-4D97-AF65-F5344CB8AC3E}">
        <p14:creationId xmlns:p14="http://schemas.microsoft.com/office/powerpoint/2010/main" val="13786201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2_Basic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A42A6D9-97CE-4EB3-8A74-B6425864D0B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b="10394"/>
          <a:stretch/>
        </p:blipFill>
        <p:spPr>
          <a:xfrm>
            <a:off x="2" y="2"/>
            <a:ext cx="11480204" cy="6857999"/>
          </a:xfrm>
          <a:prstGeom prst="rect">
            <a:avLst/>
          </a:prstGeom>
        </p:spPr>
      </p:pic>
      <p:sp>
        <p:nvSpPr>
          <p:cNvPr id="3" name="Rectangle 2"/>
          <p:cNvSpPr/>
          <p:nvPr userDrawn="1"/>
        </p:nvSpPr>
        <p:spPr>
          <a:xfrm>
            <a:off x="9995" y="2"/>
            <a:ext cx="12192000" cy="6857999"/>
          </a:xfrm>
          <a:prstGeom prst="rect">
            <a:avLst/>
          </a:prstGeom>
          <a:solidFill>
            <a:schemeClr val="tx2">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Nova" panose="020B0504020202020204" pitchFamily="34" charset="0"/>
            </a:endParaRPr>
          </a:p>
        </p:txBody>
      </p:sp>
      <p:sp>
        <p:nvSpPr>
          <p:cNvPr id="2" name="Rectangle 1"/>
          <p:cNvSpPr/>
          <p:nvPr userDrawn="1"/>
        </p:nvSpPr>
        <p:spPr>
          <a:xfrm>
            <a:off x="7152117" y="-27382"/>
            <a:ext cx="5059872" cy="6894481"/>
          </a:xfrm>
          <a:custGeom>
            <a:avLst/>
            <a:gdLst>
              <a:gd name="connsiteX0" fmla="*/ 0 w 4572000"/>
              <a:gd name="connsiteY0" fmla="*/ 0 h 5143500"/>
              <a:gd name="connsiteX1" fmla="*/ 4572000 w 4572000"/>
              <a:gd name="connsiteY1" fmla="*/ 0 h 5143500"/>
              <a:gd name="connsiteX2" fmla="*/ 4572000 w 4572000"/>
              <a:gd name="connsiteY2" fmla="*/ 5143500 h 5143500"/>
              <a:gd name="connsiteX3" fmla="*/ 0 w 4572000"/>
              <a:gd name="connsiteY3" fmla="*/ 5143500 h 5143500"/>
              <a:gd name="connsiteX4" fmla="*/ 0 w 4572000"/>
              <a:gd name="connsiteY4" fmla="*/ 0 h 5143500"/>
              <a:gd name="connsiteX0" fmla="*/ 2217761 w 4572000"/>
              <a:gd name="connsiteY0" fmla="*/ 0 h 5143500"/>
              <a:gd name="connsiteX1" fmla="*/ 4572000 w 4572000"/>
              <a:gd name="connsiteY1" fmla="*/ 0 h 5143500"/>
              <a:gd name="connsiteX2" fmla="*/ 4572000 w 4572000"/>
              <a:gd name="connsiteY2" fmla="*/ 5143500 h 5143500"/>
              <a:gd name="connsiteX3" fmla="*/ 0 w 4572000"/>
              <a:gd name="connsiteY3" fmla="*/ 5143500 h 5143500"/>
              <a:gd name="connsiteX4" fmla="*/ 2217761 w 4572000"/>
              <a:gd name="connsiteY4" fmla="*/ 0 h 5143500"/>
              <a:gd name="connsiteX0" fmla="*/ 2354239 w 4572000"/>
              <a:gd name="connsiteY0" fmla="*/ 0 h 5157147"/>
              <a:gd name="connsiteX1" fmla="*/ 4572000 w 4572000"/>
              <a:gd name="connsiteY1" fmla="*/ 13647 h 5157147"/>
              <a:gd name="connsiteX2" fmla="*/ 4572000 w 4572000"/>
              <a:gd name="connsiteY2" fmla="*/ 5157147 h 5157147"/>
              <a:gd name="connsiteX3" fmla="*/ 0 w 4572000"/>
              <a:gd name="connsiteY3" fmla="*/ 5157147 h 5157147"/>
              <a:gd name="connsiteX4" fmla="*/ 2354239 w 4572000"/>
              <a:gd name="connsiteY4" fmla="*/ 0 h 5157147"/>
              <a:gd name="connsiteX0" fmla="*/ 2347415 w 4572000"/>
              <a:gd name="connsiteY0" fmla="*/ 0 h 5150323"/>
              <a:gd name="connsiteX1" fmla="*/ 4572000 w 4572000"/>
              <a:gd name="connsiteY1" fmla="*/ 6823 h 5150323"/>
              <a:gd name="connsiteX2" fmla="*/ 4572000 w 4572000"/>
              <a:gd name="connsiteY2" fmla="*/ 5150323 h 5150323"/>
              <a:gd name="connsiteX3" fmla="*/ 0 w 4572000"/>
              <a:gd name="connsiteY3" fmla="*/ 5150323 h 5150323"/>
              <a:gd name="connsiteX4" fmla="*/ 2347415 w 4572000"/>
              <a:gd name="connsiteY4" fmla="*/ 0 h 51503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72000" h="5150323">
                <a:moveTo>
                  <a:pt x="2347415" y="0"/>
                </a:moveTo>
                <a:lnTo>
                  <a:pt x="4572000" y="6823"/>
                </a:lnTo>
                <a:lnTo>
                  <a:pt x="4572000" y="5150323"/>
                </a:lnTo>
                <a:lnTo>
                  <a:pt x="0" y="5150323"/>
                </a:lnTo>
                <a:lnTo>
                  <a:pt x="2347415"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Nova" panose="020B0504020202020204" pitchFamily="34" charset="0"/>
            </a:endParaRPr>
          </a:p>
        </p:txBody>
      </p:sp>
      <p:sp>
        <p:nvSpPr>
          <p:cNvPr id="10" name="Text Placeholder 9"/>
          <p:cNvSpPr>
            <a:spLocks noGrp="1"/>
          </p:cNvSpPr>
          <p:nvPr>
            <p:ph type="body" sz="quarter" idx="10" hasCustomPrompt="1"/>
          </p:nvPr>
        </p:nvSpPr>
        <p:spPr>
          <a:xfrm>
            <a:off x="7920204" y="4869160"/>
            <a:ext cx="4224469" cy="768085"/>
          </a:xfrm>
          <a:prstGeom prst="rect">
            <a:avLst/>
          </a:prstGeom>
        </p:spPr>
        <p:txBody>
          <a:bodyPr anchor="ctr"/>
          <a:lstStyle>
            <a:lvl1pPr marL="0" indent="0" algn="l">
              <a:buNone/>
              <a:defRPr sz="4267" b="0" baseline="0">
                <a:solidFill>
                  <a:schemeClr val="tx1">
                    <a:lumMod val="65000"/>
                    <a:lumOff val="35000"/>
                  </a:schemeClr>
                </a:solidFill>
                <a:latin typeface="Arial Nova" panose="020B0504020202020204" pitchFamily="34" charset="0"/>
                <a:cs typeface="Arial" pitchFamily="34" charset="0"/>
              </a:defRPr>
            </a:lvl1pPr>
          </a:lstStyle>
          <a:p>
            <a:pPr lvl="0"/>
            <a:r>
              <a:rPr lang="en-US" altLang="ko-KR"/>
              <a:t>BASIC LAYOUT</a:t>
            </a:r>
          </a:p>
        </p:txBody>
      </p:sp>
      <p:sp>
        <p:nvSpPr>
          <p:cNvPr id="11" name="Text Placeholder 9"/>
          <p:cNvSpPr>
            <a:spLocks noGrp="1"/>
          </p:cNvSpPr>
          <p:nvPr>
            <p:ph type="body" sz="quarter" idx="11" hasCustomPrompt="1"/>
          </p:nvPr>
        </p:nvSpPr>
        <p:spPr>
          <a:xfrm>
            <a:off x="7920204" y="5863580"/>
            <a:ext cx="4224469" cy="384043"/>
          </a:xfrm>
          <a:prstGeom prst="rect">
            <a:avLst/>
          </a:prstGeom>
        </p:spPr>
        <p:txBody>
          <a:bodyPr anchor="ctr"/>
          <a:lstStyle>
            <a:lvl1pPr marL="0" indent="0" algn="l">
              <a:buNone/>
              <a:defRPr sz="1867" b="0" baseline="0">
                <a:solidFill>
                  <a:schemeClr val="accent1"/>
                </a:solidFill>
                <a:latin typeface="Arial Nova" panose="020B0504020202020204" pitchFamily="34" charset="0"/>
                <a:cs typeface="Arial" pitchFamily="34" charset="0"/>
              </a:defRPr>
            </a:lvl1pPr>
          </a:lstStyle>
          <a:p>
            <a:pPr lvl="0"/>
            <a:r>
              <a:rPr lang="en-US" altLang="ko-KR"/>
              <a:t>Insert the title of your subtitle Here</a:t>
            </a:r>
          </a:p>
        </p:txBody>
      </p:sp>
      <p:sp>
        <p:nvSpPr>
          <p:cNvPr id="6" name="Title 4">
            <a:extLst>
              <a:ext uri="{FF2B5EF4-FFF2-40B4-BE49-F238E27FC236}">
                <a16:creationId xmlns:a16="http://schemas.microsoft.com/office/drawing/2014/main" id="{1477DFA1-722D-4026-8074-6FF1A3E309EE}"/>
              </a:ext>
            </a:extLst>
          </p:cNvPr>
          <p:cNvSpPr>
            <a:spLocks noGrp="1"/>
          </p:cNvSpPr>
          <p:nvPr>
            <p:ph type="title" hasCustomPrompt="1"/>
          </p:nvPr>
        </p:nvSpPr>
        <p:spPr>
          <a:xfrm>
            <a:off x="432000" y="505086"/>
            <a:ext cx="10049933" cy="461655"/>
          </a:xfrm>
        </p:spPr>
        <p:txBody>
          <a:bodyPr/>
          <a:lstStyle>
            <a:lvl1pPr>
              <a:defRPr baseline="0">
                <a:solidFill>
                  <a:schemeClr val="bg1"/>
                </a:solidFill>
              </a:defRPr>
            </a:lvl1pPr>
          </a:lstStyle>
          <a:p>
            <a:r>
              <a:rPr lang="en-US"/>
              <a:t>TITLE OF THE SLIDE GOES HERE</a:t>
            </a:r>
          </a:p>
        </p:txBody>
      </p:sp>
      <p:pic>
        <p:nvPicPr>
          <p:cNvPr id="8" name="Picture 7" descr="http://skillwise.in/consulting/images_new/logo/sify.png">
            <a:extLst>
              <a:ext uri="{FF2B5EF4-FFF2-40B4-BE49-F238E27FC236}">
                <a16:creationId xmlns:a16="http://schemas.microsoft.com/office/drawing/2014/main" id="{085CB49A-CBF4-486D-AC0F-74B697468697}"/>
              </a:ext>
            </a:extLst>
          </p:cNvPr>
          <p:cNvPicPr>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10347071" y="-129719"/>
            <a:ext cx="1592940" cy="15929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16086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2_Section Divider">
    <p:spTree>
      <p:nvGrpSpPr>
        <p:cNvPr id="1" name=""/>
        <p:cNvGrpSpPr/>
        <p:nvPr/>
      </p:nvGrpSpPr>
      <p:grpSpPr>
        <a:xfrm>
          <a:off x="0" y="0"/>
          <a:ext cx="0" cy="0"/>
          <a:chOff x="0" y="0"/>
          <a:chExt cx="0" cy="0"/>
        </a:xfrm>
      </p:grpSpPr>
      <p:pic>
        <p:nvPicPr>
          <p:cNvPr id="23" name="Picture 2" descr="Image result for digital transformation shutterstock">
            <a:extLst>
              <a:ext uri="{FF2B5EF4-FFF2-40B4-BE49-F238E27FC236}">
                <a16:creationId xmlns:a16="http://schemas.microsoft.com/office/drawing/2014/main" id="{BCD5D595-AB87-C3B8-BBAA-E26F640EB720}"/>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6657" b="6657"/>
          <a:stretch/>
        </p:blipFill>
        <p:spPr bwMode="auto">
          <a:xfrm>
            <a:off x="2"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A7F2C157-6FF7-E69A-06C3-B68530E4E4D6}"/>
              </a:ext>
            </a:extLst>
          </p:cNvPr>
          <p:cNvSpPr/>
          <p:nvPr userDrawn="1"/>
        </p:nvSpPr>
        <p:spPr>
          <a:xfrm>
            <a:off x="2117" y="0"/>
            <a:ext cx="12192001" cy="6858000"/>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grpSp>
        <p:nvGrpSpPr>
          <p:cNvPr id="25" name="Group 24">
            <a:extLst>
              <a:ext uri="{FF2B5EF4-FFF2-40B4-BE49-F238E27FC236}">
                <a16:creationId xmlns:a16="http://schemas.microsoft.com/office/drawing/2014/main" id="{4E9E0520-BAE7-C425-CF45-F00403FE4CAC}"/>
              </a:ext>
            </a:extLst>
          </p:cNvPr>
          <p:cNvGrpSpPr/>
          <p:nvPr userDrawn="1"/>
        </p:nvGrpSpPr>
        <p:grpSpPr>
          <a:xfrm>
            <a:off x="8810985" y="2875669"/>
            <a:ext cx="1954179" cy="1106663"/>
            <a:chOff x="9753598" y="1"/>
            <a:chExt cx="1739885" cy="985307"/>
          </a:xfrm>
        </p:grpSpPr>
        <p:sp>
          <p:nvSpPr>
            <p:cNvPr id="26" name="Round Same Side Corner Rectangle 72">
              <a:extLst>
                <a:ext uri="{FF2B5EF4-FFF2-40B4-BE49-F238E27FC236}">
                  <a16:creationId xmlns:a16="http://schemas.microsoft.com/office/drawing/2014/main" id="{A43757E9-069B-005B-B45C-ECB132FAD733}"/>
                </a:ext>
              </a:extLst>
            </p:cNvPr>
            <p:cNvSpPr/>
            <p:nvPr/>
          </p:nvSpPr>
          <p:spPr>
            <a:xfrm rot="10800000">
              <a:off x="9753598" y="1"/>
              <a:ext cx="1739885" cy="985307"/>
            </a:xfrm>
            <a:prstGeom prst="roundRect">
              <a:avLst/>
            </a:prstGeom>
            <a:solidFill>
              <a:schemeClr val="bg1"/>
            </a:solidFill>
            <a:ln>
              <a:noFill/>
            </a:ln>
            <a:effectLst>
              <a:outerShdw blurRad="50800" dist="38100" dir="2700000" algn="t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pic>
          <p:nvPicPr>
            <p:cNvPr id="28" name="Picture 2" descr="Image result for sify logo">
              <a:extLst>
                <a:ext uri="{FF2B5EF4-FFF2-40B4-BE49-F238E27FC236}">
                  <a16:creationId xmlns:a16="http://schemas.microsoft.com/office/drawing/2014/main" id="{8534A2DF-0C92-6260-3A03-E3105AB6CC61}"/>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4"/>
            <a:stretch/>
          </p:blipFill>
          <p:spPr bwMode="auto">
            <a:xfrm>
              <a:off x="9913463" y="95622"/>
              <a:ext cx="1420156" cy="8046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0" name="Group 29">
            <a:extLst>
              <a:ext uri="{FF2B5EF4-FFF2-40B4-BE49-F238E27FC236}">
                <a16:creationId xmlns:a16="http://schemas.microsoft.com/office/drawing/2014/main" id="{9D4AF513-B27D-869F-5153-F6036166B92B}"/>
              </a:ext>
            </a:extLst>
          </p:cNvPr>
          <p:cNvGrpSpPr/>
          <p:nvPr userDrawn="1"/>
        </p:nvGrpSpPr>
        <p:grpSpPr>
          <a:xfrm>
            <a:off x="-1" y="2173323"/>
            <a:ext cx="8466668" cy="2525040"/>
            <a:chOff x="-1" y="1629992"/>
            <a:chExt cx="6829063" cy="1893780"/>
          </a:xfrm>
        </p:grpSpPr>
        <p:sp>
          <p:nvSpPr>
            <p:cNvPr id="31" name="Rectangle 30">
              <a:extLst>
                <a:ext uri="{FF2B5EF4-FFF2-40B4-BE49-F238E27FC236}">
                  <a16:creationId xmlns:a16="http://schemas.microsoft.com/office/drawing/2014/main" id="{71E870DA-7C06-77A7-5CDB-F7083AFD394D}"/>
                </a:ext>
              </a:extLst>
            </p:cNvPr>
            <p:cNvSpPr/>
            <p:nvPr/>
          </p:nvSpPr>
          <p:spPr>
            <a:xfrm>
              <a:off x="-1" y="1710769"/>
              <a:ext cx="6829063" cy="1725139"/>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32" name="Rectangle 31">
              <a:extLst>
                <a:ext uri="{FF2B5EF4-FFF2-40B4-BE49-F238E27FC236}">
                  <a16:creationId xmlns:a16="http://schemas.microsoft.com/office/drawing/2014/main" id="{2E04E8CA-4DFB-0A92-FF7E-EC2E6C9335EC}"/>
                </a:ext>
              </a:extLst>
            </p:cNvPr>
            <p:cNvSpPr/>
            <p:nvPr/>
          </p:nvSpPr>
          <p:spPr>
            <a:xfrm>
              <a:off x="0" y="1629992"/>
              <a:ext cx="6829062" cy="47916"/>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33" name="Rectangle 32">
              <a:extLst>
                <a:ext uri="{FF2B5EF4-FFF2-40B4-BE49-F238E27FC236}">
                  <a16:creationId xmlns:a16="http://schemas.microsoft.com/office/drawing/2014/main" id="{38FCCB57-81B8-E44B-2F6B-94F73D2A7D8B}"/>
                </a:ext>
              </a:extLst>
            </p:cNvPr>
            <p:cNvSpPr/>
            <p:nvPr/>
          </p:nvSpPr>
          <p:spPr>
            <a:xfrm>
              <a:off x="0" y="3475856"/>
              <a:ext cx="6829062" cy="47916"/>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grpSp>
      <p:grpSp>
        <p:nvGrpSpPr>
          <p:cNvPr id="34" name="Group 33">
            <a:extLst>
              <a:ext uri="{FF2B5EF4-FFF2-40B4-BE49-F238E27FC236}">
                <a16:creationId xmlns:a16="http://schemas.microsoft.com/office/drawing/2014/main" id="{C569B245-8A5B-648A-1D51-9FEA514B1D54}"/>
              </a:ext>
            </a:extLst>
          </p:cNvPr>
          <p:cNvGrpSpPr/>
          <p:nvPr userDrawn="1"/>
        </p:nvGrpSpPr>
        <p:grpSpPr>
          <a:xfrm>
            <a:off x="11136403" y="2281025"/>
            <a:ext cx="1055596" cy="2300187"/>
            <a:chOff x="8352302" y="0"/>
            <a:chExt cx="791697" cy="5143500"/>
          </a:xfrm>
        </p:grpSpPr>
        <p:sp>
          <p:nvSpPr>
            <p:cNvPr id="35" name="Rectangle 34">
              <a:extLst>
                <a:ext uri="{FF2B5EF4-FFF2-40B4-BE49-F238E27FC236}">
                  <a16:creationId xmlns:a16="http://schemas.microsoft.com/office/drawing/2014/main" id="{DB8111EA-54AF-D4B8-60FB-B5138209A024}"/>
                </a:ext>
              </a:extLst>
            </p:cNvPr>
            <p:cNvSpPr/>
            <p:nvPr/>
          </p:nvSpPr>
          <p:spPr>
            <a:xfrm>
              <a:off x="8877270" y="0"/>
              <a:ext cx="266729" cy="5143500"/>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36" name="Rectangle 35">
              <a:extLst>
                <a:ext uri="{FF2B5EF4-FFF2-40B4-BE49-F238E27FC236}">
                  <a16:creationId xmlns:a16="http://schemas.microsoft.com/office/drawing/2014/main" id="{251DF2A8-D3C2-E8E0-11CF-C0035222F178}"/>
                </a:ext>
              </a:extLst>
            </p:cNvPr>
            <p:cNvSpPr/>
            <p:nvPr/>
          </p:nvSpPr>
          <p:spPr>
            <a:xfrm>
              <a:off x="8613456" y="0"/>
              <a:ext cx="266729" cy="5143500"/>
            </a:xfrm>
            <a:prstGeom prst="rect">
              <a:avLst/>
            </a:prstGeom>
            <a:solidFill>
              <a:srgbClr val="BDD7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37" name="Rectangle 36">
              <a:extLst>
                <a:ext uri="{FF2B5EF4-FFF2-40B4-BE49-F238E27FC236}">
                  <a16:creationId xmlns:a16="http://schemas.microsoft.com/office/drawing/2014/main" id="{8CD2C29C-8B54-626C-017F-B1387BB683BB}"/>
                </a:ext>
              </a:extLst>
            </p:cNvPr>
            <p:cNvSpPr/>
            <p:nvPr/>
          </p:nvSpPr>
          <p:spPr>
            <a:xfrm>
              <a:off x="8352302" y="0"/>
              <a:ext cx="266729" cy="5143500"/>
            </a:xfrm>
            <a:prstGeom prst="rect">
              <a:avLst/>
            </a:prstGeom>
            <a:solidFill>
              <a:srgbClr val="BDD70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grpSp>
      <p:sp>
        <p:nvSpPr>
          <p:cNvPr id="38" name="Text Placeholder 3">
            <a:extLst>
              <a:ext uri="{FF2B5EF4-FFF2-40B4-BE49-F238E27FC236}">
                <a16:creationId xmlns:a16="http://schemas.microsoft.com/office/drawing/2014/main" id="{AE9A6E79-9539-48D1-C2E6-FF1738BCEC01}"/>
              </a:ext>
            </a:extLst>
          </p:cNvPr>
          <p:cNvSpPr>
            <a:spLocks noGrp="1"/>
          </p:cNvSpPr>
          <p:nvPr>
            <p:ph type="body" sz="quarter" idx="11" hasCustomPrompt="1"/>
          </p:nvPr>
        </p:nvSpPr>
        <p:spPr>
          <a:xfrm>
            <a:off x="488041" y="3086437"/>
            <a:ext cx="7267200" cy="698815"/>
          </a:xfrm>
        </p:spPr>
        <p:txBody>
          <a:bodyPr anchor="ctr">
            <a:normAutofit/>
          </a:bodyPr>
          <a:lstStyle>
            <a:lvl1pPr marL="0" indent="0">
              <a:buNone/>
              <a:defRPr sz="3200" b="1">
                <a:solidFill>
                  <a:schemeClr val="tx2">
                    <a:lumMod val="50000"/>
                  </a:schemeClr>
                </a:solidFill>
              </a:defRPr>
            </a:lvl1pPr>
          </a:lstStyle>
          <a:p>
            <a:pPr lvl="0"/>
            <a:r>
              <a:rPr lang="en-US"/>
              <a:t>SECTION DIVIDER</a:t>
            </a:r>
          </a:p>
        </p:txBody>
      </p:sp>
    </p:spTree>
    <p:extLst>
      <p:ext uri="{BB962C8B-B14F-4D97-AF65-F5344CB8AC3E}">
        <p14:creationId xmlns:p14="http://schemas.microsoft.com/office/powerpoint/2010/main" val="33002373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28" name="Picture 2" descr="Image result for digital transformation shutterstock">
            <a:extLst>
              <a:ext uri="{FF2B5EF4-FFF2-40B4-BE49-F238E27FC236}">
                <a16:creationId xmlns:a16="http://schemas.microsoft.com/office/drawing/2014/main" id="{AA07EBF4-94A2-4E29-AA44-A3BFCABC334E}"/>
              </a:ext>
            </a:extLst>
          </p:cNvPr>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t="6657" b="6657"/>
          <a:stretch/>
        </p:blipFill>
        <p:spPr bwMode="auto">
          <a:xfrm>
            <a:off x="2"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7AD35131-7371-4CF0-B282-66D9EF64198D}"/>
              </a:ext>
            </a:extLst>
          </p:cNvPr>
          <p:cNvSpPr/>
          <p:nvPr userDrawn="1"/>
        </p:nvSpPr>
        <p:spPr>
          <a:xfrm>
            <a:off x="2117" y="0"/>
            <a:ext cx="12192001" cy="6858000"/>
          </a:xfrm>
          <a:prstGeom prst="rect">
            <a:avLst/>
          </a:prstGeom>
          <a:solidFill>
            <a:schemeClr val="tx1">
              <a:alpha val="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grpSp>
        <p:nvGrpSpPr>
          <p:cNvPr id="30" name="Group 29">
            <a:extLst>
              <a:ext uri="{FF2B5EF4-FFF2-40B4-BE49-F238E27FC236}">
                <a16:creationId xmlns:a16="http://schemas.microsoft.com/office/drawing/2014/main" id="{9492AEFE-BAE5-4A16-8046-1CC388A1137A}"/>
              </a:ext>
            </a:extLst>
          </p:cNvPr>
          <p:cNvGrpSpPr/>
          <p:nvPr userDrawn="1"/>
        </p:nvGrpSpPr>
        <p:grpSpPr>
          <a:xfrm>
            <a:off x="8810985" y="2875669"/>
            <a:ext cx="1954179" cy="1106663"/>
            <a:chOff x="9753598" y="1"/>
            <a:chExt cx="1739885" cy="985307"/>
          </a:xfrm>
        </p:grpSpPr>
        <p:sp>
          <p:nvSpPr>
            <p:cNvPr id="31" name="Round Same Side Corner Rectangle 72">
              <a:extLst>
                <a:ext uri="{FF2B5EF4-FFF2-40B4-BE49-F238E27FC236}">
                  <a16:creationId xmlns:a16="http://schemas.microsoft.com/office/drawing/2014/main" id="{04D70802-0F35-4919-BE7E-3D566C9A8826}"/>
                </a:ext>
              </a:extLst>
            </p:cNvPr>
            <p:cNvSpPr/>
            <p:nvPr/>
          </p:nvSpPr>
          <p:spPr>
            <a:xfrm rot="10800000">
              <a:off x="9753598" y="1"/>
              <a:ext cx="1739885" cy="985307"/>
            </a:xfrm>
            <a:prstGeom prst="roundRect">
              <a:avLst/>
            </a:prstGeom>
            <a:solidFill>
              <a:schemeClr val="bg1"/>
            </a:solidFill>
            <a:ln>
              <a:noFill/>
            </a:ln>
            <a:effectLst>
              <a:outerShdw blurRad="50800" dist="38100" dir="2700000" algn="tl" rotWithShape="0">
                <a:prstClr val="black">
                  <a:alpha val="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pic>
          <p:nvPicPr>
            <p:cNvPr id="32" name="Picture 2" descr="Image result for sify logo">
              <a:extLst>
                <a:ext uri="{FF2B5EF4-FFF2-40B4-BE49-F238E27FC236}">
                  <a16:creationId xmlns:a16="http://schemas.microsoft.com/office/drawing/2014/main" id="{F03FB8CE-A55B-45E9-9801-70D3FA9DB09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4"/>
            <a:stretch/>
          </p:blipFill>
          <p:spPr bwMode="auto">
            <a:xfrm>
              <a:off x="9913463" y="95622"/>
              <a:ext cx="1420156" cy="8046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Group 32">
            <a:extLst>
              <a:ext uri="{FF2B5EF4-FFF2-40B4-BE49-F238E27FC236}">
                <a16:creationId xmlns:a16="http://schemas.microsoft.com/office/drawing/2014/main" id="{3529B0A5-3478-40ED-8C29-787110A9C1CE}"/>
              </a:ext>
            </a:extLst>
          </p:cNvPr>
          <p:cNvGrpSpPr/>
          <p:nvPr userDrawn="1"/>
        </p:nvGrpSpPr>
        <p:grpSpPr>
          <a:xfrm>
            <a:off x="-1" y="2173323"/>
            <a:ext cx="8466668" cy="2525040"/>
            <a:chOff x="-1" y="1629992"/>
            <a:chExt cx="6829063" cy="1893780"/>
          </a:xfrm>
        </p:grpSpPr>
        <p:sp>
          <p:nvSpPr>
            <p:cNvPr id="34" name="Rectangle 33">
              <a:extLst>
                <a:ext uri="{FF2B5EF4-FFF2-40B4-BE49-F238E27FC236}">
                  <a16:creationId xmlns:a16="http://schemas.microsoft.com/office/drawing/2014/main" id="{41A53F10-CBC5-444F-AA00-64BF461C9C71}"/>
                </a:ext>
              </a:extLst>
            </p:cNvPr>
            <p:cNvSpPr/>
            <p:nvPr/>
          </p:nvSpPr>
          <p:spPr>
            <a:xfrm>
              <a:off x="-1" y="1710769"/>
              <a:ext cx="6829063" cy="1725139"/>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35" name="Rectangle 34">
              <a:extLst>
                <a:ext uri="{FF2B5EF4-FFF2-40B4-BE49-F238E27FC236}">
                  <a16:creationId xmlns:a16="http://schemas.microsoft.com/office/drawing/2014/main" id="{24102996-43D2-4531-8F28-25FFF42A8FE6}"/>
                </a:ext>
              </a:extLst>
            </p:cNvPr>
            <p:cNvSpPr/>
            <p:nvPr/>
          </p:nvSpPr>
          <p:spPr>
            <a:xfrm>
              <a:off x="0" y="1629992"/>
              <a:ext cx="6829062" cy="47916"/>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36" name="Rectangle 35">
              <a:extLst>
                <a:ext uri="{FF2B5EF4-FFF2-40B4-BE49-F238E27FC236}">
                  <a16:creationId xmlns:a16="http://schemas.microsoft.com/office/drawing/2014/main" id="{D688A12A-52FF-434F-8992-444C36B493C3}"/>
                </a:ext>
              </a:extLst>
            </p:cNvPr>
            <p:cNvSpPr/>
            <p:nvPr/>
          </p:nvSpPr>
          <p:spPr>
            <a:xfrm>
              <a:off x="0" y="3475856"/>
              <a:ext cx="6829062" cy="47916"/>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grpSp>
      <p:grpSp>
        <p:nvGrpSpPr>
          <p:cNvPr id="37" name="Group 36">
            <a:extLst>
              <a:ext uri="{FF2B5EF4-FFF2-40B4-BE49-F238E27FC236}">
                <a16:creationId xmlns:a16="http://schemas.microsoft.com/office/drawing/2014/main" id="{87697701-4197-44C5-9DF6-DCE8EB7667A7}"/>
              </a:ext>
            </a:extLst>
          </p:cNvPr>
          <p:cNvGrpSpPr/>
          <p:nvPr userDrawn="1"/>
        </p:nvGrpSpPr>
        <p:grpSpPr>
          <a:xfrm>
            <a:off x="11136403" y="2281025"/>
            <a:ext cx="1055596" cy="2300187"/>
            <a:chOff x="8352302" y="0"/>
            <a:chExt cx="791697" cy="5143500"/>
          </a:xfrm>
        </p:grpSpPr>
        <p:sp>
          <p:nvSpPr>
            <p:cNvPr id="38" name="Rectangle 37">
              <a:extLst>
                <a:ext uri="{FF2B5EF4-FFF2-40B4-BE49-F238E27FC236}">
                  <a16:creationId xmlns:a16="http://schemas.microsoft.com/office/drawing/2014/main" id="{583C2F58-9D3E-4A33-9620-E2862F764A2C}"/>
                </a:ext>
              </a:extLst>
            </p:cNvPr>
            <p:cNvSpPr/>
            <p:nvPr/>
          </p:nvSpPr>
          <p:spPr>
            <a:xfrm>
              <a:off x="8877270" y="0"/>
              <a:ext cx="266729" cy="5143500"/>
            </a:xfrm>
            <a:prstGeom prst="rect">
              <a:avLst/>
            </a:prstGeom>
            <a:solidFill>
              <a:srgbClr val="BDD70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39" name="Rectangle 38">
              <a:extLst>
                <a:ext uri="{FF2B5EF4-FFF2-40B4-BE49-F238E27FC236}">
                  <a16:creationId xmlns:a16="http://schemas.microsoft.com/office/drawing/2014/main" id="{E2590226-D46A-48CE-A2DA-6A9297A288BE}"/>
                </a:ext>
              </a:extLst>
            </p:cNvPr>
            <p:cNvSpPr/>
            <p:nvPr/>
          </p:nvSpPr>
          <p:spPr>
            <a:xfrm>
              <a:off x="8613456" y="0"/>
              <a:ext cx="266729" cy="5143500"/>
            </a:xfrm>
            <a:prstGeom prst="rect">
              <a:avLst/>
            </a:prstGeom>
            <a:solidFill>
              <a:srgbClr val="BDD7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40" name="Rectangle 39">
              <a:extLst>
                <a:ext uri="{FF2B5EF4-FFF2-40B4-BE49-F238E27FC236}">
                  <a16:creationId xmlns:a16="http://schemas.microsoft.com/office/drawing/2014/main" id="{C61AEADA-3FE1-4B34-BF61-100EEBD93869}"/>
                </a:ext>
              </a:extLst>
            </p:cNvPr>
            <p:cNvSpPr/>
            <p:nvPr/>
          </p:nvSpPr>
          <p:spPr>
            <a:xfrm>
              <a:off x="8352302" y="0"/>
              <a:ext cx="266729" cy="5143500"/>
            </a:xfrm>
            <a:prstGeom prst="rect">
              <a:avLst/>
            </a:prstGeom>
            <a:solidFill>
              <a:srgbClr val="BDD70C">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grpSp>
      <p:sp>
        <p:nvSpPr>
          <p:cNvPr id="4" name="Text Placeholder 3">
            <a:extLst>
              <a:ext uri="{FF2B5EF4-FFF2-40B4-BE49-F238E27FC236}">
                <a16:creationId xmlns:a16="http://schemas.microsoft.com/office/drawing/2014/main" id="{DE1DF722-DBE4-4E6D-BFCC-DE5D388C6978}"/>
              </a:ext>
            </a:extLst>
          </p:cNvPr>
          <p:cNvSpPr>
            <a:spLocks noGrp="1"/>
          </p:cNvSpPr>
          <p:nvPr>
            <p:ph type="body" sz="quarter" idx="11" hasCustomPrompt="1"/>
          </p:nvPr>
        </p:nvSpPr>
        <p:spPr>
          <a:xfrm>
            <a:off x="488041" y="3086437"/>
            <a:ext cx="7267200" cy="698815"/>
          </a:xfrm>
        </p:spPr>
        <p:txBody>
          <a:bodyPr anchor="ctr">
            <a:normAutofit/>
          </a:bodyPr>
          <a:lstStyle>
            <a:lvl1pPr marL="0" indent="0">
              <a:buNone/>
              <a:defRPr sz="3200" b="1">
                <a:solidFill>
                  <a:schemeClr val="tx2">
                    <a:lumMod val="50000"/>
                  </a:schemeClr>
                </a:solidFill>
              </a:defRPr>
            </a:lvl1pPr>
          </a:lstStyle>
          <a:p>
            <a:pPr lvl="0"/>
            <a:r>
              <a:rPr lang="en-US"/>
              <a:t>SECTION DIVIDER</a:t>
            </a:r>
          </a:p>
        </p:txBody>
      </p:sp>
      <p:pic>
        <p:nvPicPr>
          <p:cNvPr id="2" name="Picture 2" descr="Image result for sify logo">
            <a:extLst>
              <a:ext uri="{FF2B5EF4-FFF2-40B4-BE49-F238E27FC236}">
                <a16:creationId xmlns:a16="http://schemas.microsoft.com/office/drawing/2014/main" id="{D87878F5-8A35-68AC-C927-CD3ACF6C3D01}"/>
              </a:ext>
            </a:extLst>
          </p:cNvPr>
          <p:cNvPicPr>
            <a:picLocks noChangeAspect="1" noChangeArrowheads="1"/>
          </p:cNvPicPr>
          <p:nvPr userDrawn="1"/>
        </p:nvPicPr>
        <p:blipFill rotWithShape="1">
          <a:blip r:embed="rId4" cstate="print">
            <a:duotone>
              <a:schemeClr val="bg2">
                <a:shade val="45000"/>
                <a:satMod val="135000"/>
              </a:schemeClr>
              <a:prstClr val="white"/>
            </a:duotone>
            <a:extLst>
              <a:ext uri="{BEBA8EAE-BF5A-486C-A8C5-ECC9F3942E4B}">
                <a14:imgProps xmlns:a14="http://schemas.microsoft.com/office/drawing/2010/main">
                  <a14:imgLayer r:embed="rId5">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11631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cSld name="2_Title and Content">
    <p:spTree>
      <p:nvGrpSpPr>
        <p:cNvPr id="1" name=""/>
        <p:cNvGrpSpPr/>
        <p:nvPr/>
      </p:nvGrpSpPr>
      <p:grpSpPr>
        <a:xfrm>
          <a:off x="0" y="0"/>
          <a:ext cx="0" cy="0"/>
          <a:chOff x="0" y="0"/>
          <a:chExt cx="0" cy="0"/>
        </a:xfrm>
      </p:grpSpPr>
      <p:grpSp>
        <p:nvGrpSpPr>
          <p:cNvPr id="4" name="Group 6">
            <a:extLst>
              <a:ext uri="{FF2B5EF4-FFF2-40B4-BE49-F238E27FC236}">
                <a16:creationId xmlns:a16="http://schemas.microsoft.com/office/drawing/2014/main" id="{7CBFFE66-0EBA-46FF-AA31-6E868A667A5F}"/>
              </a:ext>
            </a:extLst>
          </p:cNvPr>
          <p:cNvGrpSpPr/>
          <p:nvPr userDrawn="1"/>
        </p:nvGrpSpPr>
        <p:grpSpPr>
          <a:xfrm rot="16200000">
            <a:off x="5159304" y="2280919"/>
            <a:ext cx="1873392" cy="2411240"/>
            <a:chOff x="9651545" y="1652096"/>
            <a:chExt cx="1873392" cy="2411240"/>
          </a:xfrm>
        </p:grpSpPr>
        <p:sp>
          <p:nvSpPr>
            <p:cNvPr id="5" name="Rectangle 80">
              <a:extLst>
                <a:ext uri="{FF2B5EF4-FFF2-40B4-BE49-F238E27FC236}">
                  <a16:creationId xmlns:a16="http://schemas.microsoft.com/office/drawing/2014/main" id="{B147A8D9-A5C8-4EFF-B7D9-B384FA84D77C}"/>
                </a:ext>
              </a:extLst>
            </p:cNvPr>
            <p:cNvSpPr/>
            <p:nvPr/>
          </p:nvSpPr>
          <p:spPr>
            <a:xfrm rot="5400000" flipV="1">
              <a:off x="9154760" y="2148881"/>
              <a:ext cx="2408732" cy="1415161"/>
            </a:xfrm>
            <a:custGeom>
              <a:avLst/>
              <a:gdLst>
                <a:gd name="connsiteX0" fmla="*/ 0 w 5414181"/>
                <a:gd name="connsiteY0" fmla="*/ 0 h 1252700"/>
                <a:gd name="connsiteX1" fmla="*/ 5414181 w 5414181"/>
                <a:gd name="connsiteY1" fmla="*/ 0 h 1252700"/>
                <a:gd name="connsiteX2" fmla="*/ 5414181 w 5414181"/>
                <a:gd name="connsiteY2" fmla="*/ 1252700 h 1252700"/>
                <a:gd name="connsiteX3" fmla="*/ 0 w 5414181"/>
                <a:gd name="connsiteY3" fmla="*/ 1252700 h 1252700"/>
                <a:gd name="connsiteX4" fmla="*/ 0 w 5414181"/>
                <a:gd name="connsiteY4" fmla="*/ 0 h 1252700"/>
                <a:gd name="connsiteX0" fmla="*/ 0 w 5414181"/>
                <a:gd name="connsiteY0" fmla="*/ 242626 h 1495326"/>
                <a:gd name="connsiteX1" fmla="*/ 5414181 w 5414181"/>
                <a:gd name="connsiteY1" fmla="*/ 242626 h 1495326"/>
                <a:gd name="connsiteX2" fmla="*/ 5414181 w 5414181"/>
                <a:gd name="connsiteY2" fmla="*/ 1495326 h 1495326"/>
                <a:gd name="connsiteX3" fmla="*/ 0 w 5414181"/>
                <a:gd name="connsiteY3" fmla="*/ 1495326 h 1495326"/>
                <a:gd name="connsiteX4" fmla="*/ 0 w 5414181"/>
                <a:gd name="connsiteY4" fmla="*/ 242626 h 1495326"/>
                <a:gd name="connsiteX0" fmla="*/ 0 w 5414181"/>
                <a:gd name="connsiteY0" fmla="*/ 389229 h 1641929"/>
                <a:gd name="connsiteX1" fmla="*/ 5414181 w 5414181"/>
                <a:gd name="connsiteY1" fmla="*/ 389229 h 1641929"/>
                <a:gd name="connsiteX2" fmla="*/ 5414181 w 5414181"/>
                <a:gd name="connsiteY2" fmla="*/ 1641929 h 1641929"/>
                <a:gd name="connsiteX3" fmla="*/ 0 w 5414181"/>
                <a:gd name="connsiteY3" fmla="*/ 1641929 h 1641929"/>
                <a:gd name="connsiteX4" fmla="*/ 0 w 5414181"/>
                <a:gd name="connsiteY4" fmla="*/ 389229 h 1641929"/>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438422 h 1691122"/>
                <a:gd name="connsiteX1" fmla="*/ 5414181 w 5414181"/>
                <a:gd name="connsiteY1" fmla="*/ 438422 h 1691122"/>
                <a:gd name="connsiteX2" fmla="*/ 5414181 w 5414181"/>
                <a:gd name="connsiteY2" fmla="*/ 1691122 h 1691122"/>
                <a:gd name="connsiteX3" fmla="*/ 0 w 5414181"/>
                <a:gd name="connsiteY3" fmla="*/ 1691122 h 1691122"/>
                <a:gd name="connsiteX4" fmla="*/ 0 w 5414181"/>
                <a:gd name="connsiteY4" fmla="*/ 438422 h 1691122"/>
                <a:gd name="connsiteX0" fmla="*/ 0 w 5414181"/>
                <a:gd name="connsiteY0" fmla="*/ 532632 h 1785332"/>
                <a:gd name="connsiteX1" fmla="*/ 5414181 w 5414181"/>
                <a:gd name="connsiteY1" fmla="*/ 532632 h 1785332"/>
                <a:gd name="connsiteX2" fmla="*/ 5414181 w 5414181"/>
                <a:gd name="connsiteY2" fmla="*/ 1785332 h 1785332"/>
                <a:gd name="connsiteX3" fmla="*/ 0 w 5414181"/>
                <a:gd name="connsiteY3" fmla="*/ 1785332 h 1785332"/>
                <a:gd name="connsiteX4" fmla="*/ 0 w 5414181"/>
                <a:gd name="connsiteY4" fmla="*/ 532632 h 1785332"/>
                <a:gd name="connsiteX0" fmla="*/ 0 w 5414181"/>
                <a:gd name="connsiteY0" fmla="*/ 654829 h 1907529"/>
                <a:gd name="connsiteX1" fmla="*/ 5414181 w 5414181"/>
                <a:gd name="connsiteY1" fmla="*/ 654829 h 1907529"/>
                <a:gd name="connsiteX2" fmla="*/ 5414181 w 5414181"/>
                <a:gd name="connsiteY2" fmla="*/ 1907529 h 1907529"/>
                <a:gd name="connsiteX3" fmla="*/ 0 w 5414181"/>
                <a:gd name="connsiteY3" fmla="*/ 1907529 h 1907529"/>
                <a:gd name="connsiteX4" fmla="*/ 0 w 5414181"/>
                <a:gd name="connsiteY4" fmla="*/ 654829 h 1907529"/>
                <a:gd name="connsiteX0" fmla="*/ 0 w 5414181"/>
                <a:gd name="connsiteY0" fmla="*/ 612884 h 1865584"/>
                <a:gd name="connsiteX1" fmla="*/ 2763656 w 5414181"/>
                <a:gd name="connsiteY1" fmla="*/ 0 h 1865584"/>
                <a:gd name="connsiteX2" fmla="*/ 5414181 w 5414181"/>
                <a:gd name="connsiteY2" fmla="*/ 612884 h 1865584"/>
                <a:gd name="connsiteX3" fmla="*/ 5414181 w 5414181"/>
                <a:gd name="connsiteY3" fmla="*/ 1865584 h 1865584"/>
                <a:gd name="connsiteX4" fmla="*/ 0 w 5414181"/>
                <a:gd name="connsiteY4" fmla="*/ 1865584 h 1865584"/>
                <a:gd name="connsiteX5" fmla="*/ 0 w 5414181"/>
                <a:gd name="connsiteY5" fmla="*/ 612884 h 1865584"/>
                <a:gd name="connsiteX0" fmla="*/ 0 w 5414181"/>
                <a:gd name="connsiteY0" fmla="*/ 428902 h 1681602"/>
                <a:gd name="connsiteX1" fmla="*/ 2741749 w 5414181"/>
                <a:gd name="connsiteY1" fmla="*/ 0 h 1681602"/>
                <a:gd name="connsiteX2" fmla="*/ 5414181 w 5414181"/>
                <a:gd name="connsiteY2" fmla="*/ 428902 h 1681602"/>
                <a:gd name="connsiteX3" fmla="*/ 5414181 w 5414181"/>
                <a:gd name="connsiteY3" fmla="*/ 1681602 h 1681602"/>
                <a:gd name="connsiteX4" fmla="*/ 0 w 5414181"/>
                <a:gd name="connsiteY4" fmla="*/ 1681602 h 1681602"/>
                <a:gd name="connsiteX5" fmla="*/ 0 w 5414181"/>
                <a:gd name="connsiteY5" fmla="*/ 428902 h 1681602"/>
                <a:gd name="connsiteX0" fmla="*/ 0 w 5414181"/>
                <a:gd name="connsiteY0" fmla="*/ 635881 h 1888581"/>
                <a:gd name="connsiteX1" fmla="*/ 2734447 w 5414181"/>
                <a:gd name="connsiteY1" fmla="*/ 0 h 1888581"/>
                <a:gd name="connsiteX2" fmla="*/ 5414181 w 5414181"/>
                <a:gd name="connsiteY2" fmla="*/ 635881 h 1888581"/>
                <a:gd name="connsiteX3" fmla="*/ 5414181 w 5414181"/>
                <a:gd name="connsiteY3" fmla="*/ 1888581 h 1888581"/>
                <a:gd name="connsiteX4" fmla="*/ 0 w 5414181"/>
                <a:gd name="connsiteY4" fmla="*/ 1888581 h 1888581"/>
                <a:gd name="connsiteX5" fmla="*/ 0 w 5414181"/>
                <a:gd name="connsiteY5" fmla="*/ 635881 h 1888581"/>
                <a:gd name="connsiteX0" fmla="*/ 0 w 5457994"/>
                <a:gd name="connsiteY0" fmla="*/ 635881 h 1888581"/>
                <a:gd name="connsiteX1" fmla="*/ 2734447 w 5457994"/>
                <a:gd name="connsiteY1" fmla="*/ 0 h 1888581"/>
                <a:gd name="connsiteX2" fmla="*/ 5457994 w 5457994"/>
                <a:gd name="connsiteY2" fmla="*/ 428902 h 1888581"/>
                <a:gd name="connsiteX3" fmla="*/ 5414181 w 5457994"/>
                <a:gd name="connsiteY3" fmla="*/ 1888581 h 1888581"/>
                <a:gd name="connsiteX4" fmla="*/ 0 w 5457994"/>
                <a:gd name="connsiteY4" fmla="*/ 1888581 h 1888581"/>
                <a:gd name="connsiteX5" fmla="*/ 0 w 5457994"/>
                <a:gd name="connsiteY5" fmla="*/ 635881 h 1888581"/>
                <a:gd name="connsiteX0" fmla="*/ 0 w 5457994"/>
                <a:gd name="connsiteY0" fmla="*/ 612883 h 1865583"/>
                <a:gd name="connsiteX1" fmla="*/ 2529984 w 5457994"/>
                <a:gd name="connsiteY1" fmla="*/ 0 h 1865583"/>
                <a:gd name="connsiteX2" fmla="*/ 5457994 w 5457994"/>
                <a:gd name="connsiteY2" fmla="*/ 405904 h 1865583"/>
                <a:gd name="connsiteX3" fmla="*/ 5414181 w 5457994"/>
                <a:gd name="connsiteY3" fmla="*/ 1865583 h 1865583"/>
                <a:gd name="connsiteX4" fmla="*/ 0 w 5457994"/>
                <a:gd name="connsiteY4" fmla="*/ 1865583 h 1865583"/>
                <a:gd name="connsiteX5" fmla="*/ 0 w 5457994"/>
                <a:gd name="connsiteY5" fmla="*/ 612883 h 1865583"/>
                <a:gd name="connsiteX0" fmla="*/ 0 w 5457994"/>
                <a:gd name="connsiteY0" fmla="*/ 520892 h 1773592"/>
                <a:gd name="connsiteX1" fmla="*/ 2449659 w 5457994"/>
                <a:gd name="connsiteY1" fmla="*/ 0 h 1773592"/>
                <a:gd name="connsiteX2" fmla="*/ 5457994 w 5457994"/>
                <a:gd name="connsiteY2" fmla="*/ 313913 h 1773592"/>
                <a:gd name="connsiteX3" fmla="*/ 5414181 w 5457994"/>
                <a:gd name="connsiteY3" fmla="*/ 1773592 h 1773592"/>
                <a:gd name="connsiteX4" fmla="*/ 0 w 5457994"/>
                <a:gd name="connsiteY4" fmla="*/ 1773592 h 1773592"/>
                <a:gd name="connsiteX5" fmla="*/ 0 w 5457994"/>
                <a:gd name="connsiteY5" fmla="*/ 520892 h 1773592"/>
                <a:gd name="connsiteX0" fmla="*/ 0 w 5457994"/>
                <a:gd name="connsiteY0" fmla="*/ 589885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589885 h 1842585"/>
                <a:gd name="connsiteX0" fmla="*/ 0 w 5457994"/>
                <a:gd name="connsiteY0" fmla="*/ 382906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382906 h 1842585"/>
                <a:gd name="connsiteX0" fmla="*/ 0 w 5457994"/>
                <a:gd name="connsiteY0" fmla="*/ 382906 h 1842585"/>
                <a:gd name="connsiteX1" fmla="*/ 2508077 w 5457994"/>
                <a:gd name="connsiteY1" fmla="*/ 0 h 1842585"/>
                <a:gd name="connsiteX2" fmla="*/ 5457994 w 5457994"/>
                <a:gd name="connsiteY2" fmla="*/ 382906 h 1842585"/>
                <a:gd name="connsiteX3" fmla="*/ 5414181 w 5457994"/>
                <a:gd name="connsiteY3" fmla="*/ 1842585 h 1842585"/>
                <a:gd name="connsiteX4" fmla="*/ 0 w 5457994"/>
                <a:gd name="connsiteY4" fmla="*/ 1842585 h 1842585"/>
                <a:gd name="connsiteX5" fmla="*/ 0 w 5457994"/>
                <a:gd name="connsiteY5" fmla="*/ 382906 h 1842585"/>
                <a:gd name="connsiteX0" fmla="*/ 0 w 5457994"/>
                <a:gd name="connsiteY0" fmla="*/ 269938 h 1729617"/>
                <a:gd name="connsiteX1" fmla="*/ 2603007 w 5457994"/>
                <a:gd name="connsiteY1" fmla="*/ 2021 h 1729617"/>
                <a:gd name="connsiteX2" fmla="*/ 5457994 w 5457994"/>
                <a:gd name="connsiteY2" fmla="*/ 269938 h 1729617"/>
                <a:gd name="connsiteX3" fmla="*/ 5414181 w 5457994"/>
                <a:gd name="connsiteY3" fmla="*/ 1729617 h 1729617"/>
                <a:gd name="connsiteX4" fmla="*/ 0 w 5457994"/>
                <a:gd name="connsiteY4" fmla="*/ 1729617 h 1729617"/>
                <a:gd name="connsiteX5" fmla="*/ 0 w 5457994"/>
                <a:gd name="connsiteY5" fmla="*/ 269938 h 1729617"/>
                <a:gd name="connsiteX0" fmla="*/ 0 w 5457994"/>
                <a:gd name="connsiteY0" fmla="*/ 313912 h 1773591"/>
                <a:gd name="connsiteX1" fmla="*/ 2639518 w 5457994"/>
                <a:gd name="connsiteY1" fmla="*/ 0 h 1773591"/>
                <a:gd name="connsiteX2" fmla="*/ 5457994 w 5457994"/>
                <a:gd name="connsiteY2" fmla="*/ 313912 h 1773591"/>
                <a:gd name="connsiteX3" fmla="*/ 5414181 w 5457994"/>
                <a:gd name="connsiteY3" fmla="*/ 1773591 h 1773591"/>
                <a:gd name="connsiteX4" fmla="*/ 0 w 5457994"/>
                <a:gd name="connsiteY4" fmla="*/ 1773591 h 1773591"/>
                <a:gd name="connsiteX5" fmla="*/ 0 w 5457994"/>
                <a:gd name="connsiteY5" fmla="*/ 313912 h 1773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57994" h="1773591">
                  <a:moveTo>
                    <a:pt x="0" y="313912"/>
                  </a:moveTo>
                  <a:cubicBezTo>
                    <a:pt x="613956" y="2982"/>
                    <a:pt x="1737155" y="0"/>
                    <a:pt x="2639518" y="0"/>
                  </a:cubicBezTo>
                  <a:cubicBezTo>
                    <a:pt x="3541881" y="0"/>
                    <a:pt x="5016240" y="2981"/>
                    <a:pt x="5457994" y="313912"/>
                  </a:cubicBezTo>
                  <a:lnTo>
                    <a:pt x="5414181" y="1773591"/>
                  </a:lnTo>
                  <a:lnTo>
                    <a:pt x="0" y="1773591"/>
                  </a:lnTo>
                  <a:lnTo>
                    <a:pt x="0" y="313912"/>
                  </a:lnTo>
                  <a:close/>
                </a:path>
              </a:pathLst>
            </a:custGeom>
            <a:solidFill>
              <a:srgbClr val="000000">
                <a:alpha val="30196"/>
              </a:srgb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9129"/>
              <a:endParaRPr lang="en-IN" sz="1867">
                <a:solidFill>
                  <a:prstClr val="white">
                    <a:lumMod val="65000"/>
                  </a:prstClr>
                </a:solidFill>
                <a:latin typeface="Arial Nova" panose="020B0504020202020204" pitchFamily="34" charset="0"/>
              </a:endParaRPr>
            </a:p>
          </p:txBody>
        </p:sp>
        <p:sp>
          <p:nvSpPr>
            <p:cNvPr id="6" name="Rectangle 5">
              <a:extLst>
                <a:ext uri="{FF2B5EF4-FFF2-40B4-BE49-F238E27FC236}">
                  <a16:creationId xmlns:a16="http://schemas.microsoft.com/office/drawing/2014/main" id="{C0D0441C-52CF-4BC1-81C1-F63B306F6497}"/>
                </a:ext>
              </a:extLst>
            </p:cNvPr>
            <p:cNvSpPr/>
            <p:nvPr/>
          </p:nvSpPr>
          <p:spPr>
            <a:xfrm rot="5400000" flipH="1">
              <a:off x="9491664" y="2030063"/>
              <a:ext cx="2408733" cy="16578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29129"/>
              <a:endParaRPr lang="en-IN" sz="1867">
                <a:solidFill>
                  <a:prstClr val="white"/>
                </a:solidFill>
                <a:latin typeface="Arial Nova" panose="020B0504020202020204" pitchFamily="34" charset="0"/>
              </a:endParaRPr>
            </a:p>
          </p:txBody>
        </p:sp>
      </p:grpSp>
      <p:sp>
        <p:nvSpPr>
          <p:cNvPr id="7" name="AutoShape 60">
            <a:extLst>
              <a:ext uri="{FF2B5EF4-FFF2-40B4-BE49-F238E27FC236}">
                <a16:creationId xmlns:a16="http://schemas.microsoft.com/office/drawing/2014/main" id="{B0B5F83F-8527-4AA2-8E57-E26E20B9ABEC}"/>
              </a:ext>
            </a:extLst>
          </p:cNvPr>
          <p:cNvSpPr>
            <a:spLocks noChangeAspect="1" noChangeArrowheads="1" noTextEdit="1"/>
          </p:cNvSpPr>
          <p:nvPr userDrawn="1"/>
        </p:nvSpPr>
        <p:spPr bwMode="auto">
          <a:xfrm>
            <a:off x="3534222" y="2696297"/>
            <a:ext cx="5123559" cy="1583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915" tIns="46457" rIns="92915" bIns="46457" numCol="1" anchor="t" anchorCtr="0" compatLnSpc="1">
            <a:prstTxWarp prst="textNoShape">
              <a:avLst/>
            </a:prstTxWarp>
          </a:bodyPr>
          <a:lstStyle/>
          <a:p>
            <a:pPr algn="ctr" defTabSz="929129"/>
            <a:r>
              <a:rPr lang="en-IN" sz="8133">
                <a:solidFill>
                  <a:srgbClr val="595959"/>
                </a:solidFill>
                <a:latin typeface="Arial Nova" panose="020B0504020202020204" pitchFamily="34" charset="0"/>
              </a:rPr>
              <a:t>Thank you</a:t>
            </a:r>
          </a:p>
        </p:txBody>
      </p:sp>
      <p:grpSp>
        <p:nvGrpSpPr>
          <p:cNvPr id="8" name="Group 7">
            <a:extLst>
              <a:ext uri="{FF2B5EF4-FFF2-40B4-BE49-F238E27FC236}">
                <a16:creationId xmlns:a16="http://schemas.microsoft.com/office/drawing/2014/main" id="{7F8B8839-2DE8-4E32-AACE-5718126A1761}"/>
              </a:ext>
            </a:extLst>
          </p:cNvPr>
          <p:cNvGrpSpPr/>
          <p:nvPr userDrawn="1"/>
        </p:nvGrpSpPr>
        <p:grpSpPr>
          <a:xfrm>
            <a:off x="388419" y="4989095"/>
            <a:ext cx="11353773" cy="1010795"/>
            <a:chOff x="388418" y="4989095"/>
            <a:chExt cx="11353773" cy="1010794"/>
          </a:xfrm>
        </p:grpSpPr>
        <p:cxnSp>
          <p:nvCxnSpPr>
            <p:cNvPr id="9" name="Straight Connector 8">
              <a:extLst>
                <a:ext uri="{FF2B5EF4-FFF2-40B4-BE49-F238E27FC236}">
                  <a16:creationId xmlns:a16="http://schemas.microsoft.com/office/drawing/2014/main" id="{493061BB-6E88-49D5-96AC-0D4B954CFE65}"/>
                </a:ext>
              </a:extLst>
            </p:cNvPr>
            <p:cNvCxnSpPr/>
            <p:nvPr userDrawn="1"/>
          </p:nvCxnSpPr>
          <p:spPr>
            <a:xfrm>
              <a:off x="163566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3EF8E9F-DDCB-4541-A42F-60DCBE2D01F7}"/>
                </a:ext>
              </a:extLst>
            </p:cNvPr>
            <p:cNvCxnSpPr/>
            <p:nvPr userDrawn="1"/>
          </p:nvCxnSpPr>
          <p:spPr>
            <a:xfrm>
              <a:off x="3448423"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65E21C7-F0FC-40D8-9ED6-3186344B50E3}"/>
                </a:ext>
              </a:extLst>
            </p:cNvPr>
            <p:cNvCxnSpPr/>
            <p:nvPr userDrawn="1"/>
          </p:nvCxnSpPr>
          <p:spPr>
            <a:xfrm>
              <a:off x="50686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DBF9EBE0-1E6B-4658-8793-8756CA68361A}"/>
                </a:ext>
              </a:extLst>
            </p:cNvPr>
            <p:cNvCxnSpPr/>
            <p:nvPr userDrawn="1"/>
          </p:nvCxnSpPr>
          <p:spPr>
            <a:xfrm>
              <a:off x="68690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1ECCAEF2-56FF-434C-A027-5AC490A216F8}"/>
                </a:ext>
              </a:extLst>
            </p:cNvPr>
            <p:cNvCxnSpPr/>
            <p:nvPr userDrawn="1"/>
          </p:nvCxnSpPr>
          <p:spPr>
            <a:xfrm>
              <a:off x="8553475"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85EF6AD-A134-4584-BD4C-16BF16437488}"/>
                </a:ext>
              </a:extLst>
            </p:cNvPr>
            <p:cNvCxnSpPr/>
            <p:nvPr userDrawn="1"/>
          </p:nvCxnSpPr>
          <p:spPr>
            <a:xfrm>
              <a:off x="10221854" y="4989095"/>
              <a:ext cx="0" cy="994610"/>
            </a:xfrm>
            <a:prstGeom prst="line">
              <a:avLst/>
            </a:prstGeom>
            <a:ln>
              <a:solidFill>
                <a:srgbClr val="54666F"/>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67E9512F-07E0-4A16-9DA9-947B2A8C3BD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88418" y="4994607"/>
              <a:ext cx="11353773" cy="1005282"/>
            </a:xfrm>
            <a:prstGeom prst="rect">
              <a:avLst/>
            </a:prstGeom>
          </p:spPr>
        </p:pic>
      </p:grpSp>
      <p:pic>
        <p:nvPicPr>
          <p:cNvPr id="18" name="Picture 17">
            <a:extLst>
              <a:ext uri="{FF2B5EF4-FFF2-40B4-BE49-F238E27FC236}">
                <a16:creationId xmlns:a16="http://schemas.microsoft.com/office/drawing/2014/main" id="{D00E8AED-823F-4FE2-A1E5-33EBECA3A3A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12292" y="472819"/>
            <a:ext cx="2276797" cy="1911095"/>
          </a:xfrm>
          <a:prstGeom prst="rect">
            <a:avLst/>
          </a:prstGeom>
        </p:spPr>
      </p:pic>
      <p:pic>
        <p:nvPicPr>
          <p:cNvPr id="19" name="Picture 18">
            <a:extLst>
              <a:ext uri="{FF2B5EF4-FFF2-40B4-BE49-F238E27FC236}">
                <a16:creationId xmlns:a16="http://schemas.microsoft.com/office/drawing/2014/main" id="{BC4C3551-2C7A-40BB-8A32-75878B1B013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007775" y="472819"/>
            <a:ext cx="2276797" cy="1911095"/>
          </a:xfrm>
          <a:prstGeom prst="rect">
            <a:avLst/>
          </a:prstGeom>
        </p:spPr>
      </p:pic>
    </p:spTree>
    <p:extLst>
      <p:ext uri="{BB962C8B-B14F-4D97-AF65-F5344CB8AC3E}">
        <p14:creationId xmlns:p14="http://schemas.microsoft.com/office/powerpoint/2010/main" val="180810080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Full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Tree>
    <p:extLst>
      <p:ext uri="{BB962C8B-B14F-4D97-AF65-F5344CB8AC3E}">
        <p14:creationId xmlns:p14="http://schemas.microsoft.com/office/powerpoint/2010/main" val="20884407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69B1578-6875-4FE4-99AE-450C6FFB42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24257"/>
            <a:ext cx="12192000" cy="6858000"/>
          </a:xfrm>
          <a:prstGeom prst="rect">
            <a:avLst/>
          </a:prstGeom>
        </p:spPr>
      </p:pic>
      <p:sp>
        <p:nvSpPr>
          <p:cNvPr id="28" name="Text Placeholder 16">
            <a:extLst>
              <a:ext uri="{FF2B5EF4-FFF2-40B4-BE49-F238E27FC236}">
                <a16:creationId xmlns:a16="http://schemas.microsoft.com/office/drawing/2014/main" id="{A0043FE2-98C6-40A8-A25D-C92BA3A47DCF}"/>
              </a:ext>
            </a:extLst>
          </p:cNvPr>
          <p:cNvSpPr>
            <a:spLocks noGrp="1"/>
          </p:cNvSpPr>
          <p:nvPr>
            <p:ph type="body" sz="quarter" idx="13" hasCustomPrompt="1"/>
          </p:nvPr>
        </p:nvSpPr>
        <p:spPr>
          <a:xfrm>
            <a:off x="445466" y="1465755"/>
            <a:ext cx="5408709" cy="1938988"/>
          </a:xfrm>
        </p:spPr>
        <p:txBody>
          <a:bodyPr>
            <a:noAutofit/>
          </a:bodyPr>
          <a:lstStyle>
            <a:lvl1pPr marL="0" indent="0" algn="l">
              <a:lnSpc>
                <a:spcPts val="4000"/>
              </a:lnSpc>
              <a:spcBef>
                <a:spcPts val="0"/>
              </a:spcBef>
              <a:buNone/>
              <a:defRPr sz="3733" b="1" cap="all" baseline="0">
                <a:solidFill>
                  <a:srgbClr val="00FFFF"/>
                </a:solidFill>
              </a:defRPr>
            </a:lvl1pPr>
          </a:lstStyle>
          <a:p>
            <a:pPr lvl="0"/>
            <a:r>
              <a:rPr lang="en-US"/>
              <a:t>TITLE OF THE SLIDE - LINE ONE</a:t>
            </a:r>
            <a:endParaRPr lang="en-IN"/>
          </a:p>
        </p:txBody>
      </p:sp>
      <p:sp>
        <p:nvSpPr>
          <p:cNvPr id="29" name="Text Placeholder 16">
            <a:extLst>
              <a:ext uri="{FF2B5EF4-FFF2-40B4-BE49-F238E27FC236}">
                <a16:creationId xmlns:a16="http://schemas.microsoft.com/office/drawing/2014/main" id="{AB770F6E-1524-4A33-82FC-93CB64C2692F}"/>
              </a:ext>
            </a:extLst>
          </p:cNvPr>
          <p:cNvSpPr>
            <a:spLocks noGrp="1"/>
          </p:cNvSpPr>
          <p:nvPr>
            <p:ph type="body" sz="quarter" idx="14" hasCustomPrompt="1"/>
          </p:nvPr>
        </p:nvSpPr>
        <p:spPr>
          <a:xfrm>
            <a:off x="445466" y="3404743"/>
            <a:ext cx="9755085" cy="454763"/>
          </a:xfrm>
        </p:spPr>
        <p:txBody>
          <a:bodyPr>
            <a:noAutofit/>
          </a:bodyPr>
          <a:lstStyle>
            <a:lvl1pPr marL="0" indent="0">
              <a:lnSpc>
                <a:spcPts val="2667"/>
              </a:lnSpc>
              <a:spcBef>
                <a:spcPts val="0"/>
              </a:spcBef>
              <a:buNone/>
              <a:defRPr sz="2400" b="0" baseline="0">
                <a:solidFill>
                  <a:schemeClr val="bg1"/>
                </a:solidFill>
              </a:defRPr>
            </a:lvl1pPr>
          </a:lstStyle>
          <a:p>
            <a:pPr lvl="0"/>
            <a:r>
              <a:rPr lang="en-US"/>
              <a:t>Sub Title </a:t>
            </a:r>
          </a:p>
        </p:txBody>
      </p:sp>
      <p:sp>
        <p:nvSpPr>
          <p:cNvPr id="30" name="Text Placeholder 16">
            <a:extLst>
              <a:ext uri="{FF2B5EF4-FFF2-40B4-BE49-F238E27FC236}">
                <a16:creationId xmlns:a16="http://schemas.microsoft.com/office/drawing/2014/main" id="{155CA787-D36C-48A9-A94B-D13C3645EBA1}"/>
              </a:ext>
            </a:extLst>
          </p:cNvPr>
          <p:cNvSpPr>
            <a:spLocks noGrp="1"/>
          </p:cNvSpPr>
          <p:nvPr>
            <p:ph type="body" sz="quarter" idx="15" hasCustomPrompt="1"/>
          </p:nvPr>
        </p:nvSpPr>
        <p:spPr>
          <a:xfrm>
            <a:off x="445465" y="3995281"/>
            <a:ext cx="6816328" cy="369471"/>
          </a:xfrm>
        </p:spPr>
        <p:txBody>
          <a:bodyPr anchor="t">
            <a:noAutofit/>
          </a:bodyPr>
          <a:lstStyle>
            <a:lvl1pPr marL="0" indent="0">
              <a:lnSpc>
                <a:spcPts val="2400"/>
              </a:lnSpc>
              <a:buNone/>
              <a:defRPr sz="1600" b="0">
                <a:solidFill>
                  <a:schemeClr val="bg1">
                    <a:lumMod val="85000"/>
                  </a:schemeClr>
                </a:solidFill>
              </a:defRPr>
            </a:lvl1pPr>
          </a:lstStyle>
          <a:p>
            <a:pPr lvl="0"/>
            <a:r>
              <a:rPr lang="en-US"/>
              <a:t>Month 2021</a:t>
            </a:r>
          </a:p>
        </p:txBody>
      </p:sp>
      <p:pic>
        <p:nvPicPr>
          <p:cNvPr id="3" name="Picture 2" descr="Image result for sify logo">
            <a:extLst>
              <a:ext uri="{FF2B5EF4-FFF2-40B4-BE49-F238E27FC236}">
                <a16:creationId xmlns:a16="http://schemas.microsoft.com/office/drawing/2014/main" id="{B9E3F920-C1F0-1E01-8293-E3DD6DD90677}"/>
              </a:ext>
            </a:extLst>
          </p:cNvPr>
          <p:cNvPicPr>
            <a:picLocks noChangeAspect="1" noChangeArrowheads="1"/>
          </p:cNvPicPr>
          <p:nvPr userDrawn="1"/>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24063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D5F2C51-22FF-4E32-AD34-F0CCA451A8EF}"/>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7" name="Title 4">
            <a:extLst>
              <a:ext uri="{FF2B5EF4-FFF2-40B4-BE49-F238E27FC236}">
                <a16:creationId xmlns:a16="http://schemas.microsoft.com/office/drawing/2014/main" id="{A2FB823F-6961-4B9A-80AC-CFF66BA11E63}"/>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a:t>TITLE OF THE SLIDE GOES HERE</a:t>
            </a:r>
          </a:p>
        </p:txBody>
      </p:sp>
      <p:grpSp>
        <p:nvGrpSpPr>
          <p:cNvPr id="8" name="Group 7">
            <a:extLst>
              <a:ext uri="{FF2B5EF4-FFF2-40B4-BE49-F238E27FC236}">
                <a16:creationId xmlns:a16="http://schemas.microsoft.com/office/drawing/2014/main" id="{648329CD-DDB5-4D8C-8424-F53018124232}"/>
              </a:ext>
            </a:extLst>
          </p:cNvPr>
          <p:cNvGrpSpPr/>
          <p:nvPr userDrawn="1"/>
        </p:nvGrpSpPr>
        <p:grpSpPr>
          <a:xfrm>
            <a:off x="85840" y="6516891"/>
            <a:ext cx="1631200" cy="307777"/>
            <a:chOff x="1066800" y="4063365"/>
            <a:chExt cx="1223400" cy="230833"/>
          </a:xfrm>
        </p:grpSpPr>
        <p:pic>
          <p:nvPicPr>
            <p:cNvPr id="9" name="Picture 8">
              <a:extLst>
                <a:ext uri="{FF2B5EF4-FFF2-40B4-BE49-F238E27FC236}">
                  <a16:creationId xmlns:a16="http://schemas.microsoft.com/office/drawing/2014/main" id="{73EEE93B-2A3C-4D7B-A512-ADEDBCF31518}"/>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0" name="TextBox 9">
              <a:extLst>
                <a:ext uri="{FF2B5EF4-FFF2-40B4-BE49-F238E27FC236}">
                  <a16:creationId xmlns:a16="http://schemas.microsoft.com/office/drawing/2014/main" id="{F729BEA4-D322-4EFB-960C-F651CF84A409}"/>
                </a:ext>
              </a:extLst>
            </p:cNvPr>
            <p:cNvSpPr txBox="1"/>
            <p:nvPr/>
          </p:nvSpPr>
          <p:spPr>
            <a:xfrm>
              <a:off x="1269120" y="4063365"/>
              <a:ext cx="1021080" cy="230833"/>
            </a:xfrm>
            <a:prstGeom prst="rect">
              <a:avLst/>
            </a:prstGeom>
            <a:noFill/>
          </p:spPr>
          <p:txBody>
            <a:bodyPr wrap="square" rtlCol="0">
              <a:spAutoFit/>
            </a:bodyPr>
            <a:lstStyle/>
            <a:p>
              <a:r>
                <a:rPr lang="en-US" sz="1400">
                  <a:solidFill>
                    <a:schemeClr val="bg1"/>
                  </a:solidFill>
                  <a:latin typeface="Arial Nova" panose="020B0504020202020204" pitchFamily="34" charset="0"/>
                </a:rPr>
                <a:t>cloud@core</a:t>
              </a:r>
              <a:r>
                <a:rPr lang="en-US" sz="1067" baseline="30000">
                  <a:solidFill>
                    <a:schemeClr val="bg1"/>
                  </a:solidFill>
                  <a:latin typeface="Arial Nova" panose="020B0504020202020204" pitchFamily="34" charset="0"/>
                </a:rPr>
                <a:t>TM</a:t>
              </a:r>
              <a:endParaRPr lang="en-US" sz="1400" baseline="30000">
                <a:solidFill>
                  <a:schemeClr val="bg1"/>
                </a:solidFill>
                <a:latin typeface="Arial Nova" panose="020B0504020202020204" pitchFamily="34" charset="0"/>
              </a:endParaRPr>
            </a:p>
          </p:txBody>
        </p:sp>
      </p:grpSp>
    </p:spTree>
    <p:extLst>
      <p:ext uri="{BB962C8B-B14F-4D97-AF65-F5344CB8AC3E}">
        <p14:creationId xmlns:p14="http://schemas.microsoft.com/office/powerpoint/2010/main" val="267852530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1D98580F-B55F-45C3-BF73-796A62CD2707}"/>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7" name="Title 4">
            <a:extLst>
              <a:ext uri="{FF2B5EF4-FFF2-40B4-BE49-F238E27FC236}">
                <a16:creationId xmlns:a16="http://schemas.microsoft.com/office/drawing/2014/main" id="{80AB11FA-7A2E-4435-87AF-1B9AD03715CC}"/>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a:t>TITLE OF THE SLIDE GOES HERE</a:t>
            </a:r>
          </a:p>
        </p:txBody>
      </p:sp>
      <p:grpSp>
        <p:nvGrpSpPr>
          <p:cNvPr id="8" name="Group 7">
            <a:extLst>
              <a:ext uri="{FF2B5EF4-FFF2-40B4-BE49-F238E27FC236}">
                <a16:creationId xmlns:a16="http://schemas.microsoft.com/office/drawing/2014/main" id="{7E1830AA-888D-429F-A0B3-7985C459007E}"/>
              </a:ext>
            </a:extLst>
          </p:cNvPr>
          <p:cNvGrpSpPr/>
          <p:nvPr userDrawn="1"/>
        </p:nvGrpSpPr>
        <p:grpSpPr>
          <a:xfrm>
            <a:off x="85840" y="6516891"/>
            <a:ext cx="1631200" cy="307777"/>
            <a:chOff x="1066800" y="4063365"/>
            <a:chExt cx="1223400" cy="230833"/>
          </a:xfrm>
        </p:grpSpPr>
        <p:pic>
          <p:nvPicPr>
            <p:cNvPr id="9" name="Picture 8">
              <a:extLst>
                <a:ext uri="{FF2B5EF4-FFF2-40B4-BE49-F238E27FC236}">
                  <a16:creationId xmlns:a16="http://schemas.microsoft.com/office/drawing/2014/main" id="{D6CF50AE-69C2-4EE4-AB6B-07D8680E7B97}"/>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0" name="TextBox 9">
              <a:extLst>
                <a:ext uri="{FF2B5EF4-FFF2-40B4-BE49-F238E27FC236}">
                  <a16:creationId xmlns:a16="http://schemas.microsoft.com/office/drawing/2014/main" id="{1BE4665D-AC01-4335-8538-112E3A4E0754}"/>
                </a:ext>
              </a:extLst>
            </p:cNvPr>
            <p:cNvSpPr txBox="1"/>
            <p:nvPr/>
          </p:nvSpPr>
          <p:spPr>
            <a:xfrm>
              <a:off x="1269120" y="4063365"/>
              <a:ext cx="1021080" cy="230833"/>
            </a:xfrm>
            <a:prstGeom prst="rect">
              <a:avLst/>
            </a:prstGeom>
            <a:noFill/>
          </p:spPr>
          <p:txBody>
            <a:bodyPr wrap="square" rtlCol="0">
              <a:spAutoFit/>
            </a:bodyPr>
            <a:lstStyle/>
            <a:p>
              <a:r>
                <a:rPr lang="en-US" sz="1400">
                  <a:solidFill>
                    <a:schemeClr val="bg1"/>
                  </a:solidFill>
                  <a:latin typeface="Arial Nova" panose="020B0504020202020204" pitchFamily="34" charset="0"/>
                </a:rPr>
                <a:t>cloud@core</a:t>
              </a:r>
              <a:r>
                <a:rPr lang="en-US" sz="1067" baseline="30000">
                  <a:solidFill>
                    <a:schemeClr val="bg1"/>
                  </a:solidFill>
                  <a:latin typeface="Arial Nova" panose="020B0504020202020204" pitchFamily="34" charset="0"/>
                </a:rPr>
                <a:t>TM</a:t>
              </a:r>
              <a:endParaRPr lang="en-US" sz="1400" baseline="30000">
                <a:solidFill>
                  <a:schemeClr val="bg1"/>
                </a:solidFill>
                <a:latin typeface="Arial Nova" panose="020B0504020202020204" pitchFamily="34" charset="0"/>
              </a:endParaRPr>
            </a:p>
          </p:txBody>
        </p:sp>
      </p:grpSp>
      <p:sp>
        <p:nvSpPr>
          <p:cNvPr id="3" name="Content Placeholder 2"/>
          <p:cNvSpPr>
            <a:spLocks noGrp="1"/>
          </p:cNvSpPr>
          <p:nvPr>
            <p:ph idx="1"/>
          </p:nvPr>
        </p:nvSpPr>
        <p:spPr>
          <a:xfrm>
            <a:off x="432000" y="1316568"/>
            <a:ext cx="11328200" cy="4993217"/>
          </a:xfrm>
        </p:spPr>
        <p:txBody>
          <a:bodyPr/>
          <a:lstStyle>
            <a:lvl1pPr marL="302355" indent="-302355">
              <a:buFont typeface="Wingdings" panose="05000000000000000000" pitchFamily="2" charset="2"/>
              <a:buChar char="§"/>
              <a:defRPr>
                <a:solidFill>
                  <a:schemeClr val="bg1"/>
                </a:solidFill>
                <a:latin typeface="Arial Nova" panose="020B0504020202020204" pitchFamily="34" charset="0"/>
              </a:defRPr>
            </a:lvl1pPr>
            <a:lvl2pPr>
              <a:defRPr sz="2133">
                <a:solidFill>
                  <a:schemeClr val="bg1"/>
                </a:solidFill>
                <a:latin typeface="Arial Nova" panose="020B0504020202020204" pitchFamily="34" charset="0"/>
              </a:defRPr>
            </a:lvl2pPr>
            <a:lvl3pPr marL="1055974">
              <a:defRPr sz="2133">
                <a:solidFill>
                  <a:schemeClr val="bg1"/>
                </a:solidFill>
                <a:latin typeface="Arial Nova" panose="020B0504020202020204" pitchFamily="34" charset="0"/>
              </a:defRPr>
            </a:lvl3pPr>
            <a:lvl4pPr marL="1439964">
              <a:defRPr sz="1867">
                <a:solidFill>
                  <a:schemeClr val="bg1"/>
                </a:solidFill>
                <a:latin typeface="Arial Nova" panose="020B0504020202020204" pitchFamily="34" charset="0"/>
              </a:defRPr>
            </a:lvl4pPr>
            <a:lvl5pPr marL="1775956">
              <a:defRPr sz="1867">
                <a:solidFill>
                  <a:schemeClr val="bg1"/>
                </a:solidFill>
                <a:latin typeface="Arial Nova"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lvl1pPr>
              <a:defRPr>
                <a:latin typeface="Arial Nova" panose="020B0504020202020204" pitchFamily="34" charset="0"/>
              </a:defRPr>
            </a:lvl1pPr>
          </a:lstStyle>
          <a:p>
            <a:fld id="{D6AB342A-830E-438F-A6A8-BEDF509AB0A8}" type="slidenum">
              <a:rPr lang="en-US" smtClean="0"/>
              <a:pPr/>
              <a:t>‹#›</a:t>
            </a:fld>
            <a:endParaRPr lang="en-US"/>
          </a:p>
        </p:txBody>
      </p:sp>
    </p:spTree>
    <p:extLst>
      <p:ext uri="{BB962C8B-B14F-4D97-AF65-F5344CB8AC3E}">
        <p14:creationId xmlns:p14="http://schemas.microsoft.com/office/powerpoint/2010/main" val="12466320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5DEAEFD-1C1C-4705-A7B4-C18700C0D051}"/>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8" name="Title 4">
            <a:extLst>
              <a:ext uri="{FF2B5EF4-FFF2-40B4-BE49-F238E27FC236}">
                <a16:creationId xmlns:a16="http://schemas.microsoft.com/office/drawing/2014/main" id="{32A6F2CD-2248-4E26-805E-67B423ABE9CA}"/>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a:t>TITLE OF THE SLIDE GOES HERE</a:t>
            </a:r>
          </a:p>
        </p:txBody>
      </p:sp>
      <p:grpSp>
        <p:nvGrpSpPr>
          <p:cNvPr id="9" name="Group 8">
            <a:extLst>
              <a:ext uri="{FF2B5EF4-FFF2-40B4-BE49-F238E27FC236}">
                <a16:creationId xmlns:a16="http://schemas.microsoft.com/office/drawing/2014/main" id="{7529C921-18CF-4A1E-BB95-922460B5DC60}"/>
              </a:ext>
            </a:extLst>
          </p:cNvPr>
          <p:cNvGrpSpPr/>
          <p:nvPr userDrawn="1"/>
        </p:nvGrpSpPr>
        <p:grpSpPr>
          <a:xfrm>
            <a:off x="85840" y="6516891"/>
            <a:ext cx="1631200" cy="307777"/>
            <a:chOff x="1066800" y="4063365"/>
            <a:chExt cx="1223400" cy="230833"/>
          </a:xfrm>
        </p:grpSpPr>
        <p:pic>
          <p:nvPicPr>
            <p:cNvPr id="10" name="Picture 9">
              <a:extLst>
                <a:ext uri="{FF2B5EF4-FFF2-40B4-BE49-F238E27FC236}">
                  <a16:creationId xmlns:a16="http://schemas.microsoft.com/office/drawing/2014/main" id="{8E64CED7-404C-42CF-AE0F-95F58C51F909}"/>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1" name="TextBox 10">
              <a:extLst>
                <a:ext uri="{FF2B5EF4-FFF2-40B4-BE49-F238E27FC236}">
                  <a16:creationId xmlns:a16="http://schemas.microsoft.com/office/drawing/2014/main" id="{B5172F8D-805D-48CD-85FF-0ECF78909EF2}"/>
                </a:ext>
              </a:extLst>
            </p:cNvPr>
            <p:cNvSpPr txBox="1"/>
            <p:nvPr/>
          </p:nvSpPr>
          <p:spPr>
            <a:xfrm>
              <a:off x="1269120" y="4063365"/>
              <a:ext cx="1021080" cy="230833"/>
            </a:xfrm>
            <a:prstGeom prst="rect">
              <a:avLst/>
            </a:prstGeom>
            <a:noFill/>
          </p:spPr>
          <p:txBody>
            <a:bodyPr wrap="square" rtlCol="0">
              <a:spAutoFit/>
            </a:bodyPr>
            <a:lstStyle/>
            <a:p>
              <a:r>
                <a:rPr lang="en-US" sz="1400">
                  <a:solidFill>
                    <a:schemeClr val="bg1"/>
                  </a:solidFill>
                  <a:latin typeface="Arial Nova" panose="020B0504020202020204" pitchFamily="34" charset="0"/>
                </a:rPr>
                <a:t>cloud@core</a:t>
              </a:r>
              <a:r>
                <a:rPr lang="en-US" sz="1067" baseline="30000">
                  <a:solidFill>
                    <a:schemeClr val="bg1"/>
                  </a:solidFill>
                  <a:latin typeface="Arial Nova" panose="020B0504020202020204" pitchFamily="34" charset="0"/>
                </a:rPr>
                <a:t>TM</a:t>
              </a:r>
              <a:endParaRPr lang="en-US" sz="1400" baseline="30000">
                <a:solidFill>
                  <a:schemeClr val="bg1"/>
                </a:solidFill>
                <a:latin typeface="Arial Nova" panose="020B0504020202020204" pitchFamily="34" charset="0"/>
              </a:endParaRPr>
            </a:p>
          </p:txBody>
        </p:sp>
      </p:grpSp>
      <p:sp>
        <p:nvSpPr>
          <p:cNvPr id="3" name="Content Placeholder 2"/>
          <p:cNvSpPr>
            <a:spLocks noGrp="1"/>
          </p:cNvSpPr>
          <p:nvPr>
            <p:ph sz="half" idx="1" hasCustomPrompt="1"/>
          </p:nvPr>
        </p:nvSpPr>
        <p:spPr>
          <a:xfrm>
            <a:off x="431801" y="1316568"/>
            <a:ext cx="5425017" cy="4993216"/>
          </a:xfrm>
        </p:spPr>
        <p:txBody>
          <a:bodyPr>
            <a:normAutofit/>
          </a:bodyPr>
          <a:lstStyle>
            <a:lvl1pPr marL="302355" indent="-302355">
              <a:buFont typeface="Wingdings" panose="05000000000000000000" pitchFamily="2" charset="2"/>
              <a:buChar char="§"/>
              <a:defRPr sz="2133">
                <a:solidFill>
                  <a:schemeClr val="bg1"/>
                </a:solidFill>
                <a:latin typeface="Arial Nova" panose="020B0504020202020204" pitchFamily="34" charset="0"/>
              </a:defRPr>
            </a:lvl1pPr>
            <a:lvl2pPr>
              <a:defRPr sz="1867">
                <a:solidFill>
                  <a:schemeClr val="bg1"/>
                </a:solidFill>
                <a:latin typeface="Arial Nova" panose="020B0504020202020204" pitchFamily="34" charset="0"/>
              </a:defRPr>
            </a:lvl2pPr>
            <a:lvl3pPr>
              <a:defRPr sz="1600">
                <a:solidFill>
                  <a:schemeClr val="bg1"/>
                </a:solidFill>
                <a:latin typeface="Arial Nova" panose="020B0504020202020204" pitchFamily="34" charset="0"/>
              </a:defRPr>
            </a:lvl3pPr>
            <a:lvl4pPr>
              <a:defRPr sz="1467">
                <a:solidFill>
                  <a:schemeClr val="bg1"/>
                </a:solidFill>
                <a:latin typeface="Arial Nova" panose="020B0504020202020204" pitchFamily="34" charset="0"/>
              </a:defRPr>
            </a:lvl4pPr>
            <a:lvl5pPr>
              <a:defRPr sz="1467">
                <a:solidFill>
                  <a:schemeClr val="bg1"/>
                </a:solidFill>
                <a:latin typeface="Arial Nova" panose="020B050402020202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335184" y="1316568"/>
            <a:ext cx="5425016" cy="4993216"/>
          </a:xfrm>
        </p:spPr>
        <p:txBody>
          <a:bodyPr>
            <a:normAutofit/>
          </a:bodyPr>
          <a:lstStyle>
            <a:lvl1pPr marL="302355" indent="-302355">
              <a:buFont typeface="Wingdings" panose="05000000000000000000" pitchFamily="2" charset="2"/>
              <a:buChar char="§"/>
              <a:defRPr sz="2133">
                <a:solidFill>
                  <a:schemeClr val="bg1"/>
                </a:solidFill>
                <a:latin typeface="Arial Nova" panose="020B0504020202020204" pitchFamily="34" charset="0"/>
              </a:defRPr>
            </a:lvl1pPr>
            <a:lvl2pPr>
              <a:defRPr sz="1867">
                <a:solidFill>
                  <a:schemeClr val="bg1"/>
                </a:solidFill>
                <a:latin typeface="Arial Nova" panose="020B0504020202020204" pitchFamily="34" charset="0"/>
              </a:defRPr>
            </a:lvl2pPr>
            <a:lvl3pPr>
              <a:defRPr sz="1600">
                <a:solidFill>
                  <a:schemeClr val="bg1"/>
                </a:solidFill>
                <a:latin typeface="Arial Nova" panose="020B0504020202020204" pitchFamily="34" charset="0"/>
              </a:defRPr>
            </a:lvl3pPr>
            <a:lvl4pPr>
              <a:defRPr sz="1467">
                <a:solidFill>
                  <a:schemeClr val="bg1"/>
                </a:solidFill>
                <a:latin typeface="Arial Nova" panose="020B0504020202020204" pitchFamily="34" charset="0"/>
              </a:defRPr>
            </a:lvl4pPr>
            <a:lvl5pPr>
              <a:defRPr sz="1467">
                <a:solidFill>
                  <a:schemeClr val="bg1"/>
                </a:solidFill>
                <a:latin typeface="Arial Nova" panose="020B050402020202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lvl1pPr>
              <a:defRPr>
                <a:latin typeface="Arial Nova" panose="020B0504020202020204" pitchFamily="34" charset="0"/>
              </a:defRPr>
            </a:lvl1pPr>
          </a:lstStyle>
          <a:p>
            <a:fld id="{D6AB342A-830E-438F-A6A8-BEDF509AB0A8}" type="slidenum">
              <a:rPr lang="en-US" smtClean="0"/>
              <a:pPr/>
              <a:t>‹#›</a:t>
            </a:fld>
            <a:endParaRPr lang="en-US"/>
          </a:p>
        </p:txBody>
      </p:sp>
    </p:spTree>
    <p:extLst>
      <p:ext uri="{BB962C8B-B14F-4D97-AF65-F5344CB8AC3E}">
        <p14:creationId xmlns:p14="http://schemas.microsoft.com/office/powerpoint/2010/main" val="6507273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pic>
        <p:nvPicPr>
          <p:cNvPr id="11" name="Picture 6" descr="http://skillwise.in/consulting/images_new/logo/sify.png">
            <a:extLst>
              <a:ext uri="{FF2B5EF4-FFF2-40B4-BE49-F238E27FC236}">
                <a16:creationId xmlns:a16="http://schemas.microsoft.com/office/drawing/2014/main" id="{E95DE93F-67CB-4FB4-9215-63C8D341FAE1}"/>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0300771" y="-129719"/>
            <a:ext cx="1592940" cy="1592939"/>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p:cNvSpPr>
            <a:spLocks noGrp="1"/>
          </p:cNvSpPr>
          <p:nvPr>
            <p:ph type="title" hasCustomPrompt="1"/>
          </p:nvPr>
        </p:nvSpPr>
        <p:spPr/>
        <p:txBody>
          <a:bodyPr/>
          <a:lstStyle>
            <a:lvl1pPr>
              <a:defRPr baseline="0"/>
            </a:lvl1pPr>
          </a:lstStyle>
          <a:p>
            <a:r>
              <a:rPr lang="en-US"/>
              <a:t>TITLE OF THE SLIDE GOES HERE</a:t>
            </a:r>
          </a:p>
        </p:txBody>
      </p:sp>
      <p:sp>
        <p:nvSpPr>
          <p:cNvPr id="9" name="Slide Number Placeholder 8"/>
          <p:cNvSpPr>
            <a:spLocks noGrp="1"/>
          </p:cNvSpPr>
          <p:nvPr>
            <p:ph type="sldNum" sz="quarter" idx="10"/>
          </p:nvPr>
        </p:nvSpPr>
        <p:spPr/>
        <p:txBody>
          <a:bodyPr/>
          <a:lstStyle/>
          <a:p>
            <a:fld id="{D6AB342A-830E-438F-A6A8-BEDF509AB0A8}" type="slidenum">
              <a:rPr lang="en-US" smtClean="0"/>
              <a:pPr/>
              <a:t>‹#›</a:t>
            </a:fld>
            <a:endParaRPr lang="en-US"/>
          </a:p>
        </p:txBody>
      </p:sp>
    </p:spTree>
    <p:extLst>
      <p:ext uri="{BB962C8B-B14F-4D97-AF65-F5344CB8AC3E}">
        <p14:creationId xmlns:p14="http://schemas.microsoft.com/office/powerpoint/2010/main" val="89146880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0809321-F4FE-46F7-A660-052C72F578F8}"/>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11" name="Title 4">
            <a:extLst>
              <a:ext uri="{FF2B5EF4-FFF2-40B4-BE49-F238E27FC236}">
                <a16:creationId xmlns:a16="http://schemas.microsoft.com/office/drawing/2014/main" id="{F18CE42A-829A-4A80-B49F-B0C1924DA306}"/>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a:t>TITLE OF THE SLIDE GOES HERE</a:t>
            </a:r>
          </a:p>
        </p:txBody>
      </p:sp>
      <p:grpSp>
        <p:nvGrpSpPr>
          <p:cNvPr id="12" name="Group 11">
            <a:extLst>
              <a:ext uri="{FF2B5EF4-FFF2-40B4-BE49-F238E27FC236}">
                <a16:creationId xmlns:a16="http://schemas.microsoft.com/office/drawing/2014/main" id="{45CC5F23-F015-48C5-97CD-211FF0369FA1}"/>
              </a:ext>
            </a:extLst>
          </p:cNvPr>
          <p:cNvGrpSpPr/>
          <p:nvPr userDrawn="1"/>
        </p:nvGrpSpPr>
        <p:grpSpPr>
          <a:xfrm>
            <a:off x="85840" y="6516891"/>
            <a:ext cx="1631200" cy="307777"/>
            <a:chOff x="1066800" y="4063365"/>
            <a:chExt cx="1223400" cy="230833"/>
          </a:xfrm>
        </p:grpSpPr>
        <p:pic>
          <p:nvPicPr>
            <p:cNvPr id="13" name="Picture 12">
              <a:extLst>
                <a:ext uri="{FF2B5EF4-FFF2-40B4-BE49-F238E27FC236}">
                  <a16:creationId xmlns:a16="http://schemas.microsoft.com/office/drawing/2014/main" id="{7430729C-85AD-42AF-B6D9-796498187CDE}"/>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4" name="TextBox 13">
              <a:extLst>
                <a:ext uri="{FF2B5EF4-FFF2-40B4-BE49-F238E27FC236}">
                  <a16:creationId xmlns:a16="http://schemas.microsoft.com/office/drawing/2014/main" id="{5756C6CF-97A7-492A-A27D-5647BF61341C}"/>
                </a:ext>
              </a:extLst>
            </p:cNvPr>
            <p:cNvSpPr txBox="1"/>
            <p:nvPr/>
          </p:nvSpPr>
          <p:spPr>
            <a:xfrm>
              <a:off x="1269120" y="4063365"/>
              <a:ext cx="1021080" cy="230833"/>
            </a:xfrm>
            <a:prstGeom prst="rect">
              <a:avLst/>
            </a:prstGeom>
            <a:noFill/>
          </p:spPr>
          <p:txBody>
            <a:bodyPr wrap="square" rtlCol="0">
              <a:spAutoFit/>
            </a:bodyPr>
            <a:lstStyle/>
            <a:p>
              <a:r>
                <a:rPr lang="en-US" sz="1400">
                  <a:solidFill>
                    <a:schemeClr val="bg1"/>
                  </a:solidFill>
                  <a:latin typeface="Arial Nova" panose="020B0504020202020204" pitchFamily="34" charset="0"/>
                </a:rPr>
                <a:t>cloud@core</a:t>
              </a:r>
              <a:r>
                <a:rPr lang="en-US" sz="1067" baseline="30000">
                  <a:solidFill>
                    <a:schemeClr val="bg1"/>
                  </a:solidFill>
                  <a:latin typeface="Arial Nova" panose="020B0504020202020204" pitchFamily="34" charset="0"/>
                </a:rPr>
                <a:t>TM</a:t>
              </a:r>
              <a:endParaRPr lang="en-US" sz="1400" baseline="30000">
                <a:solidFill>
                  <a:schemeClr val="bg1"/>
                </a:solidFill>
                <a:latin typeface="Arial Nova" panose="020B0504020202020204" pitchFamily="34" charset="0"/>
              </a:endParaRPr>
            </a:p>
          </p:txBody>
        </p:sp>
      </p:grpSp>
      <p:sp>
        <p:nvSpPr>
          <p:cNvPr id="3" name="Text Placeholder 2"/>
          <p:cNvSpPr>
            <a:spLocks noGrp="1"/>
          </p:cNvSpPr>
          <p:nvPr>
            <p:ph type="body" idx="1" hasCustomPrompt="1"/>
          </p:nvPr>
        </p:nvSpPr>
        <p:spPr>
          <a:xfrm>
            <a:off x="432001" y="1366801"/>
            <a:ext cx="5424817" cy="287323"/>
          </a:xfrm>
        </p:spPr>
        <p:txBody>
          <a:bodyPr wrap="square" rIns="0" bIns="0" anchor="ctr">
            <a:spAutoFit/>
          </a:bodyPr>
          <a:lstStyle>
            <a:lvl1pPr marL="0" indent="0">
              <a:buNone/>
              <a:defRPr kumimoji="0" lang="en-US" sz="1867" b="1" i="0" u="none" strike="noStrike" kern="1200" cap="all" spc="0" normalizeH="0" baseline="0" noProof="0" dirty="0" smtClean="0">
                <a:ln>
                  <a:noFill/>
                </a:ln>
                <a:solidFill>
                  <a:schemeClr val="bg1"/>
                </a:solidFill>
                <a:effectLst/>
                <a:uLnTx/>
                <a:uFillTx/>
                <a:latin typeface="Arial Nova" panose="020B050402020202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Column heading goes here</a:t>
            </a:r>
          </a:p>
        </p:txBody>
      </p:sp>
      <p:sp>
        <p:nvSpPr>
          <p:cNvPr id="4" name="Content Placeholder 3"/>
          <p:cNvSpPr>
            <a:spLocks noGrp="1"/>
          </p:cNvSpPr>
          <p:nvPr>
            <p:ph sz="half" idx="2" hasCustomPrompt="1"/>
          </p:nvPr>
        </p:nvSpPr>
        <p:spPr>
          <a:xfrm>
            <a:off x="431999" y="1778002"/>
            <a:ext cx="5424819" cy="4531783"/>
          </a:xfrm>
        </p:spPr>
        <p:txBody>
          <a:bodyPr tIns="0">
            <a:normAutofit/>
          </a:bodyPr>
          <a:lstStyle>
            <a:lvl1pPr marL="302355" indent="-302355">
              <a:lnSpc>
                <a:spcPct val="100000"/>
              </a:lnSpc>
              <a:spcBef>
                <a:spcPts val="533"/>
              </a:spcBef>
              <a:buFont typeface="Wingdings" panose="05000000000000000000" pitchFamily="2" charset="2"/>
              <a:buChar char="§"/>
              <a:defRPr lang="en-US" sz="1867" kern="1200" dirty="0" smtClean="0">
                <a:solidFill>
                  <a:schemeClr val="bg1"/>
                </a:solidFill>
                <a:latin typeface="Arial Nova" panose="020B0504020202020204" pitchFamily="34" charset="0"/>
                <a:ea typeface="+mn-ea"/>
                <a:cs typeface="+mn-cs"/>
              </a:defRPr>
            </a:lvl1pPr>
            <a:lvl2pPr marL="758286">
              <a:lnSpc>
                <a:spcPct val="100000"/>
              </a:lnSpc>
              <a:spcBef>
                <a:spcPts val="533"/>
              </a:spcBef>
              <a:defRPr sz="1600">
                <a:solidFill>
                  <a:schemeClr val="bg1"/>
                </a:solidFill>
                <a:latin typeface="Arial Nova" panose="020B0504020202020204" pitchFamily="34" charset="0"/>
              </a:defRPr>
            </a:lvl2pPr>
            <a:lvl3pPr>
              <a:defRPr sz="1867">
                <a:solidFill>
                  <a:schemeClr val="bg1"/>
                </a:solidFill>
                <a:latin typeface="Arial Nova" panose="020B0504020202020204" pitchFamily="34" charset="0"/>
              </a:defRPr>
            </a:lvl3pPr>
            <a:lvl4pPr>
              <a:defRPr sz="1600">
                <a:solidFill>
                  <a:schemeClr val="bg1"/>
                </a:solidFill>
                <a:latin typeface="Arial Nova" panose="020B0504020202020204" pitchFamily="34" charset="0"/>
              </a:defRPr>
            </a:lvl4pPr>
            <a:lvl5pPr>
              <a:defRPr sz="1600">
                <a:solidFill>
                  <a:schemeClr val="bg1"/>
                </a:solidFill>
                <a:latin typeface="Arial Nova" panose="020B0504020202020204" pitchFamily="34" charset="0"/>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335184" y="1373721"/>
            <a:ext cx="5426835" cy="287323"/>
          </a:xfrm>
        </p:spPr>
        <p:txBody>
          <a:bodyPr wrap="square" rIns="0" bIns="0" anchor="ctr">
            <a:spAutoFit/>
          </a:bodyPr>
          <a:lstStyle>
            <a:lvl1pPr marL="0" marR="0" indent="0" algn="l" defTabSz="1219018" rtl="0" eaLnBrk="1" fontAlgn="auto" latinLnBrk="0" hangingPunct="1">
              <a:lnSpc>
                <a:spcPct val="100000"/>
              </a:lnSpc>
              <a:spcBef>
                <a:spcPct val="0"/>
              </a:spcBef>
              <a:spcAft>
                <a:spcPts val="0"/>
              </a:spcAft>
              <a:buClrTx/>
              <a:buSzTx/>
              <a:buFontTx/>
              <a:buNone/>
              <a:tabLst/>
              <a:defRPr kumimoji="0" lang="en-US" sz="1867" b="1" i="0" u="none" strike="noStrike" kern="1200" cap="all" spc="0" normalizeH="0" baseline="0" noProof="0" dirty="0" smtClean="0">
                <a:ln>
                  <a:noFill/>
                </a:ln>
                <a:solidFill>
                  <a:schemeClr val="bg1"/>
                </a:solidFill>
                <a:effectLst/>
                <a:uLnTx/>
                <a:uFillTx/>
                <a:latin typeface="Arial Nova" panose="020B050402020202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Column heading goes here</a:t>
            </a:r>
          </a:p>
        </p:txBody>
      </p:sp>
      <p:sp>
        <p:nvSpPr>
          <p:cNvPr id="6" name="Content Placeholder 5"/>
          <p:cNvSpPr>
            <a:spLocks noGrp="1"/>
          </p:cNvSpPr>
          <p:nvPr>
            <p:ph sz="quarter" idx="4" hasCustomPrompt="1"/>
          </p:nvPr>
        </p:nvSpPr>
        <p:spPr>
          <a:xfrm>
            <a:off x="6335184" y="1778002"/>
            <a:ext cx="5426833" cy="4531783"/>
          </a:xfrm>
        </p:spPr>
        <p:txBody>
          <a:bodyPr tIns="0"/>
          <a:lstStyle>
            <a:lvl1pPr marL="380990" indent="-380990">
              <a:buFont typeface="Wingdings" panose="05000000000000000000" pitchFamily="2" charset="2"/>
              <a:buChar char="§"/>
              <a:defRPr lang="en-US" sz="1867" kern="1200" dirty="0" smtClean="0">
                <a:solidFill>
                  <a:schemeClr val="bg1"/>
                </a:solidFill>
                <a:latin typeface="Arial Nova" panose="020B0504020202020204" pitchFamily="34" charset="0"/>
                <a:ea typeface="+mn-ea"/>
                <a:cs typeface="+mn-cs"/>
              </a:defRPr>
            </a:lvl1pPr>
            <a:lvl2pPr marL="758286" indent="-380942">
              <a:defRPr lang="en-US" sz="1600" kern="1200" dirty="0" smtClean="0">
                <a:solidFill>
                  <a:schemeClr val="bg1"/>
                </a:solidFill>
                <a:latin typeface="Arial Nova" panose="020B0504020202020204" pitchFamily="34" charset="0"/>
                <a:ea typeface="+mn-ea"/>
                <a:cs typeface="+mn-cs"/>
              </a:defRPr>
            </a:lvl2pPr>
            <a:lvl3pPr marL="1523771" indent="-304754">
              <a:defRPr lang="en-US" sz="1867" kern="1200" dirty="0" smtClean="0">
                <a:solidFill>
                  <a:schemeClr val="bg1"/>
                </a:solidFill>
                <a:latin typeface="Arial Nova" panose="020B0504020202020204" pitchFamily="34" charset="0"/>
                <a:ea typeface="+mn-ea"/>
                <a:cs typeface="+mn-cs"/>
              </a:defRPr>
            </a:lvl3pPr>
            <a:lvl4pPr marL="2133280" indent="-304754">
              <a:defRPr lang="en-US" sz="1600" kern="1200" dirty="0" smtClean="0">
                <a:solidFill>
                  <a:schemeClr val="bg1"/>
                </a:solidFill>
                <a:latin typeface="Arial Nova" panose="020B0504020202020204" pitchFamily="34" charset="0"/>
                <a:ea typeface="+mn-ea"/>
                <a:cs typeface="+mn-cs"/>
              </a:defRPr>
            </a:lvl4pPr>
            <a:lvl5pPr marL="2742789" indent="-304754">
              <a:defRPr lang="en-US" sz="1600" kern="1200" dirty="0">
                <a:solidFill>
                  <a:schemeClr val="bg1"/>
                </a:solidFill>
                <a:latin typeface="Arial Nova" panose="020B0504020202020204" pitchFamily="34" charset="0"/>
                <a:ea typeface="+mn-ea"/>
                <a:cs typeface="+mn-cs"/>
              </a:defRPr>
            </a:lvl5pPr>
            <a:lvl6pPr>
              <a:defRPr sz="2133"/>
            </a:lvl6pPr>
            <a:lvl7pPr>
              <a:defRPr sz="2133"/>
            </a:lvl7pPr>
            <a:lvl8pPr>
              <a:defRPr sz="2133"/>
            </a:lvl8pPr>
            <a:lvl9pPr>
              <a:defRPr sz="2133"/>
            </a:lvl9pPr>
          </a:lstStyle>
          <a:p>
            <a:pPr marL="302355" lvl="0" indent="-302355" algn="l" defTabSz="1219018" rtl="0" eaLnBrk="1" latinLnBrk="0" hangingPunct="1">
              <a:lnSpc>
                <a:spcPct val="100000"/>
              </a:lnSpc>
              <a:spcBef>
                <a:spcPts val="533"/>
              </a:spcBef>
              <a:buFont typeface="Wingdings" panose="05000000000000000000" pitchFamily="2" charset="2"/>
              <a:buChar char="§"/>
            </a:pPr>
            <a:r>
              <a:rPr lang="en-US"/>
              <a:t>Click to edit Master text styles</a:t>
            </a:r>
          </a:p>
          <a:p>
            <a:pPr marL="758286" lvl="1" indent="-380942" algn="l" defTabSz="1219018" rtl="0" eaLnBrk="1" latinLnBrk="0" hangingPunct="1">
              <a:lnSpc>
                <a:spcPct val="100000"/>
              </a:lnSpc>
              <a:spcBef>
                <a:spcPts val="533"/>
              </a:spcBef>
              <a:buFont typeface="Arial" pitchFamily="34" charset="0"/>
              <a:buChar char="–"/>
            </a:pPr>
            <a:r>
              <a:rPr lang="en-US"/>
              <a:t>Second level</a:t>
            </a:r>
          </a:p>
          <a:p>
            <a:pPr marL="1523771" lvl="2" indent="-304754" algn="l" defTabSz="1219018" rtl="0" eaLnBrk="1" latinLnBrk="0" hangingPunct="1">
              <a:lnSpc>
                <a:spcPct val="90000"/>
              </a:lnSpc>
              <a:spcBef>
                <a:spcPts val="800"/>
              </a:spcBef>
              <a:buFont typeface="Arial" pitchFamily="34" charset="0"/>
              <a:buChar char="•"/>
            </a:pPr>
            <a:r>
              <a:rPr lang="en-US"/>
              <a:t>Third level</a:t>
            </a:r>
          </a:p>
          <a:p>
            <a:pPr marL="2133280" lvl="3" indent="-304754" algn="l" defTabSz="1219018" rtl="0" eaLnBrk="1" latinLnBrk="0" hangingPunct="1">
              <a:lnSpc>
                <a:spcPct val="90000"/>
              </a:lnSpc>
              <a:spcBef>
                <a:spcPts val="800"/>
              </a:spcBef>
              <a:buFont typeface="Arial" pitchFamily="34" charset="0"/>
              <a:buChar char="–"/>
            </a:pPr>
            <a:r>
              <a:rPr lang="en-US"/>
              <a:t>Fourth level</a:t>
            </a:r>
          </a:p>
          <a:p>
            <a:pPr marL="2742789" lvl="4" indent="-304754" algn="l" defTabSz="1219018" rtl="0" eaLnBrk="1" latinLnBrk="0" hangingPunct="1">
              <a:lnSpc>
                <a:spcPct val="90000"/>
              </a:lnSpc>
              <a:spcBef>
                <a:spcPts val="800"/>
              </a:spcBef>
              <a:buFont typeface="Arial" pitchFamily="34" charset="0"/>
              <a:buChar char="»"/>
            </a:pPr>
            <a:r>
              <a:rPr lang="en-US"/>
              <a:t>Fifth level</a:t>
            </a:r>
          </a:p>
        </p:txBody>
      </p:sp>
      <p:sp>
        <p:nvSpPr>
          <p:cNvPr id="9" name="Slide Number Placeholder 8"/>
          <p:cNvSpPr>
            <a:spLocks noGrp="1"/>
          </p:cNvSpPr>
          <p:nvPr>
            <p:ph type="sldNum" sz="quarter" idx="12"/>
          </p:nvPr>
        </p:nvSpPr>
        <p:spPr/>
        <p:txBody>
          <a:bodyPr/>
          <a:lstStyle>
            <a:lvl1pPr>
              <a:defRPr>
                <a:latin typeface="Arial Nova" panose="020B0504020202020204" pitchFamily="34" charset="0"/>
              </a:defRPr>
            </a:lvl1pPr>
          </a:lstStyle>
          <a:p>
            <a:fld id="{D6AB342A-830E-438F-A6A8-BEDF509AB0A8}" type="slidenum">
              <a:rPr lang="en-US" smtClean="0"/>
              <a:pPr/>
              <a:t>‹#›</a:t>
            </a:fld>
            <a:endParaRPr lang="en-US"/>
          </a:p>
        </p:txBody>
      </p:sp>
    </p:spTree>
    <p:extLst>
      <p:ext uri="{BB962C8B-B14F-4D97-AF65-F5344CB8AC3E}">
        <p14:creationId xmlns:p14="http://schemas.microsoft.com/office/powerpoint/2010/main" val="203459607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Blank with Title Logo">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a:p>
        </p:txBody>
      </p:sp>
      <p:sp>
        <p:nvSpPr>
          <p:cNvPr id="6" name="Rectangle 5">
            <a:extLst>
              <a:ext uri="{FF2B5EF4-FFF2-40B4-BE49-F238E27FC236}">
                <a16:creationId xmlns:a16="http://schemas.microsoft.com/office/drawing/2014/main" id="{8EAD2E31-B1D0-417A-9A9A-AE35547152DC}"/>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7" name="Title 4">
            <a:extLst>
              <a:ext uri="{FF2B5EF4-FFF2-40B4-BE49-F238E27FC236}">
                <a16:creationId xmlns:a16="http://schemas.microsoft.com/office/drawing/2014/main" id="{CCE68003-E007-481A-83D1-DBB6D223AC53}"/>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a:t>TITLE OF THE SLIDE GOES HERE</a:t>
            </a:r>
          </a:p>
        </p:txBody>
      </p:sp>
      <p:grpSp>
        <p:nvGrpSpPr>
          <p:cNvPr id="8" name="Group 7">
            <a:extLst>
              <a:ext uri="{FF2B5EF4-FFF2-40B4-BE49-F238E27FC236}">
                <a16:creationId xmlns:a16="http://schemas.microsoft.com/office/drawing/2014/main" id="{6FA2BF2A-DC40-4E69-B5EE-9EAEC1CBB70D}"/>
              </a:ext>
            </a:extLst>
          </p:cNvPr>
          <p:cNvGrpSpPr/>
          <p:nvPr userDrawn="1"/>
        </p:nvGrpSpPr>
        <p:grpSpPr>
          <a:xfrm>
            <a:off x="85840" y="6516891"/>
            <a:ext cx="1631200" cy="307777"/>
            <a:chOff x="1066800" y="4063365"/>
            <a:chExt cx="1223400" cy="230833"/>
          </a:xfrm>
        </p:grpSpPr>
        <p:pic>
          <p:nvPicPr>
            <p:cNvPr id="9" name="Picture 8">
              <a:extLst>
                <a:ext uri="{FF2B5EF4-FFF2-40B4-BE49-F238E27FC236}">
                  <a16:creationId xmlns:a16="http://schemas.microsoft.com/office/drawing/2014/main" id="{48B2F8DD-497E-4C1E-9B49-365DCEA87C76}"/>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0" name="TextBox 9">
              <a:extLst>
                <a:ext uri="{FF2B5EF4-FFF2-40B4-BE49-F238E27FC236}">
                  <a16:creationId xmlns:a16="http://schemas.microsoft.com/office/drawing/2014/main" id="{74F0EAD1-980D-4C83-AB32-DEF5DBEE6874}"/>
                </a:ext>
              </a:extLst>
            </p:cNvPr>
            <p:cNvSpPr txBox="1"/>
            <p:nvPr/>
          </p:nvSpPr>
          <p:spPr>
            <a:xfrm>
              <a:off x="1269120" y="4063365"/>
              <a:ext cx="1021080" cy="230833"/>
            </a:xfrm>
            <a:prstGeom prst="rect">
              <a:avLst/>
            </a:prstGeom>
            <a:noFill/>
          </p:spPr>
          <p:txBody>
            <a:bodyPr wrap="square" rtlCol="0">
              <a:spAutoFit/>
            </a:bodyPr>
            <a:lstStyle/>
            <a:p>
              <a:r>
                <a:rPr lang="en-US" sz="1400">
                  <a:solidFill>
                    <a:schemeClr val="bg1"/>
                  </a:solidFill>
                  <a:latin typeface="Arial Nova" panose="020B0504020202020204" pitchFamily="34" charset="0"/>
                </a:rPr>
                <a:t>cloud@core</a:t>
              </a:r>
              <a:r>
                <a:rPr lang="en-US" sz="1067" baseline="30000">
                  <a:solidFill>
                    <a:schemeClr val="bg1"/>
                  </a:solidFill>
                  <a:latin typeface="Arial Nova" panose="020B0504020202020204" pitchFamily="34" charset="0"/>
                </a:rPr>
                <a:t>TM</a:t>
              </a:r>
              <a:endParaRPr lang="en-US" sz="1400" baseline="30000">
                <a:solidFill>
                  <a:schemeClr val="bg1"/>
                </a:solidFill>
                <a:latin typeface="Arial Nova" panose="020B0504020202020204" pitchFamily="34" charset="0"/>
              </a:endParaRPr>
            </a:p>
          </p:txBody>
        </p:sp>
      </p:grpSp>
    </p:spTree>
    <p:extLst>
      <p:ext uri="{BB962C8B-B14F-4D97-AF65-F5344CB8AC3E}">
        <p14:creationId xmlns:p14="http://schemas.microsoft.com/office/powerpoint/2010/main" val="354660692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Blank with Tit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D6AB342A-830E-438F-A6A8-BEDF509AB0A8}" type="slidenum">
              <a:rPr lang="en-US" smtClean="0"/>
              <a:t>‹#›</a:t>
            </a:fld>
            <a:endParaRPr lang="en-US"/>
          </a:p>
        </p:txBody>
      </p:sp>
      <p:sp>
        <p:nvSpPr>
          <p:cNvPr id="6" name="Rectangle 5">
            <a:extLst>
              <a:ext uri="{FF2B5EF4-FFF2-40B4-BE49-F238E27FC236}">
                <a16:creationId xmlns:a16="http://schemas.microsoft.com/office/drawing/2014/main" id="{B8124DD0-F413-4142-9FCF-239BA62189AE}"/>
              </a:ext>
            </a:extLst>
          </p:cNvPr>
          <p:cNvSpPr/>
          <p:nvPr userDrawn="1"/>
        </p:nvSpPr>
        <p:spPr>
          <a:xfrm>
            <a:off x="10501747" y="0"/>
            <a:ext cx="1422400" cy="10052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7" name="Rectangle 6">
            <a:extLst>
              <a:ext uri="{FF2B5EF4-FFF2-40B4-BE49-F238E27FC236}">
                <a16:creationId xmlns:a16="http://schemas.microsoft.com/office/drawing/2014/main" id="{9C6B9338-5E3A-452C-A2B2-9AC19C783982}"/>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8" name="Title 4">
            <a:extLst>
              <a:ext uri="{FF2B5EF4-FFF2-40B4-BE49-F238E27FC236}">
                <a16:creationId xmlns:a16="http://schemas.microsoft.com/office/drawing/2014/main" id="{CD50EC3F-9D5B-4093-99F7-508D77C79576}"/>
              </a:ext>
            </a:extLst>
          </p:cNvPr>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a:t>TITLE OF THE SLIDE GOES HERE</a:t>
            </a:r>
          </a:p>
        </p:txBody>
      </p:sp>
    </p:spTree>
    <p:extLst>
      <p:ext uri="{BB962C8B-B14F-4D97-AF65-F5344CB8AC3E}">
        <p14:creationId xmlns:p14="http://schemas.microsoft.com/office/powerpoint/2010/main" val="35831439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2_Blank with Title Log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551F0-5344-4C7C-82E5-0117CE6648A1}"/>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5" name="Title 4"/>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a:t>TITLE OF THE SLIDE GOES HERE</a:t>
            </a:r>
          </a:p>
        </p:txBody>
      </p:sp>
      <p:grpSp>
        <p:nvGrpSpPr>
          <p:cNvPr id="10" name="Group 9">
            <a:extLst>
              <a:ext uri="{FF2B5EF4-FFF2-40B4-BE49-F238E27FC236}">
                <a16:creationId xmlns:a16="http://schemas.microsoft.com/office/drawing/2014/main" id="{1CF6D109-04E4-4562-842F-5F0578233DEC}"/>
              </a:ext>
            </a:extLst>
          </p:cNvPr>
          <p:cNvGrpSpPr/>
          <p:nvPr userDrawn="1"/>
        </p:nvGrpSpPr>
        <p:grpSpPr>
          <a:xfrm>
            <a:off x="85840" y="6516891"/>
            <a:ext cx="1631200" cy="307777"/>
            <a:chOff x="1066800" y="4063365"/>
            <a:chExt cx="1223400" cy="230833"/>
          </a:xfrm>
        </p:grpSpPr>
        <p:pic>
          <p:nvPicPr>
            <p:cNvPr id="11" name="Picture 10">
              <a:extLst>
                <a:ext uri="{FF2B5EF4-FFF2-40B4-BE49-F238E27FC236}">
                  <a16:creationId xmlns:a16="http://schemas.microsoft.com/office/drawing/2014/main" id="{ABE53390-D7BE-4E27-89DC-6B35849083B7}"/>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2" name="TextBox 11">
              <a:extLst>
                <a:ext uri="{FF2B5EF4-FFF2-40B4-BE49-F238E27FC236}">
                  <a16:creationId xmlns:a16="http://schemas.microsoft.com/office/drawing/2014/main" id="{481D7F33-480B-4F31-B802-4FFBE695CEF0}"/>
                </a:ext>
              </a:extLst>
            </p:cNvPr>
            <p:cNvSpPr txBox="1"/>
            <p:nvPr/>
          </p:nvSpPr>
          <p:spPr>
            <a:xfrm>
              <a:off x="1269120" y="4063365"/>
              <a:ext cx="1021080" cy="230833"/>
            </a:xfrm>
            <a:prstGeom prst="rect">
              <a:avLst/>
            </a:prstGeom>
            <a:noFill/>
          </p:spPr>
          <p:txBody>
            <a:bodyPr wrap="square" rtlCol="0">
              <a:spAutoFit/>
            </a:bodyPr>
            <a:lstStyle/>
            <a:p>
              <a:r>
                <a:rPr lang="en-US" sz="1400">
                  <a:solidFill>
                    <a:schemeClr val="bg1"/>
                  </a:solidFill>
                  <a:latin typeface="Arial Nova" panose="020B0504020202020204" pitchFamily="34" charset="0"/>
                </a:rPr>
                <a:t>cloud@core</a:t>
              </a:r>
              <a:r>
                <a:rPr lang="en-US" sz="1067" baseline="30000">
                  <a:solidFill>
                    <a:schemeClr val="bg1"/>
                  </a:solidFill>
                  <a:latin typeface="Arial Nova" panose="020B0504020202020204" pitchFamily="34" charset="0"/>
                </a:rPr>
                <a:t>TM</a:t>
              </a:r>
              <a:endParaRPr lang="en-US" sz="1400" baseline="30000">
                <a:solidFill>
                  <a:schemeClr val="bg1"/>
                </a:solidFill>
                <a:latin typeface="Arial Nova" panose="020B0504020202020204" pitchFamily="34" charset="0"/>
              </a:endParaRPr>
            </a:p>
          </p:txBody>
        </p:sp>
      </p:grpSp>
    </p:spTree>
    <p:extLst>
      <p:ext uri="{BB962C8B-B14F-4D97-AF65-F5344CB8AC3E}">
        <p14:creationId xmlns:p14="http://schemas.microsoft.com/office/powerpoint/2010/main" val="20380793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3_Blank with Title Log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551F0-5344-4C7C-82E5-0117CE6648A1}"/>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5" name="Title 4"/>
          <p:cNvSpPr>
            <a:spLocks noGrp="1"/>
          </p:cNvSpPr>
          <p:nvPr>
            <p:ph type="title" hasCustomPrompt="1"/>
          </p:nvPr>
        </p:nvSpPr>
        <p:spPr>
          <a:xfrm>
            <a:off x="432000" y="297481"/>
            <a:ext cx="10049933" cy="584765"/>
          </a:xfrm>
        </p:spPr>
        <p:txBody>
          <a:bodyPr/>
          <a:lstStyle>
            <a:lvl1pPr>
              <a:defRPr sz="3200" baseline="0">
                <a:solidFill>
                  <a:schemeClr val="bg1"/>
                </a:solidFill>
                <a:latin typeface="Arial Nova" panose="020B0504020202020204" pitchFamily="34" charset="0"/>
              </a:defRPr>
            </a:lvl1pPr>
          </a:lstStyle>
          <a:p>
            <a:r>
              <a:rPr lang="en-US"/>
              <a:t>TITLE OF THE SLIDE GOES HERE</a:t>
            </a:r>
          </a:p>
        </p:txBody>
      </p:sp>
      <p:grpSp>
        <p:nvGrpSpPr>
          <p:cNvPr id="10" name="Group 9">
            <a:extLst>
              <a:ext uri="{FF2B5EF4-FFF2-40B4-BE49-F238E27FC236}">
                <a16:creationId xmlns:a16="http://schemas.microsoft.com/office/drawing/2014/main" id="{1CF6D109-04E4-4562-842F-5F0578233DEC}"/>
              </a:ext>
            </a:extLst>
          </p:cNvPr>
          <p:cNvGrpSpPr/>
          <p:nvPr userDrawn="1"/>
        </p:nvGrpSpPr>
        <p:grpSpPr>
          <a:xfrm>
            <a:off x="609600" y="6516891"/>
            <a:ext cx="1631200" cy="307777"/>
            <a:chOff x="1066800" y="4063365"/>
            <a:chExt cx="1223400" cy="230833"/>
          </a:xfrm>
        </p:grpSpPr>
        <p:pic>
          <p:nvPicPr>
            <p:cNvPr id="11" name="Picture 10">
              <a:extLst>
                <a:ext uri="{FF2B5EF4-FFF2-40B4-BE49-F238E27FC236}">
                  <a16:creationId xmlns:a16="http://schemas.microsoft.com/office/drawing/2014/main" id="{ABE53390-D7BE-4E27-89DC-6B35849083B7}"/>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2" name="TextBox 11">
              <a:extLst>
                <a:ext uri="{FF2B5EF4-FFF2-40B4-BE49-F238E27FC236}">
                  <a16:creationId xmlns:a16="http://schemas.microsoft.com/office/drawing/2014/main" id="{481D7F33-480B-4F31-B802-4FFBE695CEF0}"/>
                </a:ext>
              </a:extLst>
            </p:cNvPr>
            <p:cNvSpPr txBox="1"/>
            <p:nvPr/>
          </p:nvSpPr>
          <p:spPr>
            <a:xfrm>
              <a:off x="1269120" y="4063365"/>
              <a:ext cx="1021080" cy="230833"/>
            </a:xfrm>
            <a:prstGeom prst="rect">
              <a:avLst/>
            </a:prstGeom>
            <a:noFill/>
          </p:spPr>
          <p:txBody>
            <a:bodyPr wrap="square" rtlCol="0">
              <a:spAutoFit/>
            </a:bodyPr>
            <a:lstStyle/>
            <a:p>
              <a:r>
                <a:rPr lang="en-US" sz="1400">
                  <a:solidFill>
                    <a:schemeClr val="bg1"/>
                  </a:solidFill>
                  <a:latin typeface="Arial Nova" panose="020B0504020202020204" pitchFamily="34" charset="0"/>
                </a:rPr>
                <a:t>cloud@core</a:t>
              </a:r>
              <a:r>
                <a:rPr lang="en-US" sz="1067" baseline="30000">
                  <a:solidFill>
                    <a:schemeClr val="bg1"/>
                  </a:solidFill>
                  <a:latin typeface="Arial Nova" panose="020B0504020202020204" pitchFamily="34" charset="0"/>
                </a:rPr>
                <a:t>TM</a:t>
              </a:r>
              <a:endParaRPr lang="en-US" sz="1400" baseline="30000">
                <a:solidFill>
                  <a:schemeClr val="bg1"/>
                </a:solidFill>
                <a:latin typeface="Arial Nova" panose="020B0504020202020204" pitchFamily="34" charset="0"/>
              </a:endParaRPr>
            </a:p>
          </p:txBody>
        </p:sp>
      </p:grpSp>
    </p:spTree>
    <p:extLst>
      <p:ext uri="{BB962C8B-B14F-4D97-AF65-F5344CB8AC3E}">
        <p14:creationId xmlns:p14="http://schemas.microsoft.com/office/powerpoint/2010/main" val="123265649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2_Section Divid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4557FD-5713-4984-9A0E-03A4B760CE9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1" y="0"/>
            <a:ext cx="12192001" cy="6858000"/>
          </a:xfrm>
          <a:prstGeom prst="rect">
            <a:avLst/>
          </a:prstGeom>
          <a:solidFill>
            <a:srgbClr val="10253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27" name="Rectangle 26">
            <a:extLst>
              <a:ext uri="{FF2B5EF4-FFF2-40B4-BE49-F238E27FC236}">
                <a16:creationId xmlns:a16="http://schemas.microsoft.com/office/drawing/2014/main" id="{77DEEFF8-DA08-4F45-9434-BB7AA3A1EA70}"/>
              </a:ext>
            </a:extLst>
          </p:cNvPr>
          <p:cNvSpPr/>
          <p:nvPr/>
        </p:nvSpPr>
        <p:spPr>
          <a:xfrm>
            <a:off x="-4334" y="4995714"/>
            <a:ext cx="12191996" cy="46327"/>
          </a:xfrm>
          <a:prstGeom prst="rect">
            <a:avLst/>
          </a:prstGeom>
          <a:solidFill>
            <a:srgbClr val="00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41" name="Rectangle 40">
            <a:extLst>
              <a:ext uri="{FF2B5EF4-FFF2-40B4-BE49-F238E27FC236}">
                <a16:creationId xmlns:a16="http://schemas.microsoft.com/office/drawing/2014/main" id="{8AE5952E-D6B0-4781-B308-23BA2AAD329D}"/>
              </a:ext>
            </a:extLst>
          </p:cNvPr>
          <p:cNvSpPr/>
          <p:nvPr/>
        </p:nvSpPr>
        <p:spPr>
          <a:xfrm>
            <a:off x="-4334" y="6811674"/>
            <a:ext cx="12191996" cy="46327"/>
          </a:xfrm>
          <a:prstGeom prst="rect">
            <a:avLst/>
          </a:prstGeom>
          <a:solidFill>
            <a:srgbClr val="00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50776"/>
            <a:ext cx="12200673" cy="1760897"/>
          </a:xfrm>
          <a:prstGeom prst="rect">
            <a:avLst/>
          </a:prstGeom>
          <a:solidFill>
            <a:schemeClr val="tx2">
              <a:lumMod val="50000"/>
              <a:alpha val="89804"/>
            </a:schemeClr>
          </a:solidFill>
          <a:ln w="63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a:ln>
                <a:noFill/>
              </a:ln>
              <a:solidFill>
                <a:prstClr val="white"/>
              </a:solidFill>
              <a:effectLst/>
              <a:uLnTx/>
              <a:uFillTx/>
              <a:latin typeface="Arial Nova" panose="020B0504020202020204" pitchFamily="34" charset="0"/>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2" y="5097101"/>
            <a:ext cx="11332737" cy="1668244"/>
          </a:xfrm>
        </p:spPr>
        <p:txBody>
          <a:bodyPr anchor="ctr">
            <a:normAutofit/>
          </a:bodyPr>
          <a:lstStyle>
            <a:lvl1pPr marL="0" indent="0" algn="ctr">
              <a:lnSpc>
                <a:spcPts val="4000"/>
              </a:lnSpc>
              <a:spcBef>
                <a:spcPts val="0"/>
              </a:spcBef>
              <a:buNone/>
              <a:defRPr sz="3200" b="1" cap="all" baseline="0">
                <a:solidFill>
                  <a:srgbClr val="00FFFF"/>
                </a:solidFill>
              </a:defRPr>
            </a:lvl1pPr>
          </a:lstStyle>
          <a:p>
            <a:pPr lvl="0"/>
            <a:r>
              <a:rPr lang="en-US"/>
              <a:t>Section </a:t>
            </a:r>
            <a:r>
              <a:rPr lang="en-US" err="1"/>
              <a:t>seperator</a:t>
            </a:r>
            <a:endParaRPr lang="en-US"/>
          </a:p>
        </p:txBody>
      </p:sp>
    </p:spTree>
    <p:extLst>
      <p:ext uri="{BB962C8B-B14F-4D97-AF65-F5344CB8AC3E}">
        <p14:creationId xmlns:p14="http://schemas.microsoft.com/office/powerpoint/2010/main" val="165423752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Full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3" name="Rectangle 2">
            <a:extLst>
              <a:ext uri="{FF2B5EF4-FFF2-40B4-BE49-F238E27FC236}">
                <a16:creationId xmlns:a16="http://schemas.microsoft.com/office/drawing/2014/main" id="{F1537751-3942-4783-9212-4A763A64B904}"/>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Tree>
    <p:extLst>
      <p:ext uri="{BB962C8B-B14F-4D97-AF65-F5344CB8AC3E}">
        <p14:creationId xmlns:p14="http://schemas.microsoft.com/office/powerpoint/2010/main" val="421852207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hank You New">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C74156F-A07A-47DD-A98A-14707D48979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27" name="Picture 26">
            <a:extLst>
              <a:ext uri="{FF2B5EF4-FFF2-40B4-BE49-F238E27FC236}">
                <a16:creationId xmlns:a16="http://schemas.microsoft.com/office/drawing/2014/main" id="{52031C83-E40D-4038-958F-45A64DCB1F43}"/>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431800" y="154952"/>
            <a:ext cx="1207144" cy="1013251"/>
          </a:xfrm>
          <a:prstGeom prst="rect">
            <a:avLst/>
          </a:prstGeom>
        </p:spPr>
      </p:pic>
      <p:cxnSp>
        <p:nvCxnSpPr>
          <p:cNvPr id="30" name="Straight Connector 29">
            <a:extLst>
              <a:ext uri="{FF2B5EF4-FFF2-40B4-BE49-F238E27FC236}">
                <a16:creationId xmlns:a16="http://schemas.microsoft.com/office/drawing/2014/main" id="{F3B979FE-0BC0-4175-85EA-2B1394483AE3}"/>
              </a:ext>
            </a:extLst>
          </p:cNvPr>
          <p:cNvCxnSpPr>
            <a:cxnSpLocks/>
          </p:cNvCxnSpPr>
          <p:nvPr userDrawn="1"/>
        </p:nvCxnSpPr>
        <p:spPr>
          <a:xfrm>
            <a:off x="1" y="3626089"/>
            <a:ext cx="5856815" cy="0"/>
          </a:xfrm>
          <a:prstGeom prst="line">
            <a:avLst/>
          </a:prstGeom>
          <a:ln w="9525">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64975466-2ECA-4BF9-8C37-CB396AF78CE3}"/>
              </a:ext>
            </a:extLst>
          </p:cNvPr>
          <p:cNvPicPr>
            <a:picLocks noChangeAspect="1"/>
          </p:cNvPicPr>
          <p:nvPr userDrawn="1"/>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47972" y="3826631"/>
            <a:ext cx="5392669" cy="477476"/>
          </a:xfrm>
          <a:prstGeom prst="rect">
            <a:avLst/>
          </a:prstGeom>
        </p:spPr>
      </p:pic>
      <p:pic>
        <p:nvPicPr>
          <p:cNvPr id="32" name="Picture 2" descr="Image result for sify logo">
            <a:extLst>
              <a:ext uri="{FF2B5EF4-FFF2-40B4-BE49-F238E27FC236}">
                <a16:creationId xmlns:a16="http://schemas.microsoft.com/office/drawing/2014/main" id="{EF7730B0-F0D3-40D4-85DE-A669BD4AEE70}"/>
              </a:ext>
            </a:extLst>
          </p:cNvPr>
          <p:cNvPicPr>
            <a:picLocks noChangeAspect="1" noChangeArrowheads="1"/>
          </p:cNvPicPr>
          <p:nvPr userDrawn="1"/>
        </p:nvPicPr>
        <p:blipFill rotWithShape="1">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33" name="Text Placeholder 3">
            <a:extLst>
              <a:ext uri="{FF2B5EF4-FFF2-40B4-BE49-F238E27FC236}">
                <a16:creationId xmlns:a16="http://schemas.microsoft.com/office/drawing/2014/main" id="{E3F7BAE5-2A5E-4224-915A-CAA7C538369A}"/>
              </a:ext>
            </a:extLst>
          </p:cNvPr>
          <p:cNvSpPr>
            <a:spLocks noGrp="1"/>
          </p:cNvSpPr>
          <p:nvPr>
            <p:ph type="body" sz="quarter" idx="11" hasCustomPrompt="1"/>
          </p:nvPr>
        </p:nvSpPr>
        <p:spPr>
          <a:xfrm>
            <a:off x="427463" y="2761674"/>
            <a:ext cx="5429355" cy="663877"/>
          </a:xfrm>
        </p:spPr>
        <p:txBody>
          <a:bodyPr anchor="ctr">
            <a:normAutofit/>
          </a:bodyPr>
          <a:lstStyle>
            <a:lvl1pPr marL="0" indent="0" algn="ctr">
              <a:lnSpc>
                <a:spcPts val="4000"/>
              </a:lnSpc>
              <a:spcBef>
                <a:spcPts val="0"/>
              </a:spcBef>
              <a:buNone/>
              <a:defRPr sz="3200" b="1" cap="all" baseline="0">
                <a:solidFill>
                  <a:srgbClr val="00FFFF"/>
                </a:solidFill>
              </a:defRPr>
            </a:lvl1pPr>
          </a:lstStyle>
          <a:p>
            <a:pPr lvl="0"/>
            <a:r>
              <a:rPr lang="en-US"/>
              <a:t>THANK YOU</a:t>
            </a:r>
          </a:p>
        </p:txBody>
      </p:sp>
    </p:spTree>
    <p:extLst>
      <p:ext uri="{BB962C8B-B14F-4D97-AF65-F5344CB8AC3E}">
        <p14:creationId xmlns:p14="http://schemas.microsoft.com/office/powerpoint/2010/main" val="182874781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DA715-CF26-4BFF-8B3F-894401EBA040}"/>
              </a:ext>
            </a:extLst>
          </p:cNvPr>
          <p:cNvSpPr>
            <a:spLocks noGrp="1"/>
          </p:cNvSpPr>
          <p:nvPr>
            <p:ph type="title"/>
          </p:nvPr>
        </p:nvSpPr>
        <p:spPr/>
        <p:txBody>
          <a:bodyPr/>
          <a:lstStyle/>
          <a:p>
            <a:r>
              <a:rPr lang="en-US"/>
              <a:t>Click to edit Master title style</a:t>
            </a:r>
            <a:endParaRPr lang="en-IN"/>
          </a:p>
        </p:txBody>
      </p:sp>
      <p:sp>
        <p:nvSpPr>
          <p:cNvPr id="3" name="Slide Number Placeholder 2">
            <a:extLst>
              <a:ext uri="{FF2B5EF4-FFF2-40B4-BE49-F238E27FC236}">
                <a16:creationId xmlns:a16="http://schemas.microsoft.com/office/drawing/2014/main" id="{40AB2D9E-1078-4956-B9B7-FC9341E2588F}"/>
              </a:ext>
            </a:extLst>
          </p:cNvPr>
          <p:cNvSpPr>
            <a:spLocks noGrp="1"/>
          </p:cNvSpPr>
          <p:nvPr>
            <p:ph type="sldNum" sz="quarter" idx="10"/>
          </p:nvPr>
        </p:nvSpPr>
        <p:spPr/>
        <p:txBody>
          <a:bodyPr/>
          <a:lstStyle/>
          <a:p>
            <a:fld id="{D6AB342A-830E-438F-A6A8-BEDF509AB0A8}" type="slidenum">
              <a:rPr lang="en-US" smtClean="0"/>
              <a:pPr/>
              <a:t>‹#›</a:t>
            </a:fld>
            <a:endParaRPr lang="en-US"/>
          </a:p>
        </p:txBody>
      </p:sp>
    </p:spTree>
    <p:extLst>
      <p:ext uri="{BB962C8B-B14F-4D97-AF65-F5344CB8AC3E}">
        <p14:creationId xmlns:p14="http://schemas.microsoft.com/office/powerpoint/2010/main" val="228630447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9" name="Picture 2">
            <a:extLst>
              <a:ext uri="{FF2B5EF4-FFF2-40B4-BE49-F238E27FC236}">
                <a16:creationId xmlns:a16="http://schemas.microsoft.com/office/drawing/2014/main" id="{8A9085D6-FD02-953D-1BDB-D087C1E6C8B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Image result for sify logo">
            <a:extLst>
              <a:ext uri="{FF2B5EF4-FFF2-40B4-BE49-F238E27FC236}">
                <a16:creationId xmlns:a16="http://schemas.microsoft.com/office/drawing/2014/main" id="{7F095CEE-D1EC-3A59-DEB0-8B971F22AF16}"/>
              </a:ext>
            </a:extLst>
          </p:cNvPr>
          <p:cNvPicPr>
            <a:picLocks noChangeAspect="1" noChangeArrowheads="1"/>
          </p:cNvPicPr>
          <p:nvPr userDrawn="1"/>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Placeholder 16">
            <a:extLst>
              <a:ext uri="{FF2B5EF4-FFF2-40B4-BE49-F238E27FC236}">
                <a16:creationId xmlns:a16="http://schemas.microsoft.com/office/drawing/2014/main" id="{00838294-EAAE-F4D8-0CE0-1F678351657E}"/>
              </a:ext>
            </a:extLst>
          </p:cNvPr>
          <p:cNvSpPr>
            <a:spLocks noGrp="1"/>
          </p:cNvSpPr>
          <p:nvPr>
            <p:ph type="body" sz="quarter" idx="13" hasCustomPrompt="1"/>
          </p:nvPr>
        </p:nvSpPr>
        <p:spPr>
          <a:xfrm>
            <a:off x="445466" y="1465755"/>
            <a:ext cx="5408709" cy="1938988"/>
          </a:xfrm>
          <a:prstGeom prst="rect">
            <a:avLst/>
          </a:prstGeom>
        </p:spPr>
        <p:txBody>
          <a:bodyPr>
            <a:noAutofit/>
          </a:bodyPr>
          <a:lstStyle>
            <a:lvl1pPr marL="0" indent="0" algn="l">
              <a:lnSpc>
                <a:spcPts val="4000"/>
              </a:lnSpc>
              <a:spcBef>
                <a:spcPts val="0"/>
              </a:spcBef>
              <a:buNone/>
              <a:defRPr sz="3733" b="1" cap="all" baseline="0">
                <a:solidFill>
                  <a:srgbClr val="00FFFF"/>
                </a:solidFill>
              </a:defRPr>
            </a:lvl1pPr>
          </a:lstStyle>
          <a:p>
            <a:pPr lvl="0"/>
            <a:r>
              <a:rPr lang="en-US"/>
              <a:t>TITLE OF THE SLIDE - LINE ONE</a:t>
            </a:r>
            <a:endParaRPr lang="en-IN"/>
          </a:p>
        </p:txBody>
      </p:sp>
      <p:sp>
        <p:nvSpPr>
          <p:cNvPr id="12" name="Text Placeholder 16">
            <a:extLst>
              <a:ext uri="{FF2B5EF4-FFF2-40B4-BE49-F238E27FC236}">
                <a16:creationId xmlns:a16="http://schemas.microsoft.com/office/drawing/2014/main" id="{8232E589-1BE1-FCEE-FBF0-DDABB8F6CAED}"/>
              </a:ext>
            </a:extLst>
          </p:cNvPr>
          <p:cNvSpPr>
            <a:spLocks noGrp="1"/>
          </p:cNvSpPr>
          <p:nvPr>
            <p:ph type="body" sz="quarter" idx="14" hasCustomPrompt="1"/>
          </p:nvPr>
        </p:nvSpPr>
        <p:spPr>
          <a:xfrm>
            <a:off x="445466" y="3404743"/>
            <a:ext cx="9755085" cy="454763"/>
          </a:xfrm>
          <a:prstGeom prst="rect">
            <a:avLst/>
          </a:prstGeom>
        </p:spPr>
        <p:txBody>
          <a:bodyPr>
            <a:noAutofit/>
          </a:bodyPr>
          <a:lstStyle>
            <a:lvl1pPr marL="0" indent="0">
              <a:lnSpc>
                <a:spcPts val="2667"/>
              </a:lnSpc>
              <a:spcBef>
                <a:spcPts val="0"/>
              </a:spcBef>
              <a:buNone/>
              <a:defRPr sz="2400" b="0" baseline="0">
                <a:solidFill>
                  <a:schemeClr val="bg1"/>
                </a:solidFill>
              </a:defRPr>
            </a:lvl1pPr>
          </a:lstStyle>
          <a:p>
            <a:pPr lvl="0"/>
            <a:r>
              <a:rPr lang="en-US"/>
              <a:t>Sub Title </a:t>
            </a:r>
          </a:p>
        </p:txBody>
      </p:sp>
      <p:sp>
        <p:nvSpPr>
          <p:cNvPr id="13" name="Text Placeholder 16">
            <a:extLst>
              <a:ext uri="{FF2B5EF4-FFF2-40B4-BE49-F238E27FC236}">
                <a16:creationId xmlns:a16="http://schemas.microsoft.com/office/drawing/2014/main" id="{9469DBE9-0AA4-531D-E799-37BBEB6A35AA}"/>
              </a:ext>
            </a:extLst>
          </p:cNvPr>
          <p:cNvSpPr>
            <a:spLocks noGrp="1"/>
          </p:cNvSpPr>
          <p:nvPr>
            <p:ph type="body" sz="quarter" idx="15" hasCustomPrompt="1"/>
          </p:nvPr>
        </p:nvSpPr>
        <p:spPr>
          <a:xfrm>
            <a:off x="445465" y="3995281"/>
            <a:ext cx="6816328" cy="369471"/>
          </a:xfrm>
          <a:prstGeom prst="rect">
            <a:avLst/>
          </a:prstGeom>
        </p:spPr>
        <p:txBody>
          <a:bodyPr anchor="t">
            <a:noAutofit/>
          </a:bodyPr>
          <a:lstStyle>
            <a:lvl1pPr marL="0" indent="0">
              <a:lnSpc>
                <a:spcPts val="2400"/>
              </a:lnSpc>
              <a:buNone/>
              <a:defRPr sz="1600" b="0">
                <a:solidFill>
                  <a:schemeClr val="bg1">
                    <a:lumMod val="85000"/>
                  </a:schemeClr>
                </a:solidFill>
              </a:defRPr>
            </a:lvl1pPr>
          </a:lstStyle>
          <a:p>
            <a:pPr lvl="0"/>
            <a:r>
              <a:rPr lang="en-US"/>
              <a:t>Month 2021</a:t>
            </a:r>
          </a:p>
        </p:txBody>
      </p:sp>
    </p:spTree>
    <p:extLst>
      <p:ext uri="{BB962C8B-B14F-4D97-AF65-F5344CB8AC3E}">
        <p14:creationId xmlns:p14="http://schemas.microsoft.com/office/powerpoint/2010/main" val="1039547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16" name="Text Placeholder 4"/>
          <p:cNvSpPr>
            <a:spLocks noGrp="1"/>
          </p:cNvSpPr>
          <p:nvPr>
            <p:ph type="body" sz="quarter" idx="10"/>
          </p:nvPr>
        </p:nvSpPr>
        <p:spPr>
          <a:xfrm>
            <a:off x="530572" y="958656"/>
            <a:ext cx="10871416" cy="292229"/>
          </a:xfrm>
          <a:prstGeom prst="rect">
            <a:avLst/>
          </a:prstGeom>
        </p:spPr>
        <p:txBody>
          <a:bodyPr anchor="ctr">
            <a:noAutofit/>
          </a:bodyPr>
          <a:lstStyle>
            <a:lvl1pPr marL="0" indent="0">
              <a:buFontTx/>
              <a:buNone/>
              <a:defRPr sz="1867" b="0" i="0" cap="all" baseline="0">
                <a:solidFill>
                  <a:schemeClr val="accent5"/>
                </a:solidFill>
                <a:latin typeface="Arial Black" panose="020B0A04020102020204" pitchFamily="34" charset="0"/>
                <a:cs typeface="Arial Black" panose="020B0A04020102020204" pitchFamily="34" charset="0"/>
              </a:defRPr>
            </a:lvl1pPr>
          </a:lstStyle>
          <a:p>
            <a:pPr lvl="0"/>
            <a:r>
              <a:rPr lang="en-US"/>
              <a:t>Click to edit Master text styles</a:t>
            </a:r>
          </a:p>
        </p:txBody>
      </p:sp>
      <p:sp>
        <p:nvSpPr>
          <p:cNvPr id="17" name="Title Placeholder 3"/>
          <p:cNvSpPr>
            <a:spLocks noGrp="1"/>
          </p:cNvSpPr>
          <p:nvPr>
            <p:ph type="title"/>
          </p:nvPr>
        </p:nvSpPr>
        <p:spPr bwMode="auto">
          <a:xfrm>
            <a:off x="530572" y="418376"/>
            <a:ext cx="10884613" cy="438582"/>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pPr lvl="0"/>
            <a:r>
              <a:rPr lang="en-US"/>
              <a:t>Click to edit Master title style</a:t>
            </a:r>
          </a:p>
        </p:txBody>
      </p:sp>
      <p:sp>
        <p:nvSpPr>
          <p:cNvPr id="2" name="Slide Number Placeholder 1"/>
          <p:cNvSpPr>
            <a:spLocks noGrp="1"/>
          </p:cNvSpPr>
          <p:nvPr>
            <p:ph type="sldNum" sz="quarter" idx="11"/>
          </p:nvPr>
        </p:nvSpPr>
        <p:spPr>
          <a:xfrm>
            <a:off x="530571" y="6315711"/>
            <a:ext cx="647989" cy="365125"/>
          </a:xfrm>
          <a:prstGeom prst="rect">
            <a:avLst/>
          </a:prstGeom>
        </p:spPr>
        <p:txBody>
          <a:bodyPr/>
          <a:lstStyle/>
          <a:p>
            <a:fld id="{EE0606DA-B2AF-4D2C-908F-B772A25D1855}" type="slidenum">
              <a:rPr lang="en-US" smtClean="0"/>
              <a:pPr/>
              <a:t>‹#›</a:t>
            </a:fld>
            <a:endParaRPr lang="en-US"/>
          </a:p>
        </p:txBody>
      </p:sp>
    </p:spTree>
    <p:extLst>
      <p:ext uri="{BB962C8B-B14F-4D97-AF65-F5344CB8AC3E}">
        <p14:creationId xmlns:p14="http://schemas.microsoft.com/office/powerpoint/2010/main" val="332821965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Blank with Title Logo">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A6D05EC-EEE1-E81F-D43E-78C0CFAB37A1}"/>
              </a:ext>
            </a:extLst>
          </p:cNvPr>
          <p:cNvSpPr/>
          <p:nvPr userDrawn="1"/>
        </p:nvSpPr>
        <p:spPr>
          <a:xfrm>
            <a:off x="0" y="0"/>
            <a:ext cx="12219355" cy="6858000"/>
          </a:xfrm>
          <a:prstGeom prst="rect">
            <a:avLst/>
          </a:prstGeom>
          <a:solidFill>
            <a:srgbClr val="10253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12" name="Slide Number Placeholder 3">
            <a:extLst>
              <a:ext uri="{FF2B5EF4-FFF2-40B4-BE49-F238E27FC236}">
                <a16:creationId xmlns:a16="http://schemas.microsoft.com/office/drawing/2014/main" id="{8CDDDB13-EAF7-B104-7B6B-7FF5F8556F13}"/>
              </a:ext>
            </a:extLst>
          </p:cNvPr>
          <p:cNvSpPr>
            <a:spLocks noGrp="1"/>
          </p:cNvSpPr>
          <p:nvPr>
            <p:ph type="sldNum" sz="quarter" idx="12"/>
          </p:nvPr>
        </p:nvSpPr>
        <p:spPr>
          <a:xfrm>
            <a:off x="11048577" y="6356353"/>
            <a:ext cx="650240" cy="366183"/>
          </a:xfrm>
          <a:prstGeom prst="rect">
            <a:avLst/>
          </a:prstGeom>
        </p:spPr>
        <p:txBody>
          <a:bodyPr/>
          <a:lstStyle/>
          <a:p>
            <a:fld id="{D6AB342A-830E-438F-A6A8-BEDF509AB0A8}" type="slidenum">
              <a:rPr lang="en-US" smtClean="0"/>
              <a:t>‹#›</a:t>
            </a:fld>
            <a:endParaRPr lang="en-US"/>
          </a:p>
        </p:txBody>
      </p:sp>
      <p:sp>
        <p:nvSpPr>
          <p:cNvPr id="13" name="Title 4">
            <a:extLst>
              <a:ext uri="{FF2B5EF4-FFF2-40B4-BE49-F238E27FC236}">
                <a16:creationId xmlns:a16="http://schemas.microsoft.com/office/drawing/2014/main" id="{81623AC4-0B62-2693-8758-8D9B9FB246DA}"/>
              </a:ext>
            </a:extLst>
          </p:cNvPr>
          <p:cNvSpPr>
            <a:spLocks noGrp="1"/>
          </p:cNvSpPr>
          <p:nvPr>
            <p:ph type="title" hasCustomPrompt="1"/>
          </p:nvPr>
        </p:nvSpPr>
        <p:spPr>
          <a:xfrm>
            <a:off x="432000" y="297481"/>
            <a:ext cx="10049933" cy="584765"/>
          </a:xfrm>
          <a:prstGeom prst="rect">
            <a:avLst/>
          </a:prstGeom>
        </p:spPr>
        <p:txBody>
          <a:bodyPr/>
          <a:lstStyle>
            <a:lvl1pPr>
              <a:defRPr sz="3200" baseline="0">
                <a:solidFill>
                  <a:schemeClr val="bg1"/>
                </a:solidFill>
                <a:latin typeface="Arial Nova" panose="020B0504020202020204" pitchFamily="34" charset="0"/>
              </a:defRPr>
            </a:lvl1pPr>
          </a:lstStyle>
          <a:p>
            <a:r>
              <a:rPr lang="en-US"/>
              <a:t>TITLE OF THE SLIDE GOES HERE</a:t>
            </a:r>
          </a:p>
        </p:txBody>
      </p:sp>
      <p:grpSp>
        <p:nvGrpSpPr>
          <p:cNvPr id="14" name="Group 13">
            <a:extLst>
              <a:ext uri="{FF2B5EF4-FFF2-40B4-BE49-F238E27FC236}">
                <a16:creationId xmlns:a16="http://schemas.microsoft.com/office/drawing/2014/main" id="{8F1A8391-CA81-EB89-3311-0C98D06110B2}"/>
              </a:ext>
            </a:extLst>
          </p:cNvPr>
          <p:cNvGrpSpPr/>
          <p:nvPr userDrawn="1"/>
        </p:nvGrpSpPr>
        <p:grpSpPr>
          <a:xfrm>
            <a:off x="85840" y="6516891"/>
            <a:ext cx="1631200" cy="307777"/>
            <a:chOff x="1066800" y="4063365"/>
            <a:chExt cx="1223400" cy="230833"/>
          </a:xfrm>
        </p:grpSpPr>
        <p:pic>
          <p:nvPicPr>
            <p:cNvPr id="15" name="Picture 14">
              <a:extLst>
                <a:ext uri="{FF2B5EF4-FFF2-40B4-BE49-F238E27FC236}">
                  <a16:creationId xmlns:a16="http://schemas.microsoft.com/office/drawing/2014/main" id="{79128528-62CA-0955-7886-DE8F673906B8}"/>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6" name="TextBox 15">
              <a:extLst>
                <a:ext uri="{FF2B5EF4-FFF2-40B4-BE49-F238E27FC236}">
                  <a16:creationId xmlns:a16="http://schemas.microsoft.com/office/drawing/2014/main" id="{C6DFD918-14B1-81BC-98BA-D21F82C161E4}"/>
                </a:ext>
              </a:extLst>
            </p:cNvPr>
            <p:cNvSpPr txBox="1"/>
            <p:nvPr/>
          </p:nvSpPr>
          <p:spPr>
            <a:xfrm>
              <a:off x="1269120" y="4063365"/>
              <a:ext cx="1021080" cy="230833"/>
            </a:xfrm>
            <a:prstGeom prst="rect">
              <a:avLst/>
            </a:prstGeom>
            <a:noFill/>
          </p:spPr>
          <p:txBody>
            <a:bodyPr wrap="square" rtlCol="0">
              <a:spAutoFit/>
            </a:bodyPr>
            <a:lstStyle/>
            <a:p>
              <a:r>
                <a:rPr lang="en-US" sz="1400" err="1">
                  <a:solidFill>
                    <a:schemeClr val="bg1"/>
                  </a:solidFill>
                  <a:latin typeface="Arial Nova" panose="020B0504020202020204" pitchFamily="34" charset="0"/>
                </a:rPr>
                <a:t>cloud@core</a:t>
              </a:r>
              <a:r>
                <a:rPr lang="en-US" sz="1067" baseline="30000" err="1">
                  <a:solidFill>
                    <a:schemeClr val="bg1"/>
                  </a:solidFill>
                  <a:latin typeface="Arial Nova" panose="020B0504020202020204" pitchFamily="34" charset="0"/>
                </a:rPr>
                <a:t>TM</a:t>
              </a:r>
              <a:endParaRPr lang="en-US" sz="1400" baseline="30000">
                <a:solidFill>
                  <a:schemeClr val="bg1"/>
                </a:solidFill>
                <a:latin typeface="Arial Nova" panose="020B0504020202020204" pitchFamily="34" charset="0"/>
              </a:endParaRPr>
            </a:p>
          </p:txBody>
        </p:sp>
      </p:grpSp>
      <p:pic>
        <p:nvPicPr>
          <p:cNvPr id="2" name="Picture 2" descr="Image result for sify logo">
            <a:extLst>
              <a:ext uri="{FF2B5EF4-FFF2-40B4-BE49-F238E27FC236}">
                <a16:creationId xmlns:a16="http://schemas.microsoft.com/office/drawing/2014/main" id="{DE8C8B17-9EF0-C68D-94C2-ACD2FC7682EB}"/>
              </a:ext>
            </a:extLst>
          </p:cNvPr>
          <p:cNvPicPr>
            <a:picLocks noChangeAspect="1" noChangeArrowheads="1"/>
          </p:cNvPicPr>
          <p:nvPr userDrawn="1"/>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2578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Blank with Titl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a:xfrm>
            <a:off x="11048577" y="6356353"/>
            <a:ext cx="650240" cy="366183"/>
          </a:xfrm>
          <a:prstGeom prst="rect">
            <a:avLst/>
          </a:prstGeom>
        </p:spPr>
        <p:txBody>
          <a:bodyPr/>
          <a:lstStyle/>
          <a:p>
            <a:fld id="{D6AB342A-830E-438F-A6A8-BEDF509AB0A8}" type="slidenum">
              <a:rPr lang="en-US" smtClean="0"/>
              <a:t>‹#›</a:t>
            </a:fld>
            <a:endParaRPr lang="en-US"/>
          </a:p>
        </p:txBody>
      </p:sp>
      <p:sp>
        <p:nvSpPr>
          <p:cNvPr id="6" name="Rectangle 5">
            <a:extLst>
              <a:ext uri="{FF2B5EF4-FFF2-40B4-BE49-F238E27FC236}">
                <a16:creationId xmlns:a16="http://schemas.microsoft.com/office/drawing/2014/main" id="{B8124DD0-F413-4142-9FCF-239BA62189AE}"/>
              </a:ext>
            </a:extLst>
          </p:cNvPr>
          <p:cNvSpPr/>
          <p:nvPr userDrawn="1"/>
        </p:nvSpPr>
        <p:spPr>
          <a:xfrm>
            <a:off x="10501747" y="0"/>
            <a:ext cx="1422400" cy="10052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7" name="Rectangle 6">
            <a:extLst>
              <a:ext uri="{FF2B5EF4-FFF2-40B4-BE49-F238E27FC236}">
                <a16:creationId xmlns:a16="http://schemas.microsoft.com/office/drawing/2014/main" id="{9C6B9338-5E3A-452C-A2B2-9AC19C783982}"/>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8" name="Title 4">
            <a:extLst>
              <a:ext uri="{FF2B5EF4-FFF2-40B4-BE49-F238E27FC236}">
                <a16:creationId xmlns:a16="http://schemas.microsoft.com/office/drawing/2014/main" id="{CD50EC3F-9D5B-4093-99F7-508D77C79576}"/>
              </a:ext>
            </a:extLst>
          </p:cNvPr>
          <p:cNvSpPr>
            <a:spLocks noGrp="1"/>
          </p:cNvSpPr>
          <p:nvPr>
            <p:ph type="title" hasCustomPrompt="1"/>
          </p:nvPr>
        </p:nvSpPr>
        <p:spPr>
          <a:xfrm>
            <a:off x="432000" y="297481"/>
            <a:ext cx="10049933" cy="584765"/>
          </a:xfrm>
          <a:prstGeom prst="rect">
            <a:avLst/>
          </a:prstGeom>
        </p:spPr>
        <p:txBody>
          <a:bodyPr/>
          <a:lstStyle>
            <a:lvl1pPr>
              <a:defRPr sz="3200" baseline="0">
                <a:solidFill>
                  <a:schemeClr val="bg1"/>
                </a:solidFill>
                <a:latin typeface="Arial Nova" panose="020B0504020202020204" pitchFamily="34" charset="0"/>
              </a:defRPr>
            </a:lvl1pPr>
          </a:lstStyle>
          <a:p>
            <a:r>
              <a:rPr lang="en-US"/>
              <a:t>TITLE OF THE SLIDE GOES HERE</a:t>
            </a:r>
          </a:p>
        </p:txBody>
      </p:sp>
    </p:spTree>
    <p:extLst>
      <p:ext uri="{BB962C8B-B14F-4D97-AF65-F5344CB8AC3E}">
        <p14:creationId xmlns:p14="http://schemas.microsoft.com/office/powerpoint/2010/main" val="5324907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2_Blank with Title Log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551F0-5344-4C7C-82E5-0117CE6648A1}"/>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5" name="Title 4"/>
          <p:cNvSpPr>
            <a:spLocks noGrp="1"/>
          </p:cNvSpPr>
          <p:nvPr>
            <p:ph type="title" hasCustomPrompt="1"/>
          </p:nvPr>
        </p:nvSpPr>
        <p:spPr>
          <a:xfrm>
            <a:off x="432000" y="297481"/>
            <a:ext cx="10049933" cy="584765"/>
          </a:xfrm>
          <a:prstGeom prst="rect">
            <a:avLst/>
          </a:prstGeom>
        </p:spPr>
        <p:txBody>
          <a:bodyPr/>
          <a:lstStyle>
            <a:lvl1pPr>
              <a:defRPr sz="3200" baseline="0">
                <a:solidFill>
                  <a:schemeClr val="bg1"/>
                </a:solidFill>
                <a:latin typeface="Arial Nova" panose="020B0504020202020204" pitchFamily="34" charset="0"/>
              </a:defRPr>
            </a:lvl1pPr>
          </a:lstStyle>
          <a:p>
            <a:r>
              <a:rPr lang="en-US"/>
              <a:t>TITLE OF THE SLIDE GOES HERE</a:t>
            </a:r>
          </a:p>
        </p:txBody>
      </p:sp>
      <p:grpSp>
        <p:nvGrpSpPr>
          <p:cNvPr id="10" name="Group 9">
            <a:extLst>
              <a:ext uri="{FF2B5EF4-FFF2-40B4-BE49-F238E27FC236}">
                <a16:creationId xmlns:a16="http://schemas.microsoft.com/office/drawing/2014/main" id="{1CF6D109-04E4-4562-842F-5F0578233DEC}"/>
              </a:ext>
            </a:extLst>
          </p:cNvPr>
          <p:cNvGrpSpPr/>
          <p:nvPr userDrawn="1"/>
        </p:nvGrpSpPr>
        <p:grpSpPr>
          <a:xfrm>
            <a:off x="85840" y="6516891"/>
            <a:ext cx="1631200" cy="307777"/>
            <a:chOff x="1066800" y="4063365"/>
            <a:chExt cx="1223400" cy="230833"/>
          </a:xfrm>
        </p:grpSpPr>
        <p:pic>
          <p:nvPicPr>
            <p:cNvPr id="11" name="Picture 10">
              <a:extLst>
                <a:ext uri="{FF2B5EF4-FFF2-40B4-BE49-F238E27FC236}">
                  <a16:creationId xmlns:a16="http://schemas.microsoft.com/office/drawing/2014/main" id="{ABE53390-D7BE-4E27-89DC-6B35849083B7}"/>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2" name="TextBox 11">
              <a:extLst>
                <a:ext uri="{FF2B5EF4-FFF2-40B4-BE49-F238E27FC236}">
                  <a16:creationId xmlns:a16="http://schemas.microsoft.com/office/drawing/2014/main" id="{481D7F33-480B-4F31-B802-4FFBE695CEF0}"/>
                </a:ext>
              </a:extLst>
            </p:cNvPr>
            <p:cNvSpPr txBox="1"/>
            <p:nvPr/>
          </p:nvSpPr>
          <p:spPr>
            <a:xfrm>
              <a:off x="1269120" y="4063365"/>
              <a:ext cx="1021080" cy="230833"/>
            </a:xfrm>
            <a:prstGeom prst="rect">
              <a:avLst/>
            </a:prstGeom>
            <a:noFill/>
          </p:spPr>
          <p:txBody>
            <a:bodyPr wrap="square" rtlCol="0">
              <a:spAutoFit/>
            </a:bodyPr>
            <a:lstStyle/>
            <a:p>
              <a:r>
                <a:rPr lang="en-US" sz="1400" err="1">
                  <a:solidFill>
                    <a:schemeClr val="bg1"/>
                  </a:solidFill>
                  <a:latin typeface="Arial Nova" panose="020B0504020202020204" pitchFamily="34" charset="0"/>
                </a:rPr>
                <a:t>cloud@core</a:t>
              </a:r>
              <a:r>
                <a:rPr lang="en-US" sz="1067" baseline="30000" err="1">
                  <a:solidFill>
                    <a:schemeClr val="bg1"/>
                  </a:solidFill>
                  <a:latin typeface="Arial Nova" panose="020B0504020202020204" pitchFamily="34" charset="0"/>
                </a:rPr>
                <a:t>TM</a:t>
              </a:r>
              <a:endParaRPr lang="en-US" sz="1400" baseline="30000">
                <a:solidFill>
                  <a:schemeClr val="bg1"/>
                </a:solidFill>
                <a:latin typeface="Arial Nova" panose="020B0504020202020204" pitchFamily="34" charset="0"/>
              </a:endParaRPr>
            </a:p>
          </p:txBody>
        </p:sp>
      </p:grpSp>
    </p:spTree>
    <p:extLst>
      <p:ext uri="{BB962C8B-B14F-4D97-AF65-F5344CB8AC3E}">
        <p14:creationId xmlns:p14="http://schemas.microsoft.com/office/powerpoint/2010/main" val="26740277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3_Blank with Title Log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6D551F0-5344-4C7C-82E5-0117CE6648A1}"/>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5" name="Title 4"/>
          <p:cNvSpPr>
            <a:spLocks noGrp="1"/>
          </p:cNvSpPr>
          <p:nvPr>
            <p:ph type="title" hasCustomPrompt="1"/>
          </p:nvPr>
        </p:nvSpPr>
        <p:spPr>
          <a:xfrm>
            <a:off x="432000" y="297481"/>
            <a:ext cx="10049933" cy="584765"/>
          </a:xfrm>
          <a:prstGeom prst="rect">
            <a:avLst/>
          </a:prstGeom>
        </p:spPr>
        <p:txBody>
          <a:bodyPr/>
          <a:lstStyle>
            <a:lvl1pPr>
              <a:defRPr sz="3200" baseline="0">
                <a:solidFill>
                  <a:schemeClr val="bg1"/>
                </a:solidFill>
                <a:latin typeface="Arial Nova" panose="020B0504020202020204" pitchFamily="34" charset="0"/>
              </a:defRPr>
            </a:lvl1pPr>
          </a:lstStyle>
          <a:p>
            <a:r>
              <a:rPr lang="en-US"/>
              <a:t>TITLE OF THE SLIDE GOES HERE</a:t>
            </a:r>
          </a:p>
        </p:txBody>
      </p:sp>
      <p:grpSp>
        <p:nvGrpSpPr>
          <p:cNvPr id="10" name="Group 9">
            <a:extLst>
              <a:ext uri="{FF2B5EF4-FFF2-40B4-BE49-F238E27FC236}">
                <a16:creationId xmlns:a16="http://schemas.microsoft.com/office/drawing/2014/main" id="{1CF6D109-04E4-4562-842F-5F0578233DEC}"/>
              </a:ext>
            </a:extLst>
          </p:cNvPr>
          <p:cNvGrpSpPr/>
          <p:nvPr userDrawn="1"/>
        </p:nvGrpSpPr>
        <p:grpSpPr>
          <a:xfrm>
            <a:off x="609600" y="6516891"/>
            <a:ext cx="1631200" cy="307777"/>
            <a:chOff x="1066800" y="4063365"/>
            <a:chExt cx="1223400" cy="230833"/>
          </a:xfrm>
        </p:grpSpPr>
        <p:pic>
          <p:nvPicPr>
            <p:cNvPr id="11" name="Picture 10">
              <a:extLst>
                <a:ext uri="{FF2B5EF4-FFF2-40B4-BE49-F238E27FC236}">
                  <a16:creationId xmlns:a16="http://schemas.microsoft.com/office/drawing/2014/main" id="{ABE53390-D7BE-4E27-89DC-6B35849083B7}"/>
                </a:ext>
              </a:extLst>
            </p:cNvPr>
            <p:cNvPicPr>
              <a:picLocks noChangeAspect="1"/>
            </p:cNvPicPr>
            <p:nvPr userDrawn="1"/>
          </p:nvPicPr>
          <p:blipFill>
            <a:blip r:embed="rId2" cstate="print">
              <a:lum bright="100000" contrast="100000"/>
              <a:extLst>
                <a:ext uri="{28A0092B-C50C-407E-A947-70E740481C1C}">
                  <a14:useLocalDpi xmlns:a14="http://schemas.microsoft.com/office/drawing/2010/main"/>
                </a:ext>
              </a:extLst>
            </a:blip>
            <a:stretch>
              <a:fillRect/>
            </a:stretch>
          </p:blipFill>
          <p:spPr>
            <a:xfrm>
              <a:off x="1066800" y="4136295"/>
              <a:ext cx="271859" cy="144000"/>
            </a:xfrm>
            <a:prstGeom prst="rect">
              <a:avLst/>
            </a:prstGeom>
          </p:spPr>
        </p:pic>
        <p:sp>
          <p:nvSpPr>
            <p:cNvPr id="12" name="TextBox 11">
              <a:extLst>
                <a:ext uri="{FF2B5EF4-FFF2-40B4-BE49-F238E27FC236}">
                  <a16:creationId xmlns:a16="http://schemas.microsoft.com/office/drawing/2014/main" id="{481D7F33-480B-4F31-B802-4FFBE695CEF0}"/>
                </a:ext>
              </a:extLst>
            </p:cNvPr>
            <p:cNvSpPr txBox="1"/>
            <p:nvPr/>
          </p:nvSpPr>
          <p:spPr>
            <a:xfrm>
              <a:off x="1269120" y="4063365"/>
              <a:ext cx="1021080" cy="230833"/>
            </a:xfrm>
            <a:prstGeom prst="rect">
              <a:avLst/>
            </a:prstGeom>
            <a:noFill/>
          </p:spPr>
          <p:txBody>
            <a:bodyPr wrap="square" rtlCol="0">
              <a:spAutoFit/>
            </a:bodyPr>
            <a:lstStyle/>
            <a:p>
              <a:r>
                <a:rPr lang="en-US" sz="1400" err="1">
                  <a:solidFill>
                    <a:schemeClr val="bg1"/>
                  </a:solidFill>
                  <a:latin typeface="Arial Nova" panose="020B0504020202020204" pitchFamily="34" charset="0"/>
                </a:rPr>
                <a:t>cloud@core</a:t>
              </a:r>
              <a:r>
                <a:rPr lang="en-US" sz="1067" baseline="30000" err="1">
                  <a:solidFill>
                    <a:schemeClr val="bg1"/>
                  </a:solidFill>
                  <a:latin typeface="Arial Nova" panose="020B0504020202020204" pitchFamily="34" charset="0"/>
                </a:rPr>
                <a:t>TM</a:t>
              </a:r>
              <a:endParaRPr lang="en-US" sz="1400" baseline="30000">
                <a:solidFill>
                  <a:schemeClr val="bg1"/>
                </a:solidFill>
                <a:latin typeface="Arial Nova" panose="020B0504020202020204" pitchFamily="34" charset="0"/>
              </a:endParaRPr>
            </a:p>
          </p:txBody>
        </p:sp>
      </p:grpSp>
    </p:spTree>
    <p:extLst>
      <p:ext uri="{BB962C8B-B14F-4D97-AF65-F5344CB8AC3E}">
        <p14:creationId xmlns:p14="http://schemas.microsoft.com/office/powerpoint/2010/main" val="29618535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2_Section Divider">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94557FD-5713-4984-9A0E-03A4B760CE9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15" name="Rectangle 14">
            <a:extLst>
              <a:ext uri="{FF2B5EF4-FFF2-40B4-BE49-F238E27FC236}">
                <a16:creationId xmlns:a16="http://schemas.microsoft.com/office/drawing/2014/main" id="{D286D9F2-E638-44D4-8E5E-7D3A3E917C44}"/>
              </a:ext>
            </a:extLst>
          </p:cNvPr>
          <p:cNvSpPr/>
          <p:nvPr userDrawn="1"/>
        </p:nvSpPr>
        <p:spPr>
          <a:xfrm>
            <a:off x="1" y="0"/>
            <a:ext cx="12192001" cy="6858000"/>
          </a:xfrm>
          <a:prstGeom prst="rect">
            <a:avLst/>
          </a:prstGeom>
          <a:solidFill>
            <a:srgbClr val="10253F">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27" name="Rectangle 26">
            <a:extLst>
              <a:ext uri="{FF2B5EF4-FFF2-40B4-BE49-F238E27FC236}">
                <a16:creationId xmlns:a16="http://schemas.microsoft.com/office/drawing/2014/main" id="{77DEEFF8-DA08-4F45-9434-BB7AA3A1EA70}"/>
              </a:ext>
            </a:extLst>
          </p:cNvPr>
          <p:cNvSpPr/>
          <p:nvPr/>
        </p:nvSpPr>
        <p:spPr>
          <a:xfrm>
            <a:off x="-4334" y="4995714"/>
            <a:ext cx="12191996" cy="46327"/>
          </a:xfrm>
          <a:prstGeom prst="rect">
            <a:avLst/>
          </a:prstGeom>
          <a:solidFill>
            <a:srgbClr val="00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41" name="Rectangle 40">
            <a:extLst>
              <a:ext uri="{FF2B5EF4-FFF2-40B4-BE49-F238E27FC236}">
                <a16:creationId xmlns:a16="http://schemas.microsoft.com/office/drawing/2014/main" id="{8AE5952E-D6B0-4781-B308-23BA2AAD329D}"/>
              </a:ext>
            </a:extLst>
          </p:cNvPr>
          <p:cNvSpPr/>
          <p:nvPr/>
        </p:nvSpPr>
        <p:spPr>
          <a:xfrm>
            <a:off x="-4334" y="6811674"/>
            <a:ext cx="12191996" cy="46327"/>
          </a:xfrm>
          <a:prstGeom prst="rect">
            <a:avLst/>
          </a:prstGeom>
          <a:solidFill>
            <a:srgbClr val="00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9" name="Flowchart: Connector 8">
            <a:extLst>
              <a:ext uri="{FF2B5EF4-FFF2-40B4-BE49-F238E27FC236}">
                <a16:creationId xmlns:a16="http://schemas.microsoft.com/office/drawing/2014/main" id="{27F25071-BBB9-47AC-A5E5-4FA1422313E0}"/>
              </a:ext>
            </a:extLst>
          </p:cNvPr>
          <p:cNvSpPr/>
          <p:nvPr userDrawn="1"/>
        </p:nvSpPr>
        <p:spPr>
          <a:xfrm>
            <a:off x="8260363" y="2687700"/>
            <a:ext cx="526555" cy="526555"/>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10" name="Flowchart: Connector 9">
            <a:extLst>
              <a:ext uri="{FF2B5EF4-FFF2-40B4-BE49-F238E27FC236}">
                <a16:creationId xmlns:a16="http://schemas.microsoft.com/office/drawing/2014/main" id="{14FA2173-C01F-499E-9EC4-47F068652B3F}"/>
              </a:ext>
            </a:extLst>
          </p:cNvPr>
          <p:cNvSpPr/>
          <p:nvPr userDrawn="1"/>
        </p:nvSpPr>
        <p:spPr>
          <a:xfrm>
            <a:off x="8320152" y="3259863"/>
            <a:ext cx="406976" cy="406976"/>
          </a:xfrm>
          <a:prstGeom prst="flowChartConnector">
            <a:avLst/>
          </a:prstGeom>
          <a:solidFill>
            <a:srgbClr val="FFFFFF">
              <a:alpha val="392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11" name="Rectangle 10">
            <a:extLst>
              <a:ext uri="{FF2B5EF4-FFF2-40B4-BE49-F238E27FC236}">
                <a16:creationId xmlns:a16="http://schemas.microsoft.com/office/drawing/2014/main" id="{99D3431D-4776-4E72-8183-E70F4FBB8B40}"/>
              </a:ext>
            </a:extLst>
          </p:cNvPr>
          <p:cNvSpPr/>
          <p:nvPr userDrawn="1"/>
        </p:nvSpPr>
        <p:spPr>
          <a:xfrm>
            <a:off x="-8673" y="5050776"/>
            <a:ext cx="12200673" cy="1760897"/>
          </a:xfrm>
          <a:prstGeom prst="rect">
            <a:avLst/>
          </a:prstGeom>
          <a:solidFill>
            <a:schemeClr val="tx2">
              <a:lumMod val="50000"/>
              <a:alpha val="89804"/>
            </a:schemeClr>
          </a:solidFill>
          <a:ln w="6350">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a:ln>
                <a:noFill/>
              </a:ln>
              <a:solidFill>
                <a:prstClr val="white"/>
              </a:solidFill>
              <a:effectLst/>
              <a:uLnTx/>
              <a:uFillTx/>
              <a:latin typeface="Arial Nova" panose="020B0504020202020204" pitchFamily="34" charset="0"/>
              <a:ea typeface="+mn-ea"/>
              <a:cs typeface="+mn-cs"/>
              <a:sym typeface="Arial"/>
              <a:rtl val="0"/>
            </a:endParaRPr>
          </a:p>
        </p:txBody>
      </p:sp>
      <p:pic>
        <p:nvPicPr>
          <p:cNvPr id="16" name="Picture 2" descr="Image result for sify logo">
            <a:extLst>
              <a:ext uri="{FF2B5EF4-FFF2-40B4-BE49-F238E27FC236}">
                <a16:creationId xmlns:a16="http://schemas.microsoft.com/office/drawing/2014/main" id="{1EE9F260-C274-4C84-B741-C5A278EF8BB3}"/>
              </a:ext>
            </a:extLst>
          </p:cNvPr>
          <p:cNvPicPr>
            <a:picLocks noChangeAspect="1" noChangeArrowheads="1"/>
          </p:cNvPicPr>
          <p:nvPr userDrawn="1"/>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3">
            <a:extLst>
              <a:ext uri="{FF2B5EF4-FFF2-40B4-BE49-F238E27FC236}">
                <a16:creationId xmlns:a16="http://schemas.microsoft.com/office/drawing/2014/main" id="{F20C6DDB-ECD9-4134-AD1E-3F734F694472}"/>
              </a:ext>
            </a:extLst>
          </p:cNvPr>
          <p:cNvSpPr>
            <a:spLocks noGrp="1"/>
          </p:cNvSpPr>
          <p:nvPr>
            <p:ph type="body" sz="quarter" idx="11" hasCustomPrompt="1"/>
          </p:nvPr>
        </p:nvSpPr>
        <p:spPr>
          <a:xfrm>
            <a:off x="427462" y="5097101"/>
            <a:ext cx="11332737" cy="1668244"/>
          </a:xfrm>
          <a:prstGeom prst="rect">
            <a:avLst/>
          </a:prstGeom>
        </p:spPr>
        <p:txBody>
          <a:bodyPr anchor="ctr">
            <a:normAutofit/>
          </a:bodyPr>
          <a:lstStyle>
            <a:lvl1pPr marL="0" indent="0" algn="ctr">
              <a:lnSpc>
                <a:spcPts val="4000"/>
              </a:lnSpc>
              <a:spcBef>
                <a:spcPts val="0"/>
              </a:spcBef>
              <a:buNone/>
              <a:defRPr sz="3200" b="1" cap="all" baseline="0">
                <a:solidFill>
                  <a:srgbClr val="00FFFF"/>
                </a:solidFill>
              </a:defRPr>
            </a:lvl1pPr>
          </a:lstStyle>
          <a:p>
            <a:pPr lvl="0"/>
            <a:r>
              <a:rPr lang="en-US"/>
              <a:t>Section </a:t>
            </a:r>
            <a:r>
              <a:rPr lang="en-US" err="1"/>
              <a:t>seperator</a:t>
            </a:r>
            <a:endParaRPr lang="en-US"/>
          </a:p>
        </p:txBody>
      </p:sp>
    </p:spTree>
    <p:extLst>
      <p:ext uri="{BB962C8B-B14F-4D97-AF65-F5344CB8AC3E}">
        <p14:creationId xmlns:p14="http://schemas.microsoft.com/office/powerpoint/2010/main" val="1803527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hank You New">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9C74156F-A07A-47DD-A98A-14707D48979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27" name="Picture 26">
            <a:extLst>
              <a:ext uri="{FF2B5EF4-FFF2-40B4-BE49-F238E27FC236}">
                <a16:creationId xmlns:a16="http://schemas.microsoft.com/office/drawing/2014/main" id="{52031C83-E40D-4038-958F-45A64DCB1F43}"/>
              </a:ext>
            </a:extLst>
          </p:cNvPr>
          <p:cNvPicPr>
            <a:picLocks noChangeAspect="1"/>
          </p:cNvPicPr>
          <p:nvPr userDrawn="1"/>
        </p:nvPicPr>
        <p:blipFill>
          <a:blip r:embed="rId3" cstate="screen">
            <a:biLevel thresh="25000"/>
            <a:extLst>
              <a:ext uri="{28A0092B-C50C-407E-A947-70E740481C1C}">
                <a14:useLocalDpi xmlns:a14="http://schemas.microsoft.com/office/drawing/2010/main"/>
              </a:ext>
            </a:extLst>
          </a:blip>
          <a:stretch>
            <a:fillRect/>
          </a:stretch>
        </p:blipFill>
        <p:spPr>
          <a:xfrm>
            <a:off x="431800" y="154952"/>
            <a:ext cx="1207144" cy="1013251"/>
          </a:xfrm>
          <a:prstGeom prst="rect">
            <a:avLst/>
          </a:prstGeom>
        </p:spPr>
      </p:pic>
      <p:cxnSp>
        <p:nvCxnSpPr>
          <p:cNvPr id="30" name="Straight Connector 29">
            <a:extLst>
              <a:ext uri="{FF2B5EF4-FFF2-40B4-BE49-F238E27FC236}">
                <a16:creationId xmlns:a16="http://schemas.microsoft.com/office/drawing/2014/main" id="{F3B979FE-0BC0-4175-85EA-2B1394483AE3}"/>
              </a:ext>
            </a:extLst>
          </p:cNvPr>
          <p:cNvCxnSpPr>
            <a:cxnSpLocks/>
          </p:cNvCxnSpPr>
          <p:nvPr userDrawn="1"/>
        </p:nvCxnSpPr>
        <p:spPr>
          <a:xfrm>
            <a:off x="1" y="3626089"/>
            <a:ext cx="5856815" cy="0"/>
          </a:xfrm>
          <a:prstGeom prst="line">
            <a:avLst/>
          </a:prstGeom>
          <a:ln w="9525">
            <a:solidFill>
              <a:schemeClr val="accent1">
                <a:lumMod val="50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64975466-2ECA-4BF9-8C37-CB396AF78CE3}"/>
              </a:ext>
            </a:extLst>
          </p:cNvPr>
          <p:cNvPicPr>
            <a:picLocks noChangeAspect="1"/>
          </p:cNvPicPr>
          <p:nvPr userDrawn="1"/>
        </p:nvPicPr>
        <p:blipFill>
          <a:blip r:embed="rId4" cstate="screen">
            <a:duotone>
              <a:schemeClr val="accent1">
                <a:shade val="45000"/>
                <a:satMod val="135000"/>
              </a:schemeClr>
              <a:prstClr val="white"/>
            </a:duotone>
            <a:extLst>
              <a:ext uri="{28A0092B-C50C-407E-A947-70E740481C1C}">
                <a14:useLocalDpi xmlns:a14="http://schemas.microsoft.com/office/drawing/2010/main"/>
              </a:ext>
            </a:extLst>
          </a:blip>
          <a:stretch>
            <a:fillRect/>
          </a:stretch>
        </p:blipFill>
        <p:spPr>
          <a:xfrm>
            <a:off x="447972" y="3826631"/>
            <a:ext cx="5392669" cy="477476"/>
          </a:xfrm>
          <a:prstGeom prst="rect">
            <a:avLst/>
          </a:prstGeom>
        </p:spPr>
      </p:pic>
      <p:pic>
        <p:nvPicPr>
          <p:cNvPr id="32" name="Picture 2" descr="Image result for sify logo">
            <a:extLst>
              <a:ext uri="{FF2B5EF4-FFF2-40B4-BE49-F238E27FC236}">
                <a16:creationId xmlns:a16="http://schemas.microsoft.com/office/drawing/2014/main" id="{EF7730B0-F0D3-40D4-85DE-A669BD4AEE70}"/>
              </a:ext>
            </a:extLst>
          </p:cNvPr>
          <p:cNvPicPr>
            <a:picLocks noChangeAspect="1" noChangeArrowheads="1"/>
          </p:cNvPicPr>
          <p:nvPr userDrawn="1"/>
        </p:nvPicPr>
        <p:blipFill rotWithShape="1">
          <a:blip r:embed="rId5" cstate="print">
            <a:duotone>
              <a:schemeClr val="bg2">
                <a:shade val="45000"/>
                <a:satMod val="135000"/>
              </a:schemeClr>
              <a:prstClr val="white"/>
            </a:duotone>
            <a:extLst>
              <a:ext uri="{BEBA8EAE-BF5A-486C-A8C5-ECC9F3942E4B}">
                <a14:imgProps xmlns:a14="http://schemas.microsoft.com/office/drawing/2010/main">
                  <a14:imgLayer r:embed="rId6">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33" name="Text Placeholder 3">
            <a:extLst>
              <a:ext uri="{FF2B5EF4-FFF2-40B4-BE49-F238E27FC236}">
                <a16:creationId xmlns:a16="http://schemas.microsoft.com/office/drawing/2014/main" id="{E3F7BAE5-2A5E-4224-915A-CAA7C538369A}"/>
              </a:ext>
            </a:extLst>
          </p:cNvPr>
          <p:cNvSpPr>
            <a:spLocks noGrp="1"/>
          </p:cNvSpPr>
          <p:nvPr>
            <p:ph type="body" sz="quarter" idx="11" hasCustomPrompt="1"/>
          </p:nvPr>
        </p:nvSpPr>
        <p:spPr>
          <a:xfrm>
            <a:off x="427463" y="2761674"/>
            <a:ext cx="5429355" cy="663877"/>
          </a:xfrm>
          <a:prstGeom prst="rect">
            <a:avLst/>
          </a:prstGeom>
        </p:spPr>
        <p:txBody>
          <a:bodyPr anchor="ctr">
            <a:normAutofit/>
          </a:bodyPr>
          <a:lstStyle>
            <a:lvl1pPr marL="0" indent="0" algn="ctr">
              <a:lnSpc>
                <a:spcPts val="4000"/>
              </a:lnSpc>
              <a:spcBef>
                <a:spcPts val="0"/>
              </a:spcBef>
              <a:buNone/>
              <a:defRPr sz="3200" b="1" cap="all" baseline="0">
                <a:solidFill>
                  <a:srgbClr val="00FFFF"/>
                </a:solidFill>
              </a:defRPr>
            </a:lvl1pPr>
          </a:lstStyle>
          <a:p>
            <a:pPr lvl="0"/>
            <a:r>
              <a:rPr lang="en-US"/>
              <a:t>THANK YOU</a:t>
            </a:r>
          </a:p>
        </p:txBody>
      </p:sp>
    </p:spTree>
    <p:extLst>
      <p:ext uri="{BB962C8B-B14F-4D97-AF65-F5344CB8AC3E}">
        <p14:creationId xmlns:p14="http://schemas.microsoft.com/office/powerpoint/2010/main" val="668230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155DAF-9519-DE0B-02F1-37A92562FD97}"/>
              </a:ext>
            </a:extLst>
          </p:cNvPr>
          <p:cNvSpPr/>
          <p:nvPr userDrawn="1"/>
        </p:nvSpPr>
        <p:spPr>
          <a:xfrm>
            <a:off x="0" y="0"/>
            <a:ext cx="12219355" cy="6858000"/>
          </a:xfrm>
          <a:prstGeom prst="rect">
            <a:avLst/>
          </a:prstGeom>
          <a:solidFill>
            <a:srgbClr val="10253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5" name="Title 1">
            <a:extLst>
              <a:ext uri="{FF2B5EF4-FFF2-40B4-BE49-F238E27FC236}">
                <a16:creationId xmlns:a16="http://schemas.microsoft.com/office/drawing/2014/main" id="{7B7C8FD1-5D0A-5274-9D68-0ED32358D6FE}"/>
              </a:ext>
            </a:extLst>
          </p:cNvPr>
          <p:cNvSpPr>
            <a:spLocks noGrp="1"/>
          </p:cNvSpPr>
          <p:nvPr>
            <p:ph type="title"/>
          </p:nvPr>
        </p:nvSpPr>
        <p:spPr>
          <a:xfrm>
            <a:off x="432000" y="359035"/>
            <a:ext cx="11328200" cy="461655"/>
          </a:xfrm>
          <a:prstGeom prst="rect">
            <a:avLst/>
          </a:prstGeom>
        </p:spPr>
        <p:txBody>
          <a:bodyPr/>
          <a:lstStyle>
            <a:lvl1pPr>
              <a:defRPr>
                <a:solidFill>
                  <a:schemeClr val="bg1"/>
                </a:solidFill>
              </a:defRPr>
            </a:lvl1pPr>
          </a:lstStyle>
          <a:p>
            <a:r>
              <a:rPr lang="en-US"/>
              <a:t>Click to edit Master title style</a:t>
            </a:r>
            <a:endParaRPr lang="en-IN"/>
          </a:p>
        </p:txBody>
      </p:sp>
      <p:sp>
        <p:nvSpPr>
          <p:cNvPr id="6" name="Slide Number Placeholder 2">
            <a:extLst>
              <a:ext uri="{FF2B5EF4-FFF2-40B4-BE49-F238E27FC236}">
                <a16:creationId xmlns:a16="http://schemas.microsoft.com/office/drawing/2014/main" id="{D7EF872D-1DDB-FD6B-9A78-58086EF7BF5A}"/>
              </a:ext>
            </a:extLst>
          </p:cNvPr>
          <p:cNvSpPr>
            <a:spLocks noGrp="1"/>
          </p:cNvSpPr>
          <p:nvPr>
            <p:ph type="sldNum" sz="quarter" idx="10"/>
          </p:nvPr>
        </p:nvSpPr>
        <p:spPr>
          <a:xfrm>
            <a:off x="11048577" y="6356353"/>
            <a:ext cx="650240" cy="366183"/>
          </a:xfrm>
          <a:prstGeom prst="rect">
            <a:avLst/>
          </a:prstGeom>
        </p:spPr>
        <p:txBody>
          <a:bodyPr/>
          <a:lstStyle/>
          <a:p>
            <a:fld id="{D6AB342A-830E-438F-A6A8-BEDF509AB0A8}" type="slidenum">
              <a:rPr lang="en-US" smtClean="0"/>
              <a:pPr/>
              <a:t>‹#›</a:t>
            </a:fld>
            <a:endParaRPr lang="en-US"/>
          </a:p>
        </p:txBody>
      </p:sp>
      <p:pic>
        <p:nvPicPr>
          <p:cNvPr id="2" name="Picture 2" descr="Image result for sify logo">
            <a:extLst>
              <a:ext uri="{FF2B5EF4-FFF2-40B4-BE49-F238E27FC236}">
                <a16:creationId xmlns:a16="http://schemas.microsoft.com/office/drawing/2014/main" id="{6B820985-E4F5-FBF1-F6F4-3F0EFF3FE8D4}"/>
              </a:ext>
            </a:extLst>
          </p:cNvPr>
          <p:cNvPicPr>
            <a:picLocks noChangeAspect="1" noChangeArrowheads="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25736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A2C8242-A235-C5D9-306C-4AF3F12DEAAC}"/>
              </a:ext>
            </a:extLst>
          </p:cNvPr>
          <p:cNvSpPr/>
          <p:nvPr userDrawn="1"/>
        </p:nvSpPr>
        <p:spPr>
          <a:xfrm>
            <a:off x="0" y="0"/>
            <a:ext cx="12219355" cy="6858000"/>
          </a:xfrm>
          <a:prstGeom prst="rect">
            <a:avLst/>
          </a:prstGeom>
          <a:solidFill>
            <a:srgbClr val="10253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5" name="Title 1">
            <a:extLst>
              <a:ext uri="{FF2B5EF4-FFF2-40B4-BE49-F238E27FC236}">
                <a16:creationId xmlns:a16="http://schemas.microsoft.com/office/drawing/2014/main" id="{F4109782-223D-A72D-1EF3-EC45CCD026CF}"/>
              </a:ext>
            </a:extLst>
          </p:cNvPr>
          <p:cNvSpPr>
            <a:spLocks noGrp="1"/>
          </p:cNvSpPr>
          <p:nvPr>
            <p:ph type="title"/>
          </p:nvPr>
        </p:nvSpPr>
        <p:spPr>
          <a:xfrm>
            <a:off x="432000" y="359035"/>
            <a:ext cx="11328200" cy="461655"/>
          </a:xfrm>
          <a:prstGeom prst="rect">
            <a:avLst/>
          </a:prstGeom>
        </p:spPr>
        <p:txBody>
          <a:bodyPr/>
          <a:lstStyle>
            <a:lvl1pPr>
              <a:defRPr>
                <a:solidFill>
                  <a:schemeClr val="bg1"/>
                </a:solidFill>
              </a:defRPr>
            </a:lvl1pPr>
          </a:lstStyle>
          <a:p>
            <a:r>
              <a:rPr lang="en-US"/>
              <a:t>Click to edit Master title style</a:t>
            </a:r>
            <a:endParaRPr lang="en-IN"/>
          </a:p>
        </p:txBody>
      </p:sp>
      <p:sp>
        <p:nvSpPr>
          <p:cNvPr id="6" name="Slide Number Placeholder 2">
            <a:extLst>
              <a:ext uri="{FF2B5EF4-FFF2-40B4-BE49-F238E27FC236}">
                <a16:creationId xmlns:a16="http://schemas.microsoft.com/office/drawing/2014/main" id="{0EFBEF28-BF78-9B5B-EFDA-3F139E0F9FFC}"/>
              </a:ext>
            </a:extLst>
          </p:cNvPr>
          <p:cNvSpPr>
            <a:spLocks noGrp="1"/>
          </p:cNvSpPr>
          <p:nvPr>
            <p:ph type="sldNum" sz="quarter" idx="10"/>
          </p:nvPr>
        </p:nvSpPr>
        <p:spPr>
          <a:xfrm>
            <a:off x="11048577" y="6356353"/>
            <a:ext cx="650240" cy="366183"/>
          </a:xfrm>
          <a:prstGeom prst="rect">
            <a:avLst/>
          </a:prstGeom>
        </p:spPr>
        <p:txBody>
          <a:bodyPr/>
          <a:lstStyle/>
          <a:p>
            <a:fld id="{D6AB342A-830E-438F-A6A8-BEDF509AB0A8}" type="slidenum">
              <a:rPr lang="en-US" smtClean="0"/>
              <a:pPr/>
              <a:t>‹#›</a:t>
            </a:fld>
            <a:endParaRPr lang="en-US"/>
          </a:p>
        </p:txBody>
      </p:sp>
      <p:pic>
        <p:nvPicPr>
          <p:cNvPr id="2" name="Picture 2" descr="Image result for sify logo">
            <a:extLst>
              <a:ext uri="{FF2B5EF4-FFF2-40B4-BE49-F238E27FC236}">
                <a16:creationId xmlns:a16="http://schemas.microsoft.com/office/drawing/2014/main" id="{4B9C212F-E23E-645E-9F39-7A04D38B07C1}"/>
              </a:ext>
            </a:extLst>
          </p:cNvPr>
          <p:cNvPicPr>
            <a:picLocks noChangeAspect="1" noChangeArrowheads="1"/>
          </p:cNvPicPr>
          <p:nvPr userDrawn="1"/>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183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Full 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B658DCF0-1ED5-4F76-942B-A19560D269A4}"/>
              </a:ext>
            </a:extLst>
          </p:cNvPr>
          <p:cNvSpPr/>
          <p:nvPr userDrawn="1"/>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3" name="Rectangle 2">
            <a:extLst>
              <a:ext uri="{FF2B5EF4-FFF2-40B4-BE49-F238E27FC236}">
                <a16:creationId xmlns:a16="http://schemas.microsoft.com/office/drawing/2014/main" id="{F1537751-3942-4783-9212-4A763A64B904}"/>
              </a:ext>
            </a:extLst>
          </p:cNvPr>
          <p:cNvSpPr/>
          <p:nvPr userDrawn="1"/>
        </p:nvSpPr>
        <p:spPr>
          <a:xfrm>
            <a:off x="0" y="0"/>
            <a:ext cx="1221935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4" name="Rectangle 3">
            <a:extLst>
              <a:ext uri="{FF2B5EF4-FFF2-40B4-BE49-F238E27FC236}">
                <a16:creationId xmlns:a16="http://schemas.microsoft.com/office/drawing/2014/main" id="{D4B98732-4813-B51E-E51C-1781ED79D624}"/>
              </a:ext>
            </a:extLst>
          </p:cNvPr>
          <p:cNvSpPr/>
          <p:nvPr userDrawn="1"/>
        </p:nvSpPr>
        <p:spPr>
          <a:xfrm>
            <a:off x="0" y="0"/>
            <a:ext cx="12219355" cy="6858000"/>
          </a:xfrm>
          <a:prstGeom prst="rect">
            <a:avLst/>
          </a:prstGeom>
          <a:solidFill>
            <a:srgbClr val="10253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Tree>
    <p:extLst>
      <p:ext uri="{BB962C8B-B14F-4D97-AF65-F5344CB8AC3E}">
        <p14:creationId xmlns:p14="http://schemas.microsoft.com/office/powerpoint/2010/main" val="621804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pic>
        <p:nvPicPr>
          <p:cNvPr id="16" name="Picture 4">
            <a:extLst>
              <a:ext uri="{FF2B5EF4-FFF2-40B4-BE49-F238E27FC236}">
                <a16:creationId xmlns:a16="http://schemas.microsoft.com/office/drawing/2014/main" id="{29315217-BCC5-4F02-9294-ECE44B9855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16D69DAA-50B0-490B-B879-A9AFA26B8029}"/>
              </a:ext>
            </a:extLst>
          </p:cNvPr>
          <p:cNvSpPr/>
          <p:nvPr userDrawn="1"/>
        </p:nvSpPr>
        <p:spPr>
          <a:xfrm>
            <a:off x="1" y="0"/>
            <a:ext cx="5856817" cy="6858000"/>
          </a:xfrm>
          <a:prstGeom prst="rect">
            <a:avLst/>
          </a:prstGeom>
          <a:solidFill>
            <a:srgbClr val="10253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18" name="Text Placeholder 16">
            <a:extLst>
              <a:ext uri="{FF2B5EF4-FFF2-40B4-BE49-F238E27FC236}">
                <a16:creationId xmlns:a16="http://schemas.microsoft.com/office/drawing/2014/main" id="{713BD849-95CB-4428-941D-C03DEC6090DE}"/>
              </a:ext>
            </a:extLst>
          </p:cNvPr>
          <p:cNvSpPr>
            <a:spLocks noGrp="1"/>
          </p:cNvSpPr>
          <p:nvPr>
            <p:ph type="body" sz="quarter" idx="16" hasCustomPrompt="1"/>
          </p:nvPr>
        </p:nvSpPr>
        <p:spPr>
          <a:xfrm>
            <a:off x="445466" y="1465755"/>
            <a:ext cx="4736135" cy="1938988"/>
          </a:xfrm>
        </p:spPr>
        <p:txBody>
          <a:bodyPr>
            <a:noAutofit/>
          </a:bodyPr>
          <a:lstStyle>
            <a:lvl1pPr marL="0" indent="0" algn="l">
              <a:lnSpc>
                <a:spcPts val="4000"/>
              </a:lnSpc>
              <a:spcBef>
                <a:spcPts val="0"/>
              </a:spcBef>
              <a:buNone/>
              <a:defRPr sz="3200" b="1" cap="all" baseline="0">
                <a:solidFill>
                  <a:srgbClr val="00FFFF"/>
                </a:solidFill>
              </a:defRPr>
            </a:lvl1pPr>
          </a:lstStyle>
          <a:p>
            <a:pPr lvl="0"/>
            <a:r>
              <a:rPr lang="en-US"/>
              <a:t>TITLE OF THE SLIDE - LINE ONE</a:t>
            </a:r>
            <a:endParaRPr lang="en-IN"/>
          </a:p>
        </p:txBody>
      </p:sp>
      <p:sp>
        <p:nvSpPr>
          <p:cNvPr id="20" name="Text Placeholder 16">
            <a:extLst>
              <a:ext uri="{FF2B5EF4-FFF2-40B4-BE49-F238E27FC236}">
                <a16:creationId xmlns:a16="http://schemas.microsoft.com/office/drawing/2014/main" id="{4090D262-010E-4195-BCD6-5885FDABE543}"/>
              </a:ext>
            </a:extLst>
          </p:cNvPr>
          <p:cNvSpPr>
            <a:spLocks noGrp="1"/>
          </p:cNvSpPr>
          <p:nvPr>
            <p:ph type="body" sz="quarter" idx="17" hasCustomPrompt="1"/>
          </p:nvPr>
        </p:nvSpPr>
        <p:spPr>
          <a:xfrm>
            <a:off x="445466" y="3411729"/>
            <a:ext cx="9755085" cy="454763"/>
          </a:xfrm>
        </p:spPr>
        <p:txBody>
          <a:bodyPr>
            <a:noAutofit/>
          </a:bodyPr>
          <a:lstStyle>
            <a:lvl1pPr marL="0" indent="0">
              <a:lnSpc>
                <a:spcPts val="2667"/>
              </a:lnSpc>
              <a:spcBef>
                <a:spcPts val="0"/>
              </a:spcBef>
              <a:buNone/>
              <a:defRPr sz="2400" b="0" baseline="0">
                <a:solidFill>
                  <a:schemeClr val="bg1"/>
                </a:solidFill>
              </a:defRPr>
            </a:lvl1pPr>
          </a:lstStyle>
          <a:p>
            <a:pPr lvl="0"/>
            <a:r>
              <a:rPr lang="en-US"/>
              <a:t>Sub Title </a:t>
            </a:r>
          </a:p>
        </p:txBody>
      </p:sp>
      <p:sp>
        <p:nvSpPr>
          <p:cNvPr id="21" name="Text Placeholder 16">
            <a:extLst>
              <a:ext uri="{FF2B5EF4-FFF2-40B4-BE49-F238E27FC236}">
                <a16:creationId xmlns:a16="http://schemas.microsoft.com/office/drawing/2014/main" id="{75DA465C-FF1F-4413-9045-40D24EF05E0D}"/>
              </a:ext>
            </a:extLst>
          </p:cNvPr>
          <p:cNvSpPr>
            <a:spLocks noGrp="1"/>
          </p:cNvSpPr>
          <p:nvPr>
            <p:ph type="body" sz="quarter" idx="18" hasCustomPrompt="1"/>
          </p:nvPr>
        </p:nvSpPr>
        <p:spPr>
          <a:xfrm>
            <a:off x="445465" y="4180017"/>
            <a:ext cx="6816328" cy="369471"/>
          </a:xfrm>
        </p:spPr>
        <p:txBody>
          <a:bodyPr anchor="t">
            <a:noAutofit/>
          </a:bodyPr>
          <a:lstStyle>
            <a:lvl1pPr marL="0" indent="0">
              <a:lnSpc>
                <a:spcPts val="2400"/>
              </a:lnSpc>
              <a:buNone/>
              <a:defRPr sz="1867" b="0">
                <a:solidFill>
                  <a:schemeClr val="bg1">
                    <a:lumMod val="85000"/>
                  </a:schemeClr>
                </a:solidFill>
              </a:defRPr>
            </a:lvl1pPr>
          </a:lstStyle>
          <a:p>
            <a:pPr lvl="0"/>
            <a:r>
              <a:rPr lang="en-US"/>
              <a:t>Month 2021</a:t>
            </a:r>
          </a:p>
        </p:txBody>
      </p:sp>
      <p:sp>
        <p:nvSpPr>
          <p:cNvPr id="22" name="Rectangle 21">
            <a:extLst>
              <a:ext uri="{FF2B5EF4-FFF2-40B4-BE49-F238E27FC236}">
                <a16:creationId xmlns:a16="http://schemas.microsoft.com/office/drawing/2014/main" id="{039E5297-FA89-481F-80FC-2D8E509867F1}"/>
              </a:ext>
            </a:extLst>
          </p:cNvPr>
          <p:cNvSpPr/>
          <p:nvPr userDrawn="1"/>
        </p:nvSpPr>
        <p:spPr>
          <a:xfrm>
            <a:off x="5856818" y="836084"/>
            <a:ext cx="6335183" cy="6858000"/>
          </a:xfrm>
          <a:prstGeom prst="rect">
            <a:avLst/>
          </a:prstGeom>
          <a:solidFill>
            <a:srgbClr val="10253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pic>
        <p:nvPicPr>
          <p:cNvPr id="17" name="Picture 2" descr="Image result for sify logo">
            <a:extLst>
              <a:ext uri="{FF2B5EF4-FFF2-40B4-BE49-F238E27FC236}">
                <a16:creationId xmlns:a16="http://schemas.microsoft.com/office/drawing/2014/main" id="{36496561-882F-400C-94C7-1ED5ADD7B14E}"/>
              </a:ext>
            </a:extLst>
          </p:cNvPr>
          <p:cNvPicPr>
            <a:picLocks noChangeAspect="1" noChangeArrowheads="1"/>
          </p:cNvPicPr>
          <p:nvPr userDrawn="1"/>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0245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3_Title and Content with Subtitle">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a:t>Click to edit Master title style</a:t>
            </a:r>
          </a:p>
        </p:txBody>
      </p:sp>
      <p:sp>
        <p:nvSpPr>
          <p:cNvPr id="2" name="Slide Number Placeholder 1"/>
          <p:cNvSpPr>
            <a:spLocks noGrp="1"/>
          </p:cNvSpPr>
          <p:nvPr>
            <p:ph type="sldNum" sz="quarter" idx="11"/>
          </p:nvPr>
        </p:nvSpPr>
        <p:spPr/>
        <p:txBody>
          <a:bodyPr/>
          <a:lstStyle/>
          <a:p>
            <a:fld id="{92D2F243-6337-4E3B-AC27-21132E4B3D63}" type="slidenum">
              <a:rPr lang="en-US" smtClean="0"/>
              <a:pPr/>
              <a:t>‹#›</a:t>
            </a:fld>
            <a:endParaRPr lang="en-US"/>
          </a:p>
        </p:txBody>
      </p:sp>
    </p:spTree>
    <p:extLst>
      <p:ext uri="{BB962C8B-B14F-4D97-AF65-F5344CB8AC3E}">
        <p14:creationId xmlns:p14="http://schemas.microsoft.com/office/powerpoint/2010/main" val="183016538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1_Cover Slide">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669B1578-6875-4FE4-99AE-450C6FFB423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pic>
        <p:nvPicPr>
          <p:cNvPr id="18" name="Picture 2" descr="Image result for sify logo">
            <a:extLst>
              <a:ext uri="{FF2B5EF4-FFF2-40B4-BE49-F238E27FC236}">
                <a16:creationId xmlns:a16="http://schemas.microsoft.com/office/drawing/2014/main" id="{7E477AC7-F05E-40F6-892D-1033110209FF}"/>
              </a:ext>
            </a:extLst>
          </p:cNvPr>
          <p:cNvPicPr>
            <a:picLocks noChangeAspect="1" noChangeArrowheads="1"/>
          </p:cNvPicPr>
          <p:nvPr userDrawn="1"/>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28" name="Text Placeholder 16">
            <a:extLst>
              <a:ext uri="{FF2B5EF4-FFF2-40B4-BE49-F238E27FC236}">
                <a16:creationId xmlns:a16="http://schemas.microsoft.com/office/drawing/2014/main" id="{A0043FE2-98C6-40A8-A25D-C92BA3A47DCF}"/>
              </a:ext>
            </a:extLst>
          </p:cNvPr>
          <p:cNvSpPr>
            <a:spLocks noGrp="1"/>
          </p:cNvSpPr>
          <p:nvPr>
            <p:ph type="body" sz="quarter" idx="13" hasCustomPrompt="1"/>
          </p:nvPr>
        </p:nvSpPr>
        <p:spPr>
          <a:xfrm>
            <a:off x="445465" y="1465755"/>
            <a:ext cx="5411352" cy="1938988"/>
          </a:xfrm>
        </p:spPr>
        <p:txBody>
          <a:bodyPr>
            <a:noAutofit/>
          </a:bodyPr>
          <a:lstStyle>
            <a:lvl1pPr marL="0" indent="0" algn="l">
              <a:lnSpc>
                <a:spcPts val="4000"/>
              </a:lnSpc>
              <a:spcBef>
                <a:spcPts val="0"/>
              </a:spcBef>
              <a:buNone/>
              <a:defRPr sz="3200" b="1" cap="all" baseline="0">
                <a:solidFill>
                  <a:srgbClr val="00FFFF"/>
                </a:solidFill>
              </a:defRPr>
            </a:lvl1pPr>
          </a:lstStyle>
          <a:p>
            <a:pPr lvl="0"/>
            <a:r>
              <a:rPr lang="en-US"/>
              <a:t>TITLE OF THE SLIDE - LINE ONE</a:t>
            </a:r>
            <a:endParaRPr lang="en-IN"/>
          </a:p>
        </p:txBody>
      </p:sp>
      <p:sp>
        <p:nvSpPr>
          <p:cNvPr id="29" name="Text Placeholder 16">
            <a:extLst>
              <a:ext uri="{FF2B5EF4-FFF2-40B4-BE49-F238E27FC236}">
                <a16:creationId xmlns:a16="http://schemas.microsoft.com/office/drawing/2014/main" id="{AB770F6E-1524-4A33-82FC-93CB64C2692F}"/>
              </a:ext>
            </a:extLst>
          </p:cNvPr>
          <p:cNvSpPr>
            <a:spLocks noGrp="1"/>
          </p:cNvSpPr>
          <p:nvPr>
            <p:ph type="body" sz="quarter" idx="14" hasCustomPrompt="1"/>
          </p:nvPr>
        </p:nvSpPr>
        <p:spPr>
          <a:xfrm>
            <a:off x="445465" y="2684972"/>
            <a:ext cx="5411352" cy="454763"/>
          </a:xfrm>
        </p:spPr>
        <p:txBody>
          <a:bodyPr>
            <a:noAutofit/>
          </a:bodyPr>
          <a:lstStyle>
            <a:lvl1pPr marL="0" indent="0">
              <a:lnSpc>
                <a:spcPts val="2667"/>
              </a:lnSpc>
              <a:spcBef>
                <a:spcPts val="0"/>
              </a:spcBef>
              <a:buNone/>
              <a:defRPr sz="2400" b="0" baseline="0">
                <a:solidFill>
                  <a:schemeClr val="bg1"/>
                </a:solidFill>
              </a:defRPr>
            </a:lvl1pPr>
          </a:lstStyle>
          <a:p>
            <a:pPr lvl="0"/>
            <a:r>
              <a:rPr lang="en-US"/>
              <a:t>Sub Title </a:t>
            </a:r>
          </a:p>
        </p:txBody>
      </p:sp>
      <p:sp>
        <p:nvSpPr>
          <p:cNvPr id="30" name="Text Placeholder 16">
            <a:extLst>
              <a:ext uri="{FF2B5EF4-FFF2-40B4-BE49-F238E27FC236}">
                <a16:creationId xmlns:a16="http://schemas.microsoft.com/office/drawing/2014/main" id="{155CA787-D36C-48A9-A94B-D13C3645EBA1}"/>
              </a:ext>
            </a:extLst>
          </p:cNvPr>
          <p:cNvSpPr>
            <a:spLocks noGrp="1"/>
          </p:cNvSpPr>
          <p:nvPr>
            <p:ph type="body" sz="quarter" idx="15" hasCustomPrompt="1"/>
          </p:nvPr>
        </p:nvSpPr>
        <p:spPr>
          <a:xfrm>
            <a:off x="445465" y="3453259"/>
            <a:ext cx="5411352" cy="369471"/>
          </a:xfrm>
        </p:spPr>
        <p:txBody>
          <a:bodyPr anchor="t">
            <a:noAutofit/>
          </a:bodyPr>
          <a:lstStyle>
            <a:lvl1pPr marL="0" indent="0">
              <a:lnSpc>
                <a:spcPts val="2400"/>
              </a:lnSpc>
              <a:buNone/>
              <a:defRPr sz="1867" b="0">
                <a:solidFill>
                  <a:schemeClr val="bg1">
                    <a:lumMod val="85000"/>
                  </a:schemeClr>
                </a:solidFill>
              </a:defRPr>
            </a:lvl1pPr>
          </a:lstStyle>
          <a:p>
            <a:pPr lvl="0"/>
            <a:r>
              <a:rPr lang="en-US"/>
              <a:t>Month 2021</a:t>
            </a:r>
          </a:p>
        </p:txBody>
      </p:sp>
      <p:sp>
        <p:nvSpPr>
          <p:cNvPr id="8" name="Rectangle 7">
            <a:extLst>
              <a:ext uri="{FF2B5EF4-FFF2-40B4-BE49-F238E27FC236}">
                <a16:creationId xmlns:a16="http://schemas.microsoft.com/office/drawing/2014/main" id="{7A0A6DC2-EE54-41C4-ADDB-48F3D5A0F560}"/>
              </a:ext>
            </a:extLst>
          </p:cNvPr>
          <p:cNvSpPr/>
          <p:nvPr userDrawn="1"/>
        </p:nvSpPr>
        <p:spPr>
          <a:xfrm>
            <a:off x="-8673" y="5461000"/>
            <a:ext cx="12200673" cy="1016000"/>
          </a:xfrm>
          <a:prstGeom prst="rect">
            <a:avLst/>
          </a:prstGeom>
          <a:solidFill>
            <a:schemeClr val="tx2">
              <a:lumMod val="50000"/>
              <a:alpha val="89804"/>
            </a:schemeClr>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8988" rtl="0" eaLnBrk="1" fontAlgn="auto" latinLnBrk="0" hangingPunct="1">
              <a:lnSpc>
                <a:spcPct val="100000"/>
              </a:lnSpc>
              <a:spcBef>
                <a:spcPts val="0"/>
              </a:spcBef>
              <a:spcAft>
                <a:spcPts val="0"/>
              </a:spcAft>
              <a:buClrTx/>
              <a:buSzTx/>
              <a:buFontTx/>
              <a:buNone/>
              <a:tabLst/>
              <a:defRPr/>
            </a:pPr>
            <a:endParaRPr kumimoji="0" lang="en-IN" sz="1867" b="0" i="0" u="none" strike="noStrike" kern="0" cap="none" spc="0" normalizeH="0" baseline="0" noProof="0">
              <a:ln>
                <a:noFill/>
              </a:ln>
              <a:solidFill>
                <a:prstClr val="white"/>
              </a:solidFill>
              <a:effectLst/>
              <a:uLnTx/>
              <a:uFillTx/>
              <a:latin typeface="Arial Nova" panose="020B0504020202020204" pitchFamily="34" charset="0"/>
              <a:ea typeface="+mn-ea"/>
              <a:cs typeface="+mn-cs"/>
              <a:sym typeface="Arial"/>
              <a:rtl val="0"/>
            </a:endParaRPr>
          </a:p>
        </p:txBody>
      </p:sp>
      <p:sp>
        <p:nvSpPr>
          <p:cNvPr id="21" name="TextBox 20">
            <a:extLst>
              <a:ext uri="{FF2B5EF4-FFF2-40B4-BE49-F238E27FC236}">
                <a16:creationId xmlns:a16="http://schemas.microsoft.com/office/drawing/2014/main" id="{00B1CF07-5E87-417C-B723-5860BE4C9865}"/>
              </a:ext>
            </a:extLst>
          </p:cNvPr>
          <p:cNvSpPr txBox="1"/>
          <p:nvPr userDrawn="1"/>
        </p:nvSpPr>
        <p:spPr>
          <a:xfrm>
            <a:off x="431801" y="5661224"/>
            <a:ext cx="11328399" cy="584775"/>
          </a:xfrm>
          <a:prstGeom prst="rect">
            <a:avLst/>
          </a:prstGeom>
          <a:noFill/>
        </p:spPr>
        <p:txBody>
          <a:bodyPr wrap="square" rtlCol="0">
            <a:spAutoFit/>
          </a:bodyPr>
          <a:lstStyle/>
          <a:p>
            <a:pPr marL="0" marR="0" lvl="0" indent="0" algn="ctr" defTabSz="1218988" rtl="0" eaLnBrk="1" fontAlgn="auto" latinLnBrk="0" hangingPunct="1">
              <a:lnSpc>
                <a:spcPct val="100000"/>
              </a:lnSpc>
              <a:spcBef>
                <a:spcPts val="0"/>
              </a:spcBef>
              <a:spcAft>
                <a:spcPts val="0"/>
              </a:spcAft>
              <a:buClrTx/>
              <a:buSzTx/>
              <a:buFontTx/>
              <a:buNone/>
              <a:tabLst/>
              <a:defRPr/>
            </a:pPr>
            <a:r>
              <a:rPr kumimoji="0" lang="en-IN" sz="1600" b="1" i="0" u="none" strike="noStrike" kern="0" cap="none" spc="0" normalizeH="0" baseline="0" noProof="0">
                <a:ln>
                  <a:noFill/>
                </a:ln>
                <a:solidFill>
                  <a:schemeClr val="bg1"/>
                </a:solidFill>
                <a:effectLst/>
                <a:uLnTx/>
                <a:uFillTx/>
                <a:latin typeface="Arial Narrow" panose="020B0606020202030204" pitchFamily="34" charset="0"/>
                <a:cs typeface="Arial"/>
                <a:sym typeface="Arial"/>
                <a:rtl val="0"/>
              </a:rPr>
              <a:t>Sify</a:t>
            </a:r>
            <a:r>
              <a:rPr kumimoji="0" lang="en-IN" sz="1600" i="0" u="none" strike="noStrike" kern="0" cap="none" spc="0" normalizeH="0" baseline="0" noProof="0">
                <a:ln>
                  <a:noFill/>
                </a:ln>
                <a:solidFill>
                  <a:schemeClr val="bg1"/>
                </a:solidFill>
                <a:effectLst/>
                <a:uLnTx/>
                <a:uFillTx/>
                <a:latin typeface="Arial Narrow" panose="020B0606020202030204" pitchFamily="34" charset="0"/>
                <a:cs typeface="Arial"/>
                <a:sym typeface="Arial"/>
                <a:rtl val="0"/>
              </a:rPr>
              <a:t> is a leading </a:t>
            </a:r>
            <a:r>
              <a:rPr kumimoji="0" lang="en-IN" sz="1600" i="0" u="none" strike="noStrike" kern="0" cap="none" spc="0" normalizeH="0" baseline="0" noProof="0">
                <a:ln>
                  <a:noFill/>
                </a:ln>
                <a:solidFill>
                  <a:prstClr val="white"/>
                </a:solidFill>
                <a:effectLst/>
                <a:uLnTx/>
                <a:uFillTx/>
                <a:latin typeface="Arial Narrow" panose="020B0606020202030204" pitchFamily="34" charset="0"/>
                <a:cs typeface="Arial"/>
                <a:sym typeface="Arial"/>
                <a:rtl val="0"/>
              </a:rPr>
              <a:t>integrated </a:t>
            </a:r>
            <a:r>
              <a:rPr kumimoji="0" lang="en-IN" sz="1600" i="0" u="none" strike="noStrike" kern="0" cap="none" spc="0" normalizeH="0" baseline="0" noProof="0">
                <a:ln>
                  <a:noFill/>
                </a:ln>
                <a:solidFill>
                  <a:srgbClr val="00FFFF"/>
                </a:solidFill>
                <a:effectLst/>
                <a:uLnTx/>
                <a:uFillTx/>
                <a:latin typeface="Arial Narrow" panose="020B0606020202030204" pitchFamily="34" charset="0"/>
                <a:cs typeface="Arial"/>
                <a:sym typeface="Arial"/>
                <a:rtl val="0"/>
              </a:rPr>
              <a:t>ICT player </a:t>
            </a:r>
            <a:r>
              <a:rPr kumimoji="0" lang="en-IN" sz="1600" i="0" u="none" strike="noStrike" kern="0" cap="none" spc="0" normalizeH="0" baseline="0" noProof="0">
                <a:ln>
                  <a:noFill/>
                </a:ln>
                <a:solidFill>
                  <a:prstClr val="white"/>
                </a:solidFill>
                <a:effectLst/>
                <a:uLnTx/>
                <a:uFillTx/>
                <a:latin typeface="Arial Narrow" panose="020B0606020202030204" pitchFamily="34" charset="0"/>
                <a:cs typeface="Arial"/>
                <a:sym typeface="Arial"/>
                <a:rtl val="0"/>
              </a:rPr>
              <a:t>in India, helping customers to achieve their digital ambition through </a:t>
            </a:r>
            <a:r>
              <a:rPr kumimoji="0" lang="en-IN" sz="1600" i="0" u="none" strike="noStrike" kern="0" cap="none" spc="0" normalizeH="0" baseline="0" noProof="0">
                <a:ln>
                  <a:noFill/>
                </a:ln>
                <a:solidFill>
                  <a:srgbClr val="00FFFF"/>
                </a:solidFill>
                <a:effectLst/>
                <a:uLnTx/>
                <a:uFillTx/>
                <a:latin typeface="Arial Narrow" panose="020B0606020202030204" pitchFamily="34" charset="0"/>
                <a:cs typeface="Arial"/>
                <a:sym typeface="Arial"/>
                <a:rtl val="0"/>
              </a:rPr>
              <a:t>cloud@core products and services, </a:t>
            </a:r>
          </a:p>
          <a:p>
            <a:pPr marL="0" marR="0" lvl="0" indent="0" algn="ctr" defTabSz="1218988" rtl="0" eaLnBrk="1" fontAlgn="auto" latinLnBrk="0" hangingPunct="1">
              <a:lnSpc>
                <a:spcPct val="100000"/>
              </a:lnSpc>
              <a:spcBef>
                <a:spcPts val="0"/>
              </a:spcBef>
              <a:spcAft>
                <a:spcPts val="0"/>
              </a:spcAft>
              <a:buClrTx/>
              <a:buSzTx/>
              <a:buFontTx/>
              <a:buNone/>
              <a:tabLst/>
              <a:defRPr/>
            </a:pPr>
            <a:r>
              <a:rPr kumimoji="0" lang="en-IN" sz="1600" i="0" u="none" strike="noStrike" kern="0" cap="none" spc="0" normalizeH="0" baseline="0" noProof="0">
                <a:ln>
                  <a:noFill/>
                </a:ln>
                <a:solidFill>
                  <a:prstClr val="white"/>
                </a:solidFill>
                <a:effectLst/>
                <a:uLnTx/>
                <a:uFillTx/>
                <a:latin typeface="Arial Narrow" panose="020B0606020202030204" pitchFamily="34" charset="0"/>
                <a:cs typeface="Arial"/>
                <a:sym typeface="Arial"/>
                <a:rtl val="0"/>
              </a:rPr>
              <a:t>built on its world class </a:t>
            </a:r>
            <a:r>
              <a:rPr kumimoji="0" lang="en-IN" sz="1600" i="0" u="none" strike="noStrike" kern="0" cap="none" spc="0" normalizeH="0" baseline="0" noProof="0">
                <a:ln>
                  <a:noFill/>
                </a:ln>
                <a:solidFill>
                  <a:srgbClr val="00FFFF"/>
                </a:solidFill>
                <a:effectLst/>
                <a:uLnTx/>
                <a:uFillTx/>
                <a:latin typeface="Arial Narrow" panose="020B0606020202030204" pitchFamily="34" charset="0"/>
                <a:cs typeface="Arial"/>
                <a:sym typeface="Arial"/>
                <a:rtl val="0"/>
              </a:rPr>
              <a:t>Data Centers, Cloud &amp; Network </a:t>
            </a:r>
            <a:r>
              <a:rPr kumimoji="0" lang="en-IN" sz="1600" i="0" u="none" strike="noStrike" kern="0" cap="none" spc="0" normalizeH="0" baseline="0" noProof="0">
                <a:ln>
                  <a:noFill/>
                </a:ln>
                <a:solidFill>
                  <a:prstClr val="white"/>
                </a:solidFill>
                <a:effectLst/>
                <a:uLnTx/>
                <a:uFillTx/>
                <a:latin typeface="Arial Narrow" panose="020B0606020202030204" pitchFamily="34" charset="0"/>
                <a:cs typeface="Arial"/>
                <a:sym typeface="Arial"/>
                <a:rtl val="0"/>
              </a:rPr>
              <a:t>assets and wide portfolio of </a:t>
            </a:r>
            <a:r>
              <a:rPr kumimoji="0" lang="en-IN" sz="1600" i="0" u="none" strike="noStrike" kern="0" cap="none" spc="0" normalizeH="0" baseline="0" noProof="0">
                <a:ln>
                  <a:noFill/>
                </a:ln>
                <a:solidFill>
                  <a:srgbClr val="00FFFF"/>
                </a:solidFill>
                <a:effectLst/>
                <a:uLnTx/>
                <a:uFillTx/>
                <a:latin typeface="Arial Narrow" panose="020B0606020202030204" pitchFamily="34" charset="0"/>
                <a:cs typeface="Arial"/>
                <a:sym typeface="Arial"/>
                <a:rtl val="0"/>
              </a:rPr>
              <a:t>professional and digital services</a:t>
            </a:r>
            <a:endParaRPr kumimoji="0" lang="en-US" sz="1600" i="0" u="none" strike="noStrike" kern="0" cap="none" spc="-76" normalizeH="0" baseline="0" noProof="0">
              <a:ln>
                <a:noFill/>
              </a:ln>
              <a:solidFill>
                <a:srgbClr val="00FFFF"/>
              </a:solidFill>
              <a:effectLst/>
              <a:uLnTx/>
              <a:uFillTx/>
              <a:latin typeface="Arial Narrow" panose="020B0606020202030204" pitchFamily="34" charset="0"/>
              <a:cs typeface="Arial" panose="020B0604020202020204" pitchFamily="34" charset="0"/>
              <a:sym typeface="Arial"/>
              <a:rtl val="0"/>
            </a:endParaRPr>
          </a:p>
        </p:txBody>
      </p:sp>
    </p:spTree>
    <p:extLst>
      <p:ext uri="{BB962C8B-B14F-4D97-AF65-F5344CB8AC3E}">
        <p14:creationId xmlns:p14="http://schemas.microsoft.com/office/powerpoint/2010/main" val="206636762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2_Cover Slide">
    <p:spTree>
      <p:nvGrpSpPr>
        <p:cNvPr id="1" name=""/>
        <p:cNvGrpSpPr/>
        <p:nvPr/>
      </p:nvGrpSpPr>
      <p:grpSpPr>
        <a:xfrm>
          <a:off x="0" y="0"/>
          <a:ext cx="0" cy="0"/>
          <a:chOff x="0" y="0"/>
          <a:chExt cx="0" cy="0"/>
        </a:xfrm>
      </p:grpSpPr>
      <p:pic>
        <p:nvPicPr>
          <p:cNvPr id="16" name="Picture 4">
            <a:extLst>
              <a:ext uri="{FF2B5EF4-FFF2-40B4-BE49-F238E27FC236}">
                <a16:creationId xmlns:a16="http://schemas.microsoft.com/office/drawing/2014/main" id="{29315217-BCC5-4F02-9294-ECE44B9855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16D69DAA-50B0-490B-B879-A9AFA26B8029}"/>
              </a:ext>
            </a:extLst>
          </p:cNvPr>
          <p:cNvSpPr/>
          <p:nvPr userDrawn="1"/>
        </p:nvSpPr>
        <p:spPr>
          <a:xfrm>
            <a:off x="-2" y="0"/>
            <a:ext cx="12192001" cy="6858000"/>
          </a:xfrm>
          <a:prstGeom prst="rect">
            <a:avLst/>
          </a:prstGeom>
          <a:solidFill>
            <a:srgbClr val="00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8" name="Rectangle 7">
            <a:extLst>
              <a:ext uri="{FF2B5EF4-FFF2-40B4-BE49-F238E27FC236}">
                <a16:creationId xmlns:a16="http://schemas.microsoft.com/office/drawing/2014/main" id="{D44349FB-3EFD-45E8-9741-7BB218BE08AE}"/>
              </a:ext>
            </a:extLst>
          </p:cNvPr>
          <p:cNvSpPr/>
          <p:nvPr userDrawn="1"/>
        </p:nvSpPr>
        <p:spPr>
          <a:xfrm>
            <a:off x="11836361" y="0"/>
            <a:ext cx="355639" cy="6858000"/>
          </a:xfrm>
          <a:prstGeom prst="rect">
            <a:avLst/>
          </a:prstGeom>
          <a:solidFill>
            <a:srgbClr val="33B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9" name="Rectangle 8">
            <a:extLst>
              <a:ext uri="{FF2B5EF4-FFF2-40B4-BE49-F238E27FC236}">
                <a16:creationId xmlns:a16="http://schemas.microsoft.com/office/drawing/2014/main" id="{B2E0560B-C8EC-45DE-AE89-65A343A6FE8A}"/>
              </a:ext>
            </a:extLst>
          </p:cNvPr>
          <p:cNvSpPr/>
          <p:nvPr userDrawn="1"/>
        </p:nvSpPr>
        <p:spPr>
          <a:xfrm>
            <a:off x="11484609" y="0"/>
            <a:ext cx="355639" cy="6858000"/>
          </a:xfrm>
          <a:prstGeom prst="rect">
            <a:avLst/>
          </a:prstGeom>
          <a:solidFill>
            <a:srgbClr val="2D94DA">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10" name="Rectangle 9">
            <a:extLst>
              <a:ext uri="{FF2B5EF4-FFF2-40B4-BE49-F238E27FC236}">
                <a16:creationId xmlns:a16="http://schemas.microsoft.com/office/drawing/2014/main" id="{C673730A-509F-4C18-8764-173CF6818E38}"/>
              </a:ext>
            </a:extLst>
          </p:cNvPr>
          <p:cNvSpPr/>
          <p:nvPr userDrawn="1"/>
        </p:nvSpPr>
        <p:spPr>
          <a:xfrm>
            <a:off x="11136403" y="0"/>
            <a:ext cx="355639" cy="6858000"/>
          </a:xfrm>
          <a:prstGeom prst="rect">
            <a:avLst/>
          </a:prstGeom>
          <a:solidFill>
            <a:srgbClr val="2D94DA">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grpSp>
        <p:nvGrpSpPr>
          <p:cNvPr id="13" name="Group 12">
            <a:extLst>
              <a:ext uri="{FF2B5EF4-FFF2-40B4-BE49-F238E27FC236}">
                <a16:creationId xmlns:a16="http://schemas.microsoft.com/office/drawing/2014/main" id="{AF74E99E-CF72-4D8E-A24E-0DAC4860C504}"/>
              </a:ext>
            </a:extLst>
          </p:cNvPr>
          <p:cNvGrpSpPr/>
          <p:nvPr userDrawn="1"/>
        </p:nvGrpSpPr>
        <p:grpSpPr>
          <a:xfrm>
            <a:off x="9882180" y="1"/>
            <a:ext cx="1954179" cy="1106663"/>
            <a:chOff x="9753599" y="1"/>
            <a:chExt cx="1739885" cy="985307"/>
          </a:xfrm>
        </p:grpSpPr>
        <p:sp>
          <p:nvSpPr>
            <p:cNvPr id="14" name="Round Same Side Corner Rectangle 72">
              <a:extLst>
                <a:ext uri="{FF2B5EF4-FFF2-40B4-BE49-F238E27FC236}">
                  <a16:creationId xmlns:a16="http://schemas.microsoft.com/office/drawing/2014/main" id="{16C0E275-4B85-4EE2-BC46-F29E0C9C6A03}"/>
                </a:ext>
              </a:extLst>
            </p:cNvPr>
            <p:cNvSpPr/>
            <p:nvPr/>
          </p:nvSpPr>
          <p:spPr>
            <a:xfrm rot="10800000">
              <a:off x="9753599" y="1"/>
              <a:ext cx="1739885" cy="985307"/>
            </a:xfrm>
            <a:prstGeom prst="round2Same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pic>
          <p:nvPicPr>
            <p:cNvPr id="15" name="Picture 2" descr="Image result for sify logo">
              <a:extLst>
                <a:ext uri="{FF2B5EF4-FFF2-40B4-BE49-F238E27FC236}">
                  <a16:creationId xmlns:a16="http://schemas.microsoft.com/office/drawing/2014/main" id="{77506E3D-8016-4414-AE74-79A26E121E0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4"/>
            <a:stretch/>
          </p:blipFill>
          <p:spPr bwMode="auto">
            <a:xfrm>
              <a:off x="9913463" y="95622"/>
              <a:ext cx="1420156" cy="804646"/>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Rectangle 24">
            <a:extLst>
              <a:ext uri="{FF2B5EF4-FFF2-40B4-BE49-F238E27FC236}">
                <a16:creationId xmlns:a16="http://schemas.microsoft.com/office/drawing/2014/main" id="{9BD42ECC-394E-4910-8868-A2B6105FE687}"/>
              </a:ext>
            </a:extLst>
          </p:cNvPr>
          <p:cNvSpPr/>
          <p:nvPr userDrawn="1"/>
        </p:nvSpPr>
        <p:spPr>
          <a:xfrm>
            <a:off x="-3" y="4612904"/>
            <a:ext cx="11136000" cy="2245096"/>
          </a:xfrm>
          <a:prstGeom prst="rect">
            <a:avLst/>
          </a:prstGeom>
          <a:solidFill>
            <a:srgbClr val="10253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840"/>
              </a:lnSpc>
            </a:pPr>
            <a:endParaRPr lang="en-IN" sz="2400">
              <a:latin typeface="Arial Nova" panose="020B0504020202020204" pitchFamily="34" charset="0"/>
            </a:endParaRPr>
          </a:p>
        </p:txBody>
      </p:sp>
      <p:sp>
        <p:nvSpPr>
          <p:cNvPr id="26" name="Rectangle 25">
            <a:extLst>
              <a:ext uri="{FF2B5EF4-FFF2-40B4-BE49-F238E27FC236}">
                <a16:creationId xmlns:a16="http://schemas.microsoft.com/office/drawing/2014/main" id="{7A1BC318-1D9A-4FE8-8146-270CB042918E}"/>
              </a:ext>
            </a:extLst>
          </p:cNvPr>
          <p:cNvSpPr/>
          <p:nvPr userDrawn="1"/>
        </p:nvSpPr>
        <p:spPr>
          <a:xfrm>
            <a:off x="-3" y="4494371"/>
            <a:ext cx="11136000" cy="118533"/>
          </a:xfrm>
          <a:prstGeom prst="rect">
            <a:avLst/>
          </a:prstGeom>
          <a:solidFill>
            <a:srgbClr val="1E9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28" name="Text Placeholder 16">
            <a:extLst>
              <a:ext uri="{FF2B5EF4-FFF2-40B4-BE49-F238E27FC236}">
                <a16:creationId xmlns:a16="http://schemas.microsoft.com/office/drawing/2014/main" id="{A0043FE2-98C6-40A8-A25D-C92BA3A47DCF}"/>
              </a:ext>
            </a:extLst>
          </p:cNvPr>
          <p:cNvSpPr>
            <a:spLocks noGrp="1"/>
          </p:cNvSpPr>
          <p:nvPr>
            <p:ph type="body" sz="quarter" idx="13" hasCustomPrompt="1"/>
          </p:nvPr>
        </p:nvSpPr>
        <p:spPr>
          <a:xfrm>
            <a:off x="445466" y="4839528"/>
            <a:ext cx="9797661" cy="1001229"/>
          </a:xfrm>
        </p:spPr>
        <p:txBody>
          <a:bodyPr>
            <a:noAutofit/>
          </a:bodyPr>
          <a:lstStyle>
            <a:lvl1pPr marL="0" indent="0">
              <a:lnSpc>
                <a:spcPts val="4000"/>
              </a:lnSpc>
              <a:spcBef>
                <a:spcPts val="0"/>
              </a:spcBef>
              <a:buNone/>
              <a:defRPr sz="3200" b="1" cap="all" baseline="0">
                <a:solidFill>
                  <a:schemeClr val="bg1"/>
                </a:solidFill>
              </a:defRPr>
            </a:lvl1pPr>
          </a:lstStyle>
          <a:p>
            <a:pPr lvl="0"/>
            <a:r>
              <a:rPr lang="en-US"/>
              <a:t>TITLE OF THE SLIDE - LINE ONE</a:t>
            </a:r>
            <a:endParaRPr lang="en-IN"/>
          </a:p>
        </p:txBody>
      </p:sp>
      <p:sp>
        <p:nvSpPr>
          <p:cNvPr id="29" name="Text Placeholder 16">
            <a:extLst>
              <a:ext uri="{FF2B5EF4-FFF2-40B4-BE49-F238E27FC236}">
                <a16:creationId xmlns:a16="http://schemas.microsoft.com/office/drawing/2014/main" id="{AB770F6E-1524-4A33-82FC-93CB64C2692F}"/>
              </a:ext>
            </a:extLst>
          </p:cNvPr>
          <p:cNvSpPr>
            <a:spLocks noGrp="1"/>
          </p:cNvSpPr>
          <p:nvPr>
            <p:ph type="body" sz="quarter" idx="14" hasCustomPrompt="1"/>
          </p:nvPr>
        </p:nvSpPr>
        <p:spPr>
          <a:xfrm>
            <a:off x="488042" y="5753617"/>
            <a:ext cx="9755085" cy="454763"/>
          </a:xfrm>
        </p:spPr>
        <p:txBody>
          <a:bodyPr>
            <a:noAutofit/>
          </a:bodyPr>
          <a:lstStyle>
            <a:lvl1pPr marL="0" indent="0">
              <a:lnSpc>
                <a:spcPts val="2667"/>
              </a:lnSpc>
              <a:spcBef>
                <a:spcPts val="0"/>
              </a:spcBef>
              <a:buNone/>
              <a:defRPr sz="2400" b="1" baseline="0">
                <a:solidFill>
                  <a:schemeClr val="bg1">
                    <a:lumMod val="95000"/>
                  </a:schemeClr>
                </a:solidFill>
              </a:defRPr>
            </a:lvl1pPr>
          </a:lstStyle>
          <a:p>
            <a:pPr lvl="0"/>
            <a:r>
              <a:rPr lang="en-US"/>
              <a:t>LINE TWO</a:t>
            </a:r>
          </a:p>
        </p:txBody>
      </p:sp>
      <p:sp>
        <p:nvSpPr>
          <p:cNvPr id="30" name="Text Placeholder 16">
            <a:extLst>
              <a:ext uri="{FF2B5EF4-FFF2-40B4-BE49-F238E27FC236}">
                <a16:creationId xmlns:a16="http://schemas.microsoft.com/office/drawing/2014/main" id="{155CA787-D36C-48A9-A94B-D13C3645EBA1}"/>
              </a:ext>
            </a:extLst>
          </p:cNvPr>
          <p:cNvSpPr>
            <a:spLocks noGrp="1"/>
          </p:cNvSpPr>
          <p:nvPr>
            <p:ph type="body" sz="quarter" idx="15" hasCustomPrompt="1"/>
          </p:nvPr>
        </p:nvSpPr>
        <p:spPr>
          <a:xfrm>
            <a:off x="488041" y="6262239"/>
            <a:ext cx="6816328" cy="369471"/>
          </a:xfrm>
        </p:spPr>
        <p:txBody>
          <a:bodyPr anchor="t">
            <a:noAutofit/>
          </a:bodyPr>
          <a:lstStyle>
            <a:lvl1pPr marL="0" indent="0">
              <a:lnSpc>
                <a:spcPts val="2400"/>
              </a:lnSpc>
              <a:buNone/>
              <a:defRPr sz="1867" b="0">
                <a:solidFill>
                  <a:schemeClr val="bg1">
                    <a:lumMod val="85000"/>
                  </a:schemeClr>
                </a:solidFill>
              </a:defRPr>
            </a:lvl1pPr>
          </a:lstStyle>
          <a:p>
            <a:pPr lvl="0"/>
            <a:r>
              <a:rPr lang="en-US"/>
              <a:t>Month 2021</a:t>
            </a:r>
          </a:p>
        </p:txBody>
      </p:sp>
    </p:spTree>
    <p:extLst>
      <p:ext uri="{BB962C8B-B14F-4D97-AF65-F5344CB8AC3E}">
        <p14:creationId xmlns:p14="http://schemas.microsoft.com/office/powerpoint/2010/main" val="9670672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3_Cover Slide">
    <p:spTree>
      <p:nvGrpSpPr>
        <p:cNvPr id="1" name=""/>
        <p:cNvGrpSpPr/>
        <p:nvPr/>
      </p:nvGrpSpPr>
      <p:grpSpPr>
        <a:xfrm>
          <a:off x="0" y="0"/>
          <a:ext cx="0" cy="0"/>
          <a:chOff x="0" y="0"/>
          <a:chExt cx="0" cy="0"/>
        </a:xfrm>
      </p:grpSpPr>
      <p:pic>
        <p:nvPicPr>
          <p:cNvPr id="16" name="Picture 4">
            <a:extLst>
              <a:ext uri="{FF2B5EF4-FFF2-40B4-BE49-F238E27FC236}">
                <a16:creationId xmlns:a16="http://schemas.microsoft.com/office/drawing/2014/main" id="{29315217-BCC5-4F02-9294-ECE44B9855A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16D69DAA-50B0-490B-B879-A9AFA26B8029}"/>
              </a:ext>
            </a:extLst>
          </p:cNvPr>
          <p:cNvSpPr/>
          <p:nvPr userDrawn="1"/>
        </p:nvSpPr>
        <p:spPr>
          <a:xfrm>
            <a:off x="1" y="0"/>
            <a:ext cx="12192001" cy="6858000"/>
          </a:xfrm>
          <a:prstGeom prst="rect">
            <a:avLst/>
          </a:prstGeom>
          <a:solidFill>
            <a:srgbClr val="000000">
              <a:alpha val="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8" name="Rectangle 7">
            <a:extLst>
              <a:ext uri="{FF2B5EF4-FFF2-40B4-BE49-F238E27FC236}">
                <a16:creationId xmlns:a16="http://schemas.microsoft.com/office/drawing/2014/main" id="{D44349FB-3EFD-45E8-9741-7BB218BE08AE}"/>
              </a:ext>
            </a:extLst>
          </p:cNvPr>
          <p:cNvSpPr/>
          <p:nvPr userDrawn="1"/>
        </p:nvSpPr>
        <p:spPr>
          <a:xfrm>
            <a:off x="11836361" y="0"/>
            <a:ext cx="355639" cy="6858000"/>
          </a:xfrm>
          <a:prstGeom prst="rect">
            <a:avLst/>
          </a:prstGeom>
          <a:solidFill>
            <a:srgbClr val="33B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9" name="Rectangle 8">
            <a:extLst>
              <a:ext uri="{FF2B5EF4-FFF2-40B4-BE49-F238E27FC236}">
                <a16:creationId xmlns:a16="http://schemas.microsoft.com/office/drawing/2014/main" id="{B2E0560B-C8EC-45DE-AE89-65A343A6FE8A}"/>
              </a:ext>
            </a:extLst>
          </p:cNvPr>
          <p:cNvSpPr/>
          <p:nvPr userDrawn="1"/>
        </p:nvSpPr>
        <p:spPr>
          <a:xfrm>
            <a:off x="11484609" y="0"/>
            <a:ext cx="355639" cy="6858000"/>
          </a:xfrm>
          <a:prstGeom prst="rect">
            <a:avLst/>
          </a:prstGeom>
          <a:solidFill>
            <a:srgbClr val="2D94DA">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10" name="Rectangle 9">
            <a:extLst>
              <a:ext uri="{FF2B5EF4-FFF2-40B4-BE49-F238E27FC236}">
                <a16:creationId xmlns:a16="http://schemas.microsoft.com/office/drawing/2014/main" id="{C673730A-509F-4C18-8764-173CF6818E38}"/>
              </a:ext>
            </a:extLst>
          </p:cNvPr>
          <p:cNvSpPr/>
          <p:nvPr userDrawn="1"/>
        </p:nvSpPr>
        <p:spPr>
          <a:xfrm>
            <a:off x="11136403" y="0"/>
            <a:ext cx="355639" cy="6858000"/>
          </a:xfrm>
          <a:prstGeom prst="rect">
            <a:avLst/>
          </a:prstGeom>
          <a:solidFill>
            <a:srgbClr val="2D94DA">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grpSp>
        <p:nvGrpSpPr>
          <p:cNvPr id="13" name="Group 12">
            <a:extLst>
              <a:ext uri="{FF2B5EF4-FFF2-40B4-BE49-F238E27FC236}">
                <a16:creationId xmlns:a16="http://schemas.microsoft.com/office/drawing/2014/main" id="{AF74E99E-CF72-4D8E-A24E-0DAC4860C504}"/>
              </a:ext>
            </a:extLst>
          </p:cNvPr>
          <p:cNvGrpSpPr/>
          <p:nvPr userDrawn="1"/>
        </p:nvGrpSpPr>
        <p:grpSpPr>
          <a:xfrm>
            <a:off x="9882180" y="1"/>
            <a:ext cx="1954179" cy="1106663"/>
            <a:chOff x="9753599" y="1"/>
            <a:chExt cx="1739885" cy="985307"/>
          </a:xfrm>
        </p:grpSpPr>
        <p:sp>
          <p:nvSpPr>
            <p:cNvPr id="14" name="Round Same Side Corner Rectangle 72">
              <a:extLst>
                <a:ext uri="{FF2B5EF4-FFF2-40B4-BE49-F238E27FC236}">
                  <a16:creationId xmlns:a16="http://schemas.microsoft.com/office/drawing/2014/main" id="{16C0E275-4B85-4EE2-BC46-F29E0C9C6A03}"/>
                </a:ext>
              </a:extLst>
            </p:cNvPr>
            <p:cNvSpPr/>
            <p:nvPr/>
          </p:nvSpPr>
          <p:spPr>
            <a:xfrm rot="10800000">
              <a:off x="9753599" y="1"/>
              <a:ext cx="1739885" cy="985307"/>
            </a:xfrm>
            <a:prstGeom prst="round2Same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pic>
          <p:nvPicPr>
            <p:cNvPr id="15" name="Picture 2" descr="Image result for sify logo">
              <a:extLst>
                <a:ext uri="{FF2B5EF4-FFF2-40B4-BE49-F238E27FC236}">
                  <a16:creationId xmlns:a16="http://schemas.microsoft.com/office/drawing/2014/main" id="{77506E3D-8016-4414-AE74-79A26E121E04}"/>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4"/>
            <a:stretch/>
          </p:blipFill>
          <p:spPr bwMode="auto">
            <a:xfrm>
              <a:off x="9913463" y="95622"/>
              <a:ext cx="1420156" cy="804646"/>
            </a:xfrm>
            <a:prstGeom prst="rect">
              <a:avLst/>
            </a:prstGeom>
            <a:noFill/>
            <a:extLst>
              <a:ext uri="{909E8E84-426E-40DD-AFC4-6F175D3DCCD1}">
                <a14:hiddenFill xmlns:a14="http://schemas.microsoft.com/office/drawing/2010/main">
                  <a:solidFill>
                    <a:srgbClr val="FFFFFF"/>
                  </a:solidFill>
                </a14:hiddenFill>
              </a:ext>
            </a:extLst>
          </p:spPr>
        </p:pic>
      </p:grpSp>
      <p:sp>
        <p:nvSpPr>
          <p:cNvPr id="25" name="Rectangle 24">
            <a:extLst>
              <a:ext uri="{FF2B5EF4-FFF2-40B4-BE49-F238E27FC236}">
                <a16:creationId xmlns:a16="http://schemas.microsoft.com/office/drawing/2014/main" id="{9BD42ECC-394E-4910-8868-A2B6105FE687}"/>
              </a:ext>
            </a:extLst>
          </p:cNvPr>
          <p:cNvSpPr/>
          <p:nvPr userDrawn="1"/>
        </p:nvSpPr>
        <p:spPr>
          <a:xfrm>
            <a:off x="-3" y="4612904"/>
            <a:ext cx="11136000" cy="2245096"/>
          </a:xfrm>
          <a:prstGeom prst="rect">
            <a:avLst/>
          </a:prstGeom>
          <a:solidFill>
            <a:srgbClr val="10253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840"/>
              </a:lnSpc>
            </a:pPr>
            <a:endParaRPr lang="en-IN" sz="2400">
              <a:latin typeface="Arial Nova" panose="020B0504020202020204" pitchFamily="34" charset="0"/>
            </a:endParaRPr>
          </a:p>
        </p:txBody>
      </p:sp>
      <p:sp>
        <p:nvSpPr>
          <p:cNvPr id="26" name="Rectangle 25">
            <a:extLst>
              <a:ext uri="{FF2B5EF4-FFF2-40B4-BE49-F238E27FC236}">
                <a16:creationId xmlns:a16="http://schemas.microsoft.com/office/drawing/2014/main" id="{7A1BC318-1D9A-4FE8-8146-270CB042918E}"/>
              </a:ext>
            </a:extLst>
          </p:cNvPr>
          <p:cNvSpPr/>
          <p:nvPr userDrawn="1"/>
        </p:nvSpPr>
        <p:spPr>
          <a:xfrm>
            <a:off x="-3" y="4494371"/>
            <a:ext cx="11136000" cy="118533"/>
          </a:xfrm>
          <a:prstGeom prst="rect">
            <a:avLst/>
          </a:prstGeom>
          <a:solidFill>
            <a:srgbClr val="1E9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28" name="Text Placeholder 16">
            <a:extLst>
              <a:ext uri="{FF2B5EF4-FFF2-40B4-BE49-F238E27FC236}">
                <a16:creationId xmlns:a16="http://schemas.microsoft.com/office/drawing/2014/main" id="{A0043FE2-98C6-40A8-A25D-C92BA3A47DCF}"/>
              </a:ext>
            </a:extLst>
          </p:cNvPr>
          <p:cNvSpPr>
            <a:spLocks noGrp="1"/>
          </p:cNvSpPr>
          <p:nvPr>
            <p:ph type="body" sz="quarter" idx="13" hasCustomPrompt="1"/>
          </p:nvPr>
        </p:nvSpPr>
        <p:spPr>
          <a:xfrm>
            <a:off x="445466" y="4839528"/>
            <a:ext cx="9797661" cy="1001229"/>
          </a:xfrm>
        </p:spPr>
        <p:txBody>
          <a:bodyPr>
            <a:noAutofit/>
          </a:bodyPr>
          <a:lstStyle>
            <a:lvl1pPr marL="0" indent="0">
              <a:lnSpc>
                <a:spcPts val="4000"/>
              </a:lnSpc>
              <a:spcBef>
                <a:spcPts val="0"/>
              </a:spcBef>
              <a:buNone/>
              <a:defRPr sz="3200" b="1" cap="all" baseline="0">
                <a:solidFill>
                  <a:schemeClr val="bg1"/>
                </a:solidFill>
              </a:defRPr>
            </a:lvl1pPr>
          </a:lstStyle>
          <a:p>
            <a:pPr lvl="0"/>
            <a:r>
              <a:rPr lang="en-US"/>
              <a:t>TITLE OF THE SLIDE - LINE ONE</a:t>
            </a:r>
            <a:endParaRPr lang="en-IN"/>
          </a:p>
        </p:txBody>
      </p:sp>
      <p:sp>
        <p:nvSpPr>
          <p:cNvPr id="29" name="Text Placeholder 16">
            <a:extLst>
              <a:ext uri="{FF2B5EF4-FFF2-40B4-BE49-F238E27FC236}">
                <a16:creationId xmlns:a16="http://schemas.microsoft.com/office/drawing/2014/main" id="{AB770F6E-1524-4A33-82FC-93CB64C2692F}"/>
              </a:ext>
            </a:extLst>
          </p:cNvPr>
          <p:cNvSpPr>
            <a:spLocks noGrp="1"/>
          </p:cNvSpPr>
          <p:nvPr>
            <p:ph type="body" sz="quarter" idx="14" hasCustomPrompt="1"/>
          </p:nvPr>
        </p:nvSpPr>
        <p:spPr>
          <a:xfrm>
            <a:off x="488042" y="5753617"/>
            <a:ext cx="9755085" cy="454763"/>
          </a:xfrm>
        </p:spPr>
        <p:txBody>
          <a:bodyPr>
            <a:noAutofit/>
          </a:bodyPr>
          <a:lstStyle>
            <a:lvl1pPr marL="0" indent="0">
              <a:lnSpc>
                <a:spcPts val="2667"/>
              </a:lnSpc>
              <a:spcBef>
                <a:spcPts val="0"/>
              </a:spcBef>
              <a:buNone/>
              <a:defRPr sz="2400" b="1" baseline="0">
                <a:solidFill>
                  <a:schemeClr val="bg1">
                    <a:lumMod val="95000"/>
                  </a:schemeClr>
                </a:solidFill>
              </a:defRPr>
            </a:lvl1pPr>
          </a:lstStyle>
          <a:p>
            <a:pPr lvl="0"/>
            <a:r>
              <a:rPr lang="en-US"/>
              <a:t>LINE TWO</a:t>
            </a:r>
          </a:p>
        </p:txBody>
      </p:sp>
      <p:sp>
        <p:nvSpPr>
          <p:cNvPr id="30" name="Text Placeholder 16">
            <a:extLst>
              <a:ext uri="{FF2B5EF4-FFF2-40B4-BE49-F238E27FC236}">
                <a16:creationId xmlns:a16="http://schemas.microsoft.com/office/drawing/2014/main" id="{155CA787-D36C-48A9-A94B-D13C3645EBA1}"/>
              </a:ext>
            </a:extLst>
          </p:cNvPr>
          <p:cNvSpPr>
            <a:spLocks noGrp="1"/>
          </p:cNvSpPr>
          <p:nvPr>
            <p:ph type="body" sz="quarter" idx="15" hasCustomPrompt="1"/>
          </p:nvPr>
        </p:nvSpPr>
        <p:spPr>
          <a:xfrm>
            <a:off x="488041" y="6262239"/>
            <a:ext cx="6816328" cy="369471"/>
          </a:xfrm>
        </p:spPr>
        <p:txBody>
          <a:bodyPr anchor="t">
            <a:noAutofit/>
          </a:bodyPr>
          <a:lstStyle>
            <a:lvl1pPr marL="0" indent="0">
              <a:lnSpc>
                <a:spcPts val="2400"/>
              </a:lnSpc>
              <a:buNone/>
              <a:defRPr sz="1867" b="0">
                <a:solidFill>
                  <a:schemeClr val="bg1">
                    <a:lumMod val="85000"/>
                  </a:schemeClr>
                </a:solidFill>
              </a:defRPr>
            </a:lvl1pPr>
          </a:lstStyle>
          <a:p>
            <a:pPr lvl="0"/>
            <a:r>
              <a:rPr lang="en-US"/>
              <a:t>Month 2021</a:t>
            </a:r>
          </a:p>
        </p:txBody>
      </p:sp>
    </p:spTree>
    <p:extLst>
      <p:ext uri="{BB962C8B-B14F-4D97-AF65-F5344CB8AC3E}">
        <p14:creationId xmlns:p14="http://schemas.microsoft.com/office/powerpoint/2010/main" val="32122168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_Cover Slide">
    <p:spTree>
      <p:nvGrpSpPr>
        <p:cNvPr id="1" name=""/>
        <p:cNvGrpSpPr/>
        <p:nvPr/>
      </p:nvGrpSpPr>
      <p:grpSpPr>
        <a:xfrm>
          <a:off x="0" y="0"/>
          <a:ext cx="0" cy="0"/>
          <a:chOff x="0" y="0"/>
          <a:chExt cx="0" cy="0"/>
        </a:xfrm>
      </p:grpSpPr>
      <p:pic>
        <p:nvPicPr>
          <p:cNvPr id="22" name="Picture 4">
            <a:extLst>
              <a:ext uri="{FF2B5EF4-FFF2-40B4-BE49-F238E27FC236}">
                <a16:creationId xmlns:a16="http://schemas.microsoft.com/office/drawing/2014/main" id="{B7FD8419-B6A8-4524-B321-09A098BB401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1736"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16D69DAA-50B0-490B-B879-A9AFA26B8029}"/>
              </a:ext>
            </a:extLst>
          </p:cNvPr>
          <p:cNvSpPr/>
          <p:nvPr userDrawn="1"/>
        </p:nvSpPr>
        <p:spPr>
          <a:xfrm>
            <a:off x="-1737" y="0"/>
            <a:ext cx="12192001" cy="6858000"/>
          </a:xfrm>
          <a:prstGeom prst="rect">
            <a:avLst/>
          </a:prstGeom>
          <a:solidFill>
            <a:srgbClr val="000000">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25" name="Rectangle 24">
            <a:extLst>
              <a:ext uri="{FF2B5EF4-FFF2-40B4-BE49-F238E27FC236}">
                <a16:creationId xmlns:a16="http://schemas.microsoft.com/office/drawing/2014/main" id="{9BD42ECC-394E-4910-8868-A2B6105FE687}"/>
              </a:ext>
            </a:extLst>
          </p:cNvPr>
          <p:cNvSpPr/>
          <p:nvPr userDrawn="1"/>
        </p:nvSpPr>
        <p:spPr>
          <a:xfrm>
            <a:off x="-3" y="4612904"/>
            <a:ext cx="11136000" cy="2245096"/>
          </a:xfrm>
          <a:prstGeom prst="rect">
            <a:avLst/>
          </a:prstGeom>
          <a:solidFill>
            <a:schemeClr val="tx1">
              <a:lumMod val="95000"/>
              <a:lumOff val="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3840"/>
              </a:lnSpc>
            </a:pPr>
            <a:endParaRPr lang="en-IN" sz="2400">
              <a:latin typeface="Arial Nova" panose="020B0504020202020204" pitchFamily="34" charset="0"/>
            </a:endParaRPr>
          </a:p>
        </p:txBody>
      </p:sp>
      <p:sp>
        <p:nvSpPr>
          <p:cNvPr id="28" name="Text Placeholder 16">
            <a:extLst>
              <a:ext uri="{FF2B5EF4-FFF2-40B4-BE49-F238E27FC236}">
                <a16:creationId xmlns:a16="http://schemas.microsoft.com/office/drawing/2014/main" id="{A0043FE2-98C6-40A8-A25D-C92BA3A47DCF}"/>
              </a:ext>
            </a:extLst>
          </p:cNvPr>
          <p:cNvSpPr>
            <a:spLocks noGrp="1"/>
          </p:cNvSpPr>
          <p:nvPr>
            <p:ph type="body" sz="quarter" idx="13" hasCustomPrompt="1"/>
          </p:nvPr>
        </p:nvSpPr>
        <p:spPr>
          <a:xfrm>
            <a:off x="445466" y="4839528"/>
            <a:ext cx="9797661" cy="1001229"/>
          </a:xfrm>
        </p:spPr>
        <p:txBody>
          <a:bodyPr>
            <a:noAutofit/>
          </a:bodyPr>
          <a:lstStyle>
            <a:lvl1pPr marL="0" indent="0">
              <a:lnSpc>
                <a:spcPts val="4000"/>
              </a:lnSpc>
              <a:spcBef>
                <a:spcPts val="0"/>
              </a:spcBef>
              <a:buNone/>
              <a:defRPr sz="3200" b="1" cap="all" baseline="0">
                <a:solidFill>
                  <a:schemeClr val="bg1"/>
                </a:solidFill>
              </a:defRPr>
            </a:lvl1pPr>
          </a:lstStyle>
          <a:p>
            <a:pPr lvl="0"/>
            <a:r>
              <a:rPr lang="en-US"/>
              <a:t>TITLE OF THE SLIDE - LINE ONE</a:t>
            </a:r>
            <a:endParaRPr lang="en-IN"/>
          </a:p>
        </p:txBody>
      </p:sp>
      <p:sp>
        <p:nvSpPr>
          <p:cNvPr id="29" name="Text Placeholder 16">
            <a:extLst>
              <a:ext uri="{FF2B5EF4-FFF2-40B4-BE49-F238E27FC236}">
                <a16:creationId xmlns:a16="http://schemas.microsoft.com/office/drawing/2014/main" id="{AB770F6E-1524-4A33-82FC-93CB64C2692F}"/>
              </a:ext>
            </a:extLst>
          </p:cNvPr>
          <p:cNvSpPr>
            <a:spLocks noGrp="1"/>
          </p:cNvSpPr>
          <p:nvPr>
            <p:ph type="body" sz="quarter" idx="14" hasCustomPrompt="1"/>
          </p:nvPr>
        </p:nvSpPr>
        <p:spPr>
          <a:xfrm>
            <a:off x="488042" y="5753617"/>
            <a:ext cx="9755085" cy="454763"/>
          </a:xfrm>
        </p:spPr>
        <p:txBody>
          <a:bodyPr>
            <a:noAutofit/>
          </a:bodyPr>
          <a:lstStyle>
            <a:lvl1pPr marL="0" indent="0">
              <a:lnSpc>
                <a:spcPts val="2667"/>
              </a:lnSpc>
              <a:spcBef>
                <a:spcPts val="0"/>
              </a:spcBef>
              <a:buNone/>
              <a:defRPr sz="2400" b="1" baseline="0">
                <a:solidFill>
                  <a:schemeClr val="bg1">
                    <a:lumMod val="95000"/>
                  </a:schemeClr>
                </a:solidFill>
              </a:defRPr>
            </a:lvl1pPr>
          </a:lstStyle>
          <a:p>
            <a:pPr lvl="0"/>
            <a:r>
              <a:rPr lang="en-US"/>
              <a:t>LINE TWO</a:t>
            </a:r>
          </a:p>
        </p:txBody>
      </p:sp>
      <p:sp>
        <p:nvSpPr>
          <p:cNvPr id="30" name="Text Placeholder 16">
            <a:extLst>
              <a:ext uri="{FF2B5EF4-FFF2-40B4-BE49-F238E27FC236}">
                <a16:creationId xmlns:a16="http://schemas.microsoft.com/office/drawing/2014/main" id="{155CA787-D36C-48A9-A94B-D13C3645EBA1}"/>
              </a:ext>
            </a:extLst>
          </p:cNvPr>
          <p:cNvSpPr>
            <a:spLocks noGrp="1"/>
          </p:cNvSpPr>
          <p:nvPr>
            <p:ph type="body" sz="quarter" idx="15" hasCustomPrompt="1"/>
          </p:nvPr>
        </p:nvSpPr>
        <p:spPr>
          <a:xfrm>
            <a:off x="488041" y="6262239"/>
            <a:ext cx="6816328" cy="369471"/>
          </a:xfrm>
        </p:spPr>
        <p:txBody>
          <a:bodyPr anchor="t">
            <a:noAutofit/>
          </a:bodyPr>
          <a:lstStyle>
            <a:lvl1pPr marL="0" indent="0">
              <a:lnSpc>
                <a:spcPts val="2400"/>
              </a:lnSpc>
              <a:buNone/>
              <a:defRPr sz="1867" b="0">
                <a:solidFill>
                  <a:schemeClr val="bg1">
                    <a:lumMod val="85000"/>
                  </a:schemeClr>
                </a:solidFill>
              </a:defRPr>
            </a:lvl1pPr>
          </a:lstStyle>
          <a:p>
            <a:pPr lvl="0"/>
            <a:r>
              <a:rPr lang="en-US"/>
              <a:t>Month 2021</a:t>
            </a:r>
          </a:p>
        </p:txBody>
      </p:sp>
      <p:sp>
        <p:nvSpPr>
          <p:cNvPr id="15" name="Rectangle 14">
            <a:extLst>
              <a:ext uri="{FF2B5EF4-FFF2-40B4-BE49-F238E27FC236}">
                <a16:creationId xmlns:a16="http://schemas.microsoft.com/office/drawing/2014/main" id="{6672062B-A8E4-4E10-B117-2250462406DA}"/>
              </a:ext>
            </a:extLst>
          </p:cNvPr>
          <p:cNvSpPr/>
          <p:nvPr userDrawn="1"/>
        </p:nvSpPr>
        <p:spPr>
          <a:xfrm>
            <a:off x="11836361" y="0"/>
            <a:ext cx="355639" cy="6858000"/>
          </a:xfrm>
          <a:prstGeom prst="rect">
            <a:avLst/>
          </a:prstGeom>
          <a:solidFill>
            <a:srgbClr val="33B0E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16" name="Rectangle 15">
            <a:extLst>
              <a:ext uri="{FF2B5EF4-FFF2-40B4-BE49-F238E27FC236}">
                <a16:creationId xmlns:a16="http://schemas.microsoft.com/office/drawing/2014/main" id="{1CDBE00F-BF6C-4A01-89DF-011CDE128EEE}"/>
              </a:ext>
            </a:extLst>
          </p:cNvPr>
          <p:cNvSpPr/>
          <p:nvPr userDrawn="1"/>
        </p:nvSpPr>
        <p:spPr>
          <a:xfrm>
            <a:off x="11484609" y="0"/>
            <a:ext cx="355639" cy="6858000"/>
          </a:xfrm>
          <a:prstGeom prst="rect">
            <a:avLst/>
          </a:prstGeom>
          <a:solidFill>
            <a:srgbClr val="2D94DA">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17" name="Rectangle 16">
            <a:extLst>
              <a:ext uri="{FF2B5EF4-FFF2-40B4-BE49-F238E27FC236}">
                <a16:creationId xmlns:a16="http://schemas.microsoft.com/office/drawing/2014/main" id="{DF3E4BCD-841E-47A8-B0B8-D765860C09AE}"/>
              </a:ext>
            </a:extLst>
          </p:cNvPr>
          <p:cNvSpPr/>
          <p:nvPr userDrawn="1"/>
        </p:nvSpPr>
        <p:spPr>
          <a:xfrm>
            <a:off x="11136403" y="0"/>
            <a:ext cx="355639" cy="6858000"/>
          </a:xfrm>
          <a:prstGeom prst="rect">
            <a:avLst/>
          </a:prstGeom>
          <a:solidFill>
            <a:srgbClr val="2D94DA">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grpSp>
        <p:nvGrpSpPr>
          <p:cNvPr id="23" name="Group 22">
            <a:extLst>
              <a:ext uri="{FF2B5EF4-FFF2-40B4-BE49-F238E27FC236}">
                <a16:creationId xmlns:a16="http://schemas.microsoft.com/office/drawing/2014/main" id="{DB5DAD2E-CFD4-4162-83A3-18406154A14A}"/>
              </a:ext>
            </a:extLst>
          </p:cNvPr>
          <p:cNvGrpSpPr/>
          <p:nvPr userDrawn="1"/>
        </p:nvGrpSpPr>
        <p:grpSpPr>
          <a:xfrm>
            <a:off x="9882180" y="1"/>
            <a:ext cx="1954179" cy="1106663"/>
            <a:chOff x="9753599" y="1"/>
            <a:chExt cx="1739885" cy="985307"/>
          </a:xfrm>
        </p:grpSpPr>
        <p:sp>
          <p:nvSpPr>
            <p:cNvPr id="24" name="Round Same Side Corner Rectangle 72">
              <a:extLst>
                <a:ext uri="{FF2B5EF4-FFF2-40B4-BE49-F238E27FC236}">
                  <a16:creationId xmlns:a16="http://schemas.microsoft.com/office/drawing/2014/main" id="{AC0BF277-2F25-4BF0-B54E-DE00EDAC3B51}"/>
                </a:ext>
              </a:extLst>
            </p:cNvPr>
            <p:cNvSpPr/>
            <p:nvPr/>
          </p:nvSpPr>
          <p:spPr>
            <a:xfrm rot="10800000">
              <a:off x="9753599" y="1"/>
              <a:ext cx="1739885" cy="985307"/>
            </a:xfrm>
            <a:prstGeom prst="round2Same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pic>
          <p:nvPicPr>
            <p:cNvPr id="27" name="Picture 2" descr="Image result for sify logo">
              <a:extLst>
                <a:ext uri="{FF2B5EF4-FFF2-40B4-BE49-F238E27FC236}">
                  <a16:creationId xmlns:a16="http://schemas.microsoft.com/office/drawing/2014/main" id="{4525AF17-0DF1-4E37-B990-EBDBA023D3A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6814"/>
            <a:stretch/>
          </p:blipFill>
          <p:spPr bwMode="auto">
            <a:xfrm>
              <a:off x="9913463" y="95622"/>
              <a:ext cx="1420156" cy="804646"/>
            </a:xfrm>
            <a:prstGeom prst="rect">
              <a:avLst/>
            </a:prstGeom>
            <a:noFill/>
            <a:extLst>
              <a:ext uri="{909E8E84-426E-40DD-AFC4-6F175D3DCCD1}">
                <a14:hiddenFill xmlns:a14="http://schemas.microsoft.com/office/drawing/2010/main">
                  <a:solidFill>
                    <a:srgbClr val="FFFFFF"/>
                  </a:solidFill>
                </a14:hiddenFill>
              </a:ext>
            </a:extLst>
          </p:spPr>
        </p:pic>
      </p:grpSp>
      <p:sp>
        <p:nvSpPr>
          <p:cNvPr id="31" name="Rectangle 30">
            <a:extLst>
              <a:ext uri="{FF2B5EF4-FFF2-40B4-BE49-F238E27FC236}">
                <a16:creationId xmlns:a16="http://schemas.microsoft.com/office/drawing/2014/main" id="{A4C82528-2214-4B66-BA21-C576C3FAA2BC}"/>
              </a:ext>
            </a:extLst>
          </p:cNvPr>
          <p:cNvSpPr/>
          <p:nvPr userDrawn="1"/>
        </p:nvSpPr>
        <p:spPr>
          <a:xfrm>
            <a:off x="-3" y="4494371"/>
            <a:ext cx="11136000" cy="118533"/>
          </a:xfrm>
          <a:prstGeom prst="rect">
            <a:avLst/>
          </a:prstGeom>
          <a:solidFill>
            <a:srgbClr val="1E9AD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Tree>
    <p:extLst>
      <p:ext uri="{BB962C8B-B14F-4D97-AF65-F5344CB8AC3E}">
        <p14:creationId xmlns:p14="http://schemas.microsoft.com/office/powerpoint/2010/main" val="130688998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5" name="Title 4"/>
          <p:cNvSpPr>
            <a:spLocks noGrp="1"/>
          </p:cNvSpPr>
          <p:nvPr>
            <p:ph type="title" hasCustomPrompt="1"/>
          </p:nvPr>
        </p:nvSpPr>
        <p:spPr/>
        <p:txBody>
          <a:bodyPr/>
          <a:lstStyle>
            <a:lvl1pPr>
              <a:defRPr baseline="0"/>
            </a:lvl1pPr>
          </a:lstStyle>
          <a:p>
            <a:r>
              <a:rPr lang="en-US"/>
              <a:t>AGENDA</a:t>
            </a:r>
          </a:p>
        </p:txBody>
      </p:sp>
      <p:sp>
        <p:nvSpPr>
          <p:cNvPr id="6" name="Slide Number Placeholder 5">
            <a:extLst>
              <a:ext uri="{FF2B5EF4-FFF2-40B4-BE49-F238E27FC236}">
                <a16:creationId xmlns:a16="http://schemas.microsoft.com/office/drawing/2014/main" id="{D7CC79BB-DFBF-4095-8290-D3EFBA1ECC3C}"/>
              </a:ext>
            </a:extLst>
          </p:cNvPr>
          <p:cNvSpPr txBox="1">
            <a:spLocks/>
          </p:cNvSpPr>
          <p:nvPr userDrawn="1"/>
        </p:nvSpPr>
        <p:spPr>
          <a:xfrm>
            <a:off x="11573753" y="6598267"/>
            <a:ext cx="559663" cy="192000"/>
          </a:xfrm>
          <a:prstGeom prst="rect">
            <a:avLst/>
          </a:prstGeom>
          <a:noFill/>
          <a:ln w="12700">
            <a:noFill/>
            <a:prstDash val="sysDot"/>
          </a:ln>
        </p:spPr>
        <p:txBody>
          <a:bodyPr vert="horz" lIns="121904" tIns="60953" rIns="0" bIns="60953" rtlCol="0" anchor="ctr"/>
          <a:lstStyle>
            <a:defPPr>
              <a:defRPr lang="en-US"/>
            </a:defPPr>
            <a:lvl1pPr marL="0" algn="ctr" defTabSz="914286" rtl="0" eaLnBrk="1" latinLnBrk="0" hangingPunct="1">
              <a:defRPr sz="800" b="1" kern="1200">
                <a:solidFill>
                  <a:schemeClr val="tx1">
                    <a:tint val="75000"/>
                  </a:schemeClr>
                </a:solidFill>
                <a:latin typeface="Trebuchet MS" pitchFamily="34" charset="0"/>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fld id="{D6AB342A-830E-438F-A6A8-BEDF509AB0A8}" type="slidenum">
              <a:rPr lang="en-US" sz="1067" b="0" smtClean="0">
                <a:solidFill>
                  <a:schemeClr val="tx1">
                    <a:lumMod val="75000"/>
                    <a:lumOff val="25000"/>
                  </a:schemeClr>
                </a:solidFill>
                <a:latin typeface="Arial Nova" panose="020B0504020202020204" pitchFamily="34" charset="0"/>
              </a:rPr>
              <a:pPr/>
              <a:t>‹#›</a:t>
            </a:fld>
            <a:endParaRPr lang="en-US" sz="1067" b="0">
              <a:solidFill>
                <a:schemeClr val="tx1">
                  <a:lumMod val="75000"/>
                  <a:lumOff val="25000"/>
                </a:schemeClr>
              </a:solidFill>
              <a:latin typeface="Arial Nova" panose="020B0504020202020204" pitchFamily="34" charset="0"/>
            </a:endParaRPr>
          </a:p>
        </p:txBody>
      </p:sp>
    </p:spTree>
    <p:extLst>
      <p:ext uri="{BB962C8B-B14F-4D97-AF65-F5344CB8AC3E}">
        <p14:creationId xmlns:p14="http://schemas.microsoft.com/office/powerpoint/2010/main" val="402944292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32000" y="359035"/>
            <a:ext cx="11328200" cy="461655"/>
          </a:xfrm>
          <a:prstGeom prst="rect">
            <a:avLst/>
          </a:prstGeom>
        </p:spPr>
        <p:txBody>
          <a:bodyPr/>
          <a:lstStyle>
            <a:lvl1pPr>
              <a:defRPr baseline="0"/>
            </a:lvl1pPr>
          </a:lstStyle>
          <a:p>
            <a:r>
              <a:rPr lang="en-US"/>
              <a:t>TITLE OF THE SLIDE GOES HERE</a:t>
            </a:r>
          </a:p>
        </p:txBody>
      </p:sp>
      <p:sp>
        <p:nvSpPr>
          <p:cNvPr id="3" name="Content Placeholder 2"/>
          <p:cNvSpPr>
            <a:spLocks noGrp="1"/>
          </p:cNvSpPr>
          <p:nvPr>
            <p:ph idx="1"/>
          </p:nvPr>
        </p:nvSpPr>
        <p:spPr>
          <a:xfrm>
            <a:off x="432000" y="1316568"/>
            <a:ext cx="11328200" cy="4993217"/>
          </a:xfrm>
        </p:spPr>
        <p:txBody>
          <a:bodyPr/>
          <a:lstStyle>
            <a:lvl1pPr marL="302355" indent="-302355">
              <a:buFont typeface="Wingdings" panose="05000000000000000000" pitchFamily="2" charset="2"/>
              <a:buChar char="§"/>
              <a:defRPr/>
            </a:lvl1pPr>
            <a:lvl2pPr>
              <a:defRPr sz="2133"/>
            </a:lvl2pPr>
            <a:lvl3pPr marL="1055974">
              <a:defRPr sz="2133">
                <a:latin typeface="Arial Nova" panose="020B0504020202020204" pitchFamily="34" charset="0"/>
              </a:defRPr>
            </a:lvl3pPr>
            <a:lvl4pPr marL="1439964">
              <a:defRPr sz="1867">
                <a:latin typeface="Arial Nova" panose="020B0504020202020204" pitchFamily="34" charset="0"/>
              </a:defRPr>
            </a:lvl4pPr>
            <a:lvl5pPr marL="1775956">
              <a:defRPr sz="1867">
                <a:latin typeface="Arial Nova" panose="020B05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7276D5D4-6F02-4BCF-9E18-BE84FEBED785}"/>
              </a:ext>
            </a:extLst>
          </p:cNvPr>
          <p:cNvSpPr txBox="1">
            <a:spLocks/>
          </p:cNvSpPr>
          <p:nvPr userDrawn="1"/>
        </p:nvSpPr>
        <p:spPr>
          <a:xfrm>
            <a:off x="11573753" y="6598267"/>
            <a:ext cx="559663" cy="192000"/>
          </a:xfrm>
          <a:prstGeom prst="rect">
            <a:avLst/>
          </a:prstGeom>
          <a:noFill/>
          <a:ln w="12700">
            <a:noFill/>
            <a:prstDash val="sysDot"/>
          </a:ln>
        </p:spPr>
        <p:txBody>
          <a:bodyPr vert="horz" lIns="121904" tIns="60953" rIns="0" bIns="60953" rtlCol="0" anchor="ctr"/>
          <a:lstStyle>
            <a:defPPr>
              <a:defRPr lang="en-US"/>
            </a:defPPr>
            <a:lvl1pPr marL="0" algn="ctr" defTabSz="914286" rtl="0" eaLnBrk="1" latinLnBrk="0" hangingPunct="1">
              <a:defRPr sz="800" b="1" kern="1200">
                <a:solidFill>
                  <a:schemeClr val="tx1">
                    <a:tint val="75000"/>
                  </a:schemeClr>
                </a:solidFill>
                <a:latin typeface="Trebuchet MS" pitchFamily="34" charset="0"/>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fld id="{D6AB342A-830E-438F-A6A8-BEDF509AB0A8}" type="slidenum">
              <a:rPr lang="en-US" sz="1067" b="0" smtClean="0">
                <a:solidFill>
                  <a:schemeClr val="tx1">
                    <a:lumMod val="75000"/>
                    <a:lumOff val="25000"/>
                  </a:schemeClr>
                </a:solidFill>
                <a:latin typeface="Arial Nova" panose="020B0504020202020204" pitchFamily="34" charset="0"/>
              </a:rPr>
              <a:pPr/>
              <a:t>‹#›</a:t>
            </a:fld>
            <a:endParaRPr lang="en-US" sz="1067" b="0">
              <a:solidFill>
                <a:schemeClr val="tx1">
                  <a:lumMod val="75000"/>
                  <a:lumOff val="25000"/>
                </a:schemeClr>
              </a:solidFill>
              <a:latin typeface="Arial Nova" panose="020B0504020202020204" pitchFamily="34" charset="0"/>
            </a:endParaRPr>
          </a:p>
        </p:txBody>
      </p:sp>
    </p:spTree>
    <p:extLst>
      <p:ext uri="{BB962C8B-B14F-4D97-AF65-F5344CB8AC3E}">
        <p14:creationId xmlns:p14="http://schemas.microsoft.com/office/powerpoint/2010/main" val="2956825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hasCustomPrompt="1"/>
          </p:nvPr>
        </p:nvSpPr>
        <p:spPr>
          <a:xfrm>
            <a:off x="431801" y="1316568"/>
            <a:ext cx="5425017" cy="4993216"/>
          </a:xfrm>
        </p:spPr>
        <p:txBody>
          <a:bodyPr>
            <a:normAutofit/>
          </a:bodyPr>
          <a:lstStyle>
            <a:lvl1pPr marL="302355" indent="-302355">
              <a:buFont typeface="Wingdings" panose="05000000000000000000" pitchFamily="2" charset="2"/>
              <a:buChar char="§"/>
              <a:defRPr sz="2133"/>
            </a:lvl1pPr>
            <a:lvl2pPr>
              <a:defRPr sz="1867"/>
            </a:lvl2pPr>
            <a:lvl3pPr>
              <a:defRPr sz="1600">
                <a:latin typeface="Arial Nova" panose="020B0504020202020204" pitchFamily="34" charset="0"/>
              </a:defRPr>
            </a:lvl3pPr>
            <a:lvl4pPr>
              <a:defRPr sz="1467">
                <a:latin typeface="Arial Nova" panose="020B0504020202020204" pitchFamily="34" charset="0"/>
              </a:defRPr>
            </a:lvl4pPr>
            <a:lvl5pPr>
              <a:defRPr sz="1467">
                <a:latin typeface="Arial Nova" panose="020B050402020202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hasCustomPrompt="1"/>
          </p:nvPr>
        </p:nvSpPr>
        <p:spPr>
          <a:xfrm>
            <a:off x="6335184" y="1316568"/>
            <a:ext cx="5425016" cy="4993216"/>
          </a:xfrm>
        </p:spPr>
        <p:txBody>
          <a:bodyPr>
            <a:normAutofit/>
          </a:bodyPr>
          <a:lstStyle>
            <a:lvl1pPr marL="302355" indent="-302355">
              <a:buFont typeface="Wingdings" panose="05000000000000000000" pitchFamily="2" charset="2"/>
              <a:buChar char="§"/>
              <a:defRPr sz="2133"/>
            </a:lvl1pPr>
            <a:lvl2pPr>
              <a:defRPr sz="1867"/>
            </a:lvl2pPr>
            <a:lvl3pPr>
              <a:defRPr sz="1600">
                <a:latin typeface="Arial Nova" panose="020B0504020202020204" pitchFamily="34" charset="0"/>
              </a:defRPr>
            </a:lvl3pPr>
            <a:lvl4pPr>
              <a:defRPr sz="1467">
                <a:latin typeface="Arial Nova" panose="020B0504020202020204" pitchFamily="34" charset="0"/>
              </a:defRPr>
            </a:lvl4pPr>
            <a:lvl5pPr>
              <a:defRPr sz="1467">
                <a:latin typeface="Arial Nova" panose="020B0504020202020204" pitchFamily="34" charset="0"/>
              </a:defRPr>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p:cNvSpPr>
            <a:spLocks noGrp="1"/>
          </p:cNvSpPr>
          <p:nvPr>
            <p:ph type="title" hasCustomPrompt="1"/>
          </p:nvPr>
        </p:nvSpPr>
        <p:spPr>
          <a:xfrm>
            <a:off x="431800" y="359035"/>
            <a:ext cx="11328400" cy="461655"/>
          </a:xfrm>
          <a:prstGeom prst="rect">
            <a:avLst/>
          </a:prstGeom>
        </p:spPr>
        <p:txBody>
          <a:bodyPr/>
          <a:lstStyle>
            <a:lvl1pPr>
              <a:defRPr baseline="0"/>
            </a:lvl1pPr>
          </a:lstStyle>
          <a:p>
            <a:r>
              <a:rPr lang="en-US"/>
              <a:t>TITLE OF THE SLIDE GOES HERE</a:t>
            </a:r>
          </a:p>
        </p:txBody>
      </p:sp>
      <p:sp>
        <p:nvSpPr>
          <p:cNvPr id="6" name="Slide Number Placeholder 5">
            <a:extLst>
              <a:ext uri="{FF2B5EF4-FFF2-40B4-BE49-F238E27FC236}">
                <a16:creationId xmlns:a16="http://schemas.microsoft.com/office/drawing/2014/main" id="{7F1A86DE-5F51-4937-8D12-571829454B28}"/>
              </a:ext>
            </a:extLst>
          </p:cNvPr>
          <p:cNvSpPr txBox="1">
            <a:spLocks/>
          </p:cNvSpPr>
          <p:nvPr userDrawn="1"/>
        </p:nvSpPr>
        <p:spPr>
          <a:xfrm>
            <a:off x="11573753" y="6598267"/>
            <a:ext cx="559663" cy="192000"/>
          </a:xfrm>
          <a:prstGeom prst="rect">
            <a:avLst/>
          </a:prstGeom>
          <a:noFill/>
          <a:ln w="12700">
            <a:noFill/>
            <a:prstDash val="sysDot"/>
          </a:ln>
        </p:spPr>
        <p:txBody>
          <a:bodyPr vert="horz" lIns="121904" tIns="60953" rIns="0" bIns="60953" rtlCol="0" anchor="ctr"/>
          <a:lstStyle>
            <a:defPPr>
              <a:defRPr lang="en-US"/>
            </a:defPPr>
            <a:lvl1pPr marL="0" algn="ctr" defTabSz="914286" rtl="0" eaLnBrk="1" latinLnBrk="0" hangingPunct="1">
              <a:defRPr sz="800" b="1" kern="1200">
                <a:solidFill>
                  <a:schemeClr val="tx1">
                    <a:tint val="75000"/>
                  </a:schemeClr>
                </a:solidFill>
                <a:latin typeface="Trebuchet MS" pitchFamily="34" charset="0"/>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fld id="{D6AB342A-830E-438F-A6A8-BEDF509AB0A8}" type="slidenum">
              <a:rPr lang="en-US" sz="1067" b="0" smtClean="0">
                <a:solidFill>
                  <a:schemeClr val="tx1">
                    <a:lumMod val="75000"/>
                    <a:lumOff val="25000"/>
                  </a:schemeClr>
                </a:solidFill>
                <a:latin typeface="Arial Nova" panose="020B0504020202020204" pitchFamily="34" charset="0"/>
              </a:rPr>
              <a:pPr/>
              <a:t>‹#›</a:t>
            </a:fld>
            <a:endParaRPr lang="en-US" sz="1067" b="0">
              <a:solidFill>
                <a:schemeClr val="tx1">
                  <a:lumMod val="75000"/>
                  <a:lumOff val="25000"/>
                </a:schemeClr>
              </a:solidFill>
              <a:latin typeface="Arial Nova" panose="020B0504020202020204" pitchFamily="34" charset="0"/>
            </a:endParaRPr>
          </a:p>
        </p:txBody>
      </p:sp>
    </p:spTree>
    <p:extLst>
      <p:ext uri="{BB962C8B-B14F-4D97-AF65-F5344CB8AC3E}">
        <p14:creationId xmlns:p14="http://schemas.microsoft.com/office/powerpoint/2010/main" val="128662730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432000" y="1366801"/>
            <a:ext cx="5472000" cy="287323"/>
          </a:xfrm>
        </p:spPr>
        <p:txBody>
          <a:bodyPr wrap="square" rIns="0" bIns="0" anchor="ctr">
            <a:spAutoFit/>
          </a:bodyPr>
          <a:lstStyle>
            <a:lvl1pPr marL="0" indent="0">
              <a:buNone/>
              <a:defRPr kumimoji="0" lang="en-US" sz="1867"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2 Column heading goes here</a:t>
            </a:r>
          </a:p>
        </p:txBody>
      </p:sp>
      <p:sp>
        <p:nvSpPr>
          <p:cNvPr id="4" name="Content Placeholder 3"/>
          <p:cNvSpPr>
            <a:spLocks noGrp="1"/>
          </p:cNvSpPr>
          <p:nvPr>
            <p:ph sz="half" idx="2" hasCustomPrompt="1"/>
          </p:nvPr>
        </p:nvSpPr>
        <p:spPr>
          <a:xfrm>
            <a:off x="431999" y="1778002"/>
            <a:ext cx="5472000" cy="4468284"/>
          </a:xfrm>
        </p:spPr>
        <p:txBody>
          <a:bodyPr tIns="0">
            <a:normAutofit/>
          </a:bodyPr>
          <a:lstStyle>
            <a:lvl1pPr marL="302355" indent="-302355">
              <a:lnSpc>
                <a:spcPct val="100000"/>
              </a:lnSpc>
              <a:spcBef>
                <a:spcPts val="533"/>
              </a:spcBef>
              <a:buFont typeface="Wingdings" panose="05000000000000000000" pitchFamily="2" charset="2"/>
              <a:buChar char="§"/>
              <a:defRPr lang="en-US" sz="1867" kern="1200" dirty="0" smtClean="0">
                <a:solidFill>
                  <a:srgbClr val="595959"/>
                </a:solidFill>
                <a:latin typeface="Arial Nova" panose="020B0504020202020204" pitchFamily="34" charset="0"/>
                <a:ea typeface="+mn-ea"/>
                <a:cs typeface="+mn-cs"/>
              </a:defRPr>
            </a:lvl1pPr>
            <a:lvl2pPr marL="758286">
              <a:lnSpc>
                <a:spcPct val="100000"/>
              </a:lnSpc>
              <a:spcBef>
                <a:spcPts val="533"/>
              </a:spcBef>
              <a:defRPr sz="1600"/>
            </a:lvl2pPr>
            <a:lvl3pPr>
              <a:defRPr sz="1867">
                <a:latin typeface="Arial Nova" panose="020B0504020202020204" pitchFamily="34" charset="0"/>
              </a:defRPr>
            </a:lvl3pPr>
            <a:lvl4pPr>
              <a:defRPr sz="1600">
                <a:latin typeface="Arial Nova" panose="020B0504020202020204" pitchFamily="34" charset="0"/>
              </a:defRPr>
            </a:lvl4pPr>
            <a:lvl5pPr>
              <a:defRPr sz="1600">
                <a:latin typeface="Arial Nova" panose="020B0504020202020204" pitchFamily="34" charset="0"/>
              </a:defRPr>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hasCustomPrompt="1"/>
          </p:nvPr>
        </p:nvSpPr>
        <p:spPr>
          <a:xfrm>
            <a:off x="6314019" y="1366801"/>
            <a:ext cx="5448000" cy="287323"/>
          </a:xfrm>
        </p:spPr>
        <p:txBody>
          <a:bodyPr wrap="square" rIns="0" bIns="0" anchor="ctr">
            <a:spAutoFit/>
          </a:bodyPr>
          <a:lstStyle>
            <a:lvl1pPr marL="0" marR="0" indent="0" algn="l" defTabSz="1219018" rtl="0" eaLnBrk="1" fontAlgn="auto" latinLnBrk="0" hangingPunct="1">
              <a:lnSpc>
                <a:spcPct val="100000"/>
              </a:lnSpc>
              <a:spcBef>
                <a:spcPct val="0"/>
              </a:spcBef>
              <a:spcAft>
                <a:spcPts val="0"/>
              </a:spcAft>
              <a:buClrTx/>
              <a:buSzTx/>
              <a:buFontTx/>
              <a:buNone/>
              <a:tabLst/>
              <a:defRPr kumimoji="0" lang="en-US" sz="1867"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a:lvl2pPr marL="609509" indent="0">
              <a:buNone/>
              <a:defRPr sz="2667" b="1"/>
            </a:lvl2pPr>
            <a:lvl3pPr marL="1219018" indent="0">
              <a:buNone/>
              <a:defRPr sz="2400" b="1"/>
            </a:lvl3pPr>
            <a:lvl4pPr marL="1828526" indent="0">
              <a:buNone/>
              <a:defRPr sz="2133" b="1"/>
            </a:lvl4pPr>
            <a:lvl5pPr marL="2438035" indent="0">
              <a:buNone/>
              <a:defRPr sz="2133" b="1"/>
            </a:lvl5pPr>
            <a:lvl6pPr marL="3047544" indent="0">
              <a:buNone/>
              <a:defRPr sz="2133" b="1"/>
            </a:lvl6pPr>
            <a:lvl7pPr marL="3657051" indent="0">
              <a:buNone/>
              <a:defRPr sz="2133" b="1"/>
            </a:lvl7pPr>
            <a:lvl8pPr marL="4266561" indent="0">
              <a:buNone/>
              <a:defRPr sz="2133" b="1"/>
            </a:lvl8pPr>
            <a:lvl9pPr marL="4876069" indent="0">
              <a:buNone/>
              <a:defRPr sz="2133" b="1"/>
            </a:lvl9p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2 Column heading goes here</a:t>
            </a:r>
          </a:p>
        </p:txBody>
      </p:sp>
      <p:sp>
        <p:nvSpPr>
          <p:cNvPr id="6" name="Content Placeholder 5"/>
          <p:cNvSpPr>
            <a:spLocks noGrp="1"/>
          </p:cNvSpPr>
          <p:nvPr>
            <p:ph sz="quarter" idx="4" hasCustomPrompt="1"/>
          </p:nvPr>
        </p:nvSpPr>
        <p:spPr>
          <a:xfrm>
            <a:off x="6314017" y="1778002"/>
            <a:ext cx="5448000" cy="4468284"/>
          </a:xfrm>
        </p:spPr>
        <p:txBody>
          <a:bodyPr tIns="0"/>
          <a:lstStyle>
            <a:lvl1pPr marL="380990" indent="-380990">
              <a:buFont typeface="Wingdings" panose="05000000000000000000" pitchFamily="2" charset="2"/>
              <a:buChar char="§"/>
              <a:defRPr lang="en-US" sz="1867" kern="1200" dirty="0" smtClean="0">
                <a:solidFill>
                  <a:srgbClr val="595959"/>
                </a:solidFill>
                <a:latin typeface="Arial Nova" panose="020B0504020202020204" pitchFamily="34" charset="0"/>
                <a:ea typeface="+mn-ea"/>
                <a:cs typeface="+mn-cs"/>
              </a:defRPr>
            </a:lvl1pPr>
            <a:lvl2pPr marL="758286" indent="-380942">
              <a:defRPr lang="en-US" sz="1600" kern="1200" dirty="0" smtClean="0">
                <a:solidFill>
                  <a:srgbClr val="595959"/>
                </a:solidFill>
                <a:latin typeface="Arial Nova" panose="020B0504020202020204" pitchFamily="34" charset="0"/>
                <a:ea typeface="+mn-ea"/>
                <a:cs typeface="+mn-cs"/>
              </a:defRPr>
            </a:lvl2pPr>
            <a:lvl3pPr marL="1523771" indent="-304754">
              <a:defRPr lang="en-US" sz="1867" kern="1200" dirty="0" smtClean="0">
                <a:solidFill>
                  <a:srgbClr val="595959"/>
                </a:solidFill>
                <a:latin typeface="Arial Nova" panose="020B0504020202020204" pitchFamily="34" charset="0"/>
                <a:ea typeface="+mn-ea"/>
                <a:cs typeface="+mn-cs"/>
              </a:defRPr>
            </a:lvl3pPr>
            <a:lvl4pPr marL="2133280" indent="-304754">
              <a:defRPr lang="en-US" sz="1600" kern="1200" dirty="0" smtClean="0">
                <a:solidFill>
                  <a:srgbClr val="595959"/>
                </a:solidFill>
                <a:latin typeface="Arial Nova" panose="020B0504020202020204" pitchFamily="34" charset="0"/>
                <a:ea typeface="+mn-ea"/>
                <a:cs typeface="+mn-cs"/>
              </a:defRPr>
            </a:lvl4pPr>
            <a:lvl5pPr marL="2742789" indent="-304754">
              <a:defRPr lang="en-US" sz="1600" kern="1200" dirty="0">
                <a:solidFill>
                  <a:srgbClr val="595959"/>
                </a:solidFill>
                <a:latin typeface="Arial Nova" panose="020B0504020202020204" pitchFamily="34" charset="0"/>
                <a:ea typeface="+mn-ea"/>
                <a:cs typeface="+mn-cs"/>
              </a:defRPr>
            </a:lvl5pPr>
            <a:lvl6pPr>
              <a:defRPr sz="2133"/>
            </a:lvl6pPr>
            <a:lvl7pPr>
              <a:defRPr sz="2133"/>
            </a:lvl7pPr>
            <a:lvl8pPr>
              <a:defRPr sz="2133"/>
            </a:lvl8pPr>
            <a:lvl9pPr>
              <a:defRPr sz="2133"/>
            </a:lvl9pPr>
          </a:lstStyle>
          <a:p>
            <a:pPr marL="302355" lvl="0" indent="-302355" algn="l" defTabSz="1219018" rtl="0" eaLnBrk="1" latinLnBrk="0" hangingPunct="1">
              <a:lnSpc>
                <a:spcPct val="100000"/>
              </a:lnSpc>
              <a:spcBef>
                <a:spcPts val="533"/>
              </a:spcBef>
              <a:buFont typeface="Wingdings" panose="05000000000000000000" pitchFamily="2" charset="2"/>
              <a:buChar char="§"/>
            </a:pPr>
            <a:r>
              <a:rPr lang="en-US"/>
              <a:t>Click to edit Master text styles</a:t>
            </a:r>
          </a:p>
          <a:p>
            <a:pPr marL="758286" lvl="1" indent="-380942" algn="l" defTabSz="1219018" rtl="0" eaLnBrk="1" latinLnBrk="0" hangingPunct="1">
              <a:lnSpc>
                <a:spcPct val="100000"/>
              </a:lnSpc>
              <a:spcBef>
                <a:spcPts val="533"/>
              </a:spcBef>
              <a:buFont typeface="Arial" pitchFamily="34" charset="0"/>
              <a:buChar char="–"/>
            </a:pPr>
            <a:r>
              <a:rPr lang="en-US"/>
              <a:t>Second level</a:t>
            </a:r>
          </a:p>
          <a:p>
            <a:pPr marL="1523771" lvl="2" indent="-304754" algn="l" defTabSz="1219018" rtl="0" eaLnBrk="1" latinLnBrk="0" hangingPunct="1">
              <a:lnSpc>
                <a:spcPct val="90000"/>
              </a:lnSpc>
              <a:spcBef>
                <a:spcPts val="800"/>
              </a:spcBef>
              <a:buFont typeface="Arial" pitchFamily="34" charset="0"/>
              <a:buChar char="•"/>
            </a:pPr>
            <a:r>
              <a:rPr lang="en-US"/>
              <a:t>Third level</a:t>
            </a:r>
          </a:p>
          <a:p>
            <a:pPr marL="2133280" lvl="3" indent="-304754" algn="l" defTabSz="1219018" rtl="0" eaLnBrk="1" latinLnBrk="0" hangingPunct="1">
              <a:lnSpc>
                <a:spcPct val="90000"/>
              </a:lnSpc>
              <a:spcBef>
                <a:spcPts val="800"/>
              </a:spcBef>
              <a:buFont typeface="Arial" pitchFamily="34" charset="0"/>
              <a:buChar char="–"/>
            </a:pPr>
            <a:r>
              <a:rPr lang="en-US"/>
              <a:t>Fourth level</a:t>
            </a:r>
          </a:p>
          <a:p>
            <a:pPr marL="2742789" lvl="4" indent="-304754" algn="l" defTabSz="1219018" rtl="0" eaLnBrk="1" latinLnBrk="0" hangingPunct="1">
              <a:lnSpc>
                <a:spcPct val="90000"/>
              </a:lnSpc>
              <a:spcBef>
                <a:spcPts val="800"/>
              </a:spcBef>
              <a:buFont typeface="Arial" pitchFamily="34" charset="0"/>
              <a:buChar char="»"/>
            </a:pPr>
            <a:r>
              <a:rPr lang="en-US"/>
              <a:t>Fifth level</a:t>
            </a:r>
          </a:p>
        </p:txBody>
      </p:sp>
      <p:sp>
        <p:nvSpPr>
          <p:cNvPr id="8" name="Title 1">
            <a:extLst>
              <a:ext uri="{FF2B5EF4-FFF2-40B4-BE49-F238E27FC236}">
                <a16:creationId xmlns:a16="http://schemas.microsoft.com/office/drawing/2014/main" id="{E99D03EB-57A9-4FE6-8E52-835EF245DAFE}"/>
              </a:ext>
            </a:extLst>
          </p:cNvPr>
          <p:cNvSpPr>
            <a:spLocks noGrp="1"/>
          </p:cNvSpPr>
          <p:nvPr>
            <p:ph type="title" hasCustomPrompt="1"/>
          </p:nvPr>
        </p:nvSpPr>
        <p:spPr>
          <a:xfrm>
            <a:off x="431800" y="359035"/>
            <a:ext cx="11328400" cy="461655"/>
          </a:xfrm>
          <a:prstGeom prst="rect">
            <a:avLst/>
          </a:prstGeom>
        </p:spPr>
        <p:txBody>
          <a:bodyPr/>
          <a:lstStyle>
            <a:lvl1pPr>
              <a:defRPr baseline="0"/>
            </a:lvl1pPr>
          </a:lstStyle>
          <a:p>
            <a:r>
              <a:rPr lang="en-US"/>
              <a:t>TITLE OF THE SLIDE GOES HERE</a:t>
            </a:r>
          </a:p>
        </p:txBody>
      </p:sp>
      <p:sp>
        <p:nvSpPr>
          <p:cNvPr id="10" name="Slide Number Placeholder 5">
            <a:extLst>
              <a:ext uri="{FF2B5EF4-FFF2-40B4-BE49-F238E27FC236}">
                <a16:creationId xmlns:a16="http://schemas.microsoft.com/office/drawing/2014/main" id="{5AD56A18-3F29-4703-A5F8-FDCB1F045DFC}"/>
              </a:ext>
            </a:extLst>
          </p:cNvPr>
          <p:cNvSpPr txBox="1">
            <a:spLocks/>
          </p:cNvSpPr>
          <p:nvPr userDrawn="1"/>
        </p:nvSpPr>
        <p:spPr>
          <a:xfrm>
            <a:off x="11573753" y="6598267"/>
            <a:ext cx="559663" cy="192000"/>
          </a:xfrm>
          <a:prstGeom prst="rect">
            <a:avLst/>
          </a:prstGeom>
          <a:noFill/>
          <a:ln w="12700">
            <a:noFill/>
            <a:prstDash val="sysDot"/>
          </a:ln>
        </p:spPr>
        <p:txBody>
          <a:bodyPr vert="horz" lIns="121904" tIns="60953" rIns="0" bIns="60953" rtlCol="0" anchor="ctr"/>
          <a:lstStyle>
            <a:defPPr>
              <a:defRPr lang="en-US"/>
            </a:defPPr>
            <a:lvl1pPr marL="0" algn="ctr" defTabSz="914286" rtl="0" eaLnBrk="1" latinLnBrk="0" hangingPunct="1">
              <a:defRPr sz="800" b="1" kern="1200">
                <a:solidFill>
                  <a:schemeClr val="tx1">
                    <a:tint val="75000"/>
                  </a:schemeClr>
                </a:solidFill>
                <a:latin typeface="Trebuchet MS" pitchFamily="34" charset="0"/>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fld id="{D6AB342A-830E-438F-A6A8-BEDF509AB0A8}" type="slidenum">
              <a:rPr lang="en-US" sz="1067" b="0" smtClean="0">
                <a:solidFill>
                  <a:schemeClr val="tx1">
                    <a:lumMod val="75000"/>
                    <a:lumOff val="25000"/>
                  </a:schemeClr>
                </a:solidFill>
                <a:latin typeface="Arial Nova" panose="020B0504020202020204" pitchFamily="34" charset="0"/>
              </a:rPr>
              <a:pPr/>
              <a:t>‹#›</a:t>
            </a:fld>
            <a:endParaRPr lang="en-US" sz="1067" b="0">
              <a:solidFill>
                <a:schemeClr val="tx1">
                  <a:lumMod val="75000"/>
                  <a:lumOff val="25000"/>
                </a:schemeClr>
              </a:solidFill>
              <a:latin typeface="Arial Nova" panose="020B0504020202020204" pitchFamily="34" charset="0"/>
            </a:endParaRPr>
          </a:p>
        </p:txBody>
      </p:sp>
    </p:spTree>
    <p:extLst>
      <p:ext uri="{BB962C8B-B14F-4D97-AF65-F5344CB8AC3E}">
        <p14:creationId xmlns:p14="http://schemas.microsoft.com/office/powerpoint/2010/main" val="180868939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p:cSld name="Blank with Title Logo">
    <p:spTree>
      <p:nvGrpSpPr>
        <p:cNvPr id="1" name=""/>
        <p:cNvGrpSpPr/>
        <p:nvPr/>
      </p:nvGrpSpPr>
      <p:grpSpPr>
        <a:xfrm>
          <a:off x="0" y="0"/>
          <a:ext cx="0" cy="0"/>
          <a:chOff x="0" y="0"/>
          <a:chExt cx="0" cy="0"/>
        </a:xfrm>
      </p:grpSpPr>
      <p:sp>
        <p:nvSpPr>
          <p:cNvPr id="5" name="Title 4"/>
          <p:cNvSpPr>
            <a:spLocks noGrp="1"/>
          </p:cNvSpPr>
          <p:nvPr>
            <p:ph type="title" hasCustomPrompt="1"/>
          </p:nvPr>
        </p:nvSpPr>
        <p:spPr/>
        <p:txBody>
          <a:bodyPr/>
          <a:lstStyle>
            <a:lvl1pPr>
              <a:defRPr baseline="0"/>
            </a:lvl1pPr>
          </a:lstStyle>
          <a:p>
            <a:r>
              <a:rPr lang="en-US"/>
              <a:t>TITLE OF THE SLIDE GOES HERE</a:t>
            </a:r>
          </a:p>
        </p:txBody>
      </p:sp>
      <p:sp>
        <p:nvSpPr>
          <p:cNvPr id="6" name="Slide Number Placeholder 5">
            <a:extLst>
              <a:ext uri="{FF2B5EF4-FFF2-40B4-BE49-F238E27FC236}">
                <a16:creationId xmlns:a16="http://schemas.microsoft.com/office/drawing/2014/main" id="{4D78B4D0-6BE9-4088-A013-AAED39EFD6EC}"/>
              </a:ext>
            </a:extLst>
          </p:cNvPr>
          <p:cNvSpPr txBox="1">
            <a:spLocks/>
          </p:cNvSpPr>
          <p:nvPr userDrawn="1"/>
        </p:nvSpPr>
        <p:spPr>
          <a:xfrm>
            <a:off x="11573753" y="6598267"/>
            <a:ext cx="559663" cy="192000"/>
          </a:xfrm>
          <a:prstGeom prst="rect">
            <a:avLst/>
          </a:prstGeom>
          <a:noFill/>
          <a:ln w="12700">
            <a:noFill/>
            <a:prstDash val="sysDot"/>
          </a:ln>
        </p:spPr>
        <p:txBody>
          <a:bodyPr vert="horz" lIns="121904" tIns="60953" rIns="0" bIns="60953" rtlCol="0" anchor="ctr"/>
          <a:lstStyle>
            <a:defPPr>
              <a:defRPr lang="en-US"/>
            </a:defPPr>
            <a:lvl1pPr marL="0" algn="ctr" defTabSz="914286" rtl="0" eaLnBrk="1" latinLnBrk="0" hangingPunct="1">
              <a:defRPr sz="800" b="1" kern="1200">
                <a:solidFill>
                  <a:schemeClr val="tx1">
                    <a:tint val="75000"/>
                  </a:schemeClr>
                </a:solidFill>
                <a:latin typeface="Trebuchet MS" pitchFamily="34" charset="0"/>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fld id="{D6AB342A-830E-438F-A6A8-BEDF509AB0A8}" type="slidenum">
              <a:rPr lang="en-US" sz="1067" b="0" smtClean="0">
                <a:solidFill>
                  <a:schemeClr val="tx1">
                    <a:lumMod val="75000"/>
                    <a:lumOff val="25000"/>
                  </a:schemeClr>
                </a:solidFill>
                <a:latin typeface="Arial Nova" panose="020B0504020202020204" pitchFamily="34" charset="0"/>
              </a:rPr>
              <a:pPr/>
              <a:t>‹#›</a:t>
            </a:fld>
            <a:endParaRPr lang="en-US" sz="1067" b="0">
              <a:solidFill>
                <a:schemeClr val="tx1">
                  <a:lumMod val="75000"/>
                  <a:lumOff val="25000"/>
                </a:schemeClr>
              </a:solidFill>
              <a:latin typeface="Arial Nova" panose="020B0504020202020204" pitchFamily="34" charset="0"/>
            </a:endParaRPr>
          </a:p>
        </p:txBody>
      </p:sp>
    </p:spTree>
    <p:extLst>
      <p:ext uri="{BB962C8B-B14F-4D97-AF65-F5344CB8AC3E}">
        <p14:creationId xmlns:p14="http://schemas.microsoft.com/office/powerpoint/2010/main" val="160686607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p:cSld name="Blank with Titl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8124DD0-F413-4142-9FCF-239BA62189AE}"/>
              </a:ext>
            </a:extLst>
          </p:cNvPr>
          <p:cNvSpPr/>
          <p:nvPr userDrawn="1"/>
        </p:nvSpPr>
        <p:spPr>
          <a:xfrm>
            <a:off x="10501747" y="0"/>
            <a:ext cx="1422400" cy="100528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2400">
              <a:latin typeface="Arial Nova" panose="020B0504020202020204" pitchFamily="34" charset="0"/>
            </a:endParaRPr>
          </a:p>
        </p:txBody>
      </p:sp>
      <p:sp>
        <p:nvSpPr>
          <p:cNvPr id="5" name="Title 4"/>
          <p:cNvSpPr>
            <a:spLocks noGrp="1"/>
          </p:cNvSpPr>
          <p:nvPr>
            <p:ph type="title" hasCustomPrompt="1"/>
          </p:nvPr>
        </p:nvSpPr>
        <p:spPr/>
        <p:txBody>
          <a:bodyPr/>
          <a:lstStyle>
            <a:lvl1pPr>
              <a:defRPr baseline="0"/>
            </a:lvl1pPr>
          </a:lstStyle>
          <a:p>
            <a:r>
              <a:rPr lang="en-US"/>
              <a:t>TITLE OF THE SLIDE GOES HERE</a:t>
            </a:r>
          </a:p>
        </p:txBody>
      </p:sp>
      <p:sp>
        <p:nvSpPr>
          <p:cNvPr id="7" name="Slide Number Placeholder 5">
            <a:extLst>
              <a:ext uri="{FF2B5EF4-FFF2-40B4-BE49-F238E27FC236}">
                <a16:creationId xmlns:a16="http://schemas.microsoft.com/office/drawing/2014/main" id="{0E4519CA-1871-4011-9DD1-50A624D4F337}"/>
              </a:ext>
            </a:extLst>
          </p:cNvPr>
          <p:cNvSpPr txBox="1">
            <a:spLocks/>
          </p:cNvSpPr>
          <p:nvPr userDrawn="1"/>
        </p:nvSpPr>
        <p:spPr>
          <a:xfrm>
            <a:off x="11573753" y="6598267"/>
            <a:ext cx="559663" cy="192000"/>
          </a:xfrm>
          <a:prstGeom prst="rect">
            <a:avLst/>
          </a:prstGeom>
          <a:noFill/>
          <a:ln w="12700">
            <a:noFill/>
            <a:prstDash val="sysDot"/>
          </a:ln>
        </p:spPr>
        <p:txBody>
          <a:bodyPr vert="horz" lIns="121904" tIns="60953" rIns="0" bIns="60953" rtlCol="0" anchor="ctr"/>
          <a:lstStyle>
            <a:defPPr>
              <a:defRPr lang="en-US"/>
            </a:defPPr>
            <a:lvl1pPr marL="0" algn="ctr" defTabSz="914286" rtl="0" eaLnBrk="1" latinLnBrk="0" hangingPunct="1">
              <a:defRPr sz="800" b="1" kern="1200">
                <a:solidFill>
                  <a:schemeClr val="tx1">
                    <a:tint val="75000"/>
                  </a:schemeClr>
                </a:solidFill>
                <a:latin typeface="Trebuchet MS" pitchFamily="34" charset="0"/>
                <a:ea typeface="+mn-ea"/>
                <a:cs typeface="+mn-cs"/>
              </a:defRPr>
            </a:lvl1pPr>
            <a:lvl2pPr marL="457143" algn="l" defTabSz="914286" rtl="0" eaLnBrk="1" latinLnBrk="0" hangingPunct="1">
              <a:defRPr sz="1800" kern="1200">
                <a:solidFill>
                  <a:schemeClr val="tx1"/>
                </a:solidFill>
                <a:latin typeface="+mn-lt"/>
                <a:ea typeface="+mn-ea"/>
                <a:cs typeface="+mn-cs"/>
              </a:defRPr>
            </a:lvl2pPr>
            <a:lvl3pPr marL="914286" algn="l" defTabSz="914286" rtl="0" eaLnBrk="1" latinLnBrk="0" hangingPunct="1">
              <a:defRPr sz="1800" kern="1200">
                <a:solidFill>
                  <a:schemeClr val="tx1"/>
                </a:solidFill>
                <a:latin typeface="+mn-lt"/>
                <a:ea typeface="+mn-ea"/>
                <a:cs typeface="+mn-cs"/>
              </a:defRPr>
            </a:lvl3pPr>
            <a:lvl4pPr marL="1371429" algn="l" defTabSz="914286" rtl="0" eaLnBrk="1" latinLnBrk="0" hangingPunct="1">
              <a:defRPr sz="1800" kern="1200">
                <a:solidFill>
                  <a:schemeClr val="tx1"/>
                </a:solidFill>
                <a:latin typeface="+mn-lt"/>
                <a:ea typeface="+mn-ea"/>
                <a:cs typeface="+mn-cs"/>
              </a:defRPr>
            </a:lvl4pPr>
            <a:lvl5pPr marL="1828572" algn="l" defTabSz="914286" rtl="0" eaLnBrk="1" latinLnBrk="0" hangingPunct="1">
              <a:defRPr sz="1800" kern="1200">
                <a:solidFill>
                  <a:schemeClr val="tx1"/>
                </a:solidFill>
                <a:latin typeface="+mn-lt"/>
                <a:ea typeface="+mn-ea"/>
                <a:cs typeface="+mn-cs"/>
              </a:defRPr>
            </a:lvl5pPr>
            <a:lvl6pPr marL="2285715" algn="l" defTabSz="914286" rtl="0" eaLnBrk="1" latinLnBrk="0" hangingPunct="1">
              <a:defRPr sz="1800" kern="1200">
                <a:solidFill>
                  <a:schemeClr val="tx1"/>
                </a:solidFill>
                <a:latin typeface="+mn-lt"/>
                <a:ea typeface="+mn-ea"/>
                <a:cs typeface="+mn-cs"/>
              </a:defRPr>
            </a:lvl6pPr>
            <a:lvl7pPr marL="2742857" algn="l" defTabSz="914286" rtl="0" eaLnBrk="1" latinLnBrk="0" hangingPunct="1">
              <a:defRPr sz="1800" kern="1200">
                <a:solidFill>
                  <a:schemeClr val="tx1"/>
                </a:solidFill>
                <a:latin typeface="+mn-lt"/>
                <a:ea typeface="+mn-ea"/>
                <a:cs typeface="+mn-cs"/>
              </a:defRPr>
            </a:lvl7pPr>
            <a:lvl8pPr marL="3200001" algn="l" defTabSz="914286" rtl="0" eaLnBrk="1" latinLnBrk="0" hangingPunct="1">
              <a:defRPr sz="1800" kern="1200">
                <a:solidFill>
                  <a:schemeClr val="tx1"/>
                </a:solidFill>
                <a:latin typeface="+mn-lt"/>
                <a:ea typeface="+mn-ea"/>
                <a:cs typeface="+mn-cs"/>
              </a:defRPr>
            </a:lvl8pPr>
            <a:lvl9pPr marL="3657143" algn="l" defTabSz="914286" rtl="0" eaLnBrk="1" latinLnBrk="0" hangingPunct="1">
              <a:defRPr sz="1800" kern="1200">
                <a:solidFill>
                  <a:schemeClr val="tx1"/>
                </a:solidFill>
                <a:latin typeface="+mn-lt"/>
                <a:ea typeface="+mn-ea"/>
                <a:cs typeface="+mn-cs"/>
              </a:defRPr>
            </a:lvl9pPr>
          </a:lstStyle>
          <a:p>
            <a:fld id="{D6AB342A-830E-438F-A6A8-BEDF509AB0A8}" type="slidenum">
              <a:rPr lang="en-US" sz="1067" b="0" smtClean="0">
                <a:solidFill>
                  <a:schemeClr val="tx1">
                    <a:lumMod val="75000"/>
                    <a:lumOff val="25000"/>
                  </a:schemeClr>
                </a:solidFill>
                <a:latin typeface="Arial Nova" panose="020B0504020202020204" pitchFamily="34" charset="0"/>
              </a:rPr>
              <a:pPr/>
              <a:t>‹#›</a:t>
            </a:fld>
            <a:endParaRPr lang="en-US" sz="1067" b="0">
              <a:solidFill>
                <a:schemeClr val="tx1">
                  <a:lumMod val="75000"/>
                  <a:lumOff val="25000"/>
                </a:schemeClr>
              </a:solidFill>
              <a:latin typeface="Arial Nova" panose="020B0504020202020204" pitchFamily="34" charset="0"/>
            </a:endParaRPr>
          </a:p>
        </p:txBody>
      </p:sp>
    </p:spTree>
    <p:extLst>
      <p:ext uri="{BB962C8B-B14F-4D97-AF65-F5344CB8AC3E}">
        <p14:creationId xmlns:p14="http://schemas.microsoft.com/office/powerpoint/2010/main" val="31786541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18" Type="http://schemas.openxmlformats.org/officeDocument/2006/relationships/slideLayout" Target="../slideLayouts/slideLayout144.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17" Type="http://schemas.openxmlformats.org/officeDocument/2006/relationships/slideLayout" Target="../slideLayouts/slideLayout143.xml"/><Relationship Id="rId2" Type="http://schemas.openxmlformats.org/officeDocument/2006/relationships/slideLayout" Target="../slideLayouts/slideLayout128.xml"/><Relationship Id="rId16" Type="http://schemas.openxmlformats.org/officeDocument/2006/relationships/slideLayout" Target="../slideLayouts/slideLayout142.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5" Type="http://schemas.openxmlformats.org/officeDocument/2006/relationships/slideLayout" Target="../slideLayouts/slideLayout141.xml"/><Relationship Id="rId10" Type="http://schemas.openxmlformats.org/officeDocument/2006/relationships/slideLayout" Target="../slideLayouts/slideLayout136.xml"/><Relationship Id="rId19" Type="http://schemas.openxmlformats.org/officeDocument/2006/relationships/theme" Target="../theme/theme10.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slideLayout" Target="../slideLayouts/slideLayout14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52.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image" Target="../media/image1.png"/><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theme" Target="../theme/theme11.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62.xml"/><Relationship Id="rId13" Type="http://schemas.openxmlformats.org/officeDocument/2006/relationships/slideLayout" Target="../slideLayouts/slideLayout167.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slideLayout" Target="../slideLayouts/slideLayout166.xml"/><Relationship Id="rId2" Type="http://schemas.openxmlformats.org/officeDocument/2006/relationships/slideLayout" Target="../slideLayouts/slideLayout156.xml"/><Relationship Id="rId16" Type="http://schemas.openxmlformats.org/officeDocument/2006/relationships/theme" Target="../theme/theme12.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5" Type="http://schemas.openxmlformats.org/officeDocument/2006/relationships/slideLayout" Target="../slideLayouts/slideLayout16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 Id="rId14" Type="http://schemas.openxmlformats.org/officeDocument/2006/relationships/slideLayout" Target="../slideLayouts/slideLayout168.xml"/></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5" Type="http://schemas.openxmlformats.org/officeDocument/2006/relationships/slideLayout" Target="../slideLayouts/slideLayout174.xml"/><Relationship Id="rId4" Type="http://schemas.openxmlformats.org/officeDocument/2006/relationships/slideLayout" Target="../slideLayouts/slideLayout173.xml"/><Relationship Id="rId9" Type="http://schemas.openxmlformats.org/officeDocument/2006/relationships/image" Target="../media/image1.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image" Target="../media/image1.png"/><Relationship Id="rId5" Type="http://schemas.openxmlformats.org/officeDocument/2006/relationships/slideLayout" Target="../slideLayouts/slideLayout181.xml"/><Relationship Id="rId10" Type="http://schemas.openxmlformats.org/officeDocument/2006/relationships/theme" Target="../theme/theme14.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93.xml"/><Relationship Id="rId3" Type="http://schemas.openxmlformats.org/officeDocument/2006/relationships/slideLayout" Target="../slideLayouts/slideLayout188.xml"/><Relationship Id="rId7" Type="http://schemas.openxmlformats.org/officeDocument/2006/relationships/slideLayout" Target="../slideLayouts/slideLayout192.xml"/><Relationship Id="rId12" Type="http://schemas.openxmlformats.org/officeDocument/2006/relationships/theme" Target="../theme/theme15.xml"/><Relationship Id="rId2" Type="http://schemas.openxmlformats.org/officeDocument/2006/relationships/slideLayout" Target="../slideLayouts/slideLayout187.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1" Type="http://schemas.openxmlformats.org/officeDocument/2006/relationships/slideLayout" Target="../slideLayouts/slideLayout196.xml"/><Relationship Id="rId5" Type="http://schemas.openxmlformats.org/officeDocument/2006/relationships/slideLayout" Target="../slideLayouts/slideLayout190.xml"/><Relationship Id="rId10" Type="http://schemas.openxmlformats.org/officeDocument/2006/relationships/slideLayout" Target="../slideLayouts/slideLayout195.xml"/><Relationship Id="rId4" Type="http://schemas.openxmlformats.org/officeDocument/2006/relationships/slideLayout" Target="../slideLayouts/slideLayout189.xml"/><Relationship Id="rId9" Type="http://schemas.openxmlformats.org/officeDocument/2006/relationships/slideLayout" Target="../slideLayouts/slideLayout19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5" Type="http://schemas.openxmlformats.org/officeDocument/2006/relationships/theme" Target="../theme/theme3.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slideLayout" Target="../slideLayouts/slideLayout3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6" Type="http://schemas.openxmlformats.org/officeDocument/2006/relationships/image" Target="../media/image14.emf"/><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theme" Target="../theme/theme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slideLayout" Target="../slideLayouts/slideLayout5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5.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theme" Target="../theme/theme7.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3" Type="http://schemas.openxmlformats.org/officeDocument/2006/relationships/slideLayout" Target="../slideLayouts/slideLayout91.xml"/><Relationship Id="rId21" Type="http://schemas.openxmlformats.org/officeDocument/2006/relationships/slideLayout" Target="../slideLayouts/slideLayout109.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image" Target="../media/image18.emf"/><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theme" Target="../theme/theme8.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3" Type="http://schemas.openxmlformats.org/officeDocument/2006/relationships/slideLayout" Target="../slideLayouts/slideLayout114.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2" Type="http://schemas.openxmlformats.org/officeDocument/2006/relationships/slideLayout" Target="../slideLayouts/slideLayout113.xml"/><Relationship Id="rId16" Type="http://schemas.openxmlformats.org/officeDocument/2006/relationships/theme" Target="../theme/theme9.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10" Type="http://schemas.openxmlformats.org/officeDocument/2006/relationships/slideLayout" Target="../slideLayouts/slideLayout121.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2602" y="1368215"/>
            <a:ext cx="11216217" cy="4878071"/>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11048577" y="6356353"/>
            <a:ext cx="650240" cy="366183"/>
          </a:xfrm>
          <a:prstGeom prst="rect">
            <a:avLst/>
          </a:prstGeom>
        </p:spPr>
        <p:txBody>
          <a:bodyPr vert="horz" lIns="91428" tIns="45715" rIns="0" bIns="45715" rtlCol="0" anchor="ctr"/>
          <a:lstStyle>
            <a:lvl1pPr algn="r">
              <a:defRPr sz="1333">
                <a:solidFill>
                  <a:schemeClr val="tx1">
                    <a:tint val="75000"/>
                  </a:schemeClr>
                </a:solidFill>
                <a:latin typeface="Arial Nova" panose="020B0504020202020204" pitchFamily="34" charset="0"/>
              </a:defRPr>
            </a:lvl1pPr>
          </a:lstStyle>
          <a:p>
            <a:fld id="{D6AB342A-830E-438F-A6A8-BEDF509AB0A8}" type="slidenum">
              <a:rPr lang="en-US" smtClean="0"/>
              <a:pPr/>
              <a:t>‹#›</a:t>
            </a:fld>
            <a:endParaRPr lang="en-US"/>
          </a:p>
        </p:txBody>
      </p:sp>
      <p:sp>
        <p:nvSpPr>
          <p:cNvPr id="13" name="Title Placeholder 11"/>
          <p:cNvSpPr>
            <a:spLocks noGrp="1"/>
          </p:cNvSpPr>
          <p:nvPr>
            <p:ph type="title"/>
          </p:nvPr>
        </p:nvSpPr>
        <p:spPr>
          <a:xfrm>
            <a:off x="482600" y="505085"/>
            <a:ext cx="10049933" cy="461655"/>
          </a:xfrm>
          <a:prstGeom prst="rect">
            <a:avLst/>
          </a:prstGeom>
        </p:spPr>
        <p:txBody>
          <a:bodyPr vert="horz" wrap="square" lIns="0" tIns="45715" rIns="91428" bIns="45715" rtlCol="0" anchor="ctr">
            <a:spAutoFit/>
          </a:body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TITLE OF THE SLIDE GOES HERE</a:t>
            </a:r>
          </a:p>
        </p:txBody>
      </p:sp>
    </p:spTree>
    <p:extLst>
      <p:ext uri="{BB962C8B-B14F-4D97-AF65-F5344CB8AC3E}">
        <p14:creationId xmlns:p14="http://schemas.microsoft.com/office/powerpoint/2010/main" val="80435386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671" r:id="rId9"/>
    <p:sldLayoutId id="2147483672" r:id="rId10"/>
    <p:sldLayoutId id="2147483676" r:id="rId11"/>
  </p:sldLayoutIdLst>
  <p:txStyles>
    <p:titleStyle>
      <a:lvl1pPr algn="l" defTabSz="1219018" rtl="0" eaLnBrk="1" latinLnBrk="0" hangingPunct="1">
        <a:spcBef>
          <a:spcPct val="0"/>
        </a:spcBef>
        <a:buNone/>
        <a:defRPr kumimoji="0" lang="en-US" sz="2400"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p:titleStyle>
    <p:bodyStyle>
      <a:lvl1pPr marL="302355" indent="-302355" algn="l" defTabSz="1219018" rtl="0" eaLnBrk="1" latinLnBrk="0" hangingPunct="1">
        <a:lnSpc>
          <a:spcPct val="90000"/>
        </a:lnSpc>
        <a:spcBef>
          <a:spcPts val="800"/>
        </a:spcBef>
        <a:buFont typeface="Arial" pitchFamily="34" charset="0"/>
        <a:buChar char="•"/>
        <a:defRPr sz="2133" kern="1200">
          <a:solidFill>
            <a:srgbClr val="595959"/>
          </a:solidFill>
          <a:latin typeface="Arial Nova" panose="020B0504020202020204" pitchFamily="34" charset="0"/>
          <a:ea typeface="+mn-ea"/>
          <a:cs typeface="+mn-cs"/>
        </a:defRPr>
      </a:lvl1pPr>
      <a:lvl2pPr marL="758286" indent="-380942" algn="l" defTabSz="1219018" rtl="0" eaLnBrk="1" latinLnBrk="0" hangingPunct="1">
        <a:lnSpc>
          <a:spcPct val="90000"/>
        </a:lnSpc>
        <a:spcBef>
          <a:spcPts val="800"/>
        </a:spcBef>
        <a:buFont typeface="Arial" pitchFamily="34" charset="0"/>
        <a:buChar char="–"/>
        <a:defRPr sz="1867" kern="1200">
          <a:solidFill>
            <a:srgbClr val="595959"/>
          </a:solidFill>
          <a:latin typeface="Arial Nova" panose="020B0504020202020204" pitchFamily="34" charset="0"/>
          <a:ea typeface="+mn-ea"/>
          <a:cs typeface="+mn-cs"/>
        </a:defRPr>
      </a:lvl2pPr>
      <a:lvl3pPr marL="1523771" indent="-304754" algn="l" defTabSz="121901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280"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789"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298"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806"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315"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824"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18" rtl="0" eaLnBrk="1" latinLnBrk="0" hangingPunct="1">
        <a:defRPr sz="2400" kern="1200">
          <a:solidFill>
            <a:schemeClr val="tx1"/>
          </a:solidFill>
          <a:latin typeface="+mn-lt"/>
          <a:ea typeface="+mn-ea"/>
          <a:cs typeface="+mn-cs"/>
        </a:defRPr>
      </a:lvl1pPr>
      <a:lvl2pPr marL="609509" algn="l" defTabSz="1219018" rtl="0" eaLnBrk="1" latinLnBrk="0" hangingPunct="1">
        <a:defRPr sz="2400" kern="1200">
          <a:solidFill>
            <a:schemeClr val="tx1"/>
          </a:solidFill>
          <a:latin typeface="+mn-lt"/>
          <a:ea typeface="+mn-ea"/>
          <a:cs typeface="+mn-cs"/>
        </a:defRPr>
      </a:lvl2pPr>
      <a:lvl3pPr marL="1219018" algn="l" defTabSz="1219018" rtl="0" eaLnBrk="1" latinLnBrk="0" hangingPunct="1">
        <a:defRPr sz="2400" kern="1200">
          <a:solidFill>
            <a:schemeClr val="tx1"/>
          </a:solidFill>
          <a:latin typeface="+mn-lt"/>
          <a:ea typeface="+mn-ea"/>
          <a:cs typeface="+mn-cs"/>
        </a:defRPr>
      </a:lvl3pPr>
      <a:lvl4pPr marL="1828526" algn="l" defTabSz="1219018" rtl="0" eaLnBrk="1" latinLnBrk="0" hangingPunct="1">
        <a:defRPr sz="2400" kern="1200">
          <a:solidFill>
            <a:schemeClr val="tx1"/>
          </a:solidFill>
          <a:latin typeface="+mn-lt"/>
          <a:ea typeface="+mn-ea"/>
          <a:cs typeface="+mn-cs"/>
        </a:defRPr>
      </a:lvl4pPr>
      <a:lvl5pPr marL="2438035" algn="l" defTabSz="1219018" rtl="0" eaLnBrk="1" latinLnBrk="0" hangingPunct="1">
        <a:defRPr sz="2400" kern="1200">
          <a:solidFill>
            <a:schemeClr val="tx1"/>
          </a:solidFill>
          <a:latin typeface="+mn-lt"/>
          <a:ea typeface="+mn-ea"/>
          <a:cs typeface="+mn-cs"/>
        </a:defRPr>
      </a:lvl5pPr>
      <a:lvl6pPr marL="3047544" algn="l" defTabSz="1219018" rtl="0" eaLnBrk="1" latinLnBrk="0" hangingPunct="1">
        <a:defRPr sz="2400" kern="1200">
          <a:solidFill>
            <a:schemeClr val="tx1"/>
          </a:solidFill>
          <a:latin typeface="+mn-lt"/>
          <a:ea typeface="+mn-ea"/>
          <a:cs typeface="+mn-cs"/>
        </a:defRPr>
      </a:lvl6pPr>
      <a:lvl7pPr marL="3657051" algn="l" defTabSz="1219018" rtl="0" eaLnBrk="1" latinLnBrk="0" hangingPunct="1">
        <a:defRPr sz="2400" kern="1200">
          <a:solidFill>
            <a:schemeClr val="tx1"/>
          </a:solidFill>
          <a:latin typeface="+mn-lt"/>
          <a:ea typeface="+mn-ea"/>
          <a:cs typeface="+mn-cs"/>
        </a:defRPr>
      </a:lvl7pPr>
      <a:lvl8pPr marL="4266561" algn="l" defTabSz="1219018" rtl="0" eaLnBrk="1" latinLnBrk="0" hangingPunct="1">
        <a:defRPr sz="2400" kern="1200">
          <a:solidFill>
            <a:schemeClr val="tx1"/>
          </a:solidFill>
          <a:latin typeface="+mn-lt"/>
          <a:ea typeface="+mn-ea"/>
          <a:cs typeface="+mn-cs"/>
        </a:defRPr>
      </a:lvl8pPr>
      <a:lvl9pPr marL="4876069" algn="l" defTabSz="1219018" rtl="0" eaLnBrk="1" latinLnBrk="0" hangingPunct="1">
        <a:defRPr sz="24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0" y="1316568"/>
            <a:ext cx="11328200" cy="4993217"/>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11048577" y="6356353"/>
            <a:ext cx="650240" cy="366183"/>
          </a:xfrm>
          <a:prstGeom prst="rect">
            <a:avLst/>
          </a:prstGeom>
        </p:spPr>
        <p:txBody>
          <a:bodyPr vert="horz" lIns="91428" tIns="45715" rIns="0" bIns="45715" rtlCol="0" anchor="ctr"/>
          <a:lstStyle>
            <a:lvl1pPr algn="r">
              <a:defRPr sz="1333">
                <a:solidFill>
                  <a:schemeClr val="tx1">
                    <a:tint val="75000"/>
                  </a:schemeClr>
                </a:solidFill>
                <a:latin typeface="Arial Nova" panose="020B0504020202020204" pitchFamily="34" charset="0"/>
              </a:defRPr>
            </a:lvl1pPr>
          </a:lstStyle>
          <a:p>
            <a:fld id="{D6AB342A-830E-438F-A6A8-BEDF509AB0A8}" type="slidenum">
              <a:rPr lang="en-US" smtClean="0"/>
              <a:pPr/>
              <a:t>‹#›</a:t>
            </a:fld>
            <a:endParaRPr lang="en-US"/>
          </a:p>
        </p:txBody>
      </p:sp>
      <p:sp>
        <p:nvSpPr>
          <p:cNvPr id="13" name="Title Placeholder 11"/>
          <p:cNvSpPr>
            <a:spLocks noGrp="1"/>
          </p:cNvSpPr>
          <p:nvPr>
            <p:ph type="title"/>
          </p:nvPr>
        </p:nvSpPr>
        <p:spPr>
          <a:xfrm>
            <a:off x="432000" y="359036"/>
            <a:ext cx="11328200" cy="461655"/>
          </a:xfrm>
          <a:prstGeom prst="rect">
            <a:avLst/>
          </a:prstGeom>
        </p:spPr>
        <p:txBody>
          <a:bodyPr vert="horz" wrap="square" lIns="0" tIns="45715" rIns="91428" bIns="45715" rtlCol="0" anchor="ctr">
            <a:spAutoFit/>
          </a:body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TITLE OF THE SLIDE GOES HERE</a:t>
            </a:r>
          </a:p>
        </p:txBody>
      </p:sp>
    </p:spTree>
    <p:extLst>
      <p:ext uri="{BB962C8B-B14F-4D97-AF65-F5344CB8AC3E}">
        <p14:creationId xmlns:p14="http://schemas.microsoft.com/office/powerpoint/2010/main" val="1636300426"/>
      </p:ext>
    </p:extLst>
  </p:cSld>
  <p:clrMap bg1="lt1" tx1="dk1" bg2="lt2" tx2="dk2" accent1="accent1" accent2="accent2" accent3="accent3" accent4="accent4" accent5="accent5" accent6="accent6" hlink="hlink" folHlink="folHlink"/>
  <p:sldLayoutIdLst>
    <p:sldLayoutId id="2147483832" r:id="rId1"/>
    <p:sldLayoutId id="2147483833" r:id="rId2"/>
    <p:sldLayoutId id="2147483834" r:id="rId3"/>
    <p:sldLayoutId id="2147483835" r:id="rId4"/>
    <p:sldLayoutId id="2147483836" r:id="rId5"/>
    <p:sldLayoutId id="2147483837" r:id="rId6"/>
    <p:sldLayoutId id="2147483838" r:id="rId7"/>
    <p:sldLayoutId id="2147483839" r:id="rId8"/>
    <p:sldLayoutId id="2147483840" r:id="rId9"/>
    <p:sldLayoutId id="2147483841" r:id="rId10"/>
    <p:sldLayoutId id="2147483842" r:id="rId11"/>
    <p:sldLayoutId id="2147483843" r:id="rId12"/>
    <p:sldLayoutId id="2147483844" r:id="rId13"/>
    <p:sldLayoutId id="2147483845" r:id="rId14"/>
    <p:sldLayoutId id="2147483846" r:id="rId15"/>
    <p:sldLayoutId id="2147483847" r:id="rId16"/>
    <p:sldLayoutId id="2147483848" r:id="rId17"/>
    <p:sldLayoutId id="2147483896"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9018" rtl="0" eaLnBrk="1" latinLnBrk="0" hangingPunct="1">
        <a:spcBef>
          <a:spcPct val="0"/>
        </a:spcBef>
        <a:buNone/>
        <a:defRPr kumimoji="0" lang="en-US" sz="2400" b="1" i="0" u="none" strike="noStrike" kern="1200" cap="all" spc="0" normalizeH="0" baseline="0" noProof="0" dirty="0" smtClean="0">
          <a:ln>
            <a:noFill/>
          </a:ln>
          <a:solidFill>
            <a:schemeClr val="tx2">
              <a:lumMod val="75000"/>
            </a:schemeClr>
          </a:solidFill>
          <a:effectLst/>
          <a:uLnTx/>
          <a:uFillTx/>
          <a:latin typeface="Arial Nova" panose="020B0504020202020204" pitchFamily="34" charset="0"/>
          <a:ea typeface="+mj-ea"/>
          <a:cs typeface="+mj-cs"/>
        </a:defRPr>
      </a:lvl1pPr>
    </p:titleStyle>
    <p:bodyStyle>
      <a:lvl1pPr marL="302355" indent="-302355" algn="l" defTabSz="1219018" rtl="0" eaLnBrk="1" latinLnBrk="0" hangingPunct="1">
        <a:lnSpc>
          <a:spcPct val="90000"/>
        </a:lnSpc>
        <a:spcBef>
          <a:spcPts val="800"/>
        </a:spcBef>
        <a:buFont typeface="Arial" pitchFamily="34" charset="0"/>
        <a:buChar char="•"/>
        <a:defRPr sz="2133" kern="1200">
          <a:solidFill>
            <a:srgbClr val="595959"/>
          </a:solidFill>
          <a:latin typeface="Arial Nova" panose="020B0504020202020204" pitchFamily="34" charset="0"/>
          <a:ea typeface="+mn-ea"/>
          <a:cs typeface="+mn-cs"/>
        </a:defRPr>
      </a:lvl1pPr>
      <a:lvl2pPr marL="758286" indent="-380942" algn="l" defTabSz="1219018" rtl="0" eaLnBrk="1" latinLnBrk="0" hangingPunct="1">
        <a:lnSpc>
          <a:spcPct val="90000"/>
        </a:lnSpc>
        <a:spcBef>
          <a:spcPts val="800"/>
        </a:spcBef>
        <a:buFont typeface="Arial" pitchFamily="34" charset="0"/>
        <a:buChar char="–"/>
        <a:defRPr sz="1867" kern="1200">
          <a:solidFill>
            <a:srgbClr val="595959"/>
          </a:solidFill>
          <a:latin typeface="Arial Nova" panose="020B0504020202020204" pitchFamily="34" charset="0"/>
          <a:ea typeface="+mn-ea"/>
          <a:cs typeface="+mn-cs"/>
        </a:defRPr>
      </a:lvl2pPr>
      <a:lvl3pPr marL="1523771" indent="-304754" algn="l" defTabSz="121901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280"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789"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298"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806"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315"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824"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18" rtl="0" eaLnBrk="1" latinLnBrk="0" hangingPunct="1">
        <a:defRPr sz="2400" kern="1200">
          <a:solidFill>
            <a:schemeClr val="tx1"/>
          </a:solidFill>
          <a:latin typeface="+mn-lt"/>
          <a:ea typeface="+mn-ea"/>
          <a:cs typeface="+mn-cs"/>
        </a:defRPr>
      </a:lvl1pPr>
      <a:lvl2pPr marL="609509" algn="l" defTabSz="1219018" rtl="0" eaLnBrk="1" latinLnBrk="0" hangingPunct="1">
        <a:defRPr sz="2400" kern="1200">
          <a:solidFill>
            <a:schemeClr val="tx1"/>
          </a:solidFill>
          <a:latin typeface="+mn-lt"/>
          <a:ea typeface="+mn-ea"/>
          <a:cs typeface="+mn-cs"/>
        </a:defRPr>
      </a:lvl2pPr>
      <a:lvl3pPr marL="1219018" algn="l" defTabSz="1219018" rtl="0" eaLnBrk="1" latinLnBrk="0" hangingPunct="1">
        <a:defRPr sz="2400" kern="1200">
          <a:solidFill>
            <a:schemeClr val="tx1"/>
          </a:solidFill>
          <a:latin typeface="+mn-lt"/>
          <a:ea typeface="+mn-ea"/>
          <a:cs typeface="+mn-cs"/>
        </a:defRPr>
      </a:lvl3pPr>
      <a:lvl4pPr marL="1828526" algn="l" defTabSz="1219018" rtl="0" eaLnBrk="1" latinLnBrk="0" hangingPunct="1">
        <a:defRPr sz="2400" kern="1200">
          <a:solidFill>
            <a:schemeClr val="tx1"/>
          </a:solidFill>
          <a:latin typeface="+mn-lt"/>
          <a:ea typeface="+mn-ea"/>
          <a:cs typeface="+mn-cs"/>
        </a:defRPr>
      </a:lvl4pPr>
      <a:lvl5pPr marL="2438035" algn="l" defTabSz="1219018" rtl="0" eaLnBrk="1" latinLnBrk="0" hangingPunct="1">
        <a:defRPr sz="2400" kern="1200">
          <a:solidFill>
            <a:schemeClr val="tx1"/>
          </a:solidFill>
          <a:latin typeface="+mn-lt"/>
          <a:ea typeface="+mn-ea"/>
          <a:cs typeface="+mn-cs"/>
        </a:defRPr>
      </a:lvl5pPr>
      <a:lvl6pPr marL="3047544" algn="l" defTabSz="1219018" rtl="0" eaLnBrk="1" latinLnBrk="0" hangingPunct="1">
        <a:defRPr sz="2400" kern="1200">
          <a:solidFill>
            <a:schemeClr val="tx1"/>
          </a:solidFill>
          <a:latin typeface="+mn-lt"/>
          <a:ea typeface="+mn-ea"/>
          <a:cs typeface="+mn-cs"/>
        </a:defRPr>
      </a:lvl6pPr>
      <a:lvl7pPr marL="3657051" algn="l" defTabSz="1219018" rtl="0" eaLnBrk="1" latinLnBrk="0" hangingPunct="1">
        <a:defRPr sz="2400" kern="1200">
          <a:solidFill>
            <a:schemeClr val="tx1"/>
          </a:solidFill>
          <a:latin typeface="+mn-lt"/>
          <a:ea typeface="+mn-ea"/>
          <a:cs typeface="+mn-cs"/>
        </a:defRPr>
      </a:lvl7pPr>
      <a:lvl8pPr marL="4266561" algn="l" defTabSz="1219018" rtl="0" eaLnBrk="1" latinLnBrk="0" hangingPunct="1">
        <a:defRPr sz="2400" kern="1200">
          <a:solidFill>
            <a:schemeClr val="tx1"/>
          </a:solidFill>
          <a:latin typeface="+mn-lt"/>
          <a:ea typeface="+mn-ea"/>
          <a:cs typeface="+mn-cs"/>
        </a:defRPr>
      </a:lvl8pPr>
      <a:lvl9pPr marL="4876069" algn="l" defTabSz="121901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pos="2767">
          <p15:clr>
            <a:srgbClr val="F26B43"/>
          </p15:clr>
        </p15:guide>
        <p15:guide id="4" pos="2993">
          <p15:clr>
            <a:srgbClr val="F26B43"/>
          </p15:clr>
        </p15:guide>
        <p15:guide id="5" pos="204">
          <p15:clr>
            <a:srgbClr val="F26B43"/>
          </p15:clr>
        </p15:guide>
        <p15:guide id="6" pos="5556">
          <p15:clr>
            <a:srgbClr val="F26B43"/>
          </p15:clr>
        </p15:guide>
        <p15:guide id="7" orient="horz" pos="2981">
          <p15:clr>
            <a:srgbClr val="F26B43"/>
          </p15:clr>
        </p15:guide>
        <p15:guide id="8" orient="horz" pos="622">
          <p15:clr>
            <a:srgbClr val="F26B43"/>
          </p15:clr>
        </p15:guide>
        <p15:guide id="9" orient="horz" pos="395">
          <p15:clr>
            <a:srgbClr val="F26B43"/>
          </p15:clr>
        </p15:guide>
        <p15:guide id="10">
          <p15:clr>
            <a:srgbClr val="F26B43"/>
          </p15:clr>
        </p15:guide>
        <p15:guide id="11" pos="5760">
          <p15:clr>
            <a:srgbClr val="F26B43"/>
          </p15:clr>
        </p15:guide>
        <p15:guide id="12" orient="horz" pos="3240">
          <p15:clr>
            <a:srgbClr val="F26B43"/>
          </p15:clr>
        </p15:guide>
        <p15:guide id="13" orient="horz">
          <p15:clr>
            <a:srgbClr val="F26B43"/>
          </p15:clr>
        </p15:guide>
      </p15:sldGuideLst>
    </p:ext>
  </p:extLst>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1" y="1368215"/>
            <a:ext cx="11216217" cy="4878071"/>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11048577" y="6356353"/>
            <a:ext cx="650240" cy="366183"/>
          </a:xfrm>
          <a:prstGeom prst="rect">
            <a:avLst/>
          </a:prstGeom>
        </p:spPr>
        <p:txBody>
          <a:bodyPr vert="horz" lIns="91428" tIns="45715" rIns="0" bIns="45715" rtlCol="0" anchor="ctr"/>
          <a:lstStyle>
            <a:lvl1pPr algn="r">
              <a:defRPr sz="1333">
                <a:solidFill>
                  <a:schemeClr val="tx1">
                    <a:tint val="75000"/>
                  </a:schemeClr>
                </a:solidFill>
                <a:latin typeface="Arial Nova" panose="020B0504020202020204" pitchFamily="34" charset="0"/>
              </a:defRPr>
            </a:lvl1pPr>
          </a:lstStyle>
          <a:p>
            <a:fld id="{D6AB342A-830E-438F-A6A8-BEDF509AB0A8}" type="slidenum">
              <a:rPr lang="en-US" smtClean="0"/>
              <a:pPr/>
              <a:t>‹#›</a:t>
            </a:fld>
            <a:endParaRPr lang="en-US"/>
          </a:p>
        </p:txBody>
      </p:sp>
      <p:pic>
        <p:nvPicPr>
          <p:cNvPr id="7" name="Picture 6" descr="http://skillwise.in/consulting/images_new/logo/sify.png">
            <a:extLst>
              <a:ext uri="{FF2B5EF4-FFF2-40B4-BE49-F238E27FC236}">
                <a16:creationId xmlns:a16="http://schemas.microsoft.com/office/drawing/2014/main" id="{E95DE93F-67CB-4FB4-9215-63C8D341FAE1}"/>
              </a:ext>
            </a:extLst>
          </p:cNvPr>
          <p:cNvPicPr>
            <a:picLocks noChangeAspect="1" noChangeArrowheads="1"/>
          </p:cNvPicPr>
          <p:nvPr userDrawn="1"/>
        </p:nvPicPr>
        <p:blipFill>
          <a:blip r:embed="rId12" cstate="screen">
            <a:extLst>
              <a:ext uri="{28A0092B-C50C-407E-A947-70E740481C1C}">
                <a14:useLocalDpi xmlns:a14="http://schemas.microsoft.com/office/drawing/2010/main"/>
              </a:ext>
            </a:extLst>
          </a:blip>
          <a:srcRect/>
          <a:stretch>
            <a:fillRect/>
          </a:stretch>
        </p:blipFill>
        <p:spPr bwMode="auto">
          <a:xfrm>
            <a:off x="10347071" y="-129719"/>
            <a:ext cx="1592940" cy="1592939"/>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Placeholder 11"/>
          <p:cNvSpPr>
            <a:spLocks noGrp="1"/>
          </p:cNvSpPr>
          <p:nvPr>
            <p:ph type="title"/>
          </p:nvPr>
        </p:nvSpPr>
        <p:spPr>
          <a:xfrm>
            <a:off x="432000" y="505085"/>
            <a:ext cx="10049933" cy="461655"/>
          </a:xfrm>
          <a:prstGeom prst="rect">
            <a:avLst/>
          </a:prstGeom>
        </p:spPr>
        <p:txBody>
          <a:bodyPr vert="horz" wrap="square" lIns="0" tIns="45715" rIns="91428" bIns="45715" rtlCol="0" anchor="ctr">
            <a:spAutoFit/>
          </a:body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TITLE OF THE SLIDE GOES HERE</a:t>
            </a:r>
          </a:p>
        </p:txBody>
      </p:sp>
    </p:spTree>
    <p:extLst>
      <p:ext uri="{BB962C8B-B14F-4D97-AF65-F5344CB8AC3E}">
        <p14:creationId xmlns:p14="http://schemas.microsoft.com/office/powerpoint/2010/main" val="1184956197"/>
      </p:ext>
    </p:extLst>
  </p:cSld>
  <p:clrMap bg1="lt1" tx1="dk1" bg2="lt2" tx2="dk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7" r:id="rId6"/>
    <p:sldLayoutId id="2147483858" r:id="rId7"/>
    <p:sldLayoutId id="2147483859" r:id="rId8"/>
    <p:sldLayoutId id="2147483860" r:id="rId9"/>
    <p:sldLayoutId id="2147483861" r:id="rId10"/>
  </p:sldLayoutIdLst>
  <p:txStyles>
    <p:titleStyle>
      <a:lvl1pPr algn="l" defTabSz="1219018" rtl="0" eaLnBrk="1" latinLnBrk="0" hangingPunct="1">
        <a:spcBef>
          <a:spcPct val="0"/>
        </a:spcBef>
        <a:buNone/>
        <a:defRPr kumimoji="0" lang="en-US" sz="2400"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p:titleStyle>
    <p:bodyStyle>
      <a:lvl1pPr marL="302355" indent="-302355" algn="l" defTabSz="1219018" rtl="0" eaLnBrk="1" latinLnBrk="0" hangingPunct="1">
        <a:lnSpc>
          <a:spcPct val="90000"/>
        </a:lnSpc>
        <a:spcBef>
          <a:spcPts val="800"/>
        </a:spcBef>
        <a:buFont typeface="Arial" pitchFamily="34" charset="0"/>
        <a:buChar char="•"/>
        <a:defRPr sz="2133" kern="1200">
          <a:solidFill>
            <a:srgbClr val="595959"/>
          </a:solidFill>
          <a:latin typeface="Arial Nova" panose="020B0504020202020204" pitchFamily="34" charset="0"/>
          <a:ea typeface="+mn-ea"/>
          <a:cs typeface="+mn-cs"/>
        </a:defRPr>
      </a:lvl1pPr>
      <a:lvl2pPr marL="758286" indent="-380942" algn="l" defTabSz="1219018" rtl="0" eaLnBrk="1" latinLnBrk="0" hangingPunct="1">
        <a:lnSpc>
          <a:spcPct val="90000"/>
        </a:lnSpc>
        <a:spcBef>
          <a:spcPts val="800"/>
        </a:spcBef>
        <a:buFont typeface="Arial" pitchFamily="34" charset="0"/>
        <a:buChar char="–"/>
        <a:defRPr sz="1867" kern="1200">
          <a:solidFill>
            <a:srgbClr val="595959"/>
          </a:solidFill>
          <a:latin typeface="Arial Nova" panose="020B0504020202020204" pitchFamily="34" charset="0"/>
          <a:ea typeface="+mn-ea"/>
          <a:cs typeface="+mn-cs"/>
        </a:defRPr>
      </a:lvl2pPr>
      <a:lvl3pPr marL="1523771" indent="-304754" algn="l" defTabSz="121901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280"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789"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298"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806"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315"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824"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18" rtl="0" eaLnBrk="1" latinLnBrk="0" hangingPunct="1">
        <a:defRPr sz="2400" kern="1200">
          <a:solidFill>
            <a:schemeClr val="tx1"/>
          </a:solidFill>
          <a:latin typeface="+mn-lt"/>
          <a:ea typeface="+mn-ea"/>
          <a:cs typeface="+mn-cs"/>
        </a:defRPr>
      </a:lvl1pPr>
      <a:lvl2pPr marL="609509" algn="l" defTabSz="1219018" rtl="0" eaLnBrk="1" latinLnBrk="0" hangingPunct="1">
        <a:defRPr sz="2400" kern="1200">
          <a:solidFill>
            <a:schemeClr val="tx1"/>
          </a:solidFill>
          <a:latin typeface="+mn-lt"/>
          <a:ea typeface="+mn-ea"/>
          <a:cs typeface="+mn-cs"/>
        </a:defRPr>
      </a:lvl2pPr>
      <a:lvl3pPr marL="1219018" algn="l" defTabSz="1219018" rtl="0" eaLnBrk="1" latinLnBrk="0" hangingPunct="1">
        <a:defRPr sz="2400" kern="1200">
          <a:solidFill>
            <a:schemeClr val="tx1"/>
          </a:solidFill>
          <a:latin typeface="+mn-lt"/>
          <a:ea typeface="+mn-ea"/>
          <a:cs typeface="+mn-cs"/>
        </a:defRPr>
      </a:lvl3pPr>
      <a:lvl4pPr marL="1828526" algn="l" defTabSz="1219018" rtl="0" eaLnBrk="1" latinLnBrk="0" hangingPunct="1">
        <a:defRPr sz="2400" kern="1200">
          <a:solidFill>
            <a:schemeClr val="tx1"/>
          </a:solidFill>
          <a:latin typeface="+mn-lt"/>
          <a:ea typeface="+mn-ea"/>
          <a:cs typeface="+mn-cs"/>
        </a:defRPr>
      </a:lvl4pPr>
      <a:lvl5pPr marL="2438035" algn="l" defTabSz="1219018" rtl="0" eaLnBrk="1" latinLnBrk="0" hangingPunct="1">
        <a:defRPr sz="2400" kern="1200">
          <a:solidFill>
            <a:schemeClr val="tx1"/>
          </a:solidFill>
          <a:latin typeface="+mn-lt"/>
          <a:ea typeface="+mn-ea"/>
          <a:cs typeface="+mn-cs"/>
        </a:defRPr>
      </a:lvl5pPr>
      <a:lvl6pPr marL="3047544" algn="l" defTabSz="1219018" rtl="0" eaLnBrk="1" latinLnBrk="0" hangingPunct="1">
        <a:defRPr sz="2400" kern="1200">
          <a:solidFill>
            <a:schemeClr val="tx1"/>
          </a:solidFill>
          <a:latin typeface="+mn-lt"/>
          <a:ea typeface="+mn-ea"/>
          <a:cs typeface="+mn-cs"/>
        </a:defRPr>
      </a:lvl6pPr>
      <a:lvl7pPr marL="3657051" algn="l" defTabSz="1219018" rtl="0" eaLnBrk="1" latinLnBrk="0" hangingPunct="1">
        <a:defRPr sz="2400" kern="1200">
          <a:solidFill>
            <a:schemeClr val="tx1"/>
          </a:solidFill>
          <a:latin typeface="+mn-lt"/>
          <a:ea typeface="+mn-ea"/>
          <a:cs typeface="+mn-cs"/>
        </a:defRPr>
      </a:lvl7pPr>
      <a:lvl8pPr marL="4266561" algn="l" defTabSz="1219018" rtl="0" eaLnBrk="1" latinLnBrk="0" hangingPunct="1">
        <a:defRPr sz="2400" kern="1200">
          <a:solidFill>
            <a:schemeClr val="tx1"/>
          </a:solidFill>
          <a:latin typeface="+mn-lt"/>
          <a:ea typeface="+mn-ea"/>
          <a:cs typeface="+mn-cs"/>
        </a:defRPr>
      </a:lvl8pPr>
      <a:lvl9pPr marL="4876069" algn="l" defTabSz="1219018" rtl="0" eaLnBrk="1" latinLnBrk="0" hangingPunct="1">
        <a:defRPr sz="24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0" y="1316568"/>
            <a:ext cx="11328200" cy="4993217"/>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11048577" y="6356353"/>
            <a:ext cx="650240" cy="366183"/>
          </a:xfrm>
          <a:prstGeom prst="rect">
            <a:avLst/>
          </a:prstGeom>
        </p:spPr>
        <p:txBody>
          <a:bodyPr vert="horz" lIns="91428" tIns="45715" rIns="0" bIns="45715" rtlCol="0" anchor="ctr"/>
          <a:lstStyle>
            <a:lvl1pPr algn="r">
              <a:defRPr sz="1333">
                <a:solidFill>
                  <a:schemeClr val="tx1">
                    <a:tint val="75000"/>
                  </a:schemeClr>
                </a:solidFill>
                <a:latin typeface="TheSansOffice" panose="020B0503040302060204" pitchFamily="34" charset="0"/>
              </a:defRPr>
            </a:lvl1pPr>
          </a:lstStyle>
          <a:p>
            <a:fld id="{D6AB342A-830E-438F-A6A8-BEDF509AB0A8}" type="slidenum">
              <a:rPr lang="en-US" smtClean="0"/>
              <a:pPr/>
              <a:t>‹#›</a:t>
            </a:fld>
            <a:endParaRPr lang="en-US"/>
          </a:p>
        </p:txBody>
      </p:sp>
      <p:sp>
        <p:nvSpPr>
          <p:cNvPr id="13" name="Title Placeholder 11"/>
          <p:cNvSpPr>
            <a:spLocks noGrp="1"/>
          </p:cNvSpPr>
          <p:nvPr>
            <p:ph type="title"/>
          </p:nvPr>
        </p:nvSpPr>
        <p:spPr>
          <a:xfrm>
            <a:off x="432000" y="359036"/>
            <a:ext cx="11328200" cy="461655"/>
          </a:xfrm>
          <a:prstGeom prst="rect">
            <a:avLst/>
          </a:prstGeom>
        </p:spPr>
        <p:txBody>
          <a:bodyPr vert="horz" wrap="square" lIns="0" tIns="45715" rIns="91428" bIns="45715" rtlCol="0" anchor="ctr">
            <a:spAutoFit/>
          </a:body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TITLE OF THE SLIDE GOES HERE</a:t>
            </a:r>
          </a:p>
        </p:txBody>
      </p:sp>
    </p:spTree>
    <p:extLst>
      <p:ext uri="{BB962C8B-B14F-4D97-AF65-F5344CB8AC3E}">
        <p14:creationId xmlns:p14="http://schemas.microsoft.com/office/powerpoint/2010/main" val="1455344963"/>
      </p:ext>
    </p:extLst>
  </p:cSld>
  <p:clrMap bg1="lt1" tx1="dk1" bg2="lt2" tx2="dk2" accent1="accent1" accent2="accent2" accent3="accent3" accent4="accent4" accent5="accent5" accent6="accent6" hlink="hlink" folHlink="folHlink"/>
  <p:sldLayoutIdLst>
    <p:sldLayoutId id="2147483863" r:id="rId1"/>
    <p:sldLayoutId id="2147483864" r:id="rId2"/>
    <p:sldLayoutId id="2147483865" r:id="rId3"/>
    <p:sldLayoutId id="2147483866" r:id="rId4"/>
    <p:sldLayoutId id="2147483867" r:id="rId5"/>
    <p:sldLayoutId id="2147483868" r:id="rId6"/>
    <p:sldLayoutId id="2147483869" r:id="rId7"/>
    <p:sldLayoutId id="2147483870" r:id="rId8"/>
    <p:sldLayoutId id="2147483871" r:id="rId9"/>
    <p:sldLayoutId id="2147483872" r:id="rId10"/>
    <p:sldLayoutId id="2147483873" r:id="rId11"/>
    <p:sldLayoutId id="2147483874" r:id="rId12"/>
    <p:sldLayoutId id="2147483875" r:id="rId13"/>
    <p:sldLayoutId id="2147483876" r:id="rId14"/>
    <p:sldLayoutId id="2147483877" r:id="rId15"/>
  </p:sldLayoutIdLst>
  <p:txStyles>
    <p:titleStyle>
      <a:lvl1pPr algn="l" defTabSz="1219018" rtl="0" eaLnBrk="1" latinLnBrk="0" hangingPunct="1">
        <a:spcBef>
          <a:spcPct val="0"/>
        </a:spcBef>
        <a:buNone/>
        <a:defRPr kumimoji="0" lang="en-US" sz="24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p:titleStyle>
    <p:bodyStyle>
      <a:lvl1pPr marL="302355" indent="-302355" algn="l" defTabSz="1219018" rtl="0" eaLnBrk="1" latinLnBrk="0" hangingPunct="1">
        <a:lnSpc>
          <a:spcPct val="90000"/>
        </a:lnSpc>
        <a:spcBef>
          <a:spcPts val="800"/>
        </a:spcBef>
        <a:buFont typeface="Arial" pitchFamily="34" charset="0"/>
        <a:buChar char="•"/>
        <a:defRPr sz="2133" kern="1200">
          <a:solidFill>
            <a:srgbClr val="595959"/>
          </a:solidFill>
          <a:latin typeface="TheSansOffice" panose="020B0503040302060204" pitchFamily="34" charset="0"/>
          <a:ea typeface="+mn-ea"/>
          <a:cs typeface="+mn-cs"/>
        </a:defRPr>
      </a:lvl1pPr>
      <a:lvl2pPr marL="758286" indent="-380942" algn="l" defTabSz="1219018" rtl="0" eaLnBrk="1" latinLnBrk="0" hangingPunct="1">
        <a:lnSpc>
          <a:spcPct val="90000"/>
        </a:lnSpc>
        <a:spcBef>
          <a:spcPts val="800"/>
        </a:spcBef>
        <a:buFont typeface="Arial" pitchFamily="34" charset="0"/>
        <a:buChar char="–"/>
        <a:defRPr sz="1867" kern="1200">
          <a:solidFill>
            <a:srgbClr val="595959"/>
          </a:solidFill>
          <a:latin typeface="TheSansOffice" panose="020B0503040302060204" pitchFamily="34" charset="0"/>
          <a:ea typeface="+mn-ea"/>
          <a:cs typeface="+mn-cs"/>
        </a:defRPr>
      </a:lvl2pPr>
      <a:lvl3pPr marL="1523771" indent="-304754" algn="l" defTabSz="121901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280"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789"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298"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806"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315"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824"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18" rtl="0" eaLnBrk="1" latinLnBrk="0" hangingPunct="1">
        <a:defRPr sz="2400" kern="1200">
          <a:solidFill>
            <a:schemeClr val="tx1"/>
          </a:solidFill>
          <a:latin typeface="+mn-lt"/>
          <a:ea typeface="+mn-ea"/>
          <a:cs typeface="+mn-cs"/>
        </a:defRPr>
      </a:lvl1pPr>
      <a:lvl2pPr marL="609509" algn="l" defTabSz="1219018" rtl="0" eaLnBrk="1" latinLnBrk="0" hangingPunct="1">
        <a:defRPr sz="2400" kern="1200">
          <a:solidFill>
            <a:schemeClr val="tx1"/>
          </a:solidFill>
          <a:latin typeface="+mn-lt"/>
          <a:ea typeface="+mn-ea"/>
          <a:cs typeface="+mn-cs"/>
        </a:defRPr>
      </a:lvl2pPr>
      <a:lvl3pPr marL="1219018" algn="l" defTabSz="1219018" rtl="0" eaLnBrk="1" latinLnBrk="0" hangingPunct="1">
        <a:defRPr sz="2400" kern="1200">
          <a:solidFill>
            <a:schemeClr val="tx1"/>
          </a:solidFill>
          <a:latin typeface="+mn-lt"/>
          <a:ea typeface="+mn-ea"/>
          <a:cs typeface="+mn-cs"/>
        </a:defRPr>
      </a:lvl3pPr>
      <a:lvl4pPr marL="1828526" algn="l" defTabSz="1219018" rtl="0" eaLnBrk="1" latinLnBrk="0" hangingPunct="1">
        <a:defRPr sz="2400" kern="1200">
          <a:solidFill>
            <a:schemeClr val="tx1"/>
          </a:solidFill>
          <a:latin typeface="+mn-lt"/>
          <a:ea typeface="+mn-ea"/>
          <a:cs typeface="+mn-cs"/>
        </a:defRPr>
      </a:lvl4pPr>
      <a:lvl5pPr marL="2438035" algn="l" defTabSz="1219018" rtl="0" eaLnBrk="1" latinLnBrk="0" hangingPunct="1">
        <a:defRPr sz="2400" kern="1200">
          <a:solidFill>
            <a:schemeClr val="tx1"/>
          </a:solidFill>
          <a:latin typeface="+mn-lt"/>
          <a:ea typeface="+mn-ea"/>
          <a:cs typeface="+mn-cs"/>
        </a:defRPr>
      </a:lvl5pPr>
      <a:lvl6pPr marL="3047544" algn="l" defTabSz="1219018" rtl="0" eaLnBrk="1" latinLnBrk="0" hangingPunct="1">
        <a:defRPr sz="2400" kern="1200">
          <a:solidFill>
            <a:schemeClr val="tx1"/>
          </a:solidFill>
          <a:latin typeface="+mn-lt"/>
          <a:ea typeface="+mn-ea"/>
          <a:cs typeface="+mn-cs"/>
        </a:defRPr>
      </a:lvl6pPr>
      <a:lvl7pPr marL="3657051" algn="l" defTabSz="1219018" rtl="0" eaLnBrk="1" latinLnBrk="0" hangingPunct="1">
        <a:defRPr sz="2400" kern="1200">
          <a:solidFill>
            <a:schemeClr val="tx1"/>
          </a:solidFill>
          <a:latin typeface="+mn-lt"/>
          <a:ea typeface="+mn-ea"/>
          <a:cs typeface="+mn-cs"/>
        </a:defRPr>
      </a:lvl7pPr>
      <a:lvl8pPr marL="4266561" algn="l" defTabSz="1219018" rtl="0" eaLnBrk="1" latinLnBrk="0" hangingPunct="1">
        <a:defRPr sz="2400" kern="1200">
          <a:solidFill>
            <a:schemeClr val="tx1"/>
          </a:solidFill>
          <a:latin typeface="+mn-lt"/>
          <a:ea typeface="+mn-ea"/>
          <a:cs typeface="+mn-cs"/>
        </a:defRPr>
      </a:lvl8pPr>
      <a:lvl9pPr marL="4876069" algn="l" defTabSz="121901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pos="2767">
          <p15:clr>
            <a:srgbClr val="F26B43"/>
          </p15:clr>
        </p15:guide>
        <p15:guide id="4" pos="2993">
          <p15:clr>
            <a:srgbClr val="F26B43"/>
          </p15:clr>
        </p15:guide>
        <p15:guide id="5" pos="204">
          <p15:clr>
            <a:srgbClr val="F26B43"/>
          </p15:clr>
        </p15:guide>
        <p15:guide id="6" pos="5556">
          <p15:clr>
            <a:srgbClr val="F26B43"/>
          </p15:clr>
        </p15:guide>
        <p15:guide id="7" orient="horz" pos="2981">
          <p15:clr>
            <a:srgbClr val="F26B43"/>
          </p15:clr>
        </p15:guide>
        <p15:guide id="8" orient="horz" pos="622">
          <p15:clr>
            <a:srgbClr val="F26B43"/>
          </p15:clr>
        </p15:guide>
        <p15:guide id="9" orient="horz" pos="395">
          <p15:clr>
            <a:srgbClr val="F26B43"/>
          </p15:clr>
        </p15:guide>
        <p15:guide id="10">
          <p15:clr>
            <a:srgbClr val="F26B43"/>
          </p15:clr>
        </p15:guide>
        <p15:guide id="11" pos="5760">
          <p15:clr>
            <a:srgbClr val="F26B43"/>
          </p15:clr>
        </p15:guide>
        <p15:guide id="12" orient="horz" pos="3240">
          <p15:clr>
            <a:srgbClr val="F26B43"/>
          </p15:clr>
        </p15:guide>
        <p15:guide id="13" orient="horz">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82602" y="1368215"/>
            <a:ext cx="11216217" cy="4878071"/>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11048577" y="6356353"/>
            <a:ext cx="650240" cy="366183"/>
          </a:xfrm>
          <a:prstGeom prst="rect">
            <a:avLst/>
          </a:prstGeom>
        </p:spPr>
        <p:txBody>
          <a:bodyPr vert="horz" lIns="91428" tIns="45715" rIns="0" bIns="45715" rtlCol="0" anchor="ctr"/>
          <a:lstStyle>
            <a:lvl1pPr algn="r">
              <a:defRPr sz="1333">
                <a:solidFill>
                  <a:schemeClr val="tx1">
                    <a:tint val="75000"/>
                  </a:schemeClr>
                </a:solidFill>
                <a:latin typeface="Trebuchet MS" pitchFamily="34" charset="0"/>
              </a:defRPr>
            </a:lvl1pPr>
          </a:lstStyle>
          <a:p>
            <a:fld id="{D6AB342A-830E-438F-A6A8-BEDF509AB0A8}" type="slidenum">
              <a:rPr lang="en-US" smtClean="0"/>
              <a:pPr/>
              <a:t>‹#›</a:t>
            </a:fld>
            <a:endParaRPr lang="en-US"/>
          </a:p>
        </p:txBody>
      </p:sp>
      <p:pic>
        <p:nvPicPr>
          <p:cNvPr id="7" name="Picture 6" descr="http://skillwise.in/consulting/images_new/logo/sify.png">
            <a:extLst>
              <a:ext uri="{FF2B5EF4-FFF2-40B4-BE49-F238E27FC236}">
                <a16:creationId xmlns:a16="http://schemas.microsoft.com/office/drawing/2014/main" id="{E95DE93F-67CB-4FB4-9215-63C8D341FAE1}"/>
              </a:ext>
            </a:extLst>
          </p:cNvPr>
          <p:cNvPicPr>
            <a:picLocks noChangeAspect="1" noChangeArrowheads="1"/>
          </p:cNvPicPr>
          <p:nvPr userDrawn="1"/>
        </p:nvPicPr>
        <p:blipFill>
          <a:blip r:embed="rId9" cstate="screen">
            <a:extLst>
              <a:ext uri="{28A0092B-C50C-407E-A947-70E740481C1C}">
                <a14:useLocalDpi xmlns:a14="http://schemas.microsoft.com/office/drawing/2010/main"/>
              </a:ext>
            </a:extLst>
          </a:blip>
          <a:srcRect/>
          <a:stretch>
            <a:fillRect/>
          </a:stretch>
        </p:blipFill>
        <p:spPr bwMode="auto">
          <a:xfrm>
            <a:off x="10300771" y="-129719"/>
            <a:ext cx="1592940" cy="1592939"/>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Placeholder 11"/>
          <p:cNvSpPr>
            <a:spLocks noGrp="1"/>
          </p:cNvSpPr>
          <p:nvPr>
            <p:ph type="title"/>
          </p:nvPr>
        </p:nvSpPr>
        <p:spPr>
          <a:xfrm>
            <a:off x="482600" y="505085"/>
            <a:ext cx="10049933" cy="461655"/>
          </a:xfrm>
          <a:prstGeom prst="rect">
            <a:avLst/>
          </a:prstGeom>
        </p:spPr>
        <p:txBody>
          <a:bodyPr vert="horz" wrap="square" lIns="0" tIns="45715" rIns="91428" bIns="45715" rtlCol="0" anchor="ctr">
            <a:spAutoFit/>
          </a:body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TITLE OF THE SLIDE GOES HERE</a:t>
            </a:r>
          </a:p>
        </p:txBody>
      </p:sp>
    </p:spTree>
    <p:extLst>
      <p:ext uri="{BB962C8B-B14F-4D97-AF65-F5344CB8AC3E}">
        <p14:creationId xmlns:p14="http://schemas.microsoft.com/office/powerpoint/2010/main" val="699259084"/>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Lst>
  <p:txStyles>
    <p:titleStyle>
      <a:lvl1pPr algn="l" defTabSz="1219018" rtl="0" eaLnBrk="1" latinLnBrk="0" hangingPunct="1">
        <a:spcBef>
          <a:spcPct val="0"/>
        </a:spcBef>
        <a:buNone/>
        <a:defRPr kumimoji="0" lang="en-US" sz="2400" b="1" i="0" u="none" strike="noStrike" kern="1200" cap="all" spc="0" normalizeH="0" baseline="0" noProof="0" dirty="0" smtClean="0">
          <a:ln>
            <a:noFill/>
          </a:ln>
          <a:solidFill>
            <a:srgbClr val="595959"/>
          </a:solidFill>
          <a:effectLst/>
          <a:uLnTx/>
          <a:uFillTx/>
          <a:latin typeface="Trebuchet MS" pitchFamily="34" charset="0"/>
          <a:ea typeface="+mj-ea"/>
          <a:cs typeface="+mj-cs"/>
        </a:defRPr>
      </a:lvl1pPr>
    </p:titleStyle>
    <p:bodyStyle>
      <a:lvl1pPr marL="302355" indent="-302355" algn="l" defTabSz="1219018" rtl="0" eaLnBrk="1" latinLnBrk="0" hangingPunct="1">
        <a:lnSpc>
          <a:spcPct val="90000"/>
        </a:lnSpc>
        <a:spcBef>
          <a:spcPts val="800"/>
        </a:spcBef>
        <a:buFont typeface="Arial" pitchFamily="34" charset="0"/>
        <a:buChar char="•"/>
        <a:defRPr sz="2133" kern="1200">
          <a:solidFill>
            <a:srgbClr val="595959"/>
          </a:solidFill>
          <a:latin typeface="Trebuchet MS" pitchFamily="34" charset="0"/>
          <a:ea typeface="+mn-ea"/>
          <a:cs typeface="+mn-cs"/>
        </a:defRPr>
      </a:lvl1pPr>
      <a:lvl2pPr marL="758286" indent="-380942" algn="l" defTabSz="1219018" rtl="0" eaLnBrk="1" latinLnBrk="0" hangingPunct="1">
        <a:lnSpc>
          <a:spcPct val="90000"/>
        </a:lnSpc>
        <a:spcBef>
          <a:spcPts val="800"/>
        </a:spcBef>
        <a:buFont typeface="Arial" pitchFamily="34" charset="0"/>
        <a:buChar char="–"/>
        <a:defRPr sz="1867" kern="1200">
          <a:solidFill>
            <a:srgbClr val="595959"/>
          </a:solidFill>
          <a:latin typeface="Trebuchet MS" pitchFamily="34" charset="0"/>
          <a:ea typeface="+mn-ea"/>
          <a:cs typeface="+mn-cs"/>
        </a:defRPr>
      </a:lvl2pPr>
      <a:lvl3pPr marL="1523771" indent="-304754" algn="l" defTabSz="121901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280"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789"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298"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806"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315"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824"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18" rtl="0" eaLnBrk="1" latinLnBrk="0" hangingPunct="1">
        <a:defRPr sz="2400" kern="1200">
          <a:solidFill>
            <a:schemeClr val="tx1"/>
          </a:solidFill>
          <a:latin typeface="+mn-lt"/>
          <a:ea typeface="+mn-ea"/>
          <a:cs typeface="+mn-cs"/>
        </a:defRPr>
      </a:lvl1pPr>
      <a:lvl2pPr marL="609509" algn="l" defTabSz="1219018" rtl="0" eaLnBrk="1" latinLnBrk="0" hangingPunct="1">
        <a:defRPr sz="2400" kern="1200">
          <a:solidFill>
            <a:schemeClr val="tx1"/>
          </a:solidFill>
          <a:latin typeface="+mn-lt"/>
          <a:ea typeface="+mn-ea"/>
          <a:cs typeface="+mn-cs"/>
        </a:defRPr>
      </a:lvl2pPr>
      <a:lvl3pPr marL="1219018" algn="l" defTabSz="1219018" rtl="0" eaLnBrk="1" latinLnBrk="0" hangingPunct="1">
        <a:defRPr sz="2400" kern="1200">
          <a:solidFill>
            <a:schemeClr val="tx1"/>
          </a:solidFill>
          <a:latin typeface="+mn-lt"/>
          <a:ea typeface="+mn-ea"/>
          <a:cs typeface="+mn-cs"/>
        </a:defRPr>
      </a:lvl3pPr>
      <a:lvl4pPr marL="1828526" algn="l" defTabSz="1219018" rtl="0" eaLnBrk="1" latinLnBrk="0" hangingPunct="1">
        <a:defRPr sz="2400" kern="1200">
          <a:solidFill>
            <a:schemeClr val="tx1"/>
          </a:solidFill>
          <a:latin typeface="+mn-lt"/>
          <a:ea typeface="+mn-ea"/>
          <a:cs typeface="+mn-cs"/>
        </a:defRPr>
      </a:lvl4pPr>
      <a:lvl5pPr marL="2438035" algn="l" defTabSz="1219018" rtl="0" eaLnBrk="1" latinLnBrk="0" hangingPunct="1">
        <a:defRPr sz="2400" kern="1200">
          <a:solidFill>
            <a:schemeClr val="tx1"/>
          </a:solidFill>
          <a:latin typeface="+mn-lt"/>
          <a:ea typeface="+mn-ea"/>
          <a:cs typeface="+mn-cs"/>
        </a:defRPr>
      </a:lvl5pPr>
      <a:lvl6pPr marL="3047544" algn="l" defTabSz="1219018" rtl="0" eaLnBrk="1" latinLnBrk="0" hangingPunct="1">
        <a:defRPr sz="2400" kern="1200">
          <a:solidFill>
            <a:schemeClr val="tx1"/>
          </a:solidFill>
          <a:latin typeface="+mn-lt"/>
          <a:ea typeface="+mn-ea"/>
          <a:cs typeface="+mn-cs"/>
        </a:defRPr>
      </a:lvl6pPr>
      <a:lvl7pPr marL="3657051" algn="l" defTabSz="1219018" rtl="0" eaLnBrk="1" latinLnBrk="0" hangingPunct="1">
        <a:defRPr sz="2400" kern="1200">
          <a:solidFill>
            <a:schemeClr val="tx1"/>
          </a:solidFill>
          <a:latin typeface="+mn-lt"/>
          <a:ea typeface="+mn-ea"/>
          <a:cs typeface="+mn-cs"/>
        </a:defRPr>
      </a:lvl7pPr>
      <a:lvl8pPr marL="4266561" algn="l" defTabSz="1219018" rtl="0" eaLnBrk="1" latinLnBrk="0" hangingPunct="1">
        <a:defRPr sz="2400" kern="1200">
          <a:solidFill>
            <a:schemeClr val="tx1"/>
          </a:solidFill>
          <a:latin typeface="+mn-lt"/>
          <a:ea typeface="+mn-ea"/>
          <a:cs typeface="+mn-cs"/>
        </a:defRPr>
      </a:lvl8pPr>
      <a:lvl9pPr marL="4876069" algn="l" defTabSz="1219018" rtl="0" eaLnBrk="1" latinLnBrk="0" hangingPunct="1">
        <a:defRPr sz="24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1" y="1368215"/>
            <a:ext cx="11216217" cy="4878071"/>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11048577" y="6356353"/>
            <a:ext cx="650240" cy="366183"/>
          </a:xfrm>
          <a:prstGeom prst="rect">
            <a:avLst/>
          </a:prstGeom>
        </p:spPr>
        <p:txBody>
          <a:bodyPr vert="horz" lIns="91428" tIns="45715" rIns="0" bIns="45715" rtlCol="0" anchor="ctr"/>
          <a:lstStyle>
            <a:lvl1pPr algn="r">
              <a:defRPr sz="1333">
                <a:solidFill>
                  <a:schemeClr val="tx1">
                    <a:tint val="75000"/>
                  </a:schemeClr>
                </a:solidFill>
                <a:latin typeface="Trebuchet MS" pitchFamily="34" charset="0"/>
              </a:defRPr>
            </a:lvl1pPr>
          </a:lstStyle>
          <a:p>
            <a:fld id="{D6AB342A-830E-438F-A6A8-BEDF509AB0A8}" type="slidenum">
              <a:rPr lang="en-US" smtClean="0"/>
              <a:pPr/>
              <a:t>‹#›</a:t>
            </a:fld>
            <a:endParaRPr lang="en-US"/>
          </a:p>
        </p:txBody>
      </p:sp>
      <p:pic>
        <p:nvPicPr>
          <p:cNvPr id="7" name="Picture 6" descr="http://skillwise.in/consulting/images_new/logo/sify.png">
            <a:extLst>
              <a:ext uri="{FF2B5EF4-FFF2-40B4-BE49-F238E27FC236}">
                <a16:creationId xmlns:a16="http://schemas.microsoft.com/office/drawing/2014/main" id="{E95DE93F-67CB-4FB4-9215-63C8D341FAE1}"/>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10347071" y="-129719"/>
            <a:ext cx="1592940" cy="1592939"/>
          </a:xfrm>
          <a:prstGeom prst="rect">
            <a:avLst/>
          </a:prstGeom>
          <a:noFill/>
          <a:extLst>
            <a:ext uri="{909E8E84-426E-40DD-AFC4-6F175D3DCCD1}">
              <a14:hiddenFill xmlns:a14="http://schemas.microsoft.com/office/drawing/2010/main">
                <a:solidFill>
                  <a:srgbClr val="FFFFFF"/>
                </a:solidFill>
              </a14:hiddenFill>
            </a:ext>
          </a:extLst>
        </p:spPr>
      </p:pic>
      <p:sp>
        <p:nvSpPr>
          <p:cNvPr id="13" name="Title Placeholder 11"/>
          <p:cNvSpPr>
            <a:spLocks noGrp="1"/>
          </p:cNvSpPr>
          <p:nvPr>
            <p:ph type="title"/>
          </p:nvPr>
        </p:nvSpPr>
        <p:spPr>
          <a:xfrm>
            <a:off x="432000" y="505085"/>
            <a:ext cx="10049933" cy="461655"/>
          </a:xfrm>
          <a:prstGeom prst="rect">
            <a:avLst/>
          </a:prstGeom>
        </p:spPr>
        <p:txBody>
          <a:bodyPr vert="horz" wrap="square" lIns="0" tIns="45715" rIns="91428" bIns="45715" rtlCol="0" anchor="ctr">
            <a:spAutoFit/>
          </a:body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TITLE OF THE SLIDE GOES HERE</a:t>
            </a:r>
          </a:p>
        </p:txBody>
      </p:sp>
    </p:spTree>
    <p:extLst>
      <p:ext uri="{BB962C8B-B14F-4D97-AF65-F5344CB8AC3E}">
        <p14:creationId xmlns:p14="http://schemas.microsoft.com/office/powerpoint/2010/main" val="4129896283"/>
      </p:ext>
    </p:extLst>
  </p:cSld>
  <p:clrMap bg1="lt1" tx1="dk1" bg2="lt2" tx2="dk2" accent1="accent1" accent2="accent2" accent3="accent3" accent4="accent4" accent5="accent5" accent6="accent6" hlink="hlink" folHlink="folHlink"/>
  <p:sldLayoutIdLst>
    <p:sldLayoutId id="2147483887" r:id="rId1"/>
    <p:sldLayoutId id="2147483888" r:id="rId2"/>
    <p:sldLayoutId id="2147483889" r:id="rId3"/>
    <p:sldLayoutId id="2147483890" r:id="rId4"/>
    <p:sldLayoutId id="2147483891" r:id="rId5"/>
    <p:sldLayoutId id="2147483892" r:id="rId6"/>
    <p:sldLayoutId id="2147483893" r:id="rId7"/>
    <p:sldLayoutId id="2147483894" r:id="rId8"/>
    <p:sldLayoutId id="2147483895" r:id="rId9"/>
  </p:sldLayoutIdLst>
  <p:hf sldNum="0" hdr="0" ftr="0" dt="0"/>
  <p:txStyles>
    <p:titleStyle>
      <a:lvl1pPr algn="l" defTabSz="1219018" rtl="0" eaLnBrk="1" latinLnBrk="0" hangingPunct="1">
        <a:spcBef>
          <a:spcPct val="0"/>
        </a:spcBef>
        <a:buNone/>
        <a:defRPr kumimoji="0" lang="en-US" sz="2400" b="1" i="0" u="none" strike="noStrike" kern="1200" cap="all" spc="0" normalizeH="0" baseline="0" noProof="0" dirty="0" smtClean="0">
          <a:ln>
            <a:noFill/>
          </a:ln>
          <a:solidFill>
            <a:srgbClr val="595959"/>
          </a:solidFill>
          <a:effectLst/>
          <a:uLnTx/>
          <a:uFillTx/>
          <a:latin typeface="Trebuchet MS" pitchFamily="34" charset="0"/>
          <a:ea typeface="+mj-ea"/>
          <a:cs typeface="+mj-cs"/>
        </a:defRPr>
      </a:lvl1pPr>
    </p:titleStyle>
    <p:bodyStyle>
      <a:lvl1pPr marL="302355" indent="-302355" algn="l" defTabSz="1219018" rtl="0" eaLnBrk="1" latinLnBrk="0" hangingPunct="1">
        <a:lnSpc>
          <a:spcPct val="90000"/>
        </a:lnSpc>
        <a:spcBef>
          <a:spcPts val="800"/>
        </a:spcBef>
        <a:buFont typeface="Arial" pitchFamily="34" charset="0"/>
        <a:buChar char="•"/>
        <a:defRPr sz="2133" kern="1200">
          <a:solidFill>
            <a:srgbClr val="595959"/>
          </a:solidFill>
          <a:latin typeface="Trebuchet MS" pitchFamily="34" charset="0"/>
          <a:ea typeface="+mn-ea"/>
          <a:cs typeface="+mn-cs"/>
        </a:defRPr>
      </a:lvl1pPr>
      <a:lvl2pPr marL="758286" indent="-380942" algn="l" defTabSz="1219018" rtl="0" eaLnBrk="1" latinLnBrk="0" hangingPunct="1">
        <a:lnSpc>
          <a:spcPct val="90000"/>
        </a:lnSpc>
        <a:spcBef>
          <a:spcPts val="800"/>
        </a:spcBef>
        <a:buFont typeface="Arial" pitchFamily="34" charset="0"/>
        <a:buChar char="–"/>
        <a:defRPr sz="1867" kern="1200">
          <a:solidFill>
            <a:srgbClr val="595959"/>
          </a:solidFill>
          <a:latin typeface="Trebuchet MS" pitchFamily="34" charset="0"/>
          <a:ea typeface="+mn-ea"/>
          <a:cs typeface="+mn-cs"/>
        </a:defRPr>
      </a:lvl2pPr>
      <a:lvl3pPr marL="1523771" indent="-304754" algn="l" defTabSz="121901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280"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789"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298"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806"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315"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824"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18" rtl="0" eaLnBrk="1" latinLnBrk="0" hangingPunct="1">
        <a:defRPr sz="2400" kern="1200">
          <a:solidFill>
            <a:schemeClr val="tx1"/>
          </a:solidFill>
          <a:latin typeface="+mn-lt"/>
          <a:ea typeface="+mn-ea"/>
          <a:cs typeface="+mn-cs"/>
        </a:defRPr>
      </a:lvl1pPr>
      <a:lvl2pPr marL="609509" algn="l" defTabSz="1219018" rtl="0" eaLnBrk="1" latinLnBrk="0" hangingPunct="1">
        <a:defRPr sz="2400" kern="1200">
          <a:solidFill>
            <a:schemeClr val="tx1"/>
          </a:solidFill>
          <a:latin typeface="+mn-lt"/>
          <a:ea typeface="+mn-ea"/>
          <a:cs typeface="+mn-cs"/>
        </a:defRPr>
      </a:lvl2pPr>
      <a:lvl3pPr marL="1219018" algn="l" defTabSz="1219018" rtl="0" eaLnBrk="1" latinLnBrk="0" hangingPunct="1">
        <a:defRPr sz="2400" kern="1200">
          <a:solidFill>
            <a:schemeClr val="tx1"/>
          </a:solidFill>
          <a:latin typeface="+mn-lt"/>
          <a:ea typeface="+mn-ea"/>
          <a:cs typeface="+mn-cs"/>
        </a:defRPr>
      </a:lvl3pPr>
      <a:lvl4pPr marL="1828526" algn="l" defTabSz="1219018" rtl="0" eaLnBrk="1" latinLnBrk="0" hangingPunct="1">
        <a:defRPr sz="2400" kern="1200">
          <a:solidFill>
            <a:schemeClr val="tx1"/>
          </a:solidFill>
          <a:latin typeface="+mn-lt"/>
          <a:ea typeface="+mn-ea"/>
          <a:cs typeface="+mn-cs"/>
        </a:defRPr>
      </a:lvl4pPr>
      <a:lvl5pPr marL="2438035" algn="l" defTabSz="1219018" rtl="0" eaLnBrk="1" latinLnBrk="0" hangingPunct="1">
        <a:defRPr sz="2400" kern="1200">
          <a:solidFill>
            <a:schemeClr val="tx1"/>
          </a:solidFill>
          <a:latin typeface="+mn-lt"/>
          <a:ea typeface="+mn-ea"/>
          <a:cs typeface="+mn-cs"/>
        </a:defRPr>
      </a:lvl5pPr>
      <a:lvl6pPr marL="3047544" algn="l" defTabSz="1219018" rtl="0" eaLnBrk="1" latinLnBrk="0" hangingPunct="1">
        <a:defRPr sz="2400" kern="1200">
          <a:solidFill>
            <a:schemeClr val="tx1"/>
          </a:solidFill>
          <a:latin typeface="+mn-lt"/>
          <a:ea typeface="+mn-ea"/>
          <a:cs typeface="+mn-cs"/>
        </a:defRPr>
      </a:lvl6pPr>
      <a:lvl7pPr marL="3657051" algn="l" defTabSz="1219018" rtl="0" eaLnBrk="1" latinLnBrk="0" hangingPunct="1">
        <a:defRPr sz="2400" kern="1200">
          <a:solidFill>
            <a:schemeClr val="tx1"/>
          </a:solidFill>
          <a:latin typeface="+mn-lt"/>
          <a:ea typeface="+mn-ea"/>
          <a:cs typeface="+mn-cs"/>
        </a:defRPr>
      </a:lvl7pPr>
      <a:lvl8pPr marL="4266561" algn="l" defTabSz="1219018" rtl="0" eaLnBrk="1" latinLnBrk="0" hangingPunct="1">
        <a:defRPr sz="2400" kern="1200">
          <a:solidFill>
            <a:schemeClr val="tx1"/>
          </a:solidFill>
          <a:latin typeface="+mn-lt"/>
          <a:ea typeface="+mn-ea"/>
          <a:cs typeface="+mn-cs"/>
        </a:defRPr>
      </a:lvl8pPr>
      <a:lvl9pPr marL="4876069" algn="l" defTabSz="1219018" rtl="0" eaLnBrk="1" latinLnBrk="0" hangingPunct="1">
        <a:defRPr sz="24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758DA84-A95C-4F7F-ACAB-62ED89A2B9B0}" type="datetimeFigureOut">
              <a:rPr lang="en-IN" smtClean="0"/>
              <a:t>19-11-2024</a:t>
            </a:fld>
            <a:endParaRPr lang="en-IN"/>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IN"/>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13F665A-3611-4C6E-9E1E-1F4089F57ACF}" type="slidenum">
              <a:rPr lang="en-IN" smtClean="0"/>
              <a:t>‹#›</a:t>
            </a:fld>
            <a:endParaRPr lang="en-IN"/>
          </a:p>
        </p:txBody>
      </p:sp>
    </p:spTree>
    <p:extLst>
      <p:ext uri="{BB962C8B-B14F-4D97-AF65-F5344CB8AC3E}">
        <p14:creationId xmlns:p14="http://schemas.microsoft.com/office/powerpoint/2010/main" val="2640076210"/>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1" y="1368215"/>
            <a:ext cx="11216217" cy="4878071"/>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11048577" y="6356353"/>
            <a:ext cx="650240" cy="366183"/>
          </a:xfrm>
          <a:prstGeom prst="rect">
            <a:avLst/>
          </a:prstGeom>
        </p:spPr>
        <p:txBody>
          <a:bodyPr vert="horz" lIns="91428" tIns="45715" rIns="0" bIns="45715" rtlCol="0" anchor="ctr"/>
          <a:lstStyle>
            <a:lvl1pPr algn="r">
              <a:defRPr sz="1333">
                <a:solidFill>
                  <a:schemeClr val="tx1">
                    <a:tint val="75000"/>
                  </a:schemeClr>
                </a:solidFill>
                <a:latin typeface="Arial Nova" panose="020B0504020202020204" pitchFamily="34" charset="0"/>
              </a:defRPr>
            </a:lvl1pPr>
          </a:lstStyle>
          <a:p>
            <a:fld id="{D6AB342A-830E-438F-A6A8-BEDF509AB0A8}" type="slidenum">
              <a:rPr lang="en-US" smtClean="0"/>
              <a:pPr/>
              <a:t>‹#›</a:t>
            </a:fld>
            <a:endParaRPr lang="en-US"/>
          </a:p>
        </p:txBody>
      </p:sp>
      <p:sp>
        <p:nvSpPr>
          <p:cNvPr id="13" name="Title Placeholder 11"/>
          <p:cNvSpPr>
            <a:spLocks noGrp="1"/>
          </p:cNvSpPr>
          <p:nvPr>
            <p:ph type="title"/>
          </p:nvPr>
        </p:nvSpPr>
        <p:spPr>
          <a:xfrm>
            <a:off x="432000" y="505085"/>
            <a:ext cx="10049933" cy="461655"/>
          </a:xfrm>
          <a:prstGeom prst="rect">
            <a:avLst/>
          </a:prstGeom>
        </p:spPr>
        <p:txBody>
          <a:bodyPr vert="horz" wrap="square" lIns="0" tIns="45715" rIns="91428" bIns="45715" rtlCol="0" anchor="ctr">
            <a:spAutoFit/>
          </a:body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TITLE OF THE SLIDE GOES HERE</a:t>
            </a:r>
          </a:p>
        </p:txBody>
      </p:sp>
    </p:spTree>
    <p:extLst>
      <p:ext uri="{BB962C8B-B14F-4D97-AF65-F5344CB8AC3E}">
        <p14:creationId xmlns:p14="http://schemas.microsoft.com/office/powerpoint/2010/main" val="3265563839"/>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7" r:id="rId8"/>
    <p:sldLayoutId id="2147483689" r:id="rId9"/>
    <p:sldLayoutId id="2147483690" r:id="rId10"/>
    <p:sldLayoutId id="2147483692" r:id="rId11"/>
    <p:sldLayoutId id="2147483695" r:id="rId12"/>
    <p:sldLayoutId id="2147483771" r:id="rId13"/>
    <p:sldLayoutId id="2147483850" r:id="rId14"/>
  </p:sldLayoutIdLst>
  <p:txStyles>
    <p:titleStyle>
      <a:lvl1pPr algn="l" defTabSz="1219018" rtl="0" eaLnBrk="1" latinLnBrk="0" hangingPunct="1">
        <a:spcBef>
          <a:spcPct val="0"/>
        </a:spcBef>
        <a:buNone/>
        <a:defRPr kumimoji="0" lang="en-US" sz="2400"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p:titleStyle>
    <p:bodyStyle>
      <a:lvl1pPr marL="302355" indent="-302355" algn="l" defTabSz="1219018" rtl="0" eaLnBrk="1" latinLnBrk="0" hangingPunct="1">
        <a:lnSpc>
          <a:spcPct val="90000"/>
        </a:lnSpc>
        <a:spcBef>
          <a:spcPts val="800"/>
        </a:spcBef>
        <a:buFont typeface="Arial" pitchFamily="34" charset="0"/>
        <a:buChar char="•"/>
        <a:defRPr sz="2133" kern="1200">
          <a:solidFill>
            <a:srgbClr val="595959"/>
          </a:solidFill>
          <a:latin typeface="Arial Nova" panose="020B0504020202020204" pitchFamily="34" charset="0"/>
          <a:ea typeface="+mn-ea"/>
          <a:cs typeface="+mn-cs"/>
        </a:defRPr>
      </a:lvl1pPr>
      <a:lvl2pPr marL="758286" indent="-380942" algn="l" defTabSz="1219018" rtl="0" eaLnBrk="1" latinLnBrk="0" hangingPunct="1">
        <a:lnSpc>
          <a:spcPct val="90000"/>
        </a:lnSpc>
        <a:spcBef>
          <a:spcPts val="800"/>
        </a:spcBef>
        <a:buFont typeface="Arial" pitchFamily="34" charset="0"/>
        <a:buChar char="–"/>
        <a:defRPr sz="1867" kern="1200">
          <a:solidFill>
            <a:srgbClr val="595959"/>
          </a:solidFill>
          <a:latin typeface="Arial Nova" panose="020B0504020202020204" pitchFamily="34" charset="0"/>
          <a:ea typeface="+mn-ea"/>
          <a:cs typeface="+mn-cs"/>
        </a:defRPr>
      </a:lvl2pPr>
      <a:lvl3pPr marL="1523771" indent="-304754" algn="l" defTabSz="121901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280"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789"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298"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806"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315"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824"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18" rtl="0" eaLnBrk="1" latinLnBrk="0" hangingPunct="1">
        <a:defRPr sz="2400" kern="1200">
          <a:solidFill>
            <a:schemeClr val="tx1"/>
          </a:solidFill>
          <a:latin typeface="+mn-lt"/>
          <a:ea typeface="+mn-ea"/>
          <a:cs typeface="+mn-cs"/>
        </a:defRPr>
      </a:lvl1pPr>
      <a:lvl2pPr marL="609509" algn="l" defTabSz="1219018" rtl="0" eaLnBrk="1" latinLnBrk="0" hangingPunct="1">
        <a:defRPr sz="2400" kern="1200">
          <a:solidFill>
            <a:schemeClr val="tx1"/>
          </a:solidFill>
          <a:latin typeface="+mn-lt"/>
          <a:ea typeface="+mn-ea"/>
          <a:cs typeface="+mn-cs"/>
        </a:defRPr>
      </a:lvl2pPr>
      <a:lvl3pPr marL="1219018" algn="l" defTabSz="1219018" rtl="0" eaLnBrk="1" latinLnBrk="0" hangingPunct="1">
        <a:defRPr sz="2400" kern="1200">
          <a:solidFill>
            <a:schemeClr val="tx1"/>
          </a:solidFill>
          <a:latin typeface="+mn-lt"/>
          <a:ea typeface="+mn-ea"/>
          <a:cs typeface="+mn-cs"/>
        </a:defRPr>
      </a:lvl3pPr>
      <a:lvl4pPr marL="1828526" algn="l" defTabSz="1219018" rtl="0" eaLnBrk="1" latinLnBrk="0" hangingPunct="1">
        <a:defRPr sz="2400" kern="1200">
          <a:solidFill>
            <a:schemeClr val="tx1"/>
          </a:solidFill>
          <a:latin typeface="+mn-lt"/>
          <a:ea typeface="+mn-ea"/>
          <a:cs typeface="+mn-cs"/>
        </a:defRPr>
      </a:lvl4pPr>
      <a:lvl5pPr marL="2438035" algn="l" defTabSz="1219018" rtl="0" eaLnBrk="1" latinLnBrk="0" hangingPunct="1">
        <a:defRPr sz="2400" kern="1200">
          <a:solidFill>
            <a:schemeClr val="tx1"/>
          </a:solidFill>
          <a:latin typeface="+mn-lt"/>
          <a:ea typeface="+mn-ea"/>
          <a:cs typeface="+mn-cs"/>
        </a:defRPr>
      </a:lvl5pPr>
      <a:lvl6pPr marL="3047544" algn="l" defTabSz="1219018" rtl="0" eaLnBrk="1" latinLnBrk="0" hangingPunct="1">
        <a:defRPr sz="2400" kern="1200">
          <a:solidFill>
            <a:schemeClr val="tx1"/>
          </a:solidFill>
          <a:latin typeface="+mn-lt"/>
          <a:ea typeface="+mn-ea"/>
          <a:cs typeface="+mn-cs"/>
        </a:defRPr>
      </a:lvl6pPr>
      <a:lvl7pPr marL="3657051" algn="l" defTabSz="1219018" rtl="0" eaLnBrk="1" latinLnBrk="0" hangingPunct="1">
        <a:defRPr sz="2400" kern="1200">
          <a:solidFill>
            <a:schemeClr val="tx1"/>
          </a:solidFill>
          <a:latin typeface="+mn-lt"/>
          <a:ea typeface="+mn-ea"/>
          <a:cs typeface="+mn-cs"/>
        </a:defRPr>
      </a:lvl7pPr>
      <a:lvl8pPr marL="4266561" algn="l" defTabSz="1219018" rtl="0" eaLnBrk="1" latinLnBrk="0" hangingPunct="1">
        <a:defRPr sz="2400" kern="1200">
          <a:solidFill>
            <a:schemeClr val="tx1"/>
          </a:solidFill>
          <a:latin typeface="+mn-lt"/>
          <a:ea typeface="+mn-ea"/>
          <a:cs typeface="+mn-cs"/>
        </a:defRPr>
      </a:lvl8pPr>
      <a:lvl9pPr marL="4876069" algn="l" defTabSz="1219018"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1" y="1368215"/>
            <a:ext cx="11216217" cy="4878071"/>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11048577" y="6356353"/>
            <a:ext cx="650240" cy="366183"/>
          </a:xfrm>
          <a:prstGeom prst="rect">
            <a:avLst/>
          </a:prstGeom>
        </p:spPr>
        <p:txBody>
          <a:bodyPr vert="horz" lIns="91428" tIns="45715" rIns="0" bIns="45715" rtlCol="0" anchor="ctr"/>
          <a:lstStyle>
            <a:lvl1pPr algn="r">
              <a:defRPr sz="1333">
                <a:solidFill>
                  <a:schemeClr val="tx1">
                    <a:tint val="75000"/>
                  </a:schemeClr>
                </a:solidFill>
                <a:latin typeface="Arial Nova" panose="020B0504020202020204" pitchFamily="34" charset="0"/>
              </a:defRPr>
            </a:lvl1pPr>
          </a:lstStyle>
          <a:p>
            <a:fld id="{D6AB342A-830E-438F-A6A8-BEDF509AB0A8}" type="slidenum">
              <a:rPr lang="en-US" smtClean="0"/>
              <a:pPr/>
              <a:t>‹#›</a:t>
            </a:fld>
            <a:endParaRPr lang="en-US"/>
          </a:p>
        </p:txBody>
      </p:sp>
      <p:sp>
        <p:nvSpPr>
          <p:cNvPr id="13" name="Title Placeholder 11"/>
          <p:cNvSpPr>
            <a:spLocks noGrp="1"/>
          </p:cNvSpPr>
          <p:nvPr>
            <p:ph type="title"/>
          </p:nvPr>
        </p:nvSpPr>
        <p:spPr>
          <a:xfrm>
            <a:off x="432000" y="505085"/>
            <a:ext cx="10049933" cy="461655"/>
          </a:xfrm>
          <a:prstGeom prst="rect">
            <a:avLst/>
          </a:prstGeom>
        </p:spPr>
        <p:txBody>
          <a:bodyPr vert="horz" wrap="square" lIns="0" tIns="45715" rIns="91428" bIns="45715" rtlCol="0" anchor="ctr">
            <a:spAutoFit/>
          </a:body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TITLE OF THE SLIDE GOES HERE</a:t>
            </a:r>
          </a:p>
        </p:txBody>
      </p:sp>
    </p:spTree>
    <p:extLst>
      <p:ext uri="{BB962C8B-B14F-4D97-AF65-F5344CB8AC3E}">
        <p14:creationId xmlns:p14="http://schemas.microsoft.com/office/powerpoint/2010/main" val="245170166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73" r:id="rId13"/>
    <p:sldLayoutId id="2147483813" r:id="rId14"/>
  </p:sldLayoutIdLst>
  <p:txStyles>
    <p:titleStyle>
      <a:lvl1pPr algn="l" defTabSz="1219018" rtl="0" eaLnBrk="1" latinLnBrk="0" hangingPunct="1">
        <a:spcBef>
          <a:spcPct val="0"/>
        </a:spcBef>
        <a:buNone/>
        <a:defRPr kumimoji="0" lang="en-US" sz="2400"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p:titleStyle>
    <p:bodyStyle>
      <a:lvl1pPr marL="302355" indent="-302355" algn="l" defTabSz="1219018" rtl="0" eaLnBrk="1" latinLnBrk="0" hangingPunct="1">
        <a:lnSpc>
          <a:spcPct val="90000"/>
        </a:lnSpc>
        <a:spcBef>
          <a:spcPts val="800"/>
        </a:spcBef>
        <a:buFont typeface="Arial" pitchFamily="34" charset="0"/>
        <a:buChar char="•"/>
        <a:defRPr sz="2133" kern="1200">
          <a:solidFill>
            <a:srgbClr val="595959"/>
          </a:solidFill>
          <a:latin typeface="Arial Nova" panose="020B0504020202020204" pitchFamily="34" charset="0"/>
          <a:ea typeface="+mn-ea"/>
          <a:cs typeface="+mn-cs"/>
        </a:defRPr>
      </a:lvl1pPr>
      <a:lvl2pPr marL="758286" indent="-380942" algn="l" defTabSz="1219018" rtl="0" eaLnBrk="1" latinLnBrk="0" hangingPunct="1">
        <a:lnSpc>
          <a:spcPct val="90000"/>
        </a:lnSpc>
        <a:spcBef>
          <a:spcPts val="800"/>
        </a:spcBef>
        <a:buFont typeface="Arial" pitchFamily="34" charset="0"/>
        <a:buChar char="–"/>
        <a:defRPr sz="1867" kern="1200">
          <a:solidFill>
            <a:srgbClr val="595959"/>
          </a:solidFill>
          <a:latin typeface="Arial Nova" panose="020B0504020202020204" pitchFamily="34" charset="0"/>
          <a:ea typeface="+mn-ea"/>
          <a:cs typeface="+mn-cs"/>
        </a:defRPr>
      </a:lvl2pPr>
      <a:lvl3pPr marL="1523771" indent="-304754" algn="l" defTabSz="121901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280"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789"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298"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806"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315"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824"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18" rtl="0" eaLnBrk="1" latinLnBrk="0" hangingPunct="1">
        <a:defRPr sz="2400" kern="1200">
          <a:solidFill>
            <a:schemeClr val="tx1"/>
          </a:solidFill>
          <a:latin typeface="+mn-lt"/>
          <a:ea typeface="+mn-ea"/>
          <a:cs typeface="+mn-cs"/>
        </a:defRPr>
      </a:lvl1pPr>
      <a:lvl2pPr marL="609509" algn="l" defTabSz="1219018" rtl="0" eaLnBrk="1" latinLnBrk="0" hangingPunct="1">
        <a:defRPr sz="2400" kern="1200">
          <a:solidFill>
            <a:schemeClr val="tx1"/>
          </a:solidFill>
          <a:latin typeface="+mn-lt"/>
          <a:ea typeface="+mn-ea"/>
          <a:cs typeface="+mn-cs"/>
        </a:defRPr>
      </a:lvl2pPr>
      <a:lvl3pPr marL="1219018" algn="l" defTabSz="1219018" rtl="0" eaLnBrk="1" latinLnBrk="0" hangingPunct="1">
        <a:defRPr sz="2400" kern="1200">
          <a:solidFill>
            <a:schemeClr val="tx1"/>
          </a:solidFill>
          <a:latin typeface="+mn-lt"/>
          <a:ea typeface="+mn-ea"/>
          <a:cs typeface="+mn-cs"/>
        </a:defRPr>
      </a:lvl3pPr>
      <a:lvl4pPr marL="1828526" algn="l" defTabSz="1219018" rtl="0" eaLnBrk="1" latinLnBrk="0" hangingPunct="1">
        <a:defRPr sz="2400" kern="1200">
          <a:solidFill>
            <a:schemeClr val="tx1"/>
          </a:solidFill>
          <a:latin typeface="+mn-lt"/>
          <a:ea typeface="+mn-ea"/>
          <a:cs typeface="+mn-cs"/>
        </a:defRPr>
      </a:lvl4pPr>
      <a:lvl5pPr marL="2438035" algn="l" defTabSz="1219018" rtl="0" eaLnBrk="1" latinLnBrk="0" hangingPunct="1">
        <a:defRPr sz="2400" kern="1200">
          <a:solidFill>
            <a:schemeClr val="tx1"/>
          </a:solidFill>
          <a:latin typeface="+mn-lt"/>
          <a:ea typeface="+mn-ea"/>
          <a:cs typeface="+mn-cs"/>
        </a:defRPr>
      </a:lvl5pPr>
      <a:lvl6pPr marL="3047544" algn="l" defTabSz="1219018" rtl="0" eaLnBrk="1" latinLnBrk="0" hangingPunct="1">
        <a:defRPr sz="2400" kern="1200">
          <a:solidFill>
            <a:schemeClr val="tx1"/>
          </a:solidFill>
          <a:latin typeface="+mn-lt"/>
          <a:ea typeface="+mn-ea"/>
          <a:cs typeface="+mn-cs"/>
        </a:defRPr>
      </a:lvl6pPr>
      <a:lvl7pPr marL="3657051" algn="l" defTabSz="1219018" rtl="0" eaLnBrk="1" latinLnBrk="0" hangingPunct="1">
        <a:defRPr sz="2400" kern="1200">
          <a:solidFill>
            <a:schemeClr val="tx1"/>
          </a:solidFill>
          <a:latin typeface="+mn-lt"/>
          <a:ea typeface="+mn-ea"/>
          <a:cs typeface="+mn-cs"/>
        </a:defRPr>
      </a:lvl7pPr>
      <a:lvl8pPr marL="4266561" algn="l" defTabSz="1219018" rtl="0" eaLnBrk="1" latinLnBrk="0" hangingPunct="1">
        <a:defRPr sz="2400" kern="1200">
          <a:solidFill>
            <a:schemeClr val="tx1"/>
          </a:solidFill>
          <a:latin typeface="+mn-lt"/>
          <a:ea typeface="+mn-ea"/>
          <a:cs typeface="+mn-cs"/>
        </a:defRPr>
      </a:lvl8pPr>
      <a:lvl9pPr marL="4876069" algn="l" defTabSz="1219018"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2" descr="sify_white_plain"/>
          <p:cNvPicPr>
            <a:picLocks noChangeAspect="1" noChangeArrowheads="1"/>
          </p:cNvPicPr>
          <p:nvPr/>
        </p:nvPicPr>
        <p:blipFill>
          <a:blip r:embed="rId16" cstate="print"/>
          <a:srcRect/>
          <a:stretch>
            <a:fillRect/>
          </a:stretch>
        </p:blipFill>
        <p:spPr bwMode="auto">
          <a:xfrm>
            <a:off x="2" y="1"/>
            <a:ext cx="12187767" cy="6859588"/>
          </a:xfrm>
          <a:prstGeom prst="rect">
            <a:avLst/>
          </a:prstGeom>
          <a:noFill/>
          <a:ln w="9525">
            <a:noFill/>
            <a:miter lim="800000"/>
            <a:headEnd/>
            <a:tailEnd/>
          </a:ln>
        </p:spPr>
      </p:pic>
      <p:sp>
        <p:nvSpPr>
          <p:cNvPr id="349187" name="Rectangle 3"/>
          <p:cNvSpPr>
            <a:spLocks noGrp="1" noChangeArrowheads="1"/>
          </p:cNvSpPr>
          <p:nvPr>
            <p:ph type="dt" sz="half" idx="2"/>
          </p:nvPr>
        </p:nvSpPr>
        <p:spPr bwMode="auto">
          <a:xfrm>
            <a:off x="609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fontAlgn="auto">
              <a:spcBef>
                <a:spcPct val="0"/>
              </a:spcBef>
              <a:spcAft>
                <a:spcPts val="0"/>
              </a:spcAft>
              <a:buFontTx/>
              <a:buNone/>
              <a:defRPr sz="1400" b="0">
                <a:latin typeface="Arial" charset="0"/>
              </a:defRPr>
            </a:lvl1pPr>
          </a:lstStyle>
          <a:p>
            <a:pPr defTabSz="1219018">
              <a:defRPr/>
            </a:pPr>
            <a:fld id="{810FD005-3AE4-48F6-9336-EAB11FEFB310}" type="datetimeFigureOut">
              <a:rPr lang="en-US" smtClean="0">
                <a:solidFill>
                  <a:srgbClr val="606A74"/>
                </a:solidFill>
              </a:rPr>
              <a:pPr defTabSz="1219018">
                <a:defRPr/>
              </a:pPr>
              <a:t>11/19/2024</a:t>
            </a:fld>
            <a:endParaRPr lang="en-US">
              <a:solidFill>
                <a:srgbClr val="606A74"/>
              </a:solidFill>
            </a:endParaRPr>
          </a:p>
        </p:txBody>
      </p:sp>
      <p:sp>
        <p:nvSpPr>
          <p:cNvPr id="349188" name="Rectangle 4"/>
          <p:cNvSpPr>
            <a:spLocks noGrp="1" noChangeArrowheads="1"/>
          </p:cNvSpPr>
          <p:nvPr>
            <p:ph type="ftr" sz="quarter" idx="3"/>
          </p:nvPr>
        </p:nvSpPr>
        <p:spPr bwMode="auto">
          <a:xfrm>
            <a:off x="4165600" y="6245225"/>
            <a:ext cx="3860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fontAlgn="auto">
              <a:spcBef>
                <a:spcPct val="0"/>
              </a:spcBef>
              <a:spcAft>
                <a:spcPts val="0"/>
              </a:spcAft>
              <a:buFontTx/>
              <a:buNone/>
              <a:defRPr sz="1400" b="0">
                <a:latin typeface="Arial" charset="0"/>
              </a:defRPr>
            </a:lvl1pPr>
          </a:lstStyle>
          <a:p>
            <a:pPr defTabSz="1219018">
              <a:defRPr/>
            </a:pPr>
            <a:endParaRPr lang="en-US">
              <a:solidFill>
                <a:srgbClr val="606A74"/>
              </a:solidFill>
            </a:endParaRPr>
          </a:p>
        </p:txBody>
      </p:sp>
      <p:sp>
        <p:nvSpPr>
          <p:cNvPr id="349189" name="Rectangle 5"/>
          <p:cNvSpPr>
            <a:spLocks noGrp="1" noChangeArrowheads="1"/>
          </p:cNvSpPr>
          <p:nvPr>
            <p:ph type="sldNum" sz="quarter" idx="4"/>
          </p:nvPr>
        </p:nvSpPr>
        <p:spPr bwMode="auto">
          <a:xfrm>
            <a:off x="8737600" y="6245225"/>
            <a:ext cx="2844800" cy="476251"/>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fontAlgn="auto">
              <a:spcBef>
                <a:spcPct val="0"/>
              </a:spcBef>
              <a:spcAft>
                <a:spcPts val="0"/>
              </a:spcAft>
              <a:buFontTx/>
              <a:buNone/>
              <a:defRPr sz="1400" b="0">
                <a:latin typeface="Arial" charset="0"/>
              </a:defRPr>
            </a:lvl1pPr>
          </a:lstStyle>
          <a:p>
            <a:pPr defTabSz="1219018">
              <a:defRPr/>
            </a:pPr>
            <a:fld id="{066F9EE3-8671-4A1F-813D-4DB90EB98A3D}" type="slidenum">
              <a:rPr lang="en-US" smtClean="0">
                <a:solidFill>
                  <a:srgbClr val="606A74"/>
                </a:solidFill>
              </a:rPr>
              <a:pPr defTabSz="1219018">
                <a:defRPr/>
              </a:pPr>
              <a:t>‹#›</a:t>
            </a:fld>
            <a:endParaRPr lang="en-US">
              <a:solidFill>
                <a:srgbClr val="606A74"/>
              </a:solidFill>
            </a:endParaRPr>
          </a:p>
        </p:txBody>
      </p:sp>
      <p:sp>
        <p:nvSpPr>
          <p:cNvPr id="1030" name="Rectangle 6"/>
          <p:cNvSpPr>
            <a:spLocks noGrp="1" noChangeArrowheads="1"/>
          </p:cNvSpPr>
          <p:nvPr>
            <p:ph type="title"/>
          </p:nvPr>
        </p:nvSpPr>
        <p:spPr bwMode="auto">
          <a:xfrm>
            <a:off x="609600" y="136525"/>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IN"/>
          </a:p>
        </p:txBody>
      </p:sp>
      <p:sp>
        <p:nvSpPr>
          <p:cNvPr id="1031" name="Rectangle 7"/>
          <p:cNvSpPr>
            <a:spLocks noGrp="1" noChangeArrowheads="1"/>
          </p:cNvSpPr>
          <p:nvPr>
            <p:ph type="body" idx="1"/>
          </p:nvPr>
        </p:nvSpPr>
        <p:spPr bwMode="auto">
          <a:xfrm>
            <a:off x="609600" y="2362200"/>
            <a:ext cx="10972800" cy="3810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4285013358"/>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Lst>
  <p:transition/>
  <p:txStyles>
    <p:titleStyle>
      <a:lvl1pPr algn="l" rtl="0" eaLnBrk="1" fontAlgn="base" hangingPunct="1">
        <a:spcBef>
          <a:spcPct val="0"/>
        </a:spcBef>
        <a:spcAft>
          <a:spcPct val="0"/>
        </a:spcAft>
        <a:defRPr sz="3600" b="1">
          <a:solidFill>
            <a:schemeClr val="bg2">
              <a:lumMod val="50000"/>
            </a:schemeClr>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3600" b="1">
          <a:solidFill>
            <a:schemeClr val="tx1"/>
          </a:solidFill>
          <a:latin typeface="TheSansOffice" pitchFamily="34" charset="0"/>
        </a:defRPr>
      </a:lvl2pPr>
      <a:lvl3pPr algn="l" rtl="0" eaLnBrk="1" fontAlgn="base" hangingPunct="1">
        <a:spcBef>
          <a:spcPct val="0"/>
        </a:spcBef>
        <a:spcAft>
          <a:spcPct val="0"/>
        </a:spcAft>
        <a:defRPr sz="3600" b="1">
          <a:solidFill>
            <a:schemeClr val="tx1"/>
          </a:solidFill>
          <a:latin typeface="TheSansOffice" pitchFamily="34" charset="0"/>
        </a:defRPr>
      </a:lvl3pPr>
      <a:lvl4pPr algn="l" rtl="0" eaLnBrk="1" fontAlgn="base" hangingPunct="1">
        <a:spcBef>
          <a:spcPct val="0"/>
        </a:spcBef>
        <a:spcAft>
          <a:spcPct val="0"/>
        </a:spcAft>
        <a:defRPr sz="3600" b="1">
          <a:solidFill>
            <a:schemeClr val="tx1"/>
          </a:solidFill>
          <a:latin typeface="TheSansOffice" pitchFamily="34" charset="0"/>
        </a:defRPr>
      </a:lvl4pPr>
      <a:lvl5pPr algn="l" rtl="0" eaLnBrk="1" fontAlgn="base" hangingPunct="1">
        <a:spcBef>
          <a:spcPct val="0"/>
        </a:spcBef>
        <a:spcAft>
          <a:spcPct val="0"/>
        </a:spcAft>
        <a:defRPr sz="3600" b="1">
          <a:solidFill>
            <a:schemeClr val="tx1"/>
          </a:solidFill>
          <a:latin typeface="TheSansOffice" pitchFamily="34" charset="0"/>
        </a:defRPr>
      </a:lvl5pPr>
      <a:lvl6pPr marL="457189" algn="l" rtl="0" eaLnBrk="1" fontAlgn="base" hangingPunct="1">
        <a:spcBef>
          <a:spcPct val="0"/>
        </a:spcBef>
        <a:spcAft>
          <a:spcPct val="0"/>
        </a:spcAft>
        <a:defRPr sz="3600" b="1">
          <a:solidFill>
            <a:schemeClr val="tx1"/>
          </a:solidFill>
          <a:latin typeface="TheSansOffice" pitchFamily="34" charset="0"/>
        </a:defRPr>
      </a:lvl6pPr>
      <a:lvl7pPr marL="914377" algn="l" rtl="0" eaLnBrk="1" fontAlgn="base" hangingPunct="1">
        <a:spcBef>
          <a:spcPct val="0"/>
        </a:spcBef>
        <a:spcAft>
          <a:spcPct val="0"/>
        </a:spcAft>
        <a:defRPr sz="3600" b="1">
          <a:solidFill>
            <a:schemeClr val="tx1"/>
          </a:solidFill>
          <a:latin typeface="TheSansOffice" pitchFamily="34" charset="0"/>
        </a:defRPr>
      </a:lvl7pPr>
      <a:lvl8pPr marL="1371566" algn="l" rtl="0" eaLnBrk="1" fontAlgn="base" hangingPunct="1">
        <a:spcBef>
          <a:spcPct val="0"/>
        </a:spcBef>
        <a:spcAft>
          <a:spcPct val="0"/>
        </a:spcAft>
        <a:defRPr sz="3600" b="1">
          <a:solidFill>
            <a:schemeClr val="tx1"/>
          </a:solidFill>
          <a:latin typeface="TheSansOffice" pitchFamily="34" charset="0"/>
        </a:defRPr>
      </a:lvl8pPr>
      <a:lvl9pPr marL="1828754" algn="l" rtl="0" eaLnBrk="1" fontAlgn="base" hangingPunct="1">
        <a:spcBef>
          <a:spcPct val="0"/>
        </a:spcBef>
        <a:spcAft>
          <a:spcPct val="0"/>
        </a:spcAft>
        <a:defRPr sz="3600" b="1">
          <a:solidFill>
            <a:schemeClr val="tx1"/>
          </a:solidFill>
          <a:latin typeface="TheSansOffice" pitchFamily="34" charset="0"/>
        </a:defRPr>
      </a:lvl9pPr>
    </p:titleStyle>
    <p:bodyStyle>
      <a:lvl1pPr marL="342891" indent="-342891" algn="l" rtl="0" eaLnBrk="1" fontAlgn="base" hangingPunct="1">
        <a:spcBef>
          <a:spcPct val="20000"/>
        </a:spcBef>
        <a:spcAft>
          <a:spcPct val="0"/>
        </a:spcAft>
        <a:buFont typeface="Wingdings" pitchFamily="2" charset="2"/>
        <a:buChar char="§"/>
        <a:defRPr sz="2400">
          <a:solidFill>
            <a:schemeClr val="bg2">
              <a:lumMod val="50000"/>
            </a:schemeClr>
          </a:solidFill>
          <a:latin typeface="Arial" panose="020B0604020202020204" pitchFamily="34" charset="0"/>
          <a:ea typeface="+mn-ea"/>
          <a:cs typeface="Arial" panose="020B0604020202020204" pitchFamily="34" charset="0"/>
        </a:defRPr>
      </a:lvl1pPr>
      <a:lvl2pPr marL="742932" indent="-285744" algn="l" rtl="0" eaLnBrk="1" fontAlgn="base" hangingPunct="1">
        <a:spcBef>
          <a:spcPct val="20000"/>
        </a:spcBef>
        <a:spcAft>
          <a:spcPct val="0"/>
        </a:spcAft>
        <a:buFont typeface="Wingdings" pitchFamily="2" charset="2"/>
        <a:buChar char="§"/>
        <a:defRPr sz="2000">
          <a:solidFill>
            <a:schemeClr val="bg2">
              <a:lumMod val="50000"/>
            </a:schemeClr>
          </a:solidFill>
          <a:latin typeface="Arial" panose="020B0604020202020204" pitchFamily="34" charset="0"/>
          <a:cs typeface="Arial" panose="020B0604020202020204" pitchFamily="34" charset="0"/>
        </a:defRPr>
      </a:lvl2pPr>
      <a:lvl3pPr marL="1142971" indent="-228594" algn="l" rtl="0" eaLnBrk="1" fontAlgn="base" hangingPunct="1">
        <a:spcBef>
          <a:spcPct val="20000"/>
        </a:spcBef>
        <a:spcAft>
          <a:spcPct val="0"/>
        </a:spcAft>
        <a:buFont typeface="Wingdings" pitchFamily="2" charset="2"/>
        <a:buChar char="§"/>
        <a:defRPr sz="2400">
          <a:solidFill>
            <a:schemeClr val="bg2">
              <a:lumMod val="50000"/>
            </a:schemeClr>
          </a:solidFill>
          <a:latin typeface="Arial" panose="020B0604020202020204" pitchFamily="34" charset="0"/>
          <a:cs typeface="Arial" panose="020B0604020202020204" pitchFamily="34" charset="0"/>
        </a:defRPr>
      </a:lvl3pPr>
      <a:lvl4pPr marL="1600160" indent="-228594" algn="l" rtl="0" eaLnBrk="1" fontAlgn="base" hangingPunct="1">
        <a:spcBef>
          <a:spcPct val="20000"/>
        </a:spcBef>
        <a:spcAft>
          <a:spcPct val="0"/>
        </a:spcAft>
        <a:buFont typeface="Wingdings" pitchFamily="2" charset="2"/>
        <a:buChar char="§"/>
        <a:defRPr sz="1600">
          <a:solidFill>
            <a:schemeClr val="bg2">
              <a:lumMod val="50000"/>
            </a:schemeClr>
          </a:solidFill>
          <a:latin typeface="Arial" panose="020B0604020202020204" pitchFamily="34" charset="0"/>
          <a:cs typeface="Arial" panose="020B0604020202020204" pitchFamily="34" charset="0"/>
        </a:defRPr>
      </a:lvl4pPr>
      <a:lvl5pPr marL="2057349" indent="-228594" algn="l" rtl="0" eaLnBrk="1" fontAlgn="base" hangingPunct="1">
        <a:spcBef>
          <a:spcPct val="20000"/>
        </a:spcBef>
        <a:spcAft>
          <a:spcPct val="0"/>
        </a:spcAft>
        <a:buFont typeface="Wingdings" pitchFamily="2" charset="2"/>
        <a:buChar char="§"/>
        <a:defRPr sz="1600">
          <a:solidFill>
            <a:schemeClr val="bg2">
              <a:lumMod val="50000"/>
            </a:schemeClr>
          </a:solidFill>
          <a:latin typeface="Arial" panose="020B0604020202020204" pitchFamily="34" charset="0"/>
          <a:cs typeface="Arial" panose="020B0604020202020204" pitchFamily="34" charset="0"/>
        </a:defRPr>
      </a:lvl5pPr>
      <a:lvl6pPr marL="2514537" indent="-228594" algn="l" rtl="0" eaLnBrk="1" fontAlgn="base" hangingPunct="1">
        <a:spcBef>
          <a:spcPct val="20000"/>
        </a:spcBef>
        <a:spcAft>
          <a:spcPct val="0"/>
        </a:spcAft>
        <a:buFont typeface="Wingdings" pitchFamily="2" charset="2"/>
        <a:buChar char="§"/>
        <a:defRPr sz="1600">
          <a:solidFill>
            <a:schemeClr val="tx1"/>
          </a:solidFill>
          <a:latin typeface="+mn-lt"/>
        </a:defRPr>
      </a:lvl6pPr>
      <a:lvl7pPr marL="2971726" indent="-228594" algn="l" rtl="0" eaLnBrk="1" fontAlgn="base" hangingPunct="1">
        <a:spcBef>
          <a:spcPct val="20000"/>
        </a:spcBef>
        <a:spcAft>
          <a:spcPct val="0"/>
        </a:spcAft>
        <a:buFont typeface="Wingdings" pitchFamily="2" charset="2"/>
        <a:buChar char="§"/>
        <a:defRPr sz="1600">
          <a:solidFill>
            <a:schemeClr val="tx1"/>
          </a:solidFill>
          <a:latin typeface="+mn-lt"/>
        </a:defRPr>
      </a:lvl7pPr>
      <a:lvl8pPr marL="3428914" indent="-228594" algn="l" rtl="0" eaLnBrk="1" fontAlgn="base" hangingPunct="1">
        <a:spcBef>
          <a:spcPct val="20000"/>
        </a:spcBef>
        <a:spcAft>
          <a:spcPct val="0"/>
        </a:spcAft>
        <a:buFont typeface="Wingdings" pitchFamily="2" charset="2"/>
        <a:buChar char="§"/>
        <a:defRPr sz="1600">
          <a:solidFill>
            <a:schemeClr val="tx1"/>
          </a:solidFill>
          <a:latin typeface="+mn-lt"/>
        </a:defRPr>
      </a:lvl8pPr>
      <a:lvl9pPr marL="3886103" indent="-228594" algn="l" rtl="0" eaLnBrk="1" fontAlgn="base" hangingPunct="1">
        <a:spcBef>
          <a:spcPct val="20000"/>
        </a:spcBef>
        <a:spcAft>
          <a:spcPct val="0"/>
        </a:spcAft>
        <a:buFont typeface="Wingdings" pitchFamily="2" charset="2"/>
        <a:buChar char="§"/>
        <a:defRPr sz="16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1" y="1368215"/>
            <a:ext cx="11216217" cy="4878071"/>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11048577" y="6356353"/>
            <a:ext cx="650240" cy="366183"/>
          </a:xfrm>
          <a:prstGeom prst="rect">
            <a:avLst/>
          </a:prstGeom>
        </p:spPr>
        <p:txBody>
          <a:bodyPr vert="horz" lIns="91428" tIns="45715" rIns="0" bIns="45715" rtlCol="0" anchor="ctr"/>
          <a:lstStyle>
            <a:lvl1pPr algn="r">
              <a:defRPr sz="1333">
                <a:solidFill>
                  <a:schemeClr val="tx1">
                    <a:tint val="75000"/>
                  </a:schemeClr>
                </a:solidFill>
                <a:latin typeface="Arial Nova" panose="020B0504020202020204" pitchFamily="34" charset="0"/>
              </a:defRPr>
            </a:lvl1pPr>
          </a:lstStyle>
          <a:p>
            <a:fld id="{D6AB342A-830E-438F-A6A8-BEDF509AB0A8}" type="slidenum">
              <a:rPr lang="en-US" smtClean="0"/>
              <a:pPr/>
              <a:t>‹#›</a:t>
            </a:fld>
            <a:endParaRPr lang="en-US"/>
          </a:p>
        </p:txBody>
      </p:sp>
      <p:sp>
        <p:nvSpPr>
          <p:cNvPr id="13" name="Title Placeholder 11"/>
          <p:cNvSpPr>
            <a:spLocks noGrp="1"/>
          </p:cNvSpPr>
          <p:nvPr>
            <p:ph type="title"/>
          </p:nvPr>
        </p:nvSpPr>
        <p:spPr>
          <a:xfrm>
            <a:off x="432000" y="505085"/>
            <a:ext cx="10049933" cy="461655"/>
          </a:xfrm>
          <a:prstGeom prst="rect">
            <a:avLst/>
          </a:prstGeom>
        </p:spPr>
        <p:txBody>
          <a:bodyPr vert="horz" wrap="square" lIns="0" tIns="45715" rIns="91428" bIns="45715" rtlCol="0" anchor="ctr">
            <a:spAutoFit/>
          </a:body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TITLE OF THE SLIDE GOES HERE</a:t>
            </a:r>
          </a:p>
        </p:txBody>
      </p:sp>
    </p:spTree>
    <p:extLst>
      <p:ext uri="{BB962C8B-B14F-4D97-AF65-F5344CB8AC3E}">
        <p14:creationId xmlns:p14="http://schemas.microsoft.com/office/powerpoint/2010/main" val="279399249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72" r:id="rId10"/>
    <p:sldLayoutId id="2147483744" r:id="rId11"/>
    <p:sldLayoutId id="2147483812" r:id="rId12"/>
  </p:sldLayoutIdLst>
  <p:txStyles>
    <p:titleStyle>
      <a:lvl1pPr algn="l" defTabSz="1219018" rtl="0" eaLnBrk="1" latinLnBrk="0" hangingPunct="1">
        <a:spcBef>
          <a:spcPct val="0"/>
        </a:spcBef>
        <a:buNone/>
        <a:defRPr kumimoji="0" lang="en-US" sz="2400" b="1" i="0" u="none" strike="noStrike" kern="1200" cap="all" spc="0" normalizeH="0" baseline="0" noProof="0" dirty="0" smtClean="0">
          <a:ln>
            <a:noFill/>
          </a:ln>
          <a:solidFill>
            <a:srgbClr val="595959"/>
          </a:solidFill>
          <a:effectLst/>
          <a:uLnTx/>
          <a:uFillTx/>
          <a:latin typeface="Arial Nova" panose="020B0504020202020204" pitchFamily="34" charset="0"/>
          <a:ea typeface="+mj-ea"/>
          <a:cs typeface="+mj-cs"/>
        </a:defRPr>
      </a:lvl1pPr>
    </p:titleStyle>
    <p:bodyStyle>
      <a:lvl1pPr marL="302355" indent="-302355" algn="l" defTabSz="1219018" rtl="0" eaLnBrk="1" latinLnBrk="0" hangingPunct="1">
        <a:lnSpc>
          <a:spcPct val="90000"/>
        </a:lnSpc>
        <a:spcBef>
          <a:spcPts val="800"/>
        </a:spcBef>
        <a:buFont typeface="Arial" pitchFamily="34" charset="0"/>
        <a:buChar char="•"/>
        <a:defRPr sz="2133" kern="1200">
          <a:solidFill>
            <a:srgbClr val="595959"/>
          </a:solidFill>
          <a:latin typeface="Arial Nova" panose="020B0504020202020204" pitchFamily="34" charset="0"/>
          <a:ea typeface="+mn-ea"/>
          <a:cs typeface="+mn-cs"/>
        </a:defRPr>
      </a:lvl1pPr>
      <a:lvl2pPr marL="758286" indent="-380942" algn="l" defTabSz="1219018" rtl="0" eaLnBrk="1" latinLnBrk="0" hangingPunct="1">
        <a:lnSpc>
          <a:spcPct val="90000"/>
        </a:lnSpc>
        <a:spcBef>
          <a:spcPts val="800"/>
        </a:spcBef>
        <a:buFont typeface="Arial" pitchFamily="34" charset="0"/>
        <a:buChar char="–"/>
        <a:defRPr sz="1867" kern="1200">
          <a:solidFill>
            <a:srgbClr val="595959"/>
          </a:solidFill>
          <a:latin typeface="Arial Nova" panose="020B0504020202020204" pitchFamily="34" charset="0"/>
          <a:ea typeface="+mn-ea"/>
          <a:cs typeface="+mn-cs"/>
        </a:defRPr>
      </a:lvl2pPr>
      <a:lvl3pPr marL="1523771" indent="-304754" algn="l" defTabSz="121901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280"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789"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298"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806"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315"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824"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18" rtl="0" eaLnBrk="1" latinLnBrk="0" hangingPunct="1">
        <a:defRPr sz="2400" kern="1200">
          <a:solidFill>
            <a:schemeClr val="tx1"/>
          </a:solidFill>
          <a:latin typeface="+mn-lt"/>
          <a:ea typeface="+mn-ea"/>
          <a:cs typeface="+mn-cs"/>
        </a:defRPr>
      </a:lvl1pPr>
      <a:lvl2pPr marL="609509" algn="l" defTabSz="1219018" rtl="0" eaLnBrk="1" latinLnBrk="0" hangingPunct="1">
        <a:defRPr sz="2400" kern="1200">
          <a:solidFill>
            <a:schemeClr val="tx1"/>
          </a:solidFill>
          <a:latin typeface="+mn-lt"/>
          <a:ea typeface="+mn-ea"/>
          <a:cs typeface="+mn-cs"/>
        </a:defRPr>
      </a:lvl2pPr>
      <a:lvl3pPr marL="1219018" algn="l" defTabSz="1219018" rtl="0" eaLnBrk="1" latinLnBrk="0" hangingPunct="1">
        <a:defRPr sz="2400" kern="1200">
          <a:solidFill>
            <a:schemeClr val="tx1"/>
          </a:solidFill>
          <a:latin typeface="+mn-lt"/>
          <a:ea typeface="+mn-ea"/>
          <a:cs typeface="+mn-cs"/>
        </a:defRPr>
      </a:lvl3pPr>
      <a:lvl4pPr marL="1828526" algn="l" defTabSz="1219018" rtl="0" eaLnBrk="1" latinLnBrk="0" hangingPunct="1">
        <a:defRPr sz="2400" kern="1200">
          <a:solidFill>
            <a:schemeClr val="tx1"/>
          </a:solidFill>
          <a:latin typeface="+mn-lt"/>
          <a:ea typeface="+mn-ea"/>
          <a:cs typeface="+mn-cs"/>
        </a:defRPr>
      </a:lvl4pPr>
      <a:lvl5pPr marL="2438035" algn="l" defTabSz="1219018" rtl="0" eaLnBrk="1" latinLnBrk="0" hangingPunct="1">
        <a:defRPr sz="2400" kern="1200">
          <a:solidFill>
            <a:schemeClr val="tx1"/>
          </a:solidFill>
          <a:latin typeface="+mn-lt"/>
          <a:ea typeface="+mn-ea"/>
          <a:cs typeface="+mn-cs"/>
        </a:defRPr>
      </a:lvl5pPr>
      <a:lvl6pPr marL="3047544" algn="l" defTabSz="1219018" rtl="0" eaLnBrk="1" latinLnBrk="0" hangingPunct="1">
        <a:defRPr sz="2400" kern="1200">
          <a:solidFill>
            <a:schemeClr val="tx1"/>
          </a:solidFill>
          <a:latin typeface="+mn-lt"/>
          <a:ea typeface="+mn-ea"/>
          <a:cs typeface="+mn-cs"/>
        </a:defRPr>
      </a:lvl6pPr>
      <a:lvl7pPr marL="3657051" algn="l" defTabSz="1219018" rtl="0" eaLnBrk="1" latinLnBrk="0" hangingPunct="1">
        <a:defRPr sz="2400" kern="1200">
          <a:solidFill>
            <a:schemeClr val="tx1"/>
          </a:solidFill>
          <a:latin typeface="+mn-lt"/>
          <a:ea typeface="+mn-ea"/>
          <a:cs typeface="+mn-cs"/>
        </a:defRPr>
      </a:lvl7pPr>
      <a:lvl8pPr marL="4266561" algn="l" defTabSz="1219018" rtl="0" eaLnBrk="1" latinLnBrk="0" hangingPunct="1">
        <a:defRPr sz="2400" kern="1200">
          <a:solidFill>
            <a:schemeClr val="tx1"/>
          </a:solidFill>
          <a:latin typeface="+mn-lt"/>
          <a:ea typeface="+mn-ea"/>
          <a:cs typeface="+mn-cs"/>
        </a:defRPr>
      </a:lvl8pPr>
      <a:lvl9pPr marL="4876069" algn="l" defTabSz="1219018" rtl="0" eaLnBrk="1" latinLnBrk="0" hangingPunct="1">
        <a:defRPr sz="24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0" y="1316568"/>
            <a:ext cx="11328200" cy="4993217"/>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11048577" y="6356353"/>
            <a:ext cx="650240" cy="366183"/>
          </a:xfrm>
          <a:prstGeom prst="rect">
            <a:avLst/>
          </a:prstGeom>
        </p:spPr>
        <p:txBody>
          <a:bodyPr vert="horz" lIns="91428" tIns="45715" rIns="0" bIns="45715" rtlCol="0" anchor="ctr"/>
          <a:lstStyle>
            <a:lvl1pPr algn="r">
              <a:defRPr sz="1333">
                <a:solidFill>
                  <a:schemeClr val="tx1">
                    <a:tint val="75000"/>
                  </a:schemeClr>
                </a:solidFill>
                <a:latin typeface="Arial Nova" panose="020B0504020202020204" pitchFamily="34" charset="0"/>
              </a:defRPr>
            </a:lvl1pPr>
          </a:lstStyle>
          <a:p>
            <a:fld id="{D6AB342A-830E-438F-A6A8-BEDF509AB0A8}" type="slidenum">
              <a:rPr lang="en-US" smtClean="0"/>
              <a:pPr/>
              <a:t>‹#›</a:t>
            </a:fld>
            <a:endParaRPr lang="en-US"/>
          </a:p>
        </p:txBody>
      </p:sp>
      <p:sp>
        <p:nvSpPr>
          <p:cNvPr id="13" name="Title Placeholder 11"/>
          <p:cNvSpPr>
            <a:spLocks noGrp="1"/>
          </p:cNvSpPr>
          <p:nvPr>
            <p:ph type="title"/>
          </p:nvPr>
        </p:nvSpPr>
        <p:spPr>
          <a:xfrm>
            <a:off x="432000" y="359036"/>
            <a:ext cx="11328200" cy="461655"/>
          </a:xfrm>
          <a:prstGeom prst="rect">
            <a:avLst/>
          </a:prstGeom>
        </p:spPr>
        <p:txBody>
          <a:bodyPr vert="horz" wrap="square" lIns="0" tIns="45715" rIns="91428" bIns="45715" rtlCol="0" anchor="ctr">
            <a:spAutoFit/>
          </a:body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TITLE OF THE SLIDE GOES HERE</a:t>
            </a:r>
          </a:p>
        </p:txBody>
      </p:sp>
    </p:spTree>
    <p:extLst>
      <p:ext uri="{BB962C8B-B14F-4D97-AF65-F5344CB8AC3E}">
        <p14:creationId xmlns:p14="http://schemas.microsoft.com/office/powerpoint/2010/main" val="3554404493"/>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Lst>
  <p:txStyles>
    <p:titleStyle>
      <a:lvl1pPr algn="l" defTabSz="1219018" rtl="0" eaLnBrk="1" latinLnBrk="0" hangingPunct="1">
        <a:spcBef>
          <a:spcPct val="0"/>
        </a:spcBef>
        <a:buNone/>
        <a:defRPr kumimoji="0" lang="en-US" sz="2400" b="1" i="0" u="none" strike="noStrike" kern="1200" cap="all" spc="0" normalizeH="0" baseline="0" noProof="0" dirty="0" smtClean="0">
          <a:ln>
            <a:noFill/>
          </a:ln>
          <a:solidFill>
            <a:schemeClr val="tx2">
              <a:lumMod val="75000"/>
            </a:schemeClr>
          </a:solidFill>
          <a:effectLst/>
          <a:uLnTx/>
          <a:uFillTx/>
          <a:latin typeface="Arial Nova" panose="020B0504020202020204" pitchFamily="34" charset="0"/>
          <a:ea typeface="+mj-ea"/>
          <a:cs typeface="+mj-cs"/>
        </a:defRPr>
      </a:lvl1pPr>
    </p:titleStyle>
    <p:bodyStyle>
      <a:lvl1pPr marL="302355" indent="-302355" algn="l" defTabSz="1219018" rtl="0" eaLnBrk="1" latinLnBrk="0" hangingPunct="1">
        <a:lnSpc>
          <a:spcPct val="90000"/>
        </a:lnSpc>
        <a:spcBef>
          <a:spcPts val="800"/>
        </a:spcBef>
        <a:buFont typeface="Arial" pitchFamily="34" charset="0"/>
        <a:buChar char="•"/>
        <a:defRPr sz="2133" kern="1200">
          <a:solidFill>
            <a:srgbClr val="595959"/>
          </a:solidFill>
          <a:latin typeface="Arial Nova" panose="020B0504020202020204" pitchFamily="34" charset="0"/>
          <a:ea typeface="+mn-ea"/>
          <a:cs typeface="+mn-cs"/>
        </a:defRPr>
      </a:lvl1pPr>
      <a:lvl2pPr marL="758286" indent="-380942" algn="l" defTabSz="1219018" rtl="0" eaLnBrk="1" latinLnBrk="0" hangingPunct="1">
        <a:lnSpc>
          <a:spcPct val="90000"/>
        </a:lnSpc>
        <a:spcBef>
          <a:spcPts val="800"/>
        </a:spcBef>
        <a:buFont typeface="Arial" pitchFamily="34" charset="0"/>
        <a:buChar char="–"/>
        <a:defRPr sz="1867" kern="1200">
          <a:solidFill>
            <a:srgbClr val="595959"/>
          </a:solidFill>
          <a:latin typeface="Arial Nova" panose="020B0504020202020204" pitchFamily="34" charset="0"/>
          <a:ea typeface="+mn-ea"/>
          <a:cs typeface="+mn-cs"/>
        </a:defRPr>
      </a:lvl2pPr>
      <a:lvl3pPr marL="1523771" indent="-304754" algn="l" defTabSz="121901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280"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789"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298"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806"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315"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824"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18" rtl="0" eaLnBrk="1" latinLnBrk="0" hangingPunct="1">
        <a:defRPr sz="2400" kern="1200">
          <a:solidFill>
            <a:schemeClr val="tx1"/>
          </a:solidFill>
          <a:latin typeface="+mn-lt"/>
          <a:ea typeface="+mn-ea"/>
          <a:cs typeface="+mn-cs"/>
        </a:defRPr>
      </a:lvl1pPr>
      <a:lvl2pPr marL="609509" algn="l" defTabSz="1219018" rtl="0" eaLnBrk="1" latinLnBrk="0" hangingPunct="1">
        <a:defRPr sz="2400" kern="1200">
          <a:solidFill>
            <a:schemeClr val="tx1"/>
          </a:solidFill>
          <a:latin typeface="+mn-lt"/>
          <a:ea typeface="+mn-ea"/>
          <a:cs typeface="+mn-cs"/>
        </a:defRPr>
      </a:lvl2pPr>
      <a:lvl3pPr marL="1219018" algn="l" defTabSz="1219018" rtl="0" eaLnBrk="1" latinLnBrk="0" hangingPunct="1">
        <a:defRPr sz="2400" kern="1200">
          <a:solidFill>
            <a:schemeClr val="tx1"/>
          </a:solidFill>
          <a:latin typeface="+mn-lt"/>
          <a:ea typeface="+mn-ea"/>
          <a:cs typeface="+mn-cs"/>
        </a:defRPr>
      </a:lvl3pPr>
      <a:lvl4pPr marL="1828526" algn="l" defTabSz="1219018" rtl="0" eaLnBrk="1" latinLnBrk="0" hangingPunct="1">
        <a:defRPr sz="2400" kern="1200">
          <a:solidFill>
            <a:schemeClr val="tx1"/>
          </a:solidFill>
          <a:latin typeface="+mn-lt"/>
          <a:ea typeface="+mn-ea"/>
          <a:cs typeface="+mn-cs"/>
        </a:defRPr>
      </a:lvl4pPr>
      <a:lvl5pPr marL="2438035" algn="l" defTabSz="1219018" rtl="0" eaLnBrk="1" latinLnBrk="0" hangingPunct="1">
        <a:defRPr sz="2400" kern="1200">
          <a:solidFill>
            <a:schemeClr val="tx1"/>
          </a:solidFill>
          <a:latin typeface="+mn-lt"/>
          <a:ea typeface="+mn-ea"/>
          <a:cs typeface="+mn-cs"/>
        </a:defRPr>
      </a:lvl5pPr>
      <a:lvl6pPr marL="3047544" algn="l" defTabSz="1219018" rtl="0" eaLnBrk="1" latinLnBrk="0" hangingPunct="1">
        <a:defRPr sz="2400" kern="1200">
          <a:solidFill>
            <a:schemeClr val="tx1"/>
          </a:solidFill>
          <a:latin typeface="+mn-lt"/>
          <a:ea typeface="+mn-ea"/>
          <a:cs typeface="+mn-cs"/>
        </a:defRPr>
      </a:lvl6pPr>
      <a:lvl7pPr marL="3657051" algn="l" defTabSz="1219018" rtl="0" eaLnBrk="1" latinLnBrk="0" hangingPunct="1">
        <a:defRPr sz="2400" kern="1200">
          <a:solidFill>
            <a:schemeClr val="tx1"/>
          </a:solidFill>
          <a:latin typeface="+mn-lt"/>
          <a:ea typeface="+mn-ea"/>
          <a:cs typeface="+mn-cs"/>
        </a:defRPr>
      </a:lvl7pPr>
      <a:lvl8pPr marL="4266561" algn="l" defTabSz="1219018" rtl="0" eaLnBrk="1" latinLnBrk="0" hangingPunct="1">
        <a:defRPr sz="2400" kern="1200">
          <a:solidFill>
            <a:schemeClr val="tx1"/>
          </a:solidFill>
          <a:latin typeface="+mn-lt"/>
          <a:ea typeface="+mn-ea"/>
          <a:cs typeface="+mn-cs"/>
        </a:defRPr>
      </a:lvl8pPr>
      <a:lvl9pPr marL="4876069" algn="l" defTabSz="121901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pos="2767">
          <p15:clr>
            <a:srgbClr val="F26B43"/>
          </p15:clr>
        </p15:guide>
        <p15:guide id="4" pos="2993">
          <p15:clr>
            <a:srgbClr val="F26B43"/>
          </p15:clr>
        </p15:guide>
        <p15:guide id="5" pos="204">
          <p15:clr>
            <a:srgbClr val="F26B43"/>
          </p15:clr>
        </p15:guide>
        <p15:guide id="6" pos="5556">
          <p15:clr>
            <a:srgbClr val="F26B43"/>
          </p15:clr>
        </p15:guide>
        <p15:guide id="7" orient="horz" pos="2981">
          <p15:clr>
            <a:srgbClr val="F26B43"/>
          </p15:clr>
        </p15:guide>
        <p15:guide id="8" orient="horz" pos="622">
          <p15:clr>
            <a:srgbClr val="F26B43"/>
          </p15:clr>
        </p15:guide>
        <p15:guide id="9" orient="horz" pos="395">
          <p15:clr>
            <a:srgbClr val="F26B43"/>
          </p15:clr>
        </p15:guide>
        <p15:guide id="10">
          <p15:clr>
            <a:srgbClr val="F26B43"/>
          </p15:clr>
        </p15:guide>
        <p15:guide id="11" pos="5760">
          <p15:clr>
            <a:srgbClr val="F26B43"/>
          </p15:clr>
        </p15:guide>
        <p15:guide id="12" orient="horz" pos="3240">
          <p15:clr>
            <a:srgbClr val="F26B43"/>
          </p15:clr>
        </p15:guide>
        <p15:guide id="13" orient="horz">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shadeToTitle="1">
        <a:gradFill flip="none" rotWithShape="1">
          <a:gsLst>
            <a:gs pos="0">
              <a:srgbClr val="082858"/>
            </a:gs>
            <a:gs pos="23000">
              <a:srgbClr val="09295A"/>
            </a:gs>
            <a:gs pos="69000">
              <a:srgbClr val="09295A"/>
            </a:gs>
            <a:gs pos="97000">
              <a:srgbClr val="09295A"/>
            </a:gs>
          </a:gsLst>
          <a:path path="shape">
            <a:fillToRect l="50000" t="50000" r="50000" b="50000"/>
          </a:path>
          <a:tileRect/>
        </a:gra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0" y="1316568"/>
            <a:ext cx="11328200" cy="4993217"/>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11048577" y="6356353"/>
            <a:ext cx="650240" cy="366183"/>
          </a:xfrm>
          <a:prstGeom prst="rect">
            <a:avLst/>
          </a:prstGeom>
        </p:spPr>
        <p:txBody>
          <a:bodyPr vert="horz" lIns="91428" tIns="45715" rIns="0" bIns="45715" rtlCol="0" anchor="ctr"/>
          <a:lstStyle>
            <a:lvl1pPr algn="r">
              <a:defRPr sz="1333">
                <a:solidFill>
                  <a:schemeClr val="tx1">
                    <a:tint val="75000"/>
                  </a:schemeClr>
                </a:solidFill>
                <a:latin typeface="Arial Nova" panose="020B0504020202020204" pitchFamily="34" charset="0"/>
              </a:defRPr>
            </a:lvl1pPr>
          </a:lstStyle>
          <a:p>
            <a:fld id="{D6AB342A-830E-438F-A6A8-BEDF509AB0A8}" type="slidenum">
              <a:rPr lang="en-US" smtClean="0"/>
              <a:pPr/>
              <a:t>‹#›</a:t>
            </a:fld>
            <a:endParaRPr lang="en-US"/>
          </a:p>
        </p:txBody>
      </p:sp>
      <p:sp>
        <p:nvSpPr>
          <p:cNvPr id="13" name="Title Placeholder 11"/>
          <p:cNvSpPr>
            <a:spLocks noGrp="1"/>
          </p:cNvSpPr>
          <p:nvPr>
            <p:ph type="title"/>
          </p:nvPr>
        </p:nvSpPr>
        <p:spPr>
          <a:xfrm>
            <a:off x="432000" y="359036"/>
            <a:ext cx="11328200" cy="461655"/>
          </a:xfrm>
          <a:prstGeom prst="rect">
            <a:avLst/>
          </a:prstGeom>
        </p:spPr>
        <p:txBody>
          <a:bodyPr vert="horz" wrap="square" lIns="0" tIns="45715" rIns="91428" bIns="45715" rtlCol="0" anchor="ctr">
            <a:spAutoFit/>
          </a:body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TITLE OF THE SLIDE GOES HERE</a:t>
            </a:r>
          </a:p>
        </p:txBody>
      </p:sp>
    </p:spTree>
    <p:extLst>
      <p:ext uri="{BB962C8B-B14F-4D97-AF65-F5344CB8AC3E}">
        <p14:creationId xmlns:p14="http://schemas.microsoft.com/office/powerpoint/2010/main" val="3967831892"/>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219018" rtl="0" eaLnBrk="1" latinLnBrk="0" hangingPunct="1">
        <a:spcBef>
          <a:spcPct val="0"/>
        </a:spcBef>
        <a:buNone/>
        <a:defRPr kumimoji="0" lang="en-US" sz="2400" b="1" i="0" u="none" strike="noStrike" kern="1200" cap="all" spc="0" normalizeH="0" baseline="0" noProof="0" dirty="0" smtClean="0">
          <a:ln>
            <a:noFill/>
          </a:ln>
          <a:solidFill>
            <a:schemeClr val="tx2">
              <a:lumMod val="75000"/>
            </a:schemeClr>
          </a:solidFill>
          <a:effectLst/>
          <a:uLnTx/>
          <a:uFillTx/>
          <a:latin typeface="Arial Nova" panose="020B0504020202020204" pitchFamily="34" charset="0"/>
          <a:ea typeface="+mj-ea"/>
          <a:cs typeface="+mj-cs"/>
        </a:defRPr>
      </a:lvl1pPr>
    </p:titleStyle>
    <p:bodyStyle>
      <a:lvl1pPr marL="302355" indent="-302355" algn="l" defTabSz="1219018" rtl="0" eaLnBrk="1" latinLnBrk="0" hangingPunct="1">
        <a:lnSpc>
          <a:spcPct val="90000"/>
        </a:lnSpc>
        <a:spcBef>
          <a:spcPts val="800"/>
        </a:spcBef>
        <a:buFont typeface="Arial" pitchFamily="34" charset="0"/>
        <a:buChar char="•"/>
        <a:defRPr sz="2133" kern="1200">
          <a:solidFill>
            <a:srgbClr val="595959"/>
          </a:solidFill>
          <a:latin typeface="Arial Nova" panose="020B0504020202020204" pitchFamily="34" charset="0"/>
          <a:ea typeface="+mn-ea"/>
          <a:cs typeface="+mn-cs"/>
        </a:defRPr>
      </a:lvl1pPr>
      <a:lvl2pPr marL="758286" indent="-380942" algn="l" defTabSz="1219018" rtl="0" eaLnBrk="1" latinLnBrk="0" hangingPunct="1">
        <a:lnSpc>
          <a:spcPct val="90000"/>
        </a:lnSpc>
        <a:spcBef>
          <a:spcPts val="800"/>
        </a:spcBef>
        <a:buFont typeface="Arial" pitchFamily="34" charset="0"/>
        <a:buChar char="–"/>
        <a:defRPr sz="1867" kern="1200">
          <a:solidFill>
            <a:srgbClr val="595959"/>
          </a:solidFill>
          <a:latin typeface="Arial Nova" panose="020B0504020202020204" pitchFamily="34" charset="0"/>
          <a:ea typeface="+mn-ea"/>
          <a:cs typeface="+mn-cs"/>
        </a:defRPr>
      </a:lvl2pPr>
      <a:lvl3pPr marL="1523771" indent="-304754" algn="l" defTabSz="121901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280"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789"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298"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806"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315"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824"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18" rtl="0" eaLnBrk="1" latinLnBrk="0" hangingPunct="1">
        <a:defRPr sz="2400" kern="1200">
          <a:solidFill>
            <a:schemeClr val="tx1"/>
          </a:solidFill>
          <a:latin typeface="+mn-lt"/>
          <a:ea typeface="+mn-ea"/>
          <a:cs typeface="+mn-cs"/>
        </a:defRPr>
      </a:lvl1pPr>
      <a:lvl2pPr marL="609509" algn="l" defTabSz="1219018" rtl="0" eaLnBrk="1" latinLnBrk="0" hangingPunct="1">
        <a:defRPr sz="2400" kern="1200">
          <a:solidFill>
            <a:schemeClr val="tx1"/>
          </a:solidFill>
          <a:latin typeface="+mn-lt"/>
          <a:ea typeface="+mn-ea"/>
          <a:cs typeface="+mn-cs"/>
        </a:defRPr>
      </a:lvl2pPr>
      <a:lvl3pPr marL="1219018" algn="l" defTabSz="1219018" rtl="0" eaLnBrk="1" latinLnBrk="0" hangingPunct="1">
        <a:defRPr sz="2400" kern="1200">
          <a:solidFill>
            <a:schemeClr val="tx1"/>
          </a:solidFill>
          <a:latin typeface="+mn-lt"/>
          <a:ea typeface="+mn-ea"/>
          <a:cs typeface="+mn-cs"/>
        </a:defRPr>
      </a:lvl3pPr>
      <a:lvl4pPr marL="1828526" algn="l" defTabSz="1219018" rtl="0" eaLnBrk="1" latinLnBrk="0" hangingPunct="1">
        <a:defRPr sz="2400" kern="1200">
          <a:solidFill>
            <a:schemeClr val="tx1"/>
          </a:solidFill>
          <a:latin typeface="+mn-lt"/>
          <a:ea typeface="+mn-ea"/>
          <a:cs typeface="+mn-cs"/>
        </a:defRPr>
      </a:lvl4pPr>
      <a:lvl5pPr marL="2438035" algn="l" defTabSz="1219018" rtl="0" eaLnBrk="1" latinLnBrk="0" hangingPunct="1">
        <a:defRPr sz="2400" kern="1200">
          <a:solidFill>
            <a:schemeClr val="tx1"/>
          </a:solidFill>
          <a:latin typeface="+mn-lt"/>
          <a:ea typeface="+mn-ea"/>
          <a:cs typeface="+mn-cs"/>
        </a:defRPr>
      </a:lvl5pPr>
      <a:lvl6pPr marL="3047544" algn="l" defTabSz="1219018" rtl="0" eaLnBrk="1" latinLnBrk="0" hangingPunct="1">
        <a:defRPr sz="2400" kern="1200">
          <a:solidFill>
            <a:schemeClr val="tx1"/>
          </a:solidFill>
          <a:latin typeface="+mn-lt"/>
          <a:ea typeface="+mn-ea"/>
          <a:cs typeface="+mn-cs"/>
        </a:defRPr>
      </a:lvl6pPr>
      <a:lvl7pPr marL="3657051" algn="l" defTabSz="1219018" rtl="0" eaLnBrk="1" latinLnBrk="0" hangingPunct="1">
        <a:defRPr sz="2400" kern="1200">
          <a:solidFill>
            <a:schemeClr val="tx1"/>
          </a:solidFill>
          <a:latin typeface="+mn-lt"/>
          <a:ea typeface="+mn-ea"/>
          <a:cs typeface="+mn-cs"/>
        </a:defRPr>
      </a:lvl7pPr>
      <a:lvl8pPr marL="4266561" algn="l" defTabSz="1219018" rtl="0" eaLnBrk="1" latinLnBrk="0" hangingPunct="1">
        <a:defRPr sz="2400" kern="1200">
          <a:solidFill>
            <a:schemeClr val="tx1"/>
          </a:solidFill>
          <a:latin typeface="+mn-lt"/>
          <a:ea typeface="+mn-ea"/>
          <a:cs typeface="+mn-cs"/>
        </a:defRPr>
      </a:lvl8pPr>
      <a:lvl9pPr marL="4876069" algn="l" defTabSz="121901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pos="2767">
          <p15:clr>
            <a:srgbClr val="F26B43"/>
          </p15:clr>
        </p15:guide>
        <p15:guide id="4" pos="2993">
          <p15:clr>
            <a:srgbClr val="F26B43"/>
          </p15:clr>
        </p15:guide>
        <p15:guide id="5" pos="204">
          <p15:clr>
            <a:srgbClr val="F26B43"/>
          </p15:clr>
        </p15:guide>
        <p15:guide id="6" pos="5556">
          <p15:clr>
            <a:srgbClr val="F26B43"/>
          </p15:clr>
        </p15:guide>
        <p15:guide id="7" orient="horz" pos="2981">
          <p15:clr>
            <a:srgbClr val="F26B43"/>
          </p15:clr>
        </p15:guide>
        <p15:guide id="8" orient="horz" pos="622">
          <p15:clr>
            <a:srgbClr val="F26B43"/>
          </p15:clr>
        </p15:guide>
        <p15:guide id="9" orient="horz" pos="395">
          <p15:clr>
            <a:srgbClr val="F26B43"/>
          </p15:clr>
        </p15:guide>
        <p15:guide id="10">
          <p15:clr>
            <a:srgbClr val="F26B43"/>
          </p15:clr>
        </p15:guide>
        <p15:guide id="11" pos="5760">
          <p15:clr>
            <a:srgbClr val="F26B43"/>
          </p15:clr>
        </p15:guide>
        <p15:guide id="12" orient="horz" pos="3240">
          <p15:clr>
            <a:srgbClr val="F26B43"/>
          </p15:clr>
        </p15:guide>
        <p15:guide id="13" orient="horz">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0" y="1316568"/>
            <a:ext cx="11328200" cy="4993217"/>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13" name="Title Placeholder 11"/>
          <p:cNvSpPr>
            <a:spLocks noGrp="1"/>
          </p:cNvSpPr>
          <p:nvPr>
            <p:ph type="title"/>
          </p:nvPr>
        </p:nvSpPr>
        <p:spPr>
          <a:xfrm>
            <a:off x="432000" y="359036"/>
            <a:ext cx="11328200" cy="461655"/>
          </a:xfrm>
          <a:prstGeom prst="rect">
            <a:avLst/>
          </a:prstGeom>
        </p:spPr>
        <p:txBody>
          <a:bodyPr vert="horz" wrap="square" lIns="0" tIns="45715" rIns="91428" bIns="45715" rtlCol="0" anchor="ctr">
            <a:spAutoFit/>
          </a:body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TITLE OF THE SLIDE GOES HERE</a:t>
            </a:r>
          </a:p>
        </p:txBody>
      </p:sp>
      <p:grpSp>
        <p:nvGrpSpPr>
          <p:cNvPr id="10" name="Group 9">
            <a:extLst>
              <a:ext uri="{FF2B5EF4-FFF2-40B4-BE49-F238E27FC236}">
                <a16:creationId xmlns:a16="http://schemas.microsoft.com/office/drawing/2014/main" id="{32BA68D0-E1FC-4A86-A193-8160F7C7A1B3}"/>
              </a:ext>
            </a:extLst>
          </p:cNvPr>
          <p:cNvGrpSpPr/>
          <p:nvPr userDrawn="1"/>
        </p:nvGrpSpPr>
        <p:grpSpPr>
          <a:xfrm>
            <a:off x="73386" y="6511225"/>
            <a:ext cx="1601765" cy="297454"/>
            <a:chOff x="324000" y="4788545"/>
            <a:chExt cx="1201324" cy="223091"/>
          </a:xfrm>
        </p:grpSpPr>
        <p:pic>
          <p:nvPicPr>
            <p:cNvPr id="15" name="Picture 14">
              <a:extLst>
                <a:ext uri="{FF2B5EF4-FFF2-40B4-BE49-F238E27FC236}">
                  <a16:creationId xmlns:a16="http://schemas.microsoft.com/office/drawing/2014/main" id="{0A90D54A-87EF-47EA-A6F8-FDDC9B65E6E8}"/>
                </a:ext>
              </a:extLst>
            </p:cNvPr>
            <p:cNvPicPr>
              <a:picLocks noChangeAspect="1"/>
            </p:cNvPicPr>
            <p:nvPr userDrawn="1"/>
          </p:nvPicPr>
          <p:blipFill>
            <a:blip r:embed="rId25" cstate="print">
              <a:extLst>
                <a:ext uri="{28A0092B-C50C-407E-A947-70E740481C1C}">
                  <a14:useLocalDpi xmlns:a14="http://schemas.microsoft.com/office/drawing/2010/main"/>
                </a:ext>
              </a:extLst>
            </a:blip>
            <a:stretch>
              <a:fillRect/>
            </a:stretch>
          </p:blipFill>
          <p:spPr>
            <a:xfrm>
              <a:off x="324000" y="4821050"/>
              <a:ext cx="342368" cy="181210"/>
            </a:xfrm>
            <a:prstGeom prst="rect">
              <a:avLst/>
            </a:prstGeom>
          </p:spPr>
        </p:pic>
        <p:sp>
          <p:nvSpPr>
            <p:cNvPr id="16" name="Rectangle 15">
              <a:extLst>
                <a:ext uri="{FF2B5EF4-FFF2-40B4-BE49-F238E27FC236}">
                  <a16:creationId xmlns:a16="http://schemas.microsoft.com/office/drawing/2014/main" id="{E1F0C671-B037-4C8E-ADE0-AF77F3485155}"/>
                </a:ext>
              </a:extLst>
            </p:cNvPr>
            <p:cNvSpPr/>
            <p:nvPr userDrawn="1"/>
          </p:nvSpPr>
          <p:spPr>
            <a:xfrm>
              <a:off x="584105" y="4788545"/>
              <a:ext cx="941219" cy="223091"/>
            </a:xfrm>
            <a:prstGeom prst="rect">
              <a:avLst/>
            </a:prstGeom>
          </p:spPr>
          <p:txBody>
            <a:bodyPr wrap="none">
              <a:spAutoFit/>
            </a:bodyPr>
            <a:lstStyle/>
            <a:p>
              <a:r>
                <a:rPr lang="en-US" sz="1333">
                  <a:latin typeface="Arial Nova" panose="020B0504020202020204" pitchFamily="34" charset="0"/>
                </a:rPr>
                <a:t>cloud@core</a:t>
              </a:r>
              <a:r>
                <a:rPr lang="en-US" sz="1333" baseline="30000">
                  <a:latin typeface="Arial Nova" panose="020B0504020202020204" pitchFamily="34" charset="0"/>
                </a:rPr>
                <a:t>TM</a:t>
              </a:r>
            </a:p>
          </p:txBody>
        </p:sp>
      </p:grpSp>
    </p:spTree>
    <p:extLst>
      <p:ext uri="{BB962C8B-B14F-4D97-AF65-F5344CB8AC3E}">
        <p14:creationId xmlns:p14="http://schemas.microsoft.com/office/powerpoint/2010/main" val="2615989191"/>
      </p:ext>
    </p:extLst>
  </p:cSld>
  <p:clrMap bg1="lt1" tx1="dk1" bg2="lt2" tx2="dk2" accent1="accent1" accent2="accent2" accent3="accent3" accent4="accent4" accent5="accent5" accent6="accent6" hlink="hlink" folHlink="folHlink"/>
  <p:sldLayoutIdLst>
    <p:sldLayoutId id="2147483789" r:id="rId1"/>
    <p:sldLayoutId id="2147483790" r:id="rId2"/>
    <p:sldLayoutId id="2147483791" r:id="rId3"/>
    <p:sldLayoutId id="2147483792" r:id="rId4"/>
    <p:sldLayoutId id="2147483793" r:id="rId5"/>
    <p:sldLayoutId id="2147483794" r:id="rId6"/>
    <p:sldLayoutId id="2147483795" r:id="rId7"/>
    <p:sldLayoutId id="2147483796" r:id="rId8"/>
    <p:sldLayoutId id="2147483797" r:id="rId9"/>
    <p:sldLayoutId id="2147483798" r:id="rId10"/>
    <p:sldLayoutId id="2147483799" r:id="rId11"/>
    <p:sldLayoutId id="2147483800" r:id="rId12"/>
    <p:sldLayoutId id="2147483801" r:id="rId13"/>
    <p:sldLayoutId id="2147483802" r:id="rId14"/>
    <p:sldLayoutId id="2147483803" r:id="rId15"/>
    <p:sldLayoutId id="2147483804" r:id="rId16"/>
    <p:sldLayoutId id="2147483805" r:id="rId17"/>
    <p:sldLayoutId id="2147483806" r:id="rId18"/>
    <p:sldLayoutId id="2147483807" r:id="rId19"/>
    <p:sldLayoutId id="2147483808" r:id="rId20"/>
    <p:sldLayoutId id="2147483809" r:id="rId21"/>
    <p:sldLayoutId id="2147483810" r:id="rId22"/>
    <p:sldLayoutId id="2147483811" r:id="rId23"/>
  </p:sldLayoutIdLst>
  <p:txStyles>
    <p:titleStyle>
      <a:lvl1pPr algn="l" defTabSz="1219018" rtl="0" eaLnBrk="1" latinLnBrk="0" hangingPunct="1">
        <a:spcBef>
          <a:spcPct val="0"/>
        </a:spcBef>
        <a:buNone/>
        <a:defRPr kumimoji="0" lang="en-US" sz="2400" b="1" i="0" u="none" strike="noStrike" kern="1200" cap="all" spc="0" normalizeH="0" baseline="0" noProof="0" dirty="0" smtClean="0">
          <a:ln>
            <a:noFill/>
          </a:ln>
          <a:solidFill>
            <a:schemeClr val="tx2">
              <a:lumMod val="75000"/>
            </a:schemeClr>
          </a:solidFill>
          <a:effectLst/>
          <a:uLnTx/>
          <a:uFillTx/>
          <a:latin typeface="Arial Nova" panose="020B0504020202020204" pitchFamily="34" charset="0"/>
          <a:ea typeface="+mj-ea"/>
          <a:cs typeface="+mj-cs"/>
        </a:defRPr>
      </a:lvl1pPr>
    </p:titleStyle>
    <p:bodyStyle>
      <a:lvl1pPr marL="302355" indent="-302355" algn="l" defTabSz="1219018" rtl="0" eaLnBrk="1" latinLnBrk="0" hangingPunct="1">
        <a:lnSpc>
          <a:spcPct val="90000"/>
        </a:lnSpc>
        <a:spcBef>
          <a:spcPts val="800"/>
        </a:spcBef>
        <a:buFont typeface="Arial" pitchFamily="34" charset="0"/>
        <a:buChar char="•"/>
        <a:defRPr sz="2133" kern="1200">
          <a:solidFill>
            <a:srgbClr val="595959"/>
          </a:solidFill>
          <a:latin typeface="Arial Nova" panose="020B0504020202020204" pitchFamily="34" charset="0"/>
          <a:ea typeface="+mn-ea"/>
          <a:cs typeface="+mn-cs"/>
        </a:defRPr>
      </a:lvl1pPr>
      <a:lvl2pPr marL="758286" indent="-380942" algn="l" defTabSz="1219018" rtl="0" eaLnBrk="1" latinLnBrk="0" hangingPunct="1">
        <a:lnSpc>
          <a:spcPct val="90000"/>
        </a:lnSpc>
        <a:spcBef>
          <a:spcPts val="800"/>
        </a:spcBef>
        <a:buFont typeface="Arial" pitchFamily="34" charset="0"/>
        <a:buChar char="–"/>
        <a:defRPr sz="1867" kern="1200">
          <a:solidFill>
            <a:srgbClr val="595959"/>
          </a:solidFill>
          <a:latin typeface="Arial Nova" panose="020B0504020202020204" pitchFamily="34" charset="0"/>
          <a:ea typeface="+mn-ea"/>
          <a:cs typeface="+mn-cs"/>
        </a:defRPr>
      </a:lvl2pPr>
      <a:lvl3pPr marL="1523771" indent="-304754" algn="l" defTabSz="121901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280"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789"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298"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806"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315"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824"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18" rtl="0" eaLnBrk="1" latinLnBrk="0" hangingPunct="1">
        <a:defRPr sz="2400" kern="1200">
          <a:solidFill>
            <a:schemeClr val="tx1"/>
          </a:solidFill>
          <a:latin typeface="+mn-lt"/>
          <a:ea typeface="+mn-ea"/>
          <a:cs typeface="+mn-cs"/>
        </a:defRPr>
      </a:lvl1pPr>
      <a:lvl2pPr marL="609509" algn="l" defTabSz="1219018" rtl="0" eaLnBrk="1" latinLnBrk="0" hangingPunct="1">
        <a:defRPr sz="2400" kern="1200">
          <a:solidFill>
            <a:schemeClr val="tx1"/>
          </a:solidFill>
          <a:latin typeface="+mn-lt"/>
          <a:ea typeface="+mn-ea"/>
          <a:cs typeface="+mn-cs"/>
        </a:defRPr>
      </a:lvl2pPr>
      <a:lvl3pPr marL="1219018" algn="l" defTabSz="1219018" rtl="0" eaLnBrk="1" latinLnBrk="0" hangingPunct="1">
        <a:defRPr sz="2400" kern="1200">
          <a:solidFill>
            <a:schemeClr val="tx1"/>
          </a:solidFill>
          <a:latin typeface="+mn-lt"/>
          <a:ea typeface="+mn-ea"/>
          <a:cs typeface="+mn-cs"/>
        </a:defRPr>
      </a:lvl3pPr>
      <a:lvl4pPr marL="1828526" algn="l" defTabSz="1219018" rtl="0" eaLnBrk="1" latinLnBrk="0" hangingPunct="1">
        <a:defRPr sz="2400" kern="1200">
          <a:solidFill>
            <a:schemeClr val="tx1"/>
          </a:solidFill>
          <a:latin typeface="+mn-lt"/>
          <a:ea typeface="+mn-ea"/>
          <a:cs typeface="+mn-cs"/>
        </a:defRPr>
      </a:lvl4pPr>
      <a:lvl5pPr marL="2438035" algn="l" defTabSz="1219018" rtl="0" eaLnBrk="1" latinLnBrk="0" hangingPunct="1">
        <a:defRPr sz="2400" kern="1200">
          <a:solidFill>
            <a:schemeClr val="tx1"/>
          </a:solidFill>
          <a:latin typeface="+mn-lt"/>
          <a:ea typeface="+mn-ea"/>
          <a:cs typeface="+mn-cs"/>
        </a:defRPr>
      </a:lvl5pPr>
      <a:lvl6pPr marL="3047544" algn="l" defTabSz="1219018" rtl="0" eaLnBrk="1" latinLnBrk="0" hangingPunct="1">
        <a:defRPr sz="2400" kern="1200">
          <a:solidFill>
            <a:schemeClr val="tx1"/>
          </a:solidFill>
          <a:latin typeface="+mn-lt"/>
          <a:ea typeface="+mn-ea"/>
          <a:cs typeface="+mn-cs"/>
        </a:defRPr>
      </a:lvl6pPr>
      <a:lvl7pPr marL="3657051" algn="l" defTabSz="1219018" rtl="0" eaLnBrk="1" latinLnBrk="0" hangingPunct="1">
        <a:defRPr sz="2400" kern="1200">
          <a:solidFill>
            <a:schemeClr val="tx1"/>
          </a:solidFill>
          <a:latin typeface="+mn-lt"/>
          <a:ea typeface="+mn-ea"/>
          <a:cs typeface="+mn-cs"/>
        </a:defRPr>
      </a:lvl7pPr>
      <a:lvl8pPr marL="4266561" algn="l" defTabSz="1219018" rtl="0" eaLnBrk="1" latinLnBrk="0" hangingPunct="1">
        <a:defRPr sz="2400" kern="1200">
          <a:solidFill>
            <a:schemeClr val="tx1"/>
          </a:solidFill>
          <a:latin typeface="+mn-lt"/>
          <a:ea typeface="+mn-ea"/>
          <a:cs typeface="+mn-cs"/>
        </a:defRPr>
      </a:lvl8pPr>
      <a:lvl9pPr marL="4876069" algn="l" defTabSz="121901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pos="2767">
          <p15:clr>
            <a:srgbClr val="F26B43"/>
          </p15:clr>
        </p15:guide>
        <p15:guide id="4" pos="2993">
          <p15:clr>
            <a:srgbClr val="F26B43"/>
          </p15:clr>
        </p15:guide>
        <p15:guide id="5" pos="204">
          <p15:clr>
            <a:srgbClr val="F26B43"/>
          </p15:clr>
        </p15:guide>
        <p15:guide id="6" pos="5556">
          <p15:clr>
            <a:srgbClr val="F26B43"/>
          </p15:clr>
        </p15:guide>
        <p15:guide id="7" orient="horz" pos="2981">
          <p15:clr>
            <a:srgbClr val="F26B43"/>
          </p15:clr>
        </p15:guide>
        <p15:guide id="8" orient="horz" pos="622">
          <p15:clr>
            <a:srgbClr val="F26B43"/>
          </p15:clr>
        </p15:guide>
        <p15:guide id="9" orient="horz" pos="395">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32000" y="1316568"/>
            <a:ext cx="11328200" cy="4993217"/>
          </a:xfrm>
          <a:prstGeom prst="rect">
            <a:avLst/>
          </a:prstGeom>
        </p:spPr>
        <p:txBody>
          <a:bodyPr vert="horz" lIns="0" tIns="0" rIns="91428" bIns="45715" rtlCol="0">
            <a:normAutofit/>
          </a:bodyPr>
          <a:lstStyle/>
          <a:p>
            <a:pPr lvl="0"/>
            <a:r>
              <a:rPr lang="en-US"/>
              <a:t>Click to edit Master text styles</a:t>
            </a:r>
          </a:p>
          <a:p>
            <a:pPr lvl="1"/>
            <a:r>
              <a:rPr lang="en-US"/>
              <a:t>Second level</a:t>
            </a:r>
          </a:p>
        </p:txBody>
      </p:sp>
      <p:sp>
        <p:nvSpPr>
          <p:cNvPr id="6" name="Slide Number Placeholder 5"/>
          <p:cNvSpPr>
            <a:spLocks noGrp="1"/>
          </p:cNvSpPr>
          <p:nvPr>
            <p:ph type="sldNum" sz="quarter" idx="4"/>
          </p:nvPr>
        </p:nvSpPr>
        <p:spPr>
          <a:xfrm>
            <a:off x="11048577" y="6356353"/>
            <a:ext cx="650240" cy="366183"/>
          </a:xfrm>
          <a:prstGeom prst="rect">
            <a:avLst/>
          </a:prstGeom>
        </p:spPr>
        <p:txBody>
          <a:bodyPr vert="horz" lIns="91428" tIns="45715" rIns="0" bIns="45715" rtlCol="0" anchor="ctr"/>
          <a:lstStyle>
            <a:lvl1pPr algn="r">
              <a:defRPr sz="1333">
                <a:solidFill>
                  <a:schemeClr val="tx1">
                    <a:tint val="75000"/>
                  </a:schemeClr>
                </a:solidFill>
                <a:latin typeface="Arial Nova" panose="020B0504020202020204" pitchFamily="34" charset="0"/>
              </a:defRPr>
            </a:lvl1pPr>
          </a:lstStyle>
          <a:p>
            <a:fld id="{D6AB342A-830E-438F-A6A8-BEDF509AB0A8}" type="slidenum">
              <a:rPr lang="en-US" smtClean="0"/>
              <a:pPr/>
              <a:t>‹#›</a:t>
            </a:fld>
            <a:endParaRPr lang="en-US"/>
          </a:p>
        </p:txBody>
      </p:sp>
      <p:sp>
        <p:nvSpPr>
          <p:cNvPr id="13" name="Title Placeholder 11"/>
          <p:cNvSpPr>
            <a:spLocks noGrp="1"/>
          </p:cNvSpPr>
          <p:nvPr>
            <p:ph type="title"/>
          </p:nvPr>
        </p:nvSpPr>
        <p:spPr>
          <a:xfrm>
            <a:off x="432000" y="359036"/>
            <a:ext cx="11328200" cy="461655"/>
          </a:xfrm>
          <a:prstGeom prst="rect">
            <a:avLst/>
          </a:prstGeom>
        </p:spPr>
        <p:txBody>
          <a:bodyPr vert="horz" wrap="square" lIns="0" tIns="45715" rIns="91428" bIns="45715" rtlCol="0" anchor="ctr">
            <a:spAutoFit/>
          </a:bodyPr>
          <a:lstStyle/>
          <a:p>
            <a:pPr marL="0" marR="0" lvl="0" indent="0" algn="l" defTabSz="1219018" rtl="0" eaLnBrk="1" fontAlgn="auto" latinLnBrk="0" hangingPunct="1">
              <a:lnSpc>
                <a:spcPct val="100000"/>
              </a:lnSpc>
              <a:spcBef>
                <a:spcPct val="0"/>
              </a:spcBef>
              <a:spcAft>
                <a:spcPts val="0"/>
              </a:spcAft>
              <a:buClrTx/>
              <a:buSzTx/>
              <a:buFontTx/>
              <a:buNone/>
              <a:tabLst/>
              <a:defRPr/>
            </a:pPr>
            <a:r>
              <a:rPr lang="en-US"/>
              <a:t>TITLE OF THE SLIDE GOES HERE</a:t>
            </a:r>
          </a:p>
        </p:txBody>
      </p:sp>
    </p:spTree>
    <p:extLst>
      <p:ext uri="{BB962C8B-B14F-4D97-AF65-F5344CB8AC3E}">
        <p14:creationId xmlns:p14="http://schemas.microsoft.com/office/powerpoint/2010/main" val="3874317333"/>
      </p:ext>
    </p:extLst>
  </p:cSld>
  <p:clrMap bg1="lt1" tx1="dk1" bg2="lt2" tx2="dk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 id="2147483826" r:id="rId12"/>
    <p:sldLayoutId id="2147483827" r:id="rId13"/>
    <p:sldLayoutId id="2147483828" r:id="rId14"/>
    <p:sldLayoutId id="2147483830" r:id="rId15"/>
  </p:sldLayoutIdLst>
  <p:txStyles>
    <p:titleStyle>
      <a:lvl1pPr algn="l" defTabSz="1219018" rtl="0" eaLnBrk="1" latinLnBrk="0" hangingPunct="1">
        <a:spcBef>
          <a:spcPct val="0"/>
        </a:spcBef>
        <a:buNone/>
        <a:defRPr kumimoji="0" lang="en-US" sz="2400" b="1" i="0" u="none" strike="noStrike" kern="1200" cap="all" spc="0" normalizeH="0" baseline="0" noProof="0" dirty="0" smtClean="0">
          <a:ln>
            <a:noFill/>
          </a:ln>
          <a:solidFill>
            <a:schemeClr val="tx2">
              <a:lumMod val="75000"/>
            </a:schemeClr>
          </a:solidFill>
          <a:effectLst/>
          <a:uLnTx/>
          <a:uFillTx/>
          <a:latin typeface="Arial Nova" panose="020B0504020202020204" pitchFamily="34" charset="0"/>
          <a:ea typeface="+mj-ea"/>
          <a:cs typeface="+mj-cs"/>
        </a:defRPr>
      </a:lvl1pPr>
    </p:titleStyle>
    <p:bodyStyle>
      <a:lvl1pPr marL="302355" indent="-302355" algn="l" defTabSz="1219018" rtl="0" eaLnBrk="1" latinLnBrk="0" hangingPunct="1">
        <a:lnSpc>
          <a:spcPct val="90000"/>
        </a:lnSpc>
        <a:spcBef>
          <a:spcPts val="800"/>
        </a:spcBef>
        <a:buFont typeface="Arial" pitchFamily="34" charset="0"/>
        <a:buChar char="•"/>
        <a:defRPr sz="2133" kern="1200">
          <a:solidFill>
            <a:srgbClr val="595959"/>
          </a:solidFill>
          <a:latin typeface="Arial Nova" panose="020B0504020202020204" pitchFamily="34" charset="0"/>
          <a:ea typeface="+mn-ea"/>
          <a:cs typeface="+mn-cs"/>
        </a:defRPr>
      </a:lvl1pPr>
      <a:lvl2pPr marL="758286" indent="-380942" algn="l" defTabSz="1219018" rtl="0" eaLnBrk="1" latinLnBrk="0" hangingPunct="1">
        <a:lnSpc>
          <a:spcPct val="90000"/>
        </a:lnSpc>
        <a:spcBef>
          <a:spcPts val="800"/>
        </a:spcBef>
        <a:buFont typeface="Arial" pitchFamily="34" charset="0"/>
        <a:buChar char="–"/>
        <a:defRPr sz="1867" kern="1200">
          <a:solidFill>
            <a:srgbClr val="595959"/>
          </a:solidFill>
          <a:latin typeface="Arial Nova" panose="020B0504020202020204" pitchFamily="34" charset="0"/>
          <a:ea typeface="+mn-ea"/>
          <a:cs typeface="+mn-cs"/>
        </a:defRPr>
      </a:lvl2pPr>
      <a:lvl3pPr marL="1523771" indent="-304754" algn="l" defTabSz="121901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280"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789"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298"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806"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315"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824"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018" rtl="0" eaLnBrk="1" latinLnBrk="0" hangingPunct="1">
        <a:defRPr sz="2400" kern="1200">
          <a:solidFill>
            <a:schemeClr val="tx1"/>
          </a:solidFill>
          <a:latin typeface="+mn-lt"/>
          <a:ea typeface="+mn-ea"/>
          <a:cs typeface="+mn-cs"/>
        </a:defRPr>
      </a:lvl1pPr>
      <a:lvl2pPr marL="609509" algn="l" defTabSz="1219018" rtl="0" eaLnBrk="1" latinLnBrk="0" hangingPunct="1">
        <a:defRPr sz="2400" kern="1200">
          <a:solidFill>
            <a:schemeClr val="tx1"/>
          </a:solidFill>
          <a:latin typeface="+mn-lt"/>
          <a:ea typeface="+mn-ea"/>
          <a:cs typeface="+mn-cs"/>
        </a:defRPr>
      </a:lvl2pPr>
      <a:lvl3pPr marL="1219018" algn="l" defTabSz="1219018" rtl="0" eaLnBrk="1" latinLnBrk="0" hangingPunct="1">
        <a:defRPr sz="2400" kern="1200">
          <a:solidFill>
            <a:schemeClr val="tx1"/>
          </a:solidFill>
          <a:latin typeface="+mn-lt"/>
          <a:ea typeface="+mn-ea"/>
          <a:cs typeface="+mn-cs"/>
        </a:defRPr>
      </a:lvl3pPr>
      <a:lvl4pPr marL="1828526" algn="l" defTabSz="1219018" rtl="0" eaLnBrk="1" latinLnBrk="0" hangingPunct="1">
        <a:defRPr sz="2400" kern="1200">
          <a:solidFill>
            <a:schemeClr val="tx1"/>
          </a:solidFill>
          <a:latin typeface="+mn-lt"/>
          <a:ea typeface="+mn-ea"/>
          <a:cs typeface="+mn-cs"/>
        </a:defRPr>
      </a:lvl4pPr>
      <a:lvl5pPr marL="2438035" algn="l" defTabSz="1219018" rtl="0" eaLnBrk="1" latinLnBrk="0" hangingPunct="1">
        <a:defRPr sz="2400" kern="1200">
          <a:solidFill>
            <a:schemeClr val="tx1"/>
          </a:solidFill>
          <a:latin typeface="+mn-lt"/>
          <a:ea typeface="+mn-ea"/>
          <a:cs typeface="+mn-cs"/>
        </a:defRPr>
      </a:lvl5pPr>
      <a:lvl6pPr marL="3047544" algn="l" defTabSz="1219018" rtl="0" eaLnBrk="1" latinLnBrk="0" hangingPunct="1">
        <a:defRPr sz="2400" kern="1200">
          <a:solidFill>
            <a:schemeClr val="tx1"/>
          </a:solidFill>
          <a:latin typeface="+mn-lt"/>
          <a:ea typeface="+mn-ea"/>
          <a:cs typeface="+mn-cs"/>
        </a:defRPr>
      </a:lvl6pPr>
      <a:lvl7pPr marL="3657051" algn="l" defTabSz="1219018" rtl="0" eaLnBrk="1" latinLnBrk="0" hangingPunct="1">
        <a:defRPr sz="2400" kern="1200">
          <a:solidFill>
            <a:schemeClr val="tx1"/>
          </a:solidFill>
          <a:latin typeface="+mn-lt"/>
          <a:ea typeface="+mn-ea"/>
          <a:cs typeface="+mn-cs"/>
        </a:defRPr>
      </a:lvl7pPr>
      <a:lvl8pPr marL="4266561" algn="l" defTabSz="1219018" rtl="0" eaLnBrk="1" latinLnBrk="0" hangingPunct="1">
        <a:defRPr sz="2400" kern="1200">
          <a:solidFill>
            <a:schemeClr val="tx1"/>
          </a:solidFill>
          <a:latin typeface="+mn-lt"/>
          <a:ea typeface="+mn-ea"/>
          <a:cs typeface="+mn-cs"/>
        </a:defRPr>
      </a:lvl8pPr>
      <a:lvl9pPr marL="4876069" algn="l" defTabSz="1219018"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p15:clr>
            <a:srgbClr val="F26B43"/>
          </p15:clr>
        </p15:guide>
        <p15:guide id="2" orient="horz" pos="1620">
          <p15:clr>
            <a:srgbClr val="F26B43"/>
          </p15:clr>
        </p15:guide>
        <p15:guide id="3" pos="2767">
          <p15:clr>
            <a:srgbClr val="F26B43"/>
          </p15:clr>
        </p15:guide>
        <p15:guide id="4" pos="2993">
          <p15:clr>
            <a:srgbClr val="F26B43"/>
          </p15:clr>
        </p15:guide>
        <p15:guide id="5" pos="204">
          <p15:clr>
            <a:srgbClr val="F26B43"/>
          </p15:clr>
        </p15:guide>
        <p15:guide id="6" pos="5556">
          <p15:clr>
            <a:srgbClr val="F26B43"/>
          </p15:clr>
        </p15:guide>
        <p15:guide id="7" orient="horz" pos="2981">
          <p15:clr>
            <a:srgbClr val="F26B43"/>
          </p15:clr>
        </p15:guide>
        <p15:guide id="8" orient="horz" pos="622">
          <p15:clr>
            <a:srgbClr val="F26B43"/>
          </p15:clr>
        </p15:guide>
        <p15:guide id="9" orient="horz" pos="395">
          <p15:clr>
            <a:srgbClr val="F26B43"/>
          </p15:clr>
        </p15:guide>
        <p15:guide id="10">
          <p15:clr>
            <a:srgbClr val="F26B43"/>
          </p15:clr>
        </p15:guide>
        <p15:guide id="11" pos="5760">
          <p15:clr>
            <a:srgbClr val="F26B43"/>
          </p15:clr>
        </p15:guide>
        <p15:guide id="12" orient="horz" pos="3240">
          <p15:clr>
            <a:srgbClr val="F26B43"/>
          </p15:clr>
        </p15:guide>
        <p15:guide id="13" orient="horz">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6.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4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8" Type="http://schemas.microsoft.com/office/2007/relationships/diagramDrawing" Target="../diagrams/drawing4.xml"/><Relationship Id="rId13" Type="http://schemas.microsoft.com/office/2007/relationships/diagramDrawing" Target="../diagrams/drawing5.xml"/><Relationship Id="rId3" Type="http://schemas.microsoft.com/office/2007/relationships/hdphoto" Target="../media/hdphoto1.wdp"/><Relationship Id="rId7" Type="http://schemas.openxmlformats.org/officeDocument/2006/relationships/diagramColors" Target="../diagrams/colors4.xml"/><Relationship Id="rId12" Type="http://schemas.openxmlformats.org/officeDocument/2006/relationships/diagramColors" Target="../diagrams/colors5.xml"/><Relationship Id="rId2" Type="http://schemas.openxmlformats.org/officeDocument/2006/relationships/image" Target="../media/image10.png"/><Relationship Id="rId1" Type="http://schemas.openxmlformats.org/officeDocument/2006/relationships/slideLayout" Target="../slideLayouts/slideLayout142.xml"/><Relationship Id="rId6" Type="http://schemas.openxmlformats.org/officeDocument/2006/relationships/diagramQuickStyle" Target="../diagrams/quickStyle4.xml"/><Relationship Id="rId11" Type="http://schemas.openxmlformats.org/officeDocument/2006/relationships/diagramQuickStyle" Target="../diagrams/quickStyle5.xml"/><Relationship Id="rId5" Type="http://schemas.openxmlformats.org/officeDocument/2006/relationships/diagramLayout" Target="../diagrams/layout4.xml"/><Relationship Id="rId10" Type="http://schemas.openxmlformats.org/officeDocument/2006/relationships/diagramLayout" Target="../diagrams/layout5.xml"/><Relationship Id="rId4" Type="http://schemas.openxmlformats.org/officeDocument/2006/relationships/diagramData" Target="../diagrams/data4.xml"/><Relationship Id="rId9" Type="http://schemas.openxmlformats.org/officeDocument/2006/relationships/diagramData" Target="../diagrams/data5.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42.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42.xml"/></Relationships>
</file>

<file path=ppt/slides/_rels/slide1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42.xml"/></Relationships>
</file>

<file path=ppt/slides/_rels/slide15.xml.rels><?xml version="1.0" encoding="UTF-8" standalone="yes"?>
<Relationships xmlns="http://schemas.openxmlformats.org/package/2006/relationships"><Relationship Id="rId8" Type="http://schemas.microsoft.com/office/2007/relationships/diagramDrawing" Target="../diagrams/drawing6.xml"/><Relationship Id="rId3" Type="http://schemas.microsoft.com/office/2007/relationships/hdphoto" Target="../media/hdphoto1.wdp"/><Relationship Id="rId7" Type="http://schemas.openxmlformats.org/officeDocument/2006/relationships/diagramColors" Target="../diagrams/colors6.xml"/><Relationship Id="rId2" Type="http://schemas.openxmlformats.org/officeDocument/2006/relationships/image" Target="../media/image10.png"/><Relationship Id="rId1" Type="http://schemas.openxmlformats.org/officeDocument/2006/relationships/slideLayout" Target="../slideLayouts/slideLayout142.xml"/><Relationship Id="rId6" Type="http://schemas.openxmlformats.org/officeDocument/2006/relationships/diagramQuickStyle" Target="../diagrams/quickStyle6.xml"/><Relationship Id="rId5" Type="http://schemas.openxmlformats.org/officeDocument/2006/relationships/diagramLayout" Target="../diagrams/layout6.xml"/><Relationship Id="rId4" Type="http://schemas.openxmlformats.org/officeDocument/2006/relationships/diagramData" Target="../diagrams/data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image" Target="../media/image40.png"/><Relationship Id="rId2" Type="http://schemas.openxmlformats.org/officeDocument/2006/relationships/diagramData" Target="../diagrams/data7.xml"/><Relationship Id="rId1" Type="http://schemas.openxmlformats.org/officeDocument/2006/relationships/slideLayout" Target="../slideLayouts/slideLayout14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8.xml"/><Relationship Id="rId3" Type="http://schemas.openxmlformats.org/officeDocument/2006/relationships/image" Target="../media/image41.png"/><Relationship Id="rId7" Type="http://schemas.openxmlformats.org/officeDocument/2006/relationships/diagramQuickStyle" Target="../diagrams/quickStyle8.xml"/><Relationship Id="rId2" Type="http://schemas.openxmlformats.org/officeDocument/2006/relationships/notesSlide" Target="../notesSlides/notesSlide3.xml"/><Relationship Id="rId1" Type="http://schemas.openxmlformats.org/officeDocument/2006/relationships/slideLayout" Target="../slideLayouts/slideLayout142.xml"/><Relationship Id="rId6" Type="http://schemas.openxmlformats.org/officeDocument/2006/relationships/diagramLayout" Target="../diagrams/layout8.xml"/><Relationship Id="rId5" Type="http://schemas.openxmlformats.org/officeDocument/2006/relationships/diagramData" Target="../diagrams/data8.xml"/><Relationship Id="rId4" Type="http://schemas.openxmlformats.org/officeDocument/2006/relationships/hyperlink" Target="https://www.arubainstanton.com/products/access-points/" TargetMode="External"/><Relationship Id="rId9" Type="http://schemas.microsoft.com/office/2007/relationships/diagramDrawing" Target="../diagrams/drawing8.xml"/></Relationships>
</file>

<file path=ppt/slides/_rels/slide19.xml.rels><?xml version="1.0" encoding="UTF-8" standalone="yes"?>
<Relationships xmlns="http://schemas.openxmlformats.org/package/2006/relationships"><Relationship Id="rId8" Type="http://schemas.openxmlformats.org/officeDocument/2006/relationships/hyperlink" Target="https://www.emerald.com.vn/hpe-aruba/switch-aruba-2530-8g-poe-j9774a" TargetMode="External"/><Relationship Id="rId3" Type="http://schemas.openxmlformats.org/officeDocument/2006/relationships/image" Target="../media/image42.jpeg"/><Relationship Id="rId7"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142.xml"/><Relationship Id="rId6" Type="http://schemas.openxmlformats.org/officeDocument/2006/relationships/hyperlink" Target="https://www.tsbohemia.cz/aruba-instant-on-poe-midspan_d341827.html" TargetMode="External"/><Relationship Id="rId5" Type="http://schemas.openxmlformats.org/officeDocument/2006/relationships/image" Target="../media/image43.jpeg"/><Relationship Id="rId4" Type="http://schemas.openxmlformats.org/officeDocument/2006/relationships/hyperlink" Target="https://www.b2bdepo.com/HP-ARUBA-1930-24G-JL684A-24-PORT-10-100-1000-24-PORT-POE-4-X-SFP-YONETILEBILIR-RACK-MOUNT-SWITCH-370W-purn-28508"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9.xml"/></Relationships>
</file>

<file path=ppt/slides/_rels/slide2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xml"/><Relationship Id="rId1" Type="http://schemas.openxmlformats.org/officeDocument/2006/relationships/slideLayout" Target="../slideLayouts/slideLayout142.xml"/><Relationship Id="rId6" Type="http://schemas.openxmlformats.org/officeDocument/2006/relationships/diagramColors" Target="../diagrams/colors9.xml"/><Relationship Id="rId11" Type="http://schemas.openxmlformats.org/officeDocument/2006/relationships/image" Target="../media/image46.emf"/><Relationship Id="rId5" Type="http://schemas.openxmlformats.org/officeDocument/2006/relationships/diagramQuickStyle" Target="../diagrams/quickStyle9.xml"/><Relationship Id="rId10" Type="http://schemas.openxmlformats.org/officeDocument/2006/relationships/hyperlink" Target="https://www.mist.com/partners/aruba-clearpass/" TargetMode="External"/><Relationship Id="rId4" Type="http://schemas.openxmlformats.org/officeDocument/2006/relationships/diagramLayout" Target="../diagrams/layout9.xml"/><Relationship Id="rId9" Type="http://schemas.microsoft.com/office/2007/relationships/hdphoto" Target="../media/hdphoto2.wdp"/></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6.xml"/><Relationship Id="rId1" Type="http://schemas.openxmlformats.org/officeDocument/2006/relationships/slideLayout" Target="../slideLayouts/slideLayout14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22.xml.rels><?xml version="1.0" encoding="UTF-8" standalone="yes"?>
<Relationships xmlns="http://schemas.openxmlformats.org/package/2006/relationships"><Relationship Id="rId8" Type="http://schemas.openxmlformats.org/officeDocument/2006/relationships/hyperlink" Target="https://play.google.com/store/apps/details?id=com.arubanetworks.arubacentral" TargetMode="External"/><Relationship Id="rId3" Type="http://schemas.openxmlformats.org/officeDocument/2006/relationships/diagramLayout" Target="../diagrams/layout11.xml"/><Relationship Id="rId7" Type="http://schemas.openxmlformats.org/officeDocument/2006/relationships/image" Target="../media/image47.png"/><Relationship Id="rId2" Type="http://schemas.openxmlformats.org/officeDocument/2006/relationships/diagramData" Target="../diagrams/data11.xml"/><Relationship Id="rId1" Type="http://schemas.openxmlformats.org/officeDocument/2006/relationships/slideLayout" Target="../slideLayouts/slideLayout14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142.xml"/><Relationship Id="rId6" Type="http://schemas.openxmlformats.org/officeDocument/2006/relationships/hyperlink" Target="https://smartwifi.com.vn/product/aruba-instant-on-ap11d" TargetMode="External"/><Relationship Id="rId5" Type="http://schemas.openxmlformats.org/officeDocument/2006/relationships/image" Target="../media/image51.jpeg"/><Relationship Id="rId4" Type="http://schemas.openxmlformats.org/officeDocument/2006/relationships/image" Target="../media/image5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2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2.png"/><Relationship Id="rId1" Type="http://schemas.openxmlformats.org/officeDocument/2006/relationships/slideLayout" Target="../slideLayouts/slideLayout142.xml"/></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13.xml"/><Relationship Id="rId3" Type="http://schemas.openxmlformats.org/officeDocument/2006/relationships/diagramLayout" Target="../diagrams/layout12.xml"/><Relationship Id="rId7" Type="http://schemas.openxmlformats.org/officeDocument/2006/relationships/diagramData" Target="../diagrams/data13.xml"/><Relationship Id="rId2" Type="http://schemas.openxmlformats.org/officeDocument/2006/relationships/diagramData" Target="../diagrams/data12.xml"/><Relationship Id="rId1" Type="http://schemas.openxmlformats.org/officeDocument/2006/relationships/slideLayout" Target="../slideLayouts/slideLayout142.xml"/><Relationship Id="rId6" Type="http://schemas.microsoft.com/office/2007/relationships/diagramDrawing" Target="../diagrams/drawing12.xml"/><Relationship Id="rId11" Type="http://schemas.microsoft.com/office/2007/relationships/diagramDrawing" Target="../diagrams/drawing13.xml"/><Relationship Id="rId5" Type="http://schemas.openxmlformats.org/officeDocument/2006/relationships/diagramColors" Target="../diagrams/colors12.xml"/><Relationship Id="rId10" Type="http://schemas.openxmlformats.org/officeDocument/2006/relationships/diagramColors" Target="../diagrams/colors13.xml"/><Relationship Id="rId4" Type="http://schemas.openxmlformats.org/officeDocument/2006/relationships/diagramQuickStyle" Target="../diagrams/quickStyle12.xml"/><Relationship Id="rId9" Type="http://schemas.openxmlformats.org/officeDocument/2006/relationships/diagramQuickStyle" Target="../diagrams/quickStyle13.xml"/></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59.png"/><Relationship Id="rId1" Type="http://schemas.openxmlformats.org/officeDocument/2006/relationships/slideLayout" Target="../slideLayouts/slideLayout142.xml"/><Relationship Id="rId4" Type="http://schemas.openxmlformats.org/officeDocument/2006/relationships/image" Target="../media/image60.png"/></Relationships>
</file>

<file path=ppt/slides/_rels/slide2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2.xml"/></Relationships>
</file>

<file path=ppt/slides/_rels/slide29.xml.rels><?xml version="1.0" encoding="UTF-8" standalone="yes"?>
<Relationships xmlns="http://schemas.openxmlformats.org/package/2006/relationships"><Relationship Id="rId8" Type="http://schemas.openxmlformats.org/officeDocument/2006/relationships/diagramLayout" Target="../diagrams/layout15.xml"/><Relationship Id="rId13" Type="http://schemas.openxmlformats.org/officeDocument/2006/relationships/hyperlink" Target="https://www.touchpoint.com.au/shop/cisco-meraki-mr86-cloud-managed-outdoor-access-point/" TargetMode="External"/><Relationship Id="rId3" Type="http://schemas.openxmlformats.org/officeDocument/2006/relationships/diagramLayout" Target="../diagrams/layout14.xml"/><Relationship Id="rId7" Type="http://schemas.openxmlformats.org/officeDocument/2006/relationships/diagramData" Target="../diagrams/data15.xml"/><Relationship Id="rId12" Type="http://schemas.openxmlformats.org/officeDocument/2006/relationships/image" Target="../media/image62.png"/><Relationship Id="rId17" Type="http://schemas.openxmlformats.org/officeDocument/2006/relationships/hyperlink" Target="https://info.hummingbirdnetworks.com/blog/new-meraki-wi-fi-6-aps" TargetMode="External"/><Relationship Id="rId2" Type="http://schemas.openxmlformats.org/officeDocument/2006/relationships/diagramData" Target="../diagrams/data14.xml"/><Relationship Id="rId16" Type="http://schemas.openxmlformats.org/officeDocument/2006/relationships/image" Target="../media/image64.jpeg"/><Relationship Id="rId1" Type="http://schemas.openxmlformats.org/officeDocument/2006/relationships/slideLayout" Target="../slideLayouts/slideLayout142.xml"/><Relationship Id="rId6" Type="http://schemas.microsoft.com/office/2007/relationships/diagramDrawing" Target="../diagrams/drawing14.xml"/><Relationship Id="rId11" Type="http://schemas.microsoft.com/office/2007/relationships/diagramDrawing" Target="../diagrams/drawing15.xml"/><Relationship Id="rId5" Type="http://schemas.openxmlformats.org/officeDocument/2006/relationships/diagramColors" Target="../diagrams/colors14.xml"/><Relationship Id="rId15" Type="http://schemas.openxmlformats.org/officeDocument/2006/relationships/hyperlink" Target="https://a-power.com/product/cisco-meraki-mr20-wlan-access-point-power-over-ethernet-poe-white-mr20-hw/" TargetMode="External"/><Relationship Id="rId10" Type="http://schemas.openxmlformats.org/officeDocument/2006/relationships/diagramColors" Target="../diagrams/colors15.xml"/><Relationship Id="rId4" Type="http://schemas.openxmlformats.org/officeDocument/2006/relationships/diagramQuickStyle" Target="../diagrams/quickStyle14.xml"/><Relationship Id="rId9" Type="http://schemas.openxmlformats.org/officeDocument/2006/relationships/diagramQuickStyle" Target="../diagrams/quickStyle15.xml"/><Relationship Id="rId14" Type="http://schemas.openxmlformats.org/officeDocument/2006/relationships/image" Target="../media/image63.jpeg"/></Relationships>
</file>

<file path=ppt/slides/_rels/slide3.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1.xml"/><Relationship Id="rId7" Type="http://schemas.openxmlformats.org/officeDocument/2006/relationships/image" Target="../media/image10.png"/><Relationship Id="rId2" Type="http://schemas.openxmlformats.org/officeDocument/2006/relationships/diagramData" Target="../diagrams/data1.xml"/><Relationship Id="rId1" Type="http://schemas.openxmlformats.org/officeDocument/2006/relationships/slideLayout" Target="../slideLayouts/slideLayout8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8" Type="http://schemas.openxmlformats.org/officeDocument/2006/relationships/hyperlink" Target="https://ca.insight.com/en_CA/buy/partner/cisco/meraki.html" TargetMode="External"/><Relationship Id="rId3" Type="http://schemas.openxmlformats.org/officeDocument/2006/relationships/diagramLayout" Target="../diagrams/layout16.xml"/><Relationship Id="rId7" Type="http://schemas.openxmlformats.org/officeDocument/2006/relationships/image" Target="../media/image65.jpeg"/><Relationship Id="rId2" Type="http://schemas.openxmlformats.org/officeDocument/2006/relationships/diagramData" Target="../diagrams/data16.xml"/><Relationship Id="rId1" Type="http://schemas.openxmlformats.org/officeDocument/2006/relationships/slideLayout" Target="../slideLayouts/slideLayout142.xml"/><Relationship Id="rId6" Type="http://schemas.microsoft.com/office/2007/relationships/diagramDrawing" Target="../diagrams/drawing16.xml"/><Relationship Id="rId5" Type="http://schemas.openxmlformats.org/officeDocument/2006/relationships/diagramColors" Target="../diagrams/colors16.xml"/><Relationship Id="rId10" Type="http://schemas.openxmlformats.org/officeDocument/2006/relationships/hyperlink" Target="https://blog.iptel.com.au/cisco-meraki-switching" TargetMode="External"/><Relationship Id="rId4" Type="http://schemas.openxmlformats.org/officeDocument/2006/relationships/diagramQuickStyle" Target="../diagrams/quickStyle16.xml"/><Relationship Id="rId9" Type="http://schemas.openxmlformats.org/officeDocument/2006/relationships/image" Target="../media/image66.png"/></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7.xml"/><Relationship Id="rId7" Type="http://schemas.openxmlformats.org/officeDocument/2006/relationships/image" Target="../media/image67.jpeg"/><Relationship Id="rId2" Type="http://schemas.openxmlformats.org/officeDocument/2006/relationships/diagramData" Target="../diagrams/data17.xml"/><Relationship Id="rId1" Type="http://schemas.openxmlformats.org/officeDocument/2006/relationships/slideLayout" Target="../slideLayouts/slideLayout142.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3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diagramData" Target="../diagrams/data18.xml"/><Relationship Id="rId7" Type="http://schemas.microsoft.com/office/2007/relationships/diagramDrawing" Target="../diagrams/drawing18.xml"/><Relationship Id="rId2" Type="http://schemas.openxmlformats.org/officeDocument/2006/relationships/notesSlide" Target="../notesSlides/notesSlide7.xml"/><Relationship Id="rId1" Type="http://schemas.openxmlformats.org/officeDocument/2006/relationships/slideLayout" Target="../slideLayouts/slideLayout142.xml"/><Relationship Id="rId6" Type="http://schemas.openxmlformats.org/officeDocument/2006/relationships/diagramColors" Target="../diagrams/colors18.xml"/><Relationship Id="rId5" Type="http://schemas.openxmlformats.org/officeDocument/2006/relationships/diagramQuickStyle" Target="../diagrams/quickStyle18.xml"/><Relationship Id="rId4" Type="http://schemas.openxmlformats.org/officeDocument/2006/relationships/diagramLayout" Target="../diagrams/layout18.xml"/><Relationship Id="rId9" Type="http://schemas.openxmlformats.org/officeDocument/2006/relationships/hyperlink" Target="https://community.cisco.com/t5/security-documents/how-to-integrate-cisco-ise-with-microsoft-sccm-for-patch/ta-p/3725035" TargetMode="External"/></Relationships>
</file>

<file path=ppt/slides/_rels/slide33.xml.rels><?xml version="1.0" encoding="UTF-8" standalone="yes"?>
<Relationships xmlns="http://schemas.openxmlformats.org/package/2006/relationships"><Relationship Id="rId8" Type="http://schemas.openxmlformats.org/officeDocument/2006/relationships/diagramData" Target="../diagrams/data20.xml"/><Relationship Id="rId3" Type="http://schemas.openxmlformats.org/officeDocument/2006/relationships/diagramData" Target="../diagrams/data19.xml"/><Relationship Id="rId7" Type="http://schemas.microsoft.com/office/2007/relationships/diagramDrawing" Target="../diagrams/drawing19.xml"/><Relationship Id="rId12" Type="http://schemas.microsoft.com/office/2007/relationships/diagramDrawing" Target="../diagrams/drawing20.xml"/><Relationship Id="rId2" Type="http://schemas.openxmlformats.org/officeDocument/2006/relationships/notesSlide" Target="../notesSlides/notesSlide8.xml"/><Relationship Id="rId1" Type="http://schemas.openxmlformats.org/officeDocument/2006/relationships/slideLayout" Target="../slideLayouts/slideLayout142.xml"/><Relationship Id="rId6" Type="http://schemas.openxmlformats.org/officeDocument/2006/relationships/diagramColors" Target="../diagrams/colors19.xml"/><Relationship Id="rId11" Type="http://schemas.openxmlformats.org/officeDocument/2006/relationships/diagramColors" Target="../diagrams/colors20.xml"/><Relationship Id="rId5" Type="http://schemas.openxmlformats.org/officeDocument/2006/relationships/diagramQuickStyle" Target="../diagrams/quickStyle19.xml"/><Relationship Id="rId10" Type="http://schemas.openxmlformats.org/officeDocument/2006/relationships/diagramQuickStyle" Target="../diagrams/quickStyle20.xml"/><Relationship Id="rId4" Type="http://schemas.openxmlformats.org/officeDocument/2006/relationships/diagramLayout" Target="../diagrams/layout19.xml"/><Relationship Id="rId9" Type="http://schemas.openxmlformats.org/officeDocument/2006/relationships/diagramLayout" Target="../diagrams/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9.xml"/></Relationships>
</file>

<file path=ppt/slides/_rels/slide35.xml.rels><?xml version="1.0" encoding="UTF-8" standalone="yes"?>
<Relationships xmlns="http://schemas.openxmlformats.org/package/2006/relationships"><Relationship Id="rId8" Type="http://schemas.microsoft.com/office/2007/relationships/diagramDrawing" Target="../diagrams/drawing21.xml"/><Relationship Id="rId3" Type="http://schemas.microsoft.com/office/2007/relationships/hdphoto" Target="../media/hdphoto1.wdp"/><Relationship Id="rId7" Type="http://schemas.openxmlformats.org/officeDocument/2006/relationships/diagramColors" Target="../diagrams/colors21.xml"/><Relationship Id="rId2" Type="http://schemas.openxmlformats.org/officeDocument/2006/relationships/image" Target="../media/image10.png"/><Relationship Id="rId1" Type="http://schemas.openxmlformats.org/officeDocument/2006/relationships/slideLayout" Target="../slideLayouts/slideLayout142.xml"/><Relationship Id="rId6" Type="http://schemas.openxmlformats.org/officeDocument/2006/relationships/diagramQuickStyle" Target="../diagrams/quickStyle21.xml"/><Relationship Id="rId5" Type="http://schemas.openxmlformats.org/officeDocument/2006/relationships/diagramLayout" Target="../diagrams/layout21.xml"/><Relationship Id="rId4" Type="http://schemas.openxmlformats.org/officeDocument/2006/relationships/diagramData" Target="../diagrams/data21.xml"/></Relationships>
</file>

<file path=ppt/slides/_rels/slide3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42.xml"/><Relationship Id="rId4" Type="http://schemas.openxmlformats.org/officeDocument/2006/relationships/image" Target="../media/image69.png"/></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7" Type="http://schemas.openxmlformats.org/officeDocument/2006/relationships/image" Target="../media/image73.png"/><Relationship Id="rId2" Type="http://schemas.openxmlformats.org/officeDocument/2006/relationships/image" Target="../media/image10.png"/><Relationship Id="rId1" Type="http://schemas.openxmlformats.org/officeDocument/2006/relationships/slideLayout" Target="../slideLayouts/slideLayout142.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emf"/></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42.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43.xml"/><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142.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2.xml"/></Relationships>
</file>

<file path=ppt/slides/_rels/slide44.xml.rels><?xml version="1.0" encoding="UTF-8" standalone="yes"?>
<Relationships xmlns="http://schemas.openxmlformats.org/package/2006/relationships"><Relationship Id="rId8" Type="http://schemas.openxmlformats.org/officeDocument/2006/relationships/image" Target="../media/image83.png"/><Relationship Id="rId3" Type="http://schemas.microsoft.com/office/2007/relationships/hdphoto" Target="../media/hdphoto1.wdp"/><Relationship Id="rId7" Type="http://schemas.openxmlformats.org/officeDocument/2006/relationships/image" Target="../media/image82.svg"/><Relationship Id="rId12" Type="http://schemas.openxmlformats.org/officeDocument/2006/relationships/image" Target="../media/image87.png"/><Relationship Id="rId2" Type="http://schemas.openxmlformats.org/officeDocument/2006/relationships/image" Target="../media/image10.png"/><Relationship Id="rId1" Type="http://schemas.openxmlformats.org/officeDocument/2006/relationships/slideLayout" Target="../slideLayouts/slideLayout122.xml"/><Relationship Id="rId6" Type="http://schemas.openxmlformats.org/officeDocument/2006/relationships/image" Target="../media/image81.png"/><Relationship Id="rId11" Type="http://schemas.openxmlformats.org/officeDocument/2006/relationships/image" Target="../media/image86.svg"/><Relationship Id="rId5" Type="http://schemas.openxmlformats.org/officeDocument/2006/relationships/image" Target="../media/image80.sv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svg"/></Relationships>
</file>

<file path=ppt/slides/_rels/slide45.xml.rels><?xml version="1.0" encoding="UTF-8" standalone="yes"?>
<Relationships xmlns="http://schemas.openxmlformats.org/package/2006/relationships"><Relationship Id="rId8" Type="http://schemas.openxmlformats.org/officeDocument/2006/relationships/image" Target="../media/image93.svg"/><Relationship Id="rId13" Type="http://schemas.openxmlformats.org/officeDocument/2006/relationships/image" Target="../media/image10.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svg"/><Relationship Id="rId2" Type="http://schemas.openxmlformats.org/officeDocument/2006/relationships/notesSlide" Target="../notesSlides/notesSlide9.xml"/><Relationship Id="rId1" Type="http://schemas.openxmlformats.org/officeDocument/2006/relationships/slideLayout" Target="../slideLayouts/slideLayout142.xml"/><Relationship Id="rId6" Type="http://schemas.openxmlformats.org/officeDocument/2006/relationships/image" Target="../media/image91.sv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svg"/><Relationship Id="rId4" Type="http://schemas.openxmlformats.org/officeDocument/2006/relationships/image" Target="../media/image89.svg"/><Relationship Id="rId9" Type="http://schemas.openxmlformats.org/officeDocument/2006/relationships/image" Target="../media/image94.png"/><Relationship Id="rId14" Type="http://schemas.microsoft.com/office/2007/relationships/hdphoto" Target="../media/hdphoto1.wdp"/></Relationships>
</file>

<file path=ppt/slides/_rels/slide46.xml.rels><?xml version="1.0" encoding="UTF-8" standalone="yes"?>
<Relationships xmlns="http://schemas.openxmlformats.org/package/2006/relationships"><Relationship Id="rId8" Type="http://schemas.openxmlformats.org/officeDocument/2006/relationships/image" Target="../media/image102.png"/><Relationship Id="rId3" Type="http://schemas.microsoft.com/office/2007/relationships/hdphoto" Target="../media/hdphoto1.wdp"/><Relationship Id="rId7" Type="http://schemas.openxmlformats.org/officeDocument/2006/relationships/image" Target="../media/image101.svg"/><Relationship Id="rId2" Type="http://schemas.openxmlformats.org/officeDocument/2006/relationships/image" Target="../media/image10.png"/><Relationship Id="rId1" Type="http://schemas.openxmlformats.org/officeDocument/2006/relationships/slideLayout" Target="../slideLayouts/slideLayout142.xml"/><Relationship Id="rId6" Type="http://schemas.openxmlformats.org/officeDocument/2006/relationships/image" Target="../media/image100.png"/><Relationship Id="rId11" Type="http://schemas.openxmlformats.org/officeDocument/2006/relationships/image" Target="../media/image105.svg"/><Relationship Id="rId5" Type="http://schemas.openxmlformats.org/officeDocument/2006/relationships/image" Target="../media/image99.sv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svg"/></Relationships>
</file>

<file path=ppt/slides/_rels/slide47.xml.rels><?xml version="1.0" encoding="UTF-8" standalone="yes"?>
<Relationships xmlns="http://schemas.openxmlformats.org/package/2006/relationships"><Relationship Id="rId8" Type="http://schemas.openxmlformats.org/officeDocument/2006/relationships/image" Target="../media/image106.png"/><Relationship Id="rId3" Type="http://schemas.microsoft.com/office/2007/relationships/hdphoto" Target="../media/hdphoto1.wdp"/><Relationship Id="rId7" Type="http://schemas.openxmlformats.org/officeDocument/2006/relationships/image" Target="../media/image103.svg"/><Relationship Id="rId2" Type="http://schemas.openxmlformats.org/officeDocument/2006/relationships/image" Target="../media/image10.png"/><Relationship Id="rId1" Type="http://schemas.openxmlformats.org/officeDocument/2006/relationships/slideLayout" Target="../slideLayouts/slideLayout142.xml"/><Relationship Id="rId6" Type="http://schemas.openxmlformats.org/officeDocument/2006/relationships/image" Target="../media/image102.png"/><Relationship Id="rId5" Type="http://schemas.openxmlformats.org/officeDocument/2006/relationships/image" Target="../media/image101.svg"/><Relationship Id="rId4" Type="http://schemas.openxmlformats.org/officeDocument/2006/relationships/image" Target="../media/image100.png"/><Relationship Id="rId9" Type="http://schemas.openxmlformats.org/officeDocument/2006/relationships/image" Target="../media/image107.svg"/></Relationships>
</file>

<file path=ppt/slides/_rels/slide48.xml.rels><?xml version="1.0" encoding="UTF-8" standalone="yes"?>
<Relationships xmlns="http://schemas.openxmlformats.org/package/2006/relationships"><Relationship Id="rId8" Type="http://schemas.openxmlformats.org/officeDocument/2006/relationships/image" Target="../media/image111.svg"/><Relationship Id="rId3" Type="http://schemas.openxmlformats.org/officeDocument/2006/relationships/image" Target="../media/image10.png"/><Relationship Id="rId7" Type="http://schemas.openxmlformats.org/officeDocument/2006/relationships/image" Target="../media/image110.png"/><Relationship Id="rId2" Type="http://schemas.openxmlformats.org/officeDocument/2006/relationships/notesSlide" Target="../notesSlides/notesSlide10.xml"/><Relationship Id="rId1" Type="http://schemas.openxmlformats.org/officeDocument/2006/relationships/slideLayout" Target="../slideLayouts/slideLayout142.xml"/><Relationship Id="rId6" Type="http://schemas.openxmlformats.org/officeDocument/2006/relationships/image" Target="../media/image109.svg"/><Relationship Id="rId5" Type="http://schemas.openxmlformats.org/officeDocument/2006/relationships/image" Target="../media/image108.png"/><Relationship Id="rId10" Type="http://schemas.openxmlformats.org/officeDocument/2006/relationships/image" Target="../media/image113.svg"/><Relationship Id="rId4" Type="http://schemas.microsoft.com/office/2007/relationships/hdphoto" Target="../media/hdphoto1.wdp"/><Relationship Id="rId9" Type="http://schemas.openxmlformats.org/officeDocument/2006/relationships/image" Target="../media/image112.png"/></Relationships>
</file>

<file path=ppt/slides/_rels/slide49.xml.rels><?xml version="1.0" encoding="UTF-8" standalone="yes"?>
<Relationships xmlns="http://schemas.openxmlformats.org/package/2006/relationships"><Relationship Id="rId8" Type="http://schemas.openxmlformats.org/officeDocument/2006/relationships/image" Target="../media/image116.jpeg"/><Relationship Id="rId13" Type="http://schemas.openxmlformats.org/officeDocument/2006/relationships/hyperlink" Target="https://logos-download.com/64-siemens-logo-download.html" TargetMode="External"/><Relationship Id="rId3" Type="http://schemas.microsoft.com/office/2007/relationships/hdphoto" Target="../media/hdphoto1.wdp"/><Relationship Id="rId7" Type="http://schemas.openxmlformats.org/officeDocument/2006/relationships/hyperlink" Target="https://en.wikipedia.org/wiki/Britannia_Industries" TargetMode="External"/><Relationship Id="rId12" Type="http://schemas.openxmlformats.org/officeDocument/2006/relationships/image" Target="../media/image118.png"/><Relationship Id="rId17" Type="http://schemas.openxmlformats.org/officeDocument/2006/relationships/hyperlink" Target="https://bestplacesofinterest.com/worlds-longest-non-stop-flight/" TargetMode="External"/><Relationship Id="rId2" Type="http://schemas.openxmlformats.org/officeDocument/2006/relationships/image" Target="../media/image10.png"/><Relationship Id="rId16" Type="http://schemas.openxmlformats.org/officeDocument/2006/relationships/image" Target="../media/image120.jpeg"/><Relationship Id="rId1" Type="http://schemas.openxmlformats.org/officeDocument/2006/relationships/slideLayout" Target="../slideLayouts/slideLayout142.xml"/><Relationship Id="rId6" Type="http://schemas.openxmlformats.org/officeDocument/2006/relationships/image" Target="../media/image115.png"/><Relationship Id="rId11" Type="http://schemas.openxmlformats.org/officeDocument/2006/relationships/hyperlink" Target="https://www.intralinks.com/our-customers?page=32" TargetMode="External"/><Relationship Id="rId5" Type="http://schemas.openxmlformats.org/officeDocument/2006/relationships/hyperlink" Target="https://www.scacchierando.it/supertornei/tata-steel-2021/" TargetMode="External"/><Relationship Id="rId15" Type="http://schemas.openxmlformats.org/officeDocument/2006/relationships/hyperlink" Target="https://investeek.com/bajaj-finance-an-evergreen-stock-pick/" TargetMode="External"/><Relationship Id="rId10" Type="http://schemas.openxmlformats.org/officeDocument/2006/relationships/image" Target="../media/image117.png"/><Relationship Id="rId4" Type="http://schemas.openxmlformats.org/officeDocument/2006/relationships/image" Target="../media/image114.gif"/><Relationship Id="rId9" Type="http://schemas.openxmlformats.org/officeDocument/2006/relationships/hyperlink" Target="https://businessviewsreviews.blogspot.com/2011/01/icici-bank-banking-on-change.html" TargetMode="External"/><Relationship Id="rId14" Type="http://schemas.openxmlformats.org/officeDocument/2006/relationships/image" Target="../media/image119.jpeg"/></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diagramLayout" Target="../diagrams/layout2.xml"/><Relationship Id="rId7" Type="http://schemas.openxmlformats.org/officeDocument/2006/relationships/image" Target="../media/image10.png"/><Relationship Id="rId2" Type="http://schemas.openxmlformats.org/officeDocument/2006/relationships/diagramData" Target="../diagrams/data2.xml"/><Relationship Id="rId1" Type="http://schemas.openxmlformats.org/officeDocument/2006/relationships/slideLayout" Target="../slideLayouts/slideLayout143.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9.xml"/></Relationships>
</file>

<file path=ppt/slides/_rels/slide51.xml.rels><?xml version="1.0" encoding="UTF-8" standalone="yes"?>
<Relationships xmlns="http://schemas.openxmlformats.org/package/2006/relationships"><Relationship Id="rId8" Type="http://schemas.openxmlformats.org/officeDocument/2006/relationships/hyperlink" Target="https://www.emerald.com.vn/hpe-aruba/switch-aruba-2530-8g-poe-j9774a" TargetMode="External"/><Relationship Id="rId13" Type="http://schemas.openxmlformats.org/officeDocument/2006/relationships/hyperlink" Target="https://w.media/sify-technologies-1st-dc-in-india-completes-21-years-of-uninterrupted-operations/" TargetMode="External"/><Relationship Id="rId3" Type="http://schemas.openxmlformats.org/officeDocument/2006/relationships/hyperlink" Target="https://www.securewirelessworks.co.uk/Aruba-IAP-225.asp" TargetMode="External"/><Relationship Id="rId7" Type="http://schemas.openxmlformats.org/officeDocument/2006/relationships/image" Target="../media/image44.jpeg"/><Relationship Id="rId12" Type="http://schemas.openxmlformats.org/officeDocument/2006/relationships/image" Target="../media/image127.jpeg"/><Relationship Id="rId2" Type="http://schemas.openxmlformats.org/officeDocument/2006/relationships/image" Target="../media/image121.png"/><Relationship Id="rId1" Type="http://schemas.openxmlformats.org/officeDocument/2006/relationships/slideLayout" Target="../slideLayouts/slideLayout186.xml"/><Relationship Id="rId6" Type="http://schemas.openxmlformats.org/officeDocument/2006/relationships/image" Target="../media/image124.jpeg"/><Relationship Id="rId11" Type="http://schemas.openxmlformats.org/officeDocument/2006/relationships/hyperlink" Target="https://fox-technology.co.uk/product/hpe-server-proliant-ml350-gen10-tower-server/" TargetMode="External"/><Relationship Id="rId5" Type="http://schemas.openxmlformats.org/officeDocument/2006/relationships/image" Target="../media/image123.jpeg"/><Relationship Id="rId10" Type="http://schemas.openxmlformats.org/officeDocument/2006/relationships/image" Target="../media/image126.jpeg"/><Relationship Id="rId4" Type="http://schemas.openxmlformats.org/officeDocument/2006/relationships/image" Target="../media/image122.jpeg"/><Relationship Id="rId9" Type="http://schemas.openxmlformats.org/officeDocument/2006/relationships/image" Target="../media/image125.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43.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43.xml"/></Relationships>
</file>

<file path=ppt/slides/_rels/slide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1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177BCCEA-D5D2-480E-9EF6-5C421A4C57C4}"/>
              </a:ext>
            </a:extLst>
          </p:cNvPr>
          <p:cNvSpPr>
            <a:spLocks noGrp="1"/>
          </p:cNvSpPr>
          <p:nvPr>
            <p:ph type="body" sz="quarter" idx="13"/>
          </p:nvPr>
        </p:nvSpPr>
        <p:spPr>
          <a:xfrm>
            <a:off x="445466" y="1465755"/>
            <a:ext cx="5408709" cy="1938988"/>
          </a:xfrm>
        </p:spPr>
        <p:txBody>
          <a:bodyPr/>
          <a:lstStyle/>
          <a:p>
            <a:r>
              <a:rPr lang="en-IN"/>
              <a:t>Helping you </a:t>
            </a:r>
          </a:p>
          <a:p>
            <a:r>
              <a:rPr lang="en-IN"/>
              <a:t>achieve your </a:t>
            </a:r>
          </a:p>
          <a:p>
            <a:r>
              <a:rPr lang="en-IN"/>
              <a:t>DIGITAL AMBITION</a:t>
            </a:r>
          </a:p>
        </p:txBody>
      </p:sp>
    </p:spTree>
    <p:extLst>
      <p:ext uri="{BB962C8B-B14F-4D97-AF65-F5344CB8AC3E}">
        <p14:creationId xmlns:p14="http://schemas.microsoft.com/office/powerpoint/2010/main" val="1753836023"/>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42153" y="106140"/>
            <a:ext cx="3460220" cy="584765"/>
          </a:xfrm>
          <a:prstGeom prst="rect">
            <a:avLst/>
          </a:prstGeom>
        </p:spPr>
        <p:txBody>
          <a:bodyPr vert="horz" wrap="square" lIns="0" tIns="60953" rIns="121904" bIns="60953" rtlCol="0" anchor="ctr">
            <a:spAutoFit/>
          </a:bodyPr>
          <a:lstStyle/>
          <a:p>
            <a:pPr defTabSz="1219018">
              <a:spcBef>
                <a:spcPct val="0"/>
              </a:spcBef>
            </a:pPr>
            <a:r>
              <a:rPr lang="en-US" sz="3000" b="1" cap="all">
                <a:solidFill>
                  <a:schemeClr val="bg1"/>
                </a:solidFill>
                <a:latin typeface="Arial Nova" panose="020B0504020202020204" pitchFamily="34" charset="0"/>
                <a:ea typeface="+mj-ea"/>
                <a:cs typeface="+mj-cs"/>
              </a:rPr>
              <a:t>SCOPE OF WORK</a:t>
            </a:r>
          </a:p>
        </p:txBody>
      </p:sp>
      <p:sp>
        <p:nvSpPr>
          <p:cNvPr id="2" name="Rectangle: Rounded Corners 1">
            <a:extLst>
              <a:ext uri="{FF2B5EF4-FFF2-40B4-BE49-F238E27FC236}">
                <a16:creationId xmlns:a16="http://schemas.microsoft.com/office/drawing/2014/main" id="{EEDC51A4-5623-4B82-B27B-707200774B9E}"/>
              </a:ext>
            </a:extLst>
          </p:cNvPr>
          <p:cNvSpPr/>
          <p:nvPr/>
        </p:nvSpPr>
        <p:spPr>
          <a:xfrm>
            <a:off x="9353862" y="824459"/>
            <a:ext cx="2295984" cy="5635018"/>
          </a:xfrm>
          <a:prstGeom prst="round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a:solidFill>
                  <a:schemeClr val="tx1"/>
                </a:solidFill>
                <a:latin typeface="Segoe UI" panose="020B0502040204020203" pitchFamily="34" charset="0"/>
                <a:cs typeface="Segoe UI" panose="020B0502040204020203" pitchFamily="34" charset="0"/>
              </a:rPr>
              <a:t>24 x 7 Proactive Network Monitoring and Management</a:t>
            </a:r>
          </a:p>
        </p:txBody>
      </p:sp>
      <p:graphicFrame>
        <p:nvGraphicFramePr>
          <p:cNvPr id="6" name="Diagram 5">
            <a:extLst>
              <a:ext uri="{FF2B5EF4-FFF2-40B4-BE49-F238E27FC236}">
                <a16:creationId xmlns:a16="http://schemas.microsoft.com/office/drawing/2014/main" id="{755B2555-571E-BF0B-FB16-6ACD632E3165}"/>
              </a:ext>
            </a:extLst>
          </p:cNvPr>
          <p:cNvGraphicFramePr/>
          <p:nvPr>
            <p:extLst>
              <p:ext uri="{D42A27DB-BD31-4B8C-83A1-F6EECF244321}">
                <p14:modId xmlns:p14="http://schemas.microsoft.com/office/powerpoint/2010/main" val="2783793529"/>
              </p:ext>
            </p:extLst>
          </p:nvPr>
        </p:nvGraphicFramePr>
        <p:xfrm>
          <a:off x="542153" y="824459"/>
          <a:ext cx="8676797" cy="563501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615731388"/>
      </p:ext>
    </p:extLst>
  </p:cSld>
  <p:clrMapOvr>
    <a:masterClrMapping/>
  </p:clrMapOvr>
  <p:transition spd="slow">
    <p:push dir="u"/>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A76E239-B4EE-4B62-BCA5-91CC744C8C79}"/>
              </a:ext>
            </a:extLst>
          </p:cNvPr>
          <p:cNvSpPr txBox="1">
            <a:spLocks/>
          </p:cNvSpPr>
          <p:nvPr/>
        </p:nvSpPr>
        <p:spPr>
          <a:xfrm>
            <a:off x="267079" y="111311"/>
            <a:ext cx="11328400" cy="615539"/>
          </a:xfrm>
          <a:prstGeom prst="rect">
            <a:avLst/>
          </a:prstGeom>
        </p:spPr>
        <p:txBody>
          <a:bodyPr vert="horz" wrap="square" lIns="0" tIns="60953" rIns="121904" bIns="60953" rtlCol="0" anchor="ctr">
            <a:spAutoFit/>
          </a:bodyPr>
          <a:lstStyle>
            <a:lvl1pPr defTabSz="1219018">
              <a:spcBef>
                <a:spcPct val="0"/>
              </a:spcBef>
              <a:buNone/>
              <a:defRPr kumimoji="0" lang="en-US" sz="3000" b="1" i="0" u="none" strike="noStrike" cap="all" spc="0" normalizeH="0" baseline="0" noProof="0" dirty="0" smtClean="0">
                <a:ln>
                  <a:noFill/>
                </a:ln>
                <a:solidFill>
                  <a:schemeClr val="bg1"/>
                </a:solidFill>
                <a:effectLst/>
                <a:uLnTx/>
                <a:uFillTx/>
                <a:latin typeface="Arial Nova" panose="020B0504020202020204" pitchFamily="34" charset="0"/>
                <a:ea typeface="+mj-ea"/>
                <a:cs typeface="+mj-cs"/>
              </a:defRPr>
            </a:lvl1pPr>
          </a:lstStyle>
          <a:p>
            <a:r>
              <a:rPr lang="en-US"/>
              <a:t>Managed WiFi Deliverables</a:t>
            </a:r>
          </a:p>
        </p:txBody>
      </p:sp>
      <p:pic>
        <p:nvPicPr>
          <p:cNvPr id="2" name="Picture 1" descr="Image result for sify logo">
            <a:extLst>
              <a:ext uri="{FF2B5EF4-FFF2-40B4-BE49-F238E27FC236}">
                <a16:creationId xmlns:a16="http://schemas.microsoft.com/office/drawing/2014/main" id="{327C17D2-C9AD-809F-FDD6-020ADEFF16E5}"/>
              </a:ext>
            </a:extLst>
          </p:cNvPr>
          <p:cNvPicPr>
            <a:picLocks noChangeAspect="1" noChangeArrowheads="1"/>
          </p:cNvPicPr>
          <p:nvPr/>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a:extLst>
              <a:ext uri="{FF2B5EF4-FFF2-40B4-BE49-F238E27FC236}">
                <a16:creationId xmlns:a16="http://schemas.microsoft.com/office/drawing/2014/main" id="{39893EE3-3F87-47C8-07D2-7173EF7709DE}"/>
              </a:ext>
            </a:extLst>
          </p:cNvPr>
          <p:cNvGraphicFramePr/>
          <p:nvPr/>
        </p:nvGraphicFramePr>
        <p:xfrm>
          <a:off x="235852" y="897427"/>
          <a:ext cx="11689069" cy="290651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5" name="Diagram 4">
            <a:extLst>
              <a:ext uri="{FF2B5EF4-FFF2-40B4-BE49-F238E27FC236}">
                <a16:creationId xmlns:a16="http://schemas.microsoft.com/office/drawing/2014/main" id="{E1C295C5-93F9-1D2C-7D37-E00357B33B18}"/>
              </a:ext>
            </a:extLst>
          </p:cNvPr>
          <p:cNvGraphicFramePr/>
          <p:nvPr/>
        </p:nvGraphicFramePr>
        <p:xfrm>
          <a:off x="982639" y="3480177"/>
          <a:ext cx="10215064" cy="3174105"/>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2299801845"/>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A76E239-B4EE-4B62-BCA5-91CC744C8C79}"/>
              </a:ext>
            </a:extLst>
          </p:cNvPr>
          <p:cNvSpPr txBox="1">
            <a:spLocks/>
          </p:cNvSpPr>
          <p:nvPr/>
        </p:nvSpPr>
        <p:spPr>
          <a:xfrm>
            <a:off x="431800" y="281724"/>
            <a:ext cx="11328400" cy="615539"/>
          </a:xfrm>
          <a:prstGeom prst="rect">
            <a:avLst/>
          </a:prstGeom>
        </p:spPr>
        <p:txBody>
          <a:bodyPr vert="horz" wrap="square" lIns="0" tIns="60953" rIns="121904" bIns="60953" rtlCol="0" anchor="ctr">
            <a:spAutoFit/>
          </a:bodyPr>
          <a:lstStyle>
            <a:lvl1pPr defTabSz="1219018">
              <a:spcBef>
                <a:spcPct val="0"/>
              </a:spcBef>
              <a:buNone/>
              <a:defRPr kumimoji="0" lang="en-US" sz="3000" b="1" i="0" u="none" strike="noStrike" cap="all" spc="0" normalizeH="0" baseline="0" noProof="0" dirty="0" smtClean="0">
                <a:ln>
                  <a:noFill/>
                </a:ln>
                <a:solidFill>
                  <a:schemeClr val="bg1"/>
                </a:solidFill>
                <a:effectLst/>
                <a:uLnTx/>
                <a:uFillTx/>
                <a:latin typeface="Arial Nova" panose="020B0504020202020204" pitchFamily="34" charset="0"/>
                <a:ea typeface="+mj-ea"/>
                <a:cs typeface="+mj-cs"/>
              </a:defRPr>
            </a:lvl1pPr>
          </a:lstStyle>
          <a:p>
            <a:r>
              <a:rPr lang="en-US"/>
              <a:t>Security Coverage (1/3)</a:t>
            </a:r>
          </a:p>
        </p:txBody>
      </p:sp>
      <p:pic>
        <p:nvPicPr>
          <p:cNvPr id="2" name="Picture 1" descr="Image result for sify logo">
            <a:extLst>
              <a:ext uri="{FF2B5EF4-FFF2-40B4-BE49-F238E27FC236}">
                <a16:creationId xmlns:a16="http://schemas.microsoft.com/office/drawing/2014/main" id="{327C17D2-C9AD-809F-FDD6-020ADEFF16E5}"/>
              </a:ext>
            </a:extLst>
          </p:cNvPr>
          <p:cNvPicPr>
            <a:picLocks noChangeAspect="1" noChangeArrowheads="1"/>
          </p:cNvPicPr>
          <p:nvPr/>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BA41EA58-6DC8-FEE9-6093-6BAA00A26A98}"/>
              </a:ext>
            </a:extLst>
          </p:cNvPr>
          <p:cNvGraphicFramePr>
            <a:graphicFrameLocks noGrp="1"/>
          </p:cNvGraphicFramePr>
          <p:nvPr/>
        </p:nvGraphicFramePr>
        <p:xfrm>
          <a:off x="431800" y="1543986"/>
          <a:ext cx="11311880" cy="4769745"/>
        </p:xfrm>
        <a:graphic>
          <a:graphicData uri="http://schemas.openxmlformats.org/drawingml/2006/table">
            <a:tbl>
              <a:tblPr firstRow="1" bandRow="1">
                <a:tableStyleId>{7E9639D4-E3E2-4D34-9284-5A2195B3D0D7}</a:tableStyleId>
              </a:tblPr>
              <a:tblGrid>
                <a:gridCol w="652317">
                  <a:extLst>
                    <a:ext uri="{9D8B030D-6E8A-4147-A177-3AD203B41FA5}">
                      <a16:colId xmlns:a16="http://schemas.microsoft.com/office/drawing/2014/main" val="2347285275"/>
                    </a:ext>
                  </a:extLst>
                </a:gridCol>
                <a:gridCol w="2204731">
                  <a:extLst>
                    <a:ext uri="{9D8B030D-6E8A-4147-A177-3AD203B41FA5}">
                      <a16:colId xmlns:a16="http://schemas.microsoft.com/office/drawing/2014/main" val="1770024190"/>
                    </a:ext>
                  </a:extLst>
                </a:gridCol>
                <a:gridCol w="4227416">
                  <a:extLst>
                    <a:ext uri="{9D8B030D-6E8A-4147-A177-3AD203B41FA5}">
                      <a16:colId xmlns:a16="http://schemas.microsoft.com/office/drawing/2014/main" val="1834302762"/>
                    </a:ext>
                  </a:extLst>
                </a:gridCol>
                <a:gridCol w="4227416">
                  <a:extLst>
                    <a:ext uri="{9D8B030D-6E8A-4147-A177-3AD203B41FA5}">
                      <a16:colId xmlns:a16="http://schemas.microsoft.com/office/drawing/2014/main" val="1116657701"/>
                    </a:ext>
                  </a:extLst>
                </a:gridCol>
              </a:tblGrid>
              <a:tr h="377061">
                <a:tc>
                  <a:txBody>
                    <a:bodyPr/>
                    <a:lstStyle/>
                    <a:p>
                      <a:pPr algn="ctr" fontAlgn="t"/>
                      <a:r>
                        <a:rPr lang="en-IN" sz="1400" u="none" strike="noStrike">
                          <a:effectLst/>
                          <a:latin typeface="Arial Nova" panose="020B0504020202020204" pitchFamily="34" charset="0"/>
                        </a:rPr>
                        <a:t>#</a:t>
                      </a:r>
                      <a:endParaRPr lang="en-IN" sz="1400" b="1" i="0" u="none" strike="noStrike">
                        <a:solidFill>
                          <a:srgbClr val="000000"/>
                        </a:solidFill>
                        <a:effectLst/>
                        <a:latin typeface="Arial Nova" panose="020B0504020202020204" pitchFamily="34" charset="0"/>
                      </a:endParaRPr>
                    </a:p>
                  </a:txBody>
                  <a:tcPr anchor="ctr"/>
                </a:tc>
                <a:tc>
                  <a:txBody>
                    <a:bodyPr/>
                    <a:lstStyle/>
                    <a:p>
                      <a:pPr algn="ctr" fontAlgn="t"/>
                      <a:r>
                        <a:rPr lang="en-IN" sz="1400" u="none" strike="noStrike">
                          <a:effectLst/>
                          <a:latin typeface="Arial Nova" panose="020B0504020202020204" pitchFamily="34" charset="0"/>
                        </a:rPr>
                        <a:t>Type of Threats</a:t>
                      </a:r>
                      <a:endParaRPr lang="en-IN" sz="1400" b="1" i="0" u="none" strike="noStrike">
                        <a:solidFill>
                          <a:srgbClr val="000000"/>
                        </a:solidFill>
                        <a:effectLst/>
                        <a:latin typeface="Arial Nova" panose="020B0504020202020204" pitchFamily="34" charset="0"/>
                      </a:endParaRPr>
                    </a:p>
                  </a:txBody>
                  <a:tcPr anchor="ctr"/>
                </a:tc>
                <a:tc>
                  <a:txBody>
                    <a:bodyPr/>
                    <a:lstStyle/>
                    <a:p>
                      <a:pPr algn="ctr" fontAlgn="t"/>
                      <a:r>
                        <a:rPr lang="en-IN" sz="1400" u="none" strike="noStrike">
                          <a:effectLst/>
                          <a:latin typeface="Arial Nova" panose="020B0504020202020204" pitchFamily="34" charset="0"/>
                        </a:rPr>
                        <a:t>Threat Description</a:t>
                      </a:r>
                      <a:endParaRPr lang="en-IN" sz="1400" b="1" i="0" u="none" strike="noStrike">
                        <a:solidFill>
                          <a:srgbClr val="000000"/>
                        </a:solidFill>
                        <a:effectLst/>
                        <a:latin typeface="Arial Nova" panose="020B0504020202020204" pitchFamily="34" charset="0"/>
                      </a:endParaRPr>
                    </a:p>
                  </a:txBody>
                  <a:tcPr anchor="ctr"/>
                </a:tc>
                <a:tc>
                  <a:txBody>
                    <a:bodyPr/>
                    <a:lstStyle/>
                    <a:p>
                      <a:pPr algn="ctr" fontAlgn="t"/>
                      <a:r>
                        <a:rPr lang="en-IN" sz="1400" u="none" strike="noStrike">
                          <a:effectLst/>
                          <a:latin typeface="Arial Nova" panose="020B0504020202020204" pitchFamily="34" charset="0"/>
                        </a:rPr>
                        <a:t>Associated Risk</a:t>
                      </a:r>
                      <a:endParaRPr lang="en-IN" sz="1400" b="1" i="0" u="none" strike="noStrike">
                        <a:solidFill>
                          <a:srgbClr val="000000"/>
                        </a:solidFill>
                        <a:effectLst/>
                        <a:latin typeface="Arial Nova" panose="020B0504020202020204" pitchFamily="34" charset="0"/>
                      </a:endParaRPr>
                    </a:p>
                  </a:txBody>
                  <a:tcPr anchor="ctr"/>
                </a:tc>
                <a:extLst>
                  <a:ext uri="{0D108BD9-81ED-4DB2-BD59-A6C34878D82A}">
                    <a16:rowId xmlns:a16="http://schemas.microsoft.com/office/drawing/2014/main" val="3728849821"/>
                  </a:ext>
                </a:extLst>
              </a:tr>
              <a:tr h="717171">
                <a:tc>
                  <a:txBody>
                    <a:bodyPr/>
                    <a:lstStyle/>
                    <a:p>
                      <a:pPr algn="ctr" fontAlgn="t"/>
                      <a:r>
                        <a:rPr lang="en-IN" sz="1000" u="none" strike="noStrike">
                          <a:effectLst/>
                          <a:latin typeface="Arial Nova" panose="020B0504020202020204" pitchFamily="34" charset="0"/>
                        </a:rPr>
                        <a:t>1</a:t>
                      </a:r>
                      <a:endParaRPr lang="en-IN" sz="1000" b="0" i="0" u="none" strike="noStrike">
                        <a:solidFill>
                          <a:srgbClr val="000000"/>
                        </a:solidFill>
                        <a:effectLst/>
                        <a:latin typeface="Arial Nova" panose="020B0504020202020204" pitchFamily="34" charset="0"/>
                      </a:endParaRPr>
                    </a:p>
                  </a:txBody>
                  <a:tcPr anchor="ctr">
                    <a:solidFill>
                      <a:schemeClr val="bg1"/>
                    </a:solidFill>
                  </a:tcPr>
                </a:tc>
                <a:tc>
                  <a:txBody>
                    <a:bodyPr/>
                    <a:lstStyle/>
                    <a:p>
                      <a:pPr algn="l" fontAlgn="t"/>
                      <a:r>
                        <a:rPr lang="en-IN" sz="1200" b="1" u="none" strike="noStrike">
                          <a:effectLst/>
                          <a:latin typeface="Arial Nova" panose="020B0504020202020204" pitchFamily="34" charset="0"/>
                        </a:rPr>
                        <a:t>Rogue AP</a:t>
                      </a:r>
                      <a:endParaRPr lang="en-IN" sz="1200" b="1" i="0" u="none" strike="noStrike">
                        <a:solidFill>
                          <a:srgbClr val="000000"/>
                        </a:solidFill>
                        <a:effectLst/>
                        <a:latin typeface="Arial Nova" panose="020B0504020202020204" pitchFamily="34" charset="0"/>
                      </a:endParaRPr>
                    </a:p>
                  </a:txBody>
                  <a:tcPr anchor="ctr">
                    <a:solidFill>
                      <a:schemeClr val="bg1"/>
                    </a:solidFill>
                  </a:tcPr>
                </a:tc>
                <a:tc>
                  <a:txBody>
                    <a:bodyPr/>
                    <a:lstStyle/>
                    <a:p>
                      <a:pPr algn="l" fontAlgn="t"/>
                      <a:r>
                        <a:rPr lang="en-US" sz="1100" u="none" strike="noStrike">
                          <a:effectLst/>
                          <a:latin typeface="Arial Nova" panose="020B0504020202020204" pitchFamily="34" charset="0"/>
                        </a:rPr>
                        <a:t>An unauthorized Wi-Fi appliance connected on the respective authorized Wi-Fi network</a:t>
                      </a:r>
                      <a:endParaRPr lang="en-US" sz="1100" b="0" i="0" u="none" strike="noStrike">
                        <a:solidFill>
                          <a:srgbClr val="000000"/>
                        </a:solidFill>
                        <a:effectLst/>
                        <a:latin typeface="Arial Nova" panose="020B0504020202020204" pitchFamily="34" charset="0"/>
                      </a:endParaRPr>
                    </a:p>
                  </a:txBody>
                  <a:tcPr anchor="ctr">
                    <a:solidFill>
                      <a:schemeClr val="bg1"/>
                    </a:solidFill>
                  </a:tcPr>
                </a:tc>
                <a:tc>
                  <a:txBody>
                    <a:bodyPr/>
                    <a:lstStyle/>
                    <a:p>
                      <a:pPr algn="l" fontAlgn="t"/>
                      <a:r>
                        <a:rPr lang="en-US" sz="1100" u="none" strike="noStrike">
                          <a:effectLst/>
                          <a:latin typeface="Arial Nova" panose="020B0504020202020204" pitchFamily="34" charset="0"/>
                        </a:rPr>
                        <a:t>An intruder connecting to such rogue AP can collect all network traffic to devise a hacking plan and subsequently launch attack to siphon off sensitive data or carry out DDoS etc.</a:t>
                      </a:r>
                      <a:endParaRPr lang="en-US" sz="1100" b="0" i="0" u="none" strike="noStrike">
                        <a:solidFill>
                          <a:srgbClr val="000000"/>
                        </a:solidFill>
                        <a:effectLst/>
                        <a:latin typeface="Arial Nova" panose="020B0504020202020204" pitchFamily="34" charset="0"/>
                      </a:endParaRPr>
                    </a:p>
                  </a:txBody>
                  <a:tcPr anchor="ctr">
                    <a:solidFill>
                      <a:schemeClr val="bg1"/>
                    </a:solidFill>
                  </a:tcPr>
                </a:tc>
                <a:extLst>
                  <a:ext uri="{0D108BD9-81ED-4DB2-BD59-A6C34878D82A}">
                    <a16:rowId xmlns:a16="http://schemas.microsoft.com/office/drawing/2014/main" val="1095290192"/>
                  </a:ext>
                </a:extLst>
              </a:tr>
              <a:tr h="717171">
                <a:tc>
                  <a:txBody>
                    <a:bodyPr/>
                    <a:lstStyle/>
                    <a:p>
                      <a:pPr algn="ctr" fontAlgn="t"/>
                      <a:r>
                        <a:rPr lang="en-IN" sz="1000" u="none" strike="noStrike">
                          <a:effectLst/>
                          <a:latin typeface="Arial Nova" panose="020B0504020202020204" pitchFamily="34" charset="0"/>
                        </a:rPr>
                        <a:t>2</a:t>
                      </a:r>
                      <a:endParaRPr lang="en-IN" sz="1000" b="0" i="0" u="none" strike="noStrike">
                        <a:solidFill>
                          <a:srgbClr val="000000"/>
                        </a:solidFill>
                        <a:effectLst/>
                        <a:latin typeface="Arial Nova" panose="020B0504020202020204" pitchFamily="34" charset="0"/>
                      </a:endParaRPr>
                    </a:p>
                  </a:txBody>
                  <a:tcPr anchor="ctr">
                    <a:solidFill>
                      <a:schemeClr val="bg1"/>
                    </a:solidFill>
                  </a:tcPr>
                </a:tc>
                <a:tc>
                  <a:txBody>
                    <a:bodyPr/>
                    <a:lstStyle/>
                    <a:p>
                      <a:pPr algn="l" fontAlgn="t"/>
                      <a:r>
                        <a:rPr lang="en-IN" sz="1200" b="1" u="none" strike="noStrike">
                          <a:effectLst/>
                          <a:latin typeface="Arial Nova" panose="020B0504020202020204" pitchFamily="34" charset="0"/>
                        </a:rPr>
                        <a:t>Mis-configured AP</a:t>
                      </a:r>
                      <a:endParaRPr lang="en-IN" sz="1200" b="1" i="0" u="none" strike="noStrike">
                        <a:solidFill>
                          <a:srgbClr val="000000"/>
                        </a:solidFill>
                        <a:effectLst/>
                        <a:latin typeface="Arial Nova" panose="020B0504020202020204" pitchFamily="34" charset="0"/>
                      </a:endParaRPr>
                    </a:p>
                  </a:txBody>
                  <a:tcPr anchor="ctr">
                    <a:solidFill>
                      <a:schemeClr val="bg1"/>
                    </a:solidFill>
                  </a:tcPr>
                </a:tc>
                <a:tc>
                  <a:txBody>
                    <a:bodyPr/>
                    <a:lstStyle/>
                    <a:p>
                      <a:pPr algn="l" fontAlgn="t"/>
                      <a:r>
                        <a:rPr lang="en-US" sz="1100" u="none" strike="noStrike">
                          <a:effectLst/>
                          <a:latin typeface="Arial Nova" panose="020B0504020202020204" pitchFamily="34" charset="0"/>
                        </a:rPr>
                        <a:t>Improperly configured critical security parameters viz. authentication, encryption, unsecured management etc. on authorized APs</a:t>
                      </a:r>
                      <a:endParaRPr lang="en-US" sz="1100" b="0" i="0" u="none" strike="noStrike">
                        <a:solidFill>
                          <a:srgbClr val="000000"/>
                        </a:solidFill>
                        <a:effectLst/>
                        <a:latin typeface="Arial Nova" panose="020B0504020202020204" pitchFamily="34" charset="0"/>
                      </a:endParaRPr>
                    </a:p>
                  </a:txBody>
                  <a:tcPr anchor="ctr">
                    <a:solidFill>
                      <a:schemeClr val="bg1"/>
                    </a:solidFill>
                  </a:tcPr>
                </a:tc>
                <a:tc>
                  <a:txBody>
                    <a:bodyPr/>
                    <a:lstStyle/>
                    <a:p>
                      <a:pPr algn="l" fontAlgn="t"/>
                      <a:r>
                        <a:rPr lang="en-US" sz="1100" u="none" strike="noStrike">
                          <a:effectLst/>
                          <a:latin typeface="Arial Nova" panose="020B0504020202020204" pitchFamily="34" charset="0"/>
                        </a:rPr>
                        <a:t>Entire Wi-Fi network could be open and vulnerable to attack</a:t>
                      </a:r>
                      <a:endParaRPr lang="en-US" sz="1100" b="0" i="0" u="none" strike="noStrike">
                        <a:solidFill>
                          <a:srgbClr val="000000"/>
                        </a:solidFill>
                        <a:effectLst/>
                        <a:latin typeface="Arial Nova" panose="020B0504020202020204" pitchFamily="34" charset="0"/>
                      </a:endParaRPr>
                    </a:p>
                  </a:txBody>
                  <a:tcPr anchor="ctr">
                    <a:solidFill>
                      <a:schemeClr val="bg1"/>
                    </a:solidFill>
                  </a:tcPr>
                </a:tc>
                <a:extLst>
                  <a:ext uri="{0D108BD9-81ED-4DB2-BD59-A6C34878D82A}">
                    <a16:rowId xmlns:a16="http://schemas.microsoft.com/office/drawing/2014/main" val="2533604957"/>
                  </a:ext>
                </a:extLst>
              </a:tr>
              <a:tr h="717171">
                <a:tc>
                  <a:txBody>
                    <a:bodyPr/>
                    <a:lstStyle/>
                    <a:p>
                      <a:pPr algn="ctr" fontAlgn="t"/>
                      <a:r>
                        <a:rPr lang="en-IN" sz="1000" u="none" strike="noStrike">
                          <a:effectLst/>
                          <a:latin typeface="Arial Nova" panose="020B0504020202020204" pitchFamily="34" charset="0"/>
                        </a:rPr>
                        <a:t>3</a:t>
                      </a:r>
                      <a:endParaRPr lang="en-IN" sz="1000" b="0" i="0" u="none" strike="noStrike">
                        <a:solidFill>
                          <a:srgbClr val="000000"/>
                        </a:solidFill>
                        <a:effectLst/>
                        <a:latin typeface="Arial Nova" panose="020B0504020202020204" pitchFamily="34" charset="0"/>
                      </a:endParaRPr>
                    </a:p>
                  </a:txBody>
                  <a:tcPr anchor="ctr">
                    <a:solidFill>
                      <a:schemeClr val="bg1"/>
                    </a:solidFill>
                  </a:tcPr>
                </a:tc>
                <a:tc>
                  <a:txBody>
                    <a:bodyPr/>
                    <a:lstStyle/>
                    <a:p>
                      <a:pPr algn="l" fontAlgn="t"/>
                      <a:r>
                        <a:rPr lang="en-IN" sz="1200" b="1" u="none" strike="noStrike">
                          <a:effectLst/>
                          <a:latin typeface="Arial Nova" panose="020B0504020202020204" pitchFamily="34" charset="0"/>
                        </a:rPr>
                        <a:t>Banned devices</a:t>
                      </a:r>
                      <a:endParaRPr lang="en-IN" sz="1200" b="1" i="0" u="none" strike="noStrike">
                        <a:solidFill>
                          <a:srgbClr val="000000"/>
                        </a:solidFill>
                        <a:effectLst/>
                        <a:latin typeface="Arial Nova" panose="020B0504020202020204" pitchFamily="34" charset="0"/>
                      </a:endParaRPr>
                    </a:p>
                  </a:txBody>
                  <a:tcPr anchor="ctr">
                    <a:solidFill>
                      <a:schemeClr val="bg1"/>
                    </a:solidFill>
                  </a:tcPr>
                </a:tc>
                <a:tc>
                  <a:txBody>
                    <a:bodyPr/>
                    <a:lstStyle/>
                    <a:p>
                      <a:pPr algn="l" fontAlgn="t"/>
                      <a:r>
                        <a:rPr lang="en-US" sz="1100" u="none" strike="noStrike">
                          <a:effectLst/>
                          <a:latin typeface="Arial Nova" panose="020B0504020202020204" pitchFamily="34" charset="0"/>
                        </a:rPr>
                        <a:t>List of Wi-Fi appliances which tried connecting authorized Wi-Fi network with malicious intent in past</a:t>
                      </a:r>
                      <a:endParaRPr lang="en-US" sz="1100" b="0" i="0" u="none" strike="noStrike">
                        <a:solidFill>
                          <a:srgbClr val="000000"/>
                        </a:solidFill>
                        <a:effectLst/>
                        <a:latin typeface="Arial Nova" panose="020B0504020202020204" pitchFamily="34" charset="0"/>
                      </a:endParaRPr>
                    </a:p>
                  </a:txBody>
                  <a:tcPr anchor="ctr">
                    <a:solidFill>
                      <a:schemeClr val="bg1"/>
                    </a:solidFill>
                  </a:tcPr>
                </a:tc>
                <a:tc>
                  <a:txBody>
                    <a:bodyPr/>
                    <a:lstStyle/>
                    <a:p>
                      <a:pPr algn="l" fontAlgn="t"/>
                      <a:r>
                        <a:rPr lang="en-US" sz="1100" u="none" strike="noStrike">
                          <a:effectLst/>
                          <a:latin typeface="Arial Nova" panose="020B0504020202020204" pitchFamily="34" charset="0"/>
                        </a:rPr>
                        <a:t>Overwhelming of Wi-Fi network with authentication traffic as a precursor to divert attention before actual attack</a:t>
                      </a:r>
                      <a:endParaRPr lang="en-US" sz="1100" b="0" i="0" u="none" strike="noStrike">
                        <a:solidFill>
                          <a:srgbClr val="000000"/>
                        </a:solidFill>
                        <a:effectLst/>
                        <a:latin typeface="Arial Nova" panose="020B0504020202020204" pitchFamily="34" charset="0"/>
                      </a:endParaRPr>
                    </a:p>
                  </a:txBody>
                  <a:tcPr anchor="ctr">
                    <a:solidFill>
                      <a:schemeClr val="bg1"/>
                    </a:solidFill>
                  </a:tcPr>
                </a:tc>
                <a:extLst>
                  <a:ext uri="{0D108BD9-81ED-4DB2-BD59-A6C34878D82A}">
                    <a16:rowId xmlns:a16="http://schemas.microsoft.com/office/drawing/2014/main" val="3196489080"/>
                  </a:ext>
                </a:extLst>
              </a:tr>
              <a:tr h="717171">
                <a:tc>
                  <a:txBody>
                    <a:bodyPr/>
                    <a:lstStyle/>
                    <a:p>
                      <a:pPr algn="ctr" fontAlgn="t"/>
                      <a:r>
                        <a:rPr lang="en-IN" sz="1000" u="none" strike="noStrike">
                          <a:effectLst/>
                          <a:latin typeface="Arial Nova" panose="020B0504020202020204" pitchFamily="34" charset="0"/>
                        </a:rPr>
                        <a:t>4</a:t>
                      </a:r>
                      <a:endParaRPr lang="en-IN" sz="1000" b="0" i="0" u="none" strike="noStrike">
                        <a:solidFill>
                          <a:srgbClr val="000000"/>
                        </a:solidFill>
                        <a:effectLst/>
                        <a:latin typeface="Arial Nova" panose="020B0504020202020204" pitchFamily="34" charset="0"/>
                      </a:endParaRPr>
                    </a:p>
                  </a:txBody>
                  <a:tcPr anchor="ctr">
                    <a:solidFill>
                      <a:schemeClr val="bg1"/>
                    </a:solidFill>
                  </a:tcPr>
                </a:tc>
                <a:tc>
                  <a:txBody>
                    <a:bodyPr/>
                    <a:lstStyle/>
                    <a:p>
                      <a:pPr algn="l" fontAlgn="t"/>
                      <a:r>
                        <a:rPr lang="en-IN" sz="1200" b="1" u="none" strike="noStrike">
                          <a:effectLst/>
                          <a:latin typeface="Arial Nova" panose="020B0504020202020204" pitchFamily="34" charset="0"/>
                        </a:rPr>
                        <a:t>Client mis-association</a:t>
                      </a:r>
                      <a:endParaRPr lang="en-IN" sz="1200" b="1" i="0" u="none" strike="noStrike">
                        <a:solidFill>
                          <a:srgbClr val="000000"/>
                        </a:solidFill>
                        <a:effectLst/>
                        <a:latin typeface="Arial Nova" panose="020B0504020202020204" pitchFamily="34" charset="0"/>
                      </a:endParaRPr>
                    </a:p>
                  </a:txBody>
                  <a:tcPr anchor="ctr">
                    <a:solidFill>
                      <a:schemeClr val="bg1"/>
                    </a:solidFill>
                  </a:tcPr>
                </a:tc>
                <a:tc>
                  <a:txBody>
                    <a:bodyPr/>
                    <a:lstStyle/>
                    <a:p>
                      <a:pPr algn="l" fontAlgn="t"/>
                      <a:r>
                        <a:rPr lang="en-US" sz="1100" u="none" strike="noStrike">
                          <a:effectLst/>
                          <a:latin typeface="Arial Nova" panose="020B0504020202020204" pitchFamily="34" charset="0"/>
                        </a:rPr>
                        <a:t>Wi-Fi enabled user devices connecting to unsecured open available Wi-Fi network which may be unsecured</a:t>
                      </a:r>
                      <a:endParaRPr lang="en-US" sz="1100" b="0" i="0" u="none" strike="noStrike">
                        <a:solidFill>
                          <a:srgbClr val="000000"/>
                        </a:solidFill>
                        <a:effectLst/>
                        <a:latin typeface="Arial Nova" panose="020B0504020202020204" pitchFamily="34" charset="0"/>
                      </a:endParaRPr>
                    </a:p>
                  </a:txBody>
                  <a:tcPr anchor="ctr">
                    <a:solidFill>
                      <a:schemeClr val="bg1"/>
                    </a:solidFill>
                  </a:tcPr>
                </a:tc>
                <a:tc>
                  <a:txBody>
                    <a:bodyPr/>
                    <a:lstStyle/>
                    <a:p>
                      <a:pPr algn="l" fontAlgn="t"/>
                      <a:r>
                        <a:rPr lang="en-US" sz="1100" u="none" strike="noStrike">
                          <a:effectLst/>
                          <a:latin typeface="Arial Nova" panose="020B0504020202020204" pitchFamily="34" charset="0"/>
                        </a:rPr>
                        <a:t>Open Wi-Fi network made available with malicious intention of intercepting unencrypted data between end user and Wi-Fi appliances for illegitimate usage.</a:t>
                      </a:r>
                      <a:endParaRPr lang="en-US" sz="1100" b="0" i="0" u="none" strike="noStrike">
                        <a:solidFill>
                          <a:srgbClr val="000000"/>
                        </a:solidFill>
                        <a:effectLst/>
                        <a:latin typeface="Arial Nova" panose="020B0504020202020204" pitchFamily="34" charset="0"/>
                      </a:endParaRPr>
                    </a:p>
                  </a:txBody>
                  <a:tcPr anchor="ctr">
                    <a:solidFill>
                      <a:schemeClr val="bg1"/>
                    </a:solidFill>
                  </a:tcPr>
                </a:tc>
                <a:extLst>
                  <a:ext uri="{0D108BD9-81ED-4DB2-BD59-A6C34878D82A}">
                    <a16:rowId xmlns:a16="http://schemas.microsoft.com/office/drawing/2014/main" val="122897143"/>
                  </a:ext>
                </a:extLst>
              </a:tr>
              <a:tr h="717171">
                <a:tc>
                  <a:txBody>
                    <a:bodyPr/>
                    <a:lstStyle/>
                    <a:p>
                      <a:pPr algn="ctr" fontAlgn="t"/>
                      <a:r>
                        <a:rPr lang="en-IN" sz="1000" u="none" strike="noStrike">
                          <a:effectLst/>
                          <a:latin typeface="Arial Nova" panose="020B0504020202020204" pitchFamily="34" charset="0"/>
                        </a:rPr>
                        <a:t>5</a:t>
                      </a:r>
                      <a:endParaRPr lang="en-IN" sz="1000" b="0" i="0" u="none" strike="noStrike">
                        <a:solidFill>
                          <a:srgbClr val="000000"/>
                        </a:solidFill>
                        <a:effectLst/>
                        <a:latin typeface="Arial Nova" panose="020B0504020202020204" pitchFamily="34" charset="0"/>
                      </a:endParaRPr>
                    </a:p>
                  </a:txBody>
                  <a:tcPr anchor="ctr">
                    <a:solidFill>
                      <a:schemeClr val="bg1"/>
                    </a:solidFill>
                  </a:tcPr>
                </a:tc>
                <a:tc>
                  <a:txBody>
                    <a:bodyPr/>
                    <a:lstStyle/>
                    <a:p>
                      <a:pPr algn="l" fontAlgn="t"/>
                      <a:r>
                        <a:rPr lang="en-IN" sz="1200" b="1" u="none" strike="noStrike">
                          <a:effectLst/>
                          <a:latin typeface="Arial Nova" panose="020B0504020202020204" pitchFamily="34" charset="0"/>
                        </a:rPr>
                        <a:t>ICS/ Bridging client</a:t>
                      </a:r>
                      <a:endParaRPr lang="en-IN" sz="1200" b="1" i="0" u="none" strike="noStrike">
                        <a:solidFill>
                          <a:srgbClr val="000000"/>
                        </a:solidFill>
                        <a:effectLst/>
                        <a:latin typeface="Arial Nova" panose="020B0504020202020204" pitchFamily="34" charset="0"/>
                      </a:endParaRPr>
                    </a:p>
                  </a:txBody>
                  <a:tcPr anchor="ctr">
                    <a:solidFill>
                      <a:schemeClr val="bg1"/>
                    </a:solidFill>
                  </a:tcPr>
                </a:tc>
                <a:tc>
                  <a:txBody>
                    <a:bodyPr/>
                    <a:lstStyle/>
                    <a:p>
                      <a:pPr algn="l" fontAlgn="t"/>
                      <a:r>
                        <a:rPr lang="en-US" sz="1100" u="none" strike="noStrike">
                          <a:effectLst/>
                          <a:latin typeface="Arial Nova" panose="020B0504020202020204" pitchFamily="34" charset="0"/>
                        </a:rPr>
                        <a:t>Authorised user’s device connected to internal corporate network (or any other network) also gets connected to Wi-Fi network, in effect extending one network to another by forming a bridge between them</a:t>
                      </a:r>
                      <a:endParaRPr lang="en-US" sz="1100" b="0" i="0" u="none" strike="noStrike">
                        <a:solidFill>
                          <a:srgbClr val="000000"/>
                        </a:solidFill>
                        <a:effectLst/>
                        <a:latin typeface="Arial Nova" panose="020B0504020202020204" pitchFamily="34" charset="0"/>
                      </a:endParaRPr>
                    </a:p>
                  </a:txBody>
                  <a:tcPr anchor="ctr">
                    <a:solidFill>
                      <a:schemeClr val="bg1"/>
                    </a:solidFill>
                  </a:tcPr>
                </a:tc>
                <a:tc>
                  <a:txBody>
                    <a:bodyPr/>
                    <a:lstStyle/>
                    <a:p>
                      <a:pPr algn="l" fontAlgn="t"/>
                      <a:r>
                        <a:rPr lang="en-US" sz="1100" u="none" strike="noStrike">
                          <a:effectLst/>
                          <a:latin typeface="Arial Nova" panose="020B0504020202020204" pitchFamily="34" charset="0"/>
                        </a:rPr>
                        <a:t>Intruder may masquerade identity and pose threat to organisational network by sniffing the network traffic using legitimate participating user</a:t>
                      </a:r>
                      <a:endParaRPr lang="en-US" sz="1100" b="0" i="0" u="none" strike="noStrike">
                        <a:solidFill>
                          <a:srgbClr val="000000"/>
                        </a:solidFill>
                        <a:effectLst/>
                        <a:latin typeface="Arial Nova" panose="020B0504020202020204" pitchFamily="34" charset="0"/>
                      </a:endParaRPr>
                    </a:p>
                  </a:txBody>
                  <a:tcPr anchor="ctr">
                    <a:solidFill>
                      <a:schemeClr val="bg1"/>
                    </a:solidFill>
                  </a:tcPr>
                </a:tc>
                <a:extLst>
                  <a:ext uri="{0D108BD9-81ED-4DB2-BD59-A6C34878D82A}">
                    <a16:rowId xmlns:a16="http://schemas.microsoft.com/office/drawing/2014/main" val="1901081942"/>
                  </a:ext>
                </a:extLst>
              </a:tr>
              <a:tr h="717171">
                <a:tc>
                  <a:txBody>
                    <a:bodyPr/>
                    <a:lstStyle/>
                    <a:p>
                      <a:pPr algn="ctr" fontAlgn="t"/>
                      <a:r>
                        <a:rPr lang="en-IN" sz="1000" u="none" strike="noStrike">
                          <a:effectLst/>
                          <a:latin typeface="Arial Nova" panose="020B0504020202020204" pitchFamily="34" charset="0"/>
                        </a:rPr>
                        <a:t>6</a:t>
                      </a:r>
                      <a:endParaRPr lang="en-IN" sz="1000" b="0" i="0" u="none" strike="noStrike">
                        <a:solidFill>
                          <a:srgbClr val="000000"/>
                        </a:solidFill>
                        <a:effectLst/>
                        <a:latin typeface="Arial Nova" panose="020B0504020202020204" pitchFamily="34" charset="0"/>
                      </a:endParaRPr>
                    </a:p>
                  </a:txBody>
                  <a:tcPr anchor="ctr">
                    <a:solidFill>
                      <a:schemeClr val="bg1"/>
                    </a:solidFill>
                  </a:tcPr>
                </a:tc>
                <a:tc>
                  <a:txBody>
                    <a:bodyPr/>
                    <a:lstStyle/>
                    <a:p>
                      <a:pPr algn="l" fontAlgn="t"/>
                      <a:r>
                        <a:rPr lang="en-IN" sz="1200" b="1" u="none" strike="noStrike">
                          <a:effectLst/>
                          <a:latin typeface="Arial Nova" panose="020B0504020202020204" pitchFamily="34" charset="0"/>
                        </a:rPr>
                        <a:t>Ad hoc connection</a:t>
                      </a:r>
                      <a:endParaRPr lang="en-IN" sz="1200" b="1" i="0" u="none" strike="noStrike">
                        <a:solidFill>
                          <a:srgbClr val="000000"/>
                        </a:solidFill>
                        <a:effectLst/>
                        <a:latin typeface="Arial Nova" panose="020B0504020202020204" pitchFamily="34" charset="0"/>
                      </a:endParaRPr>
                    </a:p>
                  </a:txBody>
                  <a:tcPr anchor="ctr">
                    <a:solidFill>
                      <a:schemeClr val="bg1"/>
                    </a:solidFill>
                  </a:tcPr>
                </a:tc>
                <a:tc>
                  <a:txBody>
                    <a:bodyPr/>
                    <a:lstStyle/>
                    <a:p>
                      <a:pPr algn="l" fontAlgn="t"/>
                      <a:r>
                        <a:rPr lang="en-US" sz="1100" u="none" strike="noStrike">
                          <a:effectLst/>
                          <a:latin typeface="Arial Nova" panose="020B0504020202020204" pitchFamily="34" charset="0"/>
                        </a:rPr>
                        <a:t>Authorised Wi-Fi appliances extending Wi-Fi connection intentionally or unintentionally by allowing unauthorized Ad hoc connections through its Wi-Fi devices, thereby establishing a peer-to-peer network</a:t>
                      </a:r>
                      <a:endParaRPr lang="en-US" sz="1100" b="0" i="0" u="none" strike="noStrike">
                        <a:solidFill>
                          <a:srgbClr val="000000"/>
                        </a:solidFill>
                        <a:effectLst/>
                        <a:latin typeface="Arial Nova" panose="020B0504020202020204" pitchFamily="34" charset="0"/>
                      </a:endParaRPr>
                    </a:p>
                  </a:txBody>
                  <a:tcPr anchor="ctr">
                    <a:solidFill>
                      <a:schemeClr val="bg1"/>
                    </a:solidFill>
                  </a:tcPr>
                </a:tc>
                <a:tc>
                  <a:txBody>
                    <a:bodyPr/>
                    <a:lstStyle/>
                    <a:p>
                      <a:pPr algn="l" fontAlgn="t"/>
                      <a:r>
                        <a:rPr lang="en-US" sz="1100" u="none" strike="noStrike">
                          <a:effectLst/>
                          <a:latin typeface="Arial Nova" panose="020B0504020202020204" pitchFamily="34" charset="0"/>
                        </a:rPr>
                        <a:t>Hacker can easily bypass all secured mechanism by forming an ad hoc connection via an authorized Wi-Fi user and may create backdoor on authorized user to be used in future planned attacks</a:t>
                      </a:r>
                      <a:endParaRPr lang="en-US" sz="1100" b="0" i="0" u="none" strike="noStrike">
                        <a:solidFill>
                          <a:srgbClr val="000000"/>
                        </a:solidFill>
                        <a:effectLst/>
                        <a:latin typeface="Arial Nova" panose="020B0504020202020204" pitchFamily="34" charset="0"/>
                      </a:endParaRPr>
                    </a:p>
                  </a:txBody>
                  <a:tcPr anchor="ctr">
                    <a:solidFill>
                      <a:schemeClr val="bg1"/>
                    </a:solidFill>
                  </a:tcPr>
                </a:tc>
                <a:extLst>
                  <a:ext uri="{0D108BD9-81ED-4DB2-BD59-A6C34878D82A}">
                    <a16:rowId xmlns:a16="http://schemas.microsoft.com/office/drawing/2014/main" val="2577127845"/>
                  </a:ext>
                </a:extLst>
              </a:tr>
            </a:tbl>
          </a:graphicData>
        </a:graphic>
      </p:graphicFrame>
      <p:sp>
        <p:nvSpPr>
          <p:cNvPr id="5" name="TextBox 4">
            <a:extLst>
              <a:ext uri="{FF2B5EF4-FFF2-40B4-BE49-F238E27FC236}">
                <a16:creationId xmlns:a16="http://schemas.microsoft.com/office/drawing/2014/main" id="{D38F580D-2AA9-3EF6-F7F1-323F7864CE70}"/>
              </a:ext>
            </a:extLst>
          </p:cNvPr>
          <p:cNvSpPr txBox="1"/>
          <p:nvPr/>
        </p:nvSpPr>
        <p:spPr>
          <a:xfrm>
            <a:off x="431800" y="1079293"/>
            <a:ext cx="11311880" cy="338554"/>
          </a:xfrm>
          <a:prstGeom prst="rect">
            <a:avLst/>
          </a:prstGeom>
          <a:noFill/>
        </p:spPr>
        <p:txBody>
          <a:bodyPr wrap="square" rtlCol="0">
            <a:spAutoFit/>
          </a:bodyPr>
          <a:lstStyle/>
          <a:p>
            <a:r>
              <a:rPr lang="en-US" sz="1600">
                <a:solidFill>
                  <a:schemeClr val="bg1"/>
                </a:solidFill>
                <a:latin typeface="Arial Nova" panose="020B0504020202020204" pitchFamily="34" charset="0"/>
              </a:rPr>
              <a:t>Sify’s Managed WiFi Service ensures protection against the following categories of threats – </a:t>
            </a:r>
            <a:endParaRPr lang="en-IN" sz="1600">
              <a:solidFill>
                <a:schemeClr val="bg1"/>
              </a:solidFill>
              <a:latin typeface="Arial Nova" panose="020B0504020202020204" pitchFamily="34" charset="0"/>
            </a:endParaRPr>
          </a:p>
        </p:txBody>
      </p:sp>
    </p:spTree>
    <p:extLst>
      <p:ext uri="{BB962C8B-B14F-4D97-AF65-F5344CB8AC3E}">
        <p14:creationId xmlns:p14="http://schemas.microsoft.com/office/powerpoint/2010/main" val="591051873"/>
      </p:ext>
    </p:extLst>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A76E239-B4EE-4B62-BCA5-91CC744C8C79}"/>
              </a:ext>
            </a:extLst>
          </p:cNvPr>
          <p:cNvSpPr txBox="1">
            <a:spLocks/>
          </p:cNvSpPr>
          <p:nvPr/>
        </p:nvSpPr>
        <p:spPr>
          <a:xfrm>
            <a:off x="431800" y="281724"/>
            <a:ext cx="11328400" cy="615539"/>
          </a:xfrm>
          <a:prstGeom prst="rect">
            <a:avLst/>
          </a:prstGeom>
        </p:spPr>
        <p:txBody>
          <a:bodyPr vert="horz" wrap="square" lIns="0" tIns="60953" rIns="121904" bIns="60953" rtlCol="0" anchor="ctr">
            <a:spAutoFit/>
          </a:bodyPr>
          <a:lstStyle>
            <a:lvl1pPr defTabSz="1219018">
              <a:spcBef>
                <a:spcPct val="0"/>
              </a:spcBef>
              <a:buNone/>
              <a:defRPr kumimoji="0" lang="en-US" sz="3000" b="1" i="0" u="none" strike="noStrike" cap="all" spc="0" normalizeH="0" baseline="0" noProof="0" dirty="0" smtClean="0">
                <a:ln>
                  <a:noFill/>
                </a:ln>
                <a:solidFill>
                  <a:schemeClr val="bg1"/>
                </a:solidFill>
                <a:effectLst/>
                <a:uLnTx/>
                <a:uFillTx/>
                <a:latin typeface="Arial Nova" panose="020B0504020202020204" pitchFamily="34" charset="0"/>
                <a:ea typeface="+mj-ea"/>
                <a:cs typeface="+mj-cs"/>
              </a:defRPr>
            </a:lvl1pPr>
          </a:lstStyle>
          <a:p>
            <a:r>
              <a:rPr lang="en-US"/>
              <a:t>Security Coverage (2/3)</a:t>
            </a:r>
          </a:p>
        </p:txBody>
      </p:sp>
      <p:pic>
        <p:nvPicPr>
          <p:cNvPr id="2" name="Picture 1" descr="Image result for sify logo">
            <a:extLst>
              <a:ext uri="{FF2B5EF4-FFF2-40B4-BE49-F238E27FC236}">
                <a16:creationId xmlns:a16="http://schemas.microsoft.com/office/drawing/2014/main" id="{327C17D2-C9AD-809F-FDD6-020ADEFF16E5}"/>
              </a:ext>
            </a:extLst>
          </p:cNvPr>
          <p:cNvPicPr>
            <a:picLocks noChangeAspect="1" noChangeArrowheads="1"/>
          </p:cNvPicPr>
          <p:nvPr/>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BA41EA58-6DC8-FEE9-6093-6BAA00A26A98}"/>
              </a:ext>
            </a:extLst>
          </p:cNvPr>
          <p:cNvGraphicFramePr>
            <a:graphicFrameLocks noGrp="1"/>
          </p:cNvGraphicFramePr>
          <p:nvPr/>
        </p:nvGraphicFramePr>
        <p:xfrm>
          <a:off x="431800" y="1178988"/>
          <a:ext cx="11311880" cy="5073783"/>
        </p:xfrm>
        <a:graphic>
          <a:graphicData uri="http://schemas.openxmlformats.org/drawingml/2006/table">
            <a:tbl>
              <a:tblPr firstRow="1" bandRow="1">
                <a:tableStyleId>{7E9639D4-E3E2-4D34-9284-5A2195B3D0D7}</a:tableStyleId>
              </a:tblPr>
              <a:tblGrid>
                <a:gridCol w="652317">
                  <a:extLst>
                    <a:ext uri="{9D8B030D-6E8A-4147-A177-3AD203B41FA5}">
                      <a16:colId xmlns:a16="http://schemas.microsoft.com/office/drawing/2014/main" val="2347285275"/>
                    </a:ext>
                  </a:extLst>
                </a:gridCol>
                <a:gridCol w="2204731">
                  <a:extLst>
                    <a:ext uri="{9D8B030D-6E8A-4147-A177-3AD203B41FA5}">
                      <a16:colId xmlns:a16="http://schemas.microsoft.com/office/drawing/2014/main" val="1770024190"/>
                    </a:ext>
                  </a:extLst>
                </a:gridCol>
                <a:gridCol w="4227416">
                  <a:extLst>
                    <a:ext uri="{9D8B030D-6E8A-4147-A177-3AD203B41FA5}">
                      <a16:colId xmlns:a16="http://schemas.microsoft.com/office/drawing/2014/main" val="1834302762"/>
                    </a:ext>
                  </a:extLst>
                </a:gridCol>
                <a:gridCol w="4227416">
                  <a:extLst>
                    <a:ext uri="{9D8B030D-6E8A-4147-A177-3AD203B41FA5}">
                      <a16:colId xmlns:a16="http://schemas.microsoft.com/office/drawing/2014/main" val="1116657701"/>
                    </a:ext>
                  </a:extLst>
                </a:gridCol>
              </a:tblGrid>
              <a:tr h="406289">
                <a:tc>
                  <a:txBody>
                    <a:bodyPr/>
                    <a:lstStyle/>
                    <a:p>
                      <a:pPr algn="ctr" fontAlgn="t"/>
                      <a:r>
                        <a:rPr lang="en-IN" sz="1400" u="none" strike="noStrike">
                          <a:effectLst/>
                          <a:latin typeface="Arial Nova" panose="020B0504020202020204" pitchFamily="34" charset="0"/>
                        </a:rPr>
                        <a:t>#</a:t>
                      </a:r>
                      <a:endParaRPr lang="en-IN" sz="1400" b="1" i="0" u="none" strike="noStrike">
                        <a:solidFill>
                          <a:srgbClr val="000000"/>
                        </a:solidFill>
                        <a:effectLst/>
                        <a:latin typeface="Arial Nova" panose="020B0504020202020204" pitchFamily="34" charset="0"/>
                      </a:endParaRPr>
                    </a:p>
                  </a:txBody>
                  <a:tcPr anchor="ctr"/>
                </a:tc>
                <a:tc>
                  <a:txBody>
                    <a:bodyPr/>
                    <a:lstStyle/>
                    <a:p>
                      <a:pPr algn="ctr" fontAlgn="t"/>
                      <a:r>
                        <a:rPr lang="en-IN" sz="1400" u="none" strike="noStrike">
                          <a:effectLst/>
                          <a:latin typeface="Arial Nova" panose="020B0504020202020204" pitchFamily="34" charset="0"/>
                        </a:rPr>
                        <a:t>Type of Threats</a:t>
                      </a:r>
                      <a:endParaRPr lang="en-IN" sz="1400" b="1" i="0" u="none" strike="noStrike">
                        <a:solidFill>
                          <a:srgbClr val="000000"/>
                        </a:solidFill>
                        <a:effectLst/>
                        <a:latin typeface="Arial Nova" panose="020B0504020202020204" pitchFamily="34" charset="0"/>
                      </a:endParaRPr>
                    </a:p>
                  </a:txBody>
                  <a:tcPr anchor="ctr"/>
                </a:tc>
                <a:tc>
                  <a:txBody>
                    <a:bodyPr/>
                    <a:lstStyle/>
                    <a:p>
                      <a:pPr algn="ctr" fontAlgn="t"/>
                      <a:r>
                        <a:rPr lang="en-IN" sz="1400" u="none" strike="noStrike">
                          <a:effectLst/>
                          <a:latin typeface="Arial Nova" panose="020B0504020202020204" pitchFamily="34" charset="0"/>
                        </a:rPr>
                        <a:t>Threat Description</a:t>
                      </a:r>
                      <a:endParaRPr lang="en-IN" sz="1400" b="1" i="0" u="none" strike="noStrike">
                        <a:solidFill>
                          <a:srgbClr val="000000"/>
                        </a:solidFill>
                        <a:effectLst/>
                        <a:latin typeface="Arial Nova" panose="020B0504020202020204" pitchFamily="34" charset="0"/>
                      </a:endParaRPr>
                    </a:p>
                  </a:txBody>
                  <a:tcPr anchor="ctr"/>
                </a:tc>
                <a:tc>
                  <a:txBody>
                    <a:bodyPr/>
                    <a:lstStyle/>
                    <a:p>
                      <a:pPr algn="ctr" fontAlgn="t"/>
                      <a:r>
                        <a:rPr lang="en-IN" sz="1400" u="none" strike="noStrike">
                          <a:effectLst/>
                          <a:latin typeface="Arial Nova" panose="020B0504020202020204" pitchFamily="34" charset="0"/>
                        </a:rPr>
                        <a:t>Associated Risk</a:t>
                      </a:r>
                      <a:endParaRPr lang="en-IN" sz="1400" b="1" i="0" u="none" strike="noStrike">
                        <a:solidFill>
                          <a:srgbClr val="000000"/>
                        </a:solidFill>
                        <a:effectLst/>
                        <a:latin typeface="Arial Nova" panose="020B0504020202020204" pitchFamily="34" charset="0"/>
                      </a:endParaRPr>
                    </a:p>
                  </a:txBody>
                  <a:tcPr anchor="ctr"/>
                </a:tc>
                <a:extLst>
                  <a:ext uri="{0D108BD9-81ED-4DB2-BD59-A6C34878D82A}">
                    <a16:rowId xmlns:a16="http://schemas.microsoft.com/office/drawing/2014/main" val="3728849821"/>
                  </a:ext>
                </a:extLst>
              </a:tr>
              <a:tr h="772762">
                <a:tc>
                  <a:txBody>
                    <a:bodyPr/>
                    <a:lstStyle/>
                    <a:p>
                      <a:pPr marL="0" algn="ctr" defTabSz="1219018" rtl="0" eaLnBrk="1" fontAlgn="t" latinLnBrk="0" hangingPunct="1"/>
                      <a:r>
                        <a:rPr lang="en-IN" sz="1050" u="none" strike="noStrike" kern="1200">
                          <a:solidFill>
                            <a:schemeClr val="tx1"/>
                          </a:solidFill>
                          <a:effectLst/>
                          <a:latin typeface="Arial Nova" panose="020B0504020202020204" pitchFamily="34" charset="0"/>
                          <a:ea typeface="+mn-ea"/>
                          <a:cs typeface="+mn-cs"/>
                        </a:rPr>
                        <a:t>7</a:t>
                      </a:r>
                    </a:p>
                  </a:txBody>
                  <a:tcPr anchor="ctr">
                    <a:solidFill>
                      <a:schemeClr val="bg1"/>
                    </a:solidFill>
                  </a:tcPr>
                </a:tc>
                <a:tc>
                  <a:txBody>
                    <a:bodyPr/>
                    <a:lstStyle/>
                    <a:p>
                      <a:pPr marL="0" algn="l" defTabSz="1219018" rtl="0" eaLnBrk="1" fontAlgn="t" latinLnBrk="0" hangingPunct="1"/>
                      <a:r>
                        <a:rPr lang="en-IN" sz="1200" b="1" u="none" strike="noStrike" kern="1200">
                          <a:solidFill>
                            <a:schemeClr val="tx1"/>
                          </a:solidFill>
                          <a:effectLst/>
                          <a:latin typeface="Arial Nova" panose="020B0504020202020204" pitchFamily="34" charset="0"/>
                          <a:ea typeface="+mn-ea"/>
                          <a:cs typeface="+mn-cs"/>
                        </a:rPr>
                        <a:t>AP MAC spoofing</a:t>
                      </a:r>
                    </a:p>
                  </a:txBody>
                  <a:tcPr anchor="ctr">
                    <a:solidFill>
                      <a:schemeClr val="bg1"/>
                    </a:solidFill>
                  </a:tcPr>
                </a:tc>
                <a:tc>
                  <a:txBody>
                    <a:bodyPr/>
                    <a:lstStyle/>
                    <a:p>
                      <a:pPr marL="0" algn="l" defTabSz="1219018" rtl="0" eaLnBrk="1" fontAlgn="t" latinLnBrk="0" hangingPunct="1"/>
                      <a:r>
                        <a:rPr lang="en-US" sz="1100" u="none" strike="noStrike" kern="1200">
                          <a:solidFill>
                            <a:schemeClr val="tx1"/>
                          </a:solidFill>
                          <a:effectLst/>
                          <a:latin typeface="Arial Nova" panose="020B0504020202020204" pitchFamily="34" charset="0"/>
                          <a:ea typeface="+mn-ea"/>
                          <a:cs typeface="+mn-cs"/>
                        </a:rPr>
                        <a:t>Hacker can spoof the MAC Id of active Wi-Fi appliance to divert all traffic to spoofed AP</a:t>
                      </a:r>
                    </a:p>
                  </a:txBody>
                  <a:tcPr anchor="ctr">
                    <a:solidFill>
                      <a:schemeClr val="bg1"/>
                    </a:solidFill>
                  </a:tcPr>
                </a:tc>
                <a:tc>
                  <a:txBody>
                    <a:bodyPr/>
                    <a:lstStyle/>
                    <a:p>
                      <a:pPr marL="0" algn="l" defTabSz="1219018" rtl="0" eaLnBrk="1" fontAlgn="t" latinLnBrk="0" hangingPunct="1"/>
                      <a:r>
                        <a:rPr lang="en-US" sz="1100" u="none" strike="noStrike" kern="1200">
                          <a:solidFill>
                            <a:schemeClr val="tx1"/>
                          </a:solidFill>
                          <a:effectLst/>
                          <a:latin typeface="Arial Nova" panose="020B0504020202020204" pitchFamily="34" charset="0"/>
                          <a:ea typeface="+mn-ea"/>
                          <a:cs typeface="+mn-cs"/>
                        </a:rPr>
                        <a:t>Identity theft of valid user and privileged administrator of Wi-Fi network to further carry our malicious activities</a:t>
                      </a:r>
                    </a:p>
                  </a:txBody>
                  <a:tcPr anchor="ctr">
                    <a:solidFill>
                      <a:schemeClr val="bg1"/>
                    </a:solidFill>
                  </a:tcPr>
                </a:tc>
                <a:extLst>
                  <a:ext uri="{0D108BD9-81ED-4DB2-BD59-A6C34878D82A}">
                    <a16:rowId xmlns:a16="http://schemas.microsoft.com/office/drawing/2014/main" val="1095290192"/>
                  </a:ext>
                </a:extLst>
              </a:tr>
              <a:tr h="772762">
                <a:tc>
                  <a:txBody>
                    <a:bodyPr/>
                    <a:lstStyle/>
                    <a:p>
                      <a:pPr marL="0" algn="ctr" defTabSz="1219018" rtl="0" eaLnBrk="1" fontAlgn="t" latinLnBrk="0" hangingPunct="1"/>
                      <a:r>
                        <a:rPr lang="en-IN" sz="1050" u="none" strike="noStrike" kern="1200">
                          <a:solidFill>
                            <a:schemeClr val="tx1"/>
                          </a:solidFill>
                          <a:effectLst/>
                          <a:latin typeface="Arial Nova" panose="020B0504020202020204" pitchFamily="34" charset="0"/>
                          <a:ea typeface="+mn-ea"/>
                          <a:cs typeface="+mn-cs"/>
                        </a:rPr>
                        <a:t>8</a:t>
                      </a:r>
                    </a:p>
                  </a:txBody>
                  <a:tcPr anchor="ctr">
                    <a:solidFill>
                      <a:schemeClr val="bg1"/>
                    </a:solidFill>
                  </a:tcPr>
                </a:tc>
                <a:tc>
                  <a:txBody>
                    <a:bodyPr/>
                    <a:lstStyle/>
                    <a:p>
                      <a:pPr marL="0" algn="l" defTabSz="1219018" rtl="0" eaLnBrk="1" fontAlgn="t" latinLnBrk="0" hangingPunct="1"/>
                      <a:r>
                        <a:rPr lang="en-IN" sz="1200" b="1" u="none" strike="noStrike" kern="1200">
                          <a:solidFill>
                            <a:schemeClr val="tx1"/>
                          </a:solidFill>
                          <a:effectLst/>
                          <a:latin typeface="Arial Nova" panose="020B0504020202020204" pitchFamily="34" charset="0"/>
                          <a:ea typeface="+mn-ea"/>
                          <a:cs typeface="+mn-cs"/>
                        </a:rPr>
                        <a:t>Honeypot AP</a:t>
                      </a:r>
                    </a:p>
                  </a:txBody>
                  <a:tcPr anchor="ctr">
                    <a:solidFill>
                      <a:schemeClr val="bg1"/>
                    </a:solidFill>
                  </a:tcPr>
                </a:tc>
                <a:tc>
                  <a:txBody>
                    <a:bodyPr/>
                    <a:lstStyle/>
                    <a:p>
                      <a:pPr marL="0" algn="l" defTabSz="1219018" rtl="0" eaLnBrk="1" fontAlgn="t" latinLnBrk="0" hangingPunct="1"/>
                      <a:r>
                        <a:rPr lang="en-US" sz="1100" u="none" strike="noStrike" kern="1200">
                          <a:solidFill>
                            <a:schemeClr val="tx1"/>
                          </a:solidFill>
                          <a:effectLst/>
                          <a:latin typeface="Arial Nova" panose="020B0504020202020204" pitchFamily="34" charset="0"/>
                          <a:ea typeface="+mn-ea"/>
                          <a:cs typeface="+mn-cs"/>
                        </a:rPr>
                        <a:t>Honeypot AP is the AP which has same Wi-Fi network name but with high gain antenna do that valid users shall be forced to connect/reconnect to such honeypot APs</a:t>
                      </a:r>
                    </a:p>
                  </a:txBody>
                  <a:tcPr anchor="ctr">
                    <a:solidFill>
                      <a:schemeClr val="bg1"/>
                    </a:solidFill>
                  </a:tcPr>
                </a:tc>
                <a:tc>
                  <a:txBody>
                    <a:bodyPr/>
                    <a:lstStyle/>
                    <a:p>
                      <a:pPr marL="0" algn="l" defTabSz="1219018" rtl="0" eaLnBrk="1" fontAlgn="t" latinLnBrk="0" hangingPunct="1"/>
                      <a:r>
                        <a:rPr lang="en-US" sz="1100" u="none" strike="noStrike" kern="1200">
                          <a:solidFill>
                            <a:schemeClr val="tx1"/>
                          </a:solidFill>
                          <a:effectLst/>
                          <a:latin typeface="Arial Nova" panose="020B0504020202020204" pitchFamily="34" charset="0"/>
                          <a:ea typeface="+mn-ea"/>
                          <a:cs typeface="+mn-cs"/>
                        </a:rPr>
                        <a:t>Identity theft of valid user and privileged administrator of Wi-Fi network to further carry our malicious activities</a:t>
                      </a:r>
                    </a:p>
                  </a:txBody>
                  <a:tcPr anchor="ctr">
                    <a:solidFill>
                      <a:schemeClr val="bg1"/>
                    </a:solidFill>
                  </a:tcPr>
                </a:tc>
                <a:extLst>
                  <a:ext uri="{0D108BD9-81ED-4DB2-BD59-A6C34878D82A}">
                    <a16:rowId xmlns:a16="http://schemas.microsoft.com/office/drawing/2014/main" val="2533604957"/>
                  </a:ext>
                </a:extLst>
              </a:tr>
              <a:tr h="772762">
                <a:tc>
                  <a:txBody>
                    <a:bodyPr/>
                    <a:lstStyle/>
                    <a:p>
                      <a:pPr marL="0" algn="ctr" defTabSz="1219018" rtl="0" eaLnBrk="1" fontAlgn="t" latinLnBrk="0" hangingPunct="1"/>
                      <a:r>
                        <a:rPr lang="en-IN" sz="1050" u="none" strike="noStrike" kern="1200">
                          <a:solidFill>
                            <a:schemeClr val="tx1"/>
                          </a:solidFill>
                          <a:effectLst/>
                          <a:latin typeface="Arial Nova" panose="020B0504020202020204" pitchFamily="34" charset="0"/>
                          <a:ea typeface="+mn-ea"/>
                          <a:cs typeface="+mn-cs"/>
                        </a:rPr>
                        <a:t>9</a:t>
                      </a:r>
                    </a:p>
                  </a:txBody>
                  <a:tcPr anchor="ctr">
                    <a:solidFill>
                      <a:schemeClr val="bg1"/>
                    </a:solidFill>
                  </a:tcPr>
                </a:tc>
                <a:tc>
                  <a:txBody>
                    <a:bodyPr/>
                    <a:lstStyle/>
                    <a:p>
                      <a:pPr marL="0" algn="l" defTabSz="1219018" rtl="0" eaLnBrk="1" fontAlgn="t" latinLnBrk="0" hangingPunct="1"/>
                      <a:r>
                        <a:rPr lang="en-IN" sz="1200" b="1" u="none" strike="noStrike" kern="1200">
                          <a:solidFill>
                            <a:schemeClr val="tx1"/>
                          </a:solidFill>
                          <a:effectLst/>
                          <a:latin typeface="Arial Nova" panose="020B0504020202020204" pitchFamily="34" charset="0"/>
                          <a:ea typeface="+mn-ea"/>
                          <a:cs typeface="+mn-cs"/>
                        </a:rPr>
                        <a:t>DoS attack</a:t>
                      </a:r>
                    </a:p>
                  </a:txBody>
                  <a:tcPr anchor="ctr">
                    <a:solidFill>
                      <a:schemeClr val="bg1"/>
                    </a:solidFill>
                  </a:tcPr>
                </a:tc>
                <a:tc>
                  <a:txBody>
                    <a:bodyPr/>
                    <a:lstStyle/>
                    <a:p>
                      <a:pPr marL="0" algn="l" defTabSz="1219018" rtl="0" eaLnBrk="1" fontAlgn="t" latinLnBrk="0" hangingPunct="1"/>
                      <a:r>
                        <a:rPr lang="en-US" sz="1100" u="none" strike="noStrike" kern="1200">
                          <a:solidFill>
                            <a:schemeClr val="tx1"/>
                          </a:solidFill>
                          <a:effectLst/>
                          <a:latin typeface="Arial Nova" panose="020B0504020202020204" pitchFamily="34" charset="0"/>
                          <a:ea typeface="+mn-ea"/>
                          <a:cs typeface="+mn-cs"/>
                        </a:rPr>
                        <a:t>Denial of Service attack (commonly known as DoS) is an attack where network is flooded with illegitimate connection requests to overload authorized Wi-Fi appliances</a:t>
                      </a:r>
                    </a:p>
                  </a:txBody>
                  <a:tcPr anchor="ctr">
                    <a:solidFill>
                      <a:schemeClr val="bg1"/>
                    </a:solidFill>
                  </a:tcPr>
                </a:tc>
                <a:tc>
                  <a:txBody>
                    <a:bodyPr/>
                    <a:lstStyle/>
                    <a:p>
                      <a:pPr marL="0" algn="l" defTabSz="1219018" rtl="0" eaLnBrk="1" fontAlgn="t" latinLnBrk="0" hangingPunct="1"/>
                      <a:r>
                        <a:rPr lang="en-US" sz="1100" u="none" strike="noStrike" kern="1200">
                          <a:solidFill>
                            <a:schemeClr val="tx1"/>
                          </a:solidFill>
                          <a:effectLst/>
                          <a:latin typeface="Arial Nova" panose="020B0504020202020204" pitchFamily="34" charset="0"/>
                          <a:ea typeface="+mn-ea"/>
                          <a:cs typeface="+mn-cs"/>
                        </a:rPr>
                        <a:t>Legitimate users are denied access to Wi-Fi network</a:t>
                      </a:r>
                    </a:p>
                  </a:txBody>
                  <a:tcPr anchor="ctr">
                    <a:solidFill>
                      <a:schemeClr val="bg1"/>
                    </a:solidFill>
                  </a:tcPr>
                </a:tc>
                <a:extLst>
                  <a:ext uri="{0D108BD9-81ED-4DB2-BD59-A6C34878D82A}">
                    <a16:rowId xmlns:a16="http://schemas.microsoft.com/office/drawing/2014/main" val="3196489080"/>
                  </a:ext>
                </a:extLst>
              </a:tr>
              <a:tr h="772762">
                <a:tc>
                  <a:txBody>
                    <a:bodyPr/>
                    <a:lstStyle/>
                    <a:p>
                      <a:pPr marL="0" algn="ctr" defTabSz="1219018" rtl="0" eaLnBrk="1" fontAlgn="t" latinLnBrk="0" hangingPunct="1"/>
                      <a:r>
                        <a:rPr lang="en-IN" sz="1050" u="none" strike="noStrike" kern="1200">
                          <a:solidFill>
                            <a:schemeClr val="tx1"/>
                          </a:solidFill>
                          <a:effectLst/>
                          <a:latin typeface="Arial Nova" panose="020B0504020202020204" pitchFamily="34" charset="0"/>
                          <a:ea typeface="+mn-ea"/>
                          <a:cs typeface="+mn-cs"/>
                        </a:rPr>
                        <a:t>10</a:t>
                      </a:r>
                    </a:p>
                  </a:txBody>
                  <a:tcPr anchor="ctr">
                    <a:solidFill>
                      <a:schemeClr val="bg1"/>
                    </a:solidFill>
                  </a:tcPr>
                </a:tc>
                <a:tc>
                  <a:txBody>
                    <a:bodyPr/>
                    <a:lstStyle/>
                    <a:p>
                      <a:pPr marL="0" algn="l" defTabSz="1219018" rtl="0" eaLnBrk="1" fontAlgn="t" latinLnBrk="0" hangingPunct="1"/>
                      <a:r>
                        <a:rPr lang="en-IN" sz="1200" b="1" u="none" strike="noStrike" kern="1200">
                          <a:solidFill>
                            <a:schemeClr val="tx1"/>
                          </a:solidFill>
                          <a:effectLst/>
                          <a:latin typeface="Arial Nova" panose="020B0504020202020204" pitchFamily="34" charset="0"/>
                          <a:ea typeface="+mn-ea"/>
                          <a:cs typeface="+mn-cs"/>
                        </a:rPr>
                        <a:t>WEP guard</a:t>
                      </a:r>
                    </a:p>
                  </a:txBody>
                  <a:tcPr anchor="ctr">
                    <a:solidFill>
                      <a:schemeClr val="bg1"/>
                    </a:solidFill>
                  </a:tcPr>
                </a:tc>
                <a:tc>
                  <a:txBody>
                    <a:bodyPr/>
                    <a:lstStyle/>
                    <a:p>
                      <a:pPr marL="0" algn="l" defTabSz="1219018" rtl="0" eaLnBrk="1" fontAlgn="t" latinLnBrk="0" hangingPunct="1"/>
                      <a:r>
                        <a:rPr lang="en-US" sz="1100" u="none" strike="noStrike" kern="1200">
                          <a:solidFill>
                            <a:schemeClr val="tx1"/>
                          </a:solidFill>
                          <a:effectLst/>
                          <a:latin typeface="Arial Nova" panose="020B0504020202020204" pitchFamily="34" charset="0"/>
                          <a:ea typeface="+mn-ea"/>
                          <a:cs typeface="+mn-cs"/>
                        </a:rPr>
                        <a:t>Wired equivalent privacy (WEP) is encryption algorithm to encrypt traffic between Wi-Fi user and AP. This encryption algorithm is weak and is already known to be cracked</a:t>
                      </a:r>
                    </a:p>
                  </a:txBody>
                  <a:tcPr anchor="ctr">
                    <a:solidFill>
                      <a:schemeClr val="bg1"/>
                    </a:solidFill>
                  </a:tcPr>
                </a:tc>
                <a:tc>
                  <a:txBody>
                    <a:bodyPr/>
                    <a:lstStyle/>
                    <a:p>
                      <a:pPr marL="0" algn="l" defTabSz="1219018" rtl="0" eaLnBrk="1" fontAlgn="t" latinLnBrk="0" hangingPunct="1"/>
                      <a:r>
                        <a:rPr lang="en-US" sz="1100" u="none" strike="noStrike" kern="1200">
                          <a:solidFill>
                            <a:schemeClr val="tx1"/>
                          </a:solidFill>
                          <a:effectLst/>
                          <a:latin typeface="Arial Nova" panose="020B0504020202020204" pitchFamily="34" charset="0"/>
                          <a:ea typeface="+mn-ea"/>
                          <a:cs typeface="+mn-cs"/>
                        </a:rPr>
                        <a:t>Hacker can crack the WEP encryption using appropriate tools, and thereby execute further malicious Wi-Fi networks</a:t>
                      </a:r>
                    </a:p>
                  </a:txBody>
                  <a:tcPr anchor="ctr">
                    <a:solidFill>
                      <a:schemeClr val="bg1"/>
                    </a:solidFill>
                  </a:tcPr>
                </a:tc>
                <a:extLst>
                  <a:ext uri="{0D108BD9-81ED-4DB2-BD59-A6C34878D82A}">
                    <a16:rowId xmlns:a16="http://schemas.microsoft.com/office/drawing/2014/main" val="122897143"/>
                  </a:ext>
                </a:extLst>
              </a:tr>
              <a:tr h="788223">
                <a:tc>
                  <a:txBody>
                    <a:bodyPr/>
                    <a:lstStyle/>
                    <a:p>
                      <a:pPr marL="0" algn="ctr" defTabSz="1219018" rtl="0" eaLnBrk="1" fontAlgn="t" latinLnBrk="0" hangingPunct="1"/>
                      <a:r>
                        <a:rPr lang="en-IN" sz="1050" u="none" strike="noStrike" kern="1200">
                          <a:solidFill>
                            <a:schemeClr val="tx1"/>
                          </a:solidFill>
                          <a:effectLst/>
                          <a:latin typeface="Arial Nova" panose="020B0504020202020204" pitchFamily="34" charset="0"/>
                          <a:ea typeface="+mn-ea"/>
                          <a:cs typeface="+mn-cs"/>
                        </a:rPr>
                        <a:t>11</a:t>
                      </a:r>
                    </a:p>
                  </a:txBody>
                  <a:tcPr anchor="ctr">
                    <a:solidFill>
                      <a:schemeClr val="bg1"/>
                    </a:solidFill>
                  </a:tcPr>
                </a:tc>
                <a:tc>
                  <a:txBody>
                    <a:bodyPr/>
                    <a:lstStyle/>
                    <a:p>
                      <a:pPr marL="0" algn="l" defTabSz="1219018" rtl="0" eaLnBrk="1" fontAlgn="t" latinLnBrk="0" hangingPunct="1"/>
                      <a:r>
                        <a:rPr lang="en-IN" sz="1200" b="1" u="none" strike="noStrike" kern="1200">
                          <a:solidFill>
                            <a:schemeClr val="tx1"/>
                          </a:solidFill>
                          <a:effectLst/>
                          <a:latin typeface="Arial Nova" panose="020B0504020202020204" pitchFamily="34" charset="0"/>
                          <a:ea typeface="+mn-ea"/>
                          <a:cs typeface="+mn-cs"/>
                        </a:rPr>
                        <a:t>Authentication, Authorization and Accounting</a:t>
                      </a:r>
                    </a:p>
                  </a:txBody>
                  <a:tcPr anchor="ctr">
                    <a:solidFill>
                      <a:schemeClr val="bg1"/>
                    </a:solidFill>
                  </a:tcPr>
                </a:tc>
                <a:tc>
                  <a:txBody>
                    <a:bodyPr/>
                    <a:lstStyle/>
                    <a:p>
                      <a:pPr marL="0" algn="l" defTabSz="1219018" rtl="0" eaLnBrk="1" fontAlgn="t" latinLnBrk="0" hangingPunct="1"/>
                      <a:r>
                        <a:rPr lang="en-US" sz="1100" u="none" strike="noStrike" kern="1200">
                          <a:solidFill>
                            <a:schemeClr val="tx1"/>
                          </a:solidFill>
                          <a:effectLst/>
                          <a:latin typeface="Arial Nova" panose="020B0504020202020204" pitchFamily="34" charset="0"/>
                          <a:ea typeface="+mn-ea"/>
                          <a:cs typeface="+mn-cs"/>
                        </a:rPr>
                        <a:t>AAA is mechanism to identify end user and his activities</a:t>
                      </a:r>
                    </a:p>
                  </a:txBody>
                  <a:tcPr anchor="ctr">
                    <a:solidFill>
                      <a:schemeClr val="bg1"/>
                    </a:solidFill>
                  </a:tcPr>
                </a:tc>
                <a:tc>
                  <a:txBody>
                    <a:bodyPr/>
                    <a:lstStyle/>
                    <a:p>
                      <a:pPr marL="0" algn="l" defTabSz="1219018" rtl="0" eaLnBrk="1" fontAlgn="t" latinLnBrk="0" hangingPunct="1"/>
                      <a:r>
                        <a:rPr lang="en-US" sz="1100" u="none" strike="noStrike" kern="1200">
                          <a:solidFill>
                            <a:schemeClr val="tx1"/>
                          </a:solidFill>
                          <a:effectLst/>
                          <a:latin typeface="Arial Nova" panose="020B0504020202020204" pitchFamily="34" charset="0"/>
                          <a:ea typeface="+mn-ea"/>
                          <a:cs typeface="+mn-cs"/>
                        </a:rPr>
                        <a:t>Hacker can access Wifi network easily without any traces</a:t>
                      </a:r>
                    </a:p>
                  </a:txBody>
                  <a:tcPr anchor="ctr">
                    <a:solidFill>
                      <a:schemeClr val="bg1"/>
                    </a:solidFill>
                  </a:tcPr>
                </a:tc>
                <a:extLst>
                  <a:ext uri="{0D108BD9-81ED-4DB2-BD59-A6C34878D82A}">
                    <a16:rowId xmlns:a16="http://schemas.microsoft.com/office/drawing/2014/main" val="1901081942"/>
                  </a:ext>
                </a:extLst>
              </a:tr>
              <a:tr h="788223">
                <a:tc>
                  <a:txBody>
                    <a:bodyPr/>
                    <a:lstStyle/>
                    <a:p>
                      <a:pPr marL="0" algn="ctr" defTabSz="1219018" rtl="0" eaLnBrk="1" fontAlgn="t" latinLnBrk="0" hangingPunct="1"/>
                      <a:r>
                        <a:rPr lang="en-IN" sz="1050" u="none" strike="noStrike" kern="1200">
                          <a:solidFill>
                            <a:schemeClr val="tx1"/>
                          </a:solidFill>
                          <a:effectLst/>
                          <a:latin typeface="Arial Nova" panose="020B0504020202020204" pitchFamily="34" charset="0"/>
                          <a:ea typeface="+mn-ea"/>
                          <a:cs typeface="+mn-cs"/>
                        </a:rPr>
                        <a:t>12</a:t>
                      </a:r>
                    </a:p>
                  </a:txBody>
                  <a:tcPr anchor="ctr">
                    <a:solidFill>
                      <a:schemeClr val="bg1"/>
                    </a:solidFill>
                  </a:tcPr>
                </a:tc>
                <a:tc>
                  <a:txBody>
                    <a:bodyPr/>
                    <a:lstStyle/>
                    <a:p>
                      <a:pPr marL="0" algn="l" defTabSz="1219018" rtl="0" eaLnBrk="1" fontAlgn="t" latinLnBrk="0" hangingPunct="1"/>
                      <a:r>
                        <a:rPr lang="en-IN" sz="1200" b="1" u="none" strike="noStrike" kern="1200">
                          <a:solidFill>
                            <a:schemeClr val="tx1"/>
                          </a:solidFill>
                          <a:effectLst/>
                          <a:latin typeface="Arial Nova" panose="020B0504020202020204" pitchFamily="34" charset="0"/>
                          <a:ea typeface="+mn-ea"/>
                          <a:cs typeface="+mn-cs"/>
                        </a:rPr>
                        <a:t>Access to whitelisted applications</a:t>
                      </a:r>
                    </a:p>
                  </a:txBody>
                  <a:tcPr anchor="ctr">
                    <a:solidFill>
                      <a:schemeClr val="bg1"/>
                    </a:solidFill>
                  </a:tcPr>
                </a:tc>
                <a:tc>
                  <a:txBody>
                    <a:bodyPr/>
                    <a:lstStyle/>
                    <a:p>
                      <a:pPr marL="0" algn="l" defTabSz="1219018" rtl="0" eaLnBrk="1" fontAlgn="t" latinLnBrk="0" hangingPunct="1"/>
                      <a:r>
                        <a:rPr lang="en-US" sz="1100" u="none" strike="noStrike" kern="1200">
                          <a:solidFill>
                            <a:schemeClr val="tx1"/>
                          </a:solidFill>
                          <a:effectLst/>
                          <a:latin typeface="Arial Nova" panose="020B0504020202020204" pitchFamily="34" charset="0"/>
                          <a:ea typeface="+mn-ea"/>
                          <a:cs typeface="+mn-cs"/>
                        </a:rPr>
                        <a:t>List privilege and need to know basis information should be made available to reduce risk</a:t>
                      </a:r>
                    </a:p>
                  </a:txBody>
                  <a:tcPr anchor="ctr">
                    <a:solidFill>
                      <a:schemeClr val="bg1"/>
                    </a:solidFill>
                  </a:tcPr>
                </a:tc>
                <a:tc>
                  <a:txBody>
                    <a:bodyPr/>
                    <a:lstStyle/>
                    <a:p>
                      <a:pPr marL="0" algn="l" defTabSz="1219018" rtl="0" eaLnBrk="1" fontAlgn="t" latinLnBrk="0" hangingPunct="1"/>
                      <a:r>
                        <a:rPr lang="en-US" sz="1100" u="none" strike="noStrike" kern="1200">
                          <a:solidFill>
                            <a:schemeClr val="tx1"/>
                          </a:solidFill>
                          <a:effectLst/>
                          <a:latin typeface="Arial Nova" panose="020B0504020202020204" pitchFamily="34" charset="0"/>
                          <a:ea typeface="+mn-ea"/>
                          <a:cs typeface="+mn-cs"/>
                        </a:rPr>
                        <a:t>Threat landscape of data increases if open internet is permitted</a:t>
                      </a:r>
                    </a:p>
                  </a:txBody>
                  <a:tcPr anchor="ctr">
                    <a:solidFill>
                      <a:schemeClr val="bg1"/>
                    </a:solidFill>
                  </a:tcPr>
                </a:tc>
                <a:extLst>
                  <a:ext uri="{0D108BD9-81ED-4DB2-BD59-A6C34878D82A}">
                    <a16:rowId xmlns:a16="http://schemas.microsoft.com/office/drawing/2014/main" val="2577127845"/>
                  </a:ext>
                </a:extLst>
              </a:tr>
            </a:tbl>
          </a:graphicData>
        </a:graphic>
      </p:graphicFrame>
    </p:spTree>
    <p:extLst>
      <p:ext uri="{BB962C8B-B14F-4D97-AF65-F5344CB8AC3E}">
        <p14:creationId xmlns:p14="http://schemas.microsoft.com/office/powerpoint/2010/main" val="229727408"/>
      </p:ext>
    </p:extLst>
  </p:cSld>
  <p:clrMapOvr>
    <a:masterClrMapping/>
  </p:clrMapOvr>
  <p:transition spd="slow">
    <p:push dir="u"/>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A76E239-B4EE-4B62-BCA5-91CC744C8C79}"/>
              </a:ext>
            </a:extLst>
          </p:cNvPr>
          <p:cNvSpPr txBox="1">
            <a:spLocks/>
          </p:cNvSpPr>
          <p:nvPr/>
        </p:nvSpPr>
        <p:spPr>
          <a:xfrm>
            <a:off x="431800" y="312667"/>
            <a:ext cx="11328400" cy="584761"/>
          </a:xfrm>
          <a:prstGeom prst="rect">
            <a:avLst/>
          </a:prstGeom>
        </p:spPr>
        <p:txBody>
          <a:bodyPr vert="horz" wrap="square" lIns="0" tIns="60953" rIns="121904" bIns="60953" rtlCol="0" anchor="ctr">
            <a:spAutoFit/>
          </a:bodyPr>
          <a:lstStyle>
            <a:lvl1pPr defTabSz="1219018">
              <a:spcBef>
                <a:spcPct val="0"/>
              </a:spcBef>
              <a:buNone/>
              <a:defRPr kumimoji="0" lang="en-US" sz="3000" b="1" i="0" u="none" strike="noStrike" cap="all" spc="0" normalizeH="0" baseline="0" noProof="0" dirty="0" smtClean="0">
                <a:ln>
                  <a:noFill/>
                </a:ln>
                <a:solidFill>
                  <a:schemeClr val="bg1"/>
                </a:solidFill>
                <a:effectLst/>
                <a:uLnTx/>
                <a:uFillTx/>
                <a:latin typeface="Arial Nova" panose="020B0504020202020204" pitchFamily="34" charset="0"/>
                <a:ea typeface="+mj-ea"/>
                <a:cs typeface="+mj-cs"/>
              </a:defRPr>
            </a:lvl1pPr>
          </a:lstStyle>
          <a:p>
            <a:r>
              <a:rPr lang="en-US"/>
              <a:t>Security Coverage (3/3)</a:t>
            </a:r>
          </a:p>
        </p:txBody>
      </p:sp>
      <p:pic>
        <p:nvPicPr>
          <p:cNvPr id="2" name="Picture 1" descr="Image result for sify logo">
            <a:extLst>
              <a:ext uri="{FF2B5EF4-FFF2-40B4-BE49-F238E27FC236}">
                <a16:creationId xmlns:a16="http://schemas.microsoft.com/office/drawing/2014/main" id="{327C17D2-C9AD-809F-FDD6-020ADEFF16E5}"/>
              </a:ext>
            </a:extLst>
          </p:cNvPr>
          <p:cNvPicPr>
            <a:picLocks noChangeAspect="1" noChangeArrowheads="1"/>
          </p:cNvPicPr>
          <p:nvPr/>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Table 3">
            <a:extLst>
              <a:ext uri="{FF2B5EF4-FFF2-40B4-BE49-F238E27FC236}">
                <a16:creationId xmlns:a16="http://schemas.microsoft.com/office/drawing/2014/main" id="{BA41EA58-6DC8-FEE9-6093-6BAA00A26A98}"/>
              </a:ext>
            </a:extLst>
          </p:cNvPr>
          <p:cNvGraphicFramePr>
            <a:graphicFrameLocks noGrp="1"/>
          </p:cNvGraphicFramePr>
          <p:nvPr/>
        </p:nvGraphicFramePr>
        <p:xfrm>
          <a:off x="431800" y="1178988"/>
          <a:ext cx="11311880" cy="5073783"/>
        </p:xfrm>
        <a:graphic>
          <a:graphicData uri="http://schemas.openxmlformats.org/drawingml/2006/table">
            <a:tbl>
              <a:tblPr firstRow="1" bandRow="1">
                <a:tableStyleId>{7E9639D4-E3E2-4D34-9284-5A2195B3D0D7}</a:tableStyleId>
              </a:tblPr>
              <a:tblGrid>
                <a:gridCol w="652317">
                  <a:extLst>
                    <a:ext uri="{9D8B030D-6E8A-4147-A177-3AD203B41FA5}">
                      <a16:colId xmlns:a16="http://schemas.microsoft.com/office/drawing/2014/main" val="2347285275"/>
                    </a:ext>
                  </a:extLst>
                </a:gridCol>
                <a:gridCol w="3128119">
                  <a:extLst>
                    <a:ext uri="{9D8B030D-6E8A-4147-A177-3AD203B41FA5}">
                      <a16:colId xmlns:a16="http://schemas.microsoft.com/office/drawing/2014/main" val="1770024190"/>
                    </a:ext>
                  </a:extLst>
                </a:gridCol>
                <a:gridCol w="3792512">
                  <a:extLst>
                    <a:ext uri="{9D8B030D-6E8A-4147-A177-3AD203B41FA5}">
                      <a16:colId xmlns:a16="http://schemas.microsoft.com/office/drawing/2014/main" val="1834302762"/>
                    </a:ext>
                  </a:extLst>
                </a:gridCol>
                <a:gridCol w="3738932">
                  <a:extLst>
                    <a:ext uri="{9D8B030D-6E8A-4147-A177-3AD203B41FA5}">
                      <a16:colId xmlns:a16="http://schemas.microsoft.com/office/drawing/2014/main" val="1116657701"/>
                    </a:ext>
                  </a:extLst>
                </a:gridCol>
              </a:tblGrid>
              <a:tr h="406289">
                <a:tc>
                  <a:txBody>
                    <a:bodyPr/>
                    <a:lstStyle/>
                    <a:p>
                      <a:pPr algn="ctr" fontAlgn="t"/>
                      <a:r>
                        <a:rPr lang="en-IN" sz="1400" u="none" strike="noStrike">
                          <a:effectLst/>
                          <a:latin typeface="Arial Nova" panose="020B0504020202020204" pitchFamily="34" charset="0"/>
                        </a:rPr>
                        <a:t>#</a:t>
                      </a:r>
                      <a:endParaRPr lang="en-IN" sz="1400" b="1" i="0" u="none" strike="noStrike">
                        <a:solidFill>
                          <a:srgbClr val="000000"/>
                        </a:solidFill>
                        <a:effectLst/>
                        <a:latin typeface="Arial Nova" panose="020B0504020202020204" pitchFamily="34" charset="0"/>
                      </a:endParaRPr>
                    </a:p>
                  </a:txBody>
                  <a:tcPr anchor="ctr"/>
                </a:tc>
                <a:tc>
                  <a:txBody>
                    <a:bodyPr/>
                    <a:lstStyle/>
                    <a:p>
                      <a:pPr algn="ctr" fontAlgn="t"/>
                      <a:r>
                        <a:rPr lang="en-IN" sz="1400" u="none" strike="noStrike">
                          <a:effectLst/>
                          <a:latin typeface="Arial Nova" panose="020B0504020202020204" pitchFamily="34" charset="0"/>
                        </a:rPr>
                        <a:t>Type of Threats</a:t>
                      </a:r>
                      <a:endParaRPr lang="en-IN" sz="1400" b="1" i="0" u="none" strike="noStrike">
                        <a:solidFill>
                          <a:srgbClr val="000000"/>
                        </a:solidFill>
                        <a:effectLst/>
                        <a:latin typeface="Arial Nova" panose="020B0504020202020204" pitchFamily="34" charset="0"/>
                      </a:endParaRPr>
                    </a:p>
                  </a:txBody>
                  <a:tcPr anchor="ctr"/>
                </a:tc>
                <a:tc>
                  <a:txBody>
                    <a:bodyPr/>
                    <a:lstStyle/>
                    <a:p>
                      <a:pPr algn="ctr" fontAlgn="t"/>
                      <a:r>
                        <a:rPr lang="en-IN" sz="1400" u="none" strike="noStrike">
                          <a:effectLst/>
                          <a:latin typeface="Arial Nova" panose="020B0504020202020204" pitchFamily="34" charset="0"/>
                        </a:rPr>
                        <a:t>Threat Description</a:t>
                      </a:r>
                      <a:endParaRPr lang="en-IN" sz="1400" b="1" i="0" u="none" strike="noStrike">
                        <a:solidFill>
                          <a:srgbClr val="000000"/>
                        </a:solidFill>
                        <a:effectLst/>
                        <a:latin typeface="Arial Nova" panose="020B0504020202020204" pitchFamily="34" charset="0"/>
                      </a:endParaRPr>
                    </a:p>
                  </a:txBody>
                  <a:tcPr anchor="ctr"/>
                </a:tc>
                <a:tc>
                  <a:txBody>
                    <a:bodyPr/>
                    <a:lstStyle/>
                    <a:p>
                      <a:pPr algn="ctr" fontAlgn="t"/>
                      <a:r>
                        <a:rPr lang="en-IN" sz="1400" u="none" strike="noStrike">
                          <a:effectLst/>
                          <a:latin typeface="Arial Nova" panose="020B0504020202020204" pitchFamily="34" charset="0"/>
                        </a:rPr>
                        <a:t>Associated Risk</a:t>
                      </a:r>
                      <a:endParaRPr lang="en-IN" sz="1400" b="1" i="0" u="none" strike="noStrike">
                        <a:solidFill>
                          <a:srgbClr val="000000"/>
                        </a:solidFill>
                        <a:effectLst/>
                        <a:latin typeface="Arial Nova" panose="020B0504020202020204" pitchFamily="34" charset="0"/>
                      </a:endParaRPr>
                    </a:p>
                  </a:txBody>
                  <a:tcPr anchor="ctr"/>
                </a:tc>
                <a:extLst>
                  <a:ext uri="{0D108BD9-81ED-4DB2-BD59-A6C34878D82A}">
                    <a16:rowId xmlns:a16="http://schemas.microsoft.com/office/drawing/2014/main" val="3728849821"/>
                  </a:ext>
                </a:extLst>
              </a:tr>
              <a:tr h="772762">
                <a:tc>
                  <a:txBody>
                    <a:bodyPr/>
                    <a:lstStyle/>
                    <a:p>
                      <a:pPr algn="ctr" fontAlgn="t"/>
                      <a:r>
                        <a:rPr lang="en-IN" sz="1100" b="0" i="0" u="none" strike="noStrike">
                          <a:solidFill>
                            <a:srgbClr val="000000"/>
                          </a:solidFill>
                          <a:effectLst/>
                          <a:latin typeface="Arial Nova" panose="020B0504020202020204" pitchFamily="34" charset="0"/>
                        </a:rPr>
                        <a:t>13</a:t>
                      </a:r>
                    </a:p>
                  </a:txBody>
                  <a:tcPr anchor="ctr">
                    <a:solidFill>
                      <a:schemeClr val="bg1"/>
                    </a:solidFill>
                  </a:tcPr>
                </a:tc>
                <a:tc>
                  <a:txBody>
                    <a:bodyPr/>
                    <a:lstStyle/>
                    <a:p>
                      <a:pPr algn="l" fontAlgn="t"/>
                      <a:r>
                        <a:rPr lang="en-IN" sz="1200" b="1" i="0" u="none" strike="noStrike">
                          <a:solidFill>
                            <a:srgbClr val="000000"/>
                          </a:solidFill>
                          <a:effectLst/>
                          <a:latin typeface="Arial Nova" panose="020B0504020202020204" pitchFamily="34" charset="0"/>
                        </a:rPr>
                        <a:t>Anomaly traffic</a:t>
                      </a:r>
                    </a:p>
                  </a:txBody>
                  <a:tcPr anchor="ctr">
                    <a:solidFill>
                      <a:schemeClr val="bg1"/>
                    </a:solidFill>
                  </a:tcPr>
                </a:tc>
                <a:tc>
                  <a:txBody>
                    <a:bodyPr/>
                    <a:lstStyle/>
                    <a:p>
                      <a:pPr algn="l" fontAlgn="t"/>
                      <a:r>
                        <a:rPr lang="en-IN" sz="1100" b="0" i="0" u="none" strike="noStrike">
                          <a:solidFill>
                            <a:srgbClr val="000000"/>
                          </a:solidFill>
                          <a:effectLst/>
                          <a:latin typeface="Arial Nova" panose="020B0504020202020204" pitchFamily="34" charset="0"/>
                        </a:rPr>
                        <a:t>Inspection of malicious traffic</a:t>
                      </a:r>
                    </a:p>
                  </a:txBody>
                  <a:tcPr anchor="ctr">
                    <a:solidFill>
                      <a:schemeClr val="bg1"/>
                    </a:solidFill>
                  </a:tcPr>
                </a:tc>
                <a:tc>
                  <a:txBody>
                    <a:bodyPr/>
                    <a:lstStyle/>
                    <a:p>
                      <a:pPr algn="l" fontAlgn="t"/>
                      <a:r>
                        <a:rPr lang="en-US" sz="1100" b="0" i="0" u="none" strike="noStrike">
                          <a:solidFill>
                            <a:srgbClr val="000000"/>
                          </a:solidFill>
                          <a:effectLst/>
                          <a:latin typeface="Arial Nova" panose="020B0504020202020204" pitchFamily="34" charset="0"/>
                        </a:rPr>
                        <a:t>Malicious traffic can impact ongoing productivity and other associated threats</a:t>
                      </a:r>
                    </a:p>
                  </a:txBody>
                  <a:tcPr anchor="ctr">
                    <a:solidFill>
                      <a:schemeClr val="bg1"/>
                    </a:solidFill>
                  </a:tcPr>
                </a:tc>
                <a:extLst>
                  <a:ext uri="{0D108BD9-81ED-4DB2-BD59-A6C34878D82A}">
                    <a16:rowId xmlns:a16="http://schemas.microsoft.com/office/drawing/2014/main" val="1095290192"/>
                  </a:ext>
                </a:extLst>
              </a:tr>
              <a:tr h="772762">
                <a:tc>
                  <a:txBody>
                    <a:bodyPr/>
                    <a:lstStyle/>
                    <a:p>
                      <a:pPr algn="ctr" fontAlgn="t"/>
                      <a:r>
                        <a:rPr lang="en-IN" sz="1100" b="0" i="0" u="none" strike="noStrike">
                          <a:solidFill>
                            <a:srgbClr val="000000"/>
                          </a:solidFill>
                          <a:effectLst/>
                          <a:latin typeface="Arial Nova" panose="020B0504020202020204" pitchFamily="34" charset="0"/>
                        </a:rPr>
                        <a:t>14</a:t>
                      </a:r>
                    </a:p>
                  </a:txBody>
                  <a:tcPr anchor="ctr">
                    <a:solidFill>
                      <a:schemeClr val="bg1"/>
                    </a:solidFill>
                  </a:tcPr>
                </a:tc>
                <a:tc>
                  <a:txBody>
                    <a:bodyPr/>
                    <a:lstStyle/>
                    <a:p>
                      <a:pPr algn="l" fontAlgn="t"/>
                      <a:r>
                        <a:rPr lang="en-US" sz="1200" b="1" i="0" u="none" strike="noStrike">
                          <a:solidFill>
                            <a:srgbClr val="000000"/>
                          </a:solidFill>
                          <a:effectLst/>
                          <a:latin typeface="Arial Nova" panose="020B0504020202020204" pitchFamily="34" charset="0"/>
                        </a:rPr>
                        <a:t>Access activation and deactivation methodology</a:t>
                      </a:r>
                    </a:p>
                  </a:txBody>
                  <a:tcPr anchor="ctr">
                    <a:solidFill>
                      <a:schemeClr val="bg1"/>
                    </a:solidFill>
                  </a:tcPr>
                </a:tc>
                <a:tc>
                  <a:txBody>
                    <a:bodyPr/>
                    <a:lstStyle/>
                    <a:p>
                      <a:pPr algn="l" fontAlgn="t"/>
                      <a:r>
                        <a:rPr lang="en-US" sz="1100" b="0" i="0" u="none" strike="noStrike">
                          <a:solidFill>
                            <a:srgbClr val="000000"/>
                          </a:solidFill>
                          <a:effectLst/>
                          <a:latin typeface="Arial Nova" panose="020B0504020202020204" pitchFamily="34" charset="0"/>
                        </a:rPr>
                        <a:t>Uninterrupted access can support malicious activities</a:t>
                      </a:r>
                    </a:p>
                  </a:txBody>
                  <a:tcPr anchor="ctr">
                    <a:solidFill>
                      <a:schemeClr val="bg1"/>
                    </a:solidFill>
                  </a:tcPr>
                </a:tc>
                <a:tc>
                  <a:txBody>
                    <a:bodyPr/>
                    <a:lstStyle/>
                    <a:p>
                      <a:pPr algn="l" fontAlgn="t"/>
                      <a:r>
                        <a:rPr lang="en-US" sz="1100" b="0" i="0" u="none" strike="noStrike">
                          <a:solidFill>
                            <a:srgbClr val="000000"/>
                          </a:solidFill>
                          <a:effectLst/>
                          <a:latin typeface="Arial Nova" panose="020B0504020202020204" pitchFamily="34" charset="0"/>
                        </a:rPr>
                        <a:t>Breach of access control. Intended malicious traffic can impact ongoing productivity and other associated threats</a:t>
                      </a:r>
                    </a:p>
                  </a:txBody>
                  <a:tcPr anchor="ctr">
                    <a:solidFill>
                      <a:schemeClr val="bg1"/>
                    </a:solidFill>
                  </a:tcPr>
                </a:tc>
                <a:extLst>
                  <a:ext uri="{0D108BD9-81ED-4DB2-BD59-A6C34878D82A}">
                    <a16:rowId xmlns:a16="http://schemas.microsoft.com/office/drawing/2014/main" val="2533604957"/>
                  </a:ext>
                </a:extLst>
              </a:tr>
              <a:tr h="772762">
                <a:tc>
                  <a:txBody>
                    <a:bodyPr/>
                    <a:lstStyle/>
                    <a:p>
                      <a:pPr algn="ctr" fontAlgn="t"/>
                      <a:r>
                        <a:rPr lang="en-IN" sz="1100" b="0" i="0" u="none" strike="noStrike">
                          <a:solidFill>
                            <a:srgbClr val="000000"/>
                          </a:solidFill>
                          <a:effectLst/>
                          <a:latin typeface="Arial Nova" panose="020B0504020202020204" pitchFamily="34" charset="0"/>
                        </a:rPr>
                        <a:t>15</a:t>
                      </a:r>
                    </a:p>
                  </a:txBody>
                  <a:tcPr anchor="ctr">
                    <a:solidFill>
                      <a:schemeClr val="bg1"/>
                    </a:solidFill>
                  </a:tcPr>
                </a:tc>
                <a:tc>
                  <a:txBody>
                    <a:bodyPr/>
                    <a:lstStyle/>
                    <a:p>
                      <a:pPr algn="l" fontAlgn="t"/>
                      <a:r>
                        <a:rPr lang="en-US" sz="1200" b="1" i="0" u="none" strike="noStrike">
                          <a:solidFill>
                            <a:srgbClr val="000000"/>
                          </a:solidFill>
                          <a:effectLst/>
                          <a:latin typeface="Arial Nova" panose="020B0504020202020204" pitchFamily="34" charset="0"/>
                        </a:rPr>
                        <a:t>Incident monitoring methodology and action</a:t>
                      </a:r>
                    </a:p>
                  </a:txBody>
                  <a:tcPr anchor="ctr">
                    <a:solidFill>
                      <a:schemeClr val="bg1"/>
                    </a:solidFill>
                  </a:tcPr>
                </a:tc>
                <a:tc>
                  <a:txBody>
                    <a:bodyPr/>
                    <a:lstStyle/>
                    <a:p>
                      <a:pPr algn="l" fontAlgn="t"/>
                      <a:r>
                        <a:rPr lang="en-US" sz="1100" b="0" i="0" u="none" strike="noStrike">
                          <a:solidFill>
                            <a:srgbClr val="000000"/>
                          </a:solidFill>
                          <a:effectLst/>
                          <a:latin typeface="Arial Nova" panose="020B0504020202020204" pitchFamily="34" charset="0"/>
                        </a:rPr>
                        <a:t>Identification of ongoing incident is very critical to avoid any malicious activity</a:t>
                      </a:r>
                    </a:p>
                  </a:txBody>
                  <a:tcPr anchor="ctr">
                    <a:solidFill>
                      <a:schemeClr val="bg1"/>
                    </a:solidFill>
                  </a:tcPr>
                </a:tc>
                <a:tc>
                  <a:txBody>
                    <a:bodyPr/>
                    <a:lstStyle/>
                    <a:p>
                      <a:pPr algn="l" fontAlgn="t"/>
                      <a:r>
                        <a:rPr lang="en-US" sz="1100" b="0" i="0" u="none" strike="noStrike">
                          <a:solidFill>
                            <a:srgbClr val="000000"/>
                          </a:solidFill>
                          <a:effectLst/>
                          <a:latin typeface="Arial Nova" panose="020B0504020202020204" pitchFamily="34" charset="0"/>
                        </a:rPr>
                        <a:t>Absence of monitoring and alert mechanism can lead security breaches across Wi-Fi setup</a:t>
                      </a:r>
                    </a:p>
                  </a:txBody>
                  <a:tcPr anchor="ctr">
                    <a:solidFill>
                      <a:schemeClr val="bg1"/>
                    </a:solidFill>
                  </a:tcPr>
                </a:tc>
                <a:extLst>
                  <a:ext uri="{0D108BD9-81ED-4DB2-BD59-A6C34878D82A}">
                    <a16:rowId xmlns:a16="http://schemas.microsoft.com/office/drawing/2014/main" val="3196489080"/>
                  </a:ext>
                </a:extLst>
              </a:tr>
              <a:tr h="772762">
                <a:tc>
                  <a:txBody>
                    <a:bodyPr/>
                    <a:lstStyle/>
                    <a:p>
                      <a:pPr algn="ctr" fontAlgn="t"/>
                      <a:r>
                        <a:rPr lang="en-IN" sz="1100" b="0" i="0" u="none" strike="noStrike">
                          <a:solidFill>
                            <a:srgbClr val="000000"/>
                          </a:solidFill>
                          <a:effectLst/>
                          <a:latin typeface="Arial Nova" panose="020B0504020202020204" pitchFamily="34" charset="0"/>
                        </a:rPr>
                        <a:t>16</a:t>
                      </a:r>
                    </a:p>
                  </a:txBody>
                  <a:tcPr anchor="ctr">
                    <a:solidFill>
                      <a:schemeClr val="bg1"/>
                    </a:solidFill>
                  </a:tcPr>
                </a:tc>
                <a:tc>
                  <a:txBody>
                    <a:bodyPr/>
                    <a:lstStyle/>
                    <a:p>
                      <a:pPr algn="l" fontAlgn="t"/>
                      <a:r>
                        <a:rPr lang="en-US" sz="1200" b="1" i="0" u="none" strike="noStrike">
                          <a:solidFill>
                            <a:srgbClr val="000000"/>
                          </a:solidFill>
                          <a:effectLst/>
                          <a:latin typeface="Arial Nova" panose="020B0504020202020204" pitchFamily="34" charset="0"/>
                        </a:rPr>
                        <a:t>Wi-Fi access should be limited to smartphone, and it should not be extended to laptops</a:t>
                      </a:r>
                    </a:p>
                  </a:txBody>
                  <a:tcPr anchor="ctr">
                    <a:solidFill>
                      <a:schemeClr val="bg1"/>
                    </a:solidFill>
                  </a:tcPr>
                </a:tc>
                <a:tc>
                  <a:txBody>
                    <a:bodyPr/>
                    <a:lstStyle/>
                    <a:p>
                      <a:pPr algn="l" fontAlgn="t"/>
                      <a:r>
                        <a:rPr lang="en-US" sz="1100" b="0" i="0" u="none" strike="noStrike">
                          <a:solidFill>
                            <a:srgbClr val="000000"/>
                          </a:solidFill>
                          <a:effectLst/>
                          <a:latin typeface="Arial Nova" panose="020B0504020202020204" pitchFamily="34" charset="0"/>
                        </a:rPr>
                        <a:t>This might lead to branch users accessing internet using Wi-Fi on banks assets</a:t>
                      </a:r>
                    </a:p>
                  </a:txBody>
                  <a:tcPr anchor="ctr">
                    <a:solidFill>
                      <a:schemeClr val="bg1"/>
                    </a:solidFill>
                  </a:tcPr>
                </a:tc>
                <a:tc>
                  <a:txBody>
                    <a:bodyPr/>
                    <a:lstStyle/>
                    <a:p>
                      <a:pPr algn="l" fontAlgn="t"/>
                      <a:r>
                        <a:rPr lang="en-US" sz="1100" b="0" i="0" u="none" strike="noStrike">
                          <a:solidFill>
                            <a:srgbClr val="000000"/>
                          </a:solidFill>
                          <a:effectLst/>
                          <a:latin typeface="Arial Nova" panose="020B0504020202020204" pitchFamily="34" charset="0"/>
                        </a:rPr>
                        <a:t>Bank LAN will be exposed over the internet</a:t>
                      </a:r>
                    </a:p>
                  </a:txBody>
                  <a:tcPr anchor="ctr">
                    <a:solidFill>
                      <a:schemeClr val="bg1"/>
                    </a:solidFill>
                  </a:tcPr>
                </a:tc>
                <a:extLst>
                  <a:ext uri="{0D108BD9-81ED-4DB2-BD59-A6C34878D82A}">
                    <a16:rowId xmlns:a16="http://schemas.microsoft.com/office/drawing/2014/main" val="122897143"/>
                  </a:ext>
                </a:extLst>
              </a:tr>
              <a:tr h="788223">
                <a:tc>
                  <a:txBody>
                    <a:bodyPr/>
                    <a:lstStyle/>
                    <a:p>
                      <a:pPr algn="ctr" fontAlgn="t"/>
                      <a:r>
                        <a:rPr lang="en-IN" sz="1100" b="0" i="0" u="none" strike="noStrike">
                          <a:solidFill>
                            <a:srgbClr val="000000"/>
                          </a:solidFill>
                          <a:effectLst/>
                          <a:latin typeface="Arial Nova" panose="020B0504020202020204" pitchFamily="34" charset="0"/>
                        </a:rPr>
                        <a:t>17</a:t>
                      </a:r>
                    </a:p>
                  </a:txBody>
                  <a:tcPr anchor="ctr">
                    <a:solidFill>
                      <a:schemeClr val="bg1"/>
                    </a:solidFill>
                  </a:tcPr>
                </a:tc>
                <a:tc>
                  <a:txBody>
                    <a:bodyPr/>
                    <a:lstStyle/>
                    <a:p>
                      <a:pPr algn="l" fontAlgn="t"/>
                      <a:r>
                        <a:rPr lang="en-US" sz="1200" b="1" i="0" u="none" strike="noStrike">
                          <a:solidFill>
                            <a:srgbClr val="000000"/>
                          </a:solidFill>
                          <a:effectLst/>
                          <a:latin typeface="Arial Nova" panose="020B0504020202020204" pitchFamily="34" charset="0"/>
                        </a:rPr>
                        <a:t>Wi-Fi access should be allowed only to mobiles with sim cards</a:t>
                      </a:r>
                    </a:p>
                  </a:txBody>
                  <a:tcPr anchor="ctr">
                    <a:solidFill>
                      <a:schemeClr val="bg1"/>
                    </a:solidFill>
                  </a:tcPr>
                </a:tc>
                <a:tc>
                  <a:txBody>
                    <a:bodyPr/>
                    <a:lstStyle/>
                    <a:p>
                      <a:pPr algn="l" fontAlgn="t"/>
                      <a:r>
                        <a:rPr lang="en-US" sz="1100" b="0" i="0" u="none" strike="noStrike">
                          <a:solidFill>
                            <a:srgbClr val="000000"/>
                          </a:solidFill>
                          <a:effectLst/>
                          <a:latin typeface="Arial Nova" panose="020B0504020202020204" pitchFamily="34" charset="0"/>
                        </a:rPr>
                        <a:t>Non-authorised users may try to access Wi-Fi with malicious intent</a:t>
                      </a:r>
                    </a:p>
                  </a:txBody>
                  <a:tcPr anchor="ctr">
                    <a:solidFill>
                      <a:schemeClr val="bg1"/>
                    </a:solidFill>
                  </a:tcPr>
                </a:tc>
                <a:tc>
                  <a:txBody>
                    <a:bodyPr/>
                    <a:lstStyle/>
                    <a:p>
                      <a:pPr algn="l" fontAlgn="t"/>
                      <a:r>
                        <a:rPr lang="en-US" sz="1100" b="0" i="0" u="none" strike="noStrike">
                          <a:solidFill>
                            <a:srgbClr val="000000"/>
                          </a:solidFill>
                          <a:effectLst/>
                          <a:latin typeface="Arial Nova" panose="020B0504020202020204" pitchFamily="34" charset="0"/>
                        </a:rPr>
                        <a:t>Possible access to Wi-Fi with malicious intent</a:t>
                      </a:r>
                    </a:p>
                  </a:txBody>
                  <a:tcPr anchor="ctr">
                    <a:solidFill>
                      <a:schemeClr val="bg1"/>
                    </a:solidFill>
                  </a:tcPr>
                </a:tc>
                <a:extLst>
                  <a:ext uri="{0D108BD9-81ED-4DB2-BD59-A6C34878D82A}">
                    <a16:rowId xmlns:a16="http://schemas.microsoft.com/office/drawing/2014/main" val="1901081942"/>
                  </a:ext>
                </a:extLst>
              </a:tr>
              <a:tr h="788223">
                <a:tc>
                  <a:txBody>
                    <a:bodyPr/>
                    <a:lstStyle/>
                    <a:p>
                      <a:pPr algn="ctr" fontAlgn="t"/>
                      <a:r>
                        <a:rPr lang="en-IN" sz="1100" b="0" i="0" u="none" strike="noStrike">
                          <a:solidFill>
                            <a:srgbClr val="000000"/>
                          </a:solidFill>
                          <a:effectLst/>
                          <a:latin typeface="Arial Nova" panose="020B0504020202020204" pitchFamily="34" charset="0"/>
                        </a:rPr>
                        <a:t>18</a:t>
                      </a:r>
                    </a:p>
                  </a:txBody>
                  <a:tcPr anchor="ctr">
                    <a:solidFill>
                      <a:schemeClr val="bg1"/>
                    </a:solidFill>
                  </a:tcPr>
                </a:tc>
                <a:tc>
                  <a:txBody>
                    <a:bodyPr/>
                    <a:lstStyle/>
                    <a:p>
                      <a:pPr algn="l" fontAlgn="t"/>
                      <a:r>
                        <a:rPr lang="en-US" sz="1200" b="1" i="0" u="none" strike="noStrike">
                          <a:solidFill>
                            <a:srgbClr val="000000"/>
                          </a:solidFill>
                          <a:effectLst/>
                          <a:latin typeface="Arial Nova" panose="020B0504020202020204" pitchFamily="34" charset="0"/>
                        </a:rPr>
                        <a:t>LAN ports on access points should be in BLOCK mode</a:t>
                      </a:r>
                    </a:p>
                  </a:txBody>
                  <a:tcPr anchor="ctr">
                    <a:solidFill>
                      <a:schemeClr val="bg1"/>
                    </a:solidFill>
                  </a:tcPr>
                </a:tc>
                <a:tc>
                  <a:txBody>
                    <a:bodyPr/>
                    <a:lstStyle/>
                    <a:p>
                      <a:pPr algn="l" fontAlgn="t"/>
                      <a:r>
                        <a:rPr lang="en-US" sz="1100" b="0" i="0" u="none" strike="noStrike">
                          <a:solidFill>
                            <a:srgbClr val="000000"/>
                          </a:solidFill>
                          <a:effectLst/>
                          <a:latin typeface="Arial Nova" panose="020B0504020202020204" pitchFamily="34" charset="0"/>
                        </a:rPr>
                        <a:t>Non-authorised users may try to access Wi-Fi with malicious intent</a:t>
                      </a:r>
                    </a:p>
                  </a:txBody>
                  <a:tcPr anchor="ctr">
                    <a:solidFill>
                      <a:schemeClr val="bg1"/>
                    </a:solidFill>
                  </a:tcPr>
                </a:tc>
                <a:tc>
                  <a:txBody>
                    <a:bodyPr/>
                    <a:lstStyle/>
                    <a:p>
                      <a:pPr algn="l" fontAlgn="t"/>
                      <a:r>
                        <a:rPr lang="en-US" sz="1100" b="0" i="0" u="none" strike="noStrike">
                          <a:solidFill>
                            <a:srgbClr val="000000"/>
                          </a:solidFill>
                          <a:effectLst/>
                          <a:latin typeface="Arial Nova" panose="020B0504020202020204" pitchFamily="34" charset="0"/>
                        </a:rPr>
                        <a:t>Possible access to Wi-Fi with malicious intent</a:t>
                      </a:r>
                    </a:p>
                  </a:txBody>
                  <a:tcPr anchor="ctr">
                    <a:solidFill>
                      <a:schemeClr val="bg1"/>
                    </a:solidFill>
                  </a:tcPr>
                </a:tc>
                <a:extLst>
                  <a:ext uri="{0D108BD9-81ED-4DB2-BD59-A6C34878D82A}">
                    <a16:rowId xmlns:a16="http://schemas.microsoft.com/office/drawing/2014/main" val="2577127845"/>
                  </a:ext>
                </a:extLst>
              </a:tr>
            </a:tbl>
          </a:graphicData>
        </a:graphic>
      </p:graphicFrame>
    </p:spTree>
    <p:extLst>
      <p:ext uri="{BB962C8B-B14F-4D97-AF65-F5344CB8AC3E}">
        <p14:creationId xmlns:p14="http://schemas.microsoft.com/office/powerpoint/2010/main" val="1658022017"/>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A76E239-B4EE-4B62-BCA5-91CC744C8C79}"/>
              </a:ext>
            </a:extLst>
          </p:cNvPr>
          <p:cNvSpPr txBox="1">
            <a:spLocks/>
          </p:cNvSpPr>
          <p:nvPr/>
        </p:nvSpPr>
        <p:spPr>
          <a:xfrm>
            <a:off x="267079" y="126700"/>
            <a:ext cx="11328400" cy="584761"/>
          </a:xfrm>
          <a:prstGeom prst="rect">
            <a:avLst/>
          </a:prstGeom>
        </p:spPr>
        <p:txBody>
          <a:bodyPr vert="horz" wrap="square" lIns="0" tIns="60953" rIns="121904" bIns="60953" rtlCol="0" anchor="ctr">
            <a:spAutoFit/>
          </a:bodyPr>
          <a:lstStyle>
            <a:lvl1pPr defTabSz="1219018">
              <a:spcBef>
                <a:spcPct val="0"/>
              </a:spcBef>
              <a:buNone/>
              <a:defRPr kumimoji="0" lang="en-US" sz="3000" b="1" i="0" u="none" strike="noStrike" cap="all" spc="0" normalizeH="0" baseline="0" noProof="0" dirty="0" smtClean="0">
                <a:ln>
                  <a:noFill/>
                </a:ln>
                <a:solidFill>
                  <a:schemeClr val="bg1"/>
                </a:solidFill>
                <a:effectLst/>
                <a:uLnTx/>
                <a:uFillTx/>
                <a:latin typeface="Arial Nova" panose="020B0504020202020204" pitchFamily="34" charset="0"/>
                <a:ea typeface="+mj-ea"/>
                <a:cs typeface="+mj-cs"/>
              </a:defRPr>
            </a:lvl1pPr>
          </a:lstStyle>
          <a:p>
            <a:r>
              <a:rPr lang="en-US"/>
              <a:t>Sify’s Managed WiFi Platforms</a:t>
            </a:r>
          </a:p>
        </p:txBody>
      </p:sp>
      <p:pic>
        <p:nvPicPr>
          <p:cNvPr id="2" name="Picture 1" descr="Image result for sify logo">
            <a:extLst>
              <a:ext uri="{FF2B5EF4-FFF2-40B4-BE49-F238E27FC236}">
                <a16:creationId xmlns:a16="http://schemas.microsoft.com/office/drawing/2014/main" id="{327C17D2-C9AD-809F-FDD6-020ADEFF16E5}"/>
              </a:ext>
            </a:extLst>
          </p:cNvPr>
          <p:cNvPicPr>
            <a:picLocks noChangeAspect="1" noChangeArrowheads="1"/>
          </p:cNvPicPr>
          <p:nvPr/>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Diagram 5">
            <a:extLst>
              <a:ext uri="{FF2B5EF4-FFF2-40B4-BE49-F238E27FC236}">
                <a16:creationId xmlns:a16="http://schemas.microsoft.com/office/drawing/2014/main" id="{B5B2722D-3F33-3AB7-5763-751558C49A11}"/>
              </a:ext>
            </a:extLst>
          </p:cNvPr>
          <p:cNvGraphicFramePr/>
          <p:nvPr>
            <p:extLst>
              <p:ext uri="{D42A27DB-BD31-4B8C-83A1-F6EECF244321}">
                <p14:modId xmlns:p14="http://schemas.microsoft.com/office/powerpoint/2010/main" val="1941353362"/>
              </p:ext>
            </p:extLst>
          </p:nvPr>
        </p:nvGraphicFramePr>
        <p:xfrm>
          <a:off x="964367" y="1439055"/>
          <a:ext cx="10263265" cy="47368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95292247"/>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6D546C-53CA-B244-0085-25D3DF42B450}"/>
              </a:ext>
            </a:extLst>
          </p:cNvPr>
          <p:cNvSpPr>
            <a:spLocks noGrp="1"/>
          </p:cNvSpPr>
          <p:nvPr>
            <p:ph type="body" sz="quarter" idx="11"/>
          </p:nvPr>
        </p:nvSpPr>
        <p:spPr/>
        <p:txBody>
          <a:bodyPr/>
          <a:lstStyle/>
          <a:p>
            <a:r>
              <a:rPr lang="en-US"/>
              <a:t>The Aruba Platform</a:t>
            </a:r>
            <a:endParaRPr lang="en-IN"/>
          </a:p>
        </p:txBody>
      </p:sp>
    </p:spTree>
    <p:extLst>
      <p:ext uri="{BB962C8B-B14F-4D97-AF65-F5344CB8AC3E}">
        <p14:creationId xmlns:p14="http://schemas.microsoft.com/office/powerpoint/2010/main" val="3419267013"/>
      </p:ext>
    </p:extLst>
  </p:cSld>
  <p:clrMapOvr>
    <a:masterClrMapping/>
  </p:clrMapOvr>
  <p:transition spd="slow">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B46AB-515F-7689-6B4F-86229ECA9D2F}"/>
              </a:ext>
            </a:extLst>
          </p:cNvPr>
          <p:cNvSpPr>
            <a:spLocks noGrp="1"/>
          </p:cNvSpPr>
          <p:nvPr>
            <p:ph type="title"/>
          </p:nvPr>
        </p:nvSpPr>
        <p:spPr>
          <a:xfrm>
            <a:off x="432000" y="359035"/>
            <a:ext cx="10990505" cy="461655"/>
          </a:xfrm>
        </p:spPr>
        <p:txBody>
          <a:bodyPr/>
          <a:lstStyle/>
          <a:p>
            <a:r>
              <a:rPr lang="en-US"/>
              <a:t>Aruba wi-Fi Architecture</a:t>
            </a:r>
            <a:endParaRPr lang="en-IN"/>
          </a:p>
        </p:txBody>
      </p:sp>
      <p:graphicFrame>
        <p:nvGraphicFramePr>
          <p:cNvPr id="3" name="Diagram 2">
            <a:extLst>
              <a:ext uri="{FF2B5EF4-FFF2-40B4-BE49-F238E27FC236}">
                <a16:creationId xmlns:a16="http://schemas.microsoft.com/office/drawing/2014/main" id="{DE71593E-5AD4-105E-3335-7AD9199ADEE7}"/>
              </a:ext>
            </a:extLst>
          </p:cNvPr>
          <p:cNvGraphicFramePr/>
          <p:nvPr>
            <p:extLst>
              <p:ext uri="{D42A27DB-BD31-4B8C-83A1-F6EECF244321}">
                <p14:modId xmlns:p14="http://schemas.microsoft.com/office/powerpoint/2010/main" val="856879722"/>
              </p:ext>
            </p:extLst>
          </p:nvPr>
        </p:nvGraphicFramePr>
        <p:xfrm>
          <a:off x="6775554" y="1446610"/>
          <a:ext cx="4984446" cy="451947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a:extLst>
              <a:ext uri="{FF2B5EF4-FFF2-40B4-BE49-F238E27FC236}">
                <a16:creationId xmlns:a16="http://schemas.microsoft.com/office/drawing/2014/main" id="{6A56AC61-63BA-5C59-58B3-7B7A0C7C49B2}"/>
              </a:ext>
            </a:extLst>
          </p:cNvPr>
          <p:cNvPicPr>
            <a:picLocks noChangeAspect="1"/>
          </p:cNvPicPr>
          <p:nvPr/>
        </p:nvPicPr>
        <p:blipFill rotWithShape="1">
          <a:blip r:embed="rId7"/>
          <a:srcRect l="14305" r="16357"/>
          <a:stretch/>
        </p:blipFill>
        <p:spPr>
          <a:xfrm>
            <a:off x="432000" y="1446610"/>
            <a:ext cx="5571068" cy="4519476"/>
          </a:xfrm>
          <a:prstGeom prst="rect">
            <a:avLst/>
          </a:prstGeom>
        </p:spPr>
      </p:pic>
    </p:spTree>
    <p:extLst>
      <p:ext uri="{BB962C8B-B14F-4D97-AF65-F5344CB8AC3E}">
        <p14:creationId xmlns:p14="http://schemas.microsoft.com/office/powerpoint/2010/main" val="1168559144"/>
      </p:ext>
    </p:extLst>
  </p:cSld>
  <p:clrMapOvr>
    <a:masterClrMapping/>
  </p:clrMapOvr>
  <p:transition spd="slow">
    <p:push dir="u"/>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BE524-9CAF-38F3-B800-C9AE8E961F68}"/>
              </a:ext>
            </a:extLst>
          </p:cNvPr>
          <p:cNvSpPr>
            <a:spLocks noGrp="1"/>
          </p:cNvSpPr>
          <p:nvPr>
            <p:ph type="title"/>
          </p:nvPr>
        </p:nvSpPr>
        <p:spPr/>
        <p:txBody>
          <a:bodyPr/>
          <a:lstStyle/>
          <a:p>
            <a:r>
              <a:rPr lang="en-US"/>
              <a:t>Aruba Access Points</a:t>
            </a:r>
            <a:endParaRPr lang="en-IN"/>
          </a:p>
        </p:txBody>
      </p:sp>
      <p:sp>
        <p:nvSpPr>
          <p:cNvPr id="5" name="TextBox 4">
            <a:extLst>
              <a:ext uri="{FF2B5EF4-FFF2-40B4-BE49-F238E27FC236}">
                <a16:creationId xmlns:a16="http://schemas.microsoft.com/office/drawing/2014/main" id="{F07C735D-E42A-8EDC-700F-0745D335F01D}"/>
              </a:ext>
            </a:extLst>
          </p:cNvPr>
          <p:cNvSpPr txBox="1"/>
          <p:nvPr/>
        </p:nvSpPr>
        <p:spPr>
          <a:xfrm>
            <a:off x="431999" y="1057525"/>
            <a:ext cx="11328199" cy="923330"/>
          </a:xfrm>
          <a:prstGeom prst="rect">
            <a:avLst/>
          </a:prstGeom>
          <a:solidFill>
            <a:schemeClr val="bg2">
              <a:lumMod val="90000"/>
            </a:schemeClr>
          </a:solidFill>
        </p:spPr>
        <p:txBody>
          <a:bodyPr wrap="square">
            <a:spAutoFit/>
          </a:bodyPr>
          <a:lstStyle>
            <a:defPPr>
              <a:defRPr lang="en-US"/>
            </a:defPPr>
            <a:lvl1pPr marL="285750" marR="0" lvl="0" indent="-285750" eaLnBrk="0" fontAlgn="base" hangingPunct="0">
              <a:lnSpc>
                <a:spcPct val="100000"/>
              </a:lnSpc>
              <a:spcBef>
                <a:spcPct val="0"/>
              </a:spcBef>
              <a:spcAft>
                <a:spcPct val="0"/>
              </a:spcAft>
              <a:buClrTx/>
              <a:buSzTx/>
              <a:buFont typeface="Arial" panose="020B0604020202020204" pitchFamily="34" charset="0"/>
              <a:buChar char="•"/>
              <a:tabLst/>
              <a:defRPr kumimoji="0" b="0" i="0" u="none" strike="noStrike" cap="none" normalizeH="0" baseline="0">
                <a:ln>
                  <a:noFill/>
                </a:ln>
                <a:solidFill>
                  <a:schemeClr val="bg2">
                    <a:lumMod val="10000"/>
                  </a:schemeClr>
                </a:solidFill>
                <a:effectLst/>
                <a:latin typeface="Arial Nova" panose="020B0504020202020204" pitchFamily="34" charset="0"/>
                <a:ea typeface="Times New Roman" panose="02020603050405020304" pitchFamily="18" charset="0"/>
                <a:cs typeface="Calibri" panose="020F0502020204030204" pitchFamily="34" charset="0"/>
              </a:defRPr>
            </a:lvl1pPr>
          </a:lstStyle>
          <a:p>
            <a:pPr marL="0" indent="0">
              <a:buNone/>
            </a:pPr>
            <a:r>
              <a:rPr lang="en-US" altLang="en-US"/>
              <a:t>Aruba wireless access points deliver superb Wi-Fi performance to meet the density and performance needs of customer environment – they can be deployed as controller-managed (ArubaOS) or controller less (Instant OS) APs depending on the design, scope and scale of the wireless network.</a:t>
            </a:r>
          </a:p>
        </p:txBody>
      </p:sp>
      <p:pic>
        <p:nvPicPr>
          <p:cNvPr id="7" name="Picture 6" descr="A group of white electronic devices&#10;&#10;Description automatically generated">
            <a:extLst>
              <a:ext uri="{FF2B5EF4-FFF2-40B4-BE49-F238E27FC236}">
                <a16:creationId xmlns:a16="http://schemas.microsoft.com/office/drawing/2014/main" id="{16AE4535-939E-287E-13CE-B9827868A636}"/>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5435870" y="2967117"/>
            <a:ext cx="6324131" cy="2566314"/>
          </a:xfrm>
          <a:prstGeom prst="rect">
            <a:avLst/>
          </a:prstGeom>
        </p:spPr>
      </p:pic>
      <p:graphicFrame>
        <p:nvGraphicFramePr>
          <p:cNvPr id="11" name="Diagram 10">
            <a:extLst>
              <a:ext uri="{FF2B5EF4-FFF2-40B4-BE49-F238E27FC236}">
                <a16:creationId xmlns:a16="http://schemas.microsoft.com/office/drawing/2014/main" id="{6F099951-B25D-122C-4C2F-D827F97678D4}"/>
              </a:ext>
            </a:extLst>
          </p:cNvPr>
          <p:cNvGraphicFramePr/>
          <p:nvPr>
            <p:extLst>
              <p:ext uri="{D42A27DB-BD31-4B8C-83A1-F6EECF244321}">
                <p14:modId xmlns:p14="http://schemas.microsoft.com/office/powerpoint/2010/main" val="1810941243"/>
              </p:ext>
            </p:extLst>
          </p:nvPr>
        </p:nvGraphicFramePr>
        <p:xfrm>
          <a:off x="431999" y="2331369"/>
          <a:ext cx="4304893" cy="383781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750648755"/>
      </p:ext>
    </p:extLst>
  </p:cSld>
  <p:clrMapOvr>
    <a:masterClrMapping/>
  </p:clrMapOvr>
  <p:transition spd="slow">
    <p:push dir="u"/>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BE524-9CAF-38F3-B800-C9AE8E961F68}"/>
              </a:ext>
            </a:extLst>
          </p:cNvPr>
          <p:cNvSpPr>
            <a:spLocks noGrp="1"/>
          </p:cNvSpPr>
          <p:nvPr>
            <p:ph type="title"/>
          </p:nvPr>
        </p:nvSpPr>
        <p:spPr/>
        <p:txBody>
          <a:bodyPr/>
          <a:lstStyle/>
          <a:p>
            <a:r>
              <a:rPr lang="en-US"/>
              <a:t>Aruba PoE Switches</a:t>
            </a:r>
            <a:endParaRPr lang="en-IN"/>
          </a:p>
        </p:txBody>
      </p:sp>
      <p:sp>
        <p:nvSpPr>
          <p:cNvPr id="5" name="TextBox 4">
            <a:extLst>
              <a:ext uri="{FF2B5EF4-FFF2-40B4-BE49-F238E27FC236}">
                <a16:creationId xmlns:a16="http://schemas.microsoft.com/office/drawing/2014/main" id="{F07C735D-E42A-8EDC-700F-0745D335F01D}"/>
              </a:ext>
            </a:extLst>
          </p:cNvPr>
          <p:cNvSpPr txBox="1"/>
          <p:nvPr/>
        </p:nvSpPr>
        <p:spPr>
          <a:xfrm>
            <a:off x="431999" y="1057525"/>
            <a:ext cx="5664001" cy="5632311"/>
          </a:xfrm>
          <a:prstGeom prst="rect">
            <a:avLst/>
          </a:prstGeom>
          <a:solidFill>
            <a:schemeClr val="bg2">
              <a:lumMod val="90000"/>
            </a:schemeClr>
          </a:solidFill>
        </p:spPr>
        <p:txBody>
          <a:bodyPr wrap="square">
            <a:spAutoFit/>
          </a:bodyPr>
          <a:lstStyle>
            <a:defPPr>
              <a:defRPr lang="en-US"/>
            </a:defPPr>
            <a:lvl1pPr marL="285750" marR="0" lvl="0" indent="-285750" eaLnBrk="0" fontAlgn="base" hangingPunct="0">
              <a:lnSpc>
                <a:spcPct val="100000"/>
              </a:lnSpc>
              <a:spcBef>
                <a:spcPct val="0"/>
              </a:spcBef>
              <a:spcAft>
                <a:spcPct val="0"/>
              </a:spcAft>
              <a:buClrTx/>
              <a:buSzTx/>
              <a:buFont typeface="Arial" panose="020B0604020202020204" pitchFamily="34" charset="0"/>
              <a:buChar char="•"/>
              <a:tabLst/>
              <a:defRPr kumimoji="0" b="0" i="0" u="none" strike="noStrike" cap="none" normalizeH="0" baseline="0">
                <a:ln>
                  <a:noFill/>
                </a:ln>
                <a:solidFill>
                  <a:schemeClr val="bg2">
                    <a:lumMod val="10000"/>
                  </a:schemeClr>
                </a:solidFill>
                <a:effectLst/>
                <a:latin typeface="Arial Nova" panose="020B0504020202020204" pitchFamily="34" charset="0"/>
                <a:ea typeface="Times New Roman" panose="02020603050405020304" pitchFamily="18" charset="0"/>
                <a:cs typeface="Calibri" panose="020F0502020204030204" pitchFamily="34" charset="0"/>
              </a:defRPr>
            </a:lvl1pPr>
          </a:lstStyle>
          <a:p>
            <a:r>
              <a:rPr lang="en-US" altLang="en-US"/>
              <a:t>Sify Scope of MWLAN Switches is primarily PoE switches used for powering on Access points where the access point count are more than 2 in a single location.</a:t>
            </a:r>
            <a:br>
              <a:rPr lang="en-US" altLang="en-US"/>
            </a:br>
            <a:endParaRPr lang="en-US" altLang="en-US"/>
          </a:p>
          <a:p>
            <a:r>
              <a:rPr lang="en-US" altLang="en-US"/>
              <a:t>Aruba switches bring performance and reliability to the mobile-first campus. These industry-leading switches are scalable, secure, and feature HPE Smart Rate multi-gigabit ports for high-speed connectivity.</a:t>
            </a:r>
            <a:br>
              <a:rPr lang="en-US" altLang="en-US"/>
            </a:br>
            <a:endParaRPr lang="en-US" altLang="en-US"/>
          </a:p>
          <a:p>
            <a:r>
              <a:rPr lang="en-US" altLang="en-US"/>
              <a:t>These switches ensure that connectivity, security and smart network management complement each other so that all these devices can securely connect.</a:t>
            </a:r>
            <a:br>
              <a:rPr lang="en-US" altLang="en-US"/>
            </a:br>
            <a:endParaRPr lang="en-US" altLang="en-US"/>
          </a:p>
          <a:p>
            <a:r>
              <a:rPr lang="en-US" altLang="en-US"/>
              <a:t>Aruba’s switches integrate seamlessly with the wireless network as well as with Aruba’s industry-leading security and network management solutions</a:t>
            </a:r>
          </a:p>
        </p:txBody>
      </p:sp>
      <p:pic>
        <p:nvPicPr>
          <p:cNvPr id="10" name="Picture 9" descr="A white electronic device with many ports&#10;&#10;Description automatically generated">
            <a:extLst>
              <a:ext uri="{FF2B5EF4-FFF2-40B4-BE49-F238E27FC236}">
                <a16:creationId xmlns:a16="http://schemas.microsoft.com/office/drawing/2014/main" id="{82CE477F-9E6E-D93E-DE03-60D8DEF9BB4F}"/>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t="22223" b="18592"/>
          <a:stretch/>
        </p:blipFill>
        <p:spPr>
          <a:xfrm>
            <a:off x="6960432" y="1057525"/>
            <a:ext cx="4799569" cy="2840591"/>
          </a:xfrm>
          <a:prstGeom prst="rect">
            <a:avLst/>
          </a:prstGeom>
        </p:spPr>
      </p:pic>
      <p:pic>
        <p:nvPicPr>
          <p:cNvPr id="14" name="Picture 13" descr="A grey box with two ports&#10;&#10;Description automatically generated">
            <a:extLst>
              <a:ext uri="{FF2B5EF4-FFF2-40B4-BE49-F238E27FC236}">
                <a16:creationId xmlns:a16="http://schemas.microsoft.com/office/drawing/2014/main" id="{8A98ED68-EC33-EAE9-ABC2-A18D183475F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6960432" y="3310222"/>
            <a:ext cx="2318479" cy="1729967"/>
          </a:xfrm>
          <a:prstGeom prst="rect">
            <a:avLst/>
          </a:prstGeom>
        </p:spPr>
      </p:pic>
      <p:pic>
        <p:nvPicPr>
          <p:cNvPr id="16" name="Picture 15" descr="A back of a device&#10;&#10;Description automatically generated">
            <a:extLst>
              <a:ext uri="{FF2B5EF4-FFF2-40B4-BE49-F238E27FC236}">
                <a16:creationId xmlns:a16="http://schemas.microsoft.com/office/drawing/2014/main" id="{00A4957C-2B90-6895-ADCB-9445B42B9A53}"/>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6960432" y="5012008"/>
            <a:ext cx="4799570" cy="1677828"/>
          </a:xfrm>
          <a:prstGeom prst="rect">
            <a:avLst/>
          </a:prstGeom>
        </p:spPr>
      </p:pic>
    </p:spTree>
    <p:extLst>
      <p:ext uri="{BB962C8B-B14F-4D97-AF65-F5344CB8AC3E}">
        <p14:creationId xmlns:p14="http://schemas.microsoft.com/office/powerpoint/2010/main" val="3334771586"/>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Shape 38">
            <a:extLst>
              <a:ext uri="{FF2B5EF4-FFF2-40B4-BE49-F238E27FC236}">
                <a16:creationId xmlns:a16="http://schemas.microsoft.com/office/drawing/2014/main" id="{458ED697-B632-B315-1613-3017910140D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23809"/>
            <a:ext cx="11016943" cy="2262375"/>
          </a:xfrm>
          <a:custGeom>
            <a:avLst/>
            <a:gdLst>
              <a:gd name="connsiteX0" fmla="*/ 0 w 11016943"/>
              <a:gd name="connsiteY0" fmla="*/ 0 h 2262375"/>
              <a:gd name="connsiteX1" fmla="*/ 9969166 w 11016943"/>
              <a:gd name="connsiteY1" fmla="*/ 0 h 2262375"/>
              <a:gd name="connsiteX2" fmla="*/ 11016943 w 11016943"/>
              <a:gd name="connsiteY2" fmla="*/ 2262375 h 2262375"/>
              <a:gd name="connsiteX3" fmla="*/ 4942050 w 11016943"/>
              <a:gd name="connsiteY3" fmla="*/ 2262375 h 2262375"/>
              <a:gd name="connsiteX4" fmla="*/ 4582160 w 11016943"/>
              <a:gd name="connsiteY4" fmla="*/ 2262375 h 2262375"/>
              <a:gd name="connsiteX5" fmla="*/ 0 w 11016943"/>
              <a:gd name="connsiteY5" fmla="*/ 2262375 h 226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16943" h="2262375">
                <a:moveTo>
                  <a:pt x="0" y="0"/>
                </a:moveTo>
                <a:lnTo>
                  <a:pt x="9969166" y="0"/>
                </a:lnTo>
                <a:lnTo>
                  <a:pt x="11016943" y="2262375"/>
                </a:lnTo>
                <a:lnTo>
                  <a:pt x="4942050" y="2262375"/>
                </a:lnTo>
                <a:lnTo>
                  <a:pt x="4582160" y="2262375"/>
                </a:lnTo>
                <a:lnTo>
                  <a:pt x="0" y="2262375"/>
                </a:lnTo>
                <a:close/>
              </a:path>
            </a:pathLst>
          </a:custGeom>
          <a:solidFill>
            <a:schemeClr val="tx1">
              <a:lumMod val="85000"/>
              <a:lumOff val="15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6A43D8F1-E9C4-78F7-54BF-265E51F4DDA3}"/>
              </a:ext>
            </a:extLst>
          </p:cNvPr>
          <p:cNvSpPr txBox="1">
            <a:spLocks/>
          </p:cNvSpPr>
          <p:nvPr/>
        </p:nvSpPr>
        <p:spPr>
          <a:xfrm>
            <a:off x="378399" y="4220373"/>
            <a:ext cx="11579139" cy="1869246"/>
          </a:xfrm>
          <a:prstGeom prst="rect">
            <a:avLst/>
          </a:prstGeom>
        </p:spPr>
        <p:txBody>
          <a:bodyPr lIns="91440" tIns="45720" rIns="91440" bIns="45720" anchor="t">
            <a:noAutofit/>
          </a:bodyPr>
          <a:lstStyle>
            <a:lvl1pPr algn="l" defTabSz="1219018" rtl="0" eaLnBrk="1" latinLnBrk="0" hangingPunct="1">
              <a:spcBef>
                <a:spcPct val="0"/>
              </a:spcBef>
              <a:buNone/>
              <a:defRPr kumimoji="0" lang="en-US" sz="2400" b="1" i="0" u="none" strike="noStrike" kern="1200" cap="all" spc="0" normalizeH="0" baseline="0" noProof="0" dirty="0" smtClean="0">
                <a:ln>
                  <a:noFill/>
                </a:ln>
                <a:solidFill>
                  <a:schemeClr val="tx2">
                    <a:lumMod val="75000"/>
                  </a:schemeClr>
                </a:solidFill>
                <a:effectLst/>
                <a:uLnTx/>
                <a:uFillTx/>
                <a:latin typeface="TheSansOffice" panose="020B0503040302060204" pitchFamily="34" charset="0"/>
                <a:ea typeface="+mj-ea"/>
                <a:cs typeface="+mj-cs"/>
              </a:defRPr>
            </a:lvl1pPr>
          </a:lstStyle>
          <a:p>
            <a:r>
              <a:rPr lang="en-US" sz="2800" b="0" spc="600" dirty="0">
                <a:solidFill>
                  <a:schemeClr val="tx1">
                    <a:lumMod val="50000"/>
                    <a:lumOff val="50000"/>
                  </a:schemeClr>
                </a:solidFill>
                <a:latin typeface="Arial Nova"/>
              </a:rPr>
              <a:t>MANAGED Network SERVICES  </a:t>
            </a:r>
            <a:endParaRPr lang="en-US" sz="2800" b="0" spc="600">
              <a:solidFill>
                <a:schemeClr val="tx1">
                  <a:lumMod val="50000"/>
                  <a:lumOff val="50000"/>
                </a:schemeClr>
              </a:solidFill>
              <a:latin typeface="Arial Nova" panose="020B0504020202020204" pitchFamily="34" charset="0"/>
            </a:endParaRPr>
          </a:p>
          <a:p>
            <a:r>
              <a:rPr lang="en-US" sz="5400" b="0" cap="none" dirty="0">
                <a:solidFill>
                  <a:srgbClr val="05ECF0"/>
                </a:solidFill>
                <a:latin typeface="Arial Nova"/>
              </a:rPr>
              <a:t>Sify Managed Wi-Fi</a:t>
            </a:r>
          </a:p>
          <a:p>
            <a:endParaRPr lang="en-US" sz="2000" b="0">
              <a:solidFill>
                <a:schemeClr val="bg1">
                  <a:lumMod val="75000"/>
                </a:schemeClr>
              </a:solidFill>
              <a:latin typeface="Arial Nova"/>
            </a:endParaRPr>
          </a:p>
          <a:p>
            <a:r>
              <a:rPr lang="en-US" sz="2000" b="0">
                <a:solidFill>
                  <a:schemeClr val="bg1">
                    <a:lumMod val="75000"/>
                  </a:schemeClr>
                </a:solidFill>
                <a:latin typeface="Arial Nova"/>
              </a:rPr>
              <a:t>Feb 2024</a:t>
            </a:r>
            <a:endParaRPr lang="en-US" sz="2000" b="0">
              <a:solidFill>
                <a:schemeClr val="bg1">
                  <a:lumMod val="75000"/>
                </a:schemeClr>
              </a:solidFill>
              <a:latin typeface="Arial Nova" panose="020B0504020202020204" pitchFamily="34" charset="0"/>
            </a:endParaRPr>
          </a:p>
        </p:txBody>
      </p:sp>
    </p:spTree>
    <p:extLst>
      <p:ext uri="{BB962C8B-B14F-4D97-AF65-F5344CB8AC3E}">
        <p14:creationId xmlns:p14="http://schemas.microsoft.com/office/powerpoint/2010/main" val="139103164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7"/>
                                        </p:tgtEl>
                                        <p:attrNameLst>
                                          <p:attrName>style.visibility</p:attrName>
                                        </p:attrNameLst>
                                      </p:cBhvr>
                                      <p:to>
                                        <p:strVal val="visible"/>
                                      </p:to>
                                    </p:set>
                                    <p:animEffect transition="in" filter="fade">
                                      <p:cBhvr>
                                        <p:cTn id="7" dur="7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15636F-0EFC-448A-3372-8AAAF119957E}"/>
              </a:ext>
            </a:extLst>
          </p:cNvPr>
          <p:cNvSpPr>
            <a:spLocks noGrp="1"/>
          </p:cNvSpPr>
          <p:nvPr>
            <p:ph type="title"/>
          </p:nvPr>
        </p:nvSpPr>
        <p:spPr/>
        <p:txBody>
          <a:bodyPr/>
          <a:lstStyle/>
          <a:p>
            <a:r>
              <a:rPr lang="en-US"/>
              <a:t>Licensing: ClearPass (CPPM) (1/2)</a:t>
            </a:r>
            <a:endParaRPr lang="en-IN"/>
          </a:p>
        </p:txBody>
      </p:sp>
      <p:sp>
        <p:nvSpPr>
          <p:cNvPr id="6" name="TextBox 5">
            <a:extLst>
              <a:ext uri="{FF2B5EF4-FFF2-40B4-BE49-F238E27FC236}">
                <a16:creationId xmlns:a16="http://schemas.microsoft.com/office/drawing/2014/main" id="{0C076672-7D6E-663F-C8DE-26A2847B086C}"/>
              </a:ext>
            </a:extLst>
          </p:cNvPr>
          <p:cNvSpPr txBox="1"/>
          <p:nvPr/>
        </p:nvSpPr>
        <p:spPr>
          <a:xfrm>
            <a:off x="431900" y="1158231"/>
            <a:ext cx="11328200" cy="1569660"/>
          </a:xfrm>
          <a:prstGeom prst="rect">
            <a:avLst/>
          </a:prstGeom>
          <a:solidFill>
            <a:schemeClr val="bg2">
              <a:lumMod val="90000"/>
            </a:schemeClr>
          </a:solidFill>
        </p:spPr>
        <p:txBody>
          <a:bodyPr wrap="square">
            <a:spAutoFit/>
          </a:bodyPr>
          <a:lstStyle>
            <a:defPPr>
              <a:defRPr lang="en-US"/>
            </a:defPPr>
            <a:lvl1pPr marR="0" lvl="0" indent="0" eaLnBrk="0" fontAlgn="base" hangingPunct="0">
              <a:lnSpc>
                <a:spcPct val="100000"/>
              </a:lnSpc>
              <a:spcBef>
                <a:spcPct val="0"/>
              </a:spcBef>
              <a:spcAft>
                <a:spcPct val="0"/>
              </a:spcAft>
              <a:buClrTx/>
              <a:buSzTx/>
              <a:buFont typeface="Arial" panose="020B0604020202020204" pitchFamily="34" charset="0"/>
              <a:buNone/>
              <a:tabLst/>
              <a:defRPr kumimoji="0" b="0" i="0" u="none" strike="noStrike" cap="none" normalizeH="0" baseline="0">
                <a:ln>
                  <a:noFill/>
                </a:ln>
                <a:solidFill>
                  <a:schemeClr val="bg2">
                    <a:lumMod val="10000"/>
                  </a:schemeClr>
                </a:solidFill>
                <a:effectLst/>
                <a:latin typeface="Arial Nova" panose="020B0504020202020204" pitchFamily="34" charset="0"/>
                <a:ea typeface="Times New Roman" panose="02020603050405020304" pitchFamily="18" charset="0"/>
                <a:cs typeface="Calibri" panose="020F0502020204030204" pitchFamily="34" charset="0"/>
              </a:defRPr>
            </a:lvl1pPr>
          </a:lstStyle>
          <a:p>
            <a:r>
              <a:rPr lang="en-US"/>
              <a:t>Aruba’s AAA server (CPPM) provides role and device-based network access control for employees, contractors and guests across any multivendor wired, wireless and VPN infrastructure.</a:t>
            </a:r>
          </a:p>
          <a:p>
            <a:endParaRPr lang="en-US"/>
          </a:p>
          <a:p>
            <a:r>
              <a:rPr lang="en-US"/>
              <a:t>With a built-in context-based policy engine, RADIUS, TACACS+, Non-RADIUS enforcement options, device profiling, posture assessment, on boarding, and guest access options, ClearPass is unrivaled as a foundation for network security in organizations of any size.</a:t>
            </a:r>
            <a:endParaRPr lang="en-IN"/>
          </a:p>
        </p:txBody>
      </p:sp>
      <p:graphicFrame>
        <p:nvGraphicFramePr>
          <p:cNvPr id="9" name="Diagram 8">
            <a:extLst>
              <a:ext uri="{FF2B5EF4-FFF2-40B4-BE49-F238E27FC236}">
                <a16:creationId xmlns:a16="http://schemas.microsoft.com/office/drawing/2014/main" id="{0D1A6961-02A4-0DAB-8CFB-9769B65B7D92}"/>
              </a:ext>
            </a:extLst>
          </p:cNvPr>
          <p:cNvGraphicFramePr/>
          <p:nvPr>
            <p:extLst>
              <p:ext uri="{D42A27DB-BD31-4B8C-83A1-F6EECF244321}">
                <p14:modId xmlns:p14="http://schemas.microsoft.com/office/powerpoint/2010/main" val="3566274064"/>
              </p:ext>
            </p:extLst>
          </p:nvPr>
        </p:nvGraphicFramePr>
        <p:xfrm>
          <a:off x="431904" y="3548921"/>
          <a:ext cx="6073827" cy="306996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488BDE44-C5F8-31B9-E930-BA231C3C889C}"/>
              </a:ext>
            </a:extLst>
          </p:cNvPr>
          <p:cNvSpPr txBox="1"/>
          <p:nvPr/>
        </p:nvSpPr>
        <p:spPr>
          <a:xfrm>
            <a:off x="431901" y="3094460"/>
            <a:ext cx="6073827" cy="369332"/>
          </a:xfrm>
          <a:prstGeom prst="rect">
            <a:avLst/>
          </a:prstGeom>
          <a:solidFill>
            <a:schemeClr val="bg2">
              <a:lumMod val="50000"/>
            </a:schemeClr>
          </a:solidFill>
        </p:spPr>
        <p:txBody>
          <a:bodyPr wrap="square">
            <a:spAutoFit/>
          </a:bodyPr>
          <a:lstStyle/>
          <a:p>
            <a:r>
              <a:rPr lang="en-US" b="1">
                <a:solidFill>
                  <a:schemeClr val="bg2">
                    <a:lumMod val="10000"/>
                  </a:schemeClr>
                </a:solidFill>
                <a:latin typeface="Arial Nova" panose="020B0504020202020204" pitchFamily="34" charset="0"/>
              </a:rPr>
              <a:t>FEATURES</a:t>
            </a:r>
            <a:endParaRPr lang="en-IN" b="1">
              <a:solidFill>
                <a:schemeClr val="bg2">
                  <a:lumMod val="10000"/>
                </a:schemeClr>
              </a:solidFill>
              <a:latin typeface="Arial Nova" panose="020B0504020202020204" pitchFamily="34" charset="0"/>
            </a:endParaRPr>
          </a:p>
        </p:txBody>
      </p:sp>
      <p:pic>
        <p:nvPicPr>
          <p:cNvPr id="12" name="Picture 11" descr="A logo for a company&#10;&#10;Description automatically generated">
            <a:extLst>
              <a:ext uri="{FF2B5EF4-FFF2-40B4-BE49-F238E27FC236}">
                <a16:creationId xmlns:a16="http://schemas.microsoft.com/office/drawing/2014/main" id="{8E5E0B95-0FCE-78F7-2171-8EF992573583}"/>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val="0"/>
              </a:ext>
              <a:ext uri="{837473B0-CC2E-450A-ABE3-18F120FF3D39}">
                <a1611:picAttrSrcUrl xmlns:a1611="http://schemas.microsoft.com/office/drawing/2016/11/main" r:id="rId10"/>
              </a:ext>
            </a:extLst>
          </a:blip>
          <a:srcRect l="23188" t="35847" r="23261" b="36393"/>
          <a:stretch/>
        </p:blipFill>
        <p:spPr>
          <a:xfrm>
            <a:off x="8516240" y="5852751"/>
            <a:ext cx="1477976" cy="766134"/>
          </a:xfrm>
          <a:prstGeom prst="rect">
            <a:avLst/>
          </a:prstGeom>
        </p:spPr>
      </p:pic>
      <p:pic>
        <p:nvPicPr>
          <p:cNvPr id="13" name="Picture 12">
            <a:extLst>
              <a:ext uri="{FF2B5EF4-FFF2-40B4-BE49-F238E27FC236}">
                <a16:creationId xmlns:a16="http://schemas.microsoft.com/office/drawing/2014/main" id="{C781AFC4-D4B3-0112-6F99-5EEF95113B45}"/>
              </a:ext>
            </a:extLst>
          </p:cNvPr>
          <p:cNvPicPr>
            <a:picLocks noChangeAspect="1"/>
          </p:cNvPicPr>
          <p:nvPr/>
        </p:nvPicPr>
        <p:blipFill rotWithShape="1">
          <a:blip r:embed="rId11"/>
          <a:srcRect l="1131" t="1920" r="-1"/>
          <a:stretch/>
        </p:blipFill>
        <p:spPr>
          <a:xfrm>
            <a:off x="6750360" y="3102246"/>
            <a:ext cx="5009736" cy="2597523"/>
          </a:xfrm>
          <a:prstGeom prst="rect">
            <a:avLst/>
          </a:prstGeom>
          <a:noFill/>
          <a:ln>
            <a:noFill/>
          </a:ln>
        </p:spPr>
      </p:pic>
    </p:spTree>
    <p:extLst>
      <p:ext uri="{BB962C8B-B14F-4D97-AF65-F5344CB8AC3E}">
        <p14:creationId xmlns:p14="http://schemas.microsoft.com/office/powerpoint/2010/main" val="3492151279"/>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2EBDE-86D4-09C6-DB34-7C87E03A51BC}"/>
              </a:ext>
            </a:extLst>
          </p:cNvPr>
          <p:cNvSpPr>
            <a:spLocks noGrp="1"/>
          </p:cNvSpPr>
          <p:nvPr>
            <p:ph type="title"/>
          </p:nvPr>
        </p:nvSpPr>
        <p:spPr/>
        <p:txBody>
          <a:bodyPr/>
          <a:lstStyle/>
          <a:p>
            <a:r>
              <a:rPr lang="en-US"/>
              <a:t>Licensing: ClearPass (CPPM) (2/2)</a:t>
            </a:r>
            <a:endParaRPr lang="en-IN"/>
          </a:p>
        </p:txBody>
      </p:sp>
      <p:sp>
        <p:nvSpPr>
          <p:cNvPr id="6" name="TextBox 5">
            <a:extLst>
              <a:ext uri="{FF2B5EF4-FFF2-40B4-BE49-F238E27FC236}">
                <a16:creationId xmlns:a16="http://schemas.microsoft.com/office/drawing/2014/main" id="{E6C6FC37-4A4B-C314-1C64-F08A61D41C85}"/>
              </a:ext>
            </a:extLst>
          </p:cNvPr>
          <p:cNvSpPr txBox="1"/>
          <p:nvPr/>
        </p:nvSpPr>
        <p:spPr>
          <a:xfrm>
            <a:off x="431999" y="1109034"/>
            <a:ext cx="11328199" cy="1569660"/>
          </a:xfrm>
          <a:prstGeom prst="rect">
            <a:avLst/>
          </a:prstGeom>
          <a:solidFill>
            <a:schemeClr val="bg2">
              <a:lumMod val="90000"/>
            </a:schemeClr>
          </a:solidFill>
        </p:spPr>
        <p:txBody>
          <a:bodyPr wrap="square">
            <a:spAutoFit/>
          </a:bodyPr>
          <a:lstStyle>
            <a:defPPr>
              <a:defRPr lang="en-US"/>
            </a:defPPr>
            <a:lvl1pPr marR="0" lvl="0" indent="0" eaLnBrk="0" fontAlgn="base" hangingPunct="0">
              <a:lnSpc>
                <a:spcPct val="100000"/>
              </a:lnSpc>
              <a:spcBef>
                <a:spcPct val="0"/>
              </a:spcBef>
              <a:spcAft>
                <a:spcPct val="0"/>
              </a:spcAft>
              <a:buClrTx/>
              <a:buSzTx/>
              <a:buFont typeface="Arial" panose="020B0604020202020204" pitchFamily="34" charset="0"/>
              <a:buNone/>
              <a:tabLst/>
              <a:defRPr kumimoji="0" b="0" i="0" u="none" strike="noStrike" cap="none" normalizeH="0" baseline="0">
                <a:ln>
                  <a:noFill/>
                </a:ln>
                <a:solidFill>
                  <a:schemeClr val="bg2">
                    <a:lumMod val="10000"/>
                  </a:schemeClr>
                </a:solidFill>
                <a:effectLst/>
                <a:latin typeface="Arial Nova" panose="020B0504020202020204" pitchFamily="34" charset="0"/>
                <a:ea typeface="Times New Roman" panose="02020603050405020304" pitchFamily="18" charset="0"/>
                <a:cs typeface="Calibri" panose="020F0502020204030204" pitchFamily="34" charset="0"/>
              </a:defRPr>
            </a:lvl1pPr>
          </a:lstStyle>
          <a:p>
            <a:r>
              <a:rPr lang="en-US" sz="1600"/>
              <a:t>There are two types of Licenses namely Appliance and Application licenses. This is a mandatory license for all ClearPass deployments as the licenses enables the ClearPass application on the VM.</a:t>
            </a:r>
          </a:p>
          <a:p>
            <a:endParaRPr lang="en-US" sz="1600"/>
          </a:p>
          <a:p>
            <a:pPr marL="285750" indent="-285750">
              <a:buFont typeface="Arial" panose="020B0604020202020204" pitchFamily="34" charset="0"/>
              <a:buChar char="•"/>
            </a:pPr>
            <a:r>
              <a:rPr lang="en-US" sz="1600" b="1"/>
              <a:t>Appliance License:</a:t>
            </a:r>
            <a:r>
              <a:rPr lang="en-US" sz="1600"/>
              <a:t> For enabling ClearPass on the VM. This will be a perpetual License (Permanent).</a:t>
            </a:r>
          </a:p>
          <a:p>
            <a:pPr marL="285750" indent="-285750">
              <a:buFont typeface="Arial" panose="020B0604020202020204" pitchFamily="34" charset="0"/>
              <a:buChar char="•"/>
            </a:pPr>
            <a:r>
              <a:rPr lang="en-US" sz="1600" b="1"/>
              <a:t>Application Licenses:</a:t>
            </a:r>
            <a:r>
              <a:rPr lang="en-US" sz="1600"/>
              <a:t> ClearPass application licenses are available in three types, Access, Onboard and OnGuard. They are available as perpetual and subscription-based licenses</a:t>
            </a:r>
          </a:p>
        </p:txBody>
      </p:sp>
      <p:graphicFrame>
        <p:nvGraphicFramePr>
          <p:cNvPr id="8" name="Diagram 7">
            <a:extLst>
              <a:ext uri="{FF2B5EF4-FFF2-40B4-BE49-F238E27FC236}">
                <a16:creationId xmlns:a16="http://schemas.microsoft.com/office/drawing/2014/main" id="{5F133BEE-AD18-B5DA-8CE0-FBEF8050AE54}"/>
              </a:ext>
            </a:extLst>
          </p:cNvPr>
          <p:cNvGraphicFramePr/>
          <p:nvPr>
            <p:extLst>
              <p:ext uri="{D42A27DB-BD31-4B8C-83A1-F6EECF244321}">
                <p14:modId xmlns:p14="http://schemas.microsoft.com/office/powerpoint/2010/main" val="3584287663"/>
              </p:ext>
            </p:extLst>
          </p:nvPr>
        </p:nvGraphicFramePr>
        <p:xfrm>
          <a:off x="431999" y="3297836"/>
          <a:ext cx="11328002" cy="32134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65139759"/>
      </p:ext>
    </p:extLst>
  </p:cSld>
  <p:clrMapOvr>
    <a:masterClrMapping/>
  </p:clrMapOvr>
  <p:transition spd="slow">
    <p:push dir="u"/>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0F2107-7879-09A9-265F-A87E4F533010}"/>
              </a:ext>
            </a:extLst>
          </p:cNvPr>
          <p:cNvSpPr>
            <a:spLocks noGrp="1"/>
          </p:cNvSpPr>
          <p:nvPr>
            <p:ph type="title"/>
          </p:nvPr>
        </p:nvSpPr>
        <p:spPr/>
        <p:txBody>
          <a:bodyPr/>
          <a:lstStyle/>
          <a:p>
            <a:r>
              <a:rPr lang="en-US"/>
              <a:t>Licensing: Aruba Central</a:t>
            </a:r>
            <a:endParaRPr lang="en-IN"/>
          </a:p>
        </p:txBody>
      </p:sp>
      <p:graphicFrame>
        <p:nvGraphicFramePr>
          <p:cNvPr id="10" name="Diagram 9">
            <a:extLst>
              <a:ext uri="{FF2B5EF4-FFF2-40B4-BE49-F238E27FC236}">
                <a16:creationId xmlns:a16="http://schemas.microsoft.com/office/drawing/2014/main" id="{E6EFD24D-D5A2-188B-DA5C-13BCF875BA3D}"/>
              </a:ext>
            </a:extLst>
          </p:cNvPr>
          <p:cNvGraphicFramePr/>
          <p:nvPr>
            <p:extLst>
              <p:ext uri="{D42A27DB-BD31-4B8C-83A1-F6EECF244321}">
                <p14:modId xmlns:p14="http://schemas.microsoft.com/office/powerpoint/2010/main" val="1496217447"/>
              </p:ext>
            </p:extLst>
          </p:nvPr>
        </p:nvGraphicFramePr>
        <p:xfrm>
          <a:off x="431900" y="876548"/>
          <a:ext cx="11328200" cy="2520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descr="A blue and white logo&#10;&#10;Description automatically generated">
            <a:extLst>
              <a:ext uri="{FF2B5EF4-FFF2-40B4-BE49-F238E27FC236}">
                <a16:creationId xmlns:a16="http://schemas.microsoft.com/office/drawing/2014/main" id="{E3CAC792-4693-F716-E13B-0AA91DCE76FD}"/>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3145141" y="3617267"/>
            <a:ext cx="5901718" cy="2881698"/>
          </a:xfrm>
          <a:prstGeom prst="rect">
            <a:avLst/>
          </a:prstGeom>
        </p:spPr>
      </p:pic>
    </p:spTree>
    <p:extLst>
      <p:ext uri="{BB962C8B-B14F-4D97-AF65-F5344CB8AC3E}">
        <p14:creationId xmlns:p14="http://schemas.microsoft.com/office/powerpoint/2010/main" val="2040494926"/>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4B5AF-193E-6C83-F6F1-04819B533A97}"/>
              </a:ext>
            </a:extLst>
          </p:cNvPr>
          <p:cNvSpPr>
            <a:spLocks noGrp="1"/>
          </p:cNvSpPr>
          <p:nvPr>
            <p:ph type="title"/>
          </p:nvPr>
        </p:nvSpPr>
        <p:spPr/>
        <p:txBody>
          <a:bodyPr/>
          <a:lstStyle/>
          <a:p>
            <a:r>
              <a:rPr lang="en-US"/>
              <a:t>Aruba Instant On</a:t>
            </a:r>
            <a:endParaRPr lang="en-IN"/>
          </a:p>
        </p:txBody>
      </p:sp>
      <p:grpSp>
        <p:nvGrpSpPr>
          <p:cNvPr id="4" name="Group 3">
            <a:extLst>
              <a:ext uri="{FF2B5EF4-FFF2-40B4-BE49-F238E27FC236}">
                <a16:creationId xmlns:a16="http://schemas.microsoft.com/office/drawing/2014/main" id="{4868AD84-73B7-56B2-7A2D-5A9E0356D085}"/>
              </a:ext>
            </a:extLst>
          </p:cNvPr>
          <p:cNvGrpSpPr/>
          <p:nvPr/>
        </p:nvGrpSpPr>
        <p:grpSpPr>
          <a:xfrm>
            <a:off x="5351491" y="1284563"/>
            <a:ext cx="6408510" cy="5214402"/>
            <a:chOff x="199555" y="1098434"/>
            <a:chExt cx="4489939" cy="3114825"/>
          </a:xfrm>
        </p:grpSpPr>
        <p:pic>
          <p:nvPicPr>
            <p:cNvPr id="5" name="Picture 6" descr="Aruba Instant On Switch - Switchar - KomplettFöretag.se">
              <a:extLst>
                <a:ext uri="{FF2B5EF4-FFF2-40B4-BE49-F238E27FC236}">
                  <a16:creationId xmlns:a16="http://schemas.microsoft.com/office/drawing/2014/main" id="{52097605-D6A9-FE71-54FD-F405CA1FA2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7050" y="3192863"/>
              <a:ext cx="1362444" cy="102039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C5A5F4DF-80A9-EA48-8D4C-E2CDB6B1488E}"/>
                </a:ext>
              </a:extLst>
            </p:cNvPr>
            <p:cNvPicPr>
              <a:picLocks noChangeAspect="1"/>
            </p:cNvPicPr>
            <p:nvPr/>
          </p:nvPicPr>
          <p:blipFill>
            <a:blip r:embed="rId3"/>
            <a:stretch>
              <a:fillRect/>
            </a:stretch>
          </p:blipFill>
          <p:spPr>
            <a:xfrm>
              <a:off x="199555" y="1098434"/>
              <a:ext cx="4489939" cy="2097590"/>
            </a:xfrm>
            <a:prstGeom prst="rect">
              <a:avLst/>
            </a:prstGeom>
          </p:spPr>
        </p:pic>
        <p:pic>
          <p:nvPicPr>
            <p:cNvPr id="7" name="Picture 4" descr="Aruba Instant On AP12 review: An outstanding SMB solution | IT PRO">
              <a:extLst>
                <a:ext uri="{FF2B5EF4-FFF2-40B4-BE49-F238E27FC236}">
                  <a16:creationId xmlns:a16="http://schemas.microsoft.com/office/drawing/2014/main" id="{E9CB3718-0EFF-7C13-569A-1F1B25A1A9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7735" y="3196024"/>
              <a:ext cx="1879315" cy="101723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A white electronic device on a stand&#10;&#10;Description automatically generated">
              <a:extLst>
                <a:ext uri="{FF2B5EF4-FFF2-40B4-BE49-F238E27FC236}">
                  <a16:creationId xmlns:a16="http://schemas.microsoft.com/office/drawing/2014/main" id="{8F73AE27-CAEC-241E-489F-8795191CC8AD}"/>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99555" y="3197126"/>
              <a:ext cx="1248180" cy="1016133"/>
            </a:xfrm>
            <a:prstGeom prst="rect">
              <a:avLst/>
            </a:prstGeom>
          </p:spPr>
        </p:pic>
      </p:grpSp>
      <p:sp>
        <p:nvSpPr>
          <p:cNvPr id="9" name="Rectangle: Diagonal Corners Snipped 8">
            <a:extLst>
              <a:ext uri="{FF2B5EF4-FFF2-40B4-BE49-F238E27FC236}">
                <a16:creationId xmlns:a16="http://schemas.microsoft.com/office/drawing/2014/main" id="{8A715B25-E6B8-A0BE-CDE0-807988534953}"/>
              </a:ext>
            </a:extLst>
          </p:cNvPr>
          <p:cNvSpPr/>
          <p:nvPr/>
        </p:nvSpPr>
        <p:spPr>
          <a:xfrm>
            <a:off x="431999" y="1284563"/>
            <a:ext cx="4499764" cy="5214402"/>
          </a:xfrm>
          <a:prstGeom prst="snip2DiagRect">
            <a:avLst/>
          </a:prstGeom>
          <a:solidFill>
            <a:schemeClr val="bg2">
              <a:lumMod val="90000"/>
            </a:schemeClr>
          </a:solidFill>
        </p:spPr>
        <p:txBody>
          <a:bodyPr wrap="square">
            <a:spAutoFit/>
          </a:bodyPr>
          <a:lstStyle/>
          <a:p>
            <a:pPr eaLnBrk="0" fontAlgn="base" hangingPunct="0">
              <a:spcBef>
                <a:spcPct val="0"/>
              </a:spcBef>
              <a:spcAft>
                <a:spcPct val="0"/>
              </a:spcAft>
            </a:pPr>
            <a:r>
              <a:rPr lang="en-US" sz="1500">
                <a:solidFill>
                  <a:schemeClr val="bg2">
                    <a:lumMod val="10000"/>
                  </a:schemeClr>
                </a:solidFill>
                <a:latin typeface="Arial Nova" panose="020B0504020202020204" pitchFamily="34" charset="0"/>
                <a:cs typeface="Calibri" panose="020F0502020204030204" pitchFamily="34" charset="0"/>
              </a:rPr>
              <a:t>Aruba Instant On is a line of networking products and solutions </a:t>
            </a:r>
            <a:r>
              <a:rPr lang="en-US" sz="1500" b="1">
                <a:solidFill>
                  <a:schemeClr val="bg2">
                    <a:lumMod val="10000"/>
                  </a:schemeClr>
                </a:solidFill>
                <a:latin typeface="Arial Nova" panose="020B0504020202020204" pitchFamily="34" charset="0"/>
                <a:cs typeface="Calibri" panose="020F0502020204030204" pitchFamily="34" charset="0"/>
              </a:rPr>
              <a:t>targeted towards small and medium-sized businesses (SMBs)</a:t>
            </a:r>
            <a:r>
              <a:rPr lang="en-US" sz="1500">
                <a:solidFill>
                  <a:schemeClr val="bg2">
                    <a:lumMod val="10000"/>
                  </a:schemeClr>
                </a:solidFill>
                <a:latin typeface="Arial Nova" panose="020B0504020202020204" pitchFamily="34" charset="0"/>
                <a:cs typeface="Calibri" panose="020F0502020204030204" pitchFamily="34" charset="0"/>
              </a:rPr>
              <a:t>. It offers a range of features and benefits tailored to meet the networking needs of SMBs</a:t>
            </a:r>
          </a:p>
          <a:p>
            <a:pPr eaLnBrk="0" fontAlgn="base" hangingPunct="0">
              <a:spcBef>
                <a:spcPct val="0"/>
              </a:spcBef>
              <a:spcAft>
                <a:spcPct val="0"/>
              </a:spcAft>
            </a:pPr>
            <a:endParaRPr lang="en-US" sz="1500">
              <a:solidFill>
                <a:schemeClr val="bg2">
                  <a:lumMod val="10000"/>
                </a:schemeClr>
              </a:solidFill>
              <a:latin typeface="Arial Nova" panose="020B0504020202020204" pitchFamily="34" charset="0"/>
              <a:cs typeface="Calibri" panose="020F0502020204030204" pitchFamily="34" charset="0"/>
            </a:endParaRPr>
          </a:p>
          <a:p>
            <a:pPr eaLnBrk="0" fontAlgn="base" hangingPunct="0">
              <a:spcBef>
                <a:spcPct val="0"/>
              </a:spcBef>
              <a:spcAft>
                <a:spcPct val="0"/>
              </a:spcAft>
            </a:pPr>
            <a:r>
              <a:rPr lang="en-US" sz="1500">
                <a:solidFill>
                  <a:schemeClr val="bg2">
                    <a:lumMod val="10000"/>
                  </a:schemeClr>
                </a:solidFill>
                <a:latin typeface="Arial Nova" panose="020B0504020202020204" pitchFamily="34" charset="0"/>
                <a:cs typeface="Calibri" panose="020F0502020204030204" pitchFamily="34" charset="0"/>
              </a:rPr>
              <a:t>Instant On devices are </a:t>
            </a:r>
            <a:r>
              <a:rPr lang="en-US" sz="1500" b="1">
                <a:solidFill>
                  <a:schemeClr val="bg2">
                    <a:lumMod val="10000"/>
                  </a:schemeClr>
                </a:solidFill>
                <a:latin typeface="Arial Nova" panose="020B0504020202020204" pitchFamily="34" charset="0"/>
                <a:cs typeface="Calibri" panose="020F0502020204030204" pitchFamily="34" charset="0"/>
              </a:rPr>
              <a:t>designed for easy installation and configuration</a:t>
            </a:r>
            <a:r>
              <a:rPr lang="en-US" sz="1500">
                <a:solidFill>
                  <a:schemeClr val="bg2">
                    <a:lumMod val="10000"/>
                  </a:schemeClr>
                </a:solidFill>
                <a:latin typeface="Arial Nova" panose="020B0504020202020204" pitchFamily="34" charset="0"/>
                <a:cs typeface="Calibri" panose="020F0502020204030204" pitchFamily="34" charset="0"/>
              </a:rPr>
              <a:t>, making it simple for SMBs to set up their network infrastructure without requiring advanced technical expertise</a:t>
            </a:r>
          </a:p>
          <a:p>
            <a:pPr eaLnBrk="0" fontAlgn="base" hangingPunct="0">
              <a:spcBef>
                <a:spcPct val="0"/>
              </a:spcBef>
              <a:spcAft>
                <a:spcPct val="0"/>
              </a:spcAft>
            </a:pPr>
            <a:endParaRPr lang="en-US" sz="1500">
              <a:solidFill>
                <a:schemeClr val="bg2">
                  <a:lumMod val="10000"/>
                </a:schemeClr>
              </a:solidFill>
              <a:latin typeface="Arial Nova" panose="020B0504020202020204" pitchFamily="34" charset="0"/>
              <a:cs typeface="Calibri" panose="020F0502020204030204" pitchFamily="34" charset="0"/>
            </a:endParaRPr>
          </a:p>
          <a:p>
            <a:pPr eaLnBrk="0" fontAlgn="base" hangingPunct="0">
              <a:spcBef>
                <a:spcPct val="0"/>
              </a:spcBef>
              <a:spcAft>
                <a:spcPct val="0"/>
              </a:spcAft>
            </a:pPr>
            <a:r>
              <a:rPr lang="en-US" sz="1500">
                <a:solidFill>
                  <a:schemeClr val="bg2">
                    <a:lumMod val="10000"/>
                  </a:schemeClr>
                </a:solidFill>
                <a:latin typeface="Arial Nova" panose="020B0504020202020204" pitchFamily="34" charset="0"/>
                <a:cs typeface="Calibri" panose="020F0502020204030204" pitchFamily="34" charset="0"/>
              </a:rPr>
              <a:t>This product offers a cost-effective networking solution</a:t>
            </a:r>
            <a:r>
              <a:rPr lang="en-US" sz="1500" b="1">
                <a:solidFill>
                  <a:schemeClr val="bg2">
                    <a:lumMod val="10000"/>
                  </a:schemeClr>
                </a:solidFill>
                <a:latin typeface="Arial Nova" panose="020B0504020202020204" pitchFamily="34" charset="0"/>
                <a:cs typeface="Calibri" panose="020F0502020204030204" pitchFamily="34" charset="0"/>
              </a:rPr>
              <a:t> tailored to the needs and budgets of small and medium-sized businesses</a:t>
            </a:r>
            <a:r>
              <a:rPr lang="en-US" sz="1500">
                <a:solidFill>
                  <a:schemeClr val="bg2">
                    <a:lumMod val="10000"/>
                  </a:schemeClr>
                </a:solidFill>
                <a:latin typeface="Arial Nova" panose="020B0504020202020204" pitchFamily="34" charset="0"/>
                <a:cs typeface="Calibri" panose="020F0502020204030204" pitchFamily="34" charset="0"/>
              </a:rPr>
              <a:t> while having the reliability of Aruba</a:t>
            </a:r>
          </a:p>
          <a:p>
            <a:pPr eaLnBrk="0" fontAlgn="base" hangingPunct="0">
              <a:spcBef>
                <a:spcPct val="0"/>
              </a:spcBef>
              <a:spcAft>
                <a:spcPct val="0"/>
              </a:spcAft>
            </a:pPr>
            <a:endParaRPr lang="en-IN" sz="1500">
              <a:solidFill>
                <a:schemeClr val="bg2">
                  <a:lumMod val="10000"/>
                </a:schemeClr>
              </a:solidFill>
              <a:latin typeface="Arial Nova" panose="020B0504020202020204" pitchFamily="34" charset="0"/>
              <a:cs typeface="Calibri" panose="020F0502020204030204" pitchFamily="34" charset="0"/>
            </a:endParaRPr>
          </a:p>
        </p:txBody>
      </p:sp>
    </p:spTree>
    <p:extLst>
      <p:ext uri="{BB962C8B-B14F-4D97-AF65-F5344CB8AC3E}">
        <p14:creationId xmlns:p14="http://schemas.microsoft.com/office/powerpoint/2010/main" val="2368232553"/>
      </p:ext>
    </p:extLst>
  </p:cSld>
  <p:clrMapOvr>
    <a:masterClrMapping/>
  </p:clrMapOvr>
  <p:transition spd="slow">
    <p:push dir="u"/>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6D546C-53CA-B244-0085-25D3DF42B450}"/>
              </a:ext>
            </a:extLst>
          </p:cNvPr>
          <p:cNvSpPr>
            <a:spLocks noGrp="1"/>
          </p:cNvSpPr>
          <p:nvPr>
            <p:ph type="body" sz="quarter" idx="11"/>
          </p:nvPr>
        </p:nvSpPr>
        <p:spPr/>
        <p:txBody>
          <a:bodyPr/>
          <a:lstStyle/>
          <a:p>
            <a:r>
              <a:rPr lang="en-US"/>
              <a:t>The Meraki Platform</a:t>
            </a:r>
            <a:endParaRPr lang="en-IN"/>
          </a:p>
        </p:txBody>
      </p:sp>
    </p:spTree>
    <p:extLst>
      <p:ext uri="{BB962C8B-B14F-4D97-AF65-F5344CB8AC3E}">
        <p14:creationId xmlns:p14="http://schemas.microsoft.com/office/powerpoint/2010/main" val="2406020540"/>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0" tIns="60953" rIns="121904" bIns="60953" rtlCol="0" anchor="ctr">
            <a:spAutoFit/>
          </a:bodyPr>
          <a:lstStyle/>
          <a:p>
            <a:r>
              <a:rPr lang="en-IN" sz="3000"/>
              <a:t>Control everything, deploy everywhere</a:t>
            </a:r>
          </a:p>
        </p:txBody>
      </p:sp>
      <p:sp>
        <p:nvSpPr>
          <p:cNvPr id="3" name="Content Placeholder 2"/>
          <p:cNvSpPr>
            <a:spLocks noGrp="1"/>
          </p:cNvSpPr>
          <p:nvPr>
            <p:ph type="body" sz="quarter" idx="4294967295"/>
          </p:nvPr>
        </p:nvSpPr>
        <p:spPr>
          <a:xfrm>
            <a:off x="432000" y="1484902"/>
            <a:ext cx="5224463" cy="4645025"/>
          </a:xfrm>
          <a:solidFill>
            <a:schemeClr val="accent5">
              <a:lumMod val="50000"/>
            </a:schemeClr>
          </a:solidFill>
        </p:spPr>
        <p:txBody>
          <a:bodyPr anchor="ctr">
            <a:normAutofit/>
          </a:bodyPr>
          <a:lstStyle/>
          <a:p>
            <a:pPr marL="342900" indent="-342900" algn="l">
              <a:buFont typeface="Arial" panose="020B0604020202020204" pitchFamily="34" charset="0"/>
              <a:buChar char="•"/>
            </a:pPr>
            <a:r>
              <a:rPr lang="en-US" sz="2400" b="1" cap="none">
                <a:solidFill>
                  <a:schemeClr val="bg1"/>
                </a:solidFill>
                <a:cs typeface="Arial" panose="020B0604020202020204" pitchFamily="34" charset="0"/>
              </a:rPr>
              <a:t>Deploy Faster</a:t>
            </a:r>
            <a:r>
              <a:rPr lang="en-US" sz="2400" cap="none">
                <a:solidFill>
                  <a:schemeClr val="bg1"/>
                </a:solidFill>
                <a:cs typeface="Arial" panose="020B0604020202020204" pitchFamily="34" charset="0"/>
              </a:rPr>
              <a:t>: Meet The Network's Ever-changing Needs In Minutes</a:t>
            </a:r>
            <a:br>
              <a:rPr lang="en-US" sz="2400" cap="none">
                <a:solidFill>
                  <a:schemeClr val="bg1"/>
                </a:solidFill>
                <a:cs typeface="Arial" panose="020B0604020202020204" pitchFamily="34" charset="0"/>
              </a:rPr>
            </a:br>
            <a:endParaRPr lang="en-US" sz="2400" cap="none">
              <a:solidFill>
                <a:schemeClr val="bg1"/>
              </a:solidFill>
              <a:cs typeface="Arial" panose="020B0604020202020204" pitchFamily="34" charset="0"/>
            </a:endParaRPr>
          </a:p>
          <a:p>
            <a:pPr marL="342900" indent="-342900" algn="l">
              <a:buFont typeface="Arial" panose="020B0604020202020204" pitchFamily="34" charset="0"/>
              <a:buChar char="•"/>
            </a:pPr>
            <a:r>
              <a:rPr lang="en-US" sz="2400" b="1" cap="none">
                <a:solidFill>
                  <a:schemeClr val="bg1"/>
                </a:solidFill>
                <a:cs typeface="Arial" panose="020B0604020202020204" pitchFamily="34" charset="0"/>
              </a:rPr>
              <a:t>Manage Everywhere</a:t>
            </a:r>
            <a:r>
              <a:rPr lang="en-US" sz="2400" cap="none">
                <a:solidFill>
                  <a:schemeClr val="bg1"/>
                </a:solidFill>
                <a:cs typeface="Arial" panose="020B0604020202020204" pitchFamily="34" charset="0"/>
              </a:rPr>
              <a:t>: Run Operations Easily From One Dashboard On Any Device</a:t>
            </a:r>
            <a:br>
              <a:rPr lang="en-US" sz="2400" cap="none">
                <a:solidFill>
                  <a:schemeClr val="bg1"/>
                </a:solidFill>
                <a:cs typeface="Arial" panose="020B0604020202020204" pitchFamily="34" charset="0"/>
              </a:rPr>
            </a:br>
            <a:endParaRPr lang="en-US" sz="2400" cap="none">
              <a:solidFill>
                <a:schemeClr val="bg1"/>
              </a:solidFill>
              <a:cs typeface="Arial" panose="020B0604020202020204" pitchFamily="34" charset="0"/>
            </a:endParaRPr>
          </a:p>
          <a:p>
            <a:pPr marL="342900" indent="-342900" algn="l">
              <a:buFont typeface="Arial" panose="020B0604020202020204" pitchFamily="34" charset="0"/>
              <a:buChar char="•"/>
            </a:pPr>
            <a:r>
              <a:rPr lang="en-US" sz="2400" b="1" cap="none">
                <a:solidFill>
                  <a:schemeClr val="bg1"/>
                </a:solidFill>
                <a:cs typeface="Arial" panose="020B0604020202020204" pitchFamily="34" charset="0"/>
              </a:rPr>
              <a:t>Scale Reliably</a:t>
            </a:r>
            <a:r>
              <a:rPr lang="en-US" sz="2400" cap="none">
                <a:solidFill>
                  <a:schemeClr val="bg1"/>
                </a:solidFill>
                <a:cs typeface="Arial" panose="020B0604020202020204" pitchFamily="34" charset="0"/>
              </a:rPr>
              <a:t>: Grow The Business With A Solid Ecosystem Of Apps And Technology Partners</a:t>
            </a:r>
          </a:p>
        </p:txBody>
      </p:sp>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brightnessContrast bright="40000" contrast="-40000"/>
                    </a14:imgEffect>
                  </a14:imgLayer>
                </a14:imgProps>
              </a:ext>
            </a:extLst>
          </a:blip>
          <a:stretch>
            <a:fillRect/>
          </a:stretch>
        </p:blipFill>
        <p:spPr>
          <a:xfrm>
            <a:off x="6096000" y="1484902"/>
            <a:ext cx="5472760" cy="4644695"/>
          </a:xfrm>
          <a:prstGeom prst="rect">
            <a:avLst/>
          </a:prstGeom>
        </p:spPr>
      </p:pic>
    </p:spTree>
    <p:extLst>
      <p:ext uri="{BB962C8B-B14F-4D97-AF65-F5344CB8AC3E}">
        <p14:creationId xmlns:p14="http://schemas.microsoft.com/office/powerpoint/2010/main" val="4017179686"/>
      </p:ext>
    </p:extLst>
  </p:cSld>
  <p:clrMapOvr>
    <a:masterClrMapping/>
  </p:clrMapOvr>
  <p:transition spd="slow">
    <p:push dir="u"/>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1900" y="193440"/>
            <a:ext cx="11328200" cy="461655"/>
          </a:xfrm>
        </p:spPr>
        <p:txBody>
          <a:bodyPr vert="horz" wrap="square" lIns="0" tIns="60953" rIns="121904" bIns="60953" rtlCol="0" anchor="ctr">
            <a:spAutoFit/>
          </a:bodyPr>
          <a:lstStyle/>
          <a:p>
            <a:r>
              <a:rPr lang="en-US" sz="3000"/>
              <a:t>Meraki Ecosystem</a:t>
            </a:r>
            <a:endParaRPr lang="en-IN" sz="3000"/>
          </a:p>
        </p:txBody>
      </p:sp>
      <p:graphicFrame>
        <p:nvGraphicFramePr>
          <p:cNvPr id="3" name="Diagram 2">
            <a:extLst>
              <a:ext uri="{FF2B5EF4-FFF2-40B4-BE49-F238E27FC236}">
                <a16:creationId xmlns:a16="http://schemas.microsoft.com/office/drawing/2014/main" id="{2E383860-4958-CCDE-364A-2E810C64EE31}"/>
              </a:ext>
            </a:extLst>
          </p:cNvPr>
          <p:cNvGraphicFramePr/>
          <p:nvPr/>
        </p:nvGraphicFramePr>
        <p:xfrm>
          <a:off x="809469" y="1274168"/>
          <a:ext cx="4961745" cy="488002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4" name="Diagram 3">
            <a:extLst>
              <a:ext uri="{FF2B5EF4-FFF2-40B4-BE49-F238E27FC236}">
                <a16:creationId xmlns:a16="http://schemas.microsoft.com/office/drawing/2014/main" id="{0B2FB429-9D07-5CBA-EC02-1AC5E05122F9}"/>
              </a:ext>
            </a:extLst>
          </p:cNvPr>
          <p:cNvGraphicFramePr/>
          <p:nvPr/>
        </p:nvGraphicFramePr>
        <p:xfrm>
          <a:off x="6690611" y="1274168"/>
          <a:ext cx="4761876" cy="4911014"/>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Rectangle: Rounded Corners 4">
            <a:extLst>
              <a:ext uri="{FF2B5EF4-FFF2-40B4-BE49-F238E27FC236}">
                <a16:creationId xmlns:a16="http://schemas.microsoft.com/office/drawing/2014/main" id="{FCD43657-F3C5-39F9-FAE8-B70BBDE1E26C}"/>
              </a:ext>
            </a:extLst>
          </p:cNvPr>
          <p:cNvSpPr/>
          <p:nvPr/>
        </p:nvSpPr>
        <p:spPr>
          <a:xfrm>
            <a:off x="359764" y="870301"/>
            <a:ext cx="5861154" cy="5718748"/>
          </a:xfrm>
          <a:prstGeom prst="roundRect">
            <a:avLst/>
          </a:prstGeom>
          <a:noFill/>
          <a:ln>
            <a:solidFill>
              <a:schemeClr val="accent4">
                <a:lumMod val="60000"/>
                <a:lumOff val="40000"/>
              </a:schemeClr>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ectangle 5">
            <a:extLst>
              <a:ext uri="{FF2B5EF4-FFF2-40B4-BE49-F238E27FC236}">
                <a16:creationId xmlns:a16="http://schemas.microsoft.com/office/drawing/2014/main" id="{AB1A674B-B482-41DF-CFFF-B83A04AC48FF}"/>
              </a:ext>
            </a:extLst>
          </p:cNvPr>
          <p:cNvSpPr/>
          <p:nvPr/>
        </p:nvSpPr>
        <p:spPr>
          <a:xfrm>
            <a:off x="2121108" y="6285355"/>
            <a:ext cx="2338466" cy="42722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latin typeface="Arial Nova" panose="020B0504020202020204" pitchFamily="34" charset="0"/>
              </a:rPr>
              <a:t>Sify Managed</a:t>
            </a:r>
            <a:endParaRPr lang="en-IN">
              <a:latin typeface="Arial Nova" panose="020B0504020202020204" pitchFamily="34" charset="0"/>
            </a:endParaRPr>
          </a:p>
        </p:txBody>
      </p:sp>
    </p:spTree>
    <p:extLst>
      <p:ext uri="{BB962C8B-B14F-4D97-AF65-F5344CB8AC3E}">
        <p14:creationId xmlns:p14="http://schemas.microsoft.com/office/powerpoint/2010/main" val="933635502"/>
      </p:ext>
    </p:extLst>
  </p:cSld>
  <p:clrMapOvr>
    <a:masterClrMapping/>
  </p:clrMapOvr>
  <p:transition spd="slow">
    <p:push dir="u"/>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0" tIns="60953" rIns="121904" bIns="60953" rtlCol="0" anchor="ctr">
            <a:spAutoFit/>
          </a:bodyPr>
          <a:lstStyle/>
          <a:p>
            <a:r>
              <a:rPr lang="en-US" sz="3000"/>
              <a:t>Meraki Architecture</a:t>
            </a:r>
            <a:endParaRPr lang="en-IN" sz="3000"/>
          </a:p>
        </p:txBody>
      </p:sp>
      <p:pic>
        <p:nvPicPr>
          <p:cNvPr id="5" name="Picture 4">
            <a:extLst>
              <a:ext uri="{FF2B5EF4-FFF2-40B4-BE49-F238E27FC236}">
                <a16:creationId xmlns:a16="http://schemas.microsoft.com/office/drawing/2014/main" id="{7CB5A168-6078-52D5-4573-8F6175AED711}"/>
              </a:ext>
            </a:extLst>
          </p:cNvPr>
          <p:cNvPicPr>
            <a:picLocks noChangeAspect="1"/>
          </p:cNvPicPr>
          <p:nvPr/>
        </p:nvPicPr>
        <p:blipFill>
          <a:blip r:embed="rId2">
            <a:extLst>
              <a:ext uri="{BEBA8EAE-BF5A-486C-A8C5-ECC9F3942E4B}">
                <a14:imgProps xmlns:a14="http://schemas.microsoft.com/office/drawing/2010/main">
                  <a14:imgLayer r:embed="rId3">
                    <a14:imgEffect>
                      <a14:saturation sat="66000"/>
                    </a14:imgEffect>
                  </a14:imgLayer>
                </a14:imgProps>
              </a:ext>
            </a:extLst>
          </a:blip>
          <a:stretch>
            <a:fillRect/>
          </a:stretch>
        </p:blipFill>
        <p:spPr>
          <a:xfrm>
            <a:off x="7462838" y="1559756"/>
            <a:ext cx="4112926" cy="4031572"/>
          </a:xfrm>
          <a:prstGeom prst="rect">
            <a:avLst/>
          </a:prstGeom>
        </p:spPr>
      </p:pic>
      <p:sp>
        <p:nvSpPr>
          <p:cNvPr id="8" name="TextBox 7">
            <a:extLst>
              <a:ext uri="{FF2B5EF4-FFF2-40B4-BE49-F238E27FC236}">
                <a16:creationId xmlns:a16="http://schemas.microsoft.com/office/drawing/2014/main" id="{E4233D74-982F-BC53-C200-DB062A6A0454}"/>
              </a:ext>
            </a:extLst>
          </p:cNvPr>
          <p:cNvSpPr txBox="1"/>
          <p:nvPr/>
        </p:nvSpPr>
        <p:spPr>
          <a:xfrm>
            <a:off x="1943100" y="6072063"/>
            <a:ext cx="8305799" cy="369332"/>
          </a:xfrm>
          <a:prstGeom prst="rect">
            <a:avLst/>
          </a:prstGeom>
          <a:noFill/>
        </p:spPr>
        <p:txBody>
          <a:bodyPr wrap="square">
            <a:spAutoFit/>
          </a:bodyPr>
          <a:lstStyle/>
          <a:p>
            <a:pPr marL="228600" algn="ctr">
              <a:spcAft>
                <a:spcPts val="1000"/>
              </a:spcAft>
            </a:pPr>
            <a:r>
              <a:rPr lang="en-US" sz="1800">
                <a:solidFill>
                  <a:schemeClr val="bg1"/>
                </a:solidFill>
                <a:effectLst/>
                <a:latin typeface="Segoe UI" panose="020B0502040204020203" pitchFamily="34" charset="0"/>
                <a:ea typeface="Calibri" panose="020F0502020204030204" pitchFamily="34" charset="0"/>
              </a:rPr>
              <a:t>Managed Wireless Services </a:t>
            </a:r>
            <a:r>
              <a:rPr lang="en-US">
                <a:solidFill>
                  <a:schemeClr val="bg1"/>
                </a:solidFill>
                <a:latin typeface="Segoe UI" panose="020B0502040204020203" pitchFamily="34" charset="0"/>
                <a:ea typeface="Calibri" panose="020F0502020204030204" pitchFamily="34" charset="0"/>
              </a:rPr>
              <a:t>A</a:t>
            </a:r>
            <a:r>
              <a:rPr lang="en-US" sz="1800">
                <a:solidFill>
                  <a:schemeClr val="bg1"/>
                </a:solidFill>
                <a:effectLst/>
                <a:latin typeface="Segoe UI" panose="020B0502040204020203" pitchFamily="34" charset="0"/>
                <a:ea typeface="Calibri" panose="020F0502020204030204" pitchFamily="34" charset="0"/>
              </a:rPr>
              <a:t>rchitecture for the Meraki Platform</a:t>
            </a:r>
            <a:endParaRPr lang="en-IN" sz="1800">
              <a:solidFill>
                <a:schemeClr val="bg1"/>
              </a:solidFill>
              <a:effectLst/>
              <a:latin typeface="Segoe UI" panose="020B0502040204020203" pitchFamily="34" charset="0"/>
              <a:ea typeface="Calibri" panose="020F0502020204030204" pitchFamily="34" charset="0"/>
            </a:endParaRPr>
          </a:p>
        </p:txBody>
      </p:sp>
      <p:pic>
        <p:nvPicPr>
          <p:cNvPr id="9" name="Picture 8">
            <a:extLst>
              <a:ext uri="{FF2B5EF4-FFF2-40B4-BE49-F238E27FC236}">
                <a16:creationId xmlns:a16="http://schemas.microsoft.com/office/drawing/2014/main" id="{35464CDA-8F0B-F6D6-B736-7B0C82CCD558}"/>
              </a:ext>
            </a:extLst>
          </p:cNvPr>
          <p:cNvPicPr>
            <a:picLocks noChangeAspect="1"/>
          </p:cNvPicPr>
          <p:nvPr/>
        </p:nvPicPr>
        <p:blipFill>
          <a:blip r:embed="rId4"/>
          <a:stretch>
            <a:fillRect/>
          </a:stretch>
        </p:blipFill>
        <p:spPr>
          <a:xfrm>
            <a:off x="488156" y="1559756"/>
            <a:ext cx="6796538" cy="4031572"/>
          </a:xfrm>
          <a:prstGeom prst="rect">
            <a:avLst/>
          </a:prstGeom>
        </p:spPr>
      </p:pic>
    </p:spTree>
    <p:extLst>
      <p:ext uri="{BB962C8B-B14F-4D97-AF65-F5344CB8AC3E}">
        <p14:creationId xmlns:p14="http://schemas.microsoft.com/office/powerpoint/2010/main" val="1677424513"/>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wrap="square" lIns="0" tIns="60953" rIns="121904" bIns="60953" rtlCol="0" anchor="ctr">
            <a:spAutoFit/>
          </a:bodyPr>
          <a:lstStyle/>
          <a:p>
            <a:r>
              <a:rPr lang="en-US" sz="3000"/>
              <a:t>Meraki Solution Components</a:t>
            </a:r>
            <a:endParaRPr lang="en-IN" sz="3000"/>
          </a:p>
        </p:txBody>
      </p:sp>
      <p:pic>
        <p:nvPicPr>
          <p:cNvPr id="3" name="Picture 2">
            <a:extLst>
              <a:ext uri="{FF2B5EF4-FFF2-40B4-BE49-F238E27FC236}">
                <a16:creationId xmlns:a16="http://schemas.microsoft.com/office/drawing/2014/main" id="{582ED277-B31E-6EE6-5CFE-802611243D33}"/>
              </a:ext>
            </a:extLst>
          </p:cNvPr>
          <p:cNvPicPr>
            <a:picLocks noChangeAspect="1"/>
          </p:cNvPicPr>
          <p:nvPr/>
        </p:nvPicPr>
        <p:blipFill>
          <a:blip r:embed="rId2"/>
          <a:stretch>
            <a:fillRect/>
          </a:stretch>
        </p:blipFill>
        <p:spPr>
          <a:xfrm>
            <a:off x="964632" y="1136686"/>
            <a:ext cx="10262735" cy="5362279"/>
          </a:xfrm>
          <a:prstGeom prst="rect">
            <a:avLst/>
          </a:prstGeom>
          <a:noFill/>
        </p:spPr>
      </p:pic>
    </p:spTree>
    <p:extLst>
      <p:ext uri="{BB962C8B-B14F-4D97-AF65-F5344CB8AC3E}">
        <p14:creationId xmlns:p14="http://schemas.microsoft.com/office/powerpoint/2010/main" val="1969067405"/>
      </p:ext>
    </p:extLst>
  </p:cSld>
  <p:clrMapOvr>
    <a:masterClrMapping/>
  </p:clrMapOvr>
  <p:transition spd="slow">
    <p:push dir="u"/>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557F0-D123-C205-96D1-65A4BDFA5087}"/>
              </a:ext>
            </a:extLst>
          </p:cNvPr>
          <p:cNvSpPr>
            <a:spLocks noGrp="1"/>
          </p:cNvSpPr>
          <p:nvPr>
            <p:ph type="title"/>
          </p:nvPr>
        </p:nvSpPr>
        <p:spPr/>
        <p:txBody>
          <a:bodyPr/>
          <a:lstStyle/>
          <a:p>
            <a:r>
              <a:rPr lang="en-US"/>
              <a:t>Meraki Access Points (MR)</a:t>
            </a:r>
            <a:endParaRPr lang="en-IN"/>
          </a:p>
        </p:txBody>
      </p:sp>
      <p:graphicFrame>
        <p:nvGraphicFramePr>
          <p:cNvPr id="5" name="Diagram 4">
            <a:extLst>
              <a:ext uri="{FF2B5EF4-FFF2-40B4-BE49-F238E27FC236}">
                <a16:creationId xmlns:a16="http://schemas.microsoft.com/office/drawing/2014/main" id="{D2B1FF7D-033D-C44B-50BC-D107230BF1FA}"/>
              </a:ext>
            </a:extLst>
          </p:cNvPr>
          <p:cNvGraphicFramePr/>
          <p:nvPr>
            <p:extLst>
              <p:ext uri="{D42A27DB-BD31-4B8C-83A1-F6EECF244321}">
                <p14:modId xmlns:p14="http://schemas.microsoft.com/office/powerpoint/2010/main" val="3920262316"/>
              </p:ext>
            </p:extLst>
          </p:nvPr>
        </p:nvGraphicFramePr>
        <p:xfrm>
          <a:off x="431999" y="1063573"/>
          <a:ext cx="7602729" cy="27139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6" name="Diagram 5">
            <a:extLst>
              <a:ext uri="{FF2B5EF4-FFF2-40B4-BE49-F238E27FC236}">
                <a16:creationId xmlns:a16="http://schemas.microsoft.com/office/drawing/2014/main" id="{BF511863-6471-BB91-1E97-03364E22D372}"/>
              </a:ext>
            </a:extLst>
          </p:cNvPr>
          <p:cNvGraphicFramePr/>
          <p:nvPr>
            <p:extLst>
              <p:ext uri="{D42A27DB-BD31-4B8C-83A1-F6EECF244321}">
                <p14:modId xmlns:p14="http://schemas.microsoft.com/office/powerpoint/2010/main" val="293477741"/>
              </p:ext>
            </p:extLst>
          </p:nvPr>
        </p:nvGraphicFramePr>
        <p:xfrm>
          <a:off x="431900" y="3977932"/>
          <a:ext cx="7602729" cy="2713948"/>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8" name="Picture 7" descr="A white rectangular object with two antennas&#10;&#10;Description automatically generated">
            <a:extLst>
              <a:ext uri="{FF2B5EF4-FFF2-40B4-BE49-F238E27FC236}">
                <a16:creationId xmlns:a16="http://schemas.microsoft.com/office/drawing/2014/main" id="{01938D53-D5DC-81F0-11D7-800AA30DCBE2}"/>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9082328" y="2777631"/>
            <a:ext cx="1684785" cy="1684785"/>
          </a:xfrm>
          <a:prstGeom prst="rect">
            <a:avLst/>
          </a:prstGeom>
        </p:spPr>
      </p:pic>
      <p:pic>
        <p:nvPicPr>
          <p:cNvPr id="10" name="Picture 9" descr="A white rectangular object with a logo&#10;&#10;Description automatically generated">
            <a:extLst>
              <a:ext uri="{FF2B5EF4-FFF2-40B4-BE49-F238E27FC236}">
                <a16:creationId xmlns:a16="http://schemas.microsoft.com/office/drawing/2014/main" id="{C310EFE9-A377-082F-F60D-1937D8C43E48}"/>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8197359" y="1063573"/>
            <a:ext cx="3463155" cy="1456185"/>
          </a:xfrm>
          <a:prstGeom prst="rect">
            <a:avLst/>
          </a:prstGeom>
        </p:spPr>
      </p:pic>
      <p:pic>
        <p:nvPicPr>
          <p:cNvPr id="12" name="Picture 11" descr="Several white rectangular objects&#10;&#10;Description automatically generated">
            <a:extLst>
              <a:ext uri="{FF2B5EF4-FFF2-40B4-BE49-F238E27FC236}">
                <a16:creationId xmlns:a16="http://schemas.microsoft.com/office/drawing/2014/main" id="{3BDBE44D-D344-5BD0-D863-FD5F45CB9582}"/>
              </a:ext>
            </a:extLst>
          </p:cNvPr>
          <p:cNvPicPr>
            <a:picLocks noChangeAspect="1"/>
          </p:cNvPicPr>
          <p:nvPr/>
        </p:nvPicPr>
        <p:blipFill>
          <a:blip r:embed="rId16">
            <a:extLs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8329185" y="4715543"/>
            <a:ext cx="3191072" cy="1976337"/>
          </a:xfrm>
          <a:prstGeom prst="rect">
            <a:avLst/>
          </a:prstGeom>
        </p:spPr>
      </p:pic>
    </p:spTree>
    <p:extLst>
      <p:ext uri="{BB962C8B-B14F-4D97-AF65-F5344CB8AC3E}">
        <p14:creationId xmlns:p14="http://schemas.microsoft.com/office/powerpoint/2010/main" val="1057611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15AEFE4F-93B0-3C9B-F877-46B79F2FBCDE}"/>
              </a:ext>
            </a:extLst>
          </p:cNvPr>
          <p:cNvSpPr>
            <a:spLocks noGrp="1"/>
          </p:cNvSpPr>
          <p:nvPr>
            <p:ph type="title" idx="4294967295"/>
          </p:nvPr>
        </p:nvSpPr>
        <p:spPr>
          <a:xfrm>
            <a:off x="495300" y="411861"/>
            <a:ext cx="10052050" cy="584761"/>
          </a:xfrm>
        </p:spPr>
        <p:txBody>
          <a:bodyPr vert="horz" wrap="square" lIns="0" tIns="60953" rIns="121904" bIns="60953" rtlCol="0" anchor="ctr">
            <a:spAutoFit/>
          </a:bodyPr>
          <a:lstStyle/>
          <a:p>
            <a:r>
              <a:rPr lang="en-US" sz="3000">
                <a:solidFill>
                  <a:schemeClr val="bg1"/>
                </a:solidFill>
              </a:rPr>
              <a:t>INDEX</a:t>
            </a:r>
          </a:p>
        </p:txBody>
      </p:sp>
      <p:graphicFrame>
        <p:nvGraphicFramePr>
          <p:cNvPr id="14" name="Content Placeholder 3">
            <a:extLst>
              <a:ext uri="{FF2B5EF4-FFF2-40B4-BE49-F238E27FC236}">
                <a16:creationId xmlns:a16="http://schemas.microsoft.com/office/drawing/2014/main" id="{5C6F7208-C27C-09A8-CD92-D9DB1D4867B0}"/>
              </a:ext>
            </a:extLst>
          </p:cNvPr>
          <p:cNvGraphicFramePr>
            <a:graphicFrameLocks noGrp="1"/>
          </p:cNvGraphicFramePr>
          <p:nvPr>
            <p:ph idx="4294967295"/>
            <p:extLst>
              <p:ext uri="{D42A27DB-BD31-4B8C-83A1-F6EECF244321}">
                <p14:modId xmlns:p14="http://schemas.microsoft.com/office/powerpoint/2010/main" val="734840133"/>
              </p:ext>
            </p:extLst>
          </p:nvPr>
        </p:nvGraphicFramePr>
        <p:xfrm>
          <a:off x="495300" y="1368425"/>
          <a:ext cx="11201400" cy="47656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2" name="Picture 21" descr="Image result for sify logo">
            <a:extLst>
              <a:ext uri="{FF2B5EF4-FFF2-40B4-BE49-F238E27FC236}">
                <a16:creationId xmlns:a16="http://schemas.microsoft.com/office/drawing/2014/main" id="{0B9F41A0-9570-119E-2299-A6C60C56E467}"/>
              </a:ext>
            </a:extLst>
          </p:cNvPr>
          <p:cNvPicPr>
            <a:picLocks noChangeAspect="1" noChangeArrowheads="1"/>
          </p:cNvPicPr>
          <p:nvPr/>
        </p:nvPicPr>
        <p:blipFill rotWithShape="1">
          <a:blip r:embed="rId7" cstate="print">
            <a:duotone>
              <a:schemeClr val="bg2">
                <a:shade val="45000"/>
                <a:satMod val="135000"/>
              </a:schemeClr>
              <a:prstClr val="white"/>
            </a:duotone>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4083741"/>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146108-7F7A-3948-5F4A-9AFAAC172A15}"/>
              </a:ext>
            </a:extLst>
          </p:cNvPr>
          <p:cNvSpPr>
            <a:spLocks noGrp="1"/>
          </p:cNvSpPr>
          <p:nvPr>
            <p:ph type="title"/>
          </p:nvPr>
        </p:nvSpPr>
        <p:spPr/>
        <p:txBody>
          <a:bodyPr/>
          <a:lstStyle/>
          <a:p>
            <a:r>
              <a:rPr lang="en-US"/>
              <a:t>Meraki Switching (MS)</a:t>
            </a:r>
            <a:endParaRPr lang="en-IN"/>
          </a:p>
        </p:txBody>
      </p:sp>
      <p:graphicFrame>
        <p:nvGraphicFramePr>
          <p:cNvPr id="5" name="Diagram 4">
            <a:extLst>
              <a:ext uri="{FF2B5EF4-FFF2-40B4-BE49-F238E27FC236}">
                <a16:creationId xmlns:a16="http://schemas.microsoft.com/office/drawing/2014/main" id="{FF7C09F2-3929-BA83-127B-A9FEB1C6282C}"/>
              </a:ext>
            </a:extLst>
          </p:cNvPr>
          <p:cNvGraphicFramePr/>
          <p:nvPr>
            <p:extLst>
              <p:ext uri="{D42A27DB-BD31-4B8C-83A1-F6EECF244321}">
                <p14:modId xmlns:p14="http://schemas.microsoft.com/office/powerpoint/2010/main" val="2749735906"/>
              </p:ext>
            </p:extLst>
          </p:nvPr>
        </p:nvGraphicFramePr>
        <p:xfrm>
          <a:off x="432002" y="1106905"/>
          <a:ext cx="7187998" cy="553076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12" name="Group 11">
            <a:extLst>
              <a:ext uri="{FF2B5EF4-FFF2-40B4-BE49-F238E27FC236}">
                <a16:creationId xmlns:a16="http://schemas.microsoft.com/office/drawing/2014/main" id="{9D6592DF-EE0F-0D0C-7C75-ACFC54AF865F}"/>
              </a:ext>
            </a:extLst>
          </p:cNvPr>
          <p:cNvGrpSpPr/>
          <p:nvPr/>
        </p:nvGrpSpPr>
        <p:grpSpPr>
          <a:xfrm>
            <a:off x="7837250" y="1574027"/>
            <a:ext cx="3922748" cy="4596517"/>
            <a:chOff x="7837249" y="1273465"/>
            <a:chExt cx="3922748" cy="4596517"/>
          </a:xfrm>
        </p:grpSpPr>
        <p:pic>
          <p:nvPicPr>
            <p:cNvPr id="7" name="Picture 6" descr="A stack of electronic devices&#10;&#10;Description automatically generated">
              <a:extLst>
                <a:ext uri="{FF2B5EF4-FFF2-40B4-BE49-F238E27FC236}">
                  <a16:creationId xmlns:a16="http://schemas.microsoft.com/office/drawing/2014/main" id="{D8214490-63DB-86D4-F88F-5E8C26114B39}"/>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837249" y="1273465"/>
              <a:ext cx="3922748" cy="2598821"/>
            </a:xfrm>
            <a:prstGeom prst="rect">
              <a:avLst/>
            </a:prstGeom>
          </p:spPr>
        </p:pic>
        <p:pic>
          <p:nvPicPr>
            <p:cNvPr id="11" name="Picture 10" descr="A close up of a computer&#10;&#10;Description automatically generated">
              <a:extLst>
                <a:ext uri="{FF2B5EF4-FFF2-40B4-BE49-F238E27FC236}">
                  <a16:creationId xmlns:a16="http://schemas.microsoft.com/office/drawing/2014/main" id="{6C9EA04B-37E7-4BDE-A9C9-B4D0159EEC26}"/>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7837249" y="3872286"/>
              <a:ext cx="3922748" cy="1997696"/>
            </a:xfrm>
            <a:prstGeom prst="rect">
              <a:avLst/>
            </a:prstGeom>
          </p:spPr>
        </p:pic>
      </p:grpSp>
    </p:spTree>
    <p:extLst>
      <p:ext uri="{BB962C8B-B14F-4D97-AF65-F5344CB8AC3E}">
        <p14:creationId xmlns:p14="http://schemas.microsoft.com/office/powerpoint/2010/main" val="141840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9475F-DBC4-4D49-83E2-4B2ACAC62EE8}"/>
              </a:ext>
            </a:extLst>
          </p:cNvPr>
          <p:cNvSpPr>
            <a:spLocks noGrp="1"/>
          </p:cNvSpPr>
          <p:nvPr>
            <p:ph type="title"/>
          </p:nvPr>
        </p:nvSpPr>
        <p:spPr/>
        <p:txBody>
          <a:bodyPr vert="horz" wrap="square" lIns="0" tIns="45715" rIns="91428" bIns="45715" rtlCol="0" anchor="ctr">
            <a:spAutoFit/>
          </a:bodyPr>
          <a:lstStyle/>
          <a:p>
            <a:r>
              <a:rPr lang="en-US"/>
              <a:t>Meraki Firewalls (MX)</a:t>
            </a:r>
            <a:endParaRPr lang="en-IN"/>
          </a:p>
        </p:txBody>
      </p:sp>
      <p:sp>
        <p:nvSpPr>
          <p:cNvPr id="6" name="TextBox 5">
            <a:extLst>
              <a:ext uri="{FF2B5EF4-FFF2-40B4-BE49-F238E27FC236}">
                <a16:creationId xmlns:a16="http://schemas.microsoft.com/office/drawing/2014/main" id="{4B7D9994-BA35-301B-D053-DCCF8E9F649F}"/>
              </a:ext>
            </a:extLst>
          </p:cNvPr>
          <p:cNvSpPr txBox="1"/>
          <p:nvPr/>
        </p:nvSpPr>
        <p:spPr>
          <a:xfrm>
            <a:off x="431999" y="1049072"/>
            <a:ext cx="9086756" cy="1077218"/>
          </a:xfrm>
          <a:prstGeom prst="rect">
            <a:avLst/>
          </a:prstGeom>
          <a:noFill/>
        </p:spPr>
        <p:txBody>
          <a:bodyPr wrap="square">
            <a:spAutoFit/>
          </a:bodyPr>
          <a:lstStyle/>
          <a:p>
            <a:pPr algn="just"/>
            <a:r>
              <a:rPr lang="en-US" sz="1600">
                <a:solidFill>
                  <a:schemeClr val="bg1"/>
                </a:solidFill>
                <a:latin typeface="Arial Nova" panose="020B0504020202020204" pitchFamily="34" charset="0"/>
              </a:rPr>
              <a:t>Cisco Meraki MX (Meraki Security Appliance) are a series of cloud-managed security appliances designed to provide a comprehensive security solution for networks. These are part of the Cisco Meraki cloud-managed networking portfolio and offer a range of features to secure and manage network traffic</a:t>
            </a:r>
            <a:endParaRPr lang="en-IN" sz="1600">
              <a:solidFill>
                <a:schemeClr val="bg1"/>
              </a:solidFill>
              <a:latin typeface="Arial Nova" panose="020B0504020202020204" pitchFamily="34" charset="0"/>
            </a:endParaRPr>
          </a:p>
        </p:txBody>
      </p:sp>
      <p:graphicFrame>
        <p:nvGraphicFramePr>
          <p:cNvPr id="9" name="Diagram 8">
            <a:extLst>
              <a:ext uri="{FF2B5EF4-FFF2-40B4-BE49-F238E27FC236}">
                <a16:creationId xmlns:a16="http://schemas.microsoft.com/office/drawing/2014/main" id="{80EF3CCA-9792-5882-2B55-DB80C65692DF}"/>
              </a:ext>
            </a:extLst>
          </p:cNvPr>
          <p:cNvGraphicFramePr/>
          <p:nvPr/>
        </p:nvGraphicFramePr>
        <p:xfrm>
          <a:off x="432000" y="2200783"/>
          <a:ext cx="11328197" cy="429818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026" name="Picture 2" descr="Image result for meraki mx firewalls">
            <a:extLst>
              <a:ext uri="{FF2B5EF4-FFF2-40B4-BE49-F238E27FC236}">
                <a16:creationId xmlns:a16="http://schemas.microsoft.com/office/drawing/2014/main" id="{635BD33C-5EE2-4B59-0A0C-834395F5C17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518755" y="1049072"/>
            <a:ext cx="2211266" cy="9914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1772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20CAFA-D2E8-8E58-5E50-EC6C5B4B22F1}"/>
              </a:ext>
            </a:extLst>
          </p:cNvPr>
          <p:cNvSpPr>
            <a:spLocks noGrp="1"/>
          </p:cNvSpPr>
          <p:nvPr>
            <p:ph type="title"/>
          </p:nvPr>
        </p:nvSpPr>
        <p:spPr>
          <a:xfrm>
            <a:off x="432000" y="278825"/>
            <a:ext cx="11328200" cy="461655"/>
          </a:xfrm>
        </p:spPr>
        <p:txBody>
          <a:bodyPr/>
          <a:lstStyle/>
          <a:p>
            <a:r>
              <a:rPr lang="en-US"/>
              <a:t>Licensing: Cisco ISE</a:t>
            </a:r>
            <a:endParaRPr lang="en-IN"/>
          </a:p>
        </p:txBody>
      </p:sp>
      <p:sp>
        <p:nvSpPr>
          <p:cNvPr id="6" name="TextBox 5">
            <a:extLst>
              <a:ext uri="{FF2B5EF4-FFF2-40B4-BE49-F238E27FC236}">
                <a16:creationId xmlns:a16="http://schemas.microsoft.com/office/drawing/2014/main" id="{045F71B7-62D8-B00E-42C5-38EEF797A381}"/>
              </a:ext>
            </a:extLst>
          </p:cNvPr>
          <p:cNvSpPr txBox="1"/>
          <p:nvPr/>
        </p:nvSpPr>
        <p:spPr>
          <a:xfrm>
            <a:off x="432000" y="864003"/>
            <a:ext cx="11328200" cy="2062103"/>
          </a:xfrm>
          <a:prstGeom prst="rect">
            <a:avLst/>
          </a:prstGeom>
          <a:solidFill>
            <a:schemeClr val="bg2">
              <a:lumMod val="90000"/>
            </a:schemeClr>
          </a:solidFill>
        </p:spPr>
        <p:txBody>
          <a:bodyPr wrap="square">
            <a:spAutoFit/>
          </a:bodyPr>
          <a:lstStyle>
            <a:defPPr>
              <a:defRPr lang="en-US"/>
            </a:defPPr>
            <a:lvl1pPr marR="0" lvl="0" indent="0" eaLnBrk="0" fontAlgn="base" hangingPunct="0">
              <a:lnSpc>
                <a:spcPct val="100000"/>
              </a:lnSpc>
              <a:spcBef>
                <a:spcPct val="0"/>
              </a:spcBef>
              <a:spcAft>
                <a:spcPct val="0"/>
              </a:spcAft>
              <a:buClrTx/>
              <a:buSzTx/>
              <a:buFont typeface="Arial" panose="020B0604020202020204" pitchFamily="34" charset="0"/>
              <a:buNone/>
              <a:tabLst/>
              <a:defRPr kumimoji="0" sz="1600" b="0" i="0" u="none" strike="noStrike" cap="none" normalizeH="0" baseline="0">
                <a:ln>
                  <a:noFill/>
                </a:ln>
                <a:solidFill>
                  <a:schemeClr val="bg2">
                    <a:lumMod val="10000"/>
                  </a:schemeClr>
                </a:solidFill>
                <a:effectLst/>
                <a:latin typeface="Arial Nova" panose="020B0504020202020204" pitchFamily="34" charset="0"/>
                <a:ea typeface="Times New Roman" panose="02020603050405020304" pitchFamily="18" charset="0"/>
                <a:cs typeface="Calibri" panose="020F0502020204030204" pitchFamily="34" charset="0"/>
              </a:defRPr>
            </a:lvl1pPr>
          </a:lstStyle>
          <a:p>
            <a:r>
              <a:rPr lang="en-US"/>
              <a:t>Cisco Identity Services Engine (ISE) is a comprehensive security policy management platform that enables organizations to enforce security policies across the network infrastructure. When it comes to authentication, Cisco ISE offers different license types and features to support various authentication methods and requirements.</a:t>
            </a:r>
          </a:p>
          <a:p>
            <a:endParaRPr lang="en-US"/>
          </a:p>
          <a:p>
            <a:pPr marL="285750" indent="-285750">
              <a:buFont typeface="Arial" panose="020B0604020202020204" pitchFamily="34" charset="0"/>
              <a:buChar char="•"/>
            </a:pPr>
            <a:r>
              <a:rPr lang="en-US" b="1"/>
              <a:t>Base Licenses: </a:t>
            </a:r>
            <a:r>
              <a:rPr lang="en-US"/>
              <a:t>Includes fundamental functionalities such as device administration, posture assessment, profiling, and guest services. It lays the foundation for all other features, including authentication</a:t>
            </a:r>
          </a:p>
          <a:p>
            <a:pPr marL="285750" indent="-285750">
              <a:buFont typeface="Arial" panose="020B0604020202020204" pitchFamily="34" charset="0"/>
              <a:buChar char="•"/>
            </a:pPr>
            <a:r>
              <a:rPr lang="en-US" b="1"/>
              <a:t>Authentication Licenses:</a:t>
            </a:r>
            <a:r>
              <a:rPr lang="en-US"/>
              <a:t> Determines the number of concurrent authentications the ISE deployment can handle. Depending on the scale and needs, authentication license level is chosen</a:t>
            </a:r>
          </a:p>
        </p:txBody>
      </p:sp>
      <p:graphicFrame>
        <p:nvGraphicFramePr>
          <p:cNvPr id="11" name="Diagram 10">
            <a:extLst>
              <a:ext uri="{FF2B5EF4-FFF2-40B4-BE49-F238E27FC236}">
                <a16:creationId xmlns:a16="http://schemas.microsoft.com/office/drawing/2014/main" id="{3AB513B5-837F-2806-0776-7943AF416817}"/>
              </a:ext>
            </a:extLst>
          </p:cNvPr>
          <p:cNvGraphicFramePr/>
          <p:nvPr>
            <p:extLst>
              <p:ext uri="{D42A27DB-BD31-4B8C-83A1-F6EECF244321}">
                <p14:modId xmlns:p14="http://schemas.microsoft.com/office/powerpoint/2010/main" val="2603627625"/>
              </p:ext>
            </p:extLst>
          </p:nvPr>
        </p:nvGraphicFramePr>
        <p:xfrm>
          <a:off x="432001" y="3190055"/>
          <a:ext cx="5198778" cy="33891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7" name="Picture 16" descr="A diagram of a network security system&#10;&#10;Description automatically generated">
            <a:extLst>
              <a:ext uri="{FF2B5EF4-FFF2-40B4-BE49-F238E27FC236}">
                <a16:creationId xmlns:a16="http://schemas.microsoft.com/office/drawing/2014/main" id="{E3EED939-B7A1-55CB-A6A3-D3BF5E729250}"/>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6642337" y="3184305"/>
            <a:ext cx="5117661" cy="3389120"/>
          </a:xfrm>
          <a:prstGeom prst="rect">
            <a:avLst/>
          </a:prstGeom>
        </p:spPr>
      </p:pic>
    </p:spTree>
    <p:extLst>
      <p:ext uri="{BB962C8B-B14F-4D97-AF65-F5344CB8AC3E}">
        <p14:creationId xmlns:p14="http://schemas.microsoft.com/office/powerpoint/2010/main" val="4222149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DAF593-B602-72C1-2961-58BB5E031C14}"/>
              </a:ext>
            </a:extLst>
          </p:cNvPr>
          <p:cNvSpPr>
            <a:spLocks noGrp="1"/>
          </p:cNvSpPr>
          <p:nvPr>
            <p:ph type="title"/>
          </p:nvPr>
        </p:nvSpPr>
        <p:spPr/>
        <p:txBody>
          <a:bodyPr/>
          <a:lstStyle/>
          <a:p>
            <a:r>
              <a:rPr lang="en-US"/>
              <a:t>Licensing: Enterprise &amp; Advanced Security</a:t>
            </a:r>
            <a:endParaRPr lang="en-IN"/>
          </a:p>
        </p:txBody>
      </p:sp>
      <p:sp>
        <p:nvSpPr>
          <p:cNvPr id="6" name="TextBox 5">
            <a:extLst>
              <a:ext uri="{FF2B5EF4-FFF2-40B4-BE49-F238E27FC236}">
                <a16:creationId xmlns:a16="http://schemas.microsoft.com/office/drawing/2014/main" id="{5249D612-69B1-5C68-198F-C4205F7B78D8}"/>
              </a:ext>
            </a:extLst>
          </p:cNvPr>
          <p:cNvSpPr txBox="1"/>
          <p:nvPr/>
        </p:nvSpPr>
        <p:spPr>
          <a:xfrm>
            <a:off x="432000" y="1201266"/>
            <a:ext cx="5311074" cy="830997"/>
          </a:xfrm>
          <a:prstGeom prst="rect">
            <a:avLst/>
          </a:prstGeom>
          <a:solidFill>
            <a:schemeClr val="accent5">
              <a:lumMod val="75000"/>
            </a:schemeClr>
          </a:solidFill>
        </p:spPr>
        <p:txBody>
          <a:bodyPr wrap="square">
            <a:spAutoFit/>
          </a:bodyPr>
          <a:lstStyle>
            <a:defPPr>
              <a:defRPr lang="en-US"/>
            </a:defPPr>
            <a:lvl1pPr marR="0" lvl="0" indent="0" eaLnBrk="0" fontAlgn="base" hangingPunct="0">
              <a:lnSpc>
                <a:spcPct val="100000"/>
              </a:lnSpc>
              <a:spcBef>
                <a:spcPct val="0"/>
              </a:spcBef>
              <a:spcAft>
                <a:spcPct val="0"/>
              </a:spcAft>
              <a:buClrTx/>
              <a:buSzTx/>
              <a:buFont typeface="Arial" panose="020B0604020202020204" pitchFamily="34" charset="0"/>
              <a:buNone/>
              <a:tabLst/>
              <a:defRPr kumimoji="0" sz="1600" b="0" i="0" u="none" strike="noStrike" cap="none" normalizeH="0" baseline="0">
                <a:ln>
                  <a:noFill/>
                </a:ln>
                <a:solidFill>
                  <a:schemeClr val="bg2">
                    <a:lumMod val="10000"/>
                  </a:schemeClr>
                </a:solidFill>
                <a:effectLst/>
                <a:latin typeface="Arial Nova" panose="020B0504020202020204" pitchFamily="34" charset="0"/>
                <a:ea typeface="Times New Roman" panose="02020603050405020304" pitchFamily="18" charset="0"/>
                <a:cs typeface="Calibri" panose="020F0502020204030204" pitchFamily="34" charset="0"/>
              </a:defRPr>
            </a:lvl1pPr>
          </a:lstStyle>
          <a:p>
            <a:r>
              <a:rPr lang="en-US" b="1"/>
              <a:t>Enterprise License:</a:t>
            </a:r>
          </a:p>
          <a:p>
            <a:r>
              <a:rPr lang="en-US"/>
              <a:t>The Enterprise License is a comprehensive license that covers a range of features across Meraki product lines</a:t>
            </a:r>
          </a:p>
        </p:txBody>
      </p:sp>
      <p:sp>
        <p:nvSpPr>
          <p:cNvPr id="8" name="TextBox 7">
            <a:extLst>
              <a:ext uri="{FF2B5EF4-FFF2-40B4-BE49-F238E27FC236}">
                <a16:creationId xmlns:a16="http://schemas.microsoft.com/office/drawing/2014/main" id="{2703BB5E-474E-2901-CFC2-891A1A8CB674}"/>
              </a:ext>
            </a:extLst>
          </p:cNvPr>
          <p:cNvSpPr txBox="1"/>
          <p:nvPr/>
        </p:nvSpPr>
        <p:spPr>
          <a:xfrm>
            <a:off x="6448925" y="1201265"/>
            <a:ext cx="5311075" cy="830997"/>
          </a:xfrm>
          <a:prstGeom prst="rect">
            <a:avLst/>
          </a:prstGeom>
          <a:solidFill>
            <a:schemeClr val="accent6">
              <a:lumMod val="75000"/>
            </a:schemeClr>
          </a:solidFill>
        </p:spPr>
        <p:txBody>
          <a:bodyPr wrap="square">
            <a:spAutoFit/>
          </a:bodyPr>
          <a:lstStyle>
            <a:defPPr>
              <a:defRPr lang="en-US"/>
            </a:defPPr>
            <a:lvl1pPr marR="0" lvl="0" indent="0" eaLnBrk="0" fontAlgn="base" hangingPunct="0">
              <a:lnSpc>
                <a:spcPct val="100000"/>
              </a:lnSpc>
              <a:spcBef>
                <a:spcPct val="0"/>
              </a:spcBef>
              <a:spcAft>
                <a:spcPct val="0"/>
              </a:spcAft>
              <a:buClrTx/>
              <a:buSzTx/>
              <a:buFont typeface="Arial" panose="020B0604020202020204" pitchFamily="34" charset="0"/>
              <a:buNone/>
              <a:tabLst/>
              <a:defRPr kumimoji="0" sz="1600" b="1" i="0" u="none" strike="noStrike" cap="none" normalizeH="0" baseline="0">
                <a:ln>
                  <a:noFill/>
                </a:ln>
                <a:solidFill>
                  <a:schemeClr val="bg2">
                    <a:lumMod val="10000"/>
                  </a:schemeClr>
                </a:solidFill>
                <a:effectLst/>
                <a:latin typeface="Arial Nova" panose="020B0504020202020204" pitchFamily="34" charset="0"/>
                <a:ea typeface="Times New Roman" panose="02020603050405020304" pitchFamily="18" charset="0"/>
                <a:cs typeface="Calibri" panose="020F0502020204030204" pitchFamily="34" charset="0"/>
              </a:defRPr>
            </a:lvl1pPr>
          </a:lstStyle>
          <a:p>
            <a:r>
              <a:rPr lang="en-US"/>
              <a:t>Advanced Security License:</a:t>
            </a:r>
          </a:p>
          <a:p>
            <a:r>
              <a:rPr lang="en-US" b="0"/>
              <a:t>This license is specific to Meraki security appliances and includes additional security features</a:t>
            </a:r>
            <a:endParaRPr lang="en-IN" b="0"/>
          </a:p>
        </p:txBody>
      </p:sp>
      <p:graphicFrame>
        <p:nvGraphicFramePr>
          <p:cNvPr id="9" name="Diagram 8">
            <a:extLst>
              <a:ext uri="{FF2B5EF4-FFF2-40B4-BE49-F238E27FC236}">
                <a16:creationId xmlns:a16="http://schemas.microsoft.com/office/drawing/2014/main" id="{AE03D7FC-941E-24D3-2FB2-2E2D098DE5C1}"/>
              </a:ext>
            </a:extLst>
          </p:cNvPr>
          <p:cNvGraphicFramePr/>
          <p:nvPr>
            <p:extLst>
              <p:ext uri="{D42A27DB-BD31-4B8C-83A1-F6EECF244321}">
                <p14:modId xmlns:p14="http://schemas.microsoft.com/office/powerpoint/2010/main" val="2878965175"/>
              </p:ext>
            </p:extLst>
          </p:nvPr>
        </p:nvGraphicFramePr>
        <p:xfrm>
          <a:off x="432000" y="2614863"/>
          <a:ext cx="5311074" cy="392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Diagram 9">
            <a:extLst>
              <a:ext uri="{FF2B5EF4-FFF2-40B4-BE49-F238E27FC236}">
                <a16:creationId xmlns:a16="http://schemas.microsoft.com/office/drawing/2014/main" id="{F821488F-3231-2083-002D-DF505E0E949D}"/>
              </a:ext>
            </a:extLst>
          </p:cNvPr>
          <p:cNvGraphicFramePr/>
          <p:nvPr>
            <p:extLst>
              <p:ext uri="{D42A27DB-BD31-4B8C-83A1-F6EECF244321}">
                <p14:modId xmlns:p14="http://schemas.microsoft.com/office/powerpoint/2010/main" val="79627286"/>
              </p:ext>
            </p:extLst>
          </p:nvPr>
        </p:nvGraphicFramePr>
        <p:xfrm>
          <a:off x="6448926" y="2614863"/>
          <a:ext cx="5311074" cy="3925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11" name="TextBox 10">
            <a:extLst>
              <a:ext uri="{FF2B5EF4-FFF2-40B4-BE49-F238E27FC236}">
                <a16:creationId xmlns:a16="http://schemas.microsoft.com/office/drawing/2014/main" id="{DCA6120D-AA7B-6E54-8FF8-42DA21585738}"/>
              </a:ext>
            </a:extLst>
          </p:cNvPr>
          <p:cNvSpPr txBox="1"/>
          <p:nvPr/>
        </p:nvSpPr>
        <p:spPr>
          <a:xfrm>
            <a:off x="432001" y="2138896"/>
            <a:ext cx="5311074" cy="369332"/>
          </a:xfrm>
          <a:prstGeom prst="rect">
            <a:avLst/>
          </a:prstGeom>
          <a:solidFill>
            <a:schemeClr val="accent5">
              <a:lumMod val="60000"/>
              <a:lumOff val="40000"/>
            </a:schemeClr>
          </a:solidFill>
        </p:spPr>
        <p:txBody>
          <a:bodyPr wrap="square">
            <a:spAutoFit/>
          </a:bodyPr>
          <a:lstStyle/>
          <a:p>
            <a:pPr algn="ctr"/>
            <a:r>
              <a:rPr lang="en-US" b="1">
                <a:solidFill>
                  <a:schemeClr val="bg2">
                    <a:lumMod val="10000"/>
                  </a:schemeClr>
                </a:solidFill>
                <a:latin typeface="Arial Nova" panose="020B0504020202020204" pitchFamily="34" charset="0"/>
              </a:rPr>
              <a:t>Features</a:t>
            </a:r>
            <a:endParaRPr lang="en-IN" b="1">
              <a:solidFill>
                <a:schemeClr val="bg2">
                  <a:lumMod val="10000"/>
                </a:schemeClr>
              </a:solidFill>
              <a:latin typeface="Arial Nova" panose="020B0504020202020204" pitchFamily="34" charset="0"/>
            </a:endParaRPr>
          </a:p>
        </p:txBody>
      </p:sp>
      <p:sp>
        <p:nvSpPr>
          <p:cNvPr id="12" name="TextBox 11">
            <a:extLst>
              <a:ext uri="{FF2B5EF4-FFF2-40B4-BE49-F238E27FC236}">
                <a16:creationId xmlns:a16="http://schemas.microsoft.com/office/drawing/2014/main" id="{9EE41251-F323-10DC-8695-9EF5835FCA39}"/>
              </a:ext>
            </a:extLst>
          </p:cNvPr>
          <p:cNvSpPr txBox="1"/>
          <p:nvPr/>
        </p:nvSpPr>
        <p:spPr>
          <a:xfrm>
            <a:off x="6448925" y="2138896"/>
            <a:ext cx="5311074" cy="369332"/>
          </a:xfrm>
          <a:prstGeom prst="rect">
            <a:avLst/>
          </a:prstGeom>
          <a:solidFill>
            <a:schemeClr val="accent6">
              <a:lumMod val="60000"/>
              <a:lumOff val="40000"/>
            </a:schemeClr>
          </a:solidFill>
        </p:spPr>
        <p:txBody>
          <a:bodyPr wrap="square">
            <a:spAutoFit/>
          </a:bodyPr>
          <a:lstStyle/>
          <a:p>
            <a:pPr algn="ctr"/>
            <a:r>
              <a:rPr lang="en-US" b="1">
                <a:solidFill>
                  <a:schemeClr val="bg2">
                    <a:lumMod val="10000"/>
                  </a:schemeClr>
                </a:solidFill>
                <a:latin typeface="Arial Nova" panose="020B0504020202020204" pitchFamily="34" charset="0"/>
              </a:rPr>
              <a:t>Features</a:t>
            </a:r>
            <a:endParaRPr lang="en-IN" b="1">
              <a:solidFill>
                <a:schemeClr val="bg2">
                  <a:lumMod val="10000"/>
                </a:schemeClr>
              </a:solidFill>
              <a:latin typeface="Arial Nova" panose="020B0504020202020204" pitchFamily="34" charset="0"/>
            </a:endParaRPr>
          </a:p>
        </p:txBody>
      </p:sp>
    </p:spTree>
    <p:extLst>
      <p:ext uri="{BB962C8B-B14F-4D97-AF65-F5344CB8AC3E}">
        <p14:creationId xmlns:p14="http://schemas.microsoft.com/office/powerpoint/2010/main" val="25899419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403ECCB-A40A-6202-FA22-6F866BEF46BB}"/>
              </a:ext>
            </a:extLst>
          </p:cNvPr>
          <p:cNvSpPr>
            <a:spLocks noGrp="1"/>
          </p:cNvSpPr>
          <p:nvPr>
            <p:ph type="body" sz="quarter" idx="11"/>
          </p:nvPr>
        </p:nvSpPr>
        <p:spPr/>
        <p:txBody>
          <a:bodyPr/>
          <a:lstStyle/>
          <a:p>
            <a:r>
              <a:rPr lang="en-IN"/>
              <a:t>Sify’s Solution Platform</a:t>
            </a:r>
          </a:p>
        </p:txBody>
      </p:sp>
    </p:spTree>
    <p:extLst>
      <p:ext uri="{BB962C8B-B14F-4D97-AF65-F5344CB8AC3E}">
        <p14:creationId xmlns:p14="http://schemas.microsoft.com/office/powerpoint/2010/main" val="4214108116"/>
      </p:ext>
    </p:extLst>
  </p:cSld>
  <p:clrMapOvr>
    <a:masterClrMapping/>
  </p:clrMapOvr>
  <p:transition spd="slow">
    <p:push dir="u"/>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A76E239-B4EE-4B62-BCA5-91CC744C8C79}"/>
              </a:ext>
            </a:extLst>
          </p:cNvPr>
          <p:cNvSpPr txBox="1">
            <a:spLocks/>
          </p:cNvSpPr>
          <p:nvPr/>
        </p:nvSpPr>
        <p:spPr>
          <a:xfrm>
            <a:off x="431800" y="281724"/>
            <a:ext cx="11328400" cy="615539"/>
          </a:xfrm>
          <a:prstGeom prst="rect">
            <a:avLst/>
          </a:prstGeom>
        </p:spPr>
        <p:txBody>
          <a:bodyPr vert="horz" wrap="square" lIns="0" tIns="60953" rIns="121904" bIns="60953" rtlCol="0" anchor="ctr">
            <a:spAutoFit/>
          </a:bodyPr>
          <a:lstStyle>
            <a:defPPr>
              <a:defRPr lang="en-US"/>
            </a:defPPr>
            <a:lvl1pPr defTabSz="1219018">
              <a:spcBef>
                <a:spcPct val="0"/>
              </a:spcBef>
              <a:buNone/>
              <a:defRPr kumimoji="0" sz="3000" b="1" i="0" u="none" strike="noStrike" cap="all" spc="0" normalizeH="0" baseline="0">
                <a:ln>
                  <a:noFill/>
                </a:ln>
                <a:solidFill>
                  <a:schemeClr val="bg1"/>
                </a:solidFill>
                <a:effectLst/>
                <a:uLnTx/>
                <a:uFillTx/>
                <a:latin typeface="Arial Nova" panose="020B0504020202020204" pitchFamily="34" charset="0"/>
                <a:ea typeface="+mj-ea"/>
                <a:cs typeface="+mj-cs"/>
              </a:defRPr>
            </a:lvl1pPr>
          </a:lstStyle>
          <a:p>
            <a:r>
              <a:rPr lang="en-US"/>
              <a:t>Managed WiFi Platform capability</a:t>
            </a:r>
          </a:p>
        </p:txBody>
      </p:sp>
      <p:pic>
        <p:nvPicPr>
          <p:cNvPr id="2" name="Picture 1" descr="Image result for sify logo">
            <a:extLst>
              <a:ext uri="{FF2B5EF4-FFF2-40B4-BE49-F238E27FC236}">
                <a16:creationId xmlns:a16="http://schemas.microsoft.com/office/drawing/2014/main" id="{327C17D2-C9AD-809F-FDD6-020ADEFF16E5}"/>
              </a:ext>
            </a:extLst>
          </p:cNvPr>
          <p:cNvPicPr>
            <a:picLocks noChangeAspect="1" noChangeArrowheads="1"/>
          </p:cNvPicPr>
          <p:nvPr/>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a:extLst>
              <a:ext uri="{FF2B5EF4-FFF2-40B4-BE49-F238E27FC236}">
                <a16:creationId xmlns:a16="http://schemas.microsoft.com/office/drawing/2014/main" id="{86F58044-A3AE-6BF3-48FC-709955B7534C}"/>
              </a:ext>
            </a:extLst>
          </p:cNvPr>
          <p:cNvGraphicFramePr/>
          <p:nvPr>
            <p:extLst>
              <p:ext uri="{D42A27DB-BD31-4B8C-83A1-F6EECF244321}">
                <p14:modId xmlns:p14="http://schemas.microsoft.com/office/powerpoint/2010/main" val="1178144363"/>
              </p:ext>
            </p:extLst>
          </p:nvPr>
        </p:nvGraphicFramePr>
        <p:xfrm>
          <a:off x="431800" y="1424066"/>
          <a:ext cx="11404125" cy="488679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36242762"/>
      </p:ext>
    </p:extLst>
  </p:cSld>
  <p:clrMapOvr>
    <a:masterClrMapping/>
  </p:clrMapOvr>
  <p:transition spd="slow">
    <p:push dir="u"/>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A76E239-B4EE-4B62-BCA5-91CC744C8C79}"/>
              </a:ext>
            </a:extLst>
          </p:cNvPr>
          <p:cNvSpPr txBox="1">
            <a:spLocks/>
          </p:cNvSpPr>
          <p:nvPr/>
        </p:nvSpPr>
        <p:spPr>
          <a:xfrm>
            <a:off x="431800" y="281724"/>
            <a:ext cx="11328400" cy="615539"/>
          </a:xfrm>
          <a:prstGeom prst="rect">
            <a:avLst/>
          </a:prstGeom>
        </p:spPr>
        <p:txBody>
          <a:bodyPr vert="horz" wrap="square" lIns="0" tIns="60953" rIns="121904" bIns="60953" rtlCol="0" anchor="ctr">
            <a:spAutoFit/>
          </a:bodyPr>
          <a:lstStyle>
            <a:defPPr>
              <a:defRPr lang="en-US"/>
            </a:defPPr>
            <a:lvl1pPr defTabSz="1219018">
              <a:spcBef>
                <a:spcPct val="0"/>
              </a:spcBef>
              <a:buNone/>
              <a:defRPr kumimoji="0" sz="3000" b="1" i="0" u="none" strike="noStrike" cap="all" spc="0" normalizeH="0" baseline="0">
                <a:ln>
                  <a:noFill/>
                </a:ln>
                <a:solidFill>
                  <a:schemeClr val="bg1"/>
                </a:solidFill>
                <a:effectLst/>
                <a:uLnTx/>
                <a:uFillTx/>
                <a:latin typeface="Arial Nova" panose="020B0504020202020204" pitchFamily="34" charset="0"/>
                <a:ea typeface="+mj-ea"/>
                <a:cs typeface="+mj-cs"/>
              </a:defRPr>
            </a:lvl1pPr>
          </a:lstStyle>
          <a:p>
            <a:r>
              <a:rPr lang="en-US"/>
              <a:t>Sify AAKAASH – CUSTOMER PORTAL</a:t>
            </a:r>
          </a:p>
        </p:txBody>
      </p:sp>
      <p:pic>
        <p:nvPicPr>
          <p:cNvPr id="2" name="Picture 1" descr="Image result for sify logo">
            <a:extLst>
              <a:ext uri="{FF2B5EF4-FFF2-40B4-BE49-F238E27FC236}">
                <a16:creationId xmlns:a16="http://schemas.microsoft.com/office/drawing/2014/main" id="{327C17D2-C9AD-809F-FDD6-020ADEFF16E5}"/>
              </a:ext>
            </a:extLst>
          </p:cNvPr>
          <p:cNvPicPr>
            <a:picLocks noChangeAspect="1" noChangeArrowheads="1"/>
          </p:cNvPicPr>
          <p:nvPr/>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4" name="Rectangle 23">
            <a:extLst>
              <a:ext uri="{FF2B5EF4-FFF2-40B4-BE49-F238E27FC236}">
                <a16:creationId xmlns:a16="http://schemas.microsoft.com/office/drawing/2014/main" id="{B7CEB02A-7FA0-0400-483D-389E142B2502}"/>
              </a:ext>
            </a:extLst>
          </p:cNvPr>
          <p:cNvSpPr/>
          <p:nvPr/>
        </p:nvSpPr>
        <p:spPr>
          <a:xfrm>
            <a:off x="6718735" y="1199871"/>
            <a:ext cx="5330092" cy="5062094"/>
          </a:xfrm>
          <a:prstGeom prst="rect">
            <a:avLst/>
          </a:prstGeom>
          <a:solidFill>
            <a:schemeClr val="tx2">
              <a:lumMod val="20000"/>
              <a:lumOff val="80000"/>
            </a:schemeClr>
          </a:solid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018"/>
            <a:endParaRPr lang="en-IN" sz="2400">
              <a:solidFill>
                <a:prstClr val="white"/>
              </a:solidFill>
              <a:latin typeface="Arial Nova" panose="020B0504020202020204" pitchFamily="34" charset="0"/>
            </a:endParaRPr>
          </a:p>
        </p:txBody>
      </p:sp>
      <p:pic>
        <p:nvPicPr>
          <p:cNvPr id="25" name="Picture 24" descr="A screenshot of a social media post&#10;&#10;Description generated with very high confidence">
            <a:extLst>
              <a:ext uri="{FF2B5EF4-FFF2-40B4-BE49-F238E27FC236}">
                <a16:creationId xmlns:a16="http://schemas.microsoft.com/office/drawing/2014/main" id="{2975DD5E-6390-BBF4-868F-0C8640BE90A1}"/>
              </a:ext>
            </a:extLst>
          </p:cNvPr>
          <p:cNvPicPr/>
          <p:nvPr/>
        </p:nvPicPr>
        <p:blipFill rotWithShape="1">
          <a:blip r:embed="rId4" cstate="print">
            <a:extLst>
              <a:ext uri="{28A0092B-C50C-407E-A947-70E740481C1C}">
                <a14:useLocalDpi xmlns:a14="http://schemas.microsoft.com/office/drawing/2010/main" val="0"/>
              </a:ext>
            </a:extLst>
          </a:blip>
          <a:srcRect b="6070"/>
          <a:stretch/>
        </p:blipFill>
        <p:spPr>
          <a:xfrm>
            <a:off x="259276" y="1199869"/>
            <a:ext cx="6325643" cy="5062095"/>
          </a:xfrm>
          <a:prstGeom prst="rect">
            <a:avLst/>
          </a:prstGeom>
          <a:ln>
            <a:noFill/>
          </a:ln>
        </p:spPr>
      </p:pic>
      <p:sp>
        <p:nvSpPr>
          <p:cNvPr id="31" name="Content Placeholder 2">
            <a:extLst>
              <a:ext uri="{FF2B5EF4-FFF2-40B4-BE49-F238E27FC236}">
                <a16:creationId xmlns:a16="http://schemas.microsoft.com/office/drawing/2014/main" id="{27890A0C-6337-CFEB-03B0-D51559DE6FB0}"/>
              </a:ext>
            </a:extLst>
          </p:cNvPr>
          <p:cNvSpPr txBox="1">
            <a:spLocks/>
          </p:cNvSpPr>
          <p:nvPr/>
        </p:nvSpPr>
        <p:spPr>
          <a:xfrm>
            <a:off x="6832075" y="1731902"/>
            <a:ext cx="5021368" cy="4171851"/>
          </a:xfrm>
          <a:prstGeom prst="rect">
            <a:avLst/>
          </a:prstGeom>
          <a:ln>
            <a:noFill/>
          </a:ln>
        </p:spPr>
        <p:txBody>
          <a:bodyPr/>
          <a:lstStyle>
            <a:lvl1pPr marL="226772" indent="-226772" algn="l" defTabSz="914286" rtl="0" eaLnBrk="1" latinLnBrk="0" hangingPunct="1">
              <a:lnSpc>
                <a:spcPct val="90000"/>
              </a:lnSpc>
              <a:spcBef>
                <a:spcPts val="600"/>
              </a:spcBef>
              <a:buFont typeface="Arial" pitchFamily="34" charset="0"/>
              <a:buChar char="•"/>
              <a:defRPr sz="1600" kern="1200">
                <a:solidFill>
                  <a:srgbClr val="595959"/>
                </a:solidFill>
                <a:latin typeface="Trebuchet MS" pitchFamily="34" charset="0"/>
                <a:ea typeface="+mn-ea"/>
                <a:cs typeface="+mn-cs"/>
              </a:defRPr>
            </a:lvl1pPr>
            <a:lvl2pPr marL="568729" indent="-285714" algn="l" defTabSz="914286" rtl="0" eaLnBrk="1" latinLnBrk="0" hangingPunct="1">
              <a:lnSpc>
                <a:spcPct val="90000"/>
              </a:lnSpc>
              <a:spcBef>
                <a:spcPts val="600"/>
              </a:spcBef>
              <a:buFont typeface="Arial" pitchFamily="34" charset="0"/>
              <a:buChar char="–"/>
              <a:defRPr sz="1400" kern="1200">
                <a:solidFill>
                  <a:srgbClr val="595959"/>
                </a:solidFill>
                <a:latin typeface="Trebuchet MS" pitchFamily="34" charset="0"/>
                <a:ea typeface="+mn-ea"/>
                <a:cs typeface="+mn-cs"/>
              </a:defRPr>
            </a:lvl2pPr>
            <a:lvl3pPr marL="1142857" indent="-228571" algn="l" defTabSz="914286" rtl="0" eaLnBrk="1" latinLnBrk="0" hangingPunct="1">
              <a:lnSpc>
                <a:spcPct val="90000"/>
              </a:lnSpc>
              <a:spcBef>
                <a:spcPts val="600"/>
              </a:spcBef>
              <a:buFont typeface="Arial" pitchFamily="34" charset="0"/>
              <a:buChar char="•"/>
              <a:defRPr sz="1200" kern="1200">
                <a:solidFill>
                  <a:srgbClr val="595959"/>
                </a:solidFill>
                <a:latin typeface="Trebuchet MS" pitchFamily="34" charset="0"/>
                <a:ea typeface="+mn-ea"/>
                <a:cs typeface="+mn-cs"/>
              </a:defRPr>
            </a:lvl3pPr>
            <a:lvl4pPr marL="1600000" indent="-228571" algn="l" defTabSz="914286"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4pPr>
            <a:lvl5pPr marL="2057143" indent="-228571" algn="l" defTabSz="914286" rtl="0" eaLnBrk="1" latinLnBrk="0" hangingPunct="1">
              <a:lnSpc>
                <a:spcPct val="90000"/>
              </a:lnSpc>
              <a:spcBef>
                <a:spcPts val="600"/>
              </a:spcBef>
              <a:buFont typeface="Arial" pitchFamily="34" charset="0"/>
              <a:buChar char="»"/>
              <a:defRPr sz="1100" kern="1200">
                <a:solidFill>
                  <a:srgbClr val="595959"/>
                </a:solidFill>
                <a:latin typeface="Trebuchet MS" pitchFamily="34" charset="0"/>
                <a:ea typeface="+mn-ea"/>
                <a:cs typeface="+mn-cs"/>
              </a:defRPr>
            </a:lvl5pPr>
            <a:lvl6pPr marL="2514286" indent="-228571"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429" indent="-228571"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572" indent="-228571"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715" indent="-228571" algn="l" defTabSz="914286"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lvl="1" indent="0" algn="ctr" defTabSz="1219018">
              <a:spcBef>
                <a:spcPts val="1000"/>
              </a:spcBef>
              <a:buNone/>
            </a:pPr>
            <a:r>
              <a:rPr lang="en-US" sz="1600" b="1">
                <a:solidFill>
                  <a:srgbClr val="000000"/>
                </a:solidFill>
                <a:latin typeface="Segoe UI" panose="020B0502040204020203" pitchFamily="34" charset="0"/>
                <a:cs typeface="Segoe UI" panose="020B0502040204020203" pitchFamily="34" charset="0"/>
              </a:rPr>
              <a:t>Customer Service Portal Highlights:</a:t>
            </a:r>
          </a:p>
          <a:p>
            <a:pPr marL="0" lvl="1" indent="0" algn="ctr" defTabSz="1219018">
              <a:spcBef>
                <a:spcPts val="1000"/>
              </a:spcBef>
              <a:buNone/>
            </a:pPr>
            <a:endParaRPr lang="en-US" sz="1600" b="1">
              <a:solidFill>
                <a:srgbClr val="000000"/>
              </a:solidFill>
              <a:latin typeface="Segoe UI" panose="020B0502040204020203" pitchFamily="34" charset="0"/>
              <a:cs typeface="Segoe UI" panose="020B0502040204020203" pitchFamily="34" charset="0"/>
            </a:endParaRPr>
          </a:p>
          <a:p>
            <a:pPr marL="0" lvl="1" indent="0" algn="just" defTabSz="1219018">
              <a:spcBef>
                <a:spcPts val="800"/>
              </a:spcBef>
              <a:buNone/>
            </a:pPr>
            <a:r>
              <a:rPr lang="en-US" sz="1467">
                <a:solidFill>
                  <a:srgbClr val="000000"/>
                </a:solidFill>
                <a:latin typeface="Segoe UI" panose="020B0502040204020203" pitchFamily="34" charset="0"/>
                <a:ea typeface="Arial"/>
                <a:cs typeface="Segoe UI" panose="020B0502040204020203" pitchFamily="34" charset="0"/>
              </a:rPr>
              <a:t>Sify Aakaash Portal is customer facing portal that offers integrated view of the Service requests, Network performance Reports, Inventory and trouble tickets that have been registered for the issues reported and identified pro-actively.</a:t>
            </a:r>
          </a:p>
          <a:p>
            <a:pPr marL="228594" lvl="1" indent="-380942" algn="just" defTabSz="1219018">
              <a:spcBef>
                <a:spcPts val="800"/>
              </a:spcBef>
              <a:buFont typeface="Wingdings" panose="05000000000000000000" pitchFamily="2" charset="2"/>
              <a:buChar char="§"/>
            </a:pPr>
            <a:endParaRPr lang="en-US" sz="1467">
              <a:solidFill>
                <a:srgbClr val="000000"/>
              </a:solidFill>
              <a:latin typeface="Segoe UI" panose="020B0502040204020203" pitchFamily="34" charset="0"/>
              <a:ea typeface="Arial"/>
              <a:cs typeface="Segoe UI" panose="020B0502040204020203" pitchFamily="34" charset="0"/>
            </a:endParaRPr>
          </a:p>
          <a:p>
            <a:pPr marL="0" lvl="1" indent="0" algn="just" defTabSz="1219018">
              <a:spcBef>
                <a:spcPts val="800"/>
              </a:spcBef>
              <a:buNone/>
            </a:pPr>
            <a:r>
              <a:rPr lang="en-US" sz="1467">
                <a:solidFill>
                  <a:srgbClr val="000000"/>
                </a:solidFill>
                <a:latin typeface="Segoe UI" panose="020B0502040204020203" pitchFamily="34" charset="0"/>
                <a:ea typeface="Arial"/>
                <a:cs typeface="Segoe UI" panose="020B0502040204020203" pitchFamily="34" charset="0"/>
              </a:rPr>
              <a:t>All the incidents and changes are recorded through the system for customer visibility as well as for analysis</a:t>
            </a:r>
          </a:p>
          <a:p>
            <a:pPr marL="228594" lvl="1" indent="-380942" algn="just" defTabSz="1219018">
              <a:spcBef>
                <a:spcPts val="800"/>
              </a:spcBef>
              <a:buFont typeface="Wingdings" panose="05000000000000000000" pitchFamily="2" charset="2"/>
              <a:buChar char="§"/>
            </a:pPr>
            <a:endParaRPr lang="en-US" sz="1467">
              <a:solidFill>
                <a:srgbClr val="000000"/>
              </a:solidFill>
              <a:latin typeface="Segoe UI" panose="020B0502040204020203" pitchFamily="34" charset="0"/>
              <a:ea typeface="Arial"/>
              <a:cs typeface="Segoe UI" panose="020B0502040204020203" pitchFamily="34" charset="0"/>
            </a:endParaRPr>
          </a:p>
          <a:p>
            <a:pPr marL="0" lvl="1" indent="0" algn="just" defTabSz="1219018">
              <a:spcBef>
                <a:spcPts val="800"/>
              </a:spcBef>
              <a:buNone/>
            </a:pPr>
            <a:r>
              <a:rPr lang="en-US" sz="1467">
                <a:solidFill>
                  <a:srgbClr val="000000"/>
                </a:solidFill>
                <a:latin typeface="Segoe UI" panose="020B0502040204020203" pitchFamily="34" charset="0"/>
                <a:ea typeface="Arial"/>
                <a:cs typeface="Segoe UI" panose="020B0502040204020203" pitchFamily="34" charset="0"/>
              </a:rPr>
              <a:t>Enhanced real-time and scheduled reporting based on defined configuration</a:t>
            </a:r>
          </a:p>
        </p:txBody>
      </p:sp>
    </p:spTree>
    <p:extLst>
      <p:ext uri="{BB962C8B-B14F-4D97-AF65-F5344CB8AC3E}">
        <p14:creationId xmlns:p14="http://schemas.microsoft.com/office/powerpoint/2010/main" val="1888476027"/>
      </p:ext>
    </p:extLst>
  </p:cSld>
  <p:clrMapOvr>
    <a:masterClrMapping/>
  </p:clrMapOvr>
  <p:transition spd="slow">
    <p:push dir="u"/>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A76E239-B4EE-4B62-BCA5-91CC744C8C79}"/>
              </a:ext>
            </a:extLst>
          </p:cNvPr>
          <p:cNvSpPr txBox="1">
            <a:spLocks/>
          </p:cNvSpPr>
          <p:nvPr/>
        </p:nvSpPr>
        <p:spPr>
          <a:xfrm>
            <a:off x="431800" y="281724"/>
            <a:ext cx="11328400" cy="615539"/>
          </a:xfrm>
          <a:prstGeom prst="rect">
            <a:avLst/>
          </a:prstGeom>
        </p:spPr>
        <p:txBody>
          <a:bodyPr vert="horz" wrap="square" lIns="0" tIns="60953" rIns="121904" bIns="60953" rtlCol="0" anchor="ctr">
            <a:spAutoFit/>
          </a:bodyPr>
          <a:lstStyle>
            <a:defPPr>
              <a:defRPr lang="en-US"/>
            </a:defPPr>
            <a:lvl1pPr defTabSz="1219018">
              <a:spcBef>
                <a:spcPct val="0"/>
              </a:spcBef>
              <a:buNone/>
              <a:defRPr kumimoji="0" sz="3000" b="1" i="0" u="none" strike="noStrike" cap="all" spc="0" normalizeH="0" baseline="0">
                <a:ln>
                  <a:noFill/>
                </a:ln>
                <a:solidFill>
                  <a:schemeClr val="bg1"/>
                </a:solidFill>
                <a:effectLst/>
                <a:uLnTx/>
                <a:uFillTx/>
                <a:latin typeface="Arial Nova" panose="020B0504020202020204" pitchFamily="34" charset="0"/>
                <a:ea typeface="+mj-ea"/>
                <a:cs typeface="+mj-cs"/>
              </a:defRPr>
            </a:lvl1pPr>
          </a:lstStyle>
          <a:p>
            <a:r>
              <a:rPr lang="en-US"/>
              <a:t>Dashboards</a:t>
            </a:r>
          </a:p>
        </p:txBody>
      </p:sp>
      <p:pic>
        <p:nvPicPr>
          <p:cNvPr id="2" name="Picture 1" descr="Image result for sify logo">
            <a:extLst>
              <a:ext uri="{FF2B5EF4-FFF2-40B4-BE49-F238E27FC236}">
                <a16:creationId xmlns:a16="http://schemas.microsoft.com/office/drawing/2014/main" id="{327C17D2-C9AD-809F-FDD6-020ADEFF16E5}"/>
              </a:ext>
            </a:extLst>
          </p:cNvPr>
          <p:cNvPicPr>
            <a:picLocks noChangeAspect="1" noChangeArrowheads="1"/>
          </p:cNvPicPr>
          <p:nvPr/>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0F41A9D-F407-A433-4F4D-92AF9ADEAFD4}"/>
              </a:ext>
            </a:extLst>
          </p:cNvPr>
          <p:cNvPicPr>
            <a:picLocks noChangeAspect="1"/>
          </p:cNvPicPr>
          <p:nvPr/>
        </p:nvPicPr>
        <p:blipFill>
          <a:blip r:embed="rId4"/>
          <a:stretch>
            <a:fillRect/>
          </a:stretch>
        </p:blipFill>
        <p:spPr>
          <a:xfrm>
            <a:off x="2763520" y="1491920"/>
            <a:ext cx="4459742" cy="2174124"/>
          </a:xfrm>
          <a:prstGeom prst="rect">
            <a:avLst/>
          </a:prstGeom>
          <a:noFill/>
          <a:ln>
            <a:noFill/>
          </a:ln>
        </p:spPr>
      </p:pic>
      <p:pic>
        <p:nvPicPr>
          <p:cNvPr id="5" name="Picture 4" descr="A screenshot of a computer&#10;&#10;Description automatically generated">
            <a:extLst>
              <a:ext uri="{FF2B5EF4-FFF2-40B4-BE49-F238E27FC236}">
                <a16:creationId xmlns:a16="http://schemas.microsoft.com/office/drawing/2014/main" id="{11F9A349-06F1-D2A2-D663-493B0A847E0D}"/>
              </a:ext>
            </a:extLst>
          </p:cNvPr>
          <p:cNvPicPr>
            <a:picLocks noChangeAspect="1"/>
          </p:cNvPicPr>
          <p:nvPr/>
        </p:nvPicPr>
        <p:blipFill rotWithShape="1">
          <a:blip r:embed="rId5"/>
          <a:srcRect l="3297" t="24457" r="57389" b="23601"/>
          <a:stretch/>
        </p:blipFill>
        <p:spPr>
          <a:xfrm>
            <a:off x="7386489" y="1491920"/>
            <a:ext cx="3996539" cy="2156390"/>
          </a:xfrm>
          <a:prstGeom prst="rect">
            <a:avLst/>
          </a:prstGeom>
          <a:noFill/>
          <a:ln>
            <a:noFill/>
          </a:ln>
        </p:spPr>
      </p:pic>
      <p:pic>
        <p:nvPicPr>
          <p:cNvPr id="6" name="Picture 5">
            <a:extLst>
              <a:ext uri="{FF2B5EF4-FFF2-40B4-BE49-F238E27FC236}">
                <a16:creationId xmlns:a16="http://schemas.microsoft.com/office/drawing/2014/main" id="{99EF1310-40E2-9092-3CB7-238BB7E59F01}"/>
              </a:ext>
            </a:extLst>
          </p:cNvPr>
          <p:cNvPicPr>
            <a:picLocks noChangeAspect="1"/>
          </p:cNvPicPr>
          <p:nvPr/>
        </p:nvPicPr>
        <p:blipFill rotWithShape="1">
          <a:blip r:embed="rId6"/>
          <a:srcRect l="12826" t="12349" r="14026" b="14609"/>
          <a:stretch/>
        </p:blipFill>
        <p:spPr>
          <a:xfrm>
            <a:off x="2763520" y="3823311"/>
            <a:ext cx="4459742" cy="2062224"/>
          </a:xfrm>
          <a:prstGeom prst="rect">
            <a:avLst/>
          </a:prstGeom>
          <a:ln>
            <a:noFill/>
          </a:ln>
        </p:spPr>
      </p:pic>
      <p:pic>
        <p:nvPicPr>
          <p:cNvPr id="7" name="Picture 6">
            <a:extLst>
              <a:ext uri="{FF2B5EF4-FFF2-40B4-BE49-F238E27FC236}">
                <a16:creationId xmlns:a16="http://schemas.microsoft.com/office/drawing/2014/main" id="{696092F0-6426-354F-5172-11B5A733084C}"/>
              </a:ext>
            </a:extLst>
          </p:cNvPr>
          <p:cNvPicPr>
            <a:picLocks noChangeAspect="1"/>
          </p:cNvPicPr>
          <p:nvPr/>
        </p:nvPicPr>
        <p:blipFill rotWithShape="1">
          <a:blip r:embed="rId7"/>
          <a:srcRect l="13044" t="11962" r="14026" b="14765"/>
          <a:stretch/>
        </p:blipFill>
        <p:spPr>
          <a:xfrm>
            <a:off x="7386489" y="3828285"/>
            <a:ext cx="3996539" cy="2062225"/>
          </a:xfrm>
          <a:prstGeom prst="rect">
            <a:avLst/>
          </a:prstGeom>
          <a:ln>
            <a:noFill/>
          </a:ln>
        </p:spPr>
      </p:pic>
      <p:sp>
        <p:nvSpPr>
          <p:cNvPr id="12" name="Rectangle 11">
            <a:extLst>
              <a:ext uri="{FF2B5EF4-FFF2-40B4-BE49-F238E27FC236}">
                <a16:creationId xmlns:a16="http://schemas.microsoft.com/office/drawing/2014/main" id="{A1CAA1D6-B051-0295-DDF8-CECCAA06AFB2}"/>
              </a:ext>
            </a:extLst>
          </p:cNvPr>
          <p:cNvSpPr/>
          <p:nvPr/>
        </p:nvSpPr>
        <p:spPr>
          <a:xfrm>
            <a:off x="481184" y="3885826"/>
            <a:ext cx="2119109" cy="1999709"/>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1800" i="0" u="none" strike="noStrike" kern="1200" cap="none" spc="0" normalizeH="0" baseline="0" noProof="0">
                <a:ln>
                  <a:noFill/>
                </a:ln>
                <a:solidFill>
                  <a:schemeClr val="bg1"/>
                </a:solidFill>
                <a:effectLst/>
                <a:uLnTx/>
                <a:uFillTx/>
                <a:latin typeface="Arial Nova" panose="020B0504020202020204" pitchFamily="34" charset="0"/>
                <a:cs typeface="Segoe UI" panose="020B0502040204020203" pitchFamily="34" charset="0"/>
              </a:rPr>
              <a:t>Details of Top applications </a:t>
            </a:r>
            <a:r>
              <a:rPr lang="en-US" sz="1800">
                <a:solidFill>
                  <a:schemeClr val="bg1"/>
                </a:solidFill>
                <a:latin typeface="Arial Nova" panose="020B0504020202020204" pitchFamily="34" charset="0"/>
                <a:cs typeface="Segoe UI" panose="020B0502040204020203" pitchFamily="34" charset="0"/>
              </a:rPr>
              <a:t>, </a:t>
            </a:r>
            <a:r>
              <a:rPr kumimoji="0" lang="en-US" sz="1800" i="0" u="none" strike="noStrike" kern="1200" cap="none" spc="0" normalizeH="0" baseline="0" noProof="0">
                <a:ln>
                  <a:noFill/>
                </a:ln>
                <a:solidFill>
                  <a:schemeClr val="bg1"/>
                </a:solidFill>
                <a:effectLst/>
                <a:uLnTx/>
                <a:uFillTx/>
                <a:latin typeface="Arial Nova" panose="020B0504020202020204" pitchFamily="34" charset="0"/>
                <a:cs typeface="Segoe UI" panose="020B0502040204020203" pitchFamily="34" charset="0"/>
              </a:rPr>
              <a:t>Application visibility by destination and Web traffic </a:t>
            </a:r>
            <a:endParaRPr lang="en-IN">
              <a:latin typeface="Arial Nova" panose="020B0504020202020204" pitchFamily="34" charset="0"/>
            </a:endParaRPr>
          </a:p>
        </p:txBody>
      </p:sp>
      <p:sp>
        <p:nvSpPr>
          <p:cNvPr id="14" name="Rectangle 13">
            <a:extLst>
              <a:ext uri="{FF2B5EF4-FFF2-40B4-BE49-F238E27FC236}">
                <a16:creationId xmlns:a16="http://schemas.microsoft.com/office/drawing/2014/main" id="{CC2456BB-B472-6666-4291-F302FC50F8EF}"/>
              </a:ext>
            </a:extLst>
          </p:cNvPr>
          <p:cNvSpPr/>
          <p:nvPr/>
        </p:nvSpPr>
        <p:spPr>
          <a:xfrm>
            <a:off x="481184" y="1491920"/>
            <a:ext cx="2119109" cy="212510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0" lang="en-US" sz="1800" i="0" u="none" strike="noStrike" kern="1200" cap="none" spc="0" normalizeH="0" baseline="0" noProof="0">
                <a:ln>
                  <a:noFill/>
                </a:ln>
                <a:solidFill>
                  <a:schemeClr val="bg1"/>
                </a:solidFill>
                <a:effectLst/>
                <a:uLnTx/>
                <a:uFillTx/>
                <a:latin typeface="Arial Nova" panose="020B0504020202020204" pitchFamily="34" charset="0"/>
                <a:cs typeface="Segoe UI" panose="020B0502040204020203" pitchFamily="34" charset="0"/>
              </a:rPr>
              <a:t>Details Clients, RF Performance, Capacity and Reports </a:t>
            </a:r>
            <a:endParaRPr lang="en-IN">
              <a:latin typeface="Arial Nova" panose="020B0504020202020204" pitchFamily="34" charset="0"/>
            </a:endParaRPr>
          </a:p>
        </p:txBody>
      </p:sp>
    </p:spTree>
    <p:extLst>
      <p:ext uri="{BB962C8B-B14F-4D97-AF65-F5344CB8AC3E}">
        <p14:creationId xmlns:p14="http://schemas.microsoft.com/office/powerpoint/2010/main" val="3252778541"/>
      </p:ext>
    </p:extLst>
  </p:cSld>
  <p:clrMapOvr>
    <a:masterClrMapping/>
  </p:clrMapOvr>
  <p:transition spd="slow">
    <p:push dir="u"/>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E9E078F-B79B-A977-3287-067C42C95A0D}"/>
              </a:ext>
            </a:extLst>
          </p:cNvPr>
          <p:cNvSpPr>
            <a:spLocks noGrp="1"/>
          </p:cNvSpPr>
          <p:nvPr>
            <p:ph type="body" sz="quarter" idx="11"/>
          </p:nvPr>
        </p:nvSpPr>
        <p:spPr/>
        <p:txBody>
          <a:bodyPr/>
          <a:lstStyle/>
          <a:p>
            <a:r>
              <a:rPr lang="en-IN"/>
              <a:t>Case Study</a:t>
            </a:r>
          </a:p>
        </p:txBody>
      </p:sp>
    </p:spTree>
    <p:extLst>
      <p:ext uri="{BB962C8B-B14F-4D97-AF65-F5344CB8AC3E}">
        <p14:creationId xmlns:p14="http://schemas.microsoft.com/office/powerpoint/2010/main" val="3063282392"/>
      </p:ext>
    </p:extLst>
  </p:cSld>
  <p:clrMapOvr>
    <a:masterClrMapping/>
  </p:clrMapOvr>
  <p:transition spd="slow">
    <p:push dir="u"/>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50CFDF12-76D7-25D9-23C2-8F5147274DB2}"/>
              </a:ext>
            </a:extLst>
          </p:cNvPr>
          <p:cNvSpPr txBox="1">
            <a:spLocks/>
          </p:cNvSpPr>
          <p:nvPr/>
        </p:nvSpPr>
        <p:spPr>
          <a:xfrm>
            <a:off x="795637" y="139322"/>
            <a:ext cx="11376587" cy="861760"/>
          </a:xfrm>
          <a:prstGeom prst="rect">
            <a:avLst/>
          </a:prstGeom>
        </p:spPr>
        <p:txBody>
          <a:bodyPr vert="horz" wrap="square" lIns="0" tIns="60953" rIns="121904" bIns="60953" rtlCol="0" anchor="ctr">
            <a:spAutoFit/>
          </a:bodyPr>
          <a:lstStyle>
            <a:lvl1pPr defTabSz="1219018">
              <a:spcBef>
                <a:spcPct val="0"/>
              </a:spcBef>
              <a:buNone/>
              <a:defRPr kumimoji="0" lang="en-US" sz="3000" b="1" i="0" u="none" strike="noStrike" cap="all" spc="0" normalizeH="0" baseline="0" noProof="0" dirty="0" smtClean="0">
                <a:ln>
                  <a:noFill/>
                </a:ln>
                <a:solidFill>
                  <a:schemeClr val="bg1"/>
                </a:solidFill>
                <a:effectLst/>
                <a:uLnTx/>
                <a:uFillTx/>
                <a:latin typeface="Arial Nova" panose="020B0504020202020204" pitchFamily="34" charset="0"/>
                <a:ea typeface="+mj-ea"/>
                <a:cs typeface="+mj-cs"/>
              </a:defRPr>
            </a:lvl1pPr>
          </a:lstStyle>
          <a:p>
            <a:r>
              <a:rPr lang="en-US" sz="2400"/>
              <a:t>Enabling digital transformation for the world’s second-LARGEST geographically diversified steel producer</a:t>
            </a:r>
          </a:p>
        </p:txBody>
      </p:sp>
      <p:sp>
        <p:nvSpPr>
          <p:cNvPr id="27" name="TextBox 26">
            <a:extLst>
              <a:ext uri="{FF2B5EF4-FFF2-40B4-BE49-F238E27FC236}">
                <a16:creationId xmlns:a16="http://schemas.microsoft.com/office/drawing/2014/main" id="{EAD7E46E-FAD3-6B10-7079-86B0CF126382}"/>
              </a:ext>
            </a:extLst>
          </p:cNvPr>
          <p:cNvSpPr txBox="1"/>
          <p:nvPr/>
        </p:nvSpPr>
        <p:spPr>
          <a:xfrm>
            <a:off x="6891796" y="4279395"/>
            <a:ext cx="4782624" cy="2028889"/>
          </a:xfrm>
          <a:prstGeom prst="rect">
            <a:avLst/>
          </a:prstGeom>
          <a:noFill/>
        </p:spPr>
        <p:txBody>
          <a:bodyPr wrap="square" rtlCol="0">
            <a:spAutoFit/>
          </a:bodyPr>
          <a:lstStyle/>
          <a:p>
            <a:pPr defTabSz="914377">
              <a:lnSpc>
                <a:spcPts val="1600"/>
              </a:lnSpc>
              <a:spcAft>
                <a:spcPts val="800"/>
              </a:spcAft>
              <a:defRPr/>
            </a:pPr>
            <a:r>
              <a:rPr lang="en-US" b="1">
                <a:solidFill>
                  <a:prstClr val="white"/>
                </a:solidFill>
                <a:latin typeface="Arial Nova" panose="020B0504020202020204" pitchFamily="34" charset="0"/>
              </a:rPr>
              <a:t>Value for customer</a:t>
            </a:r>
          </a:p>
          <a:p>
            <a:pPr lvl="1" algn="just" defTabSz="914377">
              <a:lnSpc>
                <a:spcPts val="1600"/>
              </a:lnSpc>
              <a:defRPr/>
            </a:pPr>
            <a:r>
              <a:rPr lang="en-US" sz="1333">
                <a:solidFill>
                  <a:prstClr val="white"/>
                </a:solidFill>
                <a:latin typeface="Arial Nova" panose="020B0504020202020204" pitchFamily="34" charset="0"/>
              </a:rPr>
              <a:t>The NOC has enabled network orchestration and analytics for the customer across his IT &amp; OT assets and people, which in turn has resulted in better efficiency &amp; control.</a:t>
            </a:r>
          </a:p>
          <a:p>
            <a:pPr lvl="1" algn="just" defTabSz="914377">
              <a:lnSpc>
                <a:spcPts val="1600"/>
              </a:lnSpc>
              <a:defRPr/>
            </a:pPr>
            <a:endParaRPr lang="en-US" sz="1333">
              <a:solidFill>
                <a:prstClr val="white"/>
              </a:solidFill>
              <a:latin typeface="Arial Nova" panose="020B0504020202020204" pitchFamily="34" charset="0"/>
            </a:endParaRPr>
          </a:p>
          <a:p>
            <a:pPr lvl="1" algn="just" defTabSz="914377">
              <a:lnSpc>
                <a:spcPts val="1600"/>
              </a:lnSpc>
              <a:defRPr/>
            </a:pPr>
            <a:r>
              <a:rPr lang="en-US" sz="1333">
                <a:solidFill>
                  <a:prstClr val="white"/>
                </a:solidFill>
                <a:latin typeface="Arial Nova" panose="020B0504020202020204" pitchFamily="34" charset="0"/>
              </a:rPr>
              <a:t>Sify’s Private Network has enabled large scale sensorization of plant operations leading to better efficiencies and significant cost savings.</a:t>
            </a:r>
          </a:p>
        </p:txBody>
      </p:sp>
      <p:sp>
        <p:nvSpPr>
          <p:cNvPr id="28" name="TextBox 27">
            <a:extLst>
              <a:ext uri="{FF2B5EF4-FFF2-40B4-BE49-F238E27FC236}">
                <a16:creationId xmlns:a16="http://schemas.microsoft.com/office/drawing/2014/main" id="{066FAF3D-F7D5-CD02-F9E7-4B43F5A70EE3}"/>
              </a:ext>
            </a:extLst>
          </p:cNvPr>
          <p:cNvSpPr txBox="1"/>
          <p:nvPr/>
        </p:nvSpPr>
        <p:spPr>
          <a:xfrm>
            <a:off x="6891796" y="1891467"/>
            <a:ext cx="4668027" cy="2143920"/>
          </a:xfrm>
          <a:prstGeom prst="rect">
            <a:avLst/>
          </a:prstGeom>
          <a:noFill/>
        </p:spPr>
        <p:txBody>
          <a:bodyPr wrap="square" rtlCol="0">
            <a:spAutoFit/>
          </a:bodyPr>
          <a:lstStyle/>
          <a:p>
            <a:pPr defTabSz="914377">
              <a:lnSpc>
                <a:spcPts val="1600"/>
              </a:lnSpc>
              <a:spcAft>
                <a:spcPts val="800"/>
              </a:spcAft>
              <a:defRPr/>
            </a:pPr>
            <a:r>
              <a:rPr lang="en-US" b="1">
                <a:solidFill>
                  <a:prstClr val="white"/>
                </a:solidFill>
                <a:latin typeface="Arial Nova" panose="020B0504020202020204" pitchFamily="34" charset="0"/>
              </a:rPr>
              <a:t>Integrated Value and Outcome</a:t>
            </a:r>
          </a:p>
          <a:p>
            <a:pPr lvl="1" algn="just" defTabSz="914377">
              <a:lnSpc>
                <a:spcPts val="1600"/>
              </a:lnSpc>
              <a:spcAft>
                <a:spcPts val="800"/>
              </a:spcAft>
              <a:defRPr/>
            </a:pPr>
            <a:r>
              <a:rPr lang="en-US" sz="1333">
                <a:solidFill>
                  <a:prstClr val="white"/>
                </a:solidFill>
                <a:latin typeface="Arial Nova" panose="020B0504020202020204" pitchFamily="34" charset="0"/>
              </a:rPr>
              <a:t>Specialized skillsets and processes across NOC setup &amp; managed services which outclassed the traditional IT outsourcing model deployed by the incumbent. </a:t>
            </a:r>
          </a:p>
          <a:p>
            <a:pPr lvl="1" algn="just" defTabSz="914377">
              <a:defRPr/>
            </a:pPr>
            <a:r>
              <a:rPr lang="en-US" sz="1333">
                <a:solidFill>
                  <a:prstClr val="white"/>
                </a:solidFill>
                <a:latin typeface="Arial Nova" panose="020B0504020202020204" pitchFamily="34" charset="0"/>
              </a:rPr>
              <a:t>MWiFi platform integration with customer’s Access &amp; Identity Management System (AIMS), ensured an integrated Platform for all IT, OT assets, as well as Wearable Safety devices across its workforce.</a:t>
            </a:r>
          </a:p>
        </p:txBody>
      </p:sp>
      <p:sp>
        <p:nvSpPr>
          <p:cNvPr id="29" name="TextBox 28">
            <a:extLst>
              <a:ext uri="{FF2B5EF4-FFF2-40B4-BE49-F238E27FC236}">
                <a16:creationId xmlns:a16="http://schemas.microsoft.com/office/drawing/2014/main" id="{B0B74EF5-444A-E04A-EDF2-1E39D3AF523E}"/>
              </a:ext>
            </a:extLst>
          </p:cNvPr>
          <p:cNvSpPr txBox="1"/>
          <p:nvPr/>
        </p:nvSpPr>
        <p:spPr>
          <a:xfrm>
            <a:off x="1454829" y="1780011"/>
            <a:ext cx="4668027" cy="1001300"/>
          </a:xfrm>
          <a:prstGeom prst="rect">
            <a:avLst/>
          </a:prstGeom>
          <a:noFill/>
        </p:spPr>
        <p:txBody>
          <a:bodyPr wrap="square">
            <a:spAutoFit/>
          </a:bodyPr>
          <a:lstStyle/>
          <a:p>
            <a:pPr defTabSz="914377">
              <a:lnSpc>
                <a:spcPts val="1600"/>
              </a:lnSpc>
              <a:spcAft>
                <a:spcPts val="800"/>
              </a:spcAft>
              <a:defRPr/>
            </a:pPr>
            <a:r>
              <a:rPr lang="en-IN" b="1">
                <a:solidFill>
                  <a:prstClr val="white"/>
                </a:solidFill>
                <a:latin typeface="Arial Nova" panose="020B0504020202020204" pitchFamily="34" charset="0"/>
              </a:rPr>
              <a:t>Objectives</a:t>
            </a:r>
          </a:p>
          <a:p>
            <a:pPr marL="478355" indent="-228594" algn="just" defTabSz="914377">
              <a:lnSpc>
                <a:spcPct val="90000"/>
              </a:lnSpc>
              <a:spcAft>
                <a:spcPts val="800"/>
              </a:spcAft>
              <a:buFont typeface="Arial" panose="020B0604020202020204" pitchFamily="34" charset="0"/>
              <a:buChar char="•"/>
              <a:defRPr/>
            </a:pPr>
            <a:r>
              <a:rPr lang="en-US" sz="1200">
                <a:solidFill>
                  <a:prstClr val="white"/>
                </a:solidFill>
                <a:latin typeface="Arial Nova" panose="020B0504020202020204" pitchFamily="34" charset="0"/>
              </a:rPr>
              <a:t>To establish a NOC integrating IT, OT assets to enable insights into the Network across DC, Cloud and End users. </a:t>
            </a:r>
          </a:p>
          <a:p>
            <a:pPr marL="478355" indent="-228594" algn="just" defTabSz="914377">
              <a:lnSpc>
                <a:spcPct val="90000"/>
              </a:lnSpc>
              <a:spcAft>
                <a:spcPts val="800"/>
              </a:spcAft>
              <a:buFont typeface="Arial" panose="020B0604020202020204" pitchFamily="34" charset="0"/>
              <a:buChar char="•"/>
              <a:defRPr/>
            </a:pPr>
            <a:r>
              <a:rPr lang="en-US" sz="1200">
                <a:solidFill>
                  <a:prstClr val="white"/>
                </a:solidFill>
                <a:latin typeface="Arial Nova" panose="020B0504020202020204" pitchFamily="34" charset="0"/>
              </a:rPr>
              <a:t>Build and Operate a Private Network across all Campuses </a:t>
            </a:r>
          </a:p>
        </p:txBody>
      </p:sp>
      <p:pic>
        <p:nvPicPr>
          <p:cNvPr id="30" name="Picture 29">
            <a:extLst>
              <a:ext uri="{FF2B5EF4-FFF2-40B4-BE49-F238E27FC236}">
                <a16:creationId xmlns:a16="http://schemas.microsoft.com/office/drawing/2014/main" id="{5A3624ED-CB9F-2698-BA20-1A1B65D02DC5}"/>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rcRect/>
          <a:stretch/>
        </p:blipFill>
        <p:spPr>
          <a:xfrm>
            <a:off x="903944" y="1780011"/>
            <a:ext cx="540000" cy="540000"/>
          </a:xfrm>
          <a:prstGeom prst="rect">
            <a:avLst/>
          </a:prstGeom>
        </p:spPr>
      </p:pic>
      <p:pic>
        <p:nvPicPr>
          <p:cNvPr id="31" name="Picture 30">
            <a:extLst>
              <a:ext uri="{FF2B5EF4-FFF2-40B4-BE49-F238E27FC236}">
                <a16:creationId xmlns:a16="http://schemas.microsoft.com/office/drawing/2014/main" id="{2E154CB8-7F71-6AF6-7288-A532FCE857F8}"/>
              </a:ext>
            </a:extLst>
          </p:cNvPr>
          <p:cNvPicPr>
            <a:picLocks noChangeAspect="1"/>
          </p:cNvPicPr>
          <p:nvPr/>
        </p:nvPicPr>
        <p:blipFill>
          <a:blip r:embed="rId3">
            <a:lum bright="70000" contrast="-70000"/>
            <a:extLst>
              <a:ext uri="{28A0092B-C50C-407E-A947-70E740481C1C}">
                <a14:useLocalDpi xmlns:a14="http://schemas.microsoft.com/office/drawing/2010/main" val="0"/>
              </a:ext>
            </a:extLst>
          </a:blip>
          <a:srcRect/>
          <a:stretch/>
        </p:blipFill>
        <p:spPr>
          <a:xfrm>
            <a:off x="6340911" y="1891467"/>
            <a:ext cx="540000" cy="540000"/>
          </a:xfrm>
          <a:prstGeom prst="rect">
            <a:avLst/>
          </a:prstGeom>
        </p:spPr>
      </p:pic>
      <p:pic>
        <p:nvPicPr>
          <p:cNvPr id="32" name="Picture 31" descr="A picture containing shape&#10;&#10;Description automatically generated">
            <a:extLst>
              <a:ext uri="{FF2B5EF4-FFF2-40B4-BE49-F238E27FC236}">
                <a16:creationId xmlns:a16="http://schemas.microsoft.com/office/drawing/2014/main" id="{298941A0-0C44-E495-D5E9-0D03BFDC5EDF}"/>
              </a:ext>
            </a:extLst>
          </p:cNvPr>
          <p:cNvPicPr>
            <a:picLocks noChangeAspect="1"/>
          </p:cNvPicPr>
          <p:nvPr/>
        </p:nvPicPr>
        <p:blipFill>
          <a:blip r:embed="rId4">
            <a:lum bright="70000" contrast="-70000"/>
          </a:blip>
          <a:stretch>
            <a:fillRect/>
          </a:stretch>
        </p:blipFill>
        <p:spPr>
          <a:xfrm>
            <a:off x="6373468" y="4281448"/>
            <a:ext cx="540000" cy="540000"/>
          </a:xfrm>
          <a:prstGeom prst="rect">
            <a:avLst/>
          </a:prstGeom>
        </p:spPr>
      </p:pic>
      <p:grpSp>
        <p:nvGrpSpPr>
          <p:cNvPr id="33" name="Group 32">
            <a:extLst>
              <a:ext uri="{FF2B5EF4-FFF2-40B4-BE49-F238E27FC236}">
                <a16:creationId xmlns:a16="http://schemas.microsoft.com/office/drawing/2014/main" id="{8A4A016C-1E6C-25C0-6239-B5914FCF9CA6}"/>
              </a:ext>
            </a:extLst>
          </p:cNvPr>
          <p:cNvGrpSpPr/>
          <p:nvPr/>
        </p:nvGrpSpPr>
        <p:grpSpPr>
          <a:xfrm>
            <a:off x="903944" y="4394107"/>
            <a:ext cx="4860000" cy="1436034"/>
            <a:chOff x="905397" y="3330139"/>
            <a:chExt cx="4860000" cy="1436033"/>
          </a:xfrm>
        </p:grpSpPr>
        <p:sp>
          <p:nvSpPr>
            <p:cNvPr id="34" name="TextBox 33">
              <a:extLst>
                <a:ext uri="{FF2B5EF4-FFF2-40B4-BE49-F238E27FC236}">
                  <a16:creationId xmlns:a16="http://schemas.microsoft.com/office/drawing/2014/main" id="{FBE2D5B9-6559-2D25-D3F9-622D35037A34}"/>
                </a:ext>
              </a:extLst>
            </p:cNvPr>
            <p:cNvSpPr txBox="1"/>
            <p:nvPr/>
          </p:nvSpPr>
          <p:spPr>
            <a:xfrm>
              <a:off x="1445397" y="3330139"/>
              <a:ext cx="4320000" cy="1436033"/>
            </a:xfrm>
            <a:prstGeom prst="rect">
              <a:avLst/>
            </a:prstGeom>
            <a:noFill/>
          </p:spPr>
          <p:txBody>
            <a:bodyPr wrap="square" rtlCol="0">
              <a:spAutoFit/>
            </a:bodyPr>
            <a:lstStyle/>
            <a:p>
              <a:pPr defTabSz="914377">
                <a:spcBef>
                  <a:spcPts val="1600"/>
                </a:spcBef>
                <a:defRPr/>
              </a:pPr>
              <a:r>
                <a:rPr lang="en-US" b="1">
                  <a:solidFill>
                    <a:prstClr val="white"/>
                  </a:solidFill>
                  <a:latin typeface="Arial Nova" panose="020B0504020202020204" pitchFamily="34" charset="0"/>
                </a:rPr>
                <a:t>Sify’s Uniqueness</a:t>
              </a:r>
            </a:p>
            <a:p>
              <a:pPr lvl="1" defTabSz="914377">
                <a:defRPr/>
              </a:pPr>
              <a:br>
                <a:rPr lang="en-US" sz="1600">
                  <a:solidFill>
                    <a:prstClr val="white"/>
                  </a:solidFill>
                  <a:latin typeface="Arial Nova" panose="020B0504020202020204" pitchFamily="34" charset="0"/>
                </a:rPr>
              </a:br>
              <a:r>
                <a:rPr lang="en-US" sz="1333">
                  <a:solidFill>
                    <a:prstClr val="white"/>
                  </a:solidFill>
                  <a:latin typeface="Arial Nova" panose="020B0504020202020204" pitchFamily="34" charset="0"/>
                </a:rPr>
                <a:t>Integrated value of skills – NSP, Network Integrator, NOC &amp; Managed Services, Network Transformation Services, Security Services alongside Network Infrastructure services</a:t>
              </a:r>
              <a:endParaRPr lang="en-IN" sz="1333">
                <a:solidFill>
                  <a:prstClr val="white"/>
                </a:solidFill>
                <a:latin typeface="Arial Nova" panose="020B0504020202020204" pitchFamily="34" charset="0"/>
              </a:endParaRPr>
            </a:p>
          </p:txBody>
        </p:sp>
        <p:pic>
          <p:nvPicPr>
            <p:cNvPr id="35" name="Picture 34" descr="A picture containing shape&#10;&#10;Description automatically generated">
              <a:extLst>
                <a:ext uri="{FF2B5EF4-FFF2-40B4-BE49-F238E27FC236}">
                  <a16:creationId xmlns:a16="http://schemas.microsoft.com/office/drawing/2014/main" id="{7A548E3D-2DD9-2C0F-1C43-F92DD1964F8A}"/>
                </a:ext>
              </a:extLst>
            </p:cNvPr>
            <p:cNvPicPr>
              <a:picLocks noChangeAspect="1"/>
            </p:cNvPicPr>
            <p:nvPr/>
          </p:nvPicPr>
          <p:blipFill>
            <a:blip r:embed="rId5">
              <a:lum bright="70000" contrast="-70000"/>
            </a:blip>
            <a:stretch>
              <a:fillRect/>
            </a:stretch>
          </p:blipFill>
          <p:spPr>
            <a:xfrm>
              <a:off x="905397" y="3353159"/>
              <a:ext cx="540000" cy="540000"/>
            </a:xfrm>
            <a:prstGeom prst="rect">
              <a:avLst/>
            </a:prstGeom>
          </p:spPr>
        </p:pic>
      </p:grpSp>
      <p:sp>
        <p:nvSpPr>
          <p:cNvPr id="21" name="TextBox 20">
            <a:extLst>
              <a:ext uri="{FF2B5EF4-FFF2-40B4-BE49-F238E27FC236}">
                <a16:creationId xmlns:a16="http://schemas.microsoft.com/office/drawing/2014/main" id="{32610D36-0D67-B924-3A82-3BAC17BC7FB2}"/>
              </a:ext>
            </a:extLst>
          </p:cNvPr>
          <p:cNvSpPr txBox="1"/>
          <p:nvPr/>
        </p:nvSpPr>
        <p:spPr>
          <a:xfrm>
            <a:off x="1454830" y="3477847"/>
            <a:ext cx="4439729" cy="810350"/>
          </a:xfrm>
          <a:prstGeom prst="rect">
            <a:avLst/>
          </a:prstGeom>
          <a:noFill/>
        </p:spPr>
        <p:txBody>
          <a:bodyPr wrap="square" rtlCol="0">
            <a:spAutoFit/>
          </a:bodyPr>
          <a:lstStyle/>
          <a:p>
            <a:pPr defTabSz="914377">
              <a:lnSpc>
                <a:spcPts val="1600"/>
              </a:lnSpc>
              <a:spcAft>
                <a:spcPts val="800"/>
              </a:spcAft>
              <a:defRPr/>
            </a:pPr>
            <a:r>
              <a:rPr lang="en-US" b="1">
                <a:solidFill>
                  <a:prstClr val="white"/>
                </a:solidFill>
                <a:latin typeface="Arial Nova" panose="020B0504020202020204" pitchFamily="34" charset="0"/>
              </a:rPr>
              <a:t>Project Model</a:t>
            </a:r>
          </a:p>
          <a:p>
            <a:pPr lvl="1" defTabSz="914377">
              <a:defRPr/>
            </a:pPr>
            <a:r>
              <a:rPr lang="en-US" sz="1333">
                <a:solidFill>
                  <a:prstClr val="white"/>
                </a:solidFill>
                <a:latin typeface="Arial Nova" panose="020B0504020202020204" pitchFamily="34" charset="0"/>
              </a:rPr>
              <a:t>Managed Services led model – per device/ per node</a:t>
            </a:r>
          </a:p>
        </p:txBody>
      </p:sp>
      <p:pic>
        <p:nvPicPr>
          <p:cNvPr id="22" name="Picture 4" descr="model Icon 1724316">
            <a:extLst>
              <a:ext uri="{FF2B5EF4-FFF2-40B4-BE49-F238E27FC236}">
                <a16:creationId xmlns:a16="http://schemas.microsoft.com/office/drawing/2014/main" id="{AE86DBC7-A0BB-6F66-C5C4-6E85121BF63A}"/>
              </a:ext>
            </a:extLst>
          </p:cNvPr>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914829" y="3521996"/>
            <a:ext cx="450000" cy="45000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CDF60592-D05F-32FB-E5FF-94BCD27041AD}"/>
              </a:ext>
            </a:extLst>
          </p:cNvPr>
          <p:cNvSpPr txBox="1"/>
          <p:nvPr/>
        </p:nvSpPr>
        <p:spPr>
          <a:xfrm rot="16200000">
            <a:off x="-2942225" y="2965173"/>
            <a:ext cx="6426769" cy="502766"/>
          </a:xfrm>
          <a:prstGeom prst="rect">
            <a:avLst/>
          </a:prstGeom>
          <a:solidFill>
            <a:schemeClr val="accent1"/>
          </a:solidFill>
          <a:ln>
            <a:solidFill>
              <a:srgbClr val="548ED6"/>
            </a:solidFill>
          </a:ln>
        </p:spPr>
        <p:txBody>
          <a:bodyPr wrap="square" rtlCol="0">
            <a:spAutoFit/>
          </a:bodyPr>
          <a:lstStyle/>
          <a:p>
            <a:pPr algn="ctr" defTabSz="914377">
              <a:defRPr/>
            </a:pPr>
            <a:endParaRPr lang="en-US" sz="2667" b="1" cap="all">
              <a:solidFill>
                <a:prstClr val="white"/>
              </a:solidFill>
              <a:latin typeface="Arial Nova" panose="020B0504020202020204" pitchFamily="34" charset="0"/>
            </a:endParaRPr>
          </a:p>
        </p:txBody>
      </p:sp>
      <p:sp>
        <p:nvSpPr>
          <p:cNvPr id="25" name="TextBox 24">
            <a:extLst>
              <a:ext uri="{FF2B5EF4-FFF2-40B4-BE49-F238E27FC236}">
                <a16:creationId xmlns:a16="http://schemas.microsoft.com/office/drawing/2014/main" id="{135EB41D-B4D6-23A8-8491-B85783F0C585}"/>
              </a:ext>
            </a:extLst>
          </p:cNvPr>
          <p:cNvSpPr txBox="1"/>
          <p:nvPr/>
        </p:nvSpPr>
        <p:spPr>
          <a:xfrm rot="16200000">
            <a:off x="-2902497" y="3001706"/>
            <a:ext cx="6358577" cy="420564"/>
          </a:xfrm>
          <a:prstGeom prst="rect">
            <a:avLst/>
          </a:prstGeom>
          <a:solidFill>
            <a:schemeClr val="accent1"/>
          </a:solidFill>
          <a:ln>
            <a:noFill/>
          </a:ln>
        </p:spPr>
        <p:txBody>
          <a:bodyPr wrap="square" rtlCol="0">
            <a:spAutoFit/>
          </a:bodyPr>
          <a:lstStyle/>
          <a:p>
            <a:pPr algn="ctr" defTabSz="914377">
              <a:defRPr/>
            </a:pPr>
            <a:r>
              <a:rPr lang="en-US" sz="2133" b="1" cap="all" spc="151">
                <a:solidFill>
                  <a:prstClr val="white"/>
                </a:solidFill>
                <a:latin typeface="Arial Nova" panose="020B0504020202020204" pitchFamily="34" charset="0"/>
              </a:rPr>
              <a:t>ENABLING DIGITAL TRANSFORMATION</a:t>
            </a:r>
          </a:p>
        </p:txBody>
      </p:sp>
    </p:spTree>
    <p:extLst>
      <p:ext uri="{BB962C8B-B14F-4D97-AF65-F5344CB8AC3E}">
        <p14:creationId xmlns:p14="http://schemas.microsoft.com/office/powerpoint/2010/main" val="4139620572"/>
      </p:ext>
    </p:extLst>
  </p:cSld>
  <p:clrMapOvr>
    <a:masterClrMapping/>
  </p:clrMapOvr>
  <p:transition spd="slow">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A76E239-B4EE-4B62-BCA5-91CC744C8C79}"/>
              </a:ext>
            </a:extLst>
          </p:cNvPr>
          <p:cNvSpPr txBox="1">
            <a:spLocks/>
          </p:cNvSpPr>
          <p:nvPr/>
        </p:nvSpPr>
        <p:spPr>
          <a:xfrm>
            <a:off x="404261" y="217715"/>
            <a:ext cx="11328400" cy="615539"/>
          </a:xfrm>
          <a:prstGeom prst="rect">
            <a:avLst/>
          </a:prstGeom>
        </p:spPr>
        <p:txBody>
          <a:bodyPr vert="horz" wrap="square" lIns="0" tIns="60953" rIns="121904" bIns="60953" rtlCol="0" anchor="ctr">
            <a:spAutoFit/>
          </a:bodyPr>
          <a:lstStyle>
            <a:lvl1pPr defTabSz="1219018">
              <a:spcBef>
                <a:spcPct val="0"/>
              </a:spcBef>
              <a:buNone/>
              <a:defRPr kumimoji="0" lang="en-US" sz="3000" b="1" i="0" u="none" strike="noStrike" cap="all" spc="0" normalizeH="0" baseline="0" noProof="0" dirty="0" smtClean="0">
                <a:ln>
                  <a:noFill/>
                </a:ln>
                <a:solidFill>
                  <a:schemeClr val="bg1"/>
                </a:solidFill>
                <a:effectLst/>
                <a:uLnTx/>
                <a:uFillTx/>
                <a:latin typeface="Arial Nova" panose="020B0504020202020204" pitchFamily="34" charset="0"/>
                <a:ea typeface="+mj-ea"/>
                <a:cs typeface="+mj-cs"/>
              </a:defRPr>
            </a:lvl1pPr>
          </a:lstStyle>
          <a:p>
            <a:r>
              <a:rPr lang="en-US"/>
              <a:t>INDUSTRY RECOGNITION</a:t>
            </a:r>
          </a:p>
        </p:txBody>
      </p:sp>
      <p:sp>
        <p:nvSpPr>
          <p:cNvPr id="30" name="Rectangle: Top Corners Rounded 29">
            <a:extLst>
              <a:ext uri="{FF2B5EF4-FFF2-40B4-BE49-F238E27FC236}">
                <a16:creationId xmlns:a16="http://schemas.microsoft.com/office/drawing/2014/main" id="{DB7CE6AD-9B1F-4CE5-9AA5-A816061C1999}"/>
              </a:ext>
            </a:extLst>
          </p:cNvPr>
          <p:cNvSpPr/>
          <p:nvPr/>
        </p:nvSpPr>
        <p:spPr>
          <a:xfrm>
            <a:off x="404261" y="1169234"/>
            <a:ext cx="6266362" cy="5471052"/>
          </a:xfrm>
          <a:prstGeom prst="round2SameRect">
            <a:avLst>
              <a:gd name="adj1" fmla="val 4336"/>
              <a:gd name="adj2" fmla="val 0"/>
            </a:avLst>
          </a:prstGeom>
          <a:solidFill>
            <a:schemeClr val="bg1"/>
          </a:solidFill>
          <a:ln w="3175">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018"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Arial Nova" panose="020B0504020202020204" pitchFamily="34" charset="0"/>
              <a:ea typeface="+mn-ea"/>
              <a:cs typeface="+mn-cs"/>
            </a:endParaRPr>
          </a:p>
        </p:txBody>
      </p:sp>
      <p:sp>
        <p:nvSpPr>
          <p:cNvPr id="32" name="Rectangle 31">
            <a:extLst>
              <a:ext uri="{FF2B5EF4-FFF2-40B4-BE49-F238E27FC236}">
                <a16:creationId xmlns:a16="http://schemas.microsoft.com/office/drawing/2014/main" id="{3A9515FD-F3C3-44CA-834F-1DEC86DE7642}"/>
              </a:ext>
            </a:extLst>
          </p:cNvPr>
          <p:cNvSpPr/>
          <p:nvPr/>
        </p:nvSpPr>
        <p:spPr>
          <a:xfrm>
            <a:off x="6939925" y="2586440"/>
            <a:ext cx="4896000" cy="275099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119951" tIns="59975" rIns="119951" bIns="59975" rtlCol="0" anchor="ctr"/>
          <a:lstStyle/>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schemeClr val="bg1"/>
                </a:solidFill>
                <a:effectLst/>
                <a:uLnTx/>
                <a:uFillTx/>
                <a:latin typeface="Arial Nova" panose="020B0504020202020204" pitchFamily="34" charset="0"/>
                <a:cs typeface="Arial" panose="020B0604020202020204" pitchFamily="34" charset="0"/>
              </a:rPr>
              <a:t>Sify is a Niche Player in Gartner’s MQ for </a:t>
            </a:r>
          </a:p>
          <a:p>
            <a:pPr marL="0" marR="0" lvl="0" indent="0" algn="ctr" defTabSz="914332" rtl="0" eaLnBrk="1" fontAlgn="auto" latinLnBrk="0" hangingPunct="1">
              <a:lnSpc>
                <a:spcPct val="100000"/>
              </a:lnSpc>
              <a:spcBef>
                <a:spcPts val="0"/>
              </a:spcBef>
              <a:spcAft>
                <a:spcPts val="0"/>
              </a:spcAft>
              <a:buClrTx/>
              <a:buSzTx/>
              <a:buFontTx/>
              <a:buNone/>
              <a:tabLst/>
              <a:defRPr/>
            </a:pPr>
            <a:r>
              <a:rPr kumimoji="0" lang="en-US" sz="3200" i="0" u="none" strike="noStrike" kern="1200" cap="none" spc="0" normalizeH="0" baseline="0" noProof="0">
                <a:ln>
                  <a:noFill/>
                </a:ln>
                <a:solidFill>
                  <a:schemeClr val="bg1"/>
                </a:solidFill>
                <a:effectLst/>
                <a:uLnTx/>
                <a:uFillTx/>
                <a:latin typeface="Arial Nova" panose="020B0504020202020204" pitchFamily="34" charset="0"/>
                <a:cs typeface="Arial" panose="020B0604020202020204" pitchFamily="34" charset="0"/>
              </a:rPr>
              <a:t>Managed Network Services Global 2023</a:t>
            </a:r>
          </a:p>
        </p:txBody>
      </p:sp>
      <p:pic>
        <p:nvPicPr>
          <p:cNvPr id="2" name="Picture 1" descr="Image result for sify logo">
            <a:extLst>
              <a:ext uri="{FF2B5EF4-FFF2-40B4-BE49-F238E27FC236}">
                <a16:creationId xmlns:a16="http://schemas.microsoft.com/office/drawing/2014/main" id="{327C17D2-C9AD-809F-FDD6-020ADEFF16E5}"/>
              </a:ext>
            </a:extLst>
          </p:cNvPr>
          <p:cNvPicPr>
            <a:picLocks noChangeAspect="1" noChangeArrowheads="1"/>
          </p:cNvPicPr>
          <p:nvPr/>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CD2F2A6B-9DB2-129B-E5D3-76427298AF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0553" y="1311343"/>
            <a:ext cx="4893777" cy="53011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0714281"/>
      </p:ext>
    </p:extLst>
  </p:cSld>
  <p:clrMapOvr>
    <a:masterClrMapping/>
  </p:clrMapOvr>
  <p:transition spd="slow">
    <p:push dir="u"/>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50CFDF12-76D7-25D9-23C2-8F5147274DB2}"/>
              </a:ext>
            </a:extLst>
          </p:cNvPr>
          <p:cNvSpPr txBox="1">
            <a:spLocks/>
          </p:cNvSpPr>
          <p:nvPr/>
        </p:nvSpPr>
        <p:spPr>
          <a:xfrm>
            <a:off x="407706" y="206191"/>
            <a:ext cx="11376587" cy="608101"/>
          </a:xfrm>
          <a:prstGeom prst="rect">
            <a:avLst/>
          </a:prstGeom>
        </p:spPr>
        <p:txBody>
          <a:bodyPr vert="horz" wrap="square" lIns="0" tIns="60953" rIns="121904" bIns="60953" rtlCol="0" anchor="ctr">
            <a:spAutoFit/>
          </a:bodyPr>
          <a:lstStyle>
            <a:lvl1pPr defTabSz="1219018">
              <a:spcBef>
                <a:spcPct val="0"/>
              </a:spcBef>
              <a:buNone/>
              <a:defRPr kumimoji="0" lang="en-US" sz="3000" b="1" i="0" u="none" strike="noStrike" cap="all" spc="0" normalizeH="0" baseline="0" noProof="0" dirty="0" smtClean="0">
                <a:ln>
                  <a:noFill/>
                </a:ln>
                <a:solidFill>
                  <a:schemeClr val="bg1"/>
                </a:solidFill>
                <a:effectLst/>
                <a:uLnTx/>
                <a:uFillTx/>
                <a:latin typeface="Arial Nova" panose="020B0504020202020204" pitchFamily="34" charset="0"/>
                <a:ea typeface="+mj-ea"/>
                <a:cs typeface="+mj-cs"/>
              </a:defRPr>
            </a:lvl1pPr>
          </a:lstStyle>
          <a:p>
            <a:r>
              <a:rPr lang="en-US"/>
              <a:t>CUSTOMER PAIN AREAS</a:t>
            </a:r>
          </a:p>
        </p:txBody>
      </p:sp>
      <p:graphicFrame>
        <p:nvGraphicFramePr>
          <p:cNvPr id="2" name="Diagram 1">
            <a:extLst>
              <a:ext uri="{FF2B5EF4-FFF2-40B4-BE49-F238E27FC236}">
                <a16:creationId xmlns:a16="http://schemas.microsoft.com/office/drawing/2014/main" id="{705B6BF8-10B9-0BAB-A55B-6ED79BDD2406}"/>
              </a:ext>
            </a:extLst>
          </p:cNvPr>
          <p:cNvGraphicFramePr/>
          <p:nvPr>
            <p:extLst>
              <p:ext uri="{D42A27DB-BD31-4B8C-83A1-F6EECF244321}">
                <p14:modId xmlns:p14="http://schemas.microsoft.com/office/powerpoint/2010/main" val="1321920558"/>
              </p:ext>
            </p:extLst>
          </p:nvPr>
        </p:nvGraphicFramePr>
        <p:xfrm>
          <a:off x="407706" y="1079293"/>
          <a:ext cx="11376586" cy="55275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40574012"/>
      </p:ext>
    </p:extLst>
  </p:cSld>
  <p:clrMapOvr>
    <a:masterClrMapping/>
  </p:clrMapOvr>
  <p:transition spd="slow">
    <p:push dir="u"/>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50CFDF12-76D7-25D9-23C2-8F5147274DB2}"/>
              </a:ext>
            </a:extLst>
          </p:cNvPr>
          <p:cNvSpPr txBox="1">
            <a:spLocks/>
          </p:cNvSpPr>
          <p:nvPr/>
        </p:nvSpPr>
        <p:spPr>
          <a:xfrm>
            <a:off x="407706" y="169931"/>
            <a:ext cx="11376587" cy="584761"/>
          </a:xfrm>
          <a:prstGeom prst="rect">
            <a:avLst/>
          </a:prstGeom>
        </p:spPr>
        <p:txBody>
          <a:bodyPr vert="horz" wrap="square" lIns="0" tIns="60953" rIns="121904" bIns="60953" rtlCol="0" anchor="ctr">
            <a:spAutoFit/>
          </a:bodyPr>
          <a:lstStyle>
            <a:lvl1pPr defTabSz="1219018">
              <a:spcBef>
                <a:spcPct val="0"/>
              </a:spcBef>
              <a:buNone/>
              <a:defRPr kumimoji="0" lang="en-US" sz="3000" b="1" i="0" u="none" strike="noStrike" cap="all" spc="0" normalizeH="0" baseline="0" noProof="0" dirty="0" smtClean="0">
                <a:ln>
                  <a:noFill/>
                </a:ln>
                <a:solidFill>
                  <a:schemeClr val="bg1"/>
                </a:solidFill>
                <a:effectLst/>
                <a:uLnTx/>
                <a:uFillTx/>
                <a:latin typeface="Arial Nova" panose="020B0504020202020204" pitchFamily="34" charset="0"/>
                <a:ea typeface="+mj-ea"/>
                <a:cs typeface="+mj-cs"/>
              </a:defRPr>
            </a:lvl1pPr>
          </a:lstStyle>
          <a:p>
            <a:r>
              <a:rPr lang="en-US"/>
              <a:t>MANAGED WIFI – KEY OBJECTIVES</a:t>
            </a:r>
          </a:p>
        </p:txBody>
      </p:sp>
      <p:sp>
        <p:nvSpPr>
          <p:cNvPr id="5" name="Text Placeholder 13">
            <a:extLst>
              <a:ext uri="{FF2B5EF4-FFF2-40B4-BE49-F238E27FC236}">
                <a16:creationId xmlns:a16="http://schemas.microsoft.com/office/drawing/2014/main" id="{92B9CE8C-7CBC-67FC-86A0-07B1FAB3969F}"/>
              </a:ext>
            </a:extLst>
          </p:cNvPr>
          <p:cNvSpPr txBox="1">
            <a:spLocks/>
          </p:cNvSpPr>
          <p:nvPr/>
        </p:nvSpPr>
        <p:spPr>
          <a:xfrm>
            <a:off x="429981" y="970683"/>
            <a:ext cx="5472000" cy="258532"/>
          </a:xfrm>
          <a:prstGeom prst="rect">
            <a:avLst/>
          </a:prstGeom>
          <a:solidFill>
            <a:schemeClr val="accent1">
              <a:lumMod val="75000"/>
            </a:schemeClr>
          </a:solidFill>
        </p:spPr>
        <p:txBody>
          <a:bodyPr/>
          <a:lstStyle>
            <a:lvl1pPr marL="302355" indent="-302355" algn="l" defTabSz="1219018" rtl="0" eaLnBrk="1" latinLnBrk="0" hangingPunct="1">
              <a:lnSpc>
                <a:spcPct val="90000"/>
              </a:lnSpc>
              <a:spcBef>
                <a:spcPts val="800"/>
              </a:spcBef>
              <a:buFont typeface="Arial" pitchFamily="34" charset="0"/>
              <a:buChar char="•"/>
              <a:defRPr sz="2133" kern="1200">
                <a:solidFill>
                  <a:srgbClr val="595959"/>
                </a:solidFill>
                <a:latin typeface="Arial Nova" panose="020B0504020202020204" pitchFamily="34" charset="0"/>
                <a:ea typeface="+mn-ea"/>
                <a:cs typeface="+mn-cs"/>
              </a:defRPr>
            </a:lvl1pPr>
            <a:lvl2pPr marL="758286" indent="-380942" algn="l" defTabSz="1219018" rtl="0" eaLnBrk="1" latinLnBrk="0" hangingPunct="1">
              <a:lnSpc>
                <a:spcPct val="90000"/>
              </a:lnSpc>
              <a:spcBef>
                <a:spcPts val="800"/>
              </a:spcBef>
              <a:buFont typeface="Arial" pitchFamily="34" charset="0"/>
              <a:buChar char="–"/>
              <a:defRPr sz="1867" kern="1200">
                <a:solidFill>
                  <a:srgbClr val="595959"/>
                </a:solidFill>
                <a:latin typeface="Arial Nova" panose="020B0504020202020204" pitchFamily="34" charset="0"/>
                <a:ea typeface="+mn-ea"/>
                <a:cs typeface="+mn-cs"/>
              </a:defRPr>
            </a:lvl2pPr>
            <a:lvl3pPr marL="1523771" indent="-304754" algn="l" defTabSz="1219018" rtl="0" eaLnBrk="1" latinLnBrk="0" hangingPunct="1">
              <a:lnSpc>
                <a:spcPct val="90000"/>
              </a:lnSpc>
              <a:spcBef>
                <a:spcPts val="800"/>
              </a:spcBef>
              <a:buFont typeface="Arial" pitchFamily="34" charset="0"/>
              <a:buChar char="•"/>
              <a:defRPr sz="1600" kern="1200">
                <a:solidFill>
                  <a:srgbClr val="595959"/>
                </a:solidFill>
                <a:latin typeface="Trebuchet MS" pitchFamily="34" charset="0"/>
                <a:ea typeface="+mn-ea"/>
                <a:cs typeface="+mn-cs"/>
              </a:defRPr>
            </a:lvl3pPr>
            <a:lvl4pPr marL="2133280"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4pPr>
            <a:lvl5pPr marL="2742789" indent="-304754" algn="l" defTabSz="1219018" rtl="0" eaLnBrk="1" latinLnBrk="0" hangingPunct="1">
              <a:lnSpc>
                <a:spcPct val="90000"/>
              </a:lnSpc>
              <a:spcBef>
                <a:spcPts val="800"/>
              </a:spcBef>
              <a:buFont typeface="Arial" pitchFamily="34" charset="0"/>
              <a:buChar char="»"/>
              <a:defRPr sz="1467" kern="1200">
                <a:solidFill>
                  <a:srgbClr val="595959"/>
                </a:solidFill>
                <a:latin typeface="Trebuchet MS" pitchFamily="34" charset="0"/>
                <a:ea typeface="+mn-ea"/>
                <a:cs typeface="+mn-cs"/>
              </a:defRPr>
            </a:lvl5pPr>
            <a:lvl6pPr marL="3352298"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1806"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315"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0824" indent="-304754" algn="l" defTabSz="1219018"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a:buNone/>
            </a:pPr>
            <a:r>
              <a:rPr lang="en-US" sz="1600">
                <a:solidFill>
                  <a:schemeClr val="bg1"/>
                </a:solidFill>
                <a:cs typeface="Segoe UI" panose="020B0502040204020203" pitchFamily="34" charset="0"/>
              </a:rPr>
              <a:t>IT OBJECTIVE</a:t>
            </a:r>
          </a:p>
        </p:txBody>
      </p:sp>
      <p:sp>
        <p:nvSpPr>
          <p:cNvPr id="6" name="Content Placeholder 11">
            <a:extLst>
              <a:ext uri="{FF2B5EF4-FFF2-40B4-BE49-F238E27FC236}">
                <a16:creationId xmlns:a16="http://schemas.microsoft.com/office/drawing/2014/main" id="{38C7CFB8-67CB-0661-C7DF-42C1B2AEBC30}"/>
              </a:ext>
            </a:extLst>
          </p:cNvPr>
          <p:cNvSpPr txBox="1">
            <a:spLocks/>
          </p:cNvSpPr>
          <p:nvPr/>
        </p:nvSpPr>
        <p:spPr>
          <a:xfrm>
            <a:off x="429981" y="1322664"/>
            <a:ext cx="5472000" cy="5028053"/>
          </a:xfrm>
          <a:prstGeom prst="rect">
            <a:avLst/>
          </a:prstGeom>
          <a:noFill/>
          <a:ln>
            <a:solidFill>
              <a:schemeClr val="bg1"/>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a:noAutofit/>
          </a:bodyPr>
          <a:lstStyle>
            <a:lvl1pPr marL="302355" indent="-302355" algn="l" defTabSz="1219018" rtl="0" eaLnBrk="1" latinLnBrk="0" hangingPunct="1">
              <a:lnSpc>
                <a:spcPct val="90000"/>
              </a:lnSpc>
              <a:spcBef>
                <a:spcPts val="800"/>
              </a:spcBef>
              <a:buFont typeface="Arial" pitchFamily="34" charset="0"/>
              <a:buChar char="•"/>
              <a:defRPr sz="2133" kern="1200">
                <a:solidFill>
                  <a:schemeClr val="dk1"/>
                </a:solidFill>
                <a:latin typeface="+mn-lt"/>
                <a:ea typeface="+mn-ea"/>
                <a:cs typeface="+mn-cs"/>
              </a:defRPr>
            </a:lvl1pPr>
            <a:lvl2pPr marL="758286" indent="-380942" algn="l" defTabSz="1219018" rtl="0" eaLnBrk="1" latinLnBrk="0" hangingPunct="1">
              <a:lnSpc>
                <a:spcPct val="90000"/>
              </a:lnSpc>
              <a:spcBef>
                <a:spcPts val="800"/>
              </a:spcBef>
              <a:buFont typeface="Arial" pitchFamily="34" charset="0"/>
              <a:buChar char="–"/>
              <a:defRPr sz="1867" kern="1200">
                <a:solidFill>
                  <a:schemeClr val="dk1"/>
                </a:solidFill>
                <a:latin typeface="+mn-lt"/>
                <a:ea typeface="+mn-ea"/>
                <a:cs typeface="+mn-cs"/>
              </a:defRPr>
            </a:lvl2pPr>
            <a:lvl3pPr marL="1523771" indent="-304754" algn="l" defTabSz="1219018" rtl="0" eaLnBrk="1" latinLnBrk="0" hangingPunct="1">
              <a:lnSpc>
                <a:spcPct val="90000"/>
              </a:lnSpc>
              <a:spcBef>
                <a:spcPts val="800"/>
              </a:spcBef>
              <a:buFont typeface="Arial" pitchFamily="34" charset="0"/>
              <a:buChar char="•"/>
              <a:defRPr sz="1600" kern="1200">
                <a:solidFill>
                  <a:schemeClr val="dk1"/>
                </a:solidFill>
                <a:latin typeface="+mn-lt"/>
                <a:ea typeface="+mn-ea"/>
                <a:cs typeface="+mn-cs"/>
              </a:defRPr>
            </a:lvl3pPr>
            <a:lvl4pPr marL="2133280" indent="-304754" algn="l" defTabSz="1219018" rtl="0" eaLnBrk="1" latinLnBrk="0" hangingPunct="1">
              <a:lnSpc>
                <a:spcPct val="90000"/>
              </a:lnSpc>
              <a:spcBef>
                <a:spcPts val="800"/>
              </a:spcBef>
              <a:buFont typeface="Arial" pitchFamily="34" charset="0"/>
              <a:buChar char="–"/>
              <a:defRPr sz="1467" kern="1200">
                <a:solidFill>
                  <a:schemeClr val="dk1"/>
                </a:solidFill>
                <a:latin typeface="+mn-lt"/>
                <a:ea typeface="+mn-ea"/>
                <a:cs typeface="+mn-cs"/>
              </a:defRPr>
            </a:lvl4pPr>
            <a:lvl5pPr marL="2742789" indent="-304754" algn="l" defTabSz="1219018" rtl="0" eaLnBrk="1" latinLnBrk="0" hangingPunct="1">
              <a:lnSpc>
                <a:spcPct val="90000"/>
              </a:lnSpc>
              <a:spcBef>
                <a:spcPts val="800"/>
              </a:spcBef>
              <a:buFont typeface="Arial" pitchFamily="34" charset="0"/>
              <a:buChar char="»"/>
              <a:defRPr sz="1467" kern="1200">
                <a:solidFill>
                  <a:schemeClr val="dk1"/>
                </a:solidFill>
                <a:latin typeface="+mn-lt"/>
                <a:ea typeface="+mn-ea"/>
                <a:cs typeface="+mn-cs"/>
              </a:defRPr>
            </a:lvl5pPr>
            <a:lvl6pPr marL="3352298" indent="-304754" algn="l" defTabSz="1219018" rtl="0" eaLnBrk="1" latinLnBrk="0" hangingPunct="1">
              <a:spcBef>
                <a:spcPct val="20000"/>
              </a:spcBef>
              <a:buFont typeface="Arial" pitchFamily="34" charset="0"/>
              <a:buChar char="•"/>
              <a:defRPr sz="2667" kern="1200">
                <a:solidFill>
                  <a:schemeClr val="dk1"/>
                </a:solidFill>
                <a:latin typeface="+mn-lt"/>
                <a:ea typeface="+mn-ea"/>
                <a:cs typeface="+mn-cs"/>
              </a:defRPr>
            </a:lvl6pPr>
            <a:lvl7pPr marL="3961806" indent="-304754" algn="l" defTabSz="1219018" rtl="0" eaLnBrk="1" latinLnBrk="0" hangingPunct="1">
              <a:spcBef>
                <a:spcPct val="20000"/>
              </a:spcBef>
              <a:buFont typeface="Arial" pitchFamily="34" charset="0"/>
              <a:buChar char="•"/>
              <a:defRPr sz="2667" kern="1200">
                <a:solidFill>
                  <a:schemeClr val="dk1"/>
                </a:solidFill>
                <a:latin typeface="+mn-lt"/>
                <a:ea typeface="+mn-ea"/>
                <a:cs typeface="+mn-cs"/>
              </a:defRPr>
            </a:lvl7pPr>
            <a:lvl8pPr marL="4571315" indent="-304754" algn="l" defTabSz="1219018" rtl="0" eaLnBrk="1" latinLnBrk="0" hangingPunct="1">
              <a:spcBef>
                <a:spcPct val="20000"/>
              </a:spcBef>
              <a:buFont typeface="Arial" pitchFamily="34" charset="0"/>
              <a:buChar char="•"/>
              <a:defRPr sz="2667" kern="1200">
                <a:solidFill>
                  <a:schemeClr val="dk1"/>
                </a:solidFill>
                <a:latin typeface="+mn-lt"/>
                <a:ea typeface="+mn-ea"/>
                <a:cs typeface="+mn-cs"/>
              </a:defRPr>
            </a:lvl8pPr>
            <a:lvl9pPr marL="5180824" indent="-304754" algn="l" defTabSz="1219018" rtl="0" eaLnBrk="1" latinLnBrk="0" hangingPunct="1">
              <a:spcBef>
                <a:spcPct val="20000"/>
              </a:spcBef>
              <a:buFont typeface="Arial" pitchFamily="34" charset="0"/>
              <a:buChar char="•"/>
              <a:defRPr sz="2667" kern="1200">
                <a:solidFill>
                  <a:schemeClr val="dk1"/>
                </a:solidFill>
                <a:latin typeface="+mn-lt"/>
                <a:ea typeface="+mn-ea"/>
                <a:cs typeface="+mn-cs"/>
              </a:defRPr>
            </a:lvl9pPr>
          </a:lstStyle>
          <a:p>
            <a:pPr marL="0" indent="0">
              <a:spcBef>
                <a:spcPts val="200"/>
              </a:spcBef>
              <a:spcAft>
                <a:spcPts val="200"/>
              </a:spcAft>
              <a:buFont typeface="Arial" pitchFamily="34" charset="0"/>
              <a:buNone/>
            </a:pPr>
            <a:endParaRPr lang="en-US" sz="600">
              <a:solidFill>
                <a:schemeClr val="bg1"/>
              </a:solidFill>
              <a:latin typeface="Arial Nova" panose="020B0504020202020204" pitchFamily="34" charset="0"/>
              <a:cs typeface="Segoe UI" panose="020B0502040204020203" pitchFamily="34" charset="0"/>
            </a:endParaRPr>
          </a:p>
          <a:p>
            <a:pPr algn="just">
              <a:spcBef>
                <a:spcPts val="200"/>
              </a:spcBef>
              <a:spcAft>
                <a:spcPts val="200"/>
              </a:spcAft>
            </a:pPr>
            <a:r>
              <a:rPr lang="en-US" sz="1400" b="1">
                <a:solidFill>
                  <a:schemeClr val="bg1"/>
                </a:solidFill>
                <a:latin typeface="Arial Nova" panose="020B0504020202020204" pitchFamily="34" charset="0"/>
                <a:cs typeface="Segoe UI" panose="020B0502040204020203" pitchFamily="34" charset="0"/>
              </a:rPr>
              <a:t>Uptime</a:t>
            </a:r>
            <a:r>
              <a:rPr lang="en-US" sz="1400">
                <a:solidFill>
                  <a:schemeClr val="bg1"/>
                </a:solidFill>
                <a:latin typeface="Arial Nova" panose="020B0504020202020204" pitchFamily="34" charset="0"/>
                <a:cs typeface="Segoe UI" panose="020B0502040204020203" pitchFamily="34" charset="0"/>
              </a:rPr>
              <a:t> </a:t>
            </a:r>
            <a:r>
              <a:rPr lang="en-US" sz="1400">
                <a:solidFill>
                  <a:schemeClr val="bg1"/>
                </a:solidFill>
                <a:latin typeface="Arial Nova" panose="020B0504020202020204" pitchFamily="34" charset="0"/>
                <a:cs typeface="Segoe UI" panose="020B0502040204020203" pitchFamily="34" charset="0"/>
                <a:sym typeface="Wingdings" panose="05000000000000000000" pitchFamily="2" charset="2"/>
              </a:rPr>
              <a:t> </a:t>
            </a:r>
            <a:r>
              <a:rPr lang="en-US" sz="1400">
                <a:solidFill>
                  <a:schemeClr val="bg1"/>
                </a:solidFill>
                <a:latin typeface="Arial Nova" panose="020B0504020202020204" pitchFamily="34" charset="0"/>
                <a:cs typeface="Segoe UI" panose="020B0502040204020203" pitchFamily="34" charset="0"/>
              </a:rPr>
              <a:t>High uptime, preferably 99.99%.</a:t>
            </a:r>
          </a:p>
          <a:p>
            <a:pPr algn="just">
              <a:spcBef>
                <a:spcPts val="200"/>
              </a:spcBef>
              <a:spcAft>
                <a:spcPts val="200"/>
              </a:spcAft>
            </a:pPr>
            <a:endParaRPr lang="en-US" sz="1400">
              <a:solidFill>
                <a:schemeClr val="bg1"/>
              </a:solidFill>
              <a:latin typeface="Arial Nova" panose="020B0504020202020204" pitchFamily="34" charset="0"/>
              <a:cs typeface="Segoe UI" panose="020B0502040204020203" pitchFamily="34" charset="0"/>
            </a:endParaRPr>
          </a:p>
          <a:p>
            <a:pPr algn="just">
              <a:spcBef>
                <a:spcPts val="200"/>
              </a:spcBef>
              <a:spcAft>
                <a:spcPts val="200"/>
              </a:spcAft>
            </a:pPr>
            <a:r>
              <a:rPr lang="en-US" sz="1400" b="1">
                <a:solidFill>
                  <a:schemeClr val="bg1"/>
                </a:solidFill>
                <a:latin typeface="Arial Nova" panose="020B0504020202020204" pitchFamily="34" charset="0"/>
                <a:cs typeface="Segoe UI" panose="020B0502040204020203" pitchFamily="34" charset="0"/>
              </a:rPr>
              <a:t>Coverage</a:t>
            </a:r>
            <a:r>
              <a:rPr lang="en-US" sz="1400">
                <a:solidFill>
                  <a:schemeClr val="bg1"/>
                </a:solidFill>
                <a:latin typeface="Arial Nova" panose="020B0504020202020204" pitchFamily="34" charset="0"/>
                <a:cs typeface="Segoe UI" panose="020B0502040204020203" pitchFamily="34" charset="0"/>
              </a:rPr>
              <a:t> </a:t>
            </a:r>
            <a:r>
              <a:rPr lang="en-US" sz="1400">
                <a:solidFill>
                  <a:schemeClr val="bg1"/>
                </a:solidFill>
                <a:latin typeface="Arial Nova" panose="020B0504020202020204" pitchFamily="34" charset="0"/>
                <a:cs typeface="Segoe UI" panose="020B0502040204020203" pitchFamily="34" charset="0"/>
                <a:sym typeface="Wingdings" panose="05000000000000000000" pitchFamily="2" charset="2"/>
              </a:rPr>
              <a:t> </a:t>
            </a:r>
            <a:r>
              <a:rPr lang="en-US" sz="1400">
                <a:solidFill>
                  <a:schemeClr val="bg1"/>
                </a:solidFill>
                <a:latin typeface="Arial Nova" panose="020B0504020202020204" pitchFamily="34" charset="0"/>
                <a:cs typeface="Segoe UI" panose="020B0502040204020203" pitchFamily="34" charset="0"/>
              </a:rPr>
              <a:t>100% coverage across all locations with the help of floor plan survey and heat maps to determine the exact count of APs required.</a:t>
            </a:r>
          </a:p>
          <a:p>
            <a:pPr algn="just">
              <a:spcBef>
                <a:spcPts val="200"/>
              </a:spcBef>
              <a:spcAft>
                <a:spcPts val="200"/>
              </a:spcAft>
            </a:pPr>
            <a:endParaRPr lang="en-US" sz="1400">
              <a:solidFill>
                <a:schemeClr val="bg1"/>
              </a:solidFill>
              <a:latin typeface="Arial Nova" panose="020B0504020202020204" pitchFamily="34" charset="0"/>
              <a:cs typeface="Segoe UI" panose="020B0502040204020203" pitchFamily="34" charset="0"/>
            </a:endParaRPr>
          </a:p>
          <a:p>
            <a:pPr algn="just">
              <a:spcBef>
                <a:spcPts val="200"/>
              </a:spcBef>
              <a:spcAft>
                <a:spcPts val="200"/>
              </a:spcAft>
            </a:pPr>
            <a:r>
              <a:rPr lang="en-US" sz="1400" b="1">
                <a:solidFill>
                  <a:schemeClr val="bg1"/>
                </a:solidFill>
                <a:latin typeface="Arial Nova" panose="020B0504020202020204" pitchFamily="34" charset="0"/>
                <a:cs typeface="Segoe UI" panose="020B0502040204020203" pitchFamily="34" charset="0"/>
              </a:rPr>
              <a:t>Security</a:t>
            </a:r>
            <a:r>
              <a:rPr lang="en-US" sz="1400">
                <a:solidFill>
                  <a:schemeClr val="bg1"/>
                </a:solidFill>
                <a:latin typeface="Arial Nova" panose="020B0504020202020204" pitchFamily="34" charset="0"/>
                <a:cs typeface="Segoe UI" panose="020B0502040204020203" pitchFamily="34" charset="0"/>
              </a:rPr>
              <a:t> </a:t>
            </a:r>
            <a:r>
              <a:rPr lang="en-US" sz="1400">
                <a:solidFill>
                  <a:schemeClr val="bg1"/>
                </a:solidFill>
                <a:latin typeface="Arial Nova" panose="020B0504020202020204" pitchFamily="34" charset="0"/>
                <a:cs typeface="Segoe UI" panose="020B0502040204020203" pitchFamily="34" charset="0"/>
                <a:sym typeface="Wingdings" panose="05000000000000000000" pitchFamily="2" charset="2"/>
              </a:rPr>
              <a:t> </a:t>
            </a:r>
            <a:r>
              <a:rPr lang="en-US" sz="1400">
                <a:solidFill>
                  <a:schemeClr val="bg1"/>
                </a:solidFill>
                <a:latin typeface="Arial Nova" panose="020B0504020202020204" pitchFamily="34" charset="0"/>
                <a:cs typeface="Segoe UI" panose="020B0502040204020203" pitchFamily="34" charset="0"/>
              </a:rPr>
              <a:t>Integration with AD &amp; Security systems &amp; policies for seamless &amp; secured access for all employees, guests.</a:t>
            </a:r>
          </a:p>
          <a:p>
            <a:pPr algn="just">
              <a:spcBef>
                <a:spcPts val="200"/>
              </a:spcBef>
              <a:spcAft>
                <a:spcPts val="200"/>
              </a:spcAft>
            </a:pPr>
            <a:endParaRPr lang="en-US" sz="1400">
              <a:solidFill>
                <a:schemeClr val="bg1"/>
              </a:solidFill>
              <a:latin typeface="Arial Nova" panose="020B0504020202020204" pitchFamily="34" charset="0"/>
              <a:cs typeface="Segoe UI" panose="020B0502040204020203" pitchFamily="34" charset="0"/>
            </a:endParaRPr>
          </a:p>
          <a:p>
            <a:pPr algn="just">
              <a:spcBef>
                <a:spcPts val="200"/>
              </a:spcBef>
              <a:spcAft>
                <a:spcPts val="200"/>
              </a:spcAft>
            </a:pPr>
            <a:r>
              <a:rPr lang="en-US" sz="1400" b="1">
                <a:solidFill>
                  <a:schemeClr val="bg1"/>
                </a:solidFill>
                <a:latin typeface="Arial Nova" panose="020B0504020202020204" pitchFamily="34" charset="0"/>
                <a:cs typeface="Segoe UI" panose="020B0502040204020203" pitchFamily="34" charset="0"/>
              </a:rPr>
              <a:t>Scalability</a:t>
            </a:r>
            <a:r>
              <a:rPr lang="en-US" sz="1400">
                <a:solidFill>
                  <a:schemeClr val="bg1"/>
                </a:solidFill>
                <a:latin typeface="Arial Nova" panose="020B0504020202020204" pitchFamily="34" charset="0"/>
                <a:cs typeface="Segoe UI" panose="020B0502040204020203" pitchFamily="34" charset="0"/>
              </a:rPr>
              <a:t> </a:t>
            </a:r>
            <a:r>
              <a:rPr lang="en-US" sz="1400">
                <a:solidFill>
                  <a:schemeClr val="bg1"/>
                </a:solidFill>
                <a:latin typeface="Arial Nova" panose="020B0504020202020204" pitchFamily="34" charset="0"/>
                <a:cs typeface="Segoe UI" panose="020B0502040204020203" pitchFamily="34" charset="0"/>
                <a:sym typeface="Wingdings" panose="05000000000000000000" pitchFamily="2" charset="2"/>
              </a:rPr>
              <a:t> </a:t>
            </a:r>
            <a:r>
              <a:rPr lang="en-US" sz="1400">
                <a:solidFill>
                  <a:schemeClr val="bg1"/>
                </a:solidFill>
                <a:latin typeface="Arial Nova" panose="020B0504020202020204" pitchFamily="34" charset="0"/>
                <a:cs typeface="Segoe UI" panose="020B0502040204020203" pitchFamily="34" charset="0"/>
              </a:rPr>
              <a:t>Highly scalable system that can be rolled out PAN India </a:t>
            </a:r>
          </a:p>
          <a:p>
            <a:pPr algn="just">
              <a:spcBef>
                <a:spcPts val="200"/>
              </a:spcBef>
              <a:spcAft>
                <a:spcPts val="200"/>
              </a:spcAft>
            </a:pPr>
            <a:endParaRPr lang="en-US" sz="1400">
              <a:solidFill>
                <a:schemeClr val="bg1"/>
              </a:solidFill>
              <a:latin typeface="Arial Nova" panose="020B0504020202020204" pitchFamily="34" charset="0"/>
              <a:cs typeface="Segoe UI" panose="020B0502040204020203" pitchFamily="34" charset="0"/>
            </a:endParaRPr>
          </a:p>
          <a:p>
            <a:pPr algn="just">
              <a:spcBef>
                <a:spcPts val="200"/>
              </a:spcBef>
              <a:spcAft>
                <a:spcPts val="200"/>
              </a:spcAft>
            </a:pPr>
            <a:r>
              <a:rPr lang="en-US" sz="1400" b="1">
                <a:solidFill>
                  <a:schemeClr val="bg1"/>
                </a:solidFill>
                <a:latin typeface="Arial Nova" panose="020B0504020202020204" pitchFamily="34" charset="0"/>
                <a:cs typeface="Segoe UI" panose="020B0502040204020203" pitchFamily="34" charset="0"/>
              </a:rPr>
              <a:t>User Access</a:t>
            </a:r>
            <a:r>
              <a:rPr lang="en-US" sz="1400">
                <a:solidFill>
                  <a:schemeClr val="bg1"/>
                </a:solidFill>
                <a:latin typeface="Arial Nova" panose="020B0504020202020204" pitchFamily="34" charset="0"/>
                <a:cs typeface="Segoe UI" panose="020B0502040204020203" pitchFamily="34" charset="0"/>
              </a:rPr>
              <a:t> </a:t>
            </a:r>
            <a:r>
              <a:rPr lang="en-US" sz="1400">
                <a:solidFill>
                  <a:schemeClr val="bg1"/>
                </a:solidFill>
                <a:latin typeface="Arial Nova" panose="020B0504020202020204" pitchFamily="34" charset="0"/>
                <a:cs typeface="Segoe UI" panose="020B0502040204020203" pitchFamily="34" charset="0"/>
                <a:sym typeface="Wingdings" panose="05000000000000000000" pitchFamily="2" charset="2"/>
              </a:rPr>
              <a:t> </a:t>
            </a:r>
            <a:r>
              <a:rPr lang="en-US" sz="1400">
                <a:solidFill>
                  <a:schemeClr val="bg1"/>
                </a:solidFill>
                <a:latin typeface="Arial Nova" panose="020B0504020202020204" pitchFamily="34" charset="0"/>
                <a:cs typeface="Segoe UI" panose="020B0502040204020203" pitchFamily="34" charset="0"/>
              </a:rPr>
              <a:t>Seamless access for employees &amp; guests across locations, as per their profile and access policies, with freedom to use their own devices. </a:t>
            </a:r>
          </a:p>
          <a:p>
            <a:pPr algn="just">
              <a:spcBef>
                <a:spcPts val="200"/>
              </a:spcBef>
              <a:spcAft>
                <a:spcPts val="200"/>
              </a:spcAft>
            </a:pPr>
            <a:endParaRPr lang="en-US" sz="1400">
              <a:solidFill>
                <a:schemeClr val="bg1"/>
              </a:solidFill>
              <a:latin typeface="Arial Nova" panose="020B0504020202020204" pitchFamily="34" charset="0"/>
              <a:cs typeface="Segoe UI" panose="020B0502040204020203" pitchFamily="34" charset="0"/>
            </a:endParaRPr>
          </a:p>
          <a:p>
            <a:pPr algn="just">
              <a:spcBef>
                <a:spcPts val="200"/>
              </a:spcBef>
              <a:spcAft>
                <a:spcPts val="200"/>
              </a:spcAft>
            </a:pPr>
            <a:r>
              <a:rPr lang="en-US" sz="1400" b="1">
                <a:solidFill>
                  <a:schemeClr val="bg1"/>
                </a:solidFill>
                <a:latin typeface="Arial Nova" panose="020B0504020202020204" pitchFamily="34" charset="0"/>
                <a:cs typeface="Segoe UI" panose="020B0502040204020203" pitchFamily="34" charset="0"/>
              </a:rPr>
              <a:t>Monitoring &amp; Management</a:t>
            </a:r>
            <a:r>
              <a:rPr lang="en-US" sz="1400">
                <a:solidFill>
                  <a:schemeClr val="bg1"/>
                </a:solidFill>
                <a:latin typeface="Arial Nova" panose="020B0504020202020204" pitchFamily="34" charset="0"/>
                <a:cs typeface="Segoe UI" panose="020B0502040204020203" pitchFamily="34" charset="0"/>
              </a:rPr>
              <a:t> </a:t>
            </a:r>
            <a:r>
              <a:rPr lang="en-US" sz="1400">
                <a:solidFill>
                  <a:schemeClr val="bg1"/>
                </a:solidFill>
                <a:latin typeface="Arial Nova" panose="020B0504020202020204" pitchFamily="34" charset="0"/>
                <a:cs typeface="Segoe UI" panose="020B0502040204020203" pitchFamily="34" charset="0"/>
                <a:sym typeface="Wingdings" panose="05000000000000000000" pitchFamily="2" charset="2"/>
              </a:rPr>
              <a:t> </a:t>
            </a:r>
            <a:r>
              <a:rPr lang="en-US" sz="1400">
                <a:solidFill>
                  <a:schemeClr val="bg1"/>
                </a:solidFill>
                <a:latin typeface="Arial Nova" panose="020B0504020202020204" pitchFamily="34" charset="0"/>
                <a:cs typeface="Segoe UI" panose="020B0502040204020203" pitchFamily="34" charset="0"/>
              </a:rPr>
              <a:t>Real time monitoring, management &amp; reporting (on users, applications, bandwidth, security) from a single dashboard for countrywide visibility,</a:t>
            </a:r>
          </a:p>
          <a:p>
            <a:pPr algn="just">
              <a:spcBef>
                <a:spcPts val="200"/>
              </a:spcBef>
              <a:spcAft>
                <a:spcPts val="200"/>
              </a:spcAft>
            </a:pPr>
            <a:endParaRPr lang="en-US" sz="1400">
              <a:solidFill>
                <a:schemeClr val="bg1"/>
              </a:solidFill>
              <a:latin typeface="Arial Nova" panose="020B0504020202020204" pitchFamily="34" charset="0"/>
              <a:cs typeface="Segoe UI" panose="020B0502040204020203" pitchFamily="34" charset="0"/>
            </a:endParaRPr>
          </a:p>
          <a:p>
            <a:pPr algn="just">
              <a:spcBef>
                <a:spcPts val="200"/>
              </a:spcBef>
              <a:spcAft>
                <a:spcPts val="200"/>
              </a:spcAft>
            </a:pPr>
            <a:r>
              <a:rPr lang="en-US" sz="1400" b="1">
                <a:solidFill>
                  <a:schemeClr val="bg1"/>
                </a:solidFill>
                <a:latin typeface="Arial Nova" panose="020B0504020202020204" pitchFamily="34" charset="0"/>
                <a:cs typeface="Segoe UI" panose="020B0502040204020203" pitchFamily="34" charset="0"/>
              </a:rPr>
              <a:t>SLA</a:t>
            </a:r>
            <a:r>
              <a:rPr lang="en-US" sz="1400">
                <a:solidFill>
                  <a:schemeClr val="bg1"/>
                </a:solidFill>
                <a:latin typeface="Arial Nova" panose="020B0504020202020204" pitchFamily="34" charset="0"/>
                <a:cs typeface="Segoe UI" panose="020B0502040204020203" pitchFamily="34" charset="0"/>
              </a:rPr>
              <a:t> </a:t>
            </a:r>
            <a:r>
              <a:rPr lang="en-US" sz="1400">
                <a:solidFill>
                  <a:schemeClr val="bg1"/>
                </a:solidFill>
                <a:latin typeface="Arial Nova" panose="020B0504020202020204" pitchFamily="34" charset="0"/>
                <a:cs typeface="Segoe UI" panose="020B0502040204020203" pitchFamily="34" charset="0"/>
                <a:sym typeface="Wingdings" panose="05000000000000000000" pitchFamily="2" charset="2"/>
              </a:rPr>
              <a:t> </a:t>
            </a:r>
            <a:r>
              <a:rPr lang="en-US" sz="1400">
                <a:solidFill>
                  <a:schemeClr val="bg1"/>
                </a:solidFill>
                <a:latin typeface="Arial Nova" panose="020B0504020202020204" pitchFamily="34" charset="0"/>
                <a:cs typeface="Segoe UI" panose="020B0502040204020203" pitchFamily="34" charset="0"/>
              </a:rPr>
              <a:t>End-to-end responsibility on a single vendor with SLA.</a:t>
            </a:r>
          </a:p>
        </p:txBody>
      </p:sp>
      <p:sp>
        <p:nvSpPr>
          <p:cNvPr id="8" name="Content Placeholder 12">
            <a:extLst>
              <a:ext uri="{FF2B5EF4-FFF2-40B4-BE49-F238E27FC236}">
                <a16:creationId xmlns:a16="http://schemas.microsoft.com/office/drawing/2014/main" id="{A9B1BD9E-A6BF-AE3D-BE80-A63E88BFFEB5}"/>
              </a:ext>
            </a:extLst>
          </p:cNvPr>
          <p:cNvSpPr txBox="1">
            <a:spLocks/>
          </p:cNvSpPr>
          <p:nvPr/>
        </p:nvSpPr>
        <p:spPr>
          <a:xfrm>
            <a:off x="6290020" y="1261329"/>
            <a:ext cx="5448000" cy="5089388"/>
          </a:xfrm>
          <a:prstGeom prst="rect">
            <a:avLst/>
          </a:prstGeom>
          <a:noFill/>
          <a:ln>
            <a:solidFill>
              <a:schemeClr val="bg1"/>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a:noAutofit/>
          </a:bodyPr>
          <a:lstStyle>
            <a:lvl1pPr marL="302355" indent="-302355" algn="l" defTabSz="1219018" rtl="0" eaLnBrk="1" latinLnBrk="0" hangingPunct="1">
              <a:lnSpc>
                <a:spcPct val="90000"/>
              </a:lnSpc>
              <a:spcBef>
                <a:spcPts val="800"/>
              </a:spcBef>
              <a:buFont typeface="Arial" pitchFamily="34" charset="0"/>
              <a:buChar char="•"/>
              <a:defRPr sz="2133" kern="1200">
                <a:solidFill>
                  <a:schemeClr val="dk1"/>
                </a:solidFill>
                <a:latin typeface="+mn-lt"/>
                <a:ea typeface="+mn-ea"/>
                <a:cs typeface="+mn-cs"/>
              </a:defRPr>
            </a:lvl1pPr>
            <a:lvl2pPr marL="758286" indent="-380942" algn="l" defTabSz="1219018" rtl="0" eaLnBrk="1" latinLnBrk="0" hangingPunct="1">
              <a:lnSpc>
                <a:spcPct val="90000"/>
              </a:lnSpc>
              <a:spcBef>
                <a:spcPts val="800"/>
              </a:spcBef>
              <a:buFont typeface="Arial" pitchFamily="34" charset="0"/>
              <a:buChar char="–"/>
              <a:defRPr sz="1867" kern="1200">
                <a:solidFill>
                  <a:schemeClr val="dk1"/>
                </a:solidFill>
                <a:latin typeface="+mn-lt"/>
                <a:ea typeface="+mn-ea"/>
                <a:cs typeface="+mn-cs"/>
              </a:defRPr>
            </a:lvl2pPr>
            <a:lvl3pPr marL="1523771" indent="-304754" algn="l" defTabSz="1219018" rtl="0" eaLnBrk="1" latinLnBrk="0" hangingPunct="1">
              <a:lnSpc>
                <a:spcPct val="90000"/>
              </a:lnSpc>
              <a:spcBef>
                <a:spcPts val="800"/>
              </a:spcBef>
              <a:buFont typeface="Arial" pitchFamily="34" charset="0"/>
              <a:buChar char="•"/>
              <a:defRPr sz="1600" kern="1200">
                <a:solidFill>
                  <a:schemeClr val="dk1"/>
                </a:solidFill>
                <a:latin typeface="+mn-lt"/>
                <a:ea typeface="+mn-ea"/>
                <a:cs typeface="+mn-cs"/>
              </a:defRPr>
            </a:lvl3pPr>
            <a:lvl4pPr marL="2133280" indent="-304754" algn="l" defTabSz="1219018" rtl="0" eaLnBrk="1" latinLnBrk="0" hangingPunct="1">
              <a:lnSpc>
                <a:spcPct val="90000"/>
              </a:lnSpc>
              <a:spcBef>
                <a:spcPts val="800"/>
              </a:spcBef>
              <a:buFont typeface="Arial" pitchFamily="34" charset="0"/>
              <a:buChar char="–"/>
              <a:defRPr sz="1467" kern="1200">
                <a:solidFill>
                  <a:schemeClr val="dk1"/>
                </a:solidFill>
                <a:latin typeface="+mn-lt"/>
                <a:ea typeface="+mn-ea"/>
                <a:cs typeface="+mn-cs"/>
              </a:defRPr>
            </a:lvl4pPr>
            <a:lvl5pPr marL="2742789" indent="-304754" algn="l" defTabSz="1219018" rtl="0" eaLnBrk="1" latinLnBrk="0" hangingPunct="1">
              <a:lnSpc>
                <a:spcPct val="90000"/>
              </a:lnSpc>
              <a:spcBef>
                <a:spcPts val="800"/>
              </a:spcBef>
              <a:buFont typeface="Arial" pitchFamily="34" charset="0"/>
              <a:buChar char="»"/>
              <a:defRPr sz="1467" kern="1200">
                <a:solidFill>
                  <a:schemeClr val="dk1"/>
                </a:solidFill>
                <a:latin typeface="+mn-lt"/>
                <a:ea typeface="+mn-ea"/>
                <a:cs typeface="+mn-cs"/>
              </a:defRPr>
            </a:lvl5pPr>
            <a:lvl6pPr marL="3352298" indent="-304754" algn="l" defTabSz="1219018" rtl="0" eaLnBrk="1" latinLnBrk="0" hangingPunct="1">
              <a:spcBef>
                <a:spcPct val="20000"/>
              </a:spcBef>
              <a:buFont typeface="Arial" pitchFamily="34" charset="0"/>
              <a:buChar char="•"/>
              <a:defRPr sz="2667" kern="1200">
                <a:solidFill>
                  <a:schemeClr val="dk1"/>
                </a:solidFill>
                <a:latin typeface="+mn-lt"/>
                <a:ea typeface="+mn-ea"/>
                <a:cs typeface="+mn-cs"/>
              </a:defRPr>
            </a:lvl6pPr>
            <a:lvl7pPr marL="3961806" indent="-304754" algn="l" defTabSz="1219018" rtl="0" eaLnBrk="1" latinLnBrk="0" hangingPunct="1">
              <a:spcBef>
                <a:spcPct val="20000"/>
              </a:spcBef>
              <a:buFont typeface="Arial" pitchFamily="34" charset="0"/>
              <a:buChar char="•"/>
              <a:defRPr sz="2667" kern="1200">
                <a:solidFill>
                  <a:schemeClr val="dk1"/>
                </a:solidFill>
                <a:latin typeface="+mn-lt"/>
                <a:ea typeface="+mn-ea"/>
                <a:cs typeface="+mn-cs"/>
              </a:defRPr>
            </a:lvl7pPr>
            <a:lvl8pPr marL="4571315" indent="-304754" algn="l" defTabSz="1219018" rtl="0" eaLnBrk="1" latinLnBrk="0" hangingPunct="1">
              <a:spcBef>
                <a:spcPct val="20000"/>
              </a:spcBef>
              <a:buFont typeface="Arial" pitchFamily="34" charset="0"/>
              <a:buChar char="•"/>
              <a:defRPr sz="2667" kern="1200">
                <a:solidFill>
                  <a:schemeClr val="dk1"/>
                </a:solidFill>
                <a:latin typeface="+mn-lt"/>
                <a:ea typeface="+mn-ea"/>
                <a:cs typeface="+mn-cs"/>
              </a:defRPr>
            </a:lvl8pPr>
            <a:lvl9pPr marL="5180824" indent="-304754" algn="l" defTabSz="1219018" rtl="0" eaLnBrk="1" latinLnBrk="0" hangingPunct="1">
              <a:spcBef>
                <a:spcPct val="20000"/>
              </a:spcBef>
              <a:buFont typeface="Arial" pitchFamily="34" charset="0"/>
              <a:buChar char="•"/>
              <a:defRPr sz="2667" kern="1200">
                <a:solidFill>
                  <a:schemeClr val="dk1"/>
                </a:solidFill>
                <a:latin typeface="+mn-lt"/>
                <a:ea typeface="+mn-ea"/>
                <a:cs typeface="+mn-cs"/>
              </a:defRPr>
            </a:lvl9pPr>
          </a:lstStyle>
          <a:p>
            <a:pPr marL="0" indent="0">
              <a:spcBef>
                <a:spcPts val="200"/>
              </a:spcBef>
              <a:spcAft>
                <a:spcPts val="200"/>
              </a:spcAft>
              <a:buFont typeface="Arial" pitchFamily="34" charset="0"/>
              <a:buNone/>
            </a:pPr>
            <a:endParaRPr lang="en-US" sz="1400" b="1" u="sng">
              <a:solidFill>
                <a:schemeClr val="bg1"/>
              </a:solidFill>
              <a:latin typeface="Arial Nova" panose="020B0504020202020204" pitchFamily="34" charset="0"/>
              <a:cs typeface="Segoe UI" panose="020B0502040204020203" pitchFamily="34" charset="0"/>
            </a:endParaRPr>
          </a:p>
          <a:p>
            <a:pPr algn="just">
              <a:spcBef>
                <a:spcPts val="200"/>
              </a:spcBef>
              <a:spcAft>
                <a:spcPts val="200"/>
              </a:spcAft>
            </a:pPr>
            <a:r>
              <a:rPr lang="en-US" sz="1400" b="1">
                <a:solidFill>
                  <a:schemeClr val="bg1"/>
                </a:solidFill>
                <a:latin typeface="Arial Nova" panose="020B0504020202020204" pitchFamily="34" charset="0"/>
                <a:cs typeface="Segoe UI" panose="020B0502040204020203" pitchFamily="34" charset="0"/>
              </a:rPr>
              <a:t>Access on the move</a:t>
            </a:r>
            <a:r>
              <a:rPr lang="en-US" sz="1400">
                <a:solidFill>
                  <a:schemeClr val="bg1"/>
                </a:solidFill>
                <a:latin typeface="Arial Nova" panose="020B0504020202020204" pitchFamily="34" charset="0"/>
                <a:cs typeface="Segoe UI" panose="020B0502040204020203" pitchFamily="34" charset="0"/>
              </a:rPr>
              <a:t> </a:t>
            </a:r>
            <a:r>
              <a:rPr lang="en-US" sz="1400">
                <a:solidFill>
                  <a:schemeClr val="bg1"/>
                </a:solidFill>
                <a:latin typeface="Arial Nova" panose="020B0504020202020204" pitchFamily="34" charset="0"/>
                <a:cs typeface="Segoe UI" panose="020B0502040204020203" pitchFamily="34" charset="0"/>
                <a:sym typeface="Wingdings" panose="05000000000000000000" pitchFamily="2" charset="2"/>
              </a:rPr>
              <a:t> </a:t>
            </a:r>
            <a:r>
              <a:rPr lang="en-US" sz="1400">
                <a:solidFill>
                  <a:schemeClr val="bg1"/>
                </a:solidFill>
                <a:latin typeface="Arial Nova" panose="020B0504020202020204" pitchFamily="34" charset="0"/>
                <a:cs typeface="Segoe UI" panose="020B0502040204020203" pitchFamily="34" charset="0"/>
              </a:rPr>
              <a:t>Seamless access on the move for users</a:t>
            </a:r>
          </a:p>
          <a:p>
            <a:pPr algn="just">
              <a:spcBef>
                <a:spcPts val="200"/>
              </a:spcBef>
              <a:spcAft>
                <a:spcPts val="200"/>
              </a:spcAft>
            </a:pPr>
            <a:endParaRPr lang="en-US" sz="1400">
              <a:solidFill>
                <a:schemeClr val="bg1"/>
              </a:solidFill>
              <a:latin typeface="Arial Nova" panose="020B0504020202020204" pitchFamily="34" charset="0"/>
              <a:cs typeface="Segoe UI" panose="020B0502040204020203" pitchFamily="34" charset="0"/>
            </a:endParaRPr>
          </a:p>
          <a:p>
            <a:pPr algn="just">
              <a:spcBef>
                <a:spcPts val="200"/>
              </a:spcBef>
              <a:spcAft>
                <a:spcPts val="200"/>
              </a:spcAft>
            </a:pPr>
            <a:r>
              <a:rPr lang="en-US" sz="1400" b="1">
                <a:solidFill>
                  <a:schemeClr val="bg1"/>
                </a:solidFill>
                <a:latin typeface="Arial Nova" panose="020B0504020202020204" pitchFamily="34" charset="0"/>
                <a:cs typeface="Segoe UI" panose="020B0502040204020203" pitchFamily="34" charset="0"/>
              </a:rPr>
              <a:t>Secured Access </a:t>
            </a:r>
            <a:r>
              <a:rPr lang="en-US" sz="1400">
                <a:solidFill>
                  <a:schemeClr val="bg1"/>
                </a:solidFill>
                <a:latin typeface="Arial Nova" panose="020B0504020202020204" pitchFamily="34" charset="0"/>
                <a:cs typeface="Segoe UI" panose="020B0502040204020203" pitchFamily="34" charset="0"/>
                <a:sym typeface="Wingdings" panose="05000000000000000000" pitchFamily="2" charset="2"/>
              </a:rPr>
              <a:t> </a:t>
            </a:r>
            <a:r>
              <a:rPr lang="en-US" sz="1400">
                <a:solidFill>
                  <a:schemeClr val="bg1"/>
                </a:solidFill>
                <a:latin typeface="Arial Nova" panose="020B0504020202020204" pitchFamily="34" charset="0"/>
                <a:cs typeface="Segoe UI" panose="020B0502040204020203" pitchFamily="34" charset="0"/>
              </a:rPr>
              <a:t>Ease of access to Internet and Corporate application, as per current IT Policy</a:t>
            </a:r>
          </a:p>
          <a:p>
            <a:pPr algn="just">
              <a:spcBef>
                <a:spcPts val="200"/>
              </a:spcBef>
              <a:spcAft>
                <a:spcPts val="200"/>
              </a:spcAft>
            </a:pPr>
            <a:endParaRPr lang="en-US" sz="1400">
              <a:solidFill>
                <a:schemeClr val="bg1"/>
              </a:solidFill>
              <a:latin typeface="Arial Nova" panose="020B0504020202020204" pitchFamily="34" charset="0"/>
              <a:cs typeface="Segoe UI" panose="020B0502040204020203" pitchFamily="34" charset="0"/>
            </a:endParaRPr>
          </a:p>
          <a:p>
            <a:pPr algn="just">
              <a:spcBef>
                <a:spcPts val="200"/>
              </a:spcBef>
              <a:spcAft>
                <a:spcPts val="200"/>
              </a:spcAft>
            </a:pPr>
            <a:r>
              <a:rPr lang="en-US" sz="1400" b="1">
                <a:solidFill>
                  <a:schemeClr val="bg1"/>
                </a:solidFill>
                <a:latin typeface="Arial Nova" panose="020B0504020202020204" pitchFamily="34" charset="0"/>
                <a:cs typeface="Segoe UI" panose="020B0502040204020203" pitchFamily="34" charset="0"/>
              </a:rPr>
              <a:t>BYOD </a:t>
            </a:r>
            <a:r>
              <a:rPr lang="en-US" sz="1400">
                <a:solidFill>
                  <a:schemeClr val="bg1"/>
                </a:solidFill>
                <a:latin typeface="Arial Nova" panose="020B0504020202020204" pitchFamily="34" charset="0"/>
                <a:cs typeface="Segoe UI" panose="020B0502040204020203" pitchFamily="34" charset="0"/>
                <a:sym typeface="Wingdings" panose="05000000000000000000" pitchFamily="2" charset="2"/>
              </a:rPr>
              <a:t> </a:t>
            </a:r>
            <a:r>
              <a:rPr lang="en-US" sz="1400">
                <a:solidFill>
                  <a:schemeClr val="bg1"/>
                </a:solidFill>
                <a:latin typeface="Arial Nova" panose="020B0504020202020204" pitchFamily="34" charset="0"/>
                <a:cs typeface="Segoe UI" panose="020B0502040204020203" pitchFamily="34" charset="0"/>
              </a:rPr>
              <a:t>Flexibility of letting users use multiple types of devices: corporate Laptop, Mobile, handheld terminals etc</a:t>
            </a:r>
          </a:p>
          <a:p>
            <a:pPr algn="just">
              <a:spcBef>
                <a:spcPts val="200"/>
              </a:spcBef>
              <a:spcAft>
                <a:spcPts val="200"/>
              </a:spcAft>
            </a:pPr>
            <a:endParaRPr lang="en-US" sz="1400">
              <a:solidFill>
                <a:schemeClr val="bg1"/>
              </a:solidFill>
              <a:latin typeface="Arial Nova" panose="020B0504020202020204" pitchFamily="34" charset="0"/>
              <a:cs typeface="Segoe UI" panose="020B0502040204020203" pitchFamily="34" charset="0"/>
            </a:endParaRPr>
          </a:p>
          <a:p>
            <a:pPr algn="just">
              <a:spcBef>
                <a:spcPts val="200"/>
              </a:spcBef>
              <a:spcAft>
                <a:spcPts val="200"/>
              </a:spcAft>
            </a:pPr>
            <a:r>
              <a:rPr lang="en-US" sz="1400" b="1">
                <a:solidFill>
                  <a:schemeClr val="bg1"/>
                </a:solidFill>
                <a:latin typeface="Arial Nova" panose="020B0504020202020204" pitchFamily="34" charset="0"/>
                <a:cs typeface="Segoe UI" panose="020B0502040204020203" pitchFamily="34" charset="0"/>
              </a:rPr>
              <a:t>Guest Access </a:t>
            </a:r>
            <a:r>
              <a:rPr lang="en-US" sz="1400">
                <a:solidFill>
                  <a:schemeClr val="bg1"/>
                </a:solidFill>
                <a:latin typeface="Arial Nova" panose="020B0504020202020204" pitchFamily="34" charset="0"/>
                <a:cs typeface="Segoe UI" panose="020B0502040204020203" pitchFamily="34" charset="0"/>
                <a:sym typeface="Wingdings" panose="05000000000000000000" pitchFamily="2" charset="2"/>
              </a:rPr>
              <a:t> </a:t>
            </a:r>
            <a:r>
              <a:rPr lang="en-US" sz="1400">
                <a:solidFill>
                  <a:schemeClr val="bg1"/>
                </a:solidFill>
                <a:latin typeface="Arial Nova" panose="020B0504020202020204" pitchFamily="34" charset="0"/>
                <a:cs typeface="Segoe UI" panose="020B0502040204020203" pitchFamily="34" charset="0"/>
              </a:rPr>
              <a:t>Temporary Guest user access over a secured connection &amp; smooth authorization process</a:t>
            </a:r>
          </a:p>
          <a:p>
            <a:pPr algn="just">
              <a:spcBef>
                <a:spcPts val="200"/>
              </a:spcBef>
              <a:spcAft>
                <a:spcPts val="200"/>
              </a:spcAft>
            </a:pPr>
            <a:endParaRPr lang="en-US" sz="1400">
              <a:solidFill>
                <a:schemeClr val="bg1"/>
              </a:solidFill>
              <a:latin typeface="Arial Nova" panose="020B0504020202020204" pitchFamily="34" charset="0"/>
              <a:cs typeface="Segoe UI" panose="020B0502040204020203" pitchFamily="34" charset="0"/>
            </a:endParaRPr>
          </a:p>
          <a:p>
            <a:pPr algn="just">
              <a:spcBef>
                <a:spcPts val="200"/>
              </a:spcBef>
              <a:spcAft>
                <a:spcPts val="200"/>
              </a:spcAft>
            </a:pPr>
            <a:r>
              <a:rPr lang="en-US" sz="1400" b="1">
                <a:solidFill>
                  <a:schemeClr val="bg1"/>
                </a:solidFill>
                <a:latin typeface="Arial Nova" panose="020B0504020202020204" pitchFamily="34" charset="0"/>
                <a:cs typeface="Segoe UI" panose="020B0502040204020203" pitchFamily="34" charset="0"/>
              </a:rPr>
              <a:t>Managed Services </a:t>
            </a:r>
            <a:r>
              <a:rPr lang="en-US" sz="1400">
                <a:solidFill>
                  <a:schemeClr val="bg1"/>
                </a:solidFill>
                <a:latin typeface="Arial Nova" panose="020B0504020202020204" pitchFamily="34" charset="0"/>
                <a:cs typeface="Segoe UI" panose="020B0502040204020203" pitchFamily="34" charset="0"/>
                <a:sym typeface="Wingdings" panose="05000000000000000000" pitchFamily="2" charset="2"/>
              </a:rPr>
              <a:t> </a:t>
            </a:r>
            <a:r>
              <a:rPr lang="en-US" sz="1400">
                <a:solidFill>
                  <a:schemeClr val="bg1"/>
                </a:solidFill>
                <a:latin typeface="Arial Nova" panose="020B0504020202020204" pitchFamily="34" charset="0"/>
                <a:cs typeface="Segoe UI" panose="020B0502040204020203" pitchFamily="34" charset="0"/>
              </a:rPr>
              <a:t>Managed Services Model ensuring</a:t>
            </a:r>
          </a:p>
          <a:p>
            <a:pPr lvl="1" algn="just">
              <a:spcBef>
                <a:spcPts val="200"/>
              </a:spcBef>
              <a:spcAft>
                <a:spcPts val="200"/>
              </a:spcAft>
            </a:pPr>
            <a:r>
              <a:rPr lang="en-US" sz="1400">
                <a:solidFill>
                  <a:schemeClr val="bg1"/>
                </a:solidFill>
                <a:latin typeface="Arial Nova" panose="020B0504020202020204" pitchFamily="34" charset="0"/>
                <a:cs typeface="Segoe UI" panose="020B0502040204020203" pitchFamily="34" charset="0"/>
              </a:rPr>
              <a:t>protection from technological obsolescence,</a:t>
            </a:r>
          </a:p>
          <a:p>
            <a:pPr lvl="1" algn="just">
              <a:spcBef>
                <a:spcPts val="200"/>
              </a:spcBef>
              <a:spcAft>
                <a:spcPts val="200"/>
              </a:spcAft>
            </a:pPr>
            <a:r>
              <a:rPr lang="en-US" sz="1400">
                <a:solidFill>
                  <a:schemeClr val="bg1"/>
                </a:solidFill>
                <a:latin typeface="Arial Nova" panose="020B0504020202020204" pitchFamily="34" charset="0"/>
                <a:cs typeface="Segoe UI" panose="020B0502040204020203" pitchFamily="34" charset="0"/>
              </a:rPr>
              <a:t>prevent extra spend due to design flaws, </a:t>
            </a:r>
          </a:p>
          <a:p>
            <a:pPr lvl="1" algn="just">
              <a:spcBef>
                <a:spcPts val="200"/>
              </a:spcBef>
              <a:spcAft>
                <a:spcPts val="200"/>
              </a:spcAft>
            </a:pPr>
            <a:r>
              <a:rPr lang="en-US" sz="1400">
                <a:solidFill>
                  <a:schemeClr val="bg1"/>
                </a:solidFill>
                <a:latin typeface="Arial Nova" panose="020B0504020202020204" pitchFamily="34" charset="0"/>
                <a:cs typeface="Segoe UI" panose="020B0502040204020203" pitchFamily="34" charset="0"/>
              </a:rPr>
              <a:t>save on manpower &amp; skillset enhancements,</a:t>
            </a:r>
          </a:p>
          <a:p>
            <a:pPr lvl="1" algn="just">
              <a:spcBef>
                <a:spcPts val="200"/>
              </a:spcBef>
              <a:spcAft>
                <a:spcPts val="200"/>
              </a:spcAft>
            </a:pPr>
            <a:r>
              <a:rPr lang="en-US" sz="1400">
                <a:solidFill>
                  <a:schemeClr val="bg1"/>
                </a:solidFill>
                <a:latin typeface="Arial Nova" panose="020B0504020202020204" pitchFamily="34" charset="0"/>
                <a:cs typeface="Segoe UI" panose="020B0502040204020203" pitchFamily="34" charset="0"/>
              </a:rPr>
              <a:t>hire the best in industry.</a:t>
            </a:r>
          </a:p>
          <a:p>
            <a:pPr algn="just">
              <a:spcBef>
                <a:spcPts val="200"/>
              </a:spcBef>
              <a:spcAft>
                <a:spcPts val="200"/>
              </a:spcAft>
            </a:pPr>
            <a:endParaRPr lang="en-US" sz="1400">
              <a:solidFill>
                <a:schemeClr val="bg1"/>
              </a:solidFill>
              <a:latin typeface="Arial Nova" panose="020B0504020202020204" pitchFamily="34" charset="0"/>
              <a:cs typeface="Segoe UI" panose="020B0502040204020203" pitchFamily="34" charset="0"/>
            </a:endParaRPr>
          </a:p>
          <a:p>
            <a:pPr algn="just">
              <a:spcBef>
                <a:spcPts val="200"/>
              </a:spcBef>
              <a:spcAft>
                <a:spcPts val="200"/>
              </a:spcAft>
            </a:pPr>
            <a:r>
              <a:rPr lang="en-US" sz="1400" b="1">
                <a:solidFill>
                  <a:schemeClr val="bg1"/>
                </a:solidFill>
                <a:latin typeface="Arial Nova" panose="020B0504020202020204" pitchFamily="34" charset="0"/>
                <a:cs typeface="Segoe UI" panose="020B0502040204020203" pitchFamily="34" charset="0"/>
              </a:rPr>
              <a:t>Reporting</a:t>
            </a:r>
            <a:r>
              <a:rPr lang="en-US" sz="1400">
                <a:solidFill>
                  <a:schemeClr val="bg1"/>
                </a:solidFill>
                <a:latin typeface="Arial Nova" panose="020B0504020202020204" pitchFamily="34" charset="0"/>
                <a:cs typeface="Segoe UI" panose="020B0502040204020203" pitchFamily="34" charset="0"/>
              </a:rPr>
              <a:t> </a:t>
            </a:r>
            <a:r>
              <a:rPr lang="en-US" sz="1400">
                <a:solidFill>
                  <a:schemeClr val="bg1"/>
                </a:solidFill>
                <a:latin typeface="Arial Nova" panose="020B0504020202020204" pitchFamily="34" charset="0"/>
                <a:cs typeface="Segoe UI" panose="020B0502040204020203" pitchFamily="34" charset="0"/>
                <a:sym typeface="Wingdings" panose="05000000000000000000" pitchFamily="2" charset="2"/>
              </a:rPr>
              <a:t> </a:t>
            </a:r>
            <a:r>
              <a:rPr lang="en-US" sz="1400">
                <a:solidFill>
                  <a:schemeClr val="bg1"/>
                </a:solidFill>
                <a:latin typeface="Arial Nova" panose="020B0504020202020204" pitchFamily="34" charset="0"/>
                <a:cs typeface="Segoe UI" panose="020B0502040204020203" pitchFamily="34" charset="0"/>
              </a:rPr>
              <a:t>Single dashboard visibility on complete network, locations, users, applications, service providers etc.</a:t>
            </a:r>
          </a:p>
        </p:txBody>
      </p:sp>
      <p:sp>
        <p:nvSpPr>
          <p:cNvPr id="9" name="Text Placeholder 13">
            <a:extLst>
              <a:ext uri="{FF2B5EF4-FFF2-40B4-BE49-F238E27FC236}">
                <a16:creationId xmlns:a16="http://schemas.microsoft.com/office/drawing/2014/main" id="{90A2058E-275F-3801-E055-C164CE3E7002}"/>
              </a:ext>
            </a:extLst>
          </p:cNvPr>
          <p:cNvSpPr txBox="1">
            <a:spLocks/>
          </p:cNvSpPr>
          <p:nvPr/>
        </p:nvSpPr>
        <p:spPr>
          <a:xfrm>
            <a:off x="6282313" y="945528"/>
            <a:ext cx="5472000" cy="258532"/>
          </a:xfrm>
          <a:prstGeom prst="rect">
            <a:avLst/>
          </a:prstGeom>
          <a:solidFill>
            <a:schemeClr val="accent1">
              <a:lumMod val="75000"/>
            </a:schemeClr>
          </a:solidFill>
        </p:spPr>
        <p:txBody>
          <a:bodyPr/>
          <a:lstStyle>
            <a:defPPr>
              <a:defRPr lang="en-US"/>
            </a:defPPr>
            <a:lvl1pPr indent="0" algn="ctr" defTabSz="1219018">
              <a:lnSpc>
                <a:spcPct val="90000"/>
              </a:lnSpc>
              <a:spcBef>
                <a:spcPts val="800"/>
              </a:spcBef>
              <a:buFont typeface="Arial" pitchFamily="34" charset="0"/>
              <a:buNone/>
              <a:defRPr sz="1600">
                <a:solidFill>
                  <a:schemeClr val="bg1"/>
                </a:solidFill>
                <a:latin typeface="Arial Nova" panose="020B0504020202020204" pitchFamily="34" charset="0"/>
                <a:cs typeface="Segoe UI" panose="020B0502040204020203" pitchFamily="34" charset="0"/>
              </a:defRPr>
            </a:lvl1pPr>
            <a:lvl2pPr marL="758286" indent="-380942" defTabSz="1219018">
              <a:lnSpc>
                <a:spcPct val="90000"/>
              </a:lnSpc>
              <a:spcBef>
                <a:spcPts val="800"/>
              </a:spcBef>
              <a:buFont typeface="Arial" pitchFamily="34" charset="0"/>
              <a:buChar char="–"/>
              <a:defRPr sz="1867">
                <a:solidFill>
                  <a:srgbClr val="595959"/>
                </a:solidFill>
                <a:latin typeface="Arial Nova" panose="020B0504020202020204" pitchFamily="34" charset="0"/>
              </a:defRPr>
            </a:lvl2pPr>
            <a:lvl3pPr marL="1523771" indent="-304754" defTabSz="1219018">
              <a:lnSpc>
                <a:spcPct val="90000"/>
              </a:lnSpc>
              <a:spcBef>
                <a:spcPts val="800"/>
              </a:spcBef>
              <a:buFont typeface="Arial" pitchFamily="34" charset="0"/>
              <a:buChar char="•"/>
              <a:defRPr sz="1600">
                <a:solidFill>
                  <a:srgbClr val="595959"/>
                </a:solidFill>
                <a:latin typeface="Trebuchet MS" pitchFamily="34" charset="0"/>
              </a:defRPr>
            </a:lvl3pPr>
            <a:lvl4pPr marL="2133280" indent="-304754" defTabSz="1219018">
              <a:lnSpc>
                <a:spcPct val="90000"/>
              </a:lnSpc>
              <a:spcBef>
                <a:spcPts val="800"/>
              </a:spcBef>
              <a:buFont typeface="Arial" pitchFamily="34" charset="0"/>
              <a:buChar char="–"/>
              <a:defRPr sz="1467">
                <a:solidFill>
                  <a:srgbClr val="595959"/>
                </a:solidFill>
                <a:latin typeface="Trebuchet MS" pitchFamily="34" charset="0"/>
              </a:defRPr>
            </a:lvl4pPr>
            <a:lvl5pPr marL="2742789" indent="-304754" defTabSz="1219018">
              <a:lnSpc>
                <a:spcPct val="90000"/>
              </a:lnSpc>
              <a:spcBef>
                <a:spcPts val="800"/>
              </a:spcBef>
              <a:buFont typeface="Arial" pitchFamily="34" charset="0"/>
              <a:buChar char="»"/>
              <a:defRPr sz="1467">
                <a:solidFill>
                  <a:srgbClr val="595959"/>
                </a:solidFill>
                <a:latin typeface="Trebuchet MS" pitchFamily="34" charset="0"/>
              </a:defRPr>
            </a:lvl5pPr>
            <a:lvl6pPr marL="3352298" indent="-304754" defTabSz="1219018">
              <a:spcBef>
                <a:spcPct val="20000"/>
              </a:spcBef>
              <a:buFont typeface="Arial" pitchFamily="34" charset="0"/>
              <a:buChar char="•"/>
              <a:defRPr sz="2667"/>
            </a:lvl6pPr>
            <a:lvl7pPr marL="3961806" indent="-304754" defTabSz="1219018">
              <a:spcBef>
                <a:spcPct val="20000"/>
              </a:spcBef>
              <a:buFont typeface="Arial" pitchFamily="34" charset="0"/>
              <a:buChar char="•"/>
              <a:defRPr sz="2667"/>
            </a:lvl7pPr>
            <a:lvl8pPr marL="4571315" indent="-304754" defTabSz="1219018">
              <a:spcBef>
                <a:spcPct val="20000"/>
              </a:spcBef>
              <a:buFont typeface="Arial" pitchFamily="34" charset="0"/>
              <a:buChar char="•"/>
              <a:defRPr sz="2667"/>
            </a:lvl8pPr>
            <a:lvl9pPr marL="5180824" indent="-304754" defTabSz="1219018">
              <a:spcBef>
                <a:spcPct val="20000"/>
              </a:spcBef>
              <a:buFont typeface="Arial" pitchFamily="34" charset="0"/>
              <a:buChar char="•"/>
              <a:defRPr sz="2667"/>
            </a:lvl9pPr>
          </a:lstStyle>
          <a:p>
            <a:r>
              <a:rPr lang="en-US"/>
              <a:t>BUSINESS OBJECTIVE</a:t>
            </a:r>
          </a:p>
        </p:txBody>
      </p:sp>
    </p:spTree>
    <p:extLst>
      <p:ext uri="{BB962C8B-B14F-4D97-AF65-F5344CB8AC3E}">
        <p14:creationId xmlns:p14="http://schemas.microsoft.com/office/powerpoint/2010/main" val="729851884"/>
      </p:ext>
    </p:extLst>
  </p:cSld>
  <p:clrMapOvr>
    <a:masterClrMapping/>
  </p:clrMapOvr>
  <p:transition spd="slow">
    <p:push dir="u"/>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50CFDF12-76D7-25D9-23C2-8F5147274DB2}"/>
              </a:ext>
            </a:extLst>
          </p:cNvPr>
          <p:cNvSpPr txBox="1">
            <a:spLocks/>
          </p:cNvSpPr>
          <p:nvPr/>
        </p:nvSpPr>
        <p:spPr>
          <a:xfrm>
            <a:off x="407706" y="251162"/>
            <a:ext cx="11376587" cy="608101"/>
          </a:xfrm>
          <a:prstGeom prst="rect">
            <a:avLst/>
          </a:prstGeom>
        </p:spPr>
        <p:txBody>
          <a:bodyPr vert="horz" wrap="square" lIns="0" tIns="60953" rIns="121904" bIns="60953" rtlCol="0" anchor="ctr">
            <a:spAutoFit/>
          </a:bodyPr>
          <a:lstStyle>
            <a:defPPr>
              <a:defRPr lang="en-US"/>
            </a:defPPr>
            <a:lvl1pPr defTabSz="1219018">
              <a:spcBef>
                <a:spcPct val="0"/>
              </a:spcBef>
              <a:buNone/>
              <a:defRPr kumimoji="0" sz="3000" b="1" i="0" u="none" strike="noStrike" cap="all" spc="0" normalizeH="0" baseline="0">
                <a:ln>
                  <a:noFill/>
                </a:ln>
                <a:solidFill>
                  <a:schemeClr val="bg1"/>
                </a:solidFill>
                <a:effectLst/>
                <a:uLnTx/>
                <a:uFillTx/>
                <a:latin typeface="Arial Nova" panose="020B0504020202020204" pitchFamily="34" charset="0"/>
                <a:ea typeface="+mj-ea"/>
                <a:cs typeface="+mj-cs"/>
              </a:defRPr>
            </a:lvl1pPr>
          </a:lstStyle>
          <a:p>
            <a:r>
              <a:rPr lang="en-US"/>
              <a:t>MANAGED WIFI – KEY OBJECTIVES</a:t>
            </a:r>
          </a:p>
        </p:txBody>
      </p:sp>
      <p:sp>
        <p:nvSpPr>
          <p:cNvPr id="5" name="Text Placeholder 13">
            <a:extLst>
              <a:ext uri="{FF2B5EF4-FFF2-40B4-BE49-F238E27FC236}">
                <a16:creationId xmlns:a16="http://schemas.microsoft.com/office/drawing/2014/main" id="{92B9CE8C-7CBC-67FC-86A0-07B1FAB3969F}"/>
              </a:ext>
            </a:extLst>
          </p:cNvPr>
          <p:cNvSpPr txBox="1">
            <a:spLocks/>
          </p:cNvSpPr>
          <p:nvPr/>
        </p:nvSpPr>
        <p:spPr>
          <a:xfrm>
            <a:off x="429981" y="970683"/>
            <a:ext cx="5472000" cy="258532"/>
          </a:xfrm>
          <a:prstGeom prst="rect">
            <a:avLst/>
          </a:prstGeom>
          <a:solidFill>
            <a:schemeClr val="accent1">
              <a:lumMod val="75000"/>
            </a:schemeClr>
          </a:solidFill>
        </p:spPr>
        <p:txBody>
          <a:bodyPr/>
          <a:lstStyle>
            <a:defPPr>
              <a:defRPr lang="en-US"/>
            </a:defPPr>
            <a:lvl1pPr indent="0" algn="ctr" defTabSz="1219018">
              <a:lnSpc>
                <a:spcPct val="90000"/>
              </a:lnSpc>
              <a:spcBef>
                <a:spcPts val="800"/>
              </a:spcBef>
              <a:buFont typeface="Arial" pitchFamily="34" charset="0"/>
              <a:buNone/>
              <a:defRPr sz="1600">
                <a:solidFill>
                  <a:schemeClr val="bg1"/>
                </a:solidFill>
                <a:latin typeface="Arial Nova" panose="020B0504020202020204" pitchFamily="34" charset="0"/>
                <a:cs typeface="Segoe UI" panose="020B0502040204020203" pitchFamily="34" charset="0"/>
              </a:defRPr>
            </a:lvl1pPr>
            <a:lvl2pPr marL="758286" indent="-380942" defTabSz="1219018">
              <a:lnSpc>
                <a:spcPct val="90000"/>
              </a:lnSpc>
              <a:spcBef>
                <a:spcPts val="800"/>
              </a:spcBef>
              <a:buFont typeface="Arial" pitchFamily="34" charset="0"/>
              <a:buChar char="–"/>
              <a:defRPr sz="1867">
                <a:solidFill>
                  <a:srgbClr val="595959"/>
                </a:solidFill>
                <a:latin typeface="Arial Nova" panose="020B0504020202020204" pitchFamily="34" charset="0"/>
              </a:defRPr>
            </a:lvl2pPr>
            <a:lvl3pPr marL="1523771" indent="-304754" defTabSz="1219018">
              <a:lnSpc>
                <a:spcPct val="90000"/>
              </a:lnSpc>
              <a:spcBef>
                <a:spcPts val="800"/>
              </a:spcBef>
              <a:buFont typeface="Arial" pitchFamily="34" charset="0"/>
              <a:buChar char="•"/>
              <a:defRPr sz="1600">
                <a:solidFill>
                  <a:srgbClr val="595959"/>
                </a:solidFill>
                <a:latin typeface="Trebuchet MS" pitchFamily="34" charset="0"/>
              </a:defRPr>
            </a:lvl3pPr>
            <a:lvl4pPr marL="2133280" indent="-304754" defTabSz="1219018">
              <a:lnSpc>
                <a:spcPct val="90000"/>
              </a:lnSpc>
              <a:spcBef>
                <a:spcPts val="800"/>
              </a:spcBef>
              <a:buFont typeface="Arial" pitchFamily="34" charset="0"/>
              <a:buChar char="–"/>
              <a:defRPr sz="1467">
                <a:solidFill>
                  <a:srgbClr val="595959"/>
                </a:solidFill>
                <a:latin typeface="Trebuchet MS" pitchFamily="34" charset="0"/>
              </a:defRPr>
            </a:lvl4pPr>
            <a:lvl5pPr marL="2742789" indent="-304754" defTabSz="1219018">
              <a:lnSpc>
                <a:spcPct val="90000"/>
              </a:lnSpc>
              <a:spcBef>
                <a:spcPts val="800"/>
              </a:spcBef>
              <a:buFont typeface="Arial" pitchFamily="34" charset="0"/>
              <a:buChar char="»"/>
              <a:defRPr sz="1467">
                <a:solidFill>
                  <a:srgbClr val="595959"/>
                </a:solidFill>
                <a:latin typeface="Trebuchet MS" pitchFamily="34" charset="0"/>
              </a:defRPr>
            </a:lvl5pPr>
            <a:lvl6pPr marL="3352298" indent="-304754" defTabSz="1219018">
              <a:spcBef>
                <a:spcPct val="20000"/>
              </a:spcBef>
              <a:buFont typeface="Arial" pitchFamily="34" charset="0"/>
              <a:buChar char="•"/>
              <a:defRPr sz="2667"/>
            </a:lvl6pPr>
            <a:lvl7pPr marL="3961806" indent="-304754" defTabSz="1219018">
              <a:spcBef>
                <a:spcPct val="20000"/>
              </a:spcBef>
              <a:buFont typeface="Arial" pitchFamily="34" charset="0"/>
              <a:buChar char="•"/>
              <a:defRPr sz="2667"/>
            </a:lvl7pPr>
            <a:lvl8pPr marL="4571315" indent="-304754" defTabSz="1219018">
              <a:spcBef>
                <a:spcPct val="20000"/>
              </a:spcBef>
              <a:buFont typeface="Arial" pitchFamily="34" charset="0"/>
              <a:buChar char="•"/>
              <a:defRPr sz="2667"/>
            </a:lvl8pPr>
            <a:lvl9pPr marL="5180824" indent="-304754" defTabSz="1219018">
              <a:spcBef>
                <a:spcPct val="20000"/>
              </a:spcBef>
              <a:buFont typeface="Arial" pitchFamily="34" charset="0"/>
              <a:buChar char="•"/>
              <a:defRPr sz="2667"/>
            </a:lvl9pPr>
          </a:lstStyle>
          <a:p>
            <a:r>
              <a:rPr lang="en-US"/>
              <a:t>Benefits to users</a:t>
            </a:r>
          </a:p>
        </p:txBody>
      </p:sp>
      <p:sp>
        <p:nvSpPr>
          <p:cNvPr id="6" name="Content Placeholder 11">
            <a:extLst>
              <a:ext uri="{FF2B5EF4-FFF2-40B4-BE49-F238E27FC236}">
                <a16:creationId xmlns:a16="http://schemas.microsoft.com/office/drawing/2014/main" id="{38C7CFB8-67CB-0661-C7DF-42C1B2AEBC30}"/>
              </a:ext>
            </a:extLst>
          </p:cNvPr>
          <p:cNvSpPr txBox="1">
            <a:spLocks noGrp="1" noRot="1" noMove="1" noResize="1" noEditPoints="1" noAdjustHandles="1" noChangeArrowheads="1" noChangeShapeType="1"/>
          </p:cNvSpPr>
          <p:nvPr/>
        </p:nvSpPr>
        <p:spPr>
          <a:xfrm>
            <a:off x="429981" y="1322664"/>
            <a:ext cx="5472000" cy="5028053"/>
          </a:xfrm>
          <a:prstGeom prst="rect">
            <a:avLst/>
          </a:prstGeom>
          <a:noFill/>
          <a:ln>
            <a:solidFill>
              <a:schemeClr val="bg1"/>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a:noAutofit/>
          </a:bodyPr>
          <a:lstStyle>
            <a:lvl1pPr marL="302355" indent="-302355" algn="l" defTabSz="1219018" rtl="0" eaLnBrk="1" latinLnBrk="0" hangingPunct="1">
              <a:lnSpc>
                <a:spcPct val="90000"/>
              </a:lnSpc>
              <a:spcBef>
                <a:spcPts val="800"/>
              </a:spcBef>
              <a:buFont typeface="Arial" pitchFamily="34" charset="0"/>
              <a:buChar char="•"/>
              <a:defRPr sz="2133" kern="1200">
                <a:solidFill>
                  <a:schemeClr val="dk1"/>
                </a:solidFill>
                <a:latin typeface="+mn-lt"/>
                <a:ea typeface="+mn-ea"/>
                <a:cs typeface="+mn-cs"/>
              </a:defRPr>
            </a:lvl1pPr>
            <a:lvl2pPr marL="758286" indent="-380942" algn="l" defTabSz="1219018" rtl="0" eaLnBrk="1" latinLnBrk="0" hangingPunct="1">
              <a:lnSpc>
                <a:spcPct val="90000"/>
              </a:lnSpc>
              <a:spcBef>
                <a:spcPts val="800"/>
              </a:spcBef>
              <a:buFont typeface="Arial" pitchFamily="34" charset="0"/>
              <a:buChar char="–"/>
              <a:defRPr sz="1867" kern="1200">
                <a:solidFill>
                  <a:schemeClr val="dk1"/>
                </a:solidFill>
                <a:latin typeface="+mn-lt"/>
                <a:ea typeface="+mn-ea"/>
                <a:cs typeface="+mn-cs"/>
              </a:defRPr>
            </a:lvl2pPr>
            <a:lvl3pPr marL="1523771" indent="-304754" algn="l" defTabSz="1219018" rtl="0" eaLnBrk="1" latinLnBrk="0" hangingPunct="1">
              <a:lnSpc>
                <a:spcPct val="90000"/>
              </a:lnSpc>
              <a:spcBef>
                <a:spcPts val="800"/>
              </a:spcBef>
              <a:buFont typeface="Arial" pitchFamily="34" charset="0"/>
              <a:buChar char="•"/>
              <a:defRPr sz="1600" kern="1200">
                <a:solidFill>
                  <a:schemeClr val="dk1"/>
                </a:solidFill>
                <a:latin typeface="+mn-lt"/>
                <a:ea typeface="+mn-ea"/>
                <a:cs typeface="+mn-cs"/>
              </a:defRPr>
            </a:lvl3pPr>
            <a:lvl4pPr marL="2133280" indent="-304754" algn="l" defTabSz="1219018" rtl="0" eaLnBrk="1" latinLnBrk="0" hangingPunct="1">
              <a:lnSpc>
                <a:spcPct val="90000"/>
              </a:lnSpc>
              <a:spcBef>
                <a:spcPts val="800"/>
              </a:spcBef>
              <a:buFont typeface="Arial" pitchFamily="34" charset="0"/>
              <a:buChar char="–"/>
              <a:defRPr sz="1467" kern="1200">
                <a:solidFill>
                  <a:schemeClr val="dk1"/>
                </a:solidFill>
                <a:latin typeface="+mn-lt"/>
                <a:ea typeface="+mn-ea"/>
                <a:cs typeface="+mn-cs"/>
              </a:defRPr>
            </a:lvl4pPr>
            <a:lvl5pPr marL="2742789" indent="-304754" algn="l" defTabSz="1219018" rtl="0" eaLnBrk="1" latinLnBrk="0" hangingPunct="1">
              <a:lnSpc>
                <a:spcPct val="90000"/>
              </a:lnSpc>
              <a:spcBef>
                <a:spcPts val="800"/>
              </a:spcBef>
              <a:buFont typeface="Arial" pitchFamily="34" charset="0"/>
              <a:buChar char="»"/>
              <a:defRPr sz="1467" kern="1200">
                <a:solidFill>
                  <a:schemeClr val="dk1"/>
                </a:solidFill>
                <a:latin typeface="+mn-lt"/>
                <a:ea typeface="+mn-ea"/>
                <a:cs typeface="+mn-cs"/>
              </a:defRPr>
            </a:lvl5pPr>
            <a:lvl6pPr marL="3352298" indent="-304754" algn="l" defTabSz="1219018" rtl="0" eaLnBrk="1" latinLnBrk="0" hangingPunct="1">
              <a:spcBef>
                <a:spcPct val="20000"/>
              </a:spcBef>
              <a:buFont typeface="Arial" pitchFamily="34" charset="0"/>
              <a:buChar char="•"/>
              <a:defRPr sz="2667" kern="1200">
                <a:solidFill>
                  <a:schemeClr val="dk1"/>
                </a:solidFill>
                <a:latin typeface="+mn-lt"/>
                <a:ea typeface="+mn-ea"/>
                <a:cs typeface="+mn-cs"/>
              </a:defRPr>
            </a:lvl6pPr>
            <a:lvl7pPr marL="3961806" indent="-304754" algn="l" defTabSz="1219018" rtl="0" eaLnBrk="1" latinLnBrk="0" hangingPunct="1">
              <a:spcBef>
                <a:spcPct val="20000"/>
              </a:spcBef>
              <a:buFont typeface="Arial" pitchFamily="34" charset="0"/>
              <a:buChar char="•"/>
              <a:defRPr sz="2667" kern="1200">
                <a:solidFill>
                  <a:schemeClr val="dk1"/>
                </a:solidFill>
                <a:latin typeface="+mn-lt"/>
                <a:ea typeface="+mn-ea"/>
                <a:cs typeface="+mn-cs"/>
              </a:defRPr>
            </a:lvl7pPr>
            <a:lvl8pPr marL="4571315" indent="-304754" algn="l" defTabSz="1219018" rtl="0" eaLnBrk="1" latinLnBrk="0" hangingPunct="1">
              <a:spcBef>
                <a:spcPct val="20000"/>
              </a:spcBef>
              <a:buFont typeface="Arial" pitchFamily="34" charset="0"/>
              <a:buChar char="•"/>
              <a:defRPr sz="2667" kern="1200">
                <a:solidFill>
                  <a:schemeClr val="dk1"/>
                </a:solidFill>
                <a:latin typeface="+mn-lt"/>
                <a:ea typeface="+mn-ea"/>
                <a:cs typeface="+mn-cs"/>
              </a:defRPr>
            </a:lvl8pPr>
            <a:lvl9pPr marL="5180824" indent="-304754" algn="l" defTabSz="1219018" rtl="0" eaLnBrk="1" latinLnBrk="0" hangingPunct="1">
              <a:spcBef>
                <a:spcPct val="20000"/>
              </a:spcBef>
              <a:buFont typeface="Arial" pitchFamily="34" charset="0"/>
              <a:buChar char="•"/>
              <a:defRPr sz="2667" kern="1200">
                <a:solidFill>
                  <a:schemeClr val="dk1"/>
                </a:solidFill>
                <a:latin typeface="+mn-lt"/>
                <a:ea typeface="+mn-ea"/>
                <a:cs typeface="+mn-cs"/>
              </a:defRPr>
            </a:lvl9pPr>
          </a:lstStyle>
          <a:p>
            <a:pPr marL="0" indent="0">
              <a:spcBef>
                <a:spcPts val="200"/>
              </a:spcBef>
              <a:spcAft>
                <a:spcPts val="200"/>
              </a:spcAft>
              <a:buNone/>
            </a:pPr>
            <a:endParaRPr lang="en-US" sz="1400">
              <a:solidFill>
                <a:schemeClr val="bg1"/>
              </a:solidFill>
              <a:latin typeface="Arial Nova" panose="020B0504020202020204" pitchFamily="34" charset="0"/>
              <a:cs typeface="Segoe UI" panose="020B0502040204020203" pitchFamily="34" charset="0"/>
            </a:endParaRPr>
          </a:p>
          <a:p>
            <a:pPr>
              <a:lnSpc>
                <a:spcPct val="120000"/>
              </a:lnSpc>
              <a:spcBef>
                <a:spcPts val="600"/>
              </a:spcBef>
              <a:spcAft>
                <a:spcPts val="600"/>
              </a:spcAft>
            </a:pPr>
            <a:r>
              <a:rPr lang="en-US" sz="1400" b="1">
                <a:solidFill>
                  <a:schemeClr val="bg1"/>
                </a:solidFill>
                <a:latin typeface="Arial Nova" panose="020B0504020202020204" pitchFamily="34" charset="0"/>
                <a:cs typeface="Segoe UI" panose="020B0502040204020203" pitchFamily="34" charset="0"/>
              </a:rPr>
              <a:t>Seamless integration </a:t>
            </a:r>
            <a:r>
              <a:rPr lang="en-US" sz="1400">
                <a:solidFill>
                  <a:schemeClr val="bg1"/>
                </a:solidFill>
                <a:latin typeface="Arial Nova" panose="020B0504020202020204" pitchFamily="34" charset="0"/>
                <a:cs typeface="Segoe UI" panose="020B0502040204020203" pitchFamily="34" charset="0"/>
              </a:rPr>
              <a:t>with Customer’s  AD server has helped  to ensure that wherever the user goes, he is able to access the applications over the WiFi network based on his profile and access policy without needing to do any configurational changes in his device.</a:t>
            </a:r>
          </a:p>
          <a:p>
            <a:pPr>
              <a:lnSpc>
                <a:spcPct val="120000"/>
              </a:lnSpc>
              <a:spcBef>
                <a:spcPts val="600"/>
              </a:spcBef>
              <a:spcAft>
                <a:spcPts val="600"/>
              </a:spcAft>
            </a:pPr>
            <a:r>
              <a:rPr lang="en-US" sz="1400">
                <a:solidFill>
                  <a:schemeClr val="bg1"/>
                </a:solidFill>
                <a:latin typeface="Arial Nova" panose="020B0504020202020204" pitchFamily="34" charset="0"/>
                <a:cs typeface="Segoe UI" panose="020B0502040204020203" pitchFamily="34" charset="0"/>
              </a:rPr>
              <a:t>Users are also able to get </a:t>
            </a:r>
            <a:r>
              <a:rPr lang="en-US" sz="1400" b="1">
                <a:solidFill>
                  <a:schemeClr val="bg1"/>
                </a:solidFill>
                <a:latin typeface="Arial Nova" panose="020B0504020202020204" pitchFamily="34" charset="0"/>
                <a:cs typeface="Segoe UI" panose="020B0502040204020203" pitchFamily="34" charset="0"/>
              </a:rPr>
              <a:t>uninterrupted WiFi access</a:t>
            </a:r>
            <a:r>
              <a:rPr lang="en-US" sz="1400">
                <a:solidFill>
                  <a:schemeClr val="bg1"/>
                </a:solidFill>
                <a:latin typeface="Arial Nova" panose="020B0504020202020204" pitchFamily="34" charset="0"/>
                <a:cs typeface="Segoe UI" panose="020B0502040204020203" pitchFamily="34" charset="0"/>
              </a:rPr>
              <a:t> over the entire office premises (spread across multiple buildings) even while on the move.</a:t>
            </a:r>
          </a:p>
          <a:p>
            <a:pPr>
              <a:lnSpc>
                <a:spcPct val="120000"/>
              </a:lnSpc>
              <a:spcBef>
                <a:spcPts val="600"/>
              </a:spcBef>
              <a:spcAft>
                <a:spcPts val="600"/>
              </a:spcAft>
            </a:pPr>
            <a:r>
              <a:rPr lang="en-US" sz="1400">
                <a:solidFill>
                  <a:schemeClr val="bg1"/>
                </a:solidFill>
                <a:latin typeface="Arial Nova" panose="020B0504020202020204" pitchFamily="34" charset="0"/>
                <a:cs typeface="Segoe UI" panose="020B0502040204020203" pitchFamily="34" charset="0"/>
              </a:rPr>
              <a:t>AD access with single sign-on and self registration facilities have ensured that users no longer have to wait for getting access to the WiFi network</a:t>
            </a:r>
          </a:p>
          <a:p>
            <a:pPr>
              <a:lnSpc>
                <a:spcPct val="120000"/>
              </a:lnSpc>
              <a:spcBef>
                <a:spcPts val="600"/>
              </a:spcBef>
              <a:spcAft>
                <a:spcPts val="600"/>
              </a:spcAft>
            </a:pPr>
            <a:r>
              <a:rPr lang="en-US" sz="1400">
                <a:solidFill>
                  <a:schemeClr val="bg1"/>
                </a:solidFill>
                <a:latin typeface="Arial Nova" panose="020B0504020202020204" pitchFamily="34" charset="0"/>
                <a:cs typeface="Segoe UI" panose="020B0502040204020203" pitchFamily="34" charset="0"/>
              </a:rPr>
              <a:t>Users are able to access the WiFi network using their preferred devices such as Laptop’s or handhelds and are no longer tied to their desktops.</a:t>
            </a:r>
          </a:p>
        </p:txBody>
      </p:sp>
      <p:sp>
        <p:nvSpPr>
          <p:cNvPr id="8" name="Content Placeholder 12">
            <a:extLst>
              <a:ext uri="{FF2B5EF4-FFF2-40B4-BE49-F238E27FC236}">
                <a16:creationId xmlns:a16="http://schemas.microsoft.com/office/drawing/2014/main" id="{A9B1BD9E-A6BF-AE3D-BE80-A63E88BFFEB5}"/>
              </a:ext>
            </a:extLst>
          </p:cNvPr>
          <p:cNvSpPr txBox="1">
            <a:spLocks/>
          </p:cNvSpPr>
          <p:nvPr/>
        </p:nvSpPr>
        <p:spPr>
          <a:xfrm>
            <a:off x="6290020" y="1322663"/>
            <a:ext cx="5448000" cy="5028053"/>
          </a:xfrm>
          <a:prstGeom prst="rect">
            <a:avLst/>
          </a:prstGeom>
          <a:noFill/>
          <a:ln>
            <a:solidFill>
              <a:schemeClr val="bg1"/>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a:noAutofit/>
          </a:bodyPr>
          <a:lstStyle>
            <a:lvl1pPr marL="302355" indent="-302355" algn="l" defTabSz="1219018" rtl="0" eaLnBrk="1" latinLnBrk="0" hangingPunct="1">
              <a:lnSpc>
                <a:spcPct val="90000"/>
              </a:lnSpc>
              <a:spcBef>
                <a:spcPts val="800"/>
              </a:spcBef>
              <a:buFont typeface="Arial" pitchFamily="34" charset="0"/>
              <a:buChar char="•"/>
              <a:defRPr sz="2133" kern="1200">
                <a:solidFill>
                  <a:schemeClr val="dk1"/>
                </a:solidFill>
                <a:latin typeface="+mn-lt"/>
                <a:ea typeface="+mn-ea"/>
                <a:cs typeface="+mn-cs"/>
              </a:defRPr>
            </a:lvl1pPr>
            <a:lvl2pPr marL="758286" indent="-380942" algn="l" defTabSz="1219018" rtl="0" eaLnBrk="1" latinLnBrk="0" hangingPunct="1">
              <a:lnSpc>
                <a:spcPct val="90000"/>
              </a:lnSpc>
              <a:spcBef>
                <a:spcPts val="800"/>
              </a:spcBef>
              <a:buFont typeface="Arial" pitchFamily="34" charset="0"/>
              <a:buChar char="–"/>
              <a:defRPr sz="1867" kern="1200">
                <a:solidFill>
                  <a:schemeClr val="dk1"/>
                </a:solidFill>
                <a:latin typeface="+mn-lt"/>
                <a:ea typeface="+mn-ea"/>
                <a:cs typeface="+mn-cs"/>
              </a:defRPr>
            </a:lvl2pPr>
            <a:lvl3pPr marL="1523771" indent="-304754" algn="l" defTabSz="1219018" rtl="0" eaLnBrk="1" latinLnBrk="0" hangingPunct="1">
              <a:lnSpc>
                <a:spcPct val="90000"/>
              </a:lnSpc>
              <a:spcBef>
                <a:spcPts val="800"/>
              </a:spcBef>
              <a:buFont typeface="Arial" pitchFamily="34" charset="0"/>
              <a:buChar char="•"/>
              <a:defRPr sz="1600" kern="1200">
                <a:solidFill>
                  <a:schemeClr val="dk1"/>
                </a:solidFill>
                <a:latin typeface="+mn-lt"/>
                <a:ea typeface="+mn-ea"/>
                <a:cs typeface="+mn-cs"/>
              </a:defRPr>
            </a:lvl3pPr>
            <a:lvl4pPr marL="2133280" indent="-304754" algn="l" defTabSz="1219018" rtl="0" eaLnBrk="1" latinLnBrk="0" hangingPunct="1">
              <a:lnSpc>
                <a:spcPct val="90000"/>
              </a:lnSpc>
              <a:spcBef>
                <a:spcPts val="800"/>
              </a:spcBef>
              <a:buFont typeface="Arial" pitchFamily="34" charset="0"/>
              <a:buChar char="–"/>
              <a:defRPr sz="1467" kern="1200">
                <a:solidFill>
                  <a:schemeClr val="dk1"/>
                </a:solidFill>
                <a:latin typeface="+mn-lt"/>
                <a:ea typeface="+mn-ea"/>
                <a:cs typeface="+mn-cs"/>
              </a:defRPr>
            </a:lvl4pPr>
            <a:lvl5pPr marL="2742789" indent="-304754" algn="l" defTabSz="1219018" rtl="0" eaLnBrk="1" latinLnBrk="0" hangingPunct="1">
              <a:lnSpc>
                <a:spcPct val="90000"/>
              </a:lnSpc>
              <a:spcBef>
                <a:spcPts val="800"/>
              </a:spcBef>
              <a:buFont typeface="Arial" pitchFamily="34" charset="0"/>
              <a:buChar char="»"/>
              <a:defRPr sz="1467" kern="1200">
                <a:solidFill>
                  <a:schemeClr val="dk1"/>
                </a:solidFill>
                <a:latin typeface="+mn-lt"/>
                <a:ea typeface="+mn-ea"/>
                <a:cs typeface="+mn-cs"/>
              </a:defRPr>
            </a:lvl5pPr>
            <a:lvl6pPr marL="3352298" indent="-304754" algn="l" defTabSz="1219018" rtl="0" eaLnBrk="1" latinLnBrk="0" hangingPunct="1">
              <a:spcBef>
                <a:spcPct val="20000"/>
              </a:spcBef>
              <a:buFont typeface="Arial" pitchFamily="34" charset="0"/>
              <a:buChar char="•"/>
              <a:defRPr sz="2667" kern="1200">
                <a:solidFill>
                  <a:schemeClr val="dk1"/>
                </a:solidFill>
                <a:latin typeface="+mn-lt"/>
                <a:ea typeface="+mn-ea"/>
                <a:cs typeface="+mn-cs"/>
              </a:defRPr>
            </a:lvl6pPr>
            <a:lvl7pPr marL="3961806" indent="-304754" algn="l" defTabSz="1219018" rtl="0" eaLnBrk="1" latinLnBrk="0" hangingPunct="1">
              <a:spcBef>
                <a:spcPct val="20000"/>
              </a:spcBef>
              <a:buFont typeface="Arial" pitchFamily="34" charset="0"/>
              <a:buChar char="•"/>
              <a:defRPr sz="2667" kern="1200">
                <a:solidFill>
                  <a:schemeClr val="dk1"/>
                </a:solidFill>
                <a:latin typeface="+mn-lt"/>
                <a:ea typeface="+mn-ea"/>
                <a:cs typeface="+mn-cs"/>
              </a:defRPr>
            </a:lvl7pPr>
            <a:lvl8pPr marL="4571315" indent="-304754" algn="l" defTabSz="1219018" rtl="0" eaLnBrk="1" latinLnBrk="0" hangingPunct="1">
              <a:spcBef>
                <a:spcPct val="20000"/>
              </a:spcBef>
              <a:buFont typeface="Arial" pitchFamily="34" charset="0"/>
              <a:buChar char="•"/>
              <a:defRPr sz="2667" kern="1200">
                <a:solidFill>
                  <a:schemeClr val="dk1"/>
                </a:solidFill>
                <a:latin typeface="+mn-lt"/>
                <a:ea typeface="+mn-ea"/>
                <a:cs typeface="+mn-cs"/>
              </a:defRPr>
            </a:lvl8pPr>
            <a:lvl9pPr marL="5180824" indent="-304754" algn="l" defTabSz="1219018" rtl="0" eaLnBrk="1" latinLnBrk="0" hangingPunct="1">
              <a:spcBef>
                <a:spcPct val="20000"/>
              </a:spcBef>
              <a:buFont typeface="Arial" pitchFamily="34" charset="0"/>
              <a:buChar char="•"/>
              <a:defRPr sz="2667" kern="1200">
                <a:solidFill>
                  <a:schemeClr val="dk1"/>
                </a:solidFill>
                <a:latin typeface="+mn-lt"/>
                <a:ea typeface="+mn-ea"/>
                <a:cs typeface="+mn-cs"/>
              </a:defRPr>
            </a:lvl9pPr>
          </a:lstStyle>
          <a:p>
            <a:pPr>
              <a:lnSpc>
                <a:spcPct val="120000"/>
              </a:lnSpc>
              <a:spcBef>
                <a:spcPts val="600"/>
              </a:spcBef>
              <a:spcAft>
                <a:spcPts val="600"/>
              </a:spcAft>
            </a:pPr>
            <a:r>
              <a:rPr lang="en-US" sz="1400">
                <a:solidFill>
                  <a:schemeClr val="bg1"/>
                </a:solidFill>
                <a:latin typeface="Arial Nova" panose="020B0504020202020204" pitchFamily="34" charset="0"/>
                <a:cs typeface="Segoe UI" panose="020B0502040204020203" pitchFamily="34" charset="0"/>
              </a:rPr>
              <a:t> User access controlled through </a:t>
            </a:r>
            <a:r>
              <a:rPr lang="en-US" sz="1400" b="1">
                <a:solidFill>
                  <a:schemeClr val="bg1"/>
                </a:solidFill>
                <a:latin typeface="Arial Nova" panose="020B0504020202020204" pitchFamily="34" charset="0"/>
                <a:cs typeface="Segoe UI" panose="020B0502040204020203" pitchFamily="34" charset="0"/>
              </a:rPr>
              <a:t>multiple auth mechanism </a:t>
            </a:r>
            <a:r>
              <a:rPr lang="en-US" sz="1400">
                <a:solidFill>
                  <a:schemeClr val="bg1"/>
                </a:solidFill>
                <a:latin typeface="Arial Nova" panose="020B0504020202020204" pitchFamily="34" charset="0"/>
                <a:cs typeface="Segoe UI" panose="020B0502040204020203" pitchFamily="34" charset="0"/>
              </a:rPr>
              <a:t>(AD / MAC auth for employees &amp; 2-factor auth for guests) has ensured that unauthorized users are unable to access Wi-Fi network.</a:t>
            </a:r>
          </a:p>
          <a:p>
            <a:pPr>
              <a:lnSpc>
                <a:spcPct val="120000"/>
              </a:lnSpc>
              <a:spcBef>
                <a:spcPts val="600"/>
              </a:spcBef>
              <a:spcAft>
                <a:spcPts val="600"/>
              </a:spcAft>
            </a:pPr>
            <a:r>
              <a:rPr lang="en-US" sz="1400">
                <a:solidFill>
                  <a:schemeClr val="bg1"/>
                </a:solidFill>
                <a:latin typeface="Arial Nova" panose="020B0504020202020204" pitchFamily="34" charset="0"/>
                <a:cs typeface="Segoe UI" panose="020B0502040204020203" pitchFamily="34" charset="0"/>
              </a:rPr>
              <a:t>Implementation of Wireless Intrusion Prevention system (WIPS) has ensured that any </a:t>
            </a:r>
            <a:r>
              <a:rPr lang="en-US" sz="1400" b="1">
                <a:solidFill>
                  <a:schemeClr val="bg1"/>
                </a:solidFill>
                <a:latin typeface="Arial Nova" panose="020B0504020202020204" pitchFamily="34" charset="0"/>
                <a:cs typeface="Segoe UI" panose="020B0502040204020203" pitchFamily="34" charset="0"/>
              </a:rPr>
              <a:t>external attack / intrusion </a:t>
            </a:r>
            <a:r>
              <a:rPr lang="en-US" sz="1400">
                <a:solidFill>
                  <a:schemeClr val="bg1"/>
                </a:solidFill>
                <a:latin typeface="Arial Nova" panose="020B0504020202020204" pitchFamily="34" charset="0"/>
                <a:cs typeface="Segoe UI" panose="020B0502040204020203" pitchFamily="34" charset="0"/>
              </a:rPr>
              <a:t>happening on the WiFi network is </a:t>
            </a:r>
            <a:r>
              <a:rPr lang="en-US" sz="1400" b="1">
                <a:solidFill>
                  <a:schemeClr val="bg1"/>
                </a:solidFill>
                <a:latin typeface="Arial Nova" panose="020B0504020202020204" pitchFamily="34" charset="0"/>
                <a:cs typeface="Segoe UI" panose="020B0502040204020203" pitchFamily="34" charset="0"/>
              </a:rPr>
              <a:t>captured &amp; prevented in real time</a:t>
            </a:r>
          </a:p>
          <a:p>
            <a:pPr>
              <a:lnSpc>
                <a:spcPct val="120000"/>
              </a:lnSpc>
              <a:spcBef>
                <a:spcPts val="600"/>
              </a:spcBef>
              <a:spcAft>
                <a:spcPts val="600"/>
              </a:spcAft>
            </a:pPr>
            <a:r>
              <a:rPr lang="en-US" sz="1400">
                <a:solidFill>
                  <a:schemeClr val="bg1"/>
                </a:solidFill>
                <a:latin typeface="Arial Nova" panose="020B0504020202020204" pitchFamily="34" charset="0"/>
                <a:cs typeface="Segoe UI" panose="020B0502040204020203" pitchFamily="34" charset="0"/>
              </a:rPr>
              <a:t>Integration of the heat maps with NMS dashboard gives </a:t>
            </a:r>
            <a:r>
              <a:rPr lang="en-US" sz="1400" b="1">
                <a:solidFill>
                  <a:schemeClr val="bg1"/>
                </a:solidFill>
                <a:latin typeface="Arial Nova" panose="020B0504020202020204" pitchFamily="34" charset="0"/>
                <a:cs typeface="Segoe UI" panose="020B0502040204020203" pitchFamily="34" charset="0"/>
              </a:rPr>
              <a:t>real time visibility of signal coverage </a:t>
            </a:r>
            <a:r>
              <a:rPr lang="en-US" sz="1400">
                <a:solidFill>
                  <a:schemeClr val="bg1"/>
                </a:solidFill>
                <a:latin typeface="Arial Nova" panose="020B0504020202020204" pitchFamily="34" charset="0"/>
                <a:cs typeface="Segoe UI" panose="020B0502040204020203" pitchFamily="34" charset="0"/>
              </a:rPr>
              <a:t>across the WiFi network, enabling better handling of  user complaints, capacity planning, health monitoring &amp; management etc.</a:t>
            </a:r>
          </a:p>
          <a:p>
            <a:pPr>
              <a:lnSpc>
                <a:spcPct val="120000"/>
              </a:lnSpc>
              <a:spcBef>
                <a:spcPts val="600"/>
              </a:spcBef>
              <a:spcAft>
                <a:spcPts val="600"/>
              </a:spcAft>
            </a:pPr>
            <a:r>
              <a:rPr lang="en-US" sz="1400">
                <a:solidFill>
                  <a:schemeClr val="bg1"/>
                </a:solidFill>
                <a:latin typeface="Arial Nova" panose="020B0504020202020204" pitchFamily="34" charset="0"/>
                <a:cs typeface="Segoe UI" panose="020B0502040204020203" pitchFamily="34" charset="0"/>
              </a:rPr>
              <a:t>Integration with Customer’s security systems ensures </a:t>
            </a:r>
            <a:r>
              <a:rPr lang="en-US" sz="1400" b="1">
                <a:solidFill>
                  <a:schemeClr val="bg1"/>
                </a:solidFill>
                <a:latin typeface="Arial Nova" panose="020B0504020202020204" pitchFamily="34" charset="0"/>
                <a:cs typeface="Segoe UI" panose="020B0502040204020203" pitchFamily="34" charset="0"/>
              </a:rPr>
              <a:t>secured access</a:t>
            </a:r>
            <a:r>
              <a:rPr lang="en-US" sz="1400">
                <a:solidFill>
                  <a:schemeClr val="bg1"/>
                </a:solidFill>
                <a:latin typeface="Arial Nova" panose="020B0504020202020204" pitchFamily="34" charset="0"/>
                <a:cs typeface="Segoe UI" panose="020B0502040204020203" pitchFamily="34" charset="0"/>
              </a:rPr>
              <a:t> over the WiFi network.</a:t>
            </a:r>
          </a:p>
          <a:p>
            <a:pPr>
              <a:lnSpc>
                <a:spcPct val="120000"/>
              </a:lnSpc>
              <a:spcBef>
                <a:spcPts val="600"/>
              </a:spcBef>
              <a:spcAft>
                <a:spcPts val="600"/>
              </a:spcAft>
            </a:pPr>
            <a:r>
              <a:rPr lang="en-US" sz="1400">
                <a:solidFill>
                  <a:schemeClr val="bg1"/>
                </a:solidFill>
                <a:latin typeface="Arial Nova" panose="020B0504020202020204" pitchFamily="34" charset="0"/>
                <a:cs typeface="Segoe UI" panose="020B0502040204020203" pitchFamily="34" charset="0"/>
              </a:rPr>
              <a:t>Detailed visibility &amp; analytics helps the IT team to </a:t>
            </a:r>
            <a:r>
              <a:rPr lang="en-US" sz="1400" b="1">
                <a:solidFill>
                  <a:schemeClr val="bg1"/>
                </a:solidFill>
                <a:latin typeface="Arial Nova" panose="020B0504020202020204" pitchFamily="34" charset="0"/>
                <a:cs typeface="Segoe UI" panose="020B0502040204020203" pitchFamily="34" charset="0"/>
              </a:rPr>
              <a:t>rationalize network capacities across locations </a:t>
            </a:r>
            <a:r>
              <a:rPr lang="en-US" sz="1400">
                <a:solidFill>
                  <a:schemeClr val="bg1"/>
                </a:solidFill>
                <a:latin typeface="Arial Nova" panose="020B0504020202020204" pitchFamily="34" charset="0"/>
                <a:cs typeface="Segoe UI" panose="020B0502040204020203" pitchFamily="34" charset="0"/>
              </a:rPr>
              <a:t>in terms of bandwidth, network elements, switch ports etc.</a:t>
            </a:r>
          </a:p>
        </p:txBody>
      </p:sp>
      <p:sp>
        <p:nvSpPr>
          <p:cNvPr id="9" name="Text Placeholder 13">
            <a:extLst>
              <a:ext uri="{FF2B5EF4-FFF2-40B4-BE49-F238E27FC236}">
                <a16:creationId xmlns:a16="http://schemas.microsoft.com/office/drawing/2014/main" id="{90A2058E-275F-3801-E055-C164CE3E7002}"/>
              </a:ext>
            </a:extLst>
          </p:cNvPr>
          <p:cNvSpPr txBox="1">
            <a:spLocks/>
          </p:cNvSpPr>
          <p:nvPr/>
        </p:nvSpPr>
        <p:spPr>
          <a:xfrm>
            <a:off x="6282313" y="945528"/>
            <a:ext cx="5472000" cy="258532"/>
          </a:xfrm>
          <a:prstGeom prst="rect">
            <a:avLst/>
          </a:prstGeom>
          <a:solidFill>
            <a:schemeClr val="accent1">
              <a:lumMod val="75000"/>
            </a:schemeClr>
          </a:solidFill>
        </p:spPr>
        <p:txBody>
          <a:bodyPr/>
          <a:lstStyle>
            <a:defPPr>
              <a:defRPr lang="en-US"/>
            </a:defPPr>
            <a:lvl1pPr indent="0" algn="ctr" defTabSz="1219018">
              <a:lnSpc>
                <a:spcPct val="90000"/>
              </a:lnSpc>
              <a:spcBef>
                <a:spcPts val="800"/>
              </a:spcBef>
              <a:buFont typeface="Arial" pitchFamily="34" charset="0"/>
              <a:buNone/>
              <a:defRPr sz="1600">
                <a:solidFill>
                  <a:schemeClr val="bg1"/>
                </a:solidFill>
                <a:latin typeface="Arial Nova" panose="020B0504020202020204" pitchFamily="34" charset="0"/>
                <a:cs typeface="Segoe UI" panose="020B0502040204020203" pitchFamily="34" charset="0"/>
              </a:defRPr>
            </a:lvl1pPr>
            <a:lvl2pPr marL="758286" indent="-380942" defTabSz="1219018">
              <a:lnSpc>
                <a:spcPct val="90000"/>
              </a:lnSpc>
              <a:spcBef>
                <a:spcPts val="800"/>
              </a:spcBef>
              <a:buFont typeface="Arial" pitchFamily="34" charset="0"/>
              <a:buChar char="–"/>
              <a:defRPr sz="1867">
                <a:solidFill>
                  <a:srgbClr val="595959"/>
                </a:solidFill>
                <a:latin typeface="Arial Nova" panose="020B0504020202020204" pitchFamily="34" charset="0"/>
              </a:defRPr>
            </a:lvl2pPr>
            <a:lvl3pPr marL="1523771" indent="-304754" defTabSz="1219018">
              <a:lnSpc>
                <a:spcPct val="90000"/>
              </a:lnSpc>
              <a:spcBef>
                <a:spcPts val="800"/>
              </a:spcBef>
              <a:buFont typeface="Arial" pitchFamily="34" charset="0"/>
              <a:buChar char="•"/>
              <a:defRPr sz="1600">
                <a:solidFill>
                  <a:srgbClr val="595959"/>
                </a:solidFill>
                <a:latin typeface="Trebuchet MS" pitchFamily="34" charset="0"/>
              </a:defRPr>
            </a:lvl3pPr>
            <a:lvl4pPr marL="2133280" indent="-304754" defTabSz="1219018">
              <a:lnSpc>
                <a:spcPct val="90000"/>
              </a:lnSpc>
              <a:spcBef>
                <a:spcPts val="800"/>
              </a:spcBef>
              <a:buFont typeface="Arial" pitchFamily="34" charset="0"/>
              <a:buChar char="–"/>
              <a:defRPr sz="1467">
                <a:solidFill>
                  <a:srgbClr val="595959"/>
                </a:solidFill>
                <a:latin typeface="Trebuchet MS" pitchFamily="34" charset="0"/>
              </a:defRPr>
            </a:lvl4pPr>
            <a:lvl5pPr marL="2742789" indent="-304754" defTabSz="1219018">
              <a:lnSpc>
                <a:spcPct val="90000"/>
              </a:lnSpc>
              <a:spcBef>
                <a:spcPts val="800"/>
              </a:spcBef>
              <a:buFont typeface="Arial" pitchFamily="34" charset="0"/>
              <a:buChar char="»"/>
              <a:defRPr sz="1467">
                <a:solidFill>
                  <a:srgbClr val="595959"/>
                </a:solidFill>
                <a:latin typeface="Trebuchet MS" pitchFamily="34" charset="0"/>
              </a:defRPr>
            </a:lvl5pPr>
            <a:lvl6pPr marL="3352298" indent="-304754" defTabSz="1219018">
              <a:spcBef>
                <a:spcPct val="20000"/>
              </a:spcBef>
              <a:buFont typeface="Arial" pitchFamily="34" charset="0"/>
              <a:buChar char="•"/>
              <a:defRPr sz="2667"/>
            </a:lvl6pPr>
            <a:lvl7pPr marL="3961806" indent="-304754" defTabSz="1219018">
              <a:spcBef>
                <a:spcPct val="20000"/>
              </a:spcBef>
              <a:buFont typeface="Arial" pitchFamily="34" charset="0"/>
              <a:buChar char="•"/>
              <a:defRPr sz="2667"/>
            </a:lvl7pPr>
            <a:lvl8pPr marL="4571315" indent="-304754" defTabSz="1219018">
              <a:spcBef>
                <a:spcPct val="20000"/>
              </a:spcBef>
              <a:buFont typeface="Arial" pitchFamily="34" charset="0"/>
              <a:buChar char="•"/>
              <a:defRPr sz="2667"/>
            </a:lvl8pPr>
            <a:lvl9pPr marL="5180824" indent="-304754" defTabSz="1219018">
              <a:spcBef>
                <a:spcPct val="20000"/>
              </a:spcBef>
              <a:buFont typeface="Arial" pitchFamily="34" charset="0"/>
              <a:buChar char="•"/>
              <a:defRPr sz="2667"/>
            </a:lvl9pPr>
          </a:lstStyle>
          <a:p>
            <a:r>
              <a:rPr lang="en-US"/>
              <a:t>Benefits to IT Team</a:t>
            </a:r>
          </a:p>
        </p:txBody>
      </p:sp>
    </p:spTree>
    <p:extLst>
      <p:ext uri="{BB962C8B-B14F-4D97-AF65-F5344CB8AC3E}">
        <p14:creationId xmlns:p14="http://schemas.microsoft.com/office/powerpoint/2010/main" val="2666153543"/>
      </p:ext>
    </p:extLst>
  </p:cSld>
  <p:clrMapOvr>
    <a:masterClrMapping/>
  </p:clrMapOvr>
  <p:transition spd="slow">
    <p:push dir="u"/>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le 1">
            <a:extLst>
              <a:ext uri="{FF2B5EF4-FFF2-40B4-BE49-F238E27FC236}">
                <a16:creationId xmlns:a16="http://schemas.microsoft.com/office/drawing/2014/main" id="{50CFDF12-76D7-25D9-23C2-8F5147274DB2}"/>
              </a:ext>
            </a:extLst>
          </p:cNvPr>
          <p:cNvSpPr txBox="1">
            <a:spLocks/>
          </p:cNvSpPr>
          <p:nvPr/>
        </p:nvSpPr>
        <p:spPr>
          <a:xfrm>
            <a:off x="407706" y="251162"/>
            <a:ext cx="11376587" cy="608101"/>
          </a:xfrm>
          <a:prstGeom prst="rect">
            <a:avLst/>
          </a:prstGeom>
        </p:spPr>
        <p:txBody>
          <a:bodyPr vert="horz" wrap="square" lIns="0" tIns="60953" rIns="121904" bIns="60953" rtlCol="0" anchor="ctr">
            <a:spAutoFit/>
          </a:bodyPr>
          <a:lstStyle>
            <a:defPPr>
              <a:defRPr lang="en-US"/>
            </a:defPPr>
            <a:lvl1pPr defTabSz="1219018">
              <a:spcBef>
                <a:spcPct val="0"/>
              </a:spcBef>
              <a:buNone/>
              <a:defRPr kumimoji="0" sz="3000" b="1" i="0" u="none" strike="noStrike" cap="all" spc="0" normalizeH="0" baseline="0">
                <a:ln>
                  <a:noFill/>
                </a:ln>
                <a:solidFill>
                  <a:schemeClr val="bg1"/>
                </a:solidFill>
                <a:effectLst/>
                <a:uLnTx/>
                <a:uFillTx/>
                <a:latin typeface="Arial Nova" panose="020B0504020202020204" pitchFamily="34" charset="0"/>
                <a:ea typeface="+mj-ea"/>
                <a:cs typeface="+mj-cs"/>
              </a:defRPr>
            </a:lvl1pPr>
          </a:lstStyle>
          <a:p>
            <a:r>
              <a:rPr lang="en-US"/>
              <a:t>MANAGED WIFI – KEY OBJECTIVES</a:t>
            </a:r>
          </a:p>
        </p:txBody>
      </p:sp>
      <p:sp>
        <p:nvSpPr>
          <p:cNvPr id="5" name="Text Placeholder 13">
            <a:extLst>
              <a:ext uri="{FF2B5EF4-FFF2-40B4-BE49-F238E27FC236}">
                <a16:creationId xmlns:a16="http://schemas.microsoft.com/office/drawing/2014/main" id="{92B9CE8C-7CBC-67FC-86A0-07B1FAB3969F}"/>
              </a:ext>
            </a:extLst>
          </p:cNvPr>
          <p:cNvSpPr txBox="1">
            <a:spLocks/>
          </p:cNvSpPr>
          <p:nvPr/>
        </p:nvSpPr>
        <p:spPr>
          <a:xfrm>
            <a:off x="429981" y="970683"/>
            <a:ext cx="5472000" cy="258532"/>
          </a:xfrm>
          <a:prstGeom prst="rect">
            <a:avLst/>
          </a:prstGeom>
          <a:solidFill>
            <a:schemeClr val="accent1">
              <a:lumMod val="75000"/>
            </a:schemeClr>
          </a:solidFill>
        </p:spPr>
        <p:txBody>
          <a:bodyPr/>
          <a:lstStyle>
            <a:defPPr>
              <a:defRPr lang="en-US"/>
            </a:defPPr>
            <a:lvl1pPr indent="0" algn="ctr" defTabSz="1219018">
              <a:lnSpc>
                <a:spcPct val="90000"/>
              </a:lnSpc>
              <a:spcBef>
                <a:spcPts val="800"/>
              </a:spcBef>
              <a:buFont typeface="Arial" pitchFamily="34" charset="0"/>
              <a:buNone/>
              <a:defRPr sz="1600">
                <a:solidFill>
                  <a:schemeClr val="bg1"/>
                </a:solidFill>
                <a:latin typeface="Arial Nova" panose="020B0504020202020204" pitchFamily="34" charset="0"/>
                <a:cs typeface="Segoe UI" panose="020B0502040204020203" pitchFamily="34" charset="0"/>
              </a:defRPr>
            </a:lvl1pPr>
            <a:lvl2pPr marL="758286" indent="-380942" defTabSz="1219018">
              <a:lnSpc>
                <a:spcPct val="90000"/>
              </a:lnSpc>
              <a:spcBef>
                <a:spcPts val="800"/>
              </a:spcBef>
              <a:buFont typeface="Arial" pitchFamily="34" charset="0"/>
              <a:buChar char="–"/>
              <a:defRPr sz="1867">
                <a:solidFill>
                  <a:srgbClr val="595959"/>
                </a:solidFill>
                <a:latin typeface="Arial Nova" panose="020B0504020202020204" pitchFamily="34" charset="0"/>
              </a:defRPr>
            </a:lvl2pPr>
            <a:lvl3pPr marL="1523771" indent="-304754" defTabSz="1219018">
              <a:lnSpc>
                <a:spcPct val="90000"/>
              </a:lnSpc>
              <a:spcBef>
                <a:spcPts val="800"/>
              </a:spcBef>
              <a:buFont typeface="Arial" pitchFamily="34" charset="0"/>
              <a:buChar char="•"/>
              <a:defRPr sz="1600">
                <a:solidFill>
                  <a:srgbClr val="595959"/>
                </a:solidFill>
                <a:latin typeface="Trebuchet MS" pitchFamily="34" charset="0"/>
              </a:defRPr>
            </a:lvl3pPr>
            <a:lvl4pPr marL="2133280" indent="-304754" defTabSz="1219018">
              <a:lnSpc>
                <a:spcPct val="90000"/>
              </a:lnSpc>
              <a:spcBef>
                <a:spcPts val="800"/>
              </a:spcBef>
              <a:buFont typeface="Arial" pitchFamily="34" charset="0"/>
              <a:buChar char="–"/>
              <a:defRPr sz="1467">
                <a:solidFill>
                  <a:srgbClr val="595959"/>
                </a:solidFill>
                <a:latin typeface="Trebuchet MS" pitchFamily="34" charset="0"/>
              </a:defRPr>
            </a:lvl4pPr>
            <a:lvl5pPr marL="2742789" indent="-304754" defTabSz="1219018">
              <a:lnSpc>
                <a:spcPct val="90000"/>
              </a:lnSpc>
              <a:spcBef>
                <a:spcPts val="800"/>
              </a:spcBef>
              <a:buFont typeface="Arial" pitchFamily="34" charset="0"/>
              <a:buChar char="»"/>
              <a:defRPr sz="1467">
                <a:solidFill>
                  <a:srgbClr val="595959"/>
                </a:solidFill>
                <a:latin typeface="Trebuchet MS" pitchFamily="34" charset="0"/>
              </a:defRPr>
            </a:lvl5pPr>
            <a:lvl6pPr marL="3352298" indent="-304754" defTabSz="1219018">
              <a:spcBef>
                <a:spcPct val="20000"/>
              </a:spcBef>
              <a:buFont typeface="Arial" pitchFamily="34" charset="0"/>
              <a:buChar char="•"/>
              <a:defRPr sz="2667"/>
            </a:lvl6pPr>
            <a:lvl7pPr marL="3961806" indent="-304754" defTabSz="1219018">
              <a:spcBef>
                <a:spcPct val="20000"/>
              </a:spcBef>
              <a:buFont typeface="Arial" pitchFamily="34" charset="0"/>
              <a:buChar char="•"/>
              <a:defRPr sz="2667"/>
            </a:lvl7pPr>
            <a:lvl8pPr marL="4571315" indent="-304754" defTabSz="1219018">
              <a:spcBef>
                <a:spcPct val="20000"/>
              </a:spcBef>
              <a:buFont typeface="Arial" pitchFamily="34" charset="0"/>
              <a:buChar char="•"/>
              <a:defRPr sz="2667"/>
            </a:lvl8pPr>
            <a:lvl9pPr marL="5180824" indent="-304754" defTabSz="1219018">
              <a:spcBef>
                <a:spcPct val="20000"/>
              </a:spcBef>
              <a:buFont typeface="Arial" pitchFamily="34" charset="0"/>
              <a:buChar char="•"/>
              <a:defRPr sz="2667"/>
            </a:lvl9pPr>
          </a:lstStyle>
          <a:p>
            <a:r>
              <a:rPr lang="en-US"/>
              <a:t>Benefits to Leadership Team</a:t>
            </a:r>
          </a:p>
        </p:txBody>
      </p:sp>
      <p:sp>
        <p:nvSpPr>
          <p:cNvPr id="6" name="Content Placeholder 11">
            <a:extLst>
              <a:ext uri="{FF2B5EF4-FFF2-40B4-BE49-F238E27FC236}">
                <a16:creationId xmlns:a16="http://schemas.microsoft.com/office/drawing/2014/main" id="{38C7CFB8-67CB-0661-C7DF-42C1B2AEBC30}"/>
              </a:ext>
            </a:extLst>
          </p:cNvPr>
          <p:cNvSpPr txBox="1">
            <a:spLocks/>
          </p:cNvSpPr>
          <p:nvPr/>
        </p:nvSpPr>
        <p:spPr>
          <a:xfrm>
            <a:off x="429981" y="1322664"/>
            <a:ext cx="5472000" cy="5028053"/>
          </a:xfrm>
          <a:prstGeom prst="rect">
            <a:avLst/>
          </a:prstGeom>
          <a:noFill/>
          <a:ln>
            <a:solidFill>
              <a:schemeClr val="bg1"/>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a:noAutofit/>
          </a:bodyPr>
          <a:lstStyle>
            <a:lvl1pPr marL="302355" indent="-302355" algn="l" defTabSz="1219018" rtl="0" eaLnBrk="1" latinLnBrk="0" hangingPunct="1">
              <a:lnSpc>
                <a:spcPct val="90000"/>
              </a:lnSpc>
              <a:spcBef>
                <a:spcPts val="800"/>
              </a:spcBef>
              <a:buFont typeface="Arial" pitchFamily="34" charset="0"/>
              <a:buChar char="•"/>
              <a:defRPr sz="2133" kern="1200">
                <a:solidFill>
                  <a:schemeClr val="dk1"/>
                </a:solidFill>
                <a:latin typeface="+mn-lt"/>
                <a:ea typeface="+mn-ea"/>
                <a:cs typeface="+mn-cs"/>
              </a:defRPr>
            </a:lvl1pPr>
            <a:lvl2pPr marL="758286" indent="-380942" algn="l" defTabSz="1219018" rtl="0" eaLnBrk="1" latinLnBrk="0" hangingPunct="1">
              <a:lnSpc>
                <a:spcPct val="90000"/>
              </a:lnSpc>
              <a:spcBef>
                <a:spcPts val="800"/>
              </a:spcBef>
              <a:buFont typeface="Arial" pitchFamily="34" charset="0"/>
              <a:buChar char="–"/>
              <a:defRPr sz="1867" kern="1200">
                <a:solidFill>
                  <a:schemeClr val="dk1"/>
                </a:solidFill>
                <a:latin typeface="+mn-lt"/>
                <a:ea typeface="+mn-ea"/>
                <a:cs typeface="+mn-cs"/>
              </a:defRPr>
            </a:lvl2pPr>
            <a:lvl3pPr marL="1523771" indent="-304754" algn="l" defTabSz="1219018" rtl="0" eaLnBrk="1" latinLnBrk="0" hangingPunct="1">
              <a:lnSpc>
                <a:spcPct val="90000"/>
              </a:lnSpc>
              <a:spcBef>
                <a:spcPts val="800"/>
              </a:spcBef>
              <a:buFont typeface="Arial" pitchFamily="34" charset="0"/>
              <a:buChar char="•"/>
              <a:defRPr sz="1600" kern="1200">
                <a:solidFill>
                  <a:schemeClr val="dk1"/>
                </a:solidFill>
                <a:latin typeface="+mn-lt"/>
                <a:ea typeface="+mn-ea"/>
                <a:cs typeface="+mn-cs"/>
              </a:defRPr>
            </a:lvl3pPr>
            <a:lvl4pPr marL="2133280" indent="-304754" algn="l" defTabSz="1219018" rtl="0" eaLnBrk="1" latinLnBrk="0" hangingPunct="1">
              <a:lnSpc>
                <a:spcPct val="90000"/>
              </a:lnSpc>
              <a:spcBef>
                <a:spcPts val="800"/>
              </a:spcBef>
              <a:buFont typeface="Arial" pitchFamily="34" charset="0"/>
              <a:buChar char="–"/>
              <a:defRPr sz="1467" kern="1200">
                <a:solidFill>
                  <a:schemeClr val="dk1"/>
                </a:solidFill>
                <a:latin typeface="+mn-lt"/>
                <a:ea typeface="+mn-ea"/>
                <a:cs typeface="+mn-cs"/>
              </a:defRPr>
            </a:lvl4pPr>
            <a:lvl5pPr marL="2742789" indent="-304754" algn="l" defTabSz="1219018" rtl="0" eaLnBrk="1" latinLnBrk="0" hangingPunct="1">
              <a:lnSpc>
                <a:spcPct val="90000"/>
              </a:lnSpc>
              <a:spcBef>
                <a:spcPts val="800"/>
              </a:spcBef>
              <a:buFont typeface="Arial" pitchFamily="34" charset="0"/>
              <a:buChar char="»"/>
              <a:defRPr sz="1467" kern="1200">
                <a:solidFill>
                  <a:schemeClr val="dk1"/>
                </a:solidFill>
                <a:latin typeface="+mn-lt"/>
                <a:ea typeface="+mn-ea"/>
                <a:cs typeface="+mn-cs"/>
              </a:defRPr>
            </a:lvl5pPr>
            <a:lvl6pPr marL="3352298" indent="-304754" algn="l" defTabSz="1219018" rtl="0" eaLnBrk="1" latinLnBrk="0" hangingPunct="1">
              <a:spcBef>
                <a:spcPct val="20000"/>
              </a:spcBef>
              <a:buFont typeface="Arial" pitchFamily="34" charset="0"/>
              <a:buChar char="•"/>
              <a:defRPr sz="2667" kern="1200">
                <a:solidFill>
                  <a:schemeClr val="dk1"/>
                </a:solidFill>
                <a:latin typeface="+mn-lt"/>
                <a:ea typeface="+mn-ea"/>
                <a:cs typeface="+mn-cs"/>
              </a:defRPr>
            </a:lvl6pPr>
            <a:lvl7pPr marL="3961806" indent="-304754" algn="l" defTabSz="1219018" rtl="0" eaLnBrk="1" latinLnBrk="0" hangingPunct="1">
              <a:spcBef>
                <a:spcPct val="20000"/>
              </a:spcBef>
              <a:buFont typeface="Arial" pitchFamily="34" charset="0"/>
              <a:buChar char="•"/>
              <a:defRPr sz="2667" kern="1200">
                <a:solidFill>
                  <a:schemeClr val="dk1"/>
                </a:solidFill>
                <a:latin typeface="+mn-lt"/>
                <a:ea typeface="+mn-ea"/>
                <a:cs typeface="+mn-cs"/>
              </a:defRPr>
            </a:lvl7pPr>
            <a:lvl8pPr marL="4571315" indent="-304754" algn="l" defTabSz="1219018" rtl="0" eaLnBrk="1" latinLnBrk="0" hangingPunct="1">
              <a:spcBef>
                <a:spcPct val="20000"/>
              </a:spcBef>
              <a:buFont typeface="Arial" pitchFamily="34" charset="0"/>
              <a:buChar char="•"/>
              <a:defRPr sz="2667" kern="1200">
                <a:solidFill>
                  <a:schemeClr val="dk1"/>
                </a:solidFill>
                <a:latin typeface="+mn-lt"/>
                <a:ea typeface="+mn-ea"/>
                <a:cs typeface="+mn-cs"/>
              </a:defRPr>
            </a:lvl8pPr>
            <a:lvl9pPr marL="5180824" indent="-304754" algn="l" defTabSz="1219018" rtl="0" eaLnBrk="1" latinLnBrk="0" hangingPunct="1">
              <a:spcBef>
                <a:spcPct val="20000"/>
              </a:spcBef>
              <a:buFont typeface="Arial" pitchFamily="34" charset="0"/>
              <a:buChar char="•"/>
              <a:defRPr sz="2667" kern="1200">
                <a:solidFill>
                  <a:schemeClr val="dk1"/>
                </a:solidFill>
                <a:latin typeface="+mn-lt"/>
                <a:ea typeface="+mn-ea"/>
                <a:cs typeface="+mn-cs"/>
              </a:defRPr>
            </a:lvl9pPr>
          </a:lstStyle>
          <a:p>
            <a:pPr>
              <a:lnSpc>
                <a:spcPct val="120000"/>
              </a:lnSpc>
              <a:spcBef>
                <a:spcPts val="600"/>
              </a:spcBef>
              <a:spcAft>
                <a:spcPts val="600"/>
              </a:spcAft>
            </a:pPr>
            <a:r>
              <a:rPr lang="en-US" sz="1400">
                <a:solidFill>
                  <a:schemeClr val="bg1"/>
                </a:solidFill>
                <a:latin typeface="Arial Nova" panose="020B0504020202020204" pitchFamily="34" charset="0"/>
                <a:cs typeface="Segoe UI" panose="020B0502040204020203" pitchFamily="34" charset="0"/>
              </a:rPr>
              <a:t>An unprecedented real time and in-depth visibility of the network, users, applications etc. on a single dashboard enables the leadership team have a complete view of:</a:t>
            </a:r>
          </a:p>
          <a:p>
            <a:pPr lvl="1">
              <a:lnSpc>
                <a:spcPct val="100000"/>
              </a:lnSpc>
              <a:spcBef>
                <a:spcPts val="0"/>
              </a:spcBef>
            </a:pPr>
            <a:r>
              <a:rPr lang="en-US" sz="1400">
                <a:solidFill>
                  <a:schemeClr val="bg1"/>
                </a:solidFill>
                <a:latin typeface="Arial Nova" panose="020B0504020202020204" pitchFamily="34" charset="0"/>
                <a:cs typeface="Segoe UI" panose="020B0502040204020203" pitchFamily="34" charset="0"/>
              </a:rPr>
              <a:t>Entire network and its performance, </a:t>
            </a:r>
          </a:p>
          <a:p>
            <a:pPr lvl="1">
              <a:lnSpc>
                <a:spcPct val="100000"/>
              </a:lnSpc>
              <a:spcBef>
                <a:spcPts val="0"/>
              </a:spcBef>
            </a:pPr>
            <a:r>
              <a:rPr lang="en-US" sz="1400">
                <a:solidFill>
                  <a:schemeClr val="bg1"/>
                </a:solidFill>
                <a:latin typeface="Arial Nova" panose="020B0504020202020204" pitchFamily="34" charset="0"/>
                <a:cs typeface="Segoe UI" panose="020B0502040204020203" pitchFamily="34" charset="0"/>
              </a:rPr>
              <a:t>Applications and their usage across the company,</a:t>
            </a:r>
          </a:p>
          <a:p>
            <a:pPr lvl="1">
              <a:lnSpc>
                <a:spcPct val="100000"/>
              </a:lnSpc>
              <a:spcBef>
                <a:spcPts val="0"/>
              </a:spcBef>
            </a:pPr>
            <a:r>
              <a:rPr lang="en-US" sz="1400">
                <a:solidFill>
                  <a:schemeClr val="bg1"/>
                </a:solidFill>
                <a:latin typeface="Arial Nova" panose="020B0504020202020204" pitchFamily="34" charset="0"/>
                <a:cs typeface="Segoe UI" panose="020B0502040204020203" pitchFamily="34" charset="0"/>
              </a:rPr>
              <a:t>Users, their access habits &amp; productivity towards the organization</a:t>
            </a:r>
          </a:p>
          <a:p>
            <a:pPr>
              <a:lnSpc>
                <a:spcPct val="120000"/>
              </a:lnSpc>
              <a:spcBef>
                <a:spcPts val="600"/>
              </a:spcBef>
              <a:spcAft>
                <a:spcPts val="600"/>
              </a:spcAft>
            </a:pPr>
            <a:r>
              <a:rPr lang="en-US" sz="1400">
                <a:solidFill>
                  <a:schemeClr val="bg1"/>
                </a:solidFill>
                <a:latin typeface="Arial Nova" panose="020B0504020202020204" pitchFamily="34" charset="0"/>
                <a:cs typeface="Segoe UI" panose="020B0502040204020203" pitchFamily="34" charset="0"/>
              </a:rPr>
              <a:t>Detailed visibility coupled with granular reporting and analytics enables the leadership team take important and critical decisions fast in terms of investments, roll-outs etc.</a:t>
            </a:r>
          </a:p>
          <a:p>
            <a:pPr>
              <a:lnSpc>
                <a:spcPct val="120000"/>
              </a:lnSpc>
              <a:spcBef>
                <a:spcPts val="600"/>
              </a:spcBef>
              <a:spcAft>
                <a:spcPts val="600"/>
              </a:spcAft>
            </a:pPr>
            <a:r>
              <a:rPr lang="en-US" sz="1400">
                <a:solidFill>
                  <a:schemeClr val="bg1"/>
                </a:solidFill>
                <a:latin typeface="Arial Nova" panose="020B0504020202020204" pitchFamily="34" charset="0"/>
                <a:cs typeface="Segoe UI" panose="020B0502040204020203" pitchFamily="34" charset="0"/>
              </a:rPr>
              <a:t>In depth visibility &amp; detailed analytics helps the leadership team take quick decisions on the IT team’s reports of network rationalization across offices and locations thereby saving cost and enhancing efficiencies.</a:t>
            </a:r>
          </a:p>
          <a:p>
            <a:pPr>
              <a:lnSpc>
                <a:spcPct val="120000"/>
              </a:lnSpc>
              <a:spcBef>
                <a:spcPts val="600"/>
              </a:spcBef>
              <a:spcAft>
                <a:spcPts val="600"/>
              </a:spcAft>
            </a:pPr>
            <a:r>
              <a:rPr lang="en-US" sz="1400">
                <a:solidFill>
                  <a:schemeClr val="bg1"/>
                </a:solidFill>
                <a:latin typeface="Arial Nova" panose="020B0504020202020204" pitchFamily="34" charset="0"/>
                <a:cs typeface="Segoe UI" panose="020B0502040204020203" pitchFamily="34" charset="0"/>
              </a:rPr>
              <a:t>Deeper engagement with the service provider leads to greater trust between the two organizations. This helps to ensure that the service provider always goes the extra mile to serve his client.</a:t>
            </a:r>
          </a:p>
        </p:txBody>
      </p:sp>
      <p:sp>
        <p:nvSpPr>
          <p:cNvPr id="8" name="Content Placeholder 12">
            <a:extLst>
              <a:ext uri="{FF2B5EF4-FFF2-40B4-BE49-F238E27FC236}">
                <a16:creationId xmlns:a16="http://schemas.microsoft.com/office/drawing/2014/main" id="{A9B1BD9E-A6BF-AE3D-BE80-A63E88BFFEB5}"/>
              </a:ext>
            </a:extLst>
          </p:cNvPr>
          <p:cNvSpPr txBox="1">
            <a:spLocks/>
          </p:cNvSpPr>
          <p:nvPr/>
        </p:nvSpPr>
        <p:spPr>
          <a:xfrm>
            <a:off x="6290020" y="1261329"/>
            <a:ext cx="5448000" cy="5089388"/>
          </a:xfrm>
          <a:prstGeom prst="rect">
            <a:avLst/>
          </a:prstGeom>
          <a:noFill/>
          <a:ln>
            <a:solidFill>
              <a:schemeClr val="bg1"/>
            </a:solidFill>
          </a:ln>
          <a:effectLst>
            <a:outerShdw blurRad="50800" dist="38100" dir="2700000" algn="tl" rotWithShape="0">
              <a:prstClr val="black">
                <a:alpha val="40000"/>
              </a:prstClr>
            </a:outerShdw>
          </a:effectLst>
        </p:spPr>
        <p:style>
          <a:lnRef idx="1">
            <a:schemeClr val="accent3"/>
          </a:lnRef>
          <a:fillRef idx="2">
            <a:schemeClr val="accent3"/>
          </a:fillRef>
          <a:effectRef idx="1">
            <a:schemeClr val="accent3"/>
          </a:effectRef>
          <a:fontRef idx="minor">
            <a:schemeClr val="dk1"/>
          </a:fontRef>
        </p:style>
        <p:txBody>
          <a:bodyPr>
            <a:normAutofit/>
          </a:bodyPr>
          <a:lstStyle>
            <a:lvl1pPr marL="302355" indent="-302355" algn="l" defTabSz="1219018" rtl="0" eaLnBrk="1" latinLnBrk="0" hangingPunct="1">
              <a:lnSpc>
                <a:spcPct val="90000"/>
              </a:lnSpc>
              <a:spcBef>
                <a:spcPts val="800"/>
              </a:spcBef>
              <a:buFont typeface="Arial" pitchFamily="34" charset="0"/>
              <a:buChar char="•"/>
              <a:defRPr sz="2133" kern="1200">
                <a:solidFill>
                  <a:schemeClr val="dk1"/>
                </a:solidFill>
                <a:latin typeface="+mn-lt"/>
                <a:ea typeface="+mn-ea"/>
                <a:cs typeface="+mn-cs"/>
              </a:defRPr>
            </a:lvl1pPr>
            <a:lvl2pPr marL="758286" indent="-380942" algn="l" defTabSz="1219018" rtl="0" eaLnBrk="1" latinLnBrk="0" hangingPunct="1">
              <a:lnSpc>
                <a:spcPct val="90000"/>
              </a:lnSpc>
              <a:spcBef>
                <a:spcPts val="800"/>
              </a:spcBef>
              <a:buFont typeface="Arial" pitchFamily="34" charset="0"/>
              <a:buChar char="–"/>
              <a:defRPr sz="1867" kern="1200">
                <a:solidFill>
                  <a:schemeClr val="dk1"/>
                </a:solidFill>
                <a:latin typeface="+mn-lt"/>
                <a:ea typeface="+mn-ea"/>
                <a:cs typeface="+mn-cs"/>
              </a:defRPr>
            </a:lvl2pPr>
            <a:lvl3pPr marL="1523771" indent="-304754" algn="l" defTabSz="1219018" rtl="0" eaLnBrk="1" latinLnBrk="0" hangingPunct="1">
              <a:lnSpc>
                <a:spcPct val="90000"/>
              </a:lnSpc>
              <a:spcBef>
                <a:spcPts val="800"/>
              </a:spcBef>
              <a:buFont typeface="Arial" pitchFamily="34" charset="0"/>
              <a:buChar char="•"/>
              <a:defRPr sz="1600" kern="1200">
                <a:solidFill>
                  <a:schemeClr val="dk1"/>
                </a:solidFill>
                <a:latin typeface="+mn-lt"/>
                <a:ea typeface="+mn-ea"/>
                <a:cs typeface="+mn-cs"/>
              </a:defRPr>
            </a:lvl3pPr>
            <a:lvl4pPr marL="2133280" indent="-304754" algn="l" defTabSz="1219018" rtl="0" eaLnBrk="1" latinLnBrk="0" hangingPunct="1">
              <a:lnSpc>
                <a:spcPct val="90000"/>
              </a:lnSpc>
              <a:spcBef>
                <a:spcPts val="800"/>
              </a:spcBef>
              <a:buFont typeface="Arial" pitchFamily="34" charset="0"/>
              <a:buChar char="–"/>
              <a:defRPr sz="1467" kern="1200">
                <a:solidFill>
                  <a:schemeClr val="dk1"/>
                </a:solidFill>
                <a:latin typeface="+mn-lt"/>
                <a:ea typeface="+mn-ea"/>
                <a:cs typeface="+mn-cs"/>
              </a:defRPr>
            </a:lvl4pPr>
            <a:lvl5pPr marL="2742789" indent="-304754" algn="l" defTabSz="1219018" rtl="0" eaLnBrk="1" latinLnBrk="0" hangingPunct="1">
              <a:lnSpc>
                <a:spcPct val="90000"/>
              </a:lnSpc>
              <a:spcBef>
                <a:spcPts val="800"/>
              </a:spcBef>
              <a:buFont typeface="Arial" pitchFamily="34" charset="0"/>
              <a:buChar char="»"/>
              <a:defRPr sz="1467" kern="1200">
                <a:solidFill>
                  <a:schemeClr val="dk1"/>
                </a:solidFill>
                <a:latin typeface="+mn-lt"/>
                <a:ea typeface="+mn-ea"/>
                <a:cs typeface="+mn-cs"/>
              </a:defRPr>
            </a:lvl5pPr>
            <a:lvl6pPr marL="3352298" indent="-304754" algn="l" defTabSz="1219018" rtl="0" eaLnBrk="1" latinLnBrk="0" hangingPunct="1">
              <a:spcBef>
                <a:spcPct val="20000"/>
              </a:spcBef>
              <a:buFont typeface="Arial" pitchFamily="34" charset="0"/>
              <a:buChar char="•"/>
              <a:defRPr sz="2667" kern="1200">
                <a:solidFill>
                  <a:schemeClr val="dk1"/>
                </a:solidFill>
                <a:latin typeface="+mn-lt"/>
                <a:ea typeface="+mn-ea"/>
                <a:cs typeface="+mn-cs"/>
              </a:defRPr>
            </a:lvl6pPr>
            <a:lvl7pPr marL="3961806" indent="-304754" algn="l" defTabSz="1219018" rtl="0" eaLnBrk="1" latinLnBrk="0" hangingPunct="1">
              <a:spcBef>
                <a:spcPct val="20000"/>
              </a:spcBef>
              <a:buFont typeface="Arial" pitchFamily="34" charset="0"/>
              <a:buChar char="•"/>
              <a:defRPr sz="2667" kern="1200">
                <a:solidFill>
                  <a:schemeClr val="dk1"/>
                </a:solidFill>
                <a:latin typeface="+mn-lt"/>
                <a:ea typeface="+mn-ea"/>
                <a:cs typeface="+mn-cs"/>
              </a:defRPr>
            </a:lvl7pPr>
            <a:lvl8pPr marL="4571315" indent="-304754" algn="l" defTabSz="1219018" rtl="0" eaLnBrk="1" latinLnBrk="0" hangingPunct="1">
              <a:spcBef>
                <a:spcPct val="20000"/>
              </a:spcBef>
              <a:buFont typeface="Arial" pitchFamily="34" charset="0"/>
              <a:buChar char="•"/>
              <a:defRPr sz="2667" kern="1200">
                <a:solidFill>
                  <a:schemeClr val="dk1"/>
                </a:solidFill>
                <a:latin typeface="+mn-lt"/>
                <a:ea typeface="+mn-ea"/>
                <a:cs typeface="+mn-cs"/>
              </a:defRPr>
            </a:lvl8pPr>
            <a:lvl9pPr marL="5180824" indent="-304754" algn="l" defTabSz="1219018" rtl="0" eaLnBrk="1" latinLnBrk="0" hangingPunct="1">
              <a:spcBef>
                <a:spcPct val="20000"/>
              </a:spcBef>
              <a:buFont typeface="Arial" pitchFamily="34" charset="0"/>
              <a:buChar char="•"/>
              <a:defRPr sz="2667" kern="1200">
                <a:solidFill>
                  <a:schemeClr val="dk1"/>
                </a:solidFill>
                <a:latin typeface="+mn-lt"/>
                <a:ea typeface="+mn-ea"/>
                <a:cs typeface="+mn-cs"/>
              </a:defRPr>
            </a:lvl9pPr>
          </a:lstStyle>
          <a:p>
            <a:pPr>
              <a:lnSpc>
                <a:spcPct val="120000"/>
              </a:lnSpc>
              <a:spcBef>
                <a:spcPts val="600"/>
              </a:spcBef>
              <a:spcAft>
                <a:spcPts val="600"/>
              </a:spcAft>
            </a:pPr>
            <a:r>
              <a:rPr lang="en-US" sz="1400">
                <a:solidFill>
                  <a:schemeClr val="bg1"/>
                </a:solidFill>
                <a:latin typeface="Arial Nova" panose="020B0504020202020204" pitchFamily="34" charset="0"/>
                <a:cs typeface="Segoe UI" panose="020B0502040204020203" pitchFamily="34" charset="0"/>
              </a:rPr>
              <a:t>A well-planned network reaching every nook &amp; corner of the premises and designed with role-based access policies enables the users to access their critical applications securely even while on the move thereby helping them to take decisions faster.</a:t>
            </a:r>
          </a:p>
          <a:p>
            <a:pPr>
              <a:lnSpc>
                <a:spcPct val="120000"/>
              </a:lnSpc>
              <a:spcBef>
                <a:spcPts val="600"/>
              </a:spcBef>
              <a:spcAft>
                <a:spcPts val="600"/>
              </a:spcAft>
            </a:pPr>
            <a:r>
              <a:rPr lang="en-US" sz="1400">
                <a:solidFill>
                  <a:schemeClr val="bg1"/>
                </a:solidFill>
                <a:latin typeface="Arial Nova" panose="020B0504020202020204" pitchFamily="34" charset="0"/>
                <a:cs typeface="Segoe UI" panose="020B0502040204020203" pitchFamily="34" charset="0"/>
              </a:rPr>
              <a:t>A high uptime, highly stable and secure network enables users  to utilize their time better and more productively.</a:t>
            </a:r>
          </a:p>
          <a:p>
            <a:pPr>
              <a:lnSpc>
                <a:spcPct val="120000"/>
              </a:lnSpc>
              <a:spcBef>
                <a:spcPts val="600"/>
              </a:spcBef>
              <a:spcAft>
                <a:spcPts val="600"/>
              </a:spcAft>
            </a:pPr>
            <a:r>
              <a:rPr lang="en-US" sz="1400">
                <a:solidFill>
                  <a:schemeClr val="bg1"/>
                </a:solidFill>
                <a:latin typeface="Arial Nova" panose="020B0504020202020204" pitchFamily="34" charset="0"/>
                <a:cs typeface="Segoe UI" panose="020B0502040204020203" pitchFamily="34" charset="0"/>
              </a:rPr>
              <a:t>A properly designed guest access policy also enables the management to extend the WiFi access to selective guests as they deem fit.</a:t>
            </a:r>
          </a:p>
          <a:p>
            <a:pPr>
              <a:lnSpc>
                <a:spcPct val="120000"/>
              </a:lnSpc>
              <a:spcBef>
                <a:spcPts val="600"/>
              </a:spcBef>
              <a:spcAft>
                <a:spcPts val="600"/>
              </a:spcAft>
            </a:pPr>
            <a:r>
              <a:rPr lang="en-US" sz="1400">
                <a:solidFill>
                  <a:schemeClr val="bg1"/>
                </a:solidFill>
                <a:latin typeface="Arial Nova" panose="020B0504020202020204" pitchFamily="34" charset="0"/>
                <a:cs typeface="Segoe UI" panose="020B0502040204020203" pitchFamily="34" charset="0"/>
              </a:rPr>
              <a:t>Integration of the WiFi network with the BMS / HMS application enables the management to keep track of all users and their activities across the premises, detect any unauthorized entry etc. and immediately raise alerts with IT team for speedy resolution.</a:t>
            </a:r>
          </a:p>
          <a:p>
            <a:pPr>
              <a:spcBef>
                <a:spcPts val="200"/>
              </a:spcBef>
              <a:spcAft>
                <a:spcPts val="200"/>
              </a:spcAft>
            </a:pPr>
            <a:endParaRPr lang="en-US" sz="1400">
              <a:solidFill>
                <a:schemeClr val="bg1"/>
              </a:solidFill>
              <a:latin typeface="Arial Nova" panose="020B0504020202020204" pitchFamily="34" charset="0"/>
              <a:cs typeface="Segoe UI" panose="020B0502040204020203" pitchFamily="34" charset="0"/>
            </a:endParaRPr>
          </a:p>
        </p:txBody>
      </p:sp>
      <p:sp>
        <p:nvSpPr>
          <p:cNvPr id="9" name="Text Placeholder 13">
            <a:extLst>
              <a:ext uri="{FF2B5EF4-FFF2-40B4-BE49-F238E27FC236}">
                <a16:creationId xmlns:a16="http://schemas.microsoft.com/office/drawing/2014/main" id="{90A2058E-275F-3801-E055-C164CE3E7002}"/>
              </a:ext>
            </a:extLst>
          </p:cNvPr>
          <p:cNvSpPr txBox="1">
            <a:spLocks/>
          </p:cNvSpPr>
          <p:nvPr/>
        </p:nvSpPr>
        <p:spPr>
          <a:xfrm>
            <a:off x="6282313" y="945528"/>
            <a:ext cx="5472000" cy="258532"/>
          </a:xfrm>
          <a:prstGeom prst="rect">
            <a:avLst/>
          </a:prstGeom>
          <a:solidFill>
            <a:schemeClr val="accent1">
              <a:lumMod val="75000"/>
            </a:schemeClr>
          </a:solidFill>
        </p:spPr>
        <p:txBody>
          <a:bodyPr/>
          <a:lstStyle>
            <a:defPPr>
              <a:defRPr lang="en-US"/>
            </a:defPPr>
            <a:lvl1pPr indent="0" algn="ctr" defTabSz="1219018">
              <a:lnSpc>
                <a:spcPct val="90000"/>
              </a:lnSpc>
              <a:spcBef>
                <a:spcPts val="800"/>
              </a:spcBef>
              <a:buFont typeface="Arial" pitchFamily="34" charset="0"/>
              <a:buNone/>
              <a:defRPr sz="1600">
                <a:solidFill>
                  <a:schemeClr val="bg1"/>
                </a:solidFill>
                <a:latin typeface="Arial Nova" panose="020B0504020202020204" pitchFamily="34" charset="0"/>
                <a:cs typeface="Segoe UI" panose="020B0502040204020203" pitchFamily="34" charset="0"/>
              </a:defRPr>
            </a:lvl1pPr>
            <a:lvl2pPr marL="758286" indent="-380942" defTabSz="1219018">
              <a:lnSpc>
                <a:spcPct val="90000"/>
              </a:lnSpc>
              <a:spcBef>
                <a:spcPts val="800"/>
              </a:spcBef>
              <a:buFont typeface="Arial" pitchFamily="34" charset="0"/>
              <a:buChar char="–"/>
              <a:defRPr sz="1867">
                <a:solidFill>
                  <a:srgbClr val="595959"/>
                </a:solidFill>
                <a:latin typeface="Arial Nova" panose="020B0504020202020204" pitchFamily="34" charset="0"/>
              </a:defRPr>
            </a:lvl2pPr>
            <a:lvl3pPr marL="1523771" indent="-304754" defTabSz="1219018">
              <a:lnSpc>
                <a:spcPct val="90000"/>
              </a:lnSpc>
              <a:spcBef>
                <a:spcPts val="800"/>
              </a:spcBef>
              <a:buFont typeface="Arial" pitchFamily="34" charset="0"/>
              <a:buChar char="•"/>
              <a:defRPr sz="1600">
                <a:solidFill>
                  <a:srgbClr val="595959"/>
                </a:solidFill>
                <a:latin typeface="Trebuchet MS" pitchFamily="34" charset="0"/>
              </a:defRPr>
            </a:lvl3pPr>
            <a:lvl4pPr marL="2133280" indent="-304754" defTabSz="1219018">
              <a:lnSpc>
                <a:spcPct val="90000"/>
              </a:lnSpc>
              <a:spcBef>
                <a:spcPts val="800"/>
              </a:spcBef>
              <a:buFont typeface="Arial" pitchFamily="34" charset="0"/>
              <a:buChar char="–"/>
              <a:defRPr sz="1467">
                <a:solidFill>
                  <a:srgbClr val="595959"/>
                </a:solidFill>
                <a:latin typeface="Trebuchet MS" pitchFamily="34" charset="0"/>
              </a:defRPr>
            </a:lvl4pPr>
            <a:lvl5pPr marL="2742789" indent="-304754" defTabSz="1219018">
              <a:lnSpc>
                <a:spcPct val="90000"/>
              </a:lnSpc>
              <a:spcBef>
                <a:spcPts val="800"/>
              </a:spcBef>
              <a:buFont typeface="Arial" pitchFamily="34" charset="0"/>
              <a:buChar char="»"/>
              <a:defRPr sz="1467">
                <a:solidFill>
                  <a:srgbClr val="595959"/>
                </a:solidFill>
                <a:latin typeface="Trebuchet MS" pitchFamily="34" charset="0"/>
              </a:defRPr>
            </a:lvl5pPr>
            <a:lvl6pPr marL="3352298" indent="-304754" defTabSz="1219018">
              <a:spcBef>
                <a:spcPct val="20000"/>
              </a:spcBef>
              <a:buFont typeface="Arial" pitchFamily="34" charset="0"/>
              <a:buChar char="•"/>
              <a:defRPr sz="2667"/>
            </a:lvl6pPr>
            <a:lvl7pPr marL="3961806" indent="-304754" defTabSz="1219018">
              <a:spcBef>
                <a:spcPct val="20000"/>
              </a:spcBef>
              <a:buFont typeface="Arial" pitchFamily="34" charset="0"/>
              <a:buChar char="•"/>
              <a:defRPr sz="2667"/>
            </a:lvl7pPr>
            <a:lvl8pPr marL="4571315" indent="-304754" defTabSz="1219018">
              <a:spcBef>
                <a:spcPct val="20000"/>
              </a:spcBef>
              <a:buFont typeface="Arial" pitchFamily="34" charset="0"/>
              <a:buChar char="•"/>
              <a:defRPr sz="2667"/>
            </a:lvl8pPr>
            <a:lvl9pPr marL="5180824" indent="-304754" defTabSz="1219018">
              <a:spcBef>
                <a:spcPct val="20000"/>
              </a:spcBef>
              <a:buFont typeface="Arial" pitchFamily="34" charset="0"/>
              <a:buChar char="•"/>
              <a:defRPr sz="2667"/>
            </a:lvl9pPr>
          </a:lstStyle>
          <a:p>
            <a:r>
              <a:rPr lang="en-US"/>
              <a:t>Benefits to Business</a:t>
            </a:r>
          </a:p>
        </p:txBody>
      </p:sp>
    </p:spTree>
    <p:extLst>
      <p:ext uri="{BB962C8B-B14F-4D97-AF65-F5344CB8AC3E}">
        <p14:creationId xmlns:p14="http://schemas.microsoft.com/office/powerpoint/2010/main" val="2648879030"/>
      </p:ext>
    </p:extLst>
  </p:cSld>
  <p:clrMapOvr>
    <a:masterClrMapping/>
  </p:clrMapOvr>
  <p:transition spd="slow">
    <p:push dir="u"/>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5B44FB4-620B-84C7-5741-35E6E8F3A7D7}"/>
              </a:ext>
            </a:extLst>
          </p:cNvPr>
          <p:cNvSpPr/>
          <p:nvPr/>
        </p:nvSpPr>
        <p:spPr>
          <a:xfrm>
            <a:off x="0" y="0"/>
            <a:ext cx="6096000" cy="6858000"/>
          </a:xfrm>
          <a:prstGeom prst="rect">
            <a:avLst/>
          </a:prstGeom>
          <a:solidFill>
            <a:schemeClr val="tx2">
              <a:lumMod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9585"/>
            <a:endParaRPr lang="en-IN" sz="2400">
              <a:solidFill>
                <a:prstClr val="white"/>
              </a:solidFill>
              <a:latin typeface="Arial Nova" panose="020B0504020202020204" pitchFamily="34" charset="0"/>
            </a:endParaRPr>
          </a:p>
        </p:txBody>
      </p:sp>
      <p:sp>
        <p:nvSpPr>
          <p:cNvPr id="2" name="Title 1">
            <a:extLst>
              <a:ext uri="{FF2B5EF4-FFF2-40B4-BE49-F238E27FC236}">
                <a16:creationId xmlns:a16="http://schemas.microsoft.com/office/drawing/2014/main" id="{31D4EFF0-F3A9-29AE-6967-1238E23AACBE}"/>
              </a:ext>
            </a:extLst>
          </p:cNvPr>
          <p:cNvSpPr>
            <a:spLocks noGrp="1"/>
          </p:cNvSpPr>
          <p:nvPr>
            <p:ph type="title" idx="4294967295"/>
          </p:nvPr>
        </p:nvSpPr>
        <p:spPr>
          <a:xfrm>
            <a:off x="355600" y="290892"/>
            <a:ext cx="11328200" cy="461655"/>
          </a:xfrm>
        </p:spPr>
        <p:txBody>
          <a:bodyPr vert="horz" wrap="square" lIns="0" tIns="60953" rIns="121904" bIns="60953" rtlCol="0" anchor="ctr">
            <a:spAutoFit/>
          </a:bodyPr>
          <a:lstStyle/>
          <a:p>
            <a:r>
              <a:rPr lang="en-IN" sz="3000">
                <a:solidFill>
                  <a:schemeClr val="bg1"/>
                </a:solidFill>
              </a:rPr>
              <a:t>IoT Project</a:t>
            </a:r>
            <a:endParaRPr lang="en-US" sz="3000">
              <a:solidFill>
                <a:schemeClr val="bg1"/>
              </a:solidFill>
            </a:endParaRPr>
          </a:p>
        </p:txBody>
      </p:sp>
      <p:pic>
        <p:nvPicPr>
          <p:cNvPr id="3" name="Picture 2" descr="Image result for sify logo">
            <a:extLst>
              <a:ext uri="{FF2B5EF4-FFF2-40B4-BE49-F238E27FC236}">
                <a16:creationId xmlns:a16="http://schemas.microsoft.com/office/drawing/2014/main" id="{7DCCE4CF-8270-F6AA-F1E8-DCAC7E8DE86E}"/>
              </a:ext>
            </a:extLst>
          </p:cNvPr>
          <p:cNvPicPr>
            <a:picLocks noChangeAspect="1" noChangeArrowheads="1"/>
          </p:cNvPicPr>
          <p:nvPr/>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grpSp>
        <p:nvGrpSpPr>
          <p:cNvPr id="94" name="Group 93">
            <a:extLst>
              <a:ext uri="{FF2B5EF4-FFF2-40B4-BE49-F238E27FC236}">
                <a16:creationId xmlns:a16="http://schemas.microsoft.com/office/drawing/2014/main" id="{5791C862-D6EF-C010-4762-0728E1C21861}"/>
              </a:ext>
            </a:extLst>
          </p:cNvPr>
          <p:cNvGrpSpPr/>
          <p:nvPr/>
        </p:nvGrpSpPr>
        <p:grpSpPr>
          <a:xfrm>
            <a:off x="556913" y="1460586"/>
            <a:ext cx="4623535" cy="4405134"/>
            <a:chOff x="634376" y="1705555"/>
            <a:chExt cx="4623535" cy="4405134"/>
          </a:xfrm>
        </p:grpSpPr>
        <p:grpSp>
          <p:nvGrpSpPr>
            <p:cNvPr id="22" name="Group 21">
              <a:extLst>
                <a:ext uri="{FF2B5EF4-FFF2-40B4-BE49-F238E27FC236}">
                  <a16:creationId xmlns:a16="http://schemas.microsoft.com/office/drawing/2014/main" id="{A6B2AB0E-99B5-FE4E-8F87-3AA2E8447424}"/>
                </a:ext>
              </a:extLst>
            </p:cNvPr>
            <p:cNvGrpSpPr/>
            <p:nvPr/>
          </p:nvGrpSpPr>
          <p:grpSpPr>
            <a:xfrm>
              <a:off x="634376" y="1705555"/>
              <a:ext cx="4623535" cy="844716"/>
              <a:chOff x="634376" y="1705555"/>
              <a:chExt cx="4623535" cy="844716"/>
            </a:xfrm>
          </p:grpSpPr>
          <p:sp>
            <p:nvSpPr>
              <p:cNvPr id="61" name="TextBox 60">
                <a:extLst>
                  <a:ext uri="{FF2B5EF4-FFF2-40B4-BE49-F238E27FC236}">
                    <a16:creationId xmlns:a16="http://schemas.microsoft.com/office/drawing/2014/main" id="{0909F6FE-CC65-38D2-0314-A3531397CCA4}"/>
                  </a:ext>
                </a:extLst>
              </p:cNvPr>
              <p:cNvSpPr txBox="1"/>
              <p:nvPr/>
            </p:nvSpPr>
            <p:spPr bwMode="auto">
              <a:xfrm>
                <a:off x="1672733" y="1804641"/>
                <a:ext cx="3585178" cy="738664"/>
              </a:xfrm>
              <a:prstGeom prst="rect">
                <a:avLst/>
              </a:prstGeom>
              <a:noFill/>
            </p:spPr>
            <p:txBody>
              <a:bodyPr wrap="square">
                <a:spAutoFit/>
              </a:bodyPr>
              <a:lstStyle/>
              <a:p>
                <a:pPr defTabSz="609585">
                  <a:defRPr/>
                </a:pPr>
                <a:r>
                  <a:rPr lang="en-US" sz="1400">
                    <a:solidFill>
                      <a:prstClr val="white">
                        <a:lumMod val="85000"/>
                      </a:prstClr>
                    </a:solidFill>
                    <a:latin typeface="Arial Nova" panose="020B0504020202020204" pitchFamily="34" charset="0"/>
                  </a:rPr>
                  <a:t>Managed Wi-Fi to enable connectivity for the IoT devices implemented at multiple customer locations</a:t>
                </a:r>
              </a:p>
            </p:txBody>
          </p:sp>
          <p:grpSp>
            <p:nvGrpSpPr>
              <p:cNvPr id="21" name="Group 20">
                <a:extLst>
                  <a:ext uri="{FF2B5EF4-FFF2-40B4-BE49-F238E27FC236}">
                    <a16:creationId xmlns:a16="http://schemas.microsoft.com/office/drawing/2014/main" id="{B8143313-71EB-A3FE-395B-D7B7575062C5}"/>
                  </a:ext>
                </a:extLst>
              </p:cNvPr>
              <p:cNvGrpSpPr/>
              <p:nvPr/>
            </p:nvGrpSpPr>
            <p:grpSpPr>
              <a:xfrm>
                <a:off x="634376" y="1705555"/>
                <a:ext cx="843128" cy="844716"/>
                <a:chOff x="858718" y="1400221"/>
                <a:chExt cx="1287536" cy="1289960"/>
              </a:xfrm>
            </p:grpSpPr>
            <p:grpSp>
              <p:nvGrpSpPr>
                <p:cNvPr id="6" name="Group 23">
                  <a:extLst>
                    <a:ext uri="{FF2B5EF4-FFF2-40B4-BE49-F238E27FC236}">
                      <a16:creationId xmlns:a16="http://schemas.microsoft.com/office/drawing/2014/main" id="{C664DED3-204A-EA4D-CFFF-65D80F5E7AA2}"/>
                    </a:ext>
                  </a:extLst>
                </p:cNvPr>
                <p:cNvGrpSpPr>
                  <a:grpSpLocks/>
                </p:cNvGrpSpPr>
                <p:nvPr/>
              </p:nvGrpSpPr>
              <p:grpSpPr bwMode="auto">
                <a:xfrm>
                  <a:off x="858718" y="1400221"/>
                  <a:ext cx="1287536" cy="1289960"/>
                  <a:chOff x="4023265" y="2073990"/>
                  <a:chExt cx="2129000" cy="2133307"/>
                </a:xfrm>
              </p:grpSpPr>
              <p:grpSp>
                <p:nvGrpSpPr>
                  <p:cNvPr id="14" name="组合 79">
                    <a:extLst>
                      <a:ext uri="{FF2B5EF4-FFF2-40B4-BE49-F238E27FC236}">
                        <a16:creationId xmlns:a16="http://schemas.microsoft.com/office/drawing/2014/main" id="{717F6439-F825-68B0-8619-A73ADE6C4D1A}"/>
                      </a:ext>
                    </a:extLst>
                  </p:cNvPr>
                  <p:cNvGrpSpPr>
                    <a:grpSpLocks/>
                  </p:cNvGrpSpPr>
                  <p:nvPr/>
                </p:nvGrpSpPr>
                <p:grpSpPr bwMode="auto">
                  <a:xfrm>
                    <a:off x="4023265" y="2073990"/>
                    <a:ext cx="2129000" cy="2133307"/>
                    <a:chOff x="6677548" y="2786592"/>
                    <a:chExt cx="1917378" cy="1917379"/>
                  </a:xfrm>
                </p:grpSpPr>
                <p:sp>
                  <p:nvSpPr>
                    <p:cNvPr id="23" name="任意多边形 82">
                      <a:extLst>
                        <a:ext uri="{FF2B5EF4-FFF2-40B4-BE49-F238E27FC236}">
                          <a16:creationId xmlns:a16="http://schemas.microsoft.com/office/drawing/2014/main" id="{320B1D26-3D7C-7D0D-7C8C-F9E1D6EFEE3E}"/>
                        </a:ext>
                      </a:extLst>
                    </p:cNvPr>
                    <p:cNvSpPr/>
                    <p:nvPr/>
                  </p:nvSpPr>
                  <p:spPr>
                    <a:xfrm rot="3738964">
                      <a:off x="6677547" y="2786593"/>
                      <a:ext cx="1917379" cy="1917378"/>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914377" fontAlgn="base">
                        <a:spcBef>
                          <a:spcPct val="0"/>
                        </a:spcBef>
                        <a:spcAft>
                          <a:spcPct val="0"/>
                        </a:spcAft>
                        <a:defRPr/>
                      </a:pPr>
                      <a:endParaRPr lang="zh-CN" altLang="en-US" kern="0">
                        <a:solidFill>
                          <a:srgbClr val="FFFFFF"/>
                        </a:solidFill>
                        <a:latin typeface="Arial"/>
                        <a:ea typeface="宋体" panose="02010600030101010101" pitchFamily="2" charset="-122"/>
                      </a:endParaRPr>
                    </a:p>
                  </p:txBody>
                </p:sp>
                <p:sp>
                  <p:nvSpPr>
                    <p:cNvPr id="24" name="任意多边形 83">
                      <a:extLst>
                        <a:ext uri="{FF2B5EF4-FFF2-40B4-BE49-F238E27FC236}">
                          <a16:creationId xmlns:a16="http://schemas.microsoft.com/office/drawing/2014/main" id="{CDB0ACBE-4A8E-939B-8B93-2842A3382455}"/>
                        </a:ext>
                      </a:extLst>
                    </p:cNvPr>
                    <p:cNvSpPr/>
                    <p:nvPr/>
                  </p:nvSpPr>
                  <p:spPr>
                    <a:xfrm rot="16377237">
                      <a:off x="6913761" y="3011124"/>
                      <a:ext cx="1468318" cy="1468318"/>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4377" eaLnBrk="1" fontAlgn="base" hangingPunct="1">
                        <a:spcBef>
                          <a:spcPct val="0"/>
                        </a:spcBef>
                        <a:spcAft>
                          <a:spcPct val="0"/>
                        </a:spcAft>
                        <a:defRPr/>
                      </a:pPr>
                      <a:endParaRPr lang="zh-CN" altLang="en-US" kern="0">
                        <a:solidFill>
                          <a:srgbClr val="FFFFFF"/>
                        </a:solidFill>
                      </a:endParaRPr>
                    </a:p>
                  </p:txBody>
                </p:sp>
              </p:grpSp>
              <p:sp>
                <p:nvSpPr>
                  <p:cNvPr id="18" name="椭圆 80">
                    <a:extLst>
                      <a:ext uri="{FF2B5EF4-FFF2-40B4-BE49-F238E27FC236}">
                        <a16:creationId xmlns:a16="http://schemas.microsoft.com/office/drawing/2014/main" id="{F26A1386-B2DA-9E55-4BE8-844262535265}"/>
                      </a:ext>
                    </a:extLst>
                  </p:cNvPr>
                  <p:cNvSpPr/>
                  <p:nvPr/>
                </p:nvSpPr>
                <p:spPr bwMode="auto">
                  <a:xfrm>
                    <a:off x="4422821" y="2459414"/>
                    <a:ext cx="1374067" cy="1376853"/>
                  </a:xfrm>
                  <a:prstGeom prst="ellipse">
                    <a:avLst/>
                  </a:prstGeom>
                  <a:solidFill>
                    <a:srgbClr val="1D3858"/>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4377" eaLnBrk="1" fontAlgn="base" hangingPunct="1">
                      <a:spcBef>
                        <a:spcPct val="0"/>
                      </a:spcBef>
                      <a:spcAft>
                        <a:spcPct val="0"/>
                      </a:spcAft>
                      <a:defRPr/>
                    </a:pPr>
                    <a:endParaRPr lang="zh-CN" altLang="en-US" kern="0">
                      <a:solidFill>
                        <a:srgbClr val="FFFFFF"/>
                      </a:solidFill>
                    </a:endParaRPr>
                  </a:p>
                </p:txBody>
              </p:sp>
            </p:grpSp>
            <p:pic>
              <p:nvPicPr>
                <p:cNvPr id="65" name="Graphic 64" descr="Wi-Fi with solid fill">
                  <a:extLst>
                    <a:ext uri="{FF2B5EF4-FFF2-40B4-BE49-F238E27FC236}">
                      <a16:creationId xmlns:a16="http://schemas.microsoft.com/office/drawing/2014/main" id="{B869E1E0-774F-4C5A-CD9C-B8BD415794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48174" y="1675621"/>
                  <a:ext cx="762780" cy="762780"/>
                </a:xfrm>
                <a:prstGeom prst="rect">
                  <a:avLst/>
                </a:prstGeom>
              </p:spPr>
            </p:pic>
          </p:grpSp>
        </p:grpSp>
        <p:grpSp>
          <p:nvGrpSpPr>
            <p:cNvPr id="25" name="Group 24">
              <a:extLst>
                <a:ext uri="{FF2B5EF4-FFF2-40B4-BE49-F238E27FC236}">
                  <a16:creationId xmlns:a16="http://schemas.microsoft.com/office/drawing/2014/main" id="{FE0C590B-0CCF-195F-64D8-E28563F9D92D}"/>
                </a:ext>
              </a:extLst>
            </p:cNvPr>
            <p:cNvGrpSpPr/>
            <p:nvPr/>
          </p:nvGrpSpPr>
          <p:grpSpPr>
            <a:xfrm>
              <a:off x="634376" y="2880728"/>
              <a:ext cx="4623535" cy="844716"/>
              <a:chOff x="634376" y="1705555"/>
              <a:chExt cx="4623535" cy="844716"/>
            </a:xfrm>
          </p:grpSpPr>
          <p:sp>
            <p:nvSpPr>
              <p:cNvPr id="27" name="TextBox 26">
                <a:extLst>
                  <a:ext uri="{FF2B5EF4-FFF2-40B4-BE49-F238E27FC236}">
                    <a16:creationId xmlns:a16="http://schemas.microsoft.com/office/drawing/2014/main" id="{A6D3EB8F-1537-7532-087E-5EE378EE027E}"/>
                  </a:ext>
                </a:extLst>
              </p:cNvPr>
              <p:cNvSpPr txBox="1"/>
              <p:nvPr/>
            </p:nvSpPr>
            <p:spPr bwMode="auto">
              <a:xfrm>
                <a:off x="1672733" y="1804641"/>
                <a:ext cx="3585178" cy="738664"/>
              </a:xfrm>
              <a:prstGeom prst="rect">
                <a:avLst/>
              </a:prstGeom>
              <a:noFill/>
            </p:spPr>
            <p:txBody>
              <a:bodyPr wrap="square">
                <a:spAutoFit/>
              </a:bodyPr>
              <a:lstStyle/>
              <a:p>
                <a:pPr defTabSz="609585">
                  <a:defRPr/>
                </a:pPr>
                <a:r>
                  <a:rPr lang="en-US" sz="1400" dirty="0">
                    <a:solidFill>
                      <a:prstClr val="white">
                        <a:lumMod val="85000"/>
                      </a:prstClr>
                    </a:solidFill>
                    <a:latin typeface="Arial Nova" panose="020B0504020202020204" pitchFamily="34" charset="0"/>
                  </a:rPr>
                  <a:t>Managed Wi-Fi to enable connectivity for the IoT devices implemented at multiple customer locations</a:t>
                </a:r>
              </a:p>
            </p:txBody>
          </p:sp>
          <p:grpSp>
            <p:nvGrpSpPr>
              <p:cNvPr id="33" name="Group 23">
                <a:extLst>
                  <a:ext uri="{FF2B5EF4-FFF2-40B4-BE49-F238E27FC236}">
                    <a16:creationId xmlns:a16="http://schemas.microsoft.com/office/drawing/2014/main" id="{F43C72C7-4C26-4362-AAC2-FFFA80A7C1D2}"/>
                  </a:ext>
                </a:extLst>
              </p:cNvPr>
              <p:cNvGrpSpPr>
                <a:grpSpLocks/>
              </p:cNvGrpSpPr>
              <p:nvPr/>
            </p:nvGrpSpPr>
            <p:grpSpPr bwMode="auto">
              <a:xfrm>
                <a:off x="634376" y="1705555"/>
                <a:ext cx="843128" cy="844716"/>
                <a:chOff x="4023265" y="2073990"/>
                <a:chExt cx="2129000" cy="2133307"/>
              </a:xfrm>
            </p:grpSpPr>
            <p:grpSp>
              <p:nvGrpSpPr>
                <p:cNvPr id="40" name="组合 79">
                  <a:extLst>
                    <a:ext uri="{FF2B5EF4-FFF2-40B4-BE49-F238E27FC236}">
                      <a16:creationId xmlns:a16="http://schemas.microsoft.com/office/drawing/2014/main" id="{51BB6DEB-1510-EC2F-2932-98F3D836D823}"/>
                    </a:ext>
                  </a:extLst>
                </p:cNvPr>
                <p:cNvGrpSpPr>
                  <a:grpSpLocks/>
                </p:cNvGrpSpPr>
                <p:nvPr/>
              </p:nvGrpSpPr>
              <p:grpSpPr bwMode="auto">
                <a:xfrm>
                  <a:off x="4023265" y="2073990"/>
                  <a:ext cx="2129000" cy="2133307"/>
                  <a:chOff x="6677548" y="2786592"/>
                  <a:chExt cx="1917378" cy="1917379"/>
                </a:xfrm>
              </p:grpSpPr>
              <p:sp>
                <p:nvSpPr>
                  <p:cNvPr id="43" name="任意多边形 82">
                    <a:extLst>
                      <a:ext uri="{FF2B5EF4-FFF2-40B4-BE49-F238E27FC236}">
                        <a16:creationId xmlns:a16="http://schemas.microsoft.com/office/drawing/2014/main" id="{33EE9315-3E50-BDE5-10AE-6199A7B877CE}"/>
                      </a:ext>
                    </a:extLst>
                  </p:cNvPr>
                  <p:cNvSpPr/>
                  <p:nvPr/>
                </p:nvSpPr>
                <p:spPr>
                  <a:xfrm rot="3738964">
                    <a:off x="6677547" y="2786593"/>
                    <a:ext cx="1917379" cy="1917378"/>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914377" fontAlgn="base">
                      <a:spcBef>
                        <a:spcPct val="0"/>
                      </a:spcBef>
                      <a:spcAft>
                        <a:spcPct val="0"/>
                      </a:spcAft>
                      <a:defRPr/>
                    </a:pPr>
                    <a:endParaRPr lang="zh-CN" altLang="en-US" kern="0">
                      <a:solidFill>
                        <a:srgbClr val="FFFFFF"/>
                      </a:solidFill>
                      <a:latin typeface="Arial"/>
                      <a:ea typeface="宋体" panose="02010600030101010101" pitchFamily="2" charset="-122"/>
                    </a:endParaRPr>
                  </a:p>
                </p:txBody>
              </p:sp>
              <p:sp>
                <p:nvSpPr>
                  <p:cNvPr id="45" name="任意多边形 83">
                    <a:extLst>
                      <a:ext uri="{FF2B5EF4-FFF2-40B4-BE49-F238E27FC236}">
                        <a16:creationId xmlns:a16="http://schemas.microsoft.com/office/drawing/2014/main" id="{B1B7093B-356B-BD96-635E-D533B8EB5E81}"/>
                      </a:ext>
                    </a:extLst>
                  </p:cNvPr>
                  <p:cNvSpPr/>
                  <p:nvPr/>
                </p:nvSpPr>
                <p:spPr>
                  <a:xfrm rot="16377237">
                    <a:off x="6913761" y="3011124"/>
                    <a:ext cx="1468318" cy="1468318"/>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4377" eaLnBrk="1" fontAlgn="base" hangingPunct="1">
                      <a:spcBef>
                        <a:spcPct val="0"/>
                      </a:spcBef>
                      <a:spcAft>
                        <a:spcPct val="0"/>
                      </a:spcAft>
                      <a:defRPr/>
                    </a:pPr>
                    <a:endParaRPr lang="zh-CN" altLang="en-US" kern="0">
                      <a:solidFill>
                        <a:srgbClr val="FFFFFF"/>
                      </a:solidFill>
                    </a:endParaRPr>
                  </a:p>
                </p:txBody>
              </p:sp>
            </p:grpSp>
            <p:sp>
              <p:nvSpPr>
                <p:cNvPr id="42" name="椭圆 80">
                  <a:extLst>
                    <a:ext uri="{FF2B5EF4-FFF2-40B4-BE49-F238E27FC236}">
                      <a16:creationId xmlns:a16="http://schemas.microsoft.com/office/drawing/2014/main" id="{70DC0F4A-DCFB-B405-4122-B05F5CDF87EE}"/>
                    </a:ext>
                  </a:extLst>
                </p:cNvPr>
                <p:cNvSpPr/>
                <p:nvPr/>
              </p:nvSpPr>
              <p:spPr bwMode="auto">
                <a:xfrm>
                  <a:off x="4422821" y="2459414"/>
                  <a:ext cx="1374067" cy="1376853"/>
                </a:xfrm>
                <a:prstGeom prst="ellipse">
                  <a:avLst/>
                </a:prstGeom>
                <a:solidFill>
                  <a:srgbClr val="1D3858"/>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4377" eaLnBrk="1" fontAlgn="base" hangingPunct="1">
                    <a:spcBef>
                      <a:spcPct val="0"/>
                    </a:spcBef>
                    <a:spcAft>
                      <a:spcPct val="0"/>
                    </a:spcAft>
                    <a:defRPr/>
                  </a:pPr>
                  <a:endParaRPr lang="zh-CN" altLang="en-US" kern="0">
                    <a:solidFill>
                      <a:srgbClr val="FFFFFF"/>
                    </a:solidFill>
                  </a:endParaRPr>
                </a:p>
              </p:txBody>
            </p:sp>
          </p:grpSp>
        </p:grpSp>
        <p:grpSp>
          <p:nvGrpSpPr>
            <p:cNvPr id="75" name="Group 74">
              <a:extLst>
                <a:ext uri="{FF2B5EF4-FFF2-40B4-BE49-F238E27FC236}">
                  <a16:creationId xmlns:a16="http://schemas.microsoft.com/office/drawing/2014/main" id="{43F7FCBD-6818-219C-4EBA-5559DAE1F99E}"/>
                </a:ext>
              </a:extLst>
            </p:cNvPr>
            <p:cNvGrpSpPr/>
            <p:nvPr/>
          </p:nvGrpSpPr>
          <p:grpSpPr>
            <a:xfrm>
              <a:off x="634376" y="4079242"/>
              <a:ext cx="4623535" cy="844716"/>
              <a:chOff x="634376" y="1705555"/>
              <a:chExt cx="4623535" cy="844716"/>
            </a:xfrm>
          </p:grpSpPr>
          <p:sp>
            <p:nvSpPr>
              <p:cNvPr id="76" name="TextBox 75">
                <a:extLst>
                  <a:ext uri="{FF2B5EF4-FFF2-40B4-BE49-F238E27FC236}">
                    <a16:creationId xmlns:a16="http://schemas.microsoft.com/office/drawing/2014/main" id="{D9F2A126-CB70-AE7A-8796-DD4BE0751595}"/>
                  </a:ext>
                </a:extLst>
              </p:cNvPr>
              <p:cNvSpPr txBox="1"/>
              <p:nvPr/>
            </p:nvSpPr>
            <p:spPr bwMode="auto">
              <a:xfrm>
                <a:off x="1672733" y="1804641"/>
                <a:ext cx="3585178" cy="738664"/>
              </a:xfrm>
              <a:prstGeom prst="rect">
                <a:avLst/>
              </a:prstGeom>
              <a:noFill/>
            </p:spPr>
            <p:txBody>
              <a:bodyPr wrap="square">
                <a:spAutoFit/>
              </a:bodyPr>
              <a:lstStyle/>
              <a:p>
                <a:pPr defTabSz="609585">
                  <a:defRPr/>
                </a:pPr>
                <a:r>
                  <a:rPr lang="en-US" sz="1400">
                    <a:solidFill>
                      <a:prstClr val="white">
                        <a:lumMod val="85000"/>
                      </a:prstClr>
                    </a:solidFill>
                    <a:latin typeface="Arial Nova" panose="020B0504020202020204" pitchFamily="34" charset="0"/>
                  </a:rPr>
                  <a:t>The Customer’s floor locations require Access Points equipped to function at extreme environments</a:t>
                </a:r>
              </a:p>
            </p:txBody>
          </p:sp>
          <p:grpSp>
            <p:nvGrpSpPr>
              <p:cNvPr id="78" name="Group 23">
                <a:extLst>
                  <a:ext uri="{FF2B5EF4-FFF2-40B4-BE49-F238E27FC236}">
                    <a16:creationId xmlns:a16="http://schemas.microsoft.com/office/drawing/2014/main" id="{8DB6F277-D9DC-3E4C-6EC9-61C5D1D84451}"/>
                  </a:ext>
                </a:extLst>
              </p:cNvPr>
              <p:cNvGrpSpPr>
                <a:grpSpLocks/>
              </p:cNvGrpSpPr>
              <p:nvPr/>
            </p:nvGrpSpPr>
            <p:grpSpPr bwMode="auto">
              <a:xfrm>
                <a:off x="634376" y="1705555"/>
                <a:ext cx="843128" cy="844716"/>
                <a:chOff x="4023265" y="2073990"/>
                <a:chExt cx="2129000" cy="2133307"/>
              </a:xfrm>
            </p:grpSpPr>
            <p:grpSp>
              <p:nvGrpSpPr>
                <p:cNvPr id="80" name="组合 79">
                  <a:extLst>
                    <a:ext uri="{FF2B5EF4-FFF2-40B4-BE49-F238E27FC236}">
                      <a16:creationId xmlns:a16="http://schemas.microsoft.com/office/drawing/2014/main" id="{F30A0EA1-02E8-11D0-4122-DAB03FF8AC23}"/>
                    </a:ext>
                  </a:extLst>
                </p:cNvPr>
                <p:cNvGrpSpPr>
                  <a:grpSpLocks/>
                </p:cNvGrpSpPr>
                <p:nvPr/>
              </p:nvGrpSpPr>
              <p:grpSpPr bwMode="auto">
                <a:xfrm>
                  <a:off x="4023265" y="2073990"/>
                  <a:ext cx="2129000" cy="2133307"/>
                  <a:chOff x="6677548" y="2786592"/>
                  <a:chExt cx="1917378" cy="1917379"/>
                </a:xfrm>
              </p:grpSpPr>
              <p:sp>
                <p:nvSpPr>
                  <p:cNvPr id="82" name="任意多边形 82">
                    <a:extLst>
                      <a:ext uri="{FF2B5EF4-FFF2-40B4-BE49-F238E27FC236}">
                        <a16:creationId xmlns:a16="http://schemas.microsoft.com/office/drawing/2014/main" id="{4C961CE2-1087-E355-EAE8-1613E324D74B}"/>
                      </a:ext>
                    </a:extLst>
                  </p:cNvPr>
                  <p:cNvSpPr/>
                  <p:nvPr/>
                </p:nvSpPr>
                <p:spPr>
                  <a:xfrm rot="3738964">
                    <a:off x="6677547" y="2786593"/>
                    <a:ext cx="1917379" cy="1917378"/>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914377" fontAlgn="base">
                      <a:spcBef>
                        <a:spcPct val="0"/>
                      </a:spcBef>
                      <a:spcAft>
                        <a:spcPct val="0"/>
                      </a:spcAft>
                      <a:defRPr/>
                    </a:pPr>
                    <a:endParaRPr lang="zh-CN" altLang="en-US" kern="0">
                      <a:solidFill>
                        <a:srgbClr val="FFFFFF"/>
                      </a:solidFill>
                      <a:latin typeface="Arial"/>
                      <a:ea typeface="宋体" panose="02010600030101010101" pitchFamily="2" charset="-122"/>
                    </a:endParaRPr>
                  </a:p>
                </p:txBody>
              </p:sp>
              <p:sp>
                <p:nvSpPr>
                  <p:cNvPr id="83" name="任意多边形 83">
                    <a:extLst>
                      <a:ext uri="{FF2B5EF4-FFF2-40B4-BE49-F238E27FC236}">
                        <a16:creationId xmlns:a16="http://schemas.microsoft.com/office/drawing/2014/main" id="{9B154AC5-08A0-7852-C5F1-7E98FC2A1974}"/>
                      </a:ext>
                    </a:extLst>
                  </p:cNvPr>
                  <p:cNvSpPr/>
                  <p:nvPr/>
                </p:nvSpPr>
                <p:spPr>
                  <a:xfrm rot="16377237">
                    <a:off x="6913761" y="3011124"/>
                    <a:ext cx="1468318" cy="1468318"/>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4377" eaLnBrk="1" fontAlgn="base" hangingPunct="1">
                      <a:spcBef>
                        <a:spcPct val="0"/>
                      </a:spcBef>
                      <a:spcAft>
                        <a:spcPct val="0"/>
                      </a:spcAft>
                      <a:defRPr/>
                    </a:pPr>
                    <a:endParaRPr lang="zh-CN" altLang="en-US" kern="0">
                      <a:solidFill>
                        <a:srgbClr val="FFFFFF"/>
                      </a:solidFill>
                    </a:endParaRPr>
                  </a:p>
                </p:txBody>
              </p:sp>
            </p:grpSp>
            <p:sp>
              <p:nvSpPr>
                <p:cNvPr id="81" name="椭圆 80">
                  <a:extLst>
                    <a:ext uri="{FF2B5EF4-FFF2-40B4-BE49-F238E27FC236}">
                      <a16:creationId xmlns:a16="http://schemas.microsoft.com/office/drawing/2014/main" id="{4988829B-90CE-7B02-F0A6-8596CFBE9922}"/>
                    </a:ext>
                  </a:extLst>
                </p:cNvPr>
                <p:cNvSpPr/>
                <p:nvPr/>
              </p:nvSpPr>
              <p:spPr bwMode="auto">
                <a:xfrm>
                  <a:off x="4422821" y="2459414"/>
                  <a:ext cx="1374067" cy="1376853"/>
                </a:xfrm>
                <a:prstGeom prst="ellipse">
                  <a:avLst/>
                </a:prstGeom>
                <a:solidFill>
                  <a:srgbClr val="1D3858"/>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4377" eaLnBrk="1" fontAlgn="base" hangingPunct="1">
                    <a:spcBef>
                      <a:spcPct val="0"/>
                    </a:spcBef>
                    <a:spcAft>
                      <a:spcPct val="0"/>
                    </a:spcAft>
                    <a:defRPr/>
                  </a:pPr>
                  <a:endParaRPr lang="zh-CN" altLang="en-US" kern="0">
                    <a:solidFill>
                      <a:srgbClr val="FFFFFF"/>
                    </a:solidFill>
                  </a:endParaRPr>
                </a:p>
              </p:txBody>
            </p:sp>
          </p:grpSp>
        </p:grpSp>
        <p:grpSp>
          <p:nvGrpSpPr>
            <p:cNvPr id="84" name="Group 83">
              <a:extLst>
                <a:ext uri="{FF2B5EF4-FFF2-40B4-BE49-F238E27FC236}">
                  <a16:creationId xmlns:a16="http://schemas.microsoft.com/office/drawing/2014/main" id="{519FE1B8-076D-F046-1421-0B48848B86AF}"/>
                </a:ext>
              </a:extLst>
            </p:cNvPr>
            <p:cNvGrpSpPr/>
            <p:nvPr/>
          </p:nvGrpSpPr>
          <p:grpSpPr>
            <a:xfrm>
              <a:off x="634376" y="5265973"/>
              <a:ext cx="4623535" cy="844716"/>
              <a:chOff x="634376" y="1705555"/>
              <a:chExt cx="4623535" cy="844716"/>
            </a:xfrm>
          </p:grpSpPr>
          <p:sp>
            <p:nvSpPr>
              <p:cNvPr id="85" name="TextBox 84">
                <a:extLst>
                  <a:ext uri="{FF2B5EF4-FFF2-40B4-BE49-F238E27FC236}">
                    <a16:creationId xmlns:a16="http://schemas.microsoft.com/office/drawing/2014/main" id="{992C4C14-3072-58E8-3EB9-A4125B83DE4C}"/>
                  </a:ext>
                </a:extLst>
              </p:cNvPr>
              <p:cNvSpPr txBox="1"/>
              <p:nvPr/>
            </p:nvSpPr>
            <p:spPr bwMode="auto">
              <a:xfrm>
                <a:off x="1672733" y="1804641"/>
                <a:ext cx="3585178" cy="738664"/>
              </a:xfrm>
              <a:prstGeom prst="rect">
                <a:avLst/>
              </a:prstGeom>
              <a:noFill/>
            </p:spPr>
            <p:txBody>
              <a:bodyPr wrap="square">
                <a:spAutoFit/>
              </a:bodyPr>
              <a:lstStyle/>
              <a:p>
                <a:pPr defTabSz="609585">
                  <a:defRPr/>
                </a:pPr>
                <a:r>
                  <a:rPr lang="en-US" sz="1400">
                    <a:solidFill>
                      <a:prstClr val="white">
                        <a:lumMod val="85000"/>
                      </a:prstClr>
                    </a:solidFill>
                    <a:latin typeface="Arial Nova" panose="020B0504020202020204" pitchFamily="34" charset="0"/>
                  </a:rPr>
                  <a:t>The data from the sensors need to transferred to the IoT developer &amp; NMS for monitoring and reporting</a:t>
                </a:r>
              </a:p>
            </p:txBody>
          </p:sp>
          <p:grpSp>
            <p:nvGrpSpPr>
              <p:cNvPr id="87" name="Group 23">
                <a:extLst>
                  <a:ext uri="{FF2B5EF4-FFF2-40B4-BE49-F238E27FC236}">
                    <a16:creationId xmlns:a16="http://schemas.microsoft.com/office/drawing/2014/main" id="{8F8403A9-18ED-CD52-DA6E-5EE1ADCF92D8}"/>
                  </a:ext>
                </a:extLst>
              </p:cNvPr>
              <p:cNvGrpSpPr>
                <a:grpSpLocks/>
              </p:cNvGrpSpPr>
              <p:nvPr/>
            </p:nvGrpSpPr>
            <p:grpSpPr bwMode="auto">
              <a:xfrm>
                <a:off x="634376" y="1705555"/>
                <a:ext cx="843128" cy="844716"/>
                <a:chOff x="4023265" y="2073990"/>
                <a:chExt cx="2129000" cy="2133307"/>
              </a:xfrm>
            </p:grpSpPr>
            <p:grpSp>
              <p:nvGrpSpPr>
                <p:cNvPr id="89" name="组合 79">
                  <a:extLst>
                    <a:ext uri="{FF2B5EF4-FFF2-40B4-BE49-F238E27FC236}">
                      <a16:creationId xmlns:a16="http://schemas.microsoft.com/office/drawing/2014/main" id="{36CF97D2-7600-3C70-31AC-C7D0D537B9D4}"/>
                    </a:ext>
                  </a:extLst>
                </p:cNvPr>
                <p:cNvGrpSpPr>
                  <a:grpSpLocks/>
                </p:cNvGrpSpPr>
                <p:nvPr/>
              </p:nvGrpSpPr>
              <p:grpSpPr bwMode="auto">
                <a:xfrm>
                  <a:off x="4023265" y="2073990"/>
                  <a:ext cx="2129000" cy="2133307"/>
                  <a:chOff x="6677548" y="2786592"/>
                  <a:chExt cx="1917378" cy="1917379"/>
                </a:xfrm>
              </p:grpSpPr>
              <p:sp>
                <p:nvSpPr>
                  <p:cNvPr id="91" name="任意多边形 82">
                    <a:extLst>
                      <a:ext uri="{FF2B5EF4-FFF2-40B4-BE49-F238E27FC236}">
                        <a16:creationId xmlns:a16="http://schemas.microsoft.com/office/drawing/2014/main" id="{17A97A5E-611C-6AB9-B8B9-3254EFE0D223}"/>
                      </a:ext>
                    </a:extLst>
                  </p:cNvPr>
                  <p:cNvSpPr/>
                  <p:nvPr/>
                </p:nvSpPr>
                <p:spPr>
                  <a:xfrm rot="3738964">
                    <a:off x="6677547" y="2786593"/>
                    <a:ext cx="1917379" cy="1917378"/>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17000">
                        <a:srgbClr val="FFFFFF"/>
                      </a:gs>
                      <a:gs pos="88000">
                        <a:srgbClr val="FFFFFF">
                          <a:lumMod val="72000"/>
                        </a:srgbClr>
                      </a:gs>
                    </a:gsLst>
                    <a:lin ang="2700000" scaled="1"/>
                    <a:tileRect/>
                  </a:gradFill>
                  <a:ln w="25400" cap="flat" cmpd="sng" algn="ctr">
                    <a:noFill/>
                    <a:prstDash val="solid"/>
                  </a:ln>
                  <a:effectLst>
                    <a:outerShdw blurRad="127000" dist="63500" dir="7380000" sx="102000" sy="102000" algn="tr" rotWithShape="0">
                      <a:prstClr val="black">
                        <a:alpha val="39000"/>
                      </a:prstClr>
                    </a:outerShdw>
                  </a:effectLst>
                </p:spPr>
                <p:txBody>
                  <a:bodyPr anchor="ctr"/>
                  <a:lstStyle/>
                  <a:p>
                    <a:pPr algn="ctr" defTabSz="914377" fontAlgn="base">
                      <a:spcBef>
                        <a:spcPct val="0"/>
                      </a:spcBef>
                      <a:spcAft>
                        <a:spcPct val="0"/>
                      </a:spcAft>
                      <a:defRPr/>
                    </a:pPr>
                    <a:endParaRPr lang="zh-CN" altLang="en-US" kern="0">
                      <a:solidFill>
                        <a:srgbClr val="FFFFFF"/>
                      </a:solidFill>
                      <a:latin typeface="Arial"/>
                      <a:ea typeface="宋体" panose="02010600030101010101" pitchFamily="2" charset="-122"/>
                    </a:endParaRPr>
                  </a:p>
                </p:txBody>
              </p:sp>
              <p:sp>
                <p:nvSpPr>
                  <p:cNvPr id="92" name="任意多边形 83">
                    <a:extLst>
                      <a:ext uri="{FF2B5EF4-FFF2-40B4-BE49-F238E27FC236}">
                        <a16:creationId xmlns:a16="http://schemas.microsoft.com/office/drawing/2014/main" id="{5BA83CF0-80E4-56DF-4CE0-A6FFB2EA1434}"/>
                      </a:ext>
                    </a:extLst>
                  </p:cNvPr>
                  <p:cNvSpPr/>
                  <p:nvPr/>
                </p:nvSpPr>
                <p:spPr>
                  <a:xfrm rot="16377237">
                    <a:off x="6913761" y="3011124"/>
                    <a:ext cx="1468318" cy="1468318"/>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gradFill flip="none" rotWithShape="1">
                    <a:gsLst>
                      <a:gs pos="29000">
                        <a:srgbClr val="FFFFFF"/>
                      </a:gs>
                      <a:gs pos="98000">
                        <a:srgbClr val="FFFFFF">
                          <a:lumMod val="75000"/>
                        </a:srgbClr>
                      </a:gs>
                    </a:gsLst>
                    <a:lin ang="2700000" scaled="1"/>
                    <a:tileRect/>
                  </a:gradFill>
                  <a:ln w="25400" cap="flat" cmpd="sng" algn="ctr">
                    <a:noFill/>
                    <a:prstDash val="solid"/>
                  </a:ln>
                  <a:effectLst>
                    <a:softEdge rad="0"/>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4377" eaLnBrk="1" fontAlgn="base" hangingPunct="1">
                      <a:spcBef>
                        <a:spcPct val="0"/>
                      </a:spcBef>
                      <a:spcAft>
                        <a:spcPct val="0"/>
                      </a:spcAft>
                      <a:defRPr/>
                    </a:pPr>
                    <a:endParaRPr lang="zh-CN" altLang="en-US" kern="0">
                      <a:solidFill>
                        <a:srgbClr val="FFFFFF"/>
                      </a:solidFill>
                    </a:endParaRPr>
                  </a:p>
                </p:txBody>
              </p:sp>
            </p:grpSp>
            <p:sp>
              <p:nvSpPr>
                <p:cNvPr id="90" name="椭圆 80">
                  <a:extLst>
                    <a:ext uri="{FF2B5EF4-FFF2-40B4-BE49-F238E27FC236}">
                      <a16:creationId xmlns:a16="http://schemas.microsoft.com/office/drawing/2014/main" id="{2DE22275-6CDF-5177-2816-1586943F545F}"/>
                    </a:ext>
                  </a:extLst>
                </p:cNvPr>
                <p:cNvSpPr/>
                <p:nvPr/>
              </p:nvSpPr>
              <p:spPr bwMode="auto">
                <a:xfrm>
                  <a:off x="4422821" y="2459414"/>
                  <a:ext cx="1374067" cy="1376853"/>
                </a:xfrm>
                <a:prstGeom prst="ellipse">
                  <a:avLst/>
                </a:prstGeom>
                <a:solidFill>
                  <a:srgbClr val="1D3858"/>
                </a:solidFill>
                <a:ln w="25400" cap="flat" cmpd="sng" algn="ctr">
                  <a:noFill/>
                  <a:prstDash val="solid"/>
                </a:ln>
                <a:effectLst>
                  <a:innerShdw blurRad="63500" dist="25400" dir="18660000">
                    <a:prstClr val="black">
                      <a:alpha val="35000"/>
                    </a:prstClr>
                  </a:innerShdw>
                </a:effec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defTabSz="914377" eaLnBrk="1" fontAlgn="base" hangingPunct="1">
                    <a:spcBef>
                      <a:spcPct val="0"/>
                    </a:spcBef>
                    <a:spcAft>
                      <a:spcPct val="0"/>
                    </a:spcAft>
                    <a:defRPr/>
                  </a:pPr>
                  <a:endParaRPr lang="zh-CN" altLang="en-US" kern="0">
                    <a:solidFill>
                      <a:srgbClr val="FFFFFF"/>
                    </a:solidFill>
                  </a:endParaRPr>
                </a:p>
              </p:txBody>
            </p:sp>
          </p:grpSp>
        </p:grpSp>
      </p:grpSp>
      <p:pic>
        <p:nvPicPr>
          <p:cNvPr id="95" name="Graphic 94" descr="Wireless router with solid fill">
            <a:extLst>
              <a:ext uri="{FF2B5EF4-FFF2-40B4-BE49-F238E27FC236}">
                <a16:creationId xmlns:a16="http://schemas.microsoft.com/office/drawing/2014/main" id="{7C137C23-091B-138B-F11B-9F1AE065331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19065" y="2893789"/>
            <a:ext cx="354288" cy="354288"/>
          </a:xfrm>
          <a:prstGeom prst="rect">
            <a:avLst/>
          </a:prstGeom>
        </p:spPr>
      </p:pic>
      <p:pic>
        <p:nvPicPr>
          <p:cNvPr id="97" name="Graphic 96" descr="Factory with solid fill">
            <a:extLst>
              <a:ext uri="{FF2B5EF4-FFF2-40B4-BE49-F238E27FC236}">
                <a16:creationId xmlns:a16="http://schemas.microsoft.com/office/drawing/2014/main" id="{67D4422A-238E-9197-6906-7AB9D0ABD45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01095" y="4068272"/>
            <a:ext cx="372258" cy="372258"/>
          </a:xfrm>
          <a:prstGeom prst="rect">
            <a:avLst/>
          </a:prstGeom>
        </p:spPr>
      </p:pic>
      <p:pic>
        <p:nvPicPr>
          <p:cNvPr id="98" name="Graphic 97" descr="Presentation with org chart with solid fill">
            <a:extLst>
              <a:ext uri="{FF2B5EF4-FFF2-40B4-BE49-F238E27FC236}">
                <a16:creationId xmlns:a16="http://schemas.microsoft.com/office/drawing/2014/main" id="{AD684730-9499-9F6B-25FA-06C101F694B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777325" y="5248746"/>
            <a:ext cx="419798" cy="419798"/>
          </a:xfrm>
          <a:prstGeom prst="rect">
            <a:avLst/>
          </a:prstGeom>
        </p:spPr>
      </p:pic>
      <p:pic>
        <p:nvPicPr>
          <p:cNvPr id="5" name="Picture 4">
            <a:extLst>
              <a:ext uri="{FF2B5EF4-FFF2-40B4-BE49-F238E27FC236}">
                <a16:creationId xmlns:a16="http://schemas.microsoft.com/office/drawing/2014/main" id="{E21FA40B-88CB-EC89-C619-AE81C6AC05DB}"/>
              </a:ext>
            </a:extLst>
          </p:cNvPr>
          <p:cNvPicPr>
            <a:picLocks noChangeAspect="1"/>
          </p:cNvPicPr>
          <p:nvPr/>
        </p:nvPicPr>
        <p:blipFill>
          <a:blip r:embed="rId12"/>
          <a:stretch>
            <a:fillRect/>
          </a:stretch>
        </p:blipFill>
        <p:spPr>
          <a:xfrm>
            <a:off x="7268173" y="1098716"/>
            <a:ext cx="3964180" cy="5176099"/>
          </a:xfrm>
          <a:prstGeom prst="rect">
            <a:avLst/>
          </a:prstGeom>
        </p:spPr>
      </p:pic>
    </p:spTree>
    <p:extLst>
      <p:ext uri="{BB962C8B-B14F-4D97-AF65-F5344CB8AC3E}">
        <p14:creationId xmlns:p14="http://schemas.microsoft.com/office/powerpoint/2010/main" val="1636529500"/>
      </p:ext>
    </p:extLst>
  </p:cSld>
  <p:clrMapOvr>
    <a:masterClrMapping/>
  </p:clrMapOvr>
  <p:transition spd="slow">
    <p:push dir="u"/>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60FC2B5-977E-DC81-9B5A-F9590EF8C2E8}"/>
              </a:ext>
            </a:extLst>
          </p:cNvPr>
          <p:cNvSpPr txBox="1">
            <a:spLocks/>
          </p:cNvSpPr>
          <p:nvPr/>
        </p:nvSpPr>
        <p:spPr>
          <a:xfrm>
            <a:off x="432000" y="343279"/>
            <a:ext cx="11328200" cy="492428"/>
          </a:xfrm>
          <a:prstGeom prst="rect">
            <a:avLst/>
          </a:prstGeom>
        </p:spPr>
        <p:txBody>
          <a:bodyPr vert="horz" wrap="square" lIns="0" tIns="60953" rIns="121904" bIns="60953" rtlCol="0" anchor="ctr">
            <a:spAutoFit/>
          </a:bodyPr>
          <a:lstStyle>
            <a:defPPr>
              <a:defRPr lang="en-US"/>
            </a:defPPr>
            <a:lvl1pPr defTabSz="1219018">
              <a:spcBef>
                <a:spcPct val="0"/>
              </a:spcBef>
              <a:buNone/>
              <a:defRPr kumimoji="0" sz="3000" b="1" i="0" u="none" strike="noStrike" cap="all" spc="0" normalizeH="0" baseline="0">
                <a:ln>
                  <a:noFill/>
                </a:ln>
                <a:solidFill>
                  <a:schemeClr val="bg1"/>
                </a:solidFill>
                <a:effectLst/>
                <a:uLnTx/>
                <a:uFillTx/>
                <a:latin typeface="Arial Nova" panose="020B0504020202020204" pitchFamily="34" charset="0"/>
                <a:ea typeface="+mj-ea"/>
                <a:cs typeface="+mj-cs"/>
              </a:defRPr>
            </a:lvl1pPr>
          </a:lstStyle>
          <a:p>
            <a:r>
              <a:rPr lang="en-IN"/>
              <a:t>TATA MAIN HOSPITAL, JAMSHEDPUR</a:t>
            </a:r>
          </a:p>
        </p:txBody>
      </p:sp>
      <p:grpSp>
        <p:nvGrpSpPr>
          <p:cNvPr id="54" name="Group 53">
            <a:extLst>
              <a:ext uri="{FF2B5EF4-FFF2-40B4-BE49-F238E27FC236}">
                <a16:creationId xmlns:a16="http://schemas.microsoft.com/office/drawing/2014/main" id="{0BE2EAF1-CCE3-BC87-170D-2F381484969B}"/>
              </a:ext>
            </a:extLst>
          </p:cNvPr>
          <p:cNvGrpSpPr/>
          <p:nvPr/>
        </p:nvGrpSpPr>
        <p:grpSpPr>
          <a:xfrm>
            <a:off x="915671" y="1726384"/>
            <a:ext cx="11017248" cy="4493361"/>
            <a:chOff x="686753" y="1294787"/>
            <a:chExt cx="8262936" cy="3370021"/>
          </a:xfrm>
        </p:grpSpPr>
        <p:grpSp>
          <p:nvGrpSpPr>
            <p:cNvPr id="2" name="Group 1">
              <a:extLst>
                <a:ext uri="{FF2B5EF4-FFF2-40B4-BE49-F238E27FC236}">
                  <a16:creationId xmlns:a16="http://schemas.microsoft.com/office/drawing/2014/main" id="{62C7900B-D5F7-AC95-FA58-64A1531CDB17}"/>
                </a:ext>
              </a:extLst>
            </p:cNvPr>
            <p:cNvGrpSpPr>
              <a:grpSpLocks/>
            </p:cNvGrpSpPr>
            <p:nvPr/>
          </p:nvGrpSpPr>
          <p:grpSpPr bwMode="auto">
            <a:xfrm>
              <a:off x="686753" y="1513862"/>
              <a:ext cx="2651522" cy="2652713"/>
              <a:chOff x="2089153" y="2191048"/>
              <a:chExt cx="3535680" cy="3535680"/>
            </a:xfrm>
          </p:grpSpPr>
          <p:sp>
            <p:nvSpPr>
              <p:cNvPr id="5" name="Block Arc 4">
                <a:extLst>
                  <a:ext uri="{FF2B5EF4-FFF2-40B4-BE49-F238E27FC236}">
                    <a16:creationId xmlns:a16="http://schemas.microsoft.com/office/drawing/2014/main" id="{6EF0B8F4-F4D7-47B7-92EB-B4FC877B44A0}"/>
                  </a:ext>
                </a:extLst>
              </p:cNvPr>
              <p:cNvSpPr/>
              <p:nvPr/>
            </p:nvSpPr>
            <p:spPr>
              <a:xfrm flipH="1">
                <a:off x="2089153" y="2191048"/>
                <a:ext cx="3535680" cy="3535680"/>
              </a:xfrm>
              <a:prstGeom prst="blockArc">
                <a:avLst>
                  <a:gd name="adj1" fmla="val 21059829"/>
                  <a:gd name="adj2" fmla="val 16202892"/>
                  <a:gd name="adj3" fmla="val 4205"/>
                </a:avLst>
              </a:prstGeom>
              <a:solidFill>
                <a:srgbClr val="4472C4">
                  <a:lumMod val="50000"/>
                </a:srgbClr>
              </a:solidFill>
              <a:ln w="12700" cap="flat" cmpd="sng" algn="ctr">
                <a:noFill/>
                <a:prstDash val="solid"/>
                <a:miter lim="800000"/>
              </a:ln>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8" name="Block Arc 7">
                <a:extLst>
                  <a:ext uri="{FF2B5EF4-FFF2-40B4-BE49-F238E27FC236}">
                    <a16:creationId xmlns:a16="http://schemas.microsoft.com/office/drawing/2014/main" id="{B5084F72-CCD4-466C-5F72-D36DE154F80F}"/>
                  </a:ext>
                </a:extLst>
              </p:cNvPr>
              <p:cNvSpPr/>
              <p:nvPr/>
            </p:nvSpPr>
            <p:spPr>
              <a:xfrm flipH="1">
                <a:off x="2335238" y="2438609"/>
                <a:ext cx="3043510" cy="3040558"/>
              </a:xfrm>
              <a:prstGeom prst="blockArc">
                <a:avLst>
                  <a:gd name="adj1" fmla="val 19090874"/>
                  <a:gd name="adj2" fmla="val 16202949"/>
                  <a:gd name="adj3" fmla="val 5085"/>
                </a:avLst>
              </a:prstGeom>
              <a:solidFill>
                <a:srgbClr val="4472C4">
                  <a:lumMod val="75000"/>
                </a:srgbClr>
              </a:solidFill>
              <a:ln w="12700" cap="flat" cmpd="sng" algn="ctr">
                <a:noFill/>
                <a:prstDash val="solid"/>
                <a:miter lim="800000"/>
              </a:ln>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lumMod val="85000"/>
                    </a:prstClr>
                  </a:solidFill>
                  <a:effectLst/>
                  <a:uLnTx/>
                  <a:uFillTx/>
                  <a:latin typeface="Calibri" panose="020F0502020204030204"/>
                  <a:ea typeface="+mn-ea"/>
                  <a:cs typeface="+mn-cs"/>
                </a:endParaRPr>
              </a:p>
            </p:txBody>
          </p:sp>
          <p:sp>
            <p:nvSpPr>
              <p:cNvPr id="9" name="Block Arc 8">
                <a:extLst>
                  <a:ext uri="{FF2B5EF4-FFF2-40B4-BE49-F238E27FC236}">
                    <a16:creationId xmlns:a16="http://schemas.microsoft.com/office/drawing/2014/main" id="{D02C4FC8-0E48-963D-C910-F6C851B47B70}"/>
                  </a:ext>
                </a:extLst>
              </p:cNvPr>
              <p:cNvSpPr/>
              <p:nvPr/>
            </p:nvSpPr>
            <p:spPr>
              <a:xfrm flipH="1">
                <a:off x="2581322" y="2682996"/>
                <a:ext cx="2551342" cy="2551783"/>
              </a:xfrm>
              <a:prstGeom prst="blockArc">
                <a:avLst>
                  <a:gd name="adj1" fmla="val 1896788"/>
                  <a:gd name="adj2" fmla="val 16212231"/>
                  <a:gd name="adj3" fmla="val 6142"/>
                </a:avLst>
              </a:prstGeom>
              <a:solidFill>
                <a:srgbClr val="4472C4"/>
              </a:solidFill>
              <a:ln w="12700" cap="flat" cmpd="sng" algn="ctr">
                <a:noFill/>
                <a:prstDash val="solid"/>
                <a:miter lim="800000"/>
              </a:ln>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10" name="Block Arc 9">
                <a:extLst>
                  <a:ext uri="{FF2B5EF4-FFF2-40B4-BE49-F238E27FC236}">
                    <a16:creationId xmlns:a16="http://schemas.microsoft.com/office/drawing/2014/main" id="{1D3C5615-4E3F-6E1F-8D34-D27B3AD2F04A}"/>
                  </a:ext>
                </a:extLst>
              </p:cNvPr>
              <p:cNvSpPr/>
              <p:nvPr/>
            </p:nvSpPr>
            <p:spPr>
              <a:xfrm flipH="1">
                <a:off x="2848046" y="2949601"/>
                <a:ext cx="2017894" cy="2018575"/>
              </a:xfrm>
              <a:prstGeom prst="blockArc">
                <a:avLst>
                  <a:gd name="adj1" fmla="val 594200"/>
                  <a:gd name="adj2" fmla="val 16212547"/>
                  <a:gd name="adj3" fmla="val 7246"/>
                </a:avLst>
              </a:prstGeom>
              <a:solidFill>
                <a:srgbClr val="4472C4">
                  <a:lumMod val="60000"/>
                  <a:lumOff val="40000"/>
                </a:srgbClr>
              </a:solidFill>
              <a:ln w="12700" cap="flat" cmpd="sng" algn="ctr">
                <a:noFill/>
                <a:prstDash val="solid"/>
                <a:miter lim="800000"/>
              </a:ln>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lumMod val="85000"/>
                    </a:prstClr>
                  </a:solidFill>
                  <a:effectLst/>
                  <a:uLnTx/>
                  <a:uFillTx/>
                  <a:latin typeface="Calibri" panose="020F0502020204030204"/>
                  <a:ea typeface="+mn-ea"/>
                  <a:cs typeface="+mn-cs"/>
                </a:endParaRPr>
              </a:p>
            </p:txBody>
          </p:sp>
          <p:sp>
            <p:nvSpPr>
              <p:cNvPr id="11" name="Block Arc 10">
                <a:extLst>
                  <a:ext uri="{FF2B5EF4-FFF2-40B4-BE49-F238E27FC236}">
                    <a16:creationId xmlns:a16="http://schemas.microsoft.com/office/drawing/2014/main" id="{29A2DECB-B3CF-84EC-4533-4139B34CFC76}"/>
                  </a:ext>
                </a:extLst>
              </p:cNvPr>
              <p:cNvSpPr/>
              <p:nvPr/>
            </p:nvSpPr>
            <p:spPr>
              <a:xfrm flipH="1">
                <a:off x="3095718" y="3197162"/>
                <a:ext cx="1522550" cy="1523453"/>
              </a:xfrm>
              <a:prstGeom prst="blockArc">
                <a:avLst>
                  <a:gd name="adj1" fmla="val 4096636"/>
                  <a:gd name="adj2" fmla="val 16213195"/>
                  <a:gd name="adj3" fmla="val 9346"/>
                </a:avLst>
              </a:prstGeom>
              <a:solidFill>
                <a:srgbClr val="4472C4">
                  <a:lumMod val="40000"/>
                  <a:lumOff val="60000"/>
                </a:srgbClr>
              </a:solidFill>
              <a:ln w="12700" cap="flat" cmpd="sng" algn="ctr">
                <a:noFill/>
                <a:prstDash val="solid"/>
                <a:miter lim="800000"/>
              </a:ln>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lumMod val="85000"/>
                    </a:prstClr>
                  </a:solidFill>
                  <a:effectLst/>
                  <a:uLnTx/>
                  <a:uFillTx/>
                  <a:latin typeface="Calibri" panose="020F0502020204030204"/>
                  <a:ea typeface="+mn-ea"/>
                  <a:cs typeface="+mn-cs"/>
                </a:endParaRPr>
              </a:p>
            </p:txBody>
          </p:sp>
        </p:grpSp>
        <p:cxnSp>
          <p:nvCxnSpPr>
            <p:cNvPr id="13" name="Elbow Connector 12">
              <a:extLst>
                <a:ext uri="{FF2B5EF4-FFF2-40B4-BE49-F238E27FC236}">
                  <a16:creationId xmlns:a16="http://schemas.microsoft.com/office/drawing/2014/main" id="{254D866E-F8A7-1915-B3D6-F3BD54428394}"/>
                </a:ext>
              </a:extLst>
            </p:cNvPr>
            <p:cNvCxnSpPr/>
            <p:nvPr/>
          </p:nvCxnSpPr>
          <p:spPr>
            <a:xfrm flipV="1">
              <a:off x="3207306" y="1512672"/>
              <a:ext cx="950119" cy="933450"/>
            </a:xfrm>
            <a:prstGeom prst="bentConnector3">
              <a:avLst>
                <a:gd name="adj1" fmla="val 39566"/>
              </a:avLst>
            </a:prstGeom>
            <a:noFill/>
            <a:ln w="12700" cap="flat" cmpd="sng" algn="ctr">
              <a:solidFill>
                <a:sysClr val="window" lastClr="FFFFFF">
                  <a:lumMod val="50000"/>
                </a:sysClr>
              </a:solidFill>
              <a:prstDash val="solid"/>
              <a:miter lim="800000"/>
              <a:tailEnd type="oval"/>
            </a:ln>
            <a:effectLst/>
          </p:spPr>
        </p:cxnSp>
        <p:cxnSp>
          <p:nvCxnSpPr>
            <p:cNvPr id="14" name="Elbow Connector 13">
              <a:extLst>
                <a:ext uri="{FF2B5EF4-FFF2-40B4-BE49-F238E27FC236}">
                  <a16:creationId xmlns:a16="http://schemas.microsoft.com/office/drawing/2014/main" id="{5142F033-D447-2DEC-78ED-345BDDFA3A0C}"/>
                </a:ext>
              </a:extLst>
            </p:cNvPr>
            <p:cNvCxnSpPr/>
            <p:nvPr/>
          </p:nvCxnSpPr>
          <p:spPr>
            <a:xfrm flipV="1">
              <a:off x="3094197" y="2166325"/>
              <a:ext cx="1069181" cy="503635"/>
            </a:xfrm>
            <a:prstGeom prst="bentConnector3">
              <a:avLst>
                <a:gd name="adj1" fmla="val 60085"/>
              </a:avLst>
            </a:prstGeom>
            <a:noFill/>
            <a:ln w="12700" cap="flat" cmpd="sng" algn="ctr">
              <a:solidFill>
                <a:sysClr val="window" lastClr="FFFFFF">
                  <a:lumMod val="50000"/>
                </a:sysClr>
              </a:solidFill>
              <a:prstDash val="solid"/>
              <a:miter lim="800000"/>
              <a:tailEnd type="oval"/>
            </a:ln>
            <a:effectLst/>
          </p:spPr>
        </p:cxnSp>
        <p:cxnSp>
          <p:nvCxnSpPr>
            <p:cNvPr id="15" name="Elbow Connector 14">
              <a:extLst>
                <a:ext uri="{FF2B5EF4-FFF2-40B4-BE49-F238E27FC236}">
                  <a16:creationId xmlns:a16="http://schemas.microsoft.com/office/drawing/2014/main" id="{15DEB9D6-1F26-821B-1DAE-FBB5026B6F6B}"/>
                </a:ext>
              </a:extLst>
            </p:cNvPr>
            <p:cNvCxnSpPr/>
            <p:nvPr/>
          </p:nvCxnSpPr>
          <p:spPr>
            <a:xfrm>
              <a:off x="2689384" y="3037862"/>
              <a:ext cx="1468041" cy="433388"/>
            </a:xfrm>
            <a:prstGeom prst="bentConnector3">
              <a:avLst>
                <a:gd name="adj1" fmla="val 71732"/>
              </a:avLst>
            </a:prstGeom>
            <a:noFill/>
            <a:ln w="12700" cap="flat" cmpd="sng" algn="ctr">
              <a:solidFill>
                <a:sysClr val="window" lastClr="FFFFFF">
                  <a:lumMod val="50000"/>
                </a:sysClr>
              </a:solidFill>
              <a:prstDash val="solid"/>
              <a:miter lim="800000"/>
              <a:tailEnd type="oval"/>
            </a:ln>
            <a:effectLst/>
          </p:spPr>
        </p:cxnSp>
        <p:cxnSp>
          <p:nvCxnSpPr>
            <p:cNvPr id="16" name="Elbow Connector 15">
              <a:extLst>
                <a:ext uri="{FF2B5EF4-FFF2-40B4-BE49-F238E27FC236}">
                  <a16:creationId xmlns:a16="http://schemas.microsoft.com/office/drawing/2014/main" id="{38050F09-8B54-7B54-1EE1-D7DBA78E70F0}"/>
                </a:ext>
              </a:extLst>
            </p:cNvPr>
            <p:cNvCxnSpPr/>
            <p:nvPr/>
          </p:nvCxnSpPr>
          <p:spPr>
            <a:xfrm>
              <a:off x="2364343" y="3250985"/>
              <a:ext cx="1814513" cy="945356"/>
            </a:xfrm>
            <a:prstGeom prst="bentConnector3">
              <a:avLst>
                <a:gd name="adj1" fmla="val 66411"/>
              </a:avLst>
            </a:prstGeom>
            <a:noFill/>
            <a:ln w="12700" cap="flat" cmpd="sng" algn="ctr">
              <a:solidFill>
                <a:sysClr val="window" lastClr="FFFFFF">
                  <a:lumMod val="50000"/>
                </a:sysClr>
              </a:solidFill>
              <a:prstDash val="solid"/>
              <a:miter lim="800000"/>
              <a:tailEnd type="oval"/>
            </a:ln>
            <a:effectLst/>
          </p:spPr>
        </p:cxnSp>
        <p:cxnSp>
          <p:nvCxnSpPr>
            <p:cNvPr id="17" name="Straight Connector 16">
              <a:extLst>
                <a:ext uri="{FF2B5EF4-FFF2-40B4-BE49-F238E27FC236}">
                  <a16:creationId xmlns:a16="http://schemas.microsoft.com/office/drawing/2014/main" id="{D943BD46-CDB4-6C07-52D8-7DE176BE425E}"/>
                </a:ext>
              </a:extLst>
            </p:cNvPr>
            <p:cNvCxnSpPr/>
            <p:nvPr/>
          </p:nvCxnSpPr>
          <p:spPr>
            <a:xfrm>
              <a:off x="2891790" y="2837837"/>
              <a:ext cx="1281113" cy="5954"/>
            </a:xfrm>
            <a:prstGeom prst="line">
              <a:avLst/>
            </a:prstGeom>
            <a:noFill/>
            <a:ln w="6350" cap="flat" cmpd="sng" algn="ctr">
              <a:solidFill>
                <a:sysClr val="window" lastClr="FFFFFF">
                  <a:lumMod val="50000"/>
                </a:sysClr>
              </a:solidFill>
              <a:prstDash val="solid"/>
              <a:miter lim="800000"/>
              <a:tailEnd type="oval"/>
            </a:ln>
            <a:effectLst/>
          </p:spPr>
        </p:cxnSp>
        <p:sp>
          <p:nvSpPr>
            <p:cNvPr id="20" name="Rectangle 19">
              <a:extLst>
                <a:ext uri="{FF2B5EF4-FFF2-40B4-BE49-F238E27FC236}">
                  <a16:creationId xmlns:a16="http://schemas.microsoft.com/office/drawing/2014/main" id="{580C2134-68EF-5FEB-FB3D-B7E9F4A119F2}"/>
                </a:ext>
              </a:extLst>
            </p:cNvPr>
            <p:cNvSpPr/>
            <p:nvPr/>
          </p:nvSpPr>
          <p:spPr bwMode="auto">
            <a:xfrm>
              <a:off x="5011102" y="1294787"/>
              <a:ext cx="3809048" cy="407900"/>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lumMod val="85000"/>
                    </a:prstClr>
                  </a:solidFill>
                  <a:effectLst/>
                  <a:uLnTx/>
                  <a:uFillTx/>
                  <a:latin typeface="Arial Nova" panose="020B0504020202020204" pitchFamily="34" charset="0"/>
                  <a:ea typeface="+mn-ea"/>
                  <a:cs typeface="Clear Sans Light" panose="020B0303030202020304" pitchFamily="34" charset="0"/>
                </a:rPr>
                <a:t>Providing complete High Availability Wi-Fi Network coverage of hospital building infrastructure - 99.99% SLA </a:t>
              </a:r>
            </a:p>
          </p:txBody>
        </p:sp>
        <p:sp>
          <p:nvSpPr>
            <p:cNvPr id="34" name="Oval 33">
              <a:extLst>
                <a:ext uri="{FF2B5EF4-FFF2-40B4-BE49-F238E27FC236}">
                  <a16:creationId xmlns:a16="http://schemas.microsoft.com/office/drawing/2014/main" id="{98163F7D-7CD0-0A96-34DC-7F31B6C37184}"/>
                </a:ext>
              </a:extLst>
            </p:cNvPr>
            <p:cNvSpPr/>
            <p:nvPr/>
          </p:nvSpPr>
          <p:spPr bwMode="auto">
            <a:xfrm>
              <a:off x="4326494" y="3250985"/>
              <a:ext cx="439340" cy="439340"/>
            </a:xfrm>
            <a:prstGeom prst="ellipse">
              <a:avLst/>
            </a:prstGeom>
            <a:solidFill>
              <a:srgbClr val="4472C4">
                <a:lumMod val="60000"/>
                <a:lumOff val="40000"/>
              </a:srgbClr>
            </a:solidFill>
            <a:ln w="12700" cap="flat" cmpd="sng" algn="ctr">
              <a:noFill/>
              <a:prstDash val="solid"/>
              <a:miter lim="800000"/>
            </a:ln>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AU" sz="1600" b="0" i="0" u="none" strike="noStrike" kern="0" cap="none" spc="0" normalizeH="0" baseline="0" noProof="0">
                <a:ln>
                  <a:noFill/>
                </a:ln>
                <a:solidFill>
                  <a:prstClr val="white">
                    <a:lumMod val="85000"/>
                  </a:prstClr>
                </a:solidFill>
                <a:effectLst/>
                <a:uLnTx/>
                <a:uFillTx/>
                <a:latin typeface="FontAwesome" pitchFamily="2" charset="0"/>
                <a:ea typeface="+mn-ea"/>
                <a:cs typeface="+mn-cs"/>
              </a:endParaRPr>
            </a:p>
          </p:txBody>
        </p:sp>
        <p:sp>
          <p:nvSpPr>
            <p:cNvPr id="37" name="Oval 36">
              <a:extLst>
                <a:ext uri="{FF2B5EF4-FFF2-40B4-BE49-F238E27FC236}">
                  <a16:creationId xmlns:a16="http://schemas.microsoft.com/office/drawing/2014/main" id="{50AC0BDC-5398-F2C8-4AA7-BE73EDB9AFAF}"/>
                </a:ext>
              </a:extLst>
            </p:cNvPr>
            <p:cNvSpPr/>
            <p:nvPr/>
          </p:nvSpPr>
          <p:spPr bwMode="auto">
            <a:xfrm>
              <a:off x="4326494" y="1947250"/>
              <a:ext cx="439340" cy="439341"/>
            </a:xfrm>
            <a:prstGeom prst="ellipse">
              <a:avLst/>
            </a:prstGeom>
            <a:solidFill>
              <a:srgbClr val="4472C4">
                <a:lumMod val="75000"/>
              </a:srgbClr>
            </a:solidFill>
            <a:ln w="12700" cap="flat" cmpd="sng" algn="ctr">
              <a:noFill/>
              <a:prstDash val="solid"/>
              <a:miter lim="800000"/>
            </a:ln>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40" name="Oval 39">
              <a:extLst>
                <a:ext uri="{FF2B5EF4-FFF2-40B4-BE49-F238E27FC236}">
                  <a16:creationId xmlns:a16="http://schemas.microsoft.com/office/drawing/2014/main" id="{0DA62001-85D7-37EE-3376-AAA7EFA291AB}"/>
                </a:ext>
              </a:extLst>
            </p:cNvPr>
            <p:cNvSpPr/>
            <p:nvPr/>
          </p:nvSpPr>
          <p:spPr bwMode="auto">
            <a:xfrm>
              <a:off x="4326494" y="2598522"/>
              <a:ext cx="439340" cy="439340"/>
            </a:xfrm>
            <a:prstGeom prst="ellipse">
              <a:avLst/>
            </a:prstGeom>
            <a:solidFill>
              <a:srgbClr val="4472C4"/>
            </a:solidFill>
            <a:ln w="12700" cap="flat" cmpd="sng" algn="ctr">
              <a:noFill/>
              <a:prstDash val="solid"/>
              <a:miter lim="800000"/>
            </a:ln>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AU" sz="1600" b="0" i="0" u="none" strike="noStrike" kern="0" cap="none" spc="0" normalizeH="0" baseline="0" noProof="0">
                <a:ln>
                  <a:noFill/>
                </a:ln>
                <a:solidFill>
                  <a:prstClr val="white">
                    <a:lumMod val="85000"/>
                  </a:prstClr>
                </a:solidFill>
                <a:effectLst/>
                <a:uLnTx/>
                <a:uFillTx/>
                <a:latin typeface="FontAwesome" pitchFamily="2" charset="0"/>
                <a:ea typeface="+mn-ea"/>
                <a:cs typeface="+mn-cs"/>
              </a:endParaRPr>
            </a:p>
          </p:txBody>
        </p:sp>
        <p:sp>
          <p:nvSpPr>
            <p:cNvPr id="43" name="Oval 42">
              <a:extLst>
                <a:ext uri="{FF2B5EF4-FFF2-40B4-BE49-F238E27FC236}">
                  <a16:creationId xmlns:a16="http://schemas.microsoft.com/office/drawing/2014/main" id="{9451AED6-403A-9DD7-050D-6FECD1A79687}"/>
                </a:ext>
              </a:extLst>
            </p:cNvPr>
            <p:cNvSpPr/>
            <p:nvPr/>
          </p:nvSpPr>
          <p:spPr bwMode="auto">
            <a:xfrm>
              <a:off x="4326494" y="1294787"/>
              <a:ext cx="439340" cy="439341"/>
            </a:xfrm>
            <a:prstGeom prst="ellipse">
              <a:avLst/>
            </a:prstGeom>
            <a:solidFill>
              <a:srgbClr val="4472C4">
                <a:lumMod val="50000"/>
              </a:srgbClr>
            </a:solidFill>
            <a:ln w="12700" cap="flat" cmpd="sng" algn="ctr">
              <a:noFill/>
              <a:prstDash val="solid"/>
              <a:miter lim="800000"/>
            </a:ln>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lumMod val="85000"/>
                  </a:prstClr>
                </a:solidFill>
                <a:effectLst/>
                <a:uLnTx/>
                <a:uFillTx/>
                <a:latin typeface="Calibri" panose="020F0502020204030204"/>
                <a:ea typeface="+mn-ea"/>
                <a:cs typeface="+mn-cs"/>
              </a:endParaRPr>
            </a:p>
          </p:txBody>
        </p:sp>
        <p:sp>
          <p:nvSpPr>
            <p:cNvPr id="46" name="Oval 45">
              <a:extLst>
                <a:ext uri="{FF2B5EF4-FFF2-40B4-BE49-F238E27FC236}">
                  <a16:creationId xmlns:a16="http://schemas.microsoft.com/office/drawing/2014/main" id="{59D81BF3-417D-B370-C197-6B23C01EC3FA}"/>
                </a:ext>
              </a:extLst>
            </p:cNvPr>
            <p:cNvSpPr/>
            <p:nvPr/>
          </p:nvSpPr>
          <p:spPr bwMode="auto">
            <a:xfrm>
              <a:off x="4326494" y="3903447"/>
              <a:ext cx="439340" cy="439340"/>
            </a:xfrm>
            <a:prstGeom prst="ellipse">
              <a:avLst/>
            </a:prstGeom>
            <a:solidFill>
              <a:srgbClr val="4472C4">
                <a:lumMod val="40000"/>
                <a:lumOff val="60000"/>
              </a:srgbClr>
            </a:solidFill>
            <a:ln w="12700" cap="flat" cmpd="sng" algn="ctr">
              <a:noFill/>
              <a:prstDash val="solid"/>
              <a:miter lim="800000"/>
            </a:ln>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prstClr val="white">
                    <a:lumMod val="85000"/>
                  </a:prstClr>
                </a:solidFill>
                <a:effectLst/>
                <a:uLnTx/>
                <a:uFillTx/>
                <a:latin typeface="FontAwesome" pitchFamily="2" charset="0"/>
                <a:ea typeface="+mn-ea"/>
                <a:cs typeface="+mn-cs"/>
              </a:endParaRPr>
            </a:p>
          </p:txBody>
        </p:sp>
        <p:sp>
          <p:nvSpPr>
            <p:cNvPr id="50" name="Rectangle 49">
              <a:extLst>
                <a:ext uri="{FF2B5EF4-FFF2-40B4-BE49-F238E27FC236}">
                  <a16:creationId xmlns:a16="http://schemas.microsoft.com/office/drawing/2014/main" id="{7E2DC340-0B6E-696F-871C-B01613E811F3}"/>
                </a:ext>
              </a:extLst>
            </p:cNvPr>
            <p:cNvSpPr/>
            <p:nvPr/>
          </p:nvSpPr>
          <p:spPr bwMode="auto">
            <a:xfrm>
              <a:off x="5011103" y="1967496"/>
              <a:ext cx="3938586" cy="407900"/>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a:ln>
                    <a:noFill/>
                  </a:ln>
                  <a:solidFill>
                    <a:prstClr val="white">
                      <a:lumMod val="85000"/>
                    </a:prstClr>
                  </a:solidFill>
                  <a:effectLst/>
                  <a:uLnTx/>
                  <a:uFillTx/>
                  <a:latin typeface="Arial Nova" panose="020B0504020202020204" pitchFamily="34" charset="0"/>
                  <a:ea typeface="+mn-ea"/>
                  <a:cs typeface="Clear Sans Light" panose="020B0303030202020304" pitchFamily="34" charset="0"/>
                </a:rPr>
                <a:t>Managing Access and Authentication of different user sets - VIPs, Doctors and Employees and Guests</a:t>
              </a:r>
            </a:p>
          </p:txBody>
        </p:sp>
        <p:sp>
          <p:nvSpPr>
            <p:cNvPr id="51" name="Rectangle 50">
              <a:extLst>
                <a:ext uri="{FF2B5EF4-FFF2-40B4-BE49-F238E27FC236}">
                  <a16:creationId xmlns:a16="http://schemas.microsoft.com/office/drawing/2014/main" id="{35C43DEE-D602-26AF-DEB3-A457FEEBC94B}"/>
                </a:ext>
              </a:extLst>
            </p:cNvPr>
            <p:cNvSpPr/>
            <p:nvPr/>
          </p:nvSpPr>
          <p:spPr bwMode="auto">
            <a:xfrm>
              <a:off x="5011102" y="2622943"/>
              <a:ext cx="3938587" cy="407900"/>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lumMod val="85000"/>
                    </a:prstClr>
                  </a:solidFill>
                  <a:effectLst/>
                  <a:uLnTx/>
                  <a:uFillTx/>
                  <a:latin typeface="Arial Nova" panose="020B0504020202020204" pitchFamily="34" charset="0"/>
                  <a:ea typeface="+mn-ea"/>
                  <a:cs typeface="Clear Sans Light" panose="020B0303030202020304" pitchFamily="34" charset="0"/>
                </a:rPr>
                <a:t>Providing predictable and secure network infra to enable personalized healthcare experiences from edge to cloud</a:t>
              </a:r>
            </a:p>
          </p:txBody>
        </p:sp>
        <p:sp>
          <p:nvSpPr>
            <p:cNvPr id="52" name="Rectangle 51">
              <a:extLst>
                <a:ext uri="{FF2B5EF4-FFF2-40B4-BE49-F238E27FC236}">
                  <a16:creationId xmlns:a16="http://schemas.microsoft.com/office/drawing/2014/main" id="{18F03023-BADB-49D5-406C-ADE35476CEEF}"/>
                </a:ext>
              </a:extLst>
            </p:cNvPr>
            <p:cNvSpPr/>
            <p:nvPr/>
          </p:nvSpPr>
          <p:spPr bwMode="auto">
            <a:xfrm>
              <a:off x="5011103" y="3270600"/>
              <a:ext cx="3938584" cy="407900"/>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a:ln>
                    <a:noFill/>
                  </a:ln>
                  <a:solidFill>
                    <a:prstClr val="white">
                      <a:lumMod val="85000"/>
                    </a:prstClr>
                  </a:solidFill>
                  <a:effectLst/>
                  <a:uLnTx/>
                  <a:uFillTx/>
                  <a:latin typeface="Arial Nova" panose="020B0504020202020204" pitchFamily="34" charset="0"/>
                  <a:ea typeface="+mn-ea"/>
                  <a:cs typeface="Clear Sans Light" panose="020B0303030202020304" pitchFamily="34" charset="0"/>
                </a:rPr>
                <a:t>Sify is helping improve patient and staff experiences while improving operational outcomes. </a:t>
              </a:r>
            </a:p>
          </p:txBody>
        </p:sp>
        <p:sp>
          <p:nvSpPr>
            <p:cNvPr id="53" name="Rectangle 52">
              <a:extLst>
                <a:ext uri="{FF2B5EF4-FFF2-40B4-BE49-F238E27FC236}">
                  <a16:creationId xmlns:a16="http://schemas.microsoft.com/office/drawing/2014/main" id="{7AE47DF7-F13C-AEFD-704B-3F07059E9136}"/>
                </a:ext>
              </a:extLst>
            </p:cNvPr>
            <p:cNvSpPr/>
            <p:nvPr/>
          </p:nvSpPr>
          <p:spPr bwMode="auto">
            <a:xfrm>
              <a:off x="5011102" y="3918257"/>
              <a:ext cx="3809048" cy="746551"/>
            </a:xfrm>
            <a:prstGeom prst="rect">
              <a:avLst/>
            </a:prstGeom>
          </p:spPr>
          <p:txBody>
            <a:bodyPr wrap="square">
              <a:spAutoFit/>
            </a:bodyP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467" b="0" i="0" u="none" strike="noStrike" kern="1200" cap="none" spc="0" normalizeH="0" baseline="0" noProof="0" dirty="0">
                  <a:ln>
                    <a:noFill/>
                  </a:ln>
                  <a:solidFill>
                    <a:prstClr val="white">
                      <a:lumMod val="85000"/>
                    </a:prstClr>
                  </a:solidFill>
                  <a:effectLst/>
                  <a:uLnTx/>
                  <a:uFillTx/>
                  <a:latin typeface="Arial Nova" panose="020B0504020202020204" pitchFamily="34" charset="0"/>
                  <a:ea typeface="+mn-ea"/>
                  <a:cs typeface="Clear Sans Light" panose="020B0303030202020304" pitchFamily="34" charset="0"/>
                </a:rPr>
                <a:t>We enabled rapid and seamless client onboarding  and proactive monitoring and support of the Wi-Fi Network</a:t>
              </a: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prstClr val="white">
                    <a:lumMod val="85000"/>
                  </a:prstClr>
                </a:solidFill>
                <a:effectLst/>
                <a:uLnTx/>
                <a:uFillTx/>
                <a:latin typeface="Arial Nova" panose="020B0504020202020204" pitchFamily="34" charset="0"/>
                <a:ea typeface="+mn-ea"/>
                <a:cs typeface="Clear Sans Light" panose="020B0303030202020304" pitchFamily="34" charset="0"/>
              </a:endParaRPr>
            </a:p>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467" b="0" i="0" u="none" strike="noStrike" kern="1200" cap="none" spc="0" normalizeH="0" baseline="0" noProof="0" dirty="0">
                <a:ln>
                  <a:noFill/>
                </a:ln>
                <a:solidFill>
                  <a:prstClr val="white">
                    <a:lumMod val="85000"/>
                  </a:prstClr>
                </a:solidFill>
                <a:effectLst/>
                <a:uLnTx/>
                <a:uFillTx/>
                <a:latin typeface="Arial Nova" panose="020B0504020202020204" pitchFamily="34" charset="0"/>
                <a:ea typeface="+mn-ea"/>
                <a:cs typeface="Clear Sans Light" panose="020B0303030202020304" pitchFamily="34" charset="0"/>
              </a:endParaRPr>
            </a:p>
          </p:txBody>
        </p:sp>
      </p:grpSp>
      <p:pic>
        <p:nvPicPr>
          <p:cNvPr id="22" name="Graphic 21" descr="Wi-Fi with solid fill">
            <a:extLst>
              <a:ext uri="{FF2B5EF4-FFF2-40B4-BE49-F238E27FC236}">
                <a16:creationId xmlns:a16="http://schemas.microsoft.com/office/drawing/2014/main" id="{1F841C7D-1F88-1023-FBAD-44901ED5019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278978" y="3388635"/>
            <a:ext cx="790295" cy="790295"/>
          </a:xfrm>
          <a:prstGeom prst="rect">
            <a:avLst/>
          </a:prstGeom>
        </p:spPr>
      </p:pic>
      <p:sp>
        <p:nvSpPr>
          <p:cNvPr id="24" name="Freeform 63">
            <a:extLst>
              <a:ext uri="{FF2B5EF4-FFF2-40B4-BE49-F238E27FC236}">
                <a16:creationId xmlns:a16="http://schemas.microsoft.com/office/drawing/2014/main" id="{F3B1B132-BC9A-EA4C-F909-43412DAB4577}"/>
              </a:ext>
            </a:extLst>
          </p:cNvPr>
          <p:cNvSpPr>
            <a:spLocks/>
          </p:cNvSpPr>
          <p:nvPr/>
        </p:nvSpPr>
        <p:spPr bwMode="auto">
          <a:xfrm>
            <a:off x="5861618" y="1952288"/>
            <a:ext cx="408116" cy="129217"/>
          </a:xfrm>
          <a:custGeom>
            <a:avLst/>
            <a:gdLst>
              <a:gd name="T0" fmla="*/ 348846 w 723"/>
              <a:gd name="T1" fmla="*/ 75139 h 227"/>
              <a:gd name="T2" fmla="*/ 344895 w 723"/>
              <a:gd name="T3" fmla="*/ 65462 h 227"/>
              <a:gd name="T4" fmla="*/ 316106 w 723"/>
              <a:gd name="T5" fmla="*/ 11954 h 227"/>
              <a:gd name="T6" fmla="*/ 296914 w 723"/>
              <a:gd name="T7" fmla="*/ 569 h 227"/>
              <a:gd name="T8" fmla="*/ 277158 w 723"/>
              <a:gd name="T9" fmla="*/ 0 h 227"/>
              <a:gd name="T10" fmla="*/ 257401 w 723"/>
              <a:gd name="T11" fmla="*/ 11954 h 227"/>
              <a:gd name="T12" fmla="*/ 247805 w 723"/>
              <a:gd name="T13" fmla="*/ 29600 h 227"/>
              <a:gd name="T14" fmla="*/ 251192 w 723"/>
              <a:gd name="T15" fmla="*/ 34724 h 227"/>
              <a:gd name="T16" fmla="*/ 261917 w 723"/>
              <a:gd name="T17" fmla="*/ 14231 h 227"/>
              <a:gd name="T18" fmla="*/ 277158 w 723"/>
              <a:gd name="T19" fmla="*/ 4554 h 227"/>
              <a:gd name="T20" fmla="*/ 291834 w 723"/>
              <a:gd name="T21" fmla="*/ 14231 h 227"/>
              <a:gd name="T22" fmla="*/ 320622 w 723"/>
              <a:gd name="T23" fmla="*/ 67170 h 227"/>
              <a:gd name="T24" fmla="*/ 322880 w 723"/>
              <a:gd name="T25" fmla="*/ 88801 h 227"/>
              <a:gd name="T26" fmla="*/ 305946 w 723"/>
              <a:gd name="T27" fmla="*/ 96201 h 227"/>
              <a:gd name="T28" fmla="*/ 257965 w 723"/>
              <a:gd name="T29" fmla="*/ 96201 h 227"/>
              <a:gd name="T30" fmla="*/ 263610 w 723"/>
              <a:gd name="T31" fmla="*/ 90509 h 227"/>
              <a:gd name="T32" fmla="*/ 261917 w 723"/>
              <a:gd name="T33" fmla="*/ 65462 h 227"/>
              <a:gd name="T34" fmla="*/ 241596 w 723"/>
              <a:gd name="T35" fmla="*/ 27323 h 227"/>
              <a:gd name="T36" fmla="*/ 233129 w 723"/>
              <a:gd name="T37" fmla="*/ 11954 h 227"/>
              <a:gd name="T38" fmla="*/ 213936 w 723"/>
              <a:gd name="T39" fmla="*/ 569 h 227"/>
              <a:gd name="T40" fmla="*/ 194180 w 723"/>
              <a:gd name="T41" fmla="*/ 0 h 227"/>
              <a:gd name="T42" fmla="*/ 174987 w 723"/>
              <a:gd name="T43" fmla="*/ 11954 h 227"/>
              <a:gd name="T44" fmla="*/ 165391 w 723"/>
              <a:gd name="T45" fmla="*/ 29031 h 227"/>
              <a:gd name="T46" fmla="*/ 168214 w 723"/>
              <a:gd name="T47" fmla="*/ 34724 h 227"/>
              <a:gd name="T48" fmla="*/ 179503 w 723"/>
              <a:gd name="T49" fmla="*/ 14231 h 227"/>
              <a:gd name="T50" fmla="*/ 194180 w 723"/>
              <a:gd name="T51" fmla="*/ 4554 h 227"/>
              <a:gd name="T52" fmla="*/ 209421 w 723"/>
              <a:gd name="T53" fmla="*/ 14231 h 227"/>
              <a:gd name="T54" fmla="*/ 238209 w 723"/>
              <a:gd name="T55" fmla="*/ 67170 h 227"/>
              <a:gd name="T56" fmla="*/ 239902 w 723"/>
              <a:gd name="T57" fmla="*/ 88801 h 227"/>
              <a:gd name="T58" fmla="*/ 222968 w 723"/>
              <a:gd name="T59" fmla="*/ 96201 h 227"/>
              <a:gd name="T60" fmla="*/ 175552 w 723"/>
              <a:gd name="T61" fmla="*/ 96201 h 227"/>
              <a:gd name="T62" fmla="*/ 181197 w 723"/>
              <a:gd name="T63" fmla="*/ 90509 h 227"/>
              <a:gd name="T64" fmla="*/ 178939 w 723"/>
              <a:gd name="T65" fmla="*/ 65462 h 227"/>
              <a:gd name="T66" fmla="*/ 150151 w 723"/>
              <a:gd name="T67" fmla="*/ 11954 h 227"/>
              <a:gd name="T68" fmla="*/ 130958 w 723"/>
              <a:gd name="T69" fmla="*/ 569 h 227"/>
              <a:gd name="T70" fmla="*/ 111766 w 723"/>
              <a:gd name="T71" fmla="*/ 0 h 227"/>
              <a:gd name="T72" fmla="*/ 92010 w 723"/>
              <a:gd name="T73" fmla="*/ 11954 h 227"/>
              <a:gd name="T74" fmla="*/ 63221 w 723"/>
              <a:gd name="T75" fmla="*/ 65462 h 227"/>
              <a:gd name="T76" fmla="*/ 60963 w 723"/>
              <a:gd name="T77" fmla="*/ 69447 h 227"/>
              <a:gd name="T78" fmla="*/ 67173 w 723"/>
              <a:gd name="T79" fmla="*/ 68309 h 227"/>
              <a:gd name="T80" fmla="*/ 67737 w 723"/>
              <a:gd name="T81" fmla="*/ 67170 h 227"/>
              <a:gd name="T82" fmla="*/ 96525 w 723"/>
              <a:gd name="T83" fmla="*/ 14231 h 227"/>
              <a:gd name="T84" fmla="*/ 111766 w 723"/>
              <a:gd name="T85" fmla="*/ 4554 h 227"/>
              <a:gd name="T86" fmla="*/ 126443 w 723"/>
              <a:gd name="T87" fmla="*/ 14231 h 227"/>
              <a:gd name="T88" fmla="*/ 155231 w 723"/>
              <a:gd name="T89" fmla="*/ 67170 h 227"/>
              <a:gd name="T90" fmla="*/ 157489 w 723"/>
              <a:gd name="T91" fmla="*/ 88801 h 227"/>
              <a:gd name="T92" fmla="*/ 140554 w 723"/>
              <a:gd name="T93" fmla="*/ 96201 h 227"/>
              <a:gd name="T94" fmla="*/ 82978 w 723"/>
              <a:gd name="T95" fmla="*/ 96201 h 227"/>
              <a:gd name="T96" fmla="*/ 65479 w 723"/>
              <a:gd name="T97" fmla="*/ 88801 h 227"/>
              <a:gd name="T98" fmla="*/ 64915 w 723"/>
              <a:gd name="T99" fmla="*/ 74001 h 227"/>
              <a:gd name="T100" fmla="*/ 59270 w 723"/>
              <a:gd name="T101" fmla="*/ 75139 h 227"/>
              <a:gd name="T102" fmla="*/ 0 w 723"/>
              <a:gd name="T103" fmla="*/ 100755 h 227"/>
              <a:gd name="T104" fmla="*/ 134345 w 723"/>
              <a:gd name="T105" fmla="*/ 129217 h 227"/>
              <a:gd name="T106" fmla="*/ 273771 w 723"/>
              <a:gd name="T107" fmla="*/ 129217 h 227"/>
              <a:gd name="T108" fmla="*/ 408116 w 723"/>
              <a:gd name="T109" fmla="*/ 100755 h 227"/>
              <a:gd name="T110" fmla="*/ 348846 w 723"/>
              <a:gd name="T111" fmla="*/ 75139 h 227"/>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723" h="227">
                <a:moveTo>
                  <a:pt x="618" y="132"/>
                </a:moveTo>
                <a:cubicBezTo>
                  <a:pt x="616" y="126"/>
                  <a:pt x="613" y="120"/>
                  <a:pt x="611" y="115"/>
                </a:cubicBezTo>
                <a:cubicBezTo>
                  <a:pt x="560" y="21"/>
                  <a:pt x="560" y="21"/>
                  <a:pt x="560" y="21"/>
                </a:cubicBezTo>
                <a:cubicBezTo>
                  <a:pt x="553" y="9"/>
                  <a:pt x="540" y="1"/>
                  <a:pt x="526" y="1"/>
                </a:cubicBezTo>
                <a:cubicBezTo>
                  <a:pt x="526" y="1"/>
                  <a:pt x="503" y="0"/>
                  <a:pt x="491" y="0"/>
                </a:cubicBezTo>
                <a:cubicBezTo>
                  <a:pt x="476" y="0"/>
                  <a:pt x="463" y="8"/>
                  <a:pt x="456" y="21"/>
                </a:cubicBezTo>
                <a:cubicBezTo>
                  <a:pt x="439" y="52"/>
                  <a:pt x="439" y="52"/>
                  <a:pt x="439" y="52"/>
                </a:cubicBezTo>
                <a:cubicBezTo>
                  <a:pt x="445" y="61"/>
                  <a:pt x="445" y="61"/>
                  <a:pt x="445" y="61"/>
                </a:cubicBezTo>
                <a:cubicBezTo>
                  <a:pt x="464" y="25"/>
                  <a:pt x="464" y="25"/>
                  <a:pt x="464" y="25"/>
                </a:cubicBezTo>
                <a:cubicBezTo>
                  <a:pt x="470" y="15"/>
                  <a:pt x="480" y="8"/>
                  <a:pt x="491" y="8"/>
                </a:cubicBezTo>
                <a:cubicBezTo>
                  <a:pt x="502" y="8"/>
                  <a:pt x="512" y="15"/>
                  <a:pt x="517" y="25"/>
                </a:cubicBezTo>
                <a:cubicBezTo>
                  <a:pt x="568" y="118"/>
                  <a:pt x="568" y="118"/>
                  <a:pt x="568" y="118"/>
                </a:cubicBezTo>
                <a:cubicBezTo>
                  <a:pt x="574" y="129"/>
                  <a:pt x="580" y="144"/>
                  <a:pt x="572" y="156"/>
                </a:cubicBezTo>
                <a:cubicBezTo>
                  <a:pt x="564" y="168"/>
                  <a:pt x="548" y="169"/>
                  <a:pt x="542" y="169"/>
                </a:cubicBezTo>
                <a:cubicBezTo>
                  <a:pt x="457" y="169"/>
                  <a:pt x="457" y="169"/>
                  <a:pt x="457" y="169"/>
                </a:cubicBezTo>
                <a:cubicBezTo>
                  <a:pt x="461" y="166"/>
                  <a:pt x="465" y="163"/>
                  <a:pt x="467" y="159"/>
                </a:cubicBezTo>
                <a:cubicBezTo>
                  <a:pt x="478" y="144"/>
                  <a:pt x="470" y="127"/>
                  <a:pt x="464" y="115"/>
                </a:cubicBezTo>
                <a:cubicBezTo>
                  <a:pt x="428" y="48"/>
                  <a:pt x="428" y="48"/>
                  <a:pt x="428" y="48"/>
                </a:cubicBezTo>
                <a:cubicBezTo>
                  <a:pt x="413" y="21"/>
                  <a:pt x="413" y="21"/>
                  <a:pt x="413" y="21"/>
                </a:cubicBezTo>
                <a:cubicBezTo>
                  <a:pt x="406" y="9"/>
                  <a:pt x="393" y="1"/>
                  <a:pt x="379" y="1"/>
                </a:cubicBezTo>
                <a:cubicBezTo>
                  <a:pt x="379" y="1"/>
                  <a:pt x="347" y="0"/>
                  <a:pt x="344" y="0"/>
                </a:cubicBezTo>
                <a:cubicBezTo>
                  <a:pt x="330" y="0"/>
                  <a:pt x="317" y="8"/>
                  <a:pt x="310" y="21"/>
                </a:cubicBezTo>
                <a:cubicBezTo>
                  <a:pt x="293" y="51"/>
                  <a:pt x="293" y="51"/>
                  <a:pt x="293" y="51"/>
                </a:cubicBezTo>
                <a:cubicBezTo>
                  <a:pt x="298" y="61"/>
                  <a:pt x="298" y="61"/>
                  <a:pt x="298" y="61"/>
                </a:cubicBezTo>
                <a:cubicBezTo>
                  <a:pt x="318" y="25"/>
                  <a:pt x="318" y="25"/>
                  <a:pt x="318" y="25"/>
                </a:cubicBezTo>
                <a:cubicBezTo>
                  <a:pt x="323" y="15"/>
                  <a:pt x="333" y="8"/>
                  <a:pt x="344" y="8"/>
                </a:cubicBezTo>
                <a:cubicBezTo>
                  <a:pt x="355" y="8"/>
                  <a:pt x="365" y="15"/>
                  <a:pt x="371" y="25"/>
                </a:cubicBezTo>
                <a:cubicBezTo>
                  <a:pt x="422" y="118"/>
                  <a:pt x="422" y="118"/>
                  <a:pt x="422" y="118"/>
                </a:cubicBezTo>
                <a:cubicBezTo>
                  <a:pt x="427" y="129"/>
                  <a:pt x="434" y="144"/>
                  <a:pt x="425" y="156"/>
                </a:cubicBezTo>
                <a:cubicBezTo>
                  <a:pt x="417" y="168"/>
                  <a:pt x="402" y="169"/>
                  <a:pt x="395" y="169"/>
                </a:cubicBezTo>
                <a:cubicBezTo>
                  <a:pt x="311" y="169"/>
                  <a:pt x="311" y="169"/>
                  <a:pt x="311" y="169"/>
                </a:cubicBezTo>
                <a:cubicBezTo>
                  <a:pt x="315" y="166"/>
                  <a:pt x="318" y="163"/>
                  <a:pt x="321" y="159"/>
                </a:cubicBezTo>
                <a:cubicBezTo>
                  <a:pt x="331" y="144"/>
                  <a:pt x="324" y="127"/>
                  <a:pt x="317" y="115"/>
                </a:cubicBezTo>
                <a:cubicBezTo>
                  <a:pt x="266" y="21"/>
                  <a:pt x="266" y="21"/>
                  <a:pt x="266" y="21"/>
                </a:cubicBezTo>
                <a:cubicBezTo>
                  <a:pt x="260" y="9"/>
                  <a:pt x="246" y="1"/>
                  <a:pt x="232" y="1"/>
                </a:cubicBezTo>
                <a:cubicBezTo>
                  <a:pt x="232" y="1"/>
                  <a:pt x="200" y="0"/>
                  <a:pt x="198" y="0"/>
                </a:cubicBezTo>
                <a:cubicBezTo>
                  <a:pt x="183" y="0"/>
                  <a:pt x="170" y="8"/>
                  <a:pt x="163" y="21"/>
                </a:cubicBezTo>
                <a:cubicBezTo>
                  <a:pt x="112" y="115"/>
                  <a:pt x="112" y="115"/>
                  <a:pt x="112" y="115"/>
                </a:cubicBezTo>
                <a:cubicBezTo>
                  <a:pt x="111" y="117"/>
                  <a:pt x="109" y="119"/>
                  <a:pt x="108" y="122"/>
                </a:cubicBezTo>
                <a:cubicBezTo>
                  <a:pt x="111" y="121"/>
                  <a:pt x="115" y="121"/>
                  <a:pt x="119" y="120"/>
                </a:cubicBezTo>
                <a:cubicBezTo>
                  <a:pt x="119" y="120"/>
                  <a:pt x="120" y="119"/>
                  <a:pt x="120" y="118"/>
                </a:cubicBezTo>
                <a:cubicBezTo>
                  <a:pt x="171" y="25"/>
                  <a:pt x="171" y="25"/>
                  <a:pt x="171" y="25"/>
                </a:cubicBezTo>
                <a:cubicBezTo>
                  <a:pt x="177" y="15"/>
                  <a:pt x="187" y="8"/>
                  <a:pt x="198" y="8"/>
                </a:cubicBezTo>
                <a:cubicBezTo>
                  <a:pt x="208" y="8"/>
                  <a:pt x="219" y="15"/>
                  <a:pt x="224" y="25"/>
                </a:cubicBezTo>
                <a:cubicBezTo>
                  <a:pt x="275" y="118"/>
                  <a:pt x="275" y="118"/>
                  <a:pt x="275" y="118"/>
                </a:cubicBezTo>
                <a:cubicBezTo>
                  <a:pt x="281" y="129"/>
                  <a:pt x="287" y="144"/>
                  <a:pt x="279" y="156"/>
                </a:cubicBezTo>
                <a:cubicBezTo>
                  <a:pt x="270" y="168"/>
                  <a:pt x="255" y="169"/>
                  <a:pt x="249" y="169"/>
                </a:cubicBezTo>
                <a:cubicBezTo>
                  <a:pt x="147" y="169"/>
                  <a:pt x="147" y="169"/>
                  <a:pt x="147" y="169"/>
                </a:cubicBezTo>
                <a:cubicBezTo>
                  <a:pt x="140" y="169"/>
                  <a:pt x="125" y="168"/>
                  <a:pt x="116" y="156"/>
                </a:cubicBezTo>
                <a:cubicBezTo>
                  <a:pt x="111" y="147"/>
                  <a:pt x="112" y="138"/>
                  <a:pt x="115" y="130"/>
                </a:cubicBezTo>
                <a:cubicBezTo>
                  <a:pt x="112" y="130"/>
                  <a:pt x="106" y="132"/>
                  <a:pt x="105" y="132"/>
                </a:cubicBezTo>
                <a:cubicBezTo>
                  <a:pt x="42" y="151"/>
                  <a:pt x="0" y="177"/>
                  <a:pt x="0" y="177"/>
                </a:cubicBezTo>
                <a:cubicBezTo>
                  <a:pt x="0" y="177"/>
                  <a:pt x="107" y="227"/>
                  <a:pt x="238" y="227"/>
                </a:cubicBezTo>
                <a:cubicBezTo>
                  <a:pt x="485" y="227"/>
                  <a:pt x="485" y="227"/>
                  <a:pt x="485" y="227"/>
                </a:cubicBezTo>
                <a:cubicBezTo>
                  <a:pt x="617" y="227"/>
                  <a:pt x="723" y="177"/>
                  <a:pt x="723" y="177"/>
                </a:cubicBezTo>
                <a:cubicBezTo>
                  <a:pt x="723" y="177"/>
                  <a:pt x="681" y="151"/>
                  <a:pt x="618" y="132"/>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377" rtl="0" eaLnBrk="0" fontAlgn="base" latinLnBrk="0" hangingPunct="0">
              <a:lnSpc>
                <a:spcPct val="100000"/>
              </a:lnSpc>
              <a:spcBef>
                <a:spcPct val="0"/>
              </a:spcBef>
              <a:spcAft>
                <a:spcPct val="0"/>
              </a:spcAft>
              <a:buClrTx/>
              <a:buSzTx/>
              <a:buFontTx/>
              <a:buNone/>
              <a:tabLst/>
              <a:defRPr/>
            </a:pPr>
            <a:endParaRPr kumimoji="0" lang="en-IN" sz="1800" b="0" i="0" u="none" strike="noStrike" kern="0" cap="none" spc="0" normalizeH="0" baseline="0" noProof="0">
              <a:ln>
                <a:noFill/>
              </a:ln>
              <a:solidFill>
                <a:prstClr val="white">
                  <a:lumMod val="85000"/>
                </a:prstClr>
              </a:solidFill>
              <a:effectLst/>
              <a:uLnTx/>
              <a:uFillTx/>
              <a:latin typeface="Calibri" panose="020F0502020204030204" pitchFamily="34" charset="0"/>
              <a:ea typeface="+mn-ea"/>
              <a:cs typeface="+mn-cs"/>
            </a:endParaRPr>
          </a:p>
        </p:txBody>
      </p:sp>
      <p:pic>
        <p:nvPicPr>
          <p:cNvPr id="26" name="Graphic 25" descr="Employee badge with solid fill">
            <a:extLst>
              <a:ext uri="{FF2B5EF4-FFF2-40B4-BE49-F238E27FC236}">
                <a16:creationId xmlns:a16="http://schemas.microsoft.com/office/drawing/2014/main" id="{1D568130-7CA7-1746-8703-2EC2E498627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95429" y="2701281"/>
            <a:ext cx="353984" cy="353984"/>
          </a:xfrm>
          <a:prstGeom prst="rect">
            <a:avLst/>
          </a:prstGeom>
        </p:spPr>
      </p:pic>
      <p:pic>
        <p:nvPicPr>
          <p:cNvPr id="28" name="Graphic 27" descr="Lock with solid fill">
            <a:extLst>
              <a:ext uri="{FF2B5EF4-FFF2-40B4-BE49-F238E27FC236}">
                <a16:creationId xmlns:a16="http://schemas.microsoft.com/office/drawing/2014/main" id="{E245905D-A93A-1AEB-FA02-34AEEC75FA8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906771" y="3605520"/>
            <a:ext cx="310981" cy="310981"/>
          </a:xfrm>
          <a:prstGeom prst="rect">
            <a:avLst/>
          </a:prstGeom>
        </p:spPr>
      </p:pic>
      <p:pic>
        <p:nvPicPr>
          <p:cNvPr id="56" name="Graphic 55" descr="Shield Tick with solid fill">
            <a:extLst>
              <a:ext uri="{FF2B5EF4-FFF2-40B4-BE49-F238E27FC236}">
                <a16:creationId xmlns:a16="http://schemas.microsoft.com/office/drawing/2014/main" id="{8CC1CC15-5318-0B3D-F7AE-8A76B6FDF45D}"/>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875103" y="4441178"/>
            <a:ext cx="374311" cy="374311"/>
          </a:xfrm>
          <a:prstGeom prst="rect">
            <a:avLst/>
          </a:prstGeom>
        </p:spPr>
      </p:pic>
      <p:pic>
        <p:nvPicPr>
          <p:cNvPr id="58" name="Graphic 57" descr="Document with solid fill">
            <a:extLst>
              <a:ext uri="{FF2B5EF4-FFF2-40B4-BE49-F238E27FC236}">
                <a16:creationId xmlns:a16="http://schemas.microsoft.com/office/drawing/2014/main" id="{F86F9396-6D67-D29F-403F-06BAC68CE93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5912760" y="5345584"/>
            <a:ext cx="315153" cy="315153"/>
          </a:xfrm>
          <a:prstGeom prst="rect">
            <a:avLst/>
          </a:prstGeom>
        </p:spPr>
      </p:pic>
      <p:pic>
        <p:nvPicPr>
          <p:cNvPr id="18" name="Picture 17" descr="Image result for sify logo">
            <a:extLst>
              <a:ext uri="{FF2B5EF4-FFF2-40B4-BE49-F238E27FC236}">
                <a16:creationId xmlns:a16="http://schemas.microsoft.com/office/drawing/2014/main" id="{9BC279DA-3291-335C-2B36-ED899C80ED75}"/>
              </a:ext>
            </a:extLst>
          </p:cNvPr>
          <p:cNvPicPr>
            <a:picLocks noChangeAspect="1" noChangeArrowheads="1"/>
          </p:cNvPicPr>
          <p:nvPr/>
        </p:nvPicPr>
        <p:blipFill rotWithShape="1">
          <a:blip r:embed="rId13" cstate="print">
            <a:duotone>
              <a:schemeClr val="bg2">
                <a:shade val="45000"/>
                <a:satMod val="135000"/>
              </a:schemeClr>
              <a:prstClr val="white"/>
            </a:duotone>
            <a:extLst>
              <a:ext uri="{BEBA8EAE-BF5A-486C-A8C5-ECC9F3942E4B}">
                <a14:imgProps xmlns:a14="http://schemas.microsoft.com/office/drawing/2010/main">
                  <a14:imgLayer r:embed="rId14">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4321304"/>
      </p:ext>
    </p:extLst>
  </p:cSld>
  <p:clrMapOvr>
    <a:masterClrMapping/>
  </p:clrMapOvr>
  <p:transition spd="slow">
    <p:push dir="u"/>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A76E239-B4EE-4B62-BCA5-91CC744C8C79}"/>
              </a:ext>
            </a:extLst>
          </p:cNvPr>
          <p:cNvSpPr txBox="1">
            <a:spLocks/>
          </p:cNvSpPr>
          <p:nvPr/>
        </p:nvSpPr>
        <p:spPr>
          <a:xfrm>
            <a:off x="431800" y="281724"/>
            <a:ext cx="11328400" cy="615539"/>
          </a:xfrm>
          <a:prstGeom prst="rect">
            <a:avLst/>
          </a:prstGeom>
        </p:spPr>
        <p:txBody>
          <a:bodyPr vert="horz" wrap="square" lIns="0" tIns="60953" rIns="121904" bIns="60953" rtlCol="0" anchor="ctr">
            <a:spAutoFit/>
          </a:bodyPr>
          <a:lstStyle>
            <a:defPPr>
              <a:defRPr lang="en-US"/>
            </a:defPPr>
            <a:lvl1pPr defTabSz="1219018">
              <a:spcBef>
                <a:spcPct val="0"/>
              </a:spcBef>
              <a:buNone/>
              <a:defRPr kumimoji="0" sz="3000" b="1" i="0" u="none" strike="noStrike" cap="all" spc="0" normalizeH="0" baseline="0">
                <a:ln>
                  <a:noFill/>
                </a:ln>
                <a:solidFill>
                  <a:schemeClr val="bg1"/>
                </a:solidFill>
                <a:effectLst/>
                <a:uLnTx/>
                <a:uFillTx/>
                <a:latin typeface="Arial Nova" panose="020B0504020202020204" pitchFamily="34" charset="0"/>
                <a:ea typeface="+mj-ea"/>
                <a:cs typeface="+mj-cs"/>
              </a:defRPr>
            </a:lvl1pPr>
          </a:lstStyle>
          <a:p>
            <a:r>
              <a:rPr lang="en-US"/>
              <a:t>Benefits/ outcomes for our client </a:t>
            </a:r>
          </a:p>
        </p:txBody>
      </p:sp>
      <p:pic>
        <p:nvPicPr>
          <p:cNvPr id="2" name="Picture 1" descr="Image result for sify logo">
            <a:extLst>
              <a:ext uri="{FF2B5EF4-FFF2-40B4-BE49-F238E27FC236}">
                <a16:creationId xmlns:a16="http://schemas.microsoft.com/office/drawing/2014/main" id="{327C17D2-C9AD-809F-FDD6-020ADEFF16E5}"/>
              </a:ext>
            </a:extLst>
          </p:cNvPr>
          <p:cNvPicPr>
            <a:picLocks noChangeAspect="1" noChangeArrowheads="1"/>
          </p:cNvPicPr>
          <p:nvPr/>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grpSp>
        <p:nvGrpSpPr>
          <p:cNvPr id="74" name="Group 73">
            <a:extLst>
              <a:ext uri="{FF2B5EF4-FFF2-40B4-BE49-F238E27FC236}">
                <a16:creationId xmlns:a16="http://schemas.microsoft.com/office/drawing/2014/main" id="{4760A687-6C59-F3C7-C744-3ABA8B64E89F}"/>
              </a:ext>
            </a:extLst>
          </p:cNvPr>
          <p:cNvGrpSpPr/>
          <p:nvPr/>
        </p:nvGrpSpPr>
        <p:grpSpPr>
          <a:xfrm>
            <a:off x="841587" y="1618854"/>
            <a:ext cx="9951335" cy="4002088"/>
            <a:chOff x="841587" y="1918654"/>
            <a:chExt cx="9951335" cy="4002088"/>
          </a:xfrm>
        </p:grpSpPr>
        <p:grpSp>
          <p:nvGrpSpPr>
            <p:cNvPr id="4" name="Group 3">
              <a:extLst>
                <a:ext uri="{FF2B5EF4-FFF2-40B4-BE49-F238E27FC236}">
                  <a16:creationId xmlns:a16="http://schemas.microsoft.com/office/drawing/2014/main" id="{36DC4089-D6FA-483F-B2ED-FCA78B1AF85C}"/>
                </a:ext>
              </a:extLst>
            </p:cNvPr>
            <p:cNvGrpSpPr/>
            <p:nvPr/>
          </p:nvGrpSpPr>
          <p:grpSpPr>
            <a:xfrm>
              <a:off x="841587" y="1918654"/>
              <a:ext cx="9951335" cy="4002088"/>
              <a:chOff x="1261308" y="1912235"/>
              <a:chExt cx="9951335" cy="4002088"/>
            </a:xfrm>
          </p:grpSpPr>
          <p:sp>
            <p:nvSpPr>
              <p:cNvPr id="5" name="TextBox 4">
                <a:extLst>
                  <a:ext uri="{FF2B5EF4-FFF2-40B4-BE49-F238E27FC236}">
                    <a16:creationId xmlns:a16="http://schemas.microsoft.com/office/drawing/2014/main" id="{21B8BC67-AB91-653C-F2AC-4F402FE4D155}"/>
                  </a:ext>
                </a:extLst>
              </p:cNvPr>
              <p:cNvSpPr txBox="1"/>
              <p:nvPr/>
            </p:nvSpPr>
            <p:spPr>
              <a:xfrm>
                <a:off x="5741233" y="2136410"/>
                <a:ext cx="5471410" cy="584775"/>
              </a:xfrm>
              <a:prstGeom prst="rect">
                <a:avLst/>
              </a:prstGeom>
              <a:noFill/>
            </p:spPr>
            <p:txBody>
              <a:bodyPr wrap="square">
                <a:spAutoFit/>
              </a:bodyPr>
              <a:lstStyle/>
              <a:p>
                <a:pPr algn="just">
                  <a:defRPr/>
                </a:pPr>
                <a:r>
                  <a:rPr lang="en-US" sz="1600" dirty="0">
                    <a:solidFill>
                      <a:schemeClr val="bg1"/>
                    </a:solidFill>
                    <a:latin typeface="Arial Nova" panose="020B0504020202020204" pitchFamily="34" charset="0"/>
                    <a:ea typeface="Calibri" panose="020F0502020204030204" pitchFamily="34" charset="0"/>
                  </a:rPr>
                  <a:t>Centralized management and orchestration across campus, branch and remote work</a:t>
                </a:r>
                <a:endParaRPr lang="id-ID" sz="1600" dirty="0">
                  <a:solidFill>
                    <a:schemeClr val="bg1"/>
                  </a:solidFill>
                  <a:latin typeface="Arial Nova" panose="020B0504020202020204" pitchFamily="34" charset="0"/>
                  <a:ea typeface="Open Sans" panose="020B0606030504020204" pitchFamily="34" charset="0"/>
                  <a:cs typeface="Open Sans" panose="020B0606030504020204" pitchFamily="34" charset="0"/>
                </a:endParaRPr>
              </a:p>
            </p:txBody>
          </p:sp>
          <p:sp>
            <p:nvSpPr>
              <p:cNvPr id="6" name="TextBox 5">
                <a:extLst>
                  <a:ext uri="{FF2B5EF4-FFF2-40B4-BE49-F238E27FC236}">
                    <a16:creationId xmlns:a16="http://schemas.microsoft.com/office/drawing/2014/main" id="{5771B239-946A-4302-51D3-8372218A2F35}"/>
                  </a:ext>
                </a:extLst>
              </p:cNvPr>
              <p:cNvSpPr txBox="1"/>
              <p:nvPr/>
            </p:nvSpPr>
            <p:spPr>
              <a:xfrm>
                <a:off x="5741233" y="3169873"/>
                <a:ext cx="5471410" cy="584775"/>
              </a:xfrm>
              <a:prstGeom prst="rect">
                <a:avLst/>
              </a:prstGeom>
              <a:noFill/>
            </p:spPr>
            <p:txBody>
              <a:bodyPr wrap="square">
                <a:spAutoFit/>
              </a:bodyPr>
              <a:lstStyle/>
              <a:p>
                <a:pPr algn="just">
                  <a:defRPr/>
                </a:pPr>
                <a:r>
                  <a:rPr lang="en-US" sz="1600">
                    <a:solidFill>
                      <a:schemeClr val="bg1"/>
                    </a:solidFill>
                    <a:latin typeface="Arial Nova" panose="020B0504020202020204" pitchFamily="34" charset="0"/>
                    <a:ea typeface="Calibri" panose="020F0502020204030204" pitchFamily="34" charset="0"/>
                  </a:rPr>
                  <a:t>Application assurance and live upgrades for Clustering environment  for high performance and business continuity</a:t>
                </a:r>
                <a:endParaRPr lang="id-ID" sz="1600">
                  <a:solidFill>
                    <a:schemeClr val="bg1"/>
                  </a:solidFill>
                  <a:latin typeface="Arial Nova" panose="020B0504020202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B1B2BFD4-FA04-50F8-C517-DFFBF61A6420}"/>
                  </a:ext>
                </a:extLst>
              </p:cNvPr>
              <p:cNvSpPr txBox="1"/>
              <p:nvPr/>
            </p:nvSpPr>
            <p:spPr>
              <a:xfrm>
                <a:off x="5741233" y="4171585"/>
                <a:ext cx="5471410" cy="584775"/>
              </a:xfrm>
              <a:prstGeom prst="rect">
                <a:avLst/>
              </a:prstGeom>
              <a:noFill/>
            </p:spPr>
            <p:txBody>
              <a:bodyPr wrap="square">
                <a:spAutoFit/>
              </a:bodyPr>
              <a:lstStyle/>
              <a:p>
                <a:pPr algn="just">
                  <a:defRPr/>
                </a:pPr>
                <a:r>
                  <a:rPr lang="en-US" sz="1600">
                    <a:solidFill>
                      <a:schemeClr val="bg1"/>
                    </a:solidFill>
                    <a:latin typeface="Arial Nova" panose="020B0504020202020204" pitchFamily="34" charset="0"/>
                    <a:ea typeface="Calibri" panose="020F0502020204030204" pitchFamily="34" charset="0"/>
                  </a:rPr>
                  <a:t>Automated and unified Dynamic Segmentation for IoT and users supports Zero Trust and SASE frameworks</a:t>
                </a:r>
                <a:endParaRPr lang="id-ID" sz="1600">
                  <a:solidFill>
                    <a:schemeClr val="bg1"/>
                  </a:solidFill>
                  <a:latin typeface="Arial Nova" panose="020B0504020202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52D66824-7E53-1CFB-13CB-0A0D2AB6918A}"/>
                  </a:ext>
                </a:extLst>
              </p:cNvPr>
              <p:cNvSpPr txBox="1"/>
              <p:nvPr/>
            </p:nvSpPr>
            <p:spPr>
              <a:xfrm>
                <a:off x="5741233" y="5214573"/>
                <a:ext cx="5471410" cy="584775"/>
              </a:xfrm>
              <a:prstGeom prst="rect">
                <a:avLst/>
              </a:prstGeom>
              <a:noFill/>
            </p:spPr>
            <p:txBody>
              <a:bodyPr wrap="square">
                <a:spAutoFit/>
              </a:bodyPr>
              <a:lstStyle/>
              <a:p>
                <a:pPr algn="just">
                  <a:defRPr/>
                </a:pPr>
                <a:r>
                  <a:rPr lang="en-US" sz="1600">
                    <a:solidFill>
                      <a:schemeClr val="bg1"/>
                    </a:solidFill>
                    <a:latin typeface="Arial Nova" panose="020B0504020202020204" pitchFamily="34" charset="0"/>
                    <a:ea typeface="Calibri" panose="020F0502020204030204" pitchFamily="34" charset="0"/>
                  </a:rPr>
                  <a:t>Rapid scale, on-demand connectivity, consumption-based commercial models</a:t>
                </a:r>
                <a:endParaRPr lang="id-ID" sz="1600">
                  <a:solidFill>
                    <a:schemeClr val="bg1"/>
                  </a:solidFill>
                  <a:latin typeface="Arial Nova" panose="020B0504020202020204" pitchFamily="34" charset="0"/>
                  <a:ea typeface="Open Sans" panose="020B0606030504020204" pitchFamily="34" charset="0"/>
                  <a:cs typeface="Open Sans" panose="020B0606030504020204" pitchFamily="34" charset="0"/>
                </a:endParaRPr>
              </a:p>
            </p:txBody>
          </p:sp>
          <p:sp>
            <p:nvSpPr>
              <p:cNvPr id="12" name="TextBox 45">
                <a:extLst>
                  <a:ext uri="{FF2B5EF4-FFF2-40B4-BE49-F238E27FC236}">
                    <a16:creationId xmlns:a16="http://schemas.microsoft.com/office/drawing/2014/main" id="{FF1A5A73-EC31-0EA1-02BC-940F19A71DC7}"/>
                  </a:ext>
                </a:extLst>
              </p:cNvPr>
              <p:cNvSpPr txBox="1">
                <a:spLocks noChangeArrowheads="1"/>
              </p:cNvSpPr>
              <p:nvPr/>
            </p:nvSpPr>
            <p:spPr bwMode="auto">
              <a:xfrm>
                <a:off x="3629858" y="3229860"/>
                <a:ext cx="2149475"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r>
                  <a:rPr lang="en-US" altLang="en-US" sz="1500" b="1">
                    <a:solidFill>
                      <a:schemeClr val="bg1"/>
                    </a:solidFill>
                    <a:latin typeface="Signika" pitchFamily="50" charset="0"/>
                    <a:ea typeface="Fira Sans SemiBold Italic" pitchFamily="50" charset="0"/>
                    <a:cs typeface="Clear Sans" pitchFamily="34" charset="0"/>
                  </a:rPr>
                  <a:t>Market Development</a:t>
                </a:r>
              </a:p>
            </p:txBody>
          </p:sp>
          <p:grpSp>
            <p:nvGrpSpPr>
              <p:cNvPr id="14" name="Group 13">
                <a:extLst>
                  <a:ext uri="{FF2B5EF4-FFF2-40B4-BE49-F238E27FC236}">
                    <a16:creationId xmlns:a16="http://schemas.microsoft.com/office/drawing/2014/main" id="{3305BFDC-2CB5-74E7-E87A-3A6F44CD454C}"/>
                  </a:ext>
                </a:extLst>
              </p:cNvPr>
              <p:cNvGrpSpPr>
                <a:grpSpLocks/>
              </p:cNvGrpSpPr>
              <p:nvPr/>
            </p:nvGrpSpPr>
            <p:grpSpPr bwMode="auto">
              <a:xfrm>
                <a:off x="1261308" y="1912235"/>
                <a:ext cx="4365625" cy="914400"/>
                <a:chOff x="1920877" y="1927258"/>
                <a:chExt cx="4365759" cy="914897"/>
              </a:xfrm>
            </p:grpSpPr>
            <p:grpSp>
              <p:nvGrpSpPr>
                <p:cNvPr id="50" name="Group 1">
                  <a:extLst>
                    <a:ext uri="{FF2B5EF4-FFF2-40B4-BE49-F238E27FC236}">
                      <a16:creationId xmlns:a16="http://schemas.microsoft.com/office/drawing/2014/main" id="{2524E777-059D-D3F5-CFA4-5D189E2FB16A}"/>
                    </a:ext>
                  </a:extLst>
                </p:cNvPr>
                <p:cNvGrpSpPr>
                  <a:grpSpLocks/>
                </p:cNvGrpSpPr>
                <p:nvPr/>
              </p:nvGrpSpPr>
              <p:grpSpPr bwMode="auto">
                <a:xfrm>
                  <a:off x="1920877" y="1927258"/>
                  <a:ext cx="4357864" cy="914897"/>
                  <a:chOff x="3177" y="2828958"/>
                  <a:chExt cx="4357864" cy="1103211"/>
                </a:xfrm>
              </p:grpSpPr>
              <p:sp>
                <p:nvSpPr>
                  <p:cNvPr id="57" name="Freeform 2">
                    <a:extLst>
                      <a:ext uri="{FF2B5EF4-FFF2-40B4-BE49-F238E27FC236}">
                        <a16:creationId xmlns:a16="http://schemas.microsoft.com/office/drawing/2014/main" id="{F3D37D1E-5F3C-FEF7-74BD-5817AE12FA90}"/>
                      </a:ext>
                    </a:extLst>
                  </p:cNvPr>
                  <p:cNvSpPr>
                    <a:spLocks/>
                  </p:cNvSpPr>
                  <p:nvPr/>
                </p:nvSpPr>
                <p:spPr bwMode="auto">
                  <a:xfrm>
                    <a:off x="1971738" y="2828958"/>
                    <a:ext cx="392125" cy="1103211"/>
                  </a:xfrm>
                  <a:custGeom>
                    <a:avLst/>
                    <a:gdLst>
                      <a:gd name="connsiteX0" fmla="*/ 0 w 392132"/>
                      <a:gd name="connsiteY0" fmla="*/ 0 h 1101573"/>
                      <a:gd name="connsiteX1" fmla="*/ 4305 w 392132"/>
                      <a:gd name="connsiteY1" fmla="*/ 1856 h 1101573"/>
                      <a:gd name="connsiteX2" fmla="*/ 325443 w 392132"/>
                      <a:gd name="connsiteY2" fmla="*/ 140236 h 1101573"/>
                      <a:gd name="connsiteX3" fmla="*/ 392132 w 392132"/>
                      <a:gd name="connsiteY3" fmla="*/ 168973 h 1101573"/>
                      <a:gd name="connsiteX4" fmla="*/ 392132 w 392132"/>
                      <a:gd name="connsiteY4" fmla="*/ 932602 h 1101573"/>
                      <a:gd name="connsiteX5" fmla="*/ 389166 w 392132"/>
                      <a:gd name="connsiteY5" fmla="*/ 933880 h 1101573"/>
                      <a:gd name="connsiteX6" fmla="*/ 68028 w 392132"/>
                      <a:gd name="connsiteY6" fmla="*/ 1072259 h 1101573"/>
                      <a:gd name="connsiteX7" fmla="*/ 0 w 392132"/>
                      <a:gd name="connsiteY7" fmla="*/ 1101573 h 1101573"/>
                      <a:gd name="connsiteX8" fmla="*/ 0 w 392132"/>
                      <a:gd name="connsiteY8" fmla="*/ 0 h 110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132" h="1101573">
                        <a:moveTo>
                          <a:pt x="0" y="0"/>
                        </a:moveTo>
                        <a:lnTo>
                          <a:pt x="4305" y="1856"/>
                        </a:lnTo>
                        <a:cubicBezTo>
                          <a:pt x="21376" y="9212"/>
                          <a:pt x="85390" y="36796"/>
                          <a:pt x="325443" y="140236"/>
                        </a:cubicBezTo>
                        <a:lnTo>
                          <a:pt x="392132" y="168973"/>
                        </a:lnTo>
                        <a:lnTo>
                          <a:pt x="392132" y="932602"/>
                        </a:lnTo>
                        <a:lnTo>
                          <a:pt x="389166" y="933880"/>
                        </a:lnTo>
                        <a:cubicBezTo>
                          <a:pt x="372095" y="941236"/>
                          <a:pt x="308081" y="968819"/>
                          <a:pt x="68028" y="1072259"/>
                        </a:cubicBezTo>
                        <a:lnTo>
                          <a:pt x="0" y="1101573"/>
                        </a:lnTo>
                        <a:lnTo>
                          <a:pt x="0" y="0"/>
                        </a:lnTo>
                        <a:close/>
                      </a:path>
                    </a:pathLst>
                  </a:custGeom>
                  <a:solidFill>
                    <a:srgbClr val="4472C4">
                      <a:alpha val="85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ndParaRPr>
                  </a:p>
                </p:txBody>
              </p:sp>
              <p:sp>
                <p:nvSpPr>
                  <p:cNvPr id="58" name="Freeform 3">
                    <a:extLst>
                      <a:ext uri="{FF2B5EF4-FFF2-40B4-BE49-F238E27FC236}">
                        <a16:creationId xmlns:a16="http://schemas.microsoft.com/office/drawing/2014/main" id="{04A04B9F-D469-EA43-10D9-B60CA294080F}"/>
                      </a:ext>
                    </a:extLst>
                  </p:cNvPr>
                  <p:cNvSpPr>
                    <a:spLocks/>
                  </p:cNvSpPr>
                  <p:nvPr/>
                </p:nvSpPr>
                <p:spPr bwMode="auto">
                  <a:xfrm>
                    <a:off x="3177" y="2828958"/>
                    <a:ext cx="1968561" cy="1103211"/>
                  </a:xfrm>
                  <a:custGeom>
                    <a:avLst/>
                    <a:gdLst>
                      <a:gd name="connsiteX0" fmla="*/ 162713 w 1969253"/>
                      <a:gd name="connsiteY0" fmla="*/ 0 h 1103211"/>
                      <a:gd name="connsiteX1" fmla="*/ 1967351 w 1969253"/>
                      <a:gd name="connsiteY1" fmla="*/ 0 h 1103211"/>
                      <a:gd name="connsiteX2" fmla="*/ 1968127 w 1969253"/>
                      <a:gd name="connsiteY2" fmla="*/ 334 h 1103211"/>
                      <a:gd name="connsiteX3" fmla="*/ 1969253 w 1969253"/>
                      <a:gd name="connsiteY3" fmla="*/ 819 h 1103211"/>
                      <a:gd name="connsiteX4" fmla="*/ 1969253 w 1969253"/>
                      <a:gd name="connsiteY4" fmla="*/ 1102392 h 1103211"/>
                      <a:gd name="connsiteX5" fmla="*/ 1967351 w 1969253"/>
                      <a:gd name="connsiteY5" fmla="*/ 1103211 h 1103211"/>
                      <a:gd name="connsiteX6" fmla="*/ 162713 w 1969253"/>
                      <a:gd name="connsiteY6" fmla="*/ 1103211 h 1103211"/>
                      <a:gd name="connsiteX7" fmla="*/ 0 w 1969253"/>
                      <a:gd name="connsiteY7" fmla="*/ 936250 h 1103211"/>
                      <a:gd name="connsiteX8" fmla="*/ 0 w 1969253"/>
                      <a:gd name="connsiteY8" fmla="*/ 166961 h 1103211"/>
                      <a:gd name="connsiteX9" fmla="*/ 162713 w 1969253"/>
                      <a:gd name="connsiteY9" fmla="*/ 0 h 110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9253" h="1103211">
                        <a:moveTo>
                          <a:pt x="162713" y="0"/>
                        </a:moveTo>
                        <a:cubicBezTo>
                          <a:pt x="162713" y="0"/>
                          <a:pt x="162713" y="0"/>
                          <a:pt x="1967351" y="0"/>
                        </a:cubicBezTo>
                        <a:cubicBezTo>
                          <a:pt x="1967351" y="0"/>
                          <a:pt x="1967351" y="0"/>
                          <a:pt x="1968127" y="334"/>
                        </a:cubicBezTo>
                        <a:lnTo>
                          <a:pt x="1969253" y="819"/>
                        </a:lnTo>
                        <a:lnTo>
                          <a:pt x="1969253" y="1102392"/>
                        </a:lnTo>
                        <a:lnTo>
                          <a:pt x="1967351" y="1103211"/>
                        </a:lnTo>
                        <a:cubicBezTo>
                          <a:pt x="1967351" y="1103211"/>
                          <a:pt x="1967351" y="1103211"/>
                          <a:pt x="162713" y="1103211"/>
                        </a:cubicBezTo>
                        <a:cubicBezTo>
                          <a:pt x="71847" y="1103211"/>
                          <a:pt x="0" y="1029241"/>
                          <a:pt x="0" y="936250"/>
                        </a:cubicBezTo>
                        <a:cubicBezTo>
                          <a:pt x="0" y="936250"/>
                          <a:pt x="0" y="936250"/>
                          <a:pt x="0" y="166961"/>
                        </a:cubicBezTo>
                        <a:cubicBezTo>
                          <a:pt x="0" y="73970"/>
                          <a:pt x="71847" y="0"/>
                          <a:pt x="162713" y="0"/>
                        </a:cubicBezTo>
                        <a:close/>
                      </a:path>
                    </a:pathLst>
                  </a:custGeom>
                  <a:solidFill>
                    <a:srgbClr val="4472C4"/>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ndParaRPr>
                  </a:p>
                </p:txBody>
              </p:sp>
              <p:sp>
                <p:nvSpPr>
                  <p:cNvPr id="59" name="Freeform 4">
                    <a:extLst>
                      <a:ext uri="{FF2B5EF4-FFF2-40B4-BE49-F238E27FC236}">
                        <a16:creationId xmlns:a16="http://schemas.microsoft.com/office/drawing/2014/main" id="{EF0F19FF-7BDA-690D-5F60-A9AB55340C2B}"/>
                      </a:ext>
                    </a:extLst>
                  </p:cNvPr>
                  <p:cNvSpPr>
                    <a:spLocks/>
                  </p:cNvSpPr>
                  <p:nvPr/>
                </p:nvSpPr>
                <p:spPr bwMode="auto">
                  <a:xfrm>
                    <a:off x="2363863" y="2999420"/>
                    <a:ext cx="1997136" cy="762288"/>
                  </a:xfrm>
                  <a:custGeom>
                    <a:avLst/>
                    <a:gdLst>
                      <a:gd name="connsiteX0" fmla="*/ 0 w 1996479"/>
                      <a:gd name="connsiteY0" fmla="*/ 0 h 763629"/>
                      <a:gd name="connsiteX1" fmla="*/ 3241 w 1996479"/>
                      <a:gd name="connsiteY1" fmla="*/ 1396 h 763629"/>
                      <a:gd name="connsiteX2" fmla="*/ 1685316 w 1996479"/>
                      <a:gd name="connsiteY2" fmla="*/ 1396 h 763629"/>
                      <a:gd name="connsiteX3" fmla="*/ 1685316 w 1996479"/>
                      <a:gd name="connsiteY3" fmla="*/ 2750 h 763629"/>
                      <a:gd name="connsiteX4" fmla="*/ 1685316 w 1996479"/>
                      <a:gd name="connsiteY4" fmla="*/ 4526 h 763629"/>
                      <a:gd name="connsiteX5" fmla="*/ 1691451 w 1996479"/>
                      <a:gd name="connsiteY5" fmla="*/ 7732 h 763629"/>
                      <a:gd name="connsiteX6" fmla="*/ 1799688 w 1996479"/>
                      <a:gd name="connsiteY6" fmla="*/ 686643 h 763629"/>
                      <a:gd name="connsiteX7" fmla="*/ 1685316 w 1996479"/>
                      <a:gd name="connsiteY7" fmla="*/ 761337 h 763629"/>
                      <a:gd name="connsiteX8" fmla="*/ 1685316 w 1996479"/>
                      <a:gd name="connsiteY8" fmla="*/ 762232 h 763629"/>
                      <a:gd name="connsiteX9" fmla="*/ 1683945 w 1996479"/>
                      <a:gd name="connsiteY9" fmla="*/ 762232 h 763629"/>
                      <a:gd name="connsiteX10" fmla="*/ 1683720 w 1996479"/>
                      <a:gd name="connsiteY10" fmla="*/ 762379 h 763629"/>
                      <a:gd name="connsiteX11" fmla="*/ 1683720 w 1996479"/>
                      <a:gd name="connsiteY11" fmla="*/ 762232 h 763629"/>
                      <a:gd name="connsiteX12" fmla="*/ 1682030 w 1996479"/>
                      <a:gd name="connsiteY12" fmla="*/ 762232 h 763629"/>
                      <a:gd name="connsiteX13" fmla="*/ 3241 w 1996479"/>
                      <a:gd name="connsiteY13" fmla="*/ 762232 h 763629"/>
                      <a:gd name="connsiteX14" fmla="*/ 2465 w 1996479"/>
                      <a:gd name="connsiteY14" fmla="*/ 762566 h 763629"/>
                      <a:gd name="connsiteX15" fmla="*/ 0 w 1996479"/>
                      <a:gd name="connsiteY15" fmla="*/ 763629 h 763629"/>
                      <a:gd name="connsiteX16" fmla="*/ 0 w 1996479"/>
                      <a:gd name="connsiteY16" fmla="*/ 0 h 76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6479" h="763629">
                        <a:moveTo>
                          <a:pt x="0" y="0"/>
                        </a:moveTo>
                        <a:lnTo>
                          <a:pt x="3241" y="1396"/>
                        </a:lnTo>
                        <a:cubicBezTo>
                          <a:pt x="3241" y="1396"/>
                          <a:pt x="3241" y="1396"/>
                          <a:pt x="1685316" y="1396"/>
                        </a:cubicBezTo>
                        <a:cubicBezTo>
                          <a:pt x="1685316" y="1396"/>
                          <a:pt x="1685316" y="1396"/>
                          <a:pt x="1685316" y="2750"/>
                        </a:cubicBezTo>
                        <a:lnTo>
                          <a:pt x="1685316" y="4526"/>
                        </a:lnTo>
                        <a:lnTo>
                          <a:pt x="1691451" y="7732"/>
                        </a:lnTo>
                        <a:cubicBezTo>
                          <a:pt x="1761203" y="45098"/>
                          <a:pt x="2268712" y="336999"/>
                          <a:pt x="1799688" y="686643"/>
                        </a:cubicBezTo>
                        <a:lnTo>
                          <a:pt x="1685316" y="761337"/>
                        </a:lnTo>
                        <a:lnTo>
                          <a:pt x="1685316" y="762232"/>
                        </a:lnTo>
                        <a:lnTo>
                          <a:pt x="1683945" y="762232"/>
                        </a:lnTo>
                        <a:lnTo>
                          <a:pt x="1683720" y="762379"/>
                        </a:lnTo>
                        <a:lnTo>
                          <a:pt x="1683720" y="762232"/>
                        </a:lnTo>
                        <a:lnTo>
                          <a:pt x="1682030" y="762232"/>
                        </a:lnTo>
                        <a:cubicBezTo>
                          <a:pt x="1659033" y="762232"/>
                          <a:pt x="1475056" y="762232"/>
                          <a:pt x="3241" y="762232"/>
                        </a:cubicBezTo>
                        <a:cubicBezTo>
                          <a:pt x="3241" y="762232"/>
                          <a:pt x="3241" y="762232"/>
                          <a:pt x="2465" y="762566"/>
                        </a:cubicBezTo>
                        <a:lnTo>
                          <a:pt x="0" y="763629"/>
                        </a:lnTo>
                        <a:lnTo>
                          <a:pt x="0" y="0"/>
                        </a:lnTo>
                        <a:close/>
                      </a:path>
                    </a:pathLst>
                  </a:custGeom>
                  <a:solidFill>
                    <a:srgbClr val="4472C4"/>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ndParaRPr>
                  </a:p>
                </p:txBody>
              </p:sp>
            </p:grpSp>
            <p:sp>
              <p:nvSpPr>
                <p:cNvPr id="51" name="Text Placeholder 2">
                  <a:extLst>
                    <a:ext uri="{FF2B5EF4-FFF2-40B4-BE49-F238E27FC236}">
                      <a16:creationId xmlns:a16="http://schemas.microsoft.com/office/drawing/2014/main" id="{41FE92A7-0571-63A1-A8D9-88F79E6AA534}"/>
                    </a:ext>
                  </a:extLst>
                </p:cNvPr>
                <p:cNvSpPr txBox="1">
                  <a:spLocks/>
                </p:cNvSpPr>
                <p:nvPr/>
              </p:nvSpPr>
              <p:spPr>
                <a:xfrm>
                  <a:off x="2057406" y="2146452"/>
                  <a:ext cx="511191" cy="484451"/>
                </a:xfrm>
                <a:prstGeom prst="rect">
                  <a:avLst/>
                </a:prstGeom>
                <a:solidFill>
                  <a:srgbClr val="4472C4">
                    <a:lumMod val="60000"/>
                    <a:lumOff val="40000"/>
                  </a:srgbClr>
                </a:solidFill>
              </p:spPr>
              <p:txBody>
                <a:bodyPr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Signika" panose="02010003020600000004" pitchFamily="50" charset="0"/>
                      <a:ea typeface="+mn-ea"/>
                      <a:cs typeface="+mn-cs"/>
                    </a:rPr>
                    <a:t>1</a:t>
                  </a:r>
                  <a:endParaRPr kumimoji="0" lang="en-GB" sz="2400" b="1" i="0" u="none" strike="noStrike" kern="1200" cap="none" spc="0" normalizeH="0" baseline="0" noProof="0">
                    <a:ln>
                      <a:noFill/>
                    </a:ln>
                    <a:solidFill>
                      <a:schemeClr val="bg1"/>
                    </a:solidFill>
                    <a:effectLst/>
                    <a:uLnTx/>
                    <a:uFillTx/>
                    <a:latin typeface="Signika" panose="02010003020600000004" pitchFamily="50" charset="0"/>
                    <a:ea typeface="+mn-ea"/>
                    <a:cs typeface="+mn-cs"/>
                  </a:endParaRPr>
                </a:p>
              </p:txBody>
            </p:sp>
            <p:sp>
              <p:nvSpPr>
                <p:cNvPr id="52" name="TextBox 44">
                  <a:extLst>
                    <a:ext uri="{FF2B5EF4-FFF2-40B4-BE49-F238E27FC236}">
                      <a16:creationId xmlns:a16="http://schemas.microsoft.com/office/drawing/2014/main" id="{6E942CFA-83B3-A6DE-A288-581032E56E1F}"/>
                    </a:ext>
                  </a:extLst>
                </p:cNvPr>
                <p:cNvSpPr txBox="1">
                  <a:spLocks noChangeArrowheads="1"/>
                </p:cNvSpPr>
                <p:nvPr/>
              </p:nvSpPr>
              <p:spPr bwMode="auto">
                <a:xfrm>
                  <a:off x="4290156" y="2219685"/>
                  <a:ext cx="199648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500" b="1" i="0" u="none" strike="noStrike" kern="0" cap="none" spc="0" normalizeH="0" baseline="0" noProof="0">
                      <a:ln>
                        <a:noFill/>
                      </a:ln>
                      <a:solidFill>
                        <a:schemeClr val="bg1"/>
                      </a:solidFill>
                      <a:effectLst/>
                      <a:uLnTx/>
                      <a:uFillTx/>
                      <a:latin typeface="Arial Nova" panose="020B0504020202020204" pitchFamily="34" charset="0"/>
                      <a:ea typeface="Fira Sans SemiBold Italic" pitchFamily="50" charset="0"/>
                      <a:cs typeface="Clear Sans" pitchFamily="34" charset="0"/>
                    </a:rPr>
                    <a:t>Unified Operations</a:t>
                  </a:r>
                </a:p>
              </p:txBody>
            </p:sp>
          </p:grpSp>
          <p:grpSp>
            <p:nvGrpSpPr>
              <p:cNvPr id="16" name="Group 15">
                <a:extLst>
                  <a:ext uri="{FF2B5EF4-FFF2-40B4-BE49-F238E27FC236}">
                    <a16:creationId xmlns:a16="http://schemas.microsoft.com/office/drawing/2014/main" id="{4DAA8F9A-9D80-F05D-40EE-40DAAC444F46}"/>
                  </a:ext>
                </a:extLst>
              </p:cNvPr>
              <p:cNvGrpSpPr>
                <a:grpSpLocks/>
              </p:cNvGrpSpPr>
              <p:nvPr/>
            </p:nvGrpSpPr>
            <p:grpSpPr bwMode="auto">
              <a:xfrm>
                <a:off x="1261308" y="2944110"/>
                <a:ext cx="4357688" cy="914400"/>
                <a:chOff x="1920877" y="2958603"/>
                <a:chExt cx="4357864" cy="914897"/>
              </a:xfrm>
            </p:grpSpPr>
            <p:grpSp>
              <p:nvGrpSpPr>
                <p:cNvPr id="41" name="Group 8">
                  <a:extLst>
                    <a:ext uri="{FF2B5EF4-FFF2-40B4-BE49-F238E27FC236}">
                      <a16:creationId xmlns:a16="http://schemas.microsoft.com/office/drawing/2014/main" id="{B2F75E96-5730-6621-13F5-B9D37351F736}"/>
                    </a:ext>
                  </a:extLst>
                </p:cNvPr>
                <p:cNvGrpSpPr>
                  <a:grpSpLocks/>
                </p:cNvGrpSpPr>
                <p:nvPr/>
              </p:nvGrpSpPr>
              <p:grpSpPr bwMode="auto">
                <a:xfrm>
                  <a:off x="1920877" y="2958603"/>
                  <a:ext cx="4357864" cy="914897"/>
                  <a:chOff x="3177" y="4063503"/>
                  <a:chExt cx="4357864" cy="1103211"/>
                </a:xfrm>
              </p:grpSpPr>
              <p:sp>
                <p:nvSpPr>
                  <p:cNvPr id="47" name="Freeform 9">
                    <a:extLst>
                      <a:ext uri="{FF2B5EF4-FFF2-40B4-BE49-F238E27FC236}">
                        <a16:creationId xmlns:a16="http://schemas.microsoft.com/office/drawing/2014/main" id="{22BB2464-534A-2559-AEB4-AA2DD3F0E96E}"/>
                      </a:ext>
                    </a:extLst>
                  </p:cNvPr>
                  <p:cNvSpPr>
                    <a:spLocks/>
                  </p:cNvSpPr>
                  <p:nvPr/>
                </p:nvSpPr>
                <p:spPr bwMode="auto">
                  <a:xfrm>
                    <a:off x="1971757" y="4063503"/>
                    <a:ext cx="392129" cy="1103211"/>
                  </a:xfrm>
                  <a:custGeom>
                    <a:avLst/>
                    <a:gdLst>
                      <a:gd name="connsiteX0" fmla="*/ 0 w 392132"/>
                      <a:gd name="connsiteY0" fmla="*/ 0 h 1101572"/>
                      <a:gd name="connsiteX1" fmla="*/ 4305 w 392132"/>
                      <a:gd name="connsiteY1" fmla="*/ 1855 h 1101572"/>
                      <a:gd name="connsiteX2" fmla="*/ 325443 w 392132"/>
                      <a:gd name="connsiteY2" fmla="*/ 140235 h 1101572"/>
                      <a:gd name="connsiteX3" fmla="*/ 392132 w 392132"/>
                      <a:gd name="connsiteY3" fmla="*/ 168972 h 1101572"/>
                      <a:gd name="connsiteX4" fmla="*/ 392132 w 392132"/>
                      <a:gd name="connsiteY4" fmla="*/ 932601 h 1101572"/>
                      <a:gd name="connsiteX5" fmla="*/ 389166 w 392132"/>
                      <a:gd name="connsiteY5" fmla="*/ 933879 h 1101572"/>
                      <a:gd name="connsiteX6" fmla="*/ 68028 w 392132"/>
                      <a:gd name="connsiteY6" fmla="*/ 1072258 h 1101572"/>
                      <a:gd name="connsiteX7" fmla="*/ 0 w 392132"/>
                      <a:gd name="connsiteY7" fmla="*/ 1101572 h 1101572"/>
                      <a:gd name="connsiteX8" fmla="*/ 0 w 392132"/>
                      <a:gd name="connsiteY8" fmla="*/ 0 h 110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132" h="1101572">
                        <a:moveTo>
                          <a:pt x="0" y="0"/>
                        </a:moveTo>
                        <a:lnTo>
                          <a:pt x="4305" y="1855"/>
                        </a:lnTo>
                        <a:cubicBezTo>
                          <a:pt x="21376" y="9211"/>
                          <a:pt x="85390" y="36795"/>
                          <a:pt x="325443" y="140235"/>
                        </a:cubicBezTo>
                        <a:lnTo>
                          <a:pt x="392132" y="168972"/>
                        </a:lnTo>
                        <a:lnTo>
                          <a:pt x="392132" y="932601"/>
                        </a:lnTo>
                        <a:lnTo>
                          <a:pt x="389166" y="933879"/>
                        </a:lnTo>
                        <a:cubicBezTo>
                          <a:pt x="372095" y="941235"/>
                          <a:pt x="308081" y="968819"/>
                          <a:pt x="68028" y="1072258"/>
                        </a:cubicBezTo>
                        <a:lnTo>
                          <a:pt x="0" y="1101572"/>
                        </a:lnTo>
                        <a:lnTo>
                          <a:pt x="0" y="0"/>
                        </a:lnTo>
                        <a:close/>
                      </a:path>
                    </a:pathLst>
                  </a:custGeom>
                  <a:solidFill>
                    <a:srgbClr val="4472C4">
                      <a:alpha val="85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ndParaRPr>
                  </a:p>
                </p:txBody>
              </p:sp>
              <p:sp>
                <p:nvSpPr>
                  <p:cNvPr id="48" name="Freeform 10">
                    <a:extLst>
                      <a:ext uri="{FF2B5EF4-FFF2-40B4-BE49-F238E27FC236}">
                        <a16:creationId xmlns:a16="http://schemas.microsoft.com/office/drawing/2014/main" id="{5E03D863-7D32-F3DF-88C3-06CCB34B8F9C}"/>
                      </a:ext>
                    </a:extLst>
                  </p:cNvPr>
                  <p:cNvSpPr>
                    <a:spLocks/>
                  </p:cNvSpPr>
                  <p:nvPr/>
                </p:nvSpPr>
                <p:spPr bwMode="auto">
                  <a:xfrm>
                    <a:off x="3177" y="4063503"/>
                    <a:ext cx="1968580" cy="1103211"/>
                  </a:xfrm>
                  <a:custGeom>
                    <a:avLst/>
                    <a:gdLst>
                      <a:gd name="connsiteX0" fmla="*/ 162713 w 1969253"/>
                      <a:gd name="connsiteY0" fmla="*/ 0 h 1103211"/>
                      <a:gd name="connsiteX1" fmla="*/ 1967351 w 1969253"/>
                      <a:gd name="connsiteY1" fmla="*/ 0 h 1103211"/>
                      <a:gd name="connsiteX2" fmla="*/ 1968127 w 1969253"/>
                      <a:gd name="connsiteY2" fmla="*/ 334 h 1103211"/>
                      <a:gd name="connsiteX3" fmla="*/ 1969253 w 1969253"/>
                      <a:gd name="connsiteY3" fmla="*/ 820 h 1103211"/>
                      <a:gd name="connsiteX4" fmla="*/ 1969253 w 1969253"/>
                      <a:gd name="connsiteY4" fmla="*/ 1102392 h 1103211"/>
                      <a:gd name="connsiteX5" fmla="*/ 1967351 w 1969253"/>
                      <a:gd name="connsiteY5" fmla="*/ 1103211 h 1103211"/>
                      <a:gd name="connsiteX6" fmla="*/ 162713 w 1969253"/>
                      <a:gd name="connsiteY6" fmla="*/ 1103211 h 1103211"/>
                      <a:gd name="connsiteX7" fmla="*/ 0 w 1969253"/>
                      <a:gd name="connsiteY7" fmla="*/ 936250 h 1103211"/>
                      <a:gd name="connsiteX8" fmla="*/ 0 w 1969253"/>
                      <a:gd name="connsiteY8" fmla="*/ 166961 h 1103211"/>
                      <a:gd name="connsiteX9" fmla="*/ 162713 w 1969253"/>
                      <a:gd name="connsiteY9" fmla="*/ 0 h 110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9253" h="1103211">
                        <a:moveTo>
                          <a:pt x="162713" y="0"/>
                        </a:moveTo>
                        <a:cubicBezTo>
                          <a:pt x="162713" y="0"/>
                          <a:pt x="162713" y="0"/>
                          <a:pt x="1967351" y="0"/>
                        </a:cubicBezTo>
                        <a:cubicBezTo>
                          <a:pt x="1967351" y="0"/>
                          <a:pt x="1967351" y="0"/>
                          <a:pt x="1968127" y="334"/>
                        </a:cubicBezTo>
                        <a:lnTo>
                          <a:pt x="1969253" y="820"/>
                        </a:lnTo>
                        <a:lnTo>
                          <a:pt x="1969253" y="1102392"/>
                        </a:lnTo>
                        <a:lnTo>
                          <a:pt x="1967351" y="1103211"/>
                        </a:lnTo>
                        <a:cubicBezTo>
                          <a:pt x="1967351" y="1103211"/>
                          <a:pt x="1967351" y="1103211"/>
                          <a:pt x="162713" y="1103211"/>
                        </a:cubicBezTo>
                        <a:cubicBezTo>
                          <a:pt x="71847" y="1103211"/>
                          <a:pt x="0" y="1029241"/>
                          <a:pt x="0" y="936250"/>
                        </a:cubicBezTo>
                        <a:cubicBezTo>
                          <a:pt x="0" y="936250"/>
                          <a:pt x="0" y="936250"/>
                          <a:pt x="0" y="166961"/>
                        </a:cubicBezTo>
                        <a:cubicBezTo>
                          <a:pt x="0" y="73971"/>
                          <a:pt x="71847" y="0"/>
                          <a:pt x="162713" y="0"/>
                        </a:cubicBezTo>
                        <a:close/>
                      </a:path>
                    </a:pathLst>
                  </a:custGeom>
                  <a:solidFill>
                    <a:srgbClr val="4472C4"/>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ndParaRPr>
                  </a:p>
                </p:txBody>
              </p:sp>
              <p:sp>
                <p:nvSpPr>
                  <p:cNvPr id="49" name="Freeform 11">
                    <a:extLst>
                      <a:ext uri="{FF2B5EF4-FFF2-40B4-BE49-F238E27FC236}">
                        <a16:creationId xmlns:a16="http://schemas.microsoft.com/office/drawing/2014/main" id="{DDF8B8FE-DB6C-F663-27BE-6203FF187454}"/>
                      </a:ext>
                    </a:extLst>
                  </p:cNvPr>
                  <p:cNvSpPr>
                    <a:spLocks/>
                  </p:cNvSpPr>
                  <p:nvPr/>
                </p:nvSpPr>
                <p:spPr bwMode="auto">
                  <a:xfrm>
                    <a:off x="2363885" y="4233965"/>
                    <a:ext cx="1997156" cy="762288"/>
                  </a:xfrm>
                  <a:custGeom>
                    <a:avLst/>
                    <a:gdLst>
                      <a:gd name="connsiteX0" fmla="*/ 0 w 1996479"/>
                      <a:gd name="connsiteY0" fmla="*/ 0 h 763629"/>
                      <a:gd name="connsiteX1" fmla="*/ 3241 w 1996479"/>
                      <a:gd name="connsiteY1" fmla="*/ 1396 h 763629"/>
                      <a:gd name="connsiteX2" fmla="*/ 1685316 w 1996479"/>
                      <a:gd name="connsiteY2" fmla="*/ 1396 h 763629"/>
                      <a:gd name="connsiteX3" fmla="*/ 1685316 w 1996479"/>
                      <a:gd name="connsiteY3" fmla="*/ 2750 h 763629"/>
                      <a:gd name="connsiteX4" fmla="*/ 1685316 w 1996479"/>
                      <a:gd name="connsiteY4" fmla="*/ 4526 h 763629"/>
                      <a:gd name="connsiteX5" fmla="*/ 1691451 w 1996479"/>
                      <a:gd name="connsiteY5" fmla="*/ 7732 h 763629"/>
                      <a:gd name="connsiteX6" fmla="*/ 1799688 w 1996479"/>
                      <a:gd name="connsiteY6" fmla="*/ 686643 h 763629"/>
                      <a:gd name="connsiteX7" fmla="*/ 1685316 w 1996479"/>
                      <a:gd name="connsiteY7" fmla="*/ 761337 h 763629"/>
                      <a:gd name="connsiteX8" fmla="*/ 1685316 w 1996479"/>
                      <a:gd name="connsiteY8" fmla="*/ 762232 h 763629"/>
                      <a:gd name="connsiteX9" fmla="*/ 1683945 w 1996479"/>
                      <a:gd name="connsiteY9" fmla="*/ 762232 h 763629"/>
                      <a:gd name="connsiteX10" fmla="*/ 1683720 w 1996479"/>
                      <a:gd name="connsiteY10" fmla="*/ 762379 h 763629"/>
                      <a:gd name="connsiteX11" fmla="*/ 1683720 w 1996479"/>
                      <a:gd name="connsiteY11" fmla="*/ 762232 h 763629"/>
                      <a:gd name="connsiteX12" fmla="*/ 1682030 w 1996479"/>
                      <a:gd name="connsiteY12" fmla="*/ 762232 h 763629"/>
                      <a:gd name="connsiteX13" fmla="*/ 3241 w 1996479"/>
                      <a:gd name="connsiteY13" fmla="*/ 762232 h 763629"/>
                      <a:gd name="connsiteX14" fmla="*/ 2465 w 1996479"/>
                      <a:gd name="connsiteY14" fmla="*/ 762566 h 763629"/>
                      <a:gd name="connsiteX15" fmla="*/ 0 w 1996479"/>
                      <a:gd name="connsiteY15" fmla="*/ 763629 h 763629"/>
                      <a:gd name="connsiteX16" fmla="*/ 0 w 1996479"/>
                      <a:gd name="connsiteY16" fmla="*/ 0 h 76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6479" h="763629">
                        <a:moveTo>
                          <a:pt x="0" y="0"/>
                        </a:moveTo>
                        <a:lnTo>
                          <a:pt x="3241" y="1396"/>
                        </a:lnTo>
                        <a:cubicBezTo>
                          <a:pt x="3241" y="1396"/>
                          <a:pt x="3241" y="1396"/>
                          <a:pt x="1685316" y="1396"/>
                        </a:cubicBezTo>
                        <a:cubicBezTo>
                          <a:pt x="1685316" y="1396"/>
                          <a:pt x="1685316" y="1396"/>
                          <a:pt x="1685316" y="2750"/>
                        </a:cubicBezTo>
                        <a:lnTo>
                          <a:pt x="1685316" y="4526"/>
                        </a:lnTo>
                        <a:lnTo>
                          <a:pt x="1691451" y="7732"/>
                        </a:lnTo>
                        <a:cubicBezTo>
                          <a:pt x="1761203" y="45098"/>
                          <a:pt x="2268712" y="336999"/>
                          <a:pt x="1799688" y="686643"/>
                        </a:cubicBezTo>
                        <a:lnTo>
                          <a:pt x="1685316" y="761337"/>
                        </a:lnTo>
                        <a:lnTo>
                          <a:pt x="1685316" y="762232"/>
                        </a:lnTo>
                        <a:lnTo>
                          <a:pt x="1683945" y="762232"/>
                        </a:lnTo>
                        <a:lnTo>
                          <a:pt x="1683720" y="762379"/>
                        </a:lnTo>
                        <a:lnTo>
                          <a:pt x="1683720" y="762232"/>
                        </a:lnTo>
                        <a:lnTo>
                          <a:pt x="1682030" y="762232"/>
                        </a:lnTo>
                        <a:cubicBezTo>
                          <a:pt x="1659033" y="762232"/>
                          <a:pt x="1475056" y="762232"/>
                          <a:pt x="3241" y="762232"/>
                        </a:cubicBezTo>
                        <a:cubicBezTo>
                          <a:pt x="3241" y="762232"/>
                          <a:pt x="3241" y="762232"/>
                          <a:pt x="2465" y="762566"/>
                        </a:cubicBezTo>
                        <a:lnTo>
                          <a:pt x="0" y="763629"/>
                        </a:lnTo>
                        <a:lnTo>
                          <a:pt x="0" y="0"/>
                        </a:lnTo>
                        <a:close/>
                      </a:path>
                    </a:pathLst>
                  </a:custGeom>
                  <a:solidFill>
                    <a:srgbClr val="4472C4"/>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ndParaRPr>
                  </a:p>
                </p:txBody>
              </p:sp>
            </p:grpSp>
            <p:sp>
              <p:nvSpPr>
                <p:cNvPr id="42" name="Text Placeholder 2">
                  <a:extLst>
                    <a:ext uri="{FF2B5EF4-FFF2-40B4-BE49-F238E27FC236}">
                      <a16:creationId xmlns:a16="http://schemas.microsoft.com/office/drawing/2014/main" id="{1EC2EA0B-B8BB-D25E-9AC1-2582B0874EFC}"/>
                    </a:ext>
                  </a:extLst>
                </p:cNvPr>
                <p:cNvSpPr txBox="1">
                  <a:spLocks/>
                </p:cNvSpPr>
                <p:nvPr/>
              </p:nvSpPr>
              <p:spPr>
                <a:xfrm>
                  <a:off x="2057408" y="3182563"/>
                  <a:ext cx="511196" cy="484450"/>
                </a:xfrm>
                <a:prstGeom prst="rect">
                  <a:avLst/>
                </a:prstGeom>
                <a:solidFill>
                  <a:srgbClr val="4472C4">
                    <a:lumMod val="60000"/>
                    <a:lumOff val="40000"/>
                  </a:srgbClr>
                </a:solidFill>
              </p:spPr>
              <p:txBody>
                <a:bodyPr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Signika" panose="02010003020600000004" pitchFamily="50" charset="0"/>
                      <a:ea typeface="+mn-ea"/>
                      <a:cs typeface="+mn-cs"/>
                    </a:rPr>
                    <a:t>2</a:t>
                  </a:r>
                  <a:endParaRPr kumimoji="0" lang="en-GB" sz="2400" b="1" i="0" u="none" strike="noStrike" kern="1200" cap="none" spc="0" normalizeH="0" baseline="0" noProof="0">
                    <a:ln>
                      <a:noFill/>
                    </a:ln>
                    <a:solidFill>
                      <a:schemeClr val="bg1"/>
                    </a:solidFill>
                    <a:effectLst/>
                    <a:uLnTx/>
                    <a:uFillTx/>
                    <a:latin typeface="Signika" panose="02010003020600000004" pitchFamily="50" charset="0"/>
                    <a:ea typeface="+mn-ea"/>
                    <a:cs typeface="+mn-cs"/>
                  </a:endParaRPr>
                </a:p>
              </p:txBody>
            </p:sp>
          </p:grpSp>
          <p:grpSp>
            <p:nvGrpSpPr>
              <p:cNvPr id="20" name="Group 19">
                <a:extLst>
                  <a:ext uri="{FF2B5EF4-FFF2-40B4-BE49-F238E27FC236}">
                    <a16:creationId xmlns:a16="http://schemas.microsoft.com/office/drawing/2014/main" id="{F4501C00-78EA-FE2A-3A15-35D939409E38}"/>
                  </a:ext>
                </a:extLst>
              </p:cNvPr>
              <p:cNvGrpSpPr>
                <a:grpSpLocks/>
              </p:cNvGrpSpPr>
              <p:nvPr/>
            </p:nvGrpSpPr>
            <p:grpSpPr bwMode="auto">
              <a:xfrm>
                <a:off x="1261308" y="3968048"/>
                <a:ext cx="4365625" cy="914400"/>
                <a:chOff x="1920877" y="3983061"/>
                <a:chExt cx="4365759" cy="914897"/>
              </a:xfrm>
            </p:grpSpPr>
            <p:grpSp>
              <p:nvGrpSpPr>
                <p:cNvPr id="34" name="Group 28">
                  <a:extLst>
                    <a:ext uri="{FF2B5EF4-FFF2-40B4-BE49-F238E27FC236}">
                      <a16:creationId xmlns:a16="http://schemas.microsoft.com/office/drawing/2014/main" id="{AF8D5BCB-4B84-0E6C-9BB8-DBBA5206CE88}"/>
                    </a:ext>
                  </a:extLst>
                </p:cNvPr>
                <p:cNvGrpSpPr>
                  <a:grpSpLocks/>
                </p:cNvGrpSpPr>
                <p:nvPr/>
              </p:nvGrpSpPr>
              <p:grpSpPr bwMode="auto">
                <a:xfrm>
                  <a:off x="1920877" y="3983061"/>
                  <a:ext cx="4357864" cy="914897"/>
                  <a:chOff x="3177" y="2828958"/>
                  <a:chExt cx="4357864" cy="1103211"/>
                </a:xfrm>
              </p:grpSpPr>
              <p:sp>
                <p:nvSpPr>
                  <p:cNvPr id="38" name="Freeform 29">
                    <a:extLst>
                      <a:ext uri="{FF2B5EF4-FFF2-40B4-BE49-F238E27FC236}">
                        <a16:creationId xmlns:a16="http://schemas.microsoft.com/office/drawing/2014/main" id="{060F19C0-7BA1-A740-7619-25C848309294}"/>
                      </a:ext>
                    </a:extLst>
                  </p:cNvPr>
                  <p:cNvSpPr>
                    <a:spLocks/>
                  </p:cNvSpPr>
                  <p:nvPr/>
                </p:nvSpPr>
                <p:spPr bwMode="auto">
                  <a:xfrm>
                    <a:off x="1971738" y="2828958"/>
                    <a:ext cx="392125" cy="1103211"/>
                  </a:xfrm>
                  <a:custGeom>
                    <a:avLst/>
                    <a:gdLst>
                      <a:gd name="connsiteX0" fmla="*/ 0 w 392132"/>
                      <a:gd name="connsiteY0" fmla="*/ 0 h 1101573"/>
                      <a:gd name="connsiteX1" fmla="*/ 4305 w 392132"/>
                      <a:gd name="connsiteY1" fmla="*/ 1856 h 1101573"/>
                      <a:gd name="connsiteX2" fmla="*/ 325443 w 392132"/>
                      <a:gd name="connsiteY2" fmla="*/ 140236 h 1101573"/>
                      <a:gd name="connsiteX3" fmla="*/ 392132 w 392132"/>
                      <a:gd name="connsiteY3" fmla="*/ 168973 h 1101573"/>
                      <a:gd name="connsiteX4" fmla="*/ 392132 w 392132"/>
                      <a:gd name="connsiteY4" fmla="*/ 932602 h 1101573"/>
                      <a:gd name="connsiteX5" fmla="*/ 389166 w 392132"/>
                      <a:gd name="connsiteY5" fmla="*/ 933880 h 1101573"/>
                      <a:gd name="connsiteX6" fmla="*/ 68028 w 392132"/>
                      <a:gd name="connsiteY6" fmla="*/ 1072259 h 1101573"/>
                      <a:gd name="connsiteX7" fmla="*/ 0 w 392132"/>
                      <a:gd name="connsiteY7" fmla="*/ 1101573 h 1101573"/>
                      <a:gd name="connsiteX8" fmla="*/ 0 w 392132"/>
                      <a:gd name="connsiteY8" fmla="*/ 0 h 1101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132" h="1101573">
                        <a:moveTo>
                          <a:pt x="0" y="0"/>
                        </a:moveTo>
                        <a:lnTo>
                          <a:pt x="4305" y="1856"/>
                        </a:lnTo>
                        <a:cubicBezTo>
                          <a:pt x="21376" y="9212"/>
                          <a:pt x="85390" y="36796"/>
                          <a:pt x="325443" y="140236"/>
                        </a:cubicBezTo>
                        <a:lnTo>
                          <a:pt x="392132" y="168973"/>
                        </a:lnTo>
                        <a:lnTo>
                          <a:pt x="392132" y="932602"/>
                        </a:lnTo>
                        <a:lnTo>
                          <a:pt x="389166" y="933880"/>
                        </a:lnTo>
                        <a:cubicBezTo>
                          <a:pt x="372095" y="941236"/>
                          <a:pt x="308081" y="968819"/>
                          <a:pt x="68028" y="1072259"/>
                        </a:cubicBezTo>
                        <a:lnTo>
                          <a:pt x="0" y="1101573"/>
                        </a:lnTo>
                        <a:lnTo>
                          <a:pt x="0" y="0"/>
                        </a:lnTo>
                        <a:close/>
                      </a:path>
                    </a:pathLst>
                  </a:custGeom>
                  <a:solidFill>
                    <a:srgbClr val="4472C4">
                      <a:alpha val="85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ndParaRPr>
                  </a:p>
                </p:txBody>
              </p:sp>
              <p:sp>
                <p:nvSpPr>
                  <p:cNvPr id="39" name="Freeform 30">
                    <a:extLst>
                      <a:ext uri="{FF2B5EF4-FFF2-40B4-BE49-F238E27FC236}">
                        <a16:creationId xmlns:a16="http://schemas.microsoft.com/office/drawing/2014/main" id="{EB390600-144A-39BE-159E-32AC6BDD6C9E}"/>
                      </a:ext>
                    </a:extLst>
                  </p:cNvPr>
                  <p:cNvSpPr>
                    <a:spLocks/>
                  </p:cNvSpPr>
                  <p:nvPr/>
                </p:nvSpPr>
                <p:spPr bwMode="auto">
                  <a:xfrm>
                    <a:off x="3177" y="2828958"/>
                    <a:ext cx="1968561" cy="1103211"/>
                  </a:xfrm>
                  <a:custGeom>
                    <a:avLst/>
                    <a:gdLst>
                      <a:gd name="connsiteX0" fmla="*/ 162713 w 1969253"/>
                      <a:gd name="connsiteY0" fmla="*/ 0 h 1103211"/>
                      <a:gd name="connsiteX1" fmla="*/ 1967351 w 1969253"/>
                      <a:gd name="connsiteY1" fmla="*/ 0 h 1103211"/>
                      <a:gd name="connsiteX2" fmla="*/ 1968127 w 1969253"/>
                      <a:gd name="connsiteY2" fmla="*/ 334 h 1103211"/>
                      <a:gd name="connsiteX3" fmla="*/ 1969253 w 1969253"/>
                      <a:gd name="connsiteY3" fmla="*/ 819 h 1103211"/>
                      <a:gd name="connsiteX4" fmla="*/ 1969253 w 1969253"/>
                      <a:gd name="connsiteY4" fmla="*/ 1102392 h 1103211"/>
                      <a:gd name="connsiteX5" fmla="*/ 1967351 w 1969253"/>
                      <a:gd name="connsiteY5" fmla="*/ 1103211 h 1103211"/>
                      <a:gd name="connsiteX6" fmla="*/ 162713 w 1969253"/>
                      <a:gd name="connsiteY6" fmla="*/ 1103211 h 1103211"/>
                      <a:gd name="connsiteX7" fmla="*/ 0 w 1969253"/>
                      <a:gd name="connsiteY7" fmla="*/ 936250 h 1103211"/>
                      <a:gd name="connsiteX8" fmla="*/ 0 w 1969253"/>
                      <a:gd name="connsiteY8" fmla="*/ 166961 h 1103211"/>
                      <a:gd name="connsiteX9" fmla="*/ 162713 w 1969253"/>
                      <a:gd name="connsiteY9" fmla="*/ 0 h 110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9253" h="1103211">
                        <a:moveTo>
                          <a:pt x="162713" y="0"/>
                        </a:moveTo>
                        <a:cubicBezTo>
                          <a:pt x="162713" y="0"/>
                          <a:pt x="162713" y="0"/>
                          <a:pt x="1967351" y="0"/>
                        </a:cubicBezTo>
                        <a:cubicBezTo>
                          <a:pt x="1967351" y="0"/>
                          <a:pt x="1967351" y="0"/>
                          <a:pt x="1968127" y="334"/>
                        </a:cubicBezTo>
                        <a:lnTo>
                          <a:pt x="1969253" y="819"/>
                        </a:lnTo>
                        <a:lnTo>
                          <a:pt x="1969253" y="1102392"/>
                        </a:lnTo>
                        <a:lnTo>
                          <a:pt x="1967351" y="1103211"/>
                        </a:lnTo>
                        <a:cubicBezTo>
                          <a:pt x="1967351" y="1103211"/>
                          <a:pt x="1967351" y="1103211"/>
                          <a:pt x="162713" y="1103211"/>
                        </a:cubicBezTo>
                        <a:cubicBezTo>
                          <a:pt x="71847" y="1103211"/>
                          <a:pt x="0" y="1029241"/>
                          <a:pt x="0" y="936250"/>
                        </a:cubicBezTo>
                        <a:cubicBezTo>
                          <a:pt x="0" y="936250"/>
                          <a:pt x="0" y="936250"/>
                          <a:pt x="0" y="166961"/>
                        </a:cubicBezTo>
                        <a:cubicBezTo>
                          <a:pt x="0" y="73970"/>
                          <a:pt x="71847" y="0"/>
                          <a:pt x="162713" y="0"/>
                        </a:cubicBezTo>
                        <a:close/>
                      </a:path>
                    </a:pathLst>
                  </a:custGeom>
                  <a:solidFill>
                    <a:srgbClr val="4472C4"/>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ndParaRPr>
                  </a:p>
                </p:txBody>
              </p:sp>
              <p:sp>
                <p:nvSpPr>
                  <p:cNvPr id="40" name="Freeform 31">
                    <a:extLst>
                      <a:ext uri="{FF2B5EF4-FFF2-40B4-BE49-F238E27FC236}">
                        <a16:creationId xmlns:a16="http://schemas.microsoft.com/office/drawing/2014/main" id="{108E79D5-208B-3D2F-F553-E9463AC678AC}"/>
                      </a:ext>
                    </a:extLst>
                  </p:cNvPr>
                  <p:cNvSpPr>
                    <a:spLocks/>
                  </p:cNvSpPr>
                  <p:nvPr/>
                </p:nvSpPr>
                <p:spPr bwMode="auto">
                  <a:xfrm>
                    <a:off x="2363863" y="2999419"/>
                    <a:ext cx="1997136" cy="762288"/>
                  </a:xfrm>
                  <a:custGeom>
                    <a:avLst/>
                    <a:gdLst>
                      <a:gd name="connsiteX0" fmla="*/ 0 w 1996479"/>
                      <a:gd name="connsiteY0" fmla="*/ 0 h 763629"/>
                      <a:gd name="connsiteX1" fmla="*/ 3241 w 1996479"/>
                      <a:gd name="connsiteY1" fmla="*/ 1396 h 763629"/>
                      <a:gd name="connsiteX2" fmla="*/ 1685316 w 1996479"/>
                      <a:gd name="connsiteY2" fmla="*/ 1396 h 763629"/>
                      <a:gd name="connsiteX3" fmla="*/ 1685316 w 1996479"/>
                      <a:gd name="connsiteY3" fmla="*/ 2750 h 763629"/>
                      <a:gd name="connsiteX4" fmla="*/ 1685316 w 1996479"/>
                      <a:gd name="connsiteY4" fmla="*/ 4526 h 763629"/>
                      <a:gd name="connsiteX5" fmla="*/ 1691451 w 1996479"/>
                      <a:gd name="connsiteY5" fmla="*/ 7732 h 763629"/>
                      <a:gd name="connsiteX6" fmla="*/ 1799688 w 1996479"/>
                      <a:gd name="connsiteY6" fmla="*/ 686643 h 763629"/>
                      <a:gd name="connsiteX7" fmla="*/ 1685316 w 1996479"/>
                      <a:gd name="connsiteY7" fmla="*/ 761337 h 763629"/>
                      <a:gd name="connsiteX8" fmla="*/ 1685316 w 1996479"/>
                      <a:gd name="connsiteY8" fmla="*/ 762232 h 763629"/>
                      <a:gd name="connsiteX9" fmla="*/ 1683945 w 1996479"/>
                      <a:gd name="connsiteY9" fmla="*/ 762232 h 763629"/>
                      <a:gd name="connsiteX10" fmla="*/ 1683720 w 1996479"/>
                      <a:gd name="connsiteY10" fmla="*/ 762379 h 763629"/>
                      <a:gd name="connsiteX11" fmla="*/ 1683720 w 1996479"/>
                      <a:gd name="connsiteY11" fmla="*/ 762232 h 763629"/>
                      <a:gd name="connsiteX12" fmla="*/ 1682030 w 1996479"/>
                      <a:gd name="connsiteY12" fmla="*/ 762232 h 763629"/>
                      <a:gd name="connsiteX13" fmla="*/ 3241 w 1996479"/>
                      <a:gd name="connsiteY13" fmla="*/ 762232 h 763629"/>
                      <a:gd name="connsiteX14" fmla="*/ 2465 w 1996479"/>
                      <a:gd name="connsiteY14" fmla="*/ 762566 h 763629"/>
                      <a:gd name="connsiteX15" fmla="*/ 0 w 1996479"/>
                      <a:gd name="connsiteY15" fmla="*/ 763629 h 763629"/>
                      <a:gd name="connsiteX16" fmla="*/ 0 w 1996479"/>
                      <a:gd name="connsiteY16" fmla="*/ 0 h 76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6479" h="763629">
                        <a:moveTo>
                          <a:pt x="0" y="0"/>
                        </a:moveTo>
                        <a:lnTo>
                          <a:pt x="3241" y="1396"/>
                        </a:lnTo>
                        <a:cubicBezTo>
                          <a:pt x="3241" y="1396"/>
                          <a:pt x="3241" y="1396"/>
                          <a:pt x="1685316" y="1396"/>
                        </a:cubicBezTo>
                        <a:cubicBezTo>
                          <a:pt x="1685316" y="1396"/>
                          <a:pt x="1685316" y="1396"/>
                          <a:pt x="1685316" y="2750"/>
                        </a:cubicBezTo>
                        <a:lnTo>
                          <a:pt x="1685316" y="4526"/>
                        </a:lnTo>
                        <a:lnTo>
                          <a:pt x="1691451" y="7732"/>
                        </a:lnTo>
                        <a:cubicBezTo>
                          <a:pt x="1761203" y="45098"/>
                          <a:pt x="2268712" y="336999"/>
                          <a:pt x="1799688" y="686643"/>
                        </a:cubicBezTo>
                        <a:lnTo>
                          <a:pt x="1685316" y="761337"/>
                        </a:lnTo>
                        <a:lnTo>
                          <a:pt x="1685316" y="762232"/>
                        </a:lnTo>
                        <a:lnTo>
                          <a:pt x="1683945" y="762232"/>
                        </a:lnTo>
                        <a:lnTo>
                          <a:pt x="1683720" y="762379"/>
                        </a:lnTo>
                        <a:lnTo>
                          <a:pt x="1683720" y="762232"/>
                        </a:lnTo>
                        <a:lnTo>
                          <a:pt x="1682030" y="762232"/>
                        </a:lnTo>
                        <a:cubicBezTo>
                          <a:pt x="1659033" y="762232"/>
                          <a:pt x="1475056" y="762232"/>
                          <a:pt x="3241" y="762232"/>
                        </a:cubicBezTo>
                        <a:cubicBezTo>
                          <a:pt x="3241" y="762232"/>
                          <a:pt x="3241" y="762232"/>
                          <a:pt x="2465" y="762566"/>
                        </a:cubicBezTo>
                        <a:lnTo>
                          <a:pt x="0" y="763629"/>
                        </a:lnTo>
                        <a:lnTo>
                          <a:pt x="0" y="0"/>
                        </a:lnTo>
                        <a:close/>
                      </a:path>
                    </a:pathLst>
                  </a:custGeom>
                  <a:solidFill>
                    <a:srgbClr val="4472C4"/>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ndParaRPr>
                  </a:p>
                </p:txBody>
              </p:sp>
            </p:grpSp>
            <p:sp>
              <p:nvSpPr>
                <p:cNvPr id="35" name="Text Placeholder 2">
                  <a:extLst>
                    <a:ext uri="{FF2B5EF4-FFF2-40B4-BE49-F238E27FC236}">
                      <a16:creationId xmlns:a16="http://schemas.microsoft.com/office/drawing/2014/main" id="{0B92DBE6-4B25-C6C9-5A8A-75A2E70019A9}"/>
                    </a:ext>
                  </a:extLst>
                </p:cNvPr>
                <p:cNvSpPr txBox="1">
                  <a:spLocks/>
                </p:cNvSpPr>
                <p:nvPr/>
              </p:nvSpPr>
              <p:spPr>
                <a:xfrm>
                  <a:off x="2057406" y="4202255"/>
                  <a:ext cx="511191" cy="484450"/>
                </a:xfrm>
                <a:prstGeom prst="rect">
                  <a:avLst/>
                </a:prstGeom>
                <a:solidFill>
                  <a:srgbClr val="4472C4">
                    <a:lumMod val="60000"/>
                    <a:lumOff val="40000"/>
                  </a:srgbClr>
                </a:solidFill>
              </p:spPr>
              <p:txBody>
                <a:bodyPr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Signika" panose="02010003020600000004" pitchFamily="50" charset="0"/>
                      <a:ea typeface="+mn-ea"/>
                      <a:cs typeface="+mn-cs"/>
                    </a:rPr>
                    <a:t>3</a:t>
                  </a:r>
                  <a:endParaRPr kumimoji="0" lang="en-GB" sz="2400" b="1" i="0" u="none" strike="noStrike" kern="1200" cap="none" spc="0" normalizeH="0" baseline="0" noProof="0">
                    <a:ln>
                      <a:noFill/>
                    </a:ln>
                    <a:solidFill>
                      <a:schemeClr val="bg1"/>
                    </a:solidFill>
                    <a:effectLst/>
                    <a:uLnTx/>
                    <a:uFillTx/>
                    <a:latin typeface="Signika" panose="02010003020600000004" pitchFamily="50" charset="0"/>
                    <a:ea typeface="+mn-ea"/>
                    <a:cs typeface="+mn-cs"/>
                  </a:endParaRPr>
                </a:p>
              </p:txBody>
            </p:sp>
            <p:sp>
              <p:nvSpPr>
                <p:cNvPr id="36" name="TextBox 46">
                  <a:extLst>
                    <a:ext uri="{FF2B5EF4-FFF2-40B4-BE49-F238E27FC236}">
                      <a16:creationId xmlns:a16="http://schemas.microsoft.com/office/drawing/2014/main" id="{8BBF719D-AB8A-B502-CAA1-7622524CF9BB}"/>
                    </a:ext>
                  </a:extLst>
                </p:cNvPr>
                <p:cNvSpPr txBox="1">
                  <a:spLocks noChangeArrowheads="1"/>
                </p:cNvSpPr>
                <p:nvPr/>
              </p:nvSpPr>
              <p:spPr bwMode="auto">
                <a:xfrm>
                  <a:off x="4290156" y="4265151"/>
                  <a:ext cx="1996480"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500" b="1" kern="0">
                      <a:solidFill>
                        <a:schemeClr val="bg1"/>
                      </a:solidFill>
                      <a:latin typeface="Arial Nova" panose="020B0504020202020204" pitchFamily="34" charset="0"/>
                    </a:rPr>
                    <a:t>Secure Access</a:t>
                  </a:r>
                </a:p>
              </p:txBody>
            </p:sp>
          </p:grpSp>
          <p:grpSp>
            <p:nvGrpSpPr>
              <p:cNvPr id="21" name="Group 20">
                <a:extLst>
                  <a:ext uri="{FF2B5EF4-FFF2-40B4-BE49-F238E27FC236}">
                    <a16:creationId xmlns:a16="http://schemas.microsoft.com/office/drawing/2014/main" id="{39F8651D-E320-B443-6196-5CF35996A7B8}"/>
                  </a:ext>
                </a:extLst>
              </p:cNvPr>
              <p:cNvGrpSpPr>
                <a:grpSpLocks/>
              </p:cNvGrpSpPr>
              <p:nvPr/>
            </p:nvGrpSpPr>
            <p:grpSpPr bwMode="auto">
              <a:xfrm>
                <a:off x="1261308" y="4999923"/>
                <a:ext cx="4357688" cy="914400"/>
                <a:chOff x="1920877" y="5014406"/>
                <a:chExt cx="4357864" cy="914897"/>
              </a:xfrm>
            </p:grpSpPr>
            <p:grpSp>
              <p:nvGrpSpPr>
                <p:cNvPr id="23" name="Group 33">
                  <a:extLst>
                    <a:ext uri="{FF2B5EF4-FFF2-40B4-BE49-F238E27FC236}">
                      <a16:creationId xmlns:a16="http://schemas.microsoft.com/office/drawing/2014/main" id="{A094D955-535B-D928-53F5-BFE7537BFDFF}"/>
                    </a:ext>
                  </a:extLst>
                </p:cNvPr>
                <p:cNvGrpSpPr>
                  <a:grpSpLocks/>
                </p:cNvGrpSpPr>
                <p:nvPr/>
              </p:nvGrpSpPr>
              <p:grpSpPr bwMode="auto">
                <a:xfrm>
                  <a:off x="1920877" y="5014406"/>
                  <a:ext cx="4357864" cy="914897"/>
                  <a:chOff x="3177" y="4063503"/>
                  <a:chExt cx="4357864" cy="1103211"/>
                </a:xfrm>
              </p:grpSpPr>
              <p:sp>
                <p:nvSpPr>
                  <p:cNvPr id="31" name="Freeform 34">
                    <a:extLst>
                      <a:ext uri="{FF2B5EF4-FFF2-40B4-BE49-F238E27FC236}">
                        <a16:creationId xmlns:a16="http://schemas.microsoft.com/office/drawing/2014/main" id="{0C69FD4D-5B61-55B6-64EE-2213F544DDEF}"/>
                      </a:ext>
                    </a:extLst>
                  </p:cNvPr>
                  <p:cNvSpPr>
                    <a:spLocks/>
                  </p:cNvSpPr>
                  <p:nvPr/>
                </p:nvSpPr>
                <p:spPr bwMode="auto">
                  <a:xfrm>
                    <a:off x="1971757" y="4063503"/>
                    <a:ext cx="392129" cy="1103211"/>
                  </a:xfrm>
                  <a:custGeom>
                    <a:avLst/>
                    <a:gdLst>
                      <a:gd name="connsiteX0" fmla="*/ 0 w 392132"/>
                      <a:gd name="connsiteY0" fmla="*/ 0 h 1101572"/>
                      <a:gd name="connsiteX1" fmla="*/ 4305 w 392132"/>
                      <a:gd name="connsiteY1" fmla="*/ 1855 h 1101572"/>
                      <a:gd name="connsiteX2" fmla="*/ 325443 w 392132"/>
                      <a:gd name="connsiteY2" fmla="*/ 140235 h 1101572"/>
                      <a:gd name="connsiteX3" fmla="*/ 392132 w 392132"/>
                      <a:gd name="connsiteY3" fmla="*/ 168972 h 1101572"/>
                      <a:gd name="connsiteX4" fmla="*/ 392132 w 392132"/>
                      <a:gd name="connsiteY4" fmla="*/ 932601 h 1101572"/>
                      <a:gd name="connsiteX5" fmla="*/ 389166 w 392132"/>
                      <a:gd name="connsiteY5" fmla="*/ 933879 h 1101572"/>
                      <a:gd name="connsiteX6" fmla="*/ 68028 w 392132"/>
                      <a:gd name="connsiteY6" fmla="*/ 1072258 h 1101572"/>
                      <a:gd name="connsiteX7" fmla="*/ 0 w 392132"/>
                      <a:gd name="connsiteY7" fmla="*/ 1101572 h 1101572"/>
                      <a:gd name="connsiteX8" fmla="*/ 0 w 392132"/>
                      <a:gd name="connsiteY8" fmla="*/ 0 h 1101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132" h="1101572">
                        <a:moveTo>
                          <a:pt x="0" y="0"/>
                        </a:moveTo>
                        <a:lnTo>
                          <a:pt x="4305" y="1855"/>
                        </a:lnTo>
                        <a:cubicBezTo>
                          <a:pt x="21376" y="9211"/>
                          <a:pt x="85390" y="36795"/>
                          <a:pt x="325443" y="140235"/>
                        </a:cubicBezTo>
                        <a:lnTo>
                          <a:pt x="392132" y="168972"/>
                        </a:lnTo>
                        <a:lnTo>
                          <a:pt x="392132" y="932601"/>
                        </a:lnTo>
                        <a:lnTo>
                          <a:pt x="389166" y="933879"/>
                        </a:lnTo>
                        <a:cubicBezTo>
                          <a:pt x="372095" y="941235"/>
                          <a:pt x="308081" y="968819"/>
                          <a:pt x="68028" y="1072258"/>
                        </a:cubicBezTo>
                        <a:lnTo>
                          <a:pt x="0" y="1101572"/>
                        </a:lnTo>
                        <a:lnTo>
                          <a:pt x="0" y="0"/>
                        </a:lnTo>
                        <a:close/>
                      </a:path>
                    </a:pathLst>
                  </a:custGeom>
                  <a:solidFill>
                    <a:srgbClr val="4472C4">
                      <a:alpha val="85000"/>
                    </a:srgbClr>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ndParaRPr>
                  </a:p>
                </p:txBody>
              </p:sp>
              <p:sp>
                <p:nvSpPr>
                  <p:cNvPr id="32" name="Freeform 35">
                    <a:extLst>
                      <a:ext uri="{FF2B5EF4-FFF2-40B4-BE49-F238E27FC236}">
                        <a16:creationId xmlns:a16="http://schemas.microsoft.com/office/drawing/2014/main" id="{DE0C321F-EC50-0A05-2813-772CAAA393D6}"/>
                      </a:ext>
                    </a:extLst>
                  </p:cNvPr>
                  <p:cNvSpPr>
                    <a:spLocks/>
                  </p:cNvSpPr>
                  <p:nvPr/>
                </p:nvSpPr>
                <p:spPr bwMode="auto">
                  <a:xfrm>
                    <a:off x="3177" y="4063503"/>
                    <a:ext cx="1968580" cy="1103211"/>
                  </a:xfrm>
                  <a:custGeom>
                    <a:avLst/>
                    <a:gdLst>
                      <a:gd name="connsiteX0" fmla="*/ 162713 w 1969253"/>
                      <a:gd name="connsiteY0" fmla="*/ 0 h 1103211"/>
                      <a:gd name="connsiteX1" fmla="*/ 1967351 w 1969253"/>
                      <a:gd name="connsiteY1" fmla="*/ 0 h 1103211"/>
                      <a:gd name="connsiteX2" fmla="*/ 1968127 w 1969253"/>
                      <a:gd name="connsiteY2" fmla="*/ 334 h 1103211"/>
                      <a:gd name="connsiteX3" fmla="*/ 1969253 w 1969253"/>
                      <a:gd name="connsiteY3" fmla="*/ 820 h 1103211"/>
                      <a:gd name="connsiteX4" fmla="*/ 1969253 w 1969253"/>
                      <a:gd name="connsiteY4" fmla="*/ 1102392 h 1103211"/>
                      <a:gd name="connsiteX5" fmla="*/ 1967351 w 1969253"/>
                      <a:gd name="connsiteY5" fmla="*/ 1103211 h 1103211"/>
                      <a:gd name="connsiteX6" fmla="*/ 162713 w 1969253"/>
                      <a:gd name="connsiteY6" fmla="*/ 1103211 h 1103211"/>
                      <a:gd name="connsiteX7" fmla="*/ 0 w 1969253"/>
                      <a:gd name="connsiteY7" fmla="*/ 936250 h 1103211"/>
                      <a:gd name="connsiteX8" fmla="*/ 0 w 1969253"/>
                      <a:gd name="connsiteY8" fmla="*/ 166961 h 1103211"/>
                      <a:gd name="connsiteX9" fmla="*/ 162713 w 1969253"/>
                      <a:gd name="connsiteY9" fmla="*/ 0 h 11032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969253" h="1103211">
                        <a:moveTo>
                          <a:pt x="162713" y="0"/>
                        </a:moveTo>
                        <a:cubicBezTo>
                          <a:pt x="162713" y="0"/>
                          <a:pt x="162713" y="0"/>
                          <a:pt x="1967351" y="0"/>
                        </a:cubicBezTo>
                        <a:cubicBezTo>
                          <a:pt x="1967351" y="0"/>
                          <a:pt x="1967351" y="0"/>
                          <a:pt x="1968127" y="334"/>
                        </a:cubicBezTo>
                        <a:lnTo>
                          <a:pt x="1969253" y="820"/>
                        </a:lnTo>
                        <a:lnTo>
                          <a:pt x="1969253" y="1102392"/>
                        </a:lnTo>
                        <a:lnTo>
                          <a:pt x="1967351" y="1103211"/>
                        </a:lnTo>
                        <a:cubicBezTo>
                          <a:pt x="1967351" y="1103211"/>
                          <a:pt x="1967351" y="1103211"/>
                          <a:pt x="162713" y="1103211"/>
                        </a:cubicBezTo>
                        <a:cubicBezTo>
                          <a:pt x="71847" y="1103211"/>
                          <a:pt x="0" y="1029241"/>
                          <a:pt x="0" y="936250"/>
                        </a:cubicBezTo>
                        <a:cubicBezTo>
                          <a:pt x="0" y="936250"/>
                          <a:pt x="0" y="936250"/>
                          <a:pt x="0" y="166961"/>
                        </a:cubicBezTo>
                        <a:cubicBezTo>
                          <a:pt x="0" y="73971"/>
                          <a:pt x="71847" y="0"/>
                          <a:pt x="162713" y="0"/>
                        </a:cubicBezTo>
                        <a:close/>
                      </a:path>
                    </a:pathLst>
                  </a:custGeom>
                  <a:solidFill>
                    <a:srgbClr val="4472C4"/>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ndParaRPr>
                  </a:p>
                </p:txBody>
              </p:sp>
              <p:sp>
                <p:nvSpPr>
                  <p:cNvPr id="33" name="Freeform 36">
                    <a:extLst>
                      <a:ext uri="{FF2B5EF4-FFF2-40B4-BE49-F238E27FC236}">
                        <a16:creationId xmlns:a16="http://schemas.microsoft.com/office/drawing/2014/main" id="{5D9DAF68-C1FF-3353-E65C-3A3666FB70C1}"/>
                      </a:ext>
                    </a:extLst>
                  </p:cNvPr>
                  <p:cNvSpPr>
                    <a:spLocks/>
                  </p:cNvSpPr>
                  <p:nvPr/>
                </p:nvSpPr>
                <p:spPr bwMode="auto">
                  <a:xfrm>
                    <a:off x="2363885" y="4233964"/>
                    <a:ext cx="1997156" cy="762288"/>
                  </a:xfrm>
                  <a:custGeom>
                    <a:avLst/>
                    <a:gdLst>
                      <a:gd name="connsiteX0" fmla="*/ 0 w 1996479"/>
                      <a:gd name="connsiteY0" fmla="*/ 0 h 763629"/>
                      <a:gd name="connsiteX1" fmla="*/ 3241 w 1996479"/>
                      <a:gd name="connsiteY1" fmla="*/ 1396 h 763629"/>
                      <a:gd name="connsiteX2" fmla="*/ 1685316 w 1996479"/>
                      <a:gd name="connsiteY2" fmla="*/ 1396 h 763629"/>
                      <a:gd name="connsiteX3" fmla="*/ 1685316 w 1996479"/>
                      <a:gd name="connsiteY3" fmla="*/ 2750 h 763629"/>
                      <a:gd name="connsiteX4" fmla="*/ 1685316 w 1996479"/>
                      <a:gd name="connsiteY4" fmla="*/ 4526 h 763629"/>
                      <a:gd name="connsiteX5" fmla="*/ 1691451 w 1996479"/>
                      <a:gd name="connsiteY5" fmla="*/ 7732 h 763629"/>
                      <a:gd name="connsiteX6" fmla="*/ 1799688 w 1996479"/>
                      <a:gd name="connsiteY6" fmla="*/ 686643 h 763629"/>
                      <a:gd name="connsiteX7" fmla="*/ 1685316 w 1996479"/>
                      <a:gd name="connsiteY7" fmla="*/ 761337 h 763629"/>
                      <a:gd name="connsiteX8" fmla="*/ 1685316 w 1996479"/>
                      <a:gd name="connsiteY8" fmla="*/ 762232 h 763629"/>
                      <a:gd name="connsiteX9" fmla="*/ 1683945 w 1996479"/>
                      <a:gd name="connsiteY9" fmla="*/ 762232 h 763629"/>
                      <a:gd name="connsiteX10" fmla="*/ 1683720 w 1996479"/>
                      <a:gd name="connsiteY10" fmla="*/ 762379 h 763629"/>
                      <a:gd name="connsiteX11" fmla="*/ 1683720 w 1996479"/>
                      <a:gd name="connsiteY11" fmla="*/ 762232 h 763629"/>
                      <a:gd name="connsiteX12" fmla="*/ 1682030 w 1996479"/>
                      <a:gd name="connsiteY12" fmla="*/ 762232 h 763629"/>
                      <a:gd name="connsiteX13" fmla="*/ 3241 w 1996479"/>
                      <a:gd name="connsiteY13" fmla="*/ 762232 h 763629"/>
                      <a:gd name="connsiteX14" fmla="*/ 2465 w 1996479"/>
                      <a:gd name="connsiteY14" fmla="*/ 762566 h 763629"/>
                      <a:gd name="connsiteX15" fmla="*/ 0 w 1996479"/>
                      <a:gd name="connsiteY15" fmla="*/ 763629 h 763629"/>
                      <a:gd name="connsiteX16" fmla="*/ 0 w 1996479"/>
                      <a:gd name="connsiteY16" fmla="*/ 0 h 76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996479" h="763629">
                        <a:moveTo>
                          <a:pt x="0" y="0"/>
                        </a:moveTo>
                        <a:lnTo>
                          <a:pt x="3241" y="1396"/>
                        </a:lnTo>
                        <a:cubicBezTo>
                          <a:pt x="3241" y="1396"/>
                          <a:pt x="3241" y="1396"/>
                          <a:pt x="1685316" y="1396"/>
                        </a:cubicBezTo>
                        <a:cubicBezTo>
                          <a:pt x="1685316" y="1396"/>
                          <a:pt x="1685316" y="1396"/>
                          <a:pt x="1685316" y="2750"/>
                        </a:cubicBezTo>
                        <a:lnTo>
                          <a:pt x="1685316" y="4526"/>
                        </a:lnTo>
                        <a:lnTo>
                          <a:pt x="1691451" y="7732"/>
                        </a:lnTo>
                        <a:cubicBezTo>
                          <a:pt x="1761203" y="45098"/>
                          <a:pt x="2268712" y="336999"/>
                          <a:pt x="1799688" y="686643"/>
                        </a:cubicBezTo>
                        <a:lnTo>
                          <a:pt x="1685316" y="761337"/>
                        </a:lnTo>
                        <a:lnTo>
                          <a:pt x="1685316" y="762232"/>
                        </a:lnTo>
                        <a:lnTo>
                          <a:pt x="1683945" y="762232"/>
                        </a:lnTo>
                        <a:lnTo>
                          <a:pt x="1683720" y="762379"/>
                        </a:lnTo>
                        <a:lnTo>
                          <a:pt x="1683720" y="762232"/>
                        </a:lnTo>
                        <a:lnTo>
                          <a:pt x="1682030" y="762232"/>
                        </a:lnTo>
                        <a:cubicBezTo>
                          <a:pt x="1659033" y="762232"/>
                          <a:pt x="1475056" y="762232"/>
                          <a:pt x="3241" y="762232"/>
                        </a:cubicBezTo>
                        <a:cubicBezTo>
                          <a:pt x="3241" y="762232"/>
                          <a:pt x="3241" y="762232"/>
                          <a:pt x="2465" y="762566"/>
                        </a:cubicBezTo>
                        <a:lnTo>
                          <a:pt x="0" y="763629"/>
                        </a:lnTo>
                        <a:lnTo>
                          <a:pt x="0" y="0"/>
                        </a:lnTo>
                        <a:close/>
                      </a:path>
                    </a:pathLst>
                  </a:custGeom>
                  <a:solidFill>
                    <a:srgbClr val="4472C4"/>
                  </a:solidFill>
                  <a:ln>
                    <a:noFill/>
                  </a:ln>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Calibri" panose="020F0502020204030204"/>
                    </a:endParaRPr>
                  </a:p>
                </p:txBody>
              </p:sp>
            </p:grpSp>
            <p:sp>
              <p:nvSpPr>
                <p:cNvPr id="24" name="Text Placeholder 2">
                  <a:extLst>
                    <a:ext uri="{FF2B5EF4-FFF2-40B4-BE49-F238E27FC236}">
                      <a16:creationId xmlns:a16="http://schemas.microsoft.com/office/drawing/2014/main" id="{E329B600-05C9-9471-F27C-15B9AB523624}"/>
                    </a:ext>
                  </a:extLst>
                </p:cNvPr>
                <p:cNvSpPr txBox="1">
                  <a:spLocks/>
                </p:cNvSpPr>
                <p:nvPr/>
              </p:nvSpPr>
              <p:spPr>
                <a:xfrm>
                  <a:off x="2057408" y="5208186"/>
                  <a:ext cx="511196" cy="484450"/>
                </a:xfrm>
                <a:prstGeom prst="rect">
                  <a:avLst/>
                </a:prstGeom>
                <a:solidFill>
                  <a:srgbClr val="4472C4">
                    <a:lumMod val="60000"/>
                    <a:lumOff val="40000"/>
                  </a:srgbClr>
                </a:solidFill>
              </p:spPr>
              <p:txBody>
                <a:bodyPr anchor="ctr">
                  <a:normAutofit/>
                </a:bodyP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bg1"/>
                      </a:solidFill>
                      <a:effectLst/>
                      <a:uLnTx/>
                      <a:uFillTx/>
                      <a:latin typeface="Signika" panose="02010003020600000004" pitchFamily="50" charset="0"/>
                      <a:ea typeface="+mn-ea"/>
                      <a:cs typeface="+mn-cs"/>
                    </a:rPr>
                    <a:t>4</a:t>
                  </a:r>
                  <a:endParaRPr kumimoji="0" lang="en-GB" sz="2400" b="1" i="0" u="none" strike="noStrike" kern="1200" cap="none" spc="0" normalizeH="0" baseline="0" noProof="0">
                    <a:ln>
                      <a:noFill/>
                    </a:ln>
                    <a:solidFill>
                      <a:schemeClr val="bg1"/>
                    </a:solidFill>
                    <a:effectLst/>
                    <a:uLnTx/>
                    <a:uFillTx/>
                    <a:latin typeface="Signika" panose="02010003020600000004" pitchFamily="50" charset="0"/>
                    <a:ea typeface="+mn-ea"/>
                    <a:cs typeface="+mn-cs"/>
                  </a:endParaRPr>
                </a:p>
              </p:txBody>
            </p:sp>
            <p:sp>
              <p:nvSpPr>
                <p:cNvPr id="25" name="TextBox 47">
                  <a:extLst>
                    <a:ext uri="{FF2B5EF4-FFF2-40B4-BE49-F238E27FC236}">
                      <a16:creationId xmlns:a16="http://schemas.microsoft.com/office/drawing/2014/main" id="{D0BC4C60-274D-7797-8DFB-A5B32F9E8195}"/>
                    </a:ext>
                  </a:extLst>
                </p:cNvPr>
                <p:cNvSpPr txBox="1">
                  <a:spLocks noChangeArrowheads="1"/>
                </p:cNvSpPr>
                <p:nvPr/>
              </p:nvSpPr>
              <p:spPr bwMode="auto">
                <a:xfrm>
                  <a:off x="4290156" y="5292359"/>
                  <a:ext cx="1592484" cy="323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defRPr/>
                  </a:pPr>
                  <a:r>
                    <a:rPr lang="en-US" altLang="en-US" sz="1500" b="1" kern="0">
                      <a:solidFill>
                        <a:schemeClr val="bg1"/>
                      </a:solidFill>
                      <a:latin typeface="Arial Nova" panose="020B0504020202020204" pitchFamily="34" charset="0"/>
                    </a:rPr>
                    <a:t>Flexibility </a:t>
                  </a:r>
                </a:p>
              </p:txBody>
            </p:sp>
          </p:grpSp>
          <p:sp>
            <p:nvSpPr>
              <p:cNvPr id="22" name="TextBox 44">
                <a:extLst>
                  <a:ext uri="{FF2B5EF4-FFF2-40B4-BE49-F238E27FC236}">
                    <a16:creationId xmlns:a16="http://schemas.microsoft.com/office/drawing/2014/main" id="{81D33CF1-8CB6-18DC-1AA1-179C82CF0655}"/>
                  </a:ext>
                </a:extLst>
              </p:cNvPr>
              <p:cNvSpPr txBox="1">
                <a:spLocks noChangeArrowheads="1"/>
              </p:cNvSpPr>
              <p:nvPr/>
            </p:nvSpPr>
            <p:spPr bwMode="auto">
              <a:xfrm>
                <a:off x="3352045" y="3216920"/>
                <a:ext cx="3802012" cy="32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1500" b="1" i="0" u="none" strike="noStrike" kern="0" cap="none" spc="0" normalizeH="0" baseline="0" noProof="0">
                    <a:ln>
                      <a:noFill/>
                    </a:ln>
                    <a:solidFill>
                      <a:schemeClr val="bg1"/>
                    </a:solidFill>
                    <a:effectLst/>
                    <a:uLnTx/>
                    <a:uFillTx/>
                    <a:latin typeface="Arial Nova" panose="020B0504020202020204" pitchFamily="34" charset="0"/>
                    <a:ea typeface="Fira Sans SemiBold Italic" pitchFamily="50" charset="0"/>
                    <a:cs typeface="Clear Sans" pitchFamily="34" charset="0"/>
                  </a:rPr>
                  <a:t>Seamless Connectivity</a:t>
                </a:r>
              </a:p>
            </p:txBody>
          </p:sp>
        </p:grpSp>
        <p:pic>
          <p:nvPicPr>
            <p:cNvPr id="67" name="Graphic 66" descr="Lightbulb and gear with solid fill">
              <a:extLst>
                <a:ext uri="{FF2B5EF4-FFF2-40B4-BE49-F238E27FC236}">
                  <a16:creationId xmlns:a16="http://schemas.microsoft.com/office/drawing/2014/main" id="{444B2F80-7CED-9308-C5B0-004A377FA26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33360" y="2091738"/>
              <a:ext cx="564016" cy="564016"/>
            </a:xfrm>
            <a:prstGeom prst="rect">
              <a:avLst/>
            </a:prstGeom>
          </p:spPr>
        </p:pic>
        <p:pic>
          <p:nvPicPr>
            <p:cNvPr id="69" name="Graphic 68" descr="Connections with solid fill">
              <a:extLst>
                <a:ext uri="{FF2B5EF4-FFF2-40B4-BE49-F238E27FC236}">
                  <a16:creationId xmlns:a16="http://schemas.microsoft.com/office/drawing/2014/main" id="{C47C8172-8189-05D7-1624-99BF4DF696B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803981" y="3127929"/>
              <a:ext cx="625478" cy="625478"/>
            </a:xfrm>
            <a:prstGeom prst="rect">
              <a:avLst/>
            </a:prstGeom>
          </p:spPr>
        </p:pic>
        <p:pic>
          <p:nvPicPr>
            <p:cNvPr id="71" name="Graphic 70" descr="Eye Scan with solid fill">
              <a:extLst>
                <a:ext uri="{FF2B5EF4-FFF2-40B4-BE49-F238E27FC236}">
                  <a16:creationId xmlns:a16="http://schemas.microsoft.com/office/drawing/2014/main" id="{AC106AEC-FB54-8824-9C49-A4A43A08E59A}"/>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15714" y="4154132"/>
              <a:ext cx="584775" cy="584775"/>
            </a:xfrm>
            <a:prstGeom prst="rect">
              <a:avLst/>
            </a:prstGeom>
          </p:spPr>
        </p:pic>
        <p:pic>
          <p:nvPicPr>
            <p:cNvPr id="73" name="Graphic 72" descr="Map with pin with solid fill">
              <a:extLst>
                <a:ext uri="{FF2B5EF4-FFF2-40B4-BE49-F238E27FC236}">
                  <a16:creationId xmlns:a16="http://schemas.microsoft.com/office/drawing/2014/main" id="{A8EED1A5-F92D-8C7E-A3E7-63E2ECEBBB5B}"/>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15714" y="5202207"/>
              <a:ext cx="511175" cy="511175"/>
            </a:xfrm>
            <a:prstGeom prst="rect">
              <a:avLst/>
            </a:prstGeom>
          </p:spPr>
        </p:pic>
      </p:grpSp>
    </p:spTree>
    <p:extLst>
      <p:ext uri="{BB962C8B-B14F-4D97-AF65-F5344CB8AC3E}">
        <p14:creationId xmlns:p14="http://schemas.microsoft.com/office/powerpoint/2010/main" val="2070956367"/>
      </p:ext>
    </p:extLst>
  </p:cSld>
  <p:clrMapOvr>
    <a:masterClrMapping/>
  </p:clrMapOvr>
  <p:transition spd="slow">
    <p:push dir="u"/>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A76E239-B4EE-4B62-BCA5-91CC744C8C79}"/>
              </a:ext>
            </a:extLst>
          </p:cNvPr>
          <p:cNvSpPr txBox="1">
            <a:spLocks/>
          </p:cNvSpPr>
          <p:nvPr/>
        </p:nvSpPr>
        <p:spPr>
          <a:xfrm>
            <a:off x="431800" y="281724"/>
            <a:ext cx="11328400" cy="615539"/>
          </a:xfrm>
          <a:prstGeom prst="rect">
            <a:avLst/>
          </a:prstGeom>
        </p:spPr>
        <p:txBody>
          <a:bodyPr vert="horz" wrap="square" lIns="0" tIns="60953" rIns="121904" bIns="60953" rtlCol="0" anchor="ctr">
            <a:spAutoFit/>
          </a:bodyPr>
          <a:lstStyle>
            <a:defPPr>
              <a:defRPr lang="en-US"/>
            </a:defPPr>
            <a:lvl1pPr defTabSz="1219018">
              <a:spcBef>
                <a:spcPct val="0"/>
              </a:spcBef>
              <a:buNone/>
              <a:defRPr kumimoji="0" sz="3000" b="1" i="0" u="none" strike="noStrike" cap="all" spc="0" normalizeH="0" baseline="0">
                <a:ln>
                  <a:noFill/>
                </a:ln>
                <a:solidFill>
                  <a:schemeClr val="bg1"/>
                </a:solidFill>
                <a:effectLst/>
                <a:uLnTx/>
                <a:uFillTx/>
                <a:latin typeface="Arial Nova" panose="020B0504020202020204" pitchFamily="34" charset="0"/>
                <a:ea typeface="+mj-ea"/>
                <a:cs typeface="+mj-cs"/>
              </a:defRPr>
            </a:lvl1pPr>
          </a:lstStyle>
          <a:p>
            <a:r>
              <a:rPr lang="en-US"/>
              <a:t>Benefits/ outcomes for our client </a:t>
            </a:r>
          </a:p>
        </p:txBody>
      </p:sp>
      <p:pic>
        <p:nvPicPr>
          <p:cNvPr id="2" name="Picture 1" descr="Image result for sify logo">
            <a:extLst>
              <a:ext uri="{FF2B5EF4-FFF2-40B4-BE49-F238E27FC236}">
                <a16:creationId xmlns:a16="http://schemas.microsoft.com/office/drawing/2014/main" id="{327C17D2-C9AD-809F-FDD6-020ADEFF16E5}"/>
              </a:ext>
            </a:extLst>
          </p:cNvPr>
          <p:cNvPicPr>
            <a:picLocks noChangeAspect="1" noChangeArrowheads="1"/>
          </p:cNvPicPr>
          <p:nvPr/>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cxnSp>
        <p:nvCxnSpPr>
          <p:cNvPr id="105" name="Straight Connector 104">
            <a:extLst>
              <a:ext uri="{FF2B5EF4-FFF2-40B4-BE49-F238E27FC236}">
                <a16:creationId xmlns:a16="http://schemas.microsoft.com/office/drawing/2014/main" id="{7CECCBD1-2A1F-87C5-EE52-56A369051595}"/>
              </a:ext>
            </a:extLst>
          </p:cNvPr>
          <p:cNvCxnSpPr/>
          <p:nvPr/>
        </p:nvCxnSpPr>
        <p:spPr>
          <a:xfrm>
            <a:off x="1208088" y="3746500"/>
            <a:ext cx="9834562" cy="0"/>
          </a:xfrm>
          <a:prstGeom prst="line">
            <a:avLst/>
          </a:prstGeom>
          <a:noFill/>
          <a:ln w="6350" cap="flat" cmpd="sng" algn="ctr">
            <a:solidFill>
              <a:sysClr val="window" lastClr="FFFFFF">
                <a:lumMod val="65000"/>
              </a:sysClr>
            </a:solidFill>
            <a:prstDash val="solid"/>
            <a:miter lim="800000"/>
          </a:ln>
          <a:effectLst/>
        </p:spPr>
      </p:cxnSp>
      <p:cxnSp>
        <p:nvCxnSpPr>
          <p:cNvPr id="106" name="Straight Arrow Connector 105">
            <a:extLst>
              <a:ext uri="{FF2B5EF4-FFF2-40B4-BE49-F238E27FC236}">
                <a16:creationId xmlns:a16="http://schemas.microsoft.com/office/drawing/2014/main" id="{53926903-AA46-42F2-3270-3C76225CED80}"/>
              </a:ext>
            </a:extLst>
          </p:cNvPr>
          <p:cNvCxnSpPr>
            <a:endCxn id="142" idx="2"/>
          </p:cNvCxnSpPr>
          <p:nvPr/>
        </p:nvCxnSpPr>
        <p:spPr>
          <a:xfrm flipV="1">
            <a:off x="1970088" y="2913063"/>
            <a:ext cx="0" cy="681037"/>
          </a:xfrm>
          <a:prstGeom prst="straightConnector1">
            <a:avLst/>
          </a:prstGeom>
          <a:noFill/>
          <a:ln w="6350" cap="flat" cmpd="sng" algn="ctr">
            <a:solidFill>
              <a:sysClr val="window" lastClr="FFFFFF">
                <a:lumMod val="65000"/>
              </a:sysClr>
            </a:solidFill>
            <a:prstDash val="solid"/>
            <a:miter lim="800000"/>
            <a:tailEnd type="triangle"/>
          </a:ln>
          <a:effectLst/>
        </p:spPr>
      </p:cxnSp>
      <p:cxnSp>
        <p:nvCxnSpPr>
          <p:cNvPr id="107" name="Straight Arrow Connector 106">
            <a:extLst>
              <a:ext uri="{FF2B5EF4-FFF2-40B4-BE49-F238E27FC236}">
                <a16:creationId xmlns:a16="http://schemas.microsoft.com/office/drawing/2014/main" id="{0C663271-897F-F805-BAE4-2104186E6DBB}"/>
              </a:ext>
            </a:extLst>
          </p:cNvPr>
          <p:cNvCxnSpPr>
            <a:endCxn id="152" idx="0"/>
          </p:cNvCxnSpPr>
          <p:nvPr/>
        </p:nvCxnSpPr>
        <p:spPr>
          <a:xfrm>
            <a:off x="4124325" y="3954463"/>
            <a:ext cx="0" cy="660400"/>
          </a:xfrm>
          <a:prstGeom prst="straightConnector1">
            <a:avLst/>
          </a:prstGeom>
          <a:noFill/>
          <a:ln w="6350" cap="flat" cmpd="sng" algn="ctr">
            <a:solidFill>
              <a:sysClr val="window" lastClr="FFFFFF">
                <a:lumMod val="65000"/>
              </a:sysClr>
            </a:solidFill>
            <a:prstDash val="solid"/>
            <a:miter lim="800000"/>
            <a:tailEnd type="triangle"/>
          </a:ln>
          <a:effectLst/>
        </p:spPr>
      </p:cxnSp>
      <p:cxnSp>
        <p:nvCxnSpPr>
          <p:cNvPr id="108" name="Straight Arrow Connector 107">
            <a:extLst>
              <a:ext uri="{FF2B5EF4-FFF2-40B4-BE49-F238E27FC236}">
                <a16:creationId xmlns:a16="http://schemas.microsoft.com/office/drawing/2014/main" id="{709F8686-0DA9-6598-207F-22972377D345}"/>
              </a:ext>
            </a:extLst>
          </p:cNvPr>
          <p:cNvCxnSpPr>
            <a:endCxn id="132" idx="2"/>
          </p:cNvCxnSpPr>
          <p:nvPr/>
        </p:nvCxnSpPr>
        <p:spPr>
          <a:xfrm flipV="1">
            <a:off x="6216650" y="2909888"/>
            <a:ext cx="0" cy="684212"/>
          </a:xfrm>
          <a:prstGeom prst="straightConnector1">
            <a:avLst/>
          </a:prstGeom>
          <a:noFill/>
          <a:ln w="6350" cap="flat" cmpd="sng" algn="ctr">
            <a:solidFill>
              <a:sysClr val="window" lastClr="FFFFFF">
                <a:lumMod val="65000"/>
              </a:sysClr>
            </a:solidFill>
            <a:prstDash val="solid"/>
            <a:miter lim="800000"/>
            <a:tailEnd type="triangle"/>
          </a:ln>
          <a:effectLst/>
        </p:spPr>
      </p:cxnSp>
      <p:cxnSp>
        <p:nvCxnSpPr>
          <p:cNvPr id="109" name="Straight Arrow Connector 108">
            <a:extLst>
              <a:ext uri="{FF2B5EF4-FFF2-40B4-BE49-F238E27FC236}">
                <a16:creationId xmlns:a16="http://schemas.microsoft.com/office/drawing/2014/main" id="{F302ECAA-15D5-AE3F-CECD-EACAB72F4B7B}"/>
              </a:ext>
            </a:extLst>
          </p:cNvPr>
          <p:cNvCxnSpPr>
            <a:endCxn id="149" idx="0"/>
          </p:cNvCxnSpPr>
          <p:nvPr/>
        </p:nvCxnSpPr>
        <p:spPr>
          <a:xfrm>
            <a:off x="8172450" y="3925888"/>
            <a:ext cx="0" cy="688975"/>
          </a:xfrm>
          <a:prstGeom prst="straightConnector1">
            <a:avLst/>
          </a:prstGeom>
          <a:noFill/>
          <a:ln w="6350" cap="flat" cmpd="sng" algn="ctr">
            <a:solidFill>
              <a:sysClr val="window" lastClr="FFFFFF">
                <a:lumMod val="65000"/>
              </a:sysClr>
            </a:solidFill>
            <a:prstDash val="solid"/>
            <a:miter lim="800000"/>
            <a:tailEnd type="triangle"/>
          </a:ln>
          <a:effectLst/>
        </p:spPr>
      </p:cxnSp>
      <p:cxnSp>
        <p:nvCxnSpPr>
          <p:cNvPr id="110" name="Straight Arrow Connector 109">
            <a:extLst>
              <a:ext uri="{FF2B5EF4-FFF2-40B4-BE49-F238E27FC236}">
                <a16:creationId xmlns:a16="http://schemas.microsoft.com/office/drawing/2014/main" id="{D00ACCF2-D281-85B4-AD80-BDBE8FF451E5}"/>
              </a:ext>
            </a:extLst>
          </p:cNvPr>
          <p:cNvCxnSpPr>
            <a:endCxn id="155" idx="2"/>
          </p:cNvCxnSpPr>
          <p:nvPr/>
        </p:nvCxnSpPr>
        <p:spPr>
          <a:xfrm flipH="1" flipV="1">
            <a:off x="10204635" y="2927020"/>
            <a:ext cx="0" cy="655637"/>
          </a:xfrm>
          <a:prstGeom prst="straightConnector1">
            <a:avLst/>
          </a:prstGeom>
          <a:noFill/>
          <a:ln w="6350" cap="flat" cmpd="sng" algn="ctr">
            <a:solidFill>
              <a:sysClr val="window" lastClr="FFFFFF">
                <a:lumMod val="65000"/>
              </a:sysClr>
            </a:solidFill>
            <a:prstDash val="solid"/>
            <a:miter lim="800000"/>
            <a:tailEnd type="triangle"/>
          </a:ln>
          <a:effectLst/>
        </p:spPr>
      </p:cxnSp>
      <p:grpSp>
        <p:nvGrpSpPr>
          <p:cNvPr id="111" name="Group 110">
            <a:extLst>
              <a:ext uri="{FF2B5EF4-FFF2-40B4-BE49-F238E27FC236}">
                <a16:creationId xmlns:a16="http://schemas.microsoft.com/office/drawing/2014/main" id="{D7B9F5C0-9F57-AAB1-D012-0D38568E6D8E}"/>
              </a:ext>
            </a:extLst>
          </p:cNvPr>
          <p:cNvGrpSpPr>
            <a:grpSpLocks/>
          </p:cNvGrpSpPr>
          <p:nvPr/>
        </p:nvGrpSpPr>
        <p:grpSpPr bwMode="auto">
          <a:xfrm>
            <a:off x="882650" y="4227512"/>
            <a:ext cx="2184400" cy="930493"/>
            <a:chOff x="5408083" y="2933595"/>
            <a:chExt cx="2183905" cy="930823"/>
          </a:xfrm>
        </p:grpSpPr>
        <p:sp>
          <p:nvSpPr>
            <p:cNvPr id="112" name="TextBox 111">
              <a:extLst>
                <a:ext uri="{FF2B5EF4-FFF2-40B4-BE49-F238E27FC236}">
                  <a16:creationId xmlns:a16="http://schemas.microsoft.com/office/drawing/2014/main" id="{90B02C43-01DA-6190-67EF-26F03E356233}"/>
                </a:ext>
              </a:extLst>
            </p:cNvPr>
            <p:cNvSpPr txBox="1"/>
            <p:nvPr/>
          </p:nvSpPr>
          <p:spPr>
            <a:xfrm>
              <a:off x="5504470" y="2933595"/>
              <a:ext cx="2005415" cy="338674"/>
            </a:xfrm>
            <a:prstGeom prst="rect">
              <a:avLst/>
            </a:prstGeom>
            <a:noFill/>
          </p:spPr>
          <p:txBody>
            <a:bodyPr wrap="none">
              <a:spAutoFit/>
            </a:bodyPr>
            <a:lstStyle/>
            <a:p>
              <a:pPr algn="ctr">
                <a:defRPr/>
              </a:pPr>
              <a:r>
                <a:rPr lang="en-US" sz="1600" b="1">
                  <a:solidFill>
                    <a:schemeClr val="bg1"/>
                  </a:solidFill>
                  <a:latin typeface="Arial Nova" panose="020B0504020202020204" pitchFamily="34" charset="0"/>
                  <a:ea typeface="Fira Sans SemiBold Italic" panose="00000700000000000000" pitchFamily="50" charset="0"/>
                  <a:cs typeface="Clear Sans" panose="020B0503030202020304" pitchFamily="34" charset="0"/>
                </a:rPr>
                <a:t>Unified Operations</a:t>
              </a:r>
            </a:p>
          </p:txBody>
        </p:sp>
        <p:sp>
          <p:nvSpPr>
            <p:cNvPr id="113" name="Rectangle 112">
              <a:extLst>
                <a:ext uri="{FF2B5EF4-FFF2-40B4-BE49-F238E27FC236}">
                  <a16:creationId xmlns:a16="http://schemas.microsoft.com/office/drawing/2014/main" id="{448E90E2-01E4-B6B0-616A-8A407D902028}"/>
                </a:ext>
              </a:extLst>
            </p:cNvPr>
            <p:cNvSpPr/>
            <p:nvPr/>
          </p:nvSpPr>
          <p:spPr>
            <a:xfrm>
              <a:off x="5408083" y="3217858"/>
              <a:ext cx="2183905" cy="646560"/>
            </a:xfrm>
            <a:prstGeom prst="rect">
              <a:avLst/>
            </a:prstGeom>
          </p:spPr>
          <p:txBody>
            <a:bodyPr>
              <a:spAutoFit/>
            </a:bodyPr>
            <a:lstStyle/>
            <a:p>
              <a:pPr algn="ctr">
                <a:defRPr/>
              </a:pPr>
              <a:r>
                <a:rPr lang="en-US" sz="1200">
                  <a:solidFill>
                    <a:schemeClr val="bg1"/>
                  </a:solidFill>
                  <a:latin typeface="Arial Nova" panose="020B0504020202020204" pitchFamily="34" charset="0"/>
                  <a:ea typeface="Open Sans" panose="020B0606030504020204" pitchFamily="34" charset="0"/>
                  <a:cs typeface="Open Sans" panose="020B0606030504020204" pitchFamily="34" charset="0"/>
                </a:rPr>
                <a:t>Centralized management and orchestration across campus, branch and remote work</a:t>
              </a:r>
            </a:p>
          </p:txBody>
        </p:sp>
      </p:grpSp>
      <p:grpSp>
        <p:nvGrpSpPr>
          <p:cNvPr id="114" name="Group 113">
            <a:extLst>
              <a:ext uri="{FF2B5EF4-FFF2-40B4-BE49-F238E27FC236}">
                <a16:creationId xmlns:a16="http://schemas.microsoft.com/office/drawing/2014/main" id="{22260E1D-DD62-9B28-0E75-55E79DA0DB15}"/>
              </a:ext>
            </a:extLst>
          </p:cNvPr>
          <p:cNvGrpSpPr>
            <a:grpSpLocks/>
          </p:cNvGrpSpPr>
          <p:nvPr/>
        </p:nvGrpSpPr>
        <p:grpSpPr bwMode="auto">
          <a:xfrm>
            <a:off x="5130800" y="4227511"/>
            <a:ext cx="2184400" cy="1115159"/>
            <a:chOff x="5408083" y="2933595"/>
            <a:chExt cx="2183905" cy="1115555"/>
          </a:xfrm>
        </p:grpSpPr>
        <p:sp>
          <p:nvSpPr>
            <p:cNvPr id="115" name="TextBox 114">
              <a:extLst>
                <a:ext uri="{FF2B5EF4-FFF2-40B4-BE49-F238E27FC236}">
                  <a16:creationId xmlns:a16="http://schemas.microsoft.com/office/drawing/2014/main" id="{9840EDC6-6939-859A-7A7E-50B03824F51C}"/>
                </a:ext>
              </a:extLst>
            </p:cNvPr>
            <p:cNvSpPr txBox="1"/>
            <p:nvPr/>
          </p:nvSpPr>
          <p:spPr>
            <a:xfrm>
              <a:off x="5698325" y="2933595"/>
              <a:ext cx="1617705" cy="338674"/>
            </a:xfrm>
            <a:prstGeom prst="rect">
              <a:avLst/>
            </a:prstGeom>
            <a:noFill/>
          </p:spPr>
          <p:txBody>
            <a:bodyPr wrap="none">
              <a:spAutoFit/>
            </a:bodyPr>
            <a:lstStyle/>
            <a:p>
              <a:pPr algn="ctr">
                <a:defRPr/>
              </a:pPr>
              <a:r>
                <a:rPr lang="en-US" sz="1600" b="1">
                  <a:solidFill>
                    <a:schemeClr val="bg1"/>
                  </a:solidFill>
                  <a:latin typeface="Arial Nova" panose="020B0504020202020204" pitchFamily="34" charset="0"/>
                  <a:ea typeface="Fira Sans SemiBold Italic" panose="00000700000000000000" pitchFamily="50" charset="0"/>
                  <a:cs typeface="Clear Sans" panose="020B0503030202020304" pitchFamily="34" charset="0"/>
                </a:rPr>
                <a:t>Secure Access</a:t>
              </a:r>
            </a:p>
          </p:txBody>
        </p:sp>
        <p:sp>
          <p:nvSpPr>
            <p:cNvPr id="116" name="Rectangle 115">
              <a:extLst>
                <a:ext uri="{FF2B5EF4-FFF2-40B4-BE49-F238E27FC236}">
                  <a16:creationId xmlns:a16="http://schemas.microsoft.com/office/drawing/2014/main" id="{E3E8DCCF-1C9D-A062-AEB9-4588CA36EE53}"/>
                </a:ext>
              </a:extLst>
            </p:cNvPr>
            <p:cNvSpPr/>
            <p:nvPr/>
          </p:nvSpPr>
          <p:spPr>
            <a:xfrm>
              <a:off x="5408083" y="3217858"/>
              <a:ext cx="2183905" cy="831292"/>
            </a:xfrm>
            <a:prstGeom prst="rect">
              <a:avLst/>
            </a:prstGeom>
          </p:spPr>
          <p:txBody>
            <a:bodyPr>
              <a:spAutoFit/>
            </a:bodyPr>
            <a:lstStyle/>
            <a:p>
              <a:pPr algn="ctr">
                <a:defRPr/>
              </a:pPr>
              <a:r>
                <a:rPr lang="en-US" sz="1200">
                  <a:solidFill>
                    <a:schemeClr val="bg1"/>
                  </a:solidFill>
                  <a:latin typeface="Arial Nova" panose="020B0504020202020204" pitchFamily="34" charset="0"/>
                  <a:ea typeface="Open Sans" panose="020B0606030504020204" pitchFamily="34" charset="0"/>
                  <a:cs typeface="Open Sans" panose="020B0606030504020204" pitchFamily="34" charset="0"/>
                </a:rPr>
                <a:t>Automated and unified Dynamic Segmentation for IoT and users supports Zero Trust and SASE frameworks</a:t>
              </a:r>
            </a:p>
          </p:txBody>
        </p:sp>
      </p:grpSp>
      <p:grpSp>
        <p:nvGrpSpPr>
          <p:cNvPr id="117" name="Group 116">
            <a:extLst>
              <a:ext uri="{FF2B5EF4-FFF2-40B4-BE49-F238E27FC236}">
                <a16:creationId xmlns:a16="http://schemas.microsoft.com/office/drawing/2014/main" id="{BA47DE83-6C21-B113-5F2E-D8D3A692DBA6}"/>
              </a:ext>
            </a:extLst>
          </p:cNvPr>
          <p:cNvGrpSpPr>
            <a:grpSpLocks/>
          </p:cNvGrpSpPr>
          <p:nvPr/>
        </p:nvGrpSpPr>
        <p:grpSpPr bwMode="auto">
          <a:xfrm>
            <a:off x="9153525" y="4227512"/>
            <a:ext cx="2182813" cy="1669157"/>
            <a:chOff x="5408083" y="2933595"/>
            <a:chExt cx="2183905" cy="1669749"/>
          </a:xfrm>
        </p:grpSpPr>
        <p:sp>
          <p:nvSpPr>
            <p:cNvPr id="118" name="TextBox 117">
              <a:extLst>
                <a:ext uri="{FF2B5EF4-FFF2-40B4-BE49-F238E27FC236}">
                  <a16:creationId xmlns:a16="http://schemas.microsoft.com/office/drawing/2014/main" id="{18BD410B-9423-7B11-4DF1-609C796B9513}"/>
                </a:ext>
              </a:extLst>
            </p:cNvPr>
            <p:cNvSpPr txBox="1"/>
            <p:nvPr/>
          </p:nvSpPr>
          <p:spPr>
            <a:xfrm>
              <a:off x="5998745" y="2933595"/>
              <a:ext cx="1016876" cy="338674"/>
            </a:xfrm>
            <a:prstGeom prst="rect">
              <a:avLst/>
            </a:prstGeom>
            <a:noFill/>
          </p:spPr>
          <p:txBody>
            <a:bodyPr wrap="none">
              <a:spAutoFit/>
            </a:bodyPr>
            <a:lstStyle/>
            <a:p>
              <a:pPr algn="ctr">
                <a:defRPr/>
              </a:pPr>
              <a:r>
                <a:rPr lang="en-US" sz="1600" b="1">
                  <a:solidFill>
                    <a:schemeClr val="bg1"/>
                  </a:solidFill>
                  <a:latin typeface="Arial Nova" panose="020B0504020202020204" pitchFamily="34" charset="0"/>
                  <a:ea typeface="Fira Sans SemiBold Italic" panose="00000700000000000000" pitchFamily="50" charset="0"/>
                  <a:cs typeface="Clear Sans" panose="020B0503030202020304" pitchFamily="34" charset="0"/>
                </a:rPr>
                <a:t>Visibility</a:t>
              </a:r>
            </a:p>
          </p:txBody>
        </p:sp>
        <p:sp>
          <p:nvSpPr>
            <p:cNvPr id="119" name="Rectangle 118">
              <a:extLst>
                <a:ext uri="{FF2B5EF4-FFF2-40B4-BE49-F238E27FC236}">
                  <a16:creationId xmlns:a16="http://schemas.microsoft.com/office/drawing/2014/main" id="{EC58320C-3A4D-51F5-8029-0091FCF5B278}"/>
                </a:ext>
              </a:extLst>
            </p:cNvPr>
            <p:cNvSpPr/>
            <p:nvPr/>
          </p:nvSpPr>
          <p:spPr>
            <a:xfrm>
              <a:off x="5408083" y="3217858"/>
              <a:ext cx="2183905" cy="1385486"/>
            </a:xfrm>
            <a:prstGeom prst="rect">
              <a:avLst/>
            </a:prstGeom>
          </p:spPr>
          <p:txBody>
            <a:bodyPr>
              <a:spAutoFit/>
            </a:bodyPr>
            <a:lstStyle/>
            <a:p>
              <a:pPr algn="ctr">
                <a:defRPr/>
              </a:pPr>
              <a:r>
                <a:rPr lang="en-US" sz="1200">
                  <a:solidFill>
                    <a:schemeClr val="bg1"/>
                  </a:solidFill>
                  <a:latin typeface="Arial Nova" panose="020B0504020202020204" pitchFamily="34" charset="0"/>
                  <a:ea typeface="Open Sans" panose="020B0606030504020204" pitchFamily="34" charset="0"/>
                  <a:cs typeface="Open Sans" panose="020B0606030504020204" pitchFamily="34" charset="0"/>
                </a:rPr>
                <a:t>Instant APs has automated RF mgmt. to ensure strongest WLAN connections to all devices with granular visibility to apps for prioritization of business-critical data</a:t>
              </a:r>
            </a:p>
            <a:p>
              <a:pPr algn="ctr">
                <a:defRPr/>
              </a:pPr>
              <a:endParaRPr lang="en-US" sz="1200" b="1">
                <a:solidFill>
                  <a:schemeClr val="bg1"/>
                </a:solidFill>
                <a:latin typeface="Arial Nova" panose="020B0504020202020204" pitchFamily="34" charset="0"/>
                <a:ea typeface="Open Sans" panose="020B0606030504020204" pitchFamily="34" charset="0"/>
                <a:cs typeface="Open Sans" panose="020B0606030504020204" pitchFamily="34" charset="0"/>
              </a:endParaRPr>
            </a:p>
          </p:txBody>
        </p:sp>
      </p:grpSp>
      <p:grpSp>
        <p:nvGrpSpPr>
          <p:cNvPr id="120" name="Group 119">
            <a:extLst>
              <a:ext uri="{FF2B5EF4-FFF2-40B4-BE49-F238E27FC236}">
                <a16:creationId xmlns:a16="http://schemas.microsoft.com/office/drawing/2014/main" id="{DFB39305-490F-D6AA-2435-A8DD8D3E8063}"/>
              </a:ext>
            </a:extLst>
          </p:cNvPr>
          <p:cNvGrpSpPr>
            <a:grpSpLocks/>
          </p:cNvGrpSpPr>
          <p:nvPr/>
        </p:nvGrpSpPr>
        <p:grpSpPr bwMode="auto">
          <a:xfrm>
            <a:off x="2941876" y="2208212"/>
            <a:ext cx="2393476" cy="1299825"/>
            <a:chOff x="5309846" y="2933595"/>
            <a:chExt cx="2394674" cy="1300286"/>
          </a:xfrm>
        </p:grpSpPr>
        <p:sp>
          <p:nvSpPr>
            <p:cNvPr id="121" name="TextBox 120">
              <a:extLst>
                <a:ext uri="{FF2B5EF4-FFF2-40B4-BE49-F238E27FC236}">
                  <a16:creationId xmlns:a16="http://schemas.microsoft.com/office/drawing/2014/main" id="{A8106A4C-CDD3-B19C-02F9-9DC33382F241}"/>
                </a:ext>
              </a:extLst>
            </p:cNvPr>
            <p:cNvSpPr txBox="1"/>
            <p:nvPr/>
          </p:nvSpPr>
          <p:spPr>
            <a:xfrm>
              <a:off x="5309846" y="2933595"/>
              <a:ext cx="2394674" cy="338674"/>
            </a:xfrm>
            <a:prstGeom prst="rect">
              <a:avLst/>
            </a:prstGeom>
            <a:noFill/>
          </p:spPr>
          <p:txBody>
            <a:bodyPr wrap="none">
              <a:spAutoFit/>
            </a:bodyPr>
            <a:lstStyle/>
            <a:p>
              <a:pPr algn="ctr">
                <a:defRPr/>
              </a:pPr>
              <a:r>
                <a:rPr lang="en-US" sz="1600" b="1">
                  <a:solidFill>
                    <a:schemeClr val="bg1"/>
                  </a:solidFill>
                  <a:latin typeface="Arial Nova" panose="020B0504020202020204" pitchFamily="34" charset="0"/>
                  <a:ea typeface="Fira Sans SemiBold Italic" panose="00000700000000000000" pitchFamily="50" charset="0"/>
                  <a:cs typeface="Clear Sans" panose="020B0503030202020304" pitchFamily="34" charset="0"/>
                </a:rPr>
                <a:t>Seamless Connectivity</a:t>
              </a:r>
            </a:p>
          </p:txBody>
        </p:sp>
        <p:sp>
          <p:nvSpPr>
            <p:cNvPr id="122" name="Rectangle 121">
              <a:extLst>
                <a:ext uri="{FF2B5EF4-FFF2-40B4-BE49-F238E27FC236}">
                  <a16:creationId xmlns:a16="http://schemas.microsoft.com/office/drawing/2014/main" id="{3C0272F9-3EBF-3643-336A-831A5F4DA261}"/>
                </a:ext>
              </a:extLst>
            </p:cNvPr>
            <p:cNvSpPr/>
            <p:nvPr/>
          </p:nvSpPr>
          <p:spPr>
            <a:xfrm>
              <a:off x="5408083" y="3217858"/>
              <a:ext cx="2183905" cy="1016023"/>
            </a:xfrm>
            <a:prstGeom prst="rect">
              <a:avLst/>
            </a:prstGeom>
          </p:spPr>
          <p:txBody>
            <a:bodyPr>
              <a:spAutoFit/>
            </a:bodyPr>
            <a:lstStyle/>
            <a:p>
              <a:pPr algn="ctr">
                <a:defRPr/>
              </a:pPr>
              <a:r>
                <a:rPr lang="en-US" sz="1200">
                  <a:solidFill>
                    <a:schemeClr val="bg1"/>
                  </a:solidFill>
                  <a:latin typeface="Arial Nova" panose="020B0504020202020204" pitchFamily="34" charset="0"/>
                  <a:ea typeface="Open Sans" panose="020B0606030504020204" pitchFamily="34" charset="0"/>
                  <a:cs typeface="Open Sans" panose="020B0606030504020204" pitchFamily="34" charset="0"/>
                </a:rPr>
                <a:t>Application assurance and live upgrades for Clustering environment  for high performance and business continuity</a:t>
              </a:r>
            </a:p>
          </p:txBody>
        </p:sp>
      </p:grpSp>
      <p:grpSp>
        <p:nvGrpSpPr>
          <p:cNvPr id="123" name="Group 122">
            <a:extLst>
              <a:ext uri="{FF2B5EF4-FFF2-40B4-BE49-F238E27FC236}">
                <a16:creationId xmlns:a16="http://schemas.microsoft.com/office/drawing/2014/main" id="{79A2DD06-840F-4983-2889-C17393F61569}"/>
              </a:ext>
            </a:extLst>
          </p:cNvPr>
          <p:cNvGrpSpPr>
            <a:grpSpLocks/>
          </p:cNvGrpSpPr>
          <p:nvPr/>
        </p:nvGrpSpPr>
        <p:grpSpPr bwMode="auto">
          <a:xfrm>
            <a:off x="7061200" y="2208212"/>
            <a:ext cx="2184400" cy="930493"/>
            <a:chOff x="5408083" y="2933595"/>
            <a:chExt cx="2183905" cy="930823"/>
          </a:xfrm>
        </p:grpSpPr>
        <p:sp>
          <p:nvSpPr>
            <p:cNvPr id="124" name="TextBox 123">
              <a:extLst>
                <a:ext uri="{FF2B5EF4-FFF2-40B4-BE49-F238E27FC236}">
                  <a16:creationId xmlns:a16="http://schemas.microsoft.com/office/drawing/2014/main" id="{6DCEBA6E-22FE-66C9-5C97-CC91E0C1C3E0}"/>
                </a:ext>
              </a:extLst>
            </p:cNvPr>
            <p:cNvSpPr txBox="1"/>
            <p:nvPr/>
          </p:nvSpPr>
          <p:spPr>
            <a:xfrm>
              <a:off x="5943690" y="2933595"/>
              <a:ext cx="1126978" cy="338674"/>
            </a:xfrm>
            <a:prstGeom prst="rect">
              <a:avLst/>
            </a:prstGeom>
            <a:noFill/>
          </p:spPr>
          <p:txBody>
            <a:bodyPr wrap="none">
              <a:spAutoFit/>
            </a:bodyPr>
            <a:lstStyle/>
            <a:p>
              <a:pPr algn="ctr">
                <a:defRPr/>
              </a:pPr>
              <a:r>
                <a:rPr lang="en-US" altLang="en-US" sz="1600" b="1" kern="0">
                  <a:solidFill>
                    <a:schemeClr val="bg1"/>
                  </a:solidFill>
                  <a:latin typeface="Arial Nova" panose="020B0504020202020204" pitchFamily="34" charset="0"/>
                </a:rPr>
                <a:t>Flexibility</a:t>
              </a:r>
              <a:endParaRPr lang="en-US" sz="1600" b="1">
                <a:solidFill>
                  <a:schemeClr val="bg1"/>
                </a:solidFill>
                <a:latin typeface="Arial Nova" panose="020B0504020202020204" pitchFamily="34" charset="0"/>
                <a:ea typeface="Fira Sans SemiBold Italic" panose="00000700000000000000" pitchFamily="50" charset="0"/>
                <a:cs typeface="Clear Sans" panose="020B0503030202020304" pitchFamily="34" charset="0"/>
              </a:endParaRPr>
            </a:p>
          </p:txBody>
        </p:sp>
        <p:sp>
          <p:nvSpPr>
            <p:cNvPr id="125" name="Rectangle 124">
              <a:extLst>
                <a:ext uri="{FF2B5EF4-FFF2-40B4-BE49-F238E27FC236}">
                  <a16:creationId xmlns:a16="http://schemas.microsoft.com/office/drawing/2014/main" id="{F66D62B0-B588-8FBB-F63F-29355EB29396}"/>
                </a:ext>
              </a:extLst>
            </p:cNvPr>
            <p:cNvSpPr/>
            <p:nvPr/>
          </p:nvSpPr>
          <p:spPr>
            <a:xfrm>
              <a:off x="5408083" y="3217858"/>
              <a:ext cx="2183905" cy="646560"/>
            </a:xfrm>
            <a:prstGeom prst="rect">
              <a:avLst/>
            </a:prstGeom>
          </p:spPr>
          <p:txBody>
            <a:bodyPr>
              <a:spAutoFit/>
            </a:bodyPr>
            <a:lstStyle/>
            <a:p>
              <a:pPr algn="ctr">
                <a:defRPr/>
              </a:pPr>
              <a:r>
                <a:rPr lang="en-US" sz="1200">
                  <a:solidFill>
                    <a:schemeClr val="bg1"/>
                  </a:solidFill>
                  <a:latin typeface="Arial Nova" panose="020B0504020202020204" pitchFamily="34" charset="0"/>
                  <a:ea typeface="Open Sans" panose="020B0606030504020204" pitchFamily="34" charset="0"/>
                  <a:cs typeface="Open Sans" panose="020B0606030504020204" pitchFamily="34" charset="0"/>
                </a:rPr>
                <a:t>Rapid scale, on-demand connectivity, consumption-based commercial models</a:t>
              </a:r>
            </a:p>
          </p:txBody>
        </p:sp>
      </p:grpSp>
      <p:sp>
        <p:nvSpPr>
          <p:cNvPr id="126" name="Oval 125">
            <a:extLst>
              <a:ext uri="{FF2B5EF4-FFF2-40B4-BE49-F238E27FC236}">
                <a16:creationId xmlns:a16="http://schemas.microsoft.com/office/drawing/2014/main" id="{B6CFA0B7-AE02-E741-1A63-8275E9ABC77A}"/>
              </a:ext>
            </a:extLst>
          </p:cNvPr>
          <p:cNvSpPr/>
          <p:nvPr/>
        </p:nvSpPr>
        <p:spPr>
          <a:xfrm>
            <a:off x="1814513" y="3563938"/>
            <a:ext cx="352425" cy="352425"/>
          </a:xfrm>
          <a:prstGeom prst="ellipse">
            <a:avLst/>
          </a:prstGeom>
          <a:solidFill>
            <a:srgbClr val="4472C4">
              <a:lumMod val="40000"/>
              <a:lumOff val="60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Nova" panose="020B0504020202020204" pitchFamily="34" charset="0"/>
            </a:endParaRPr>
          </a:p>
        </p:txBody>
      </p:sp>
      <p:sp>
        <p:nvSpPr>
          <p:cNvPr id="127" name="Oval 126">
            <a:extLst>
              <a:ext uri="{FF2B5EF4-FFF2-40B4-BE49-F238E27FC236}">
                <a16:creationId xmlns:a16="http://schemas.microsoft.com/office/drawing/2014/main" id="{175CC0D8-E194-33AB-8A98-4318467E4D7A}"/>
              </a:ext>
            </a:extLst>
          </p:cNvPr>
          <p:cNvSpPr/>
          <p:nvPr/>
        </p:nvSpPr>
        <p:spPr>
          <a:xfrm>
            <a:off x="3962400" y="3563938"/>
            <a:ext cx="352425" cy="352425"/>
          </a:xfrm>
          <a:prstGeom prst="ellipse">
            <a:avLst/>
          </a:prstGeom>
          <a:solidFill>
            <a:srgbClr val="4472C4">
              <a:lumMod val="60000"/>
              <a:lumOff val="40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Nova" panose="020B0504020202020204" pitchFamily="34" charset="0"/>
            </a:endParaRPr>
          </a:p>
        </p:txBody>
      </p:sp>
      <p:sp>
        <p:nvSpPr>
          <p:cNvPr id="128" name="Oval 127">
            <a:extLst>
              <a:ext uri="{FF2B5EF4-FFF2-40B4-BE49-F238E27FC236}">
                <a16:creationId xmlns:a16="http://schemas.microsoft.com/office/drawing/2014/main" id="{136EFF95-0463-BC1C-6E48-4ADC67ED19F6}"/>
              </a:ext>
            </a:extLst>
          </p:cNvPr>
          <p:cNvSpPr/>
          <p:nvPr/>
        </p:nvSpPr>
        <p:spPr>
          <a:xfrm>
            <a:off x="6053138" y="3563938"/>
            <a:ext cx="354012" cy="352425"/>
          </a:xfrm>
          <a:prstGeom prst="ellipse">
            <a:avLst/>
          </a:prstGeom>
          <a:solidFill>
            <a:srgbClr val="4472C4"/>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Nova" panose="020B0504020202020204" pitchFamily="34" charset="0"/>
            </a:endParaRPr>
          </a:p>
        </p:txBody>
      </p:sp>
      <p:sp>
        <p:nvSpPr>
          <p:cNvPr id="129" name="Oval 128">
            <a:extLst>
              <a:ext uri="{FF2B5EF4-FFF2-40B4-BE49-F238E27FC236}">
                <a16:creationId xmlns:a16="http://schemas.microsoft.com/office/drawing/2014/main" id="{4A60813C-BF3B-6B54-FEB5-76CD57027CB7}"/>
              </a:ext>
            </a:extLst>
          </p:cNvPr>
          <p:cNvSpPr/>
          <p:nvPr/>
        </p:nvSpPr>
        <p:spPr>
          <a:xfrm>
            <a:off x="7996238" y="3563938"/>
            <a:ext cx="352425" cy="352425"/>
          </a:xfrm>
          <a:prstGeom prst="ellipse">
            <a:avLst/>
          </a:prstGeom>
          <a:solidFill>
            <a:srgbClr val="4472C4">
              <a:lumMod val="75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Nova" panose="020B0504020202020204" pitchFamily="34" charset="0"/>
            </a:endParaRPr>
          </a:p>
        </p:txBody>
      </p:sp>
      <p:sp>
        <p:nvSpPr>
          <p:cNvPr id="130" name="Oval 129">
            <a:extLst>
              <a:ext uri="{FF2B5EF4-FFF2-40B4-BE49-F238E27FC236}">
                <a16:creationId xmlns:a16="http://schemas.microsoft.com/office/drawing/2014/main" id="{530B69BA-F78F-362D-1D4B-461C6481421B}"/>
              </a:ext>
            </a:extLst>
          </p:cNvPr>
          <p:cNvSpPr/>
          <p:nvPr/>
        </p:nvSpPr>
        <p:spPr>
          <a:xfrm>
            <a:off x="10040938" y="3563938"/>
            <a:ext cx="352425" cy="352425"/>
          </a:xfrm>
          <a:prstGeom prst="ellipse">
            <a:avLst/>
          </a:prstGeom>
          <a:solidFill>
            <a:srgbClr val="4472C4">
              <a:lumMod val="50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Nova" panose="020B0504020202020204" pitchFamily="34" charset="0"/>
            </a:endParaRPr>
          </a:p>
        </p:txBody>
      </p:sp>
      <p:sp>
        <p:nvSpPr>
          <p:cNvPr id="132" name="Rounded Rectangle 24">
            <a:extLst>
              <a:ext uri="{FF2B5EF4-FFF2-40B4-BE49-F238E27FC236}">
                <a16:creationId xmlns:a16="http://schemas.microsoft.com/office/drawing/2014/main" id="{FFDDEA2D-2CA7-4865-0DCE-C54573A8AD82}"/>
              </a:ext>
            </a:extLst>
          </p:cNvPr>
          <p:cNvSpPr/>
          <p:nvPr/>
        </p:nvSpPr>
        <p:spPr bwMode="auto">
          <a:xfrm>
            <a:off x="5662613" y="1800225"/>
            <a:ext cx="1109662" cy="1109663"/>
          </a:xfrm>
          <a:prstGeom prst="roundRect">
            <a:avLst/>
          </a:prstGeom>
          <a:solidFill>
            <a:srgbClr val="4472C4"/>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Nova" panose="020B0504020202020204" pitchFamily="34" charset="0"/>
            </a:endParaRPr>
          </a:p>
        </p:txBody>
      </p:sp>
      <p:grpSp>
        <p:nvGrpSpPr>
          <p:cNvPr id="141" name="Group 140">
            <a:extLst>
              <a:ext uri="{FF2B5EF4-FFF2-40B4-BE49-F238E27FC236}">
                <a16:creationId xmlns:a16="http://schemas.microsoft.com/office/drawing/2014/main" id="{E5093355-2D20-3ED7-3674-108B0654B0A9}"/>
              </a:ext>
            </a:extLst>
          </p:cNvPr>
          <p:cNvGrpSpPr>
            <a:grpSpLocks/>
          </p:cNvGrpSpPr>
          <p:nvPr/>
        </p:nvGrpSpPr>
        <p:grpSpPr bwMode="auto">
          <a:xfrm>
            <a:off x="1414463" y="1803400"/>
            <a:ext cx="1111250" cy="1109663"/>
            <a:chOff x="1415041" y="1802860"/>
            <a:chExt cx="1110386" cy="1110386"/>
          </a:xfrm>
        </p:grpSpPr>
        <p:sp>
          <p:nvSpPr>
            <p:cNvPr id="142" name="Rounded Rectangle 18">
              <a:extLst>
                <a:ext uri="{FF2B5EF4-FFF2-40B4-BE49-F238E27FC236}">
                  <a16:creationId xmlns:a16="http://schemas.microsoft.com/office/drawing/2014/main" id="{1EEA5DD1-0900-990D-0BC3-0D3A5F023E23}"/>
                </a:ext>
              </a:extLst>
            </p:cNvPr>
            <p:cNvSpPr/>
            <p:nvPr/>
          </p:nvSpPr>
          <p:spPr>
            <a:xfrm>
              <a:off x="1415041" y="1802860"/>
              <a:ext cx="1110386" cy="1110386"/>
            </a:xfrm>
            <a:prstGeom prst="roundRect">
              <a:avLst/>
            </a:prstGeom>
            <a:solidFill>
              <a:srgbClr val="4472C4">
                <a:lumMod val="40000"/>
                <a:lumOff val="60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Nova" panose="020B0504020202020204" pitchFamily="34" charset="0"/>
              </a:endParaRPr>
            </a:p>
          </p:txBody>
        </p:sp>
        <p:grpSp>
          <p:nvGrpSpPr>
            <p:cNvPr id="143" name="Group 142">
              <a:extLst>
                <a:ext uri="{FF2B5EF4-FFF2-40B4-BE49-F238E27FC236}">
                  <a16:creationId xmlns:a16="http://schemas.microsoft.com/office/drawing/2014/main" id="{4639B631-497B-C884-933F-572528C1FF0A}"/>
                </a:ext>
              </a:extLst>
            </p:cNvPr>
            <p:cNvGrpSpPr/>
            <p:nvPr/>
          </p:nvGrpSpPr>
          <p:grpSpPr>
            <a:xfrm>
              <a:off x="1713356" y="2100099"/>
              <a:ext cx="492768" cy="492769"/>
              <a:chOff x="2522538" y="2108200"/>
              <a:chExt cx="376238" cy="376238"/>
            </a:xfrm>
            <a:solidFill>
              <a:sysClr val="window" lastClr="FFFFFF"/>
            </a:solidFill>
          </p:grpSpPr>
          <p:sp>
            <p:nvSpPr>
              <p:cNvPr id="144" name="Freeform 54">
                <a:extLst>
                  <a:ext uri="{FF2B5EF4-FFF2-40B4-BE49-F238E27FC236}">
                    <a16:creationId xmlns:a16="http://schemas.microsoft.com/office/drawing/2014/main" id="{41FC1DFB-0FBD-2586-4DCC-AAB9BBD4FD0D}"/>
                  </a:ext>
                </a:extLst>
              </p:cNvPr>
              <p:cNvSpPr>
                <a:spLocks/>
              </p:cNvSpPr>
              <p:nvPr/>
            </p:nvSpPr>
            <p:spPr bwMode="auto">
              <a:xfrm>
                <a:off x="2522538" y="2319338"/>
                <a:ext cx="163513" cy="71438"/>
              </a:xfrm>
              <a:custGeom>
                <a:avLst/>
                <a:gdLst>
                  <a:gd name="T0" fmla="*/ 3 w 28"/>
                  <a:gd name="T1" fmla="*/ 10 h 12"/>
                  <a:gd name="T2" fmla="*/ 10 w 28"/>
                  <a:gd name="T3" fmla="*/ 12 h 12"/>
                  <a:gd name="T4" fmla="*/ 28 w 28"/>
                  <a:gd name="T5" fmla="*/ 8 h 12"/>
                  <a:gd name="T6" fmla="*/ 5 w 28"/>
                  <a:gd name="T7" fmla="*/ 1 h 12"/>
                  <a:gd name="T8" fmla="*/ 2 w 28"/>
                  <a:gd name="T9" fmla="*/ 1 h 12"/>
                  <a:gd name="T10" fmla="*/ 0 w 28"/>
                  <a:gd name="T11" fmla="*/ 5 h 12"/>
                  <a:gd name="T12" fmla="*/ 0 w 28"/>
                  <a:gd name="T13" fmla="*/ 6 h 12"/>
                  <a:gd name="T14" fmla="*/ 3 w 28"/>
                  <a:gd name="T15" fmla="*/ 10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2">
                    <a:moveTo>
                      <a:pt x="3" y="10"/>
                    </a:moveTo>
                    <a:cubicBezTo>
                      <a:pt x="10" y="12"/>
                      <a:pt x="10" y="12"/>
                      <a:pt x="10" y="12"/>
                    </a:cubicBezTo>
                    <a:cubicBezTo>
                      <a:pt x="28" y="8"/>
                      <a:pt x="28" y="8"/>
                      <a:pt x="28" y="8"/>
                    </a:cubicBezTo>
                    <a:cubicBezTo>
                      <a:pt x="5" y="1"/>
                      <a:pt x="5" y="1"/>
                      <a:pt x="5" y="1"/>
                    </a:cubicBezTo>
                    <a:cubicBezTo>
                      <a:pt x="4" y="0"/>
                      <a:pt x="3" y="1"/>
                      <a:pt x="2" y="1"/>
                    </a:cubicBezTo>
                    <a:cubicBezTo>
                      <a:pt x="1" y="2"/>
                      <a:pt x="0" y="3"/>
                      <a:pt x="0" y="5"/>
                    </a:cubicBezTo>
                    <a:cubicBezTo>
                      <a:pt x="0" y="6"/>
                      <a:pt x="0" y="6"/>
                      <a:pt x="0" y="6"/>
                    </a:cubicBezTo>
                    <a:cubicBezTo>
                      <a:pt x="0" y="8"/>
                      <a:pt x="1" y="9"/>
                      <a:pt x="3" y="10"/>
                    </a:cubicBezTo>
                    <a:close/>
                  </a:path>
                </a:pathLst>
              </a:custGeom>
              <a:grpFill/>
              <a:ln>
                <a:noFill/>
              </a:ln>
              <a:extLst>
                <a:ext uri="{91240B29-F687-4f45-9708-019B960494DF}"/>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chemeClr val="bg1"/>
                  </a:solidFill>
                  <a:effectLst/>
                  <a:uLnTx/>
                  <a:uFillTx/>
                  <a:latin typeface="Arial Nova" panose="020B0504020202020204" pitchFamily="34" charset="0"/>
                </a:endParaRPr>
              </a:p>
            </p:txBody>
          </p:sp>
          <p:sp>
            <p:nvSpPr>
              <p:cNvPr id="145" name="Freeform 55">
                <a:extLst>
                  <a:ext uri="{FF2B5EF4-FFF2-40B4-BE49-F238E27FC236}">
                    <a16:creationId xmlns:a16="http://schemas.microsoft.com/office/drawing/2014/main" id="{0488ED07-7D02-69D7-3888-04FCF27C3C87}"/>
                  </a:ext>
                </a:extLst>
              </p:cNvPr>
              <p:cNvSpPr>
                <a:spLocks/>
              </p:cNvSpPr>
              <p:nvPr/>
            </p:nvSpPr>
            <p:spPr bwMode="auto">
              <a:xfrm>
                <a:off x="2774950" y="2425700"/>
                <a:ext cx="123825" cy="58738"/>
              </a:xfrm>
              <a:custGeom>
                <a:avLst/>
                <a:gdLst>
                  <a:gd name="T0" fmla="*/ 18 w 21"/>
                  <a:gd name="T1" fmla="*/ 0 h 10"/>
                  <a:gd name="T2" fmla="*/ 18 w 21"/>
                  <a:gd name="T3" fmla="*/ 0 h 10"/>
                  <a:gd name="T4" fmla="*/ 0 w 21"/>
                  <a:gd name="T5" fmla="*/ 5 h 10"/>
                  <a:gd name="T6" fmla="*/ 16 w 21"/>
                  <a:gd name="T7" fmla="*/ 10 h 10"/>
                  <a:gd name="T8" fmla="*/ 19 w 21"/>
                  <a:gd name="T9" fmla="*/ 9 h 10"/>
                  <a:gd name="T10" fmla="*/ 21 w 21"/>
                  <a:gd name="T11" fmla="*/ 6 h 10"/>
                  <a:gd name="T12" fmla="*/ 21 w 21"/>
                  <a:gd name="T13" fmla="*/ 4 h 10"/>
                  <a:gd name="T14" fmla="*/ 18 w 21"/>
                  <a:gd name="T15" fmla="*/ 0 h 1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1" h="10">
                    <a:moveTo>
                      <a:pt x="18" y="0"/>
                    </a:moveTo>
                    <a:cubicBezTo>
                      <a:pt x="18" y="0"/>
                      <a:pt x="18" y="0"/>
                      <a:pt x="18" y="0"/>
                    </a:cubicBezTo>
                    <a:cubicBezTo>
                      <a:pt x="0" y="5"/>
                      <a:pt x="0" y="5"/>
                      <a:pt x="0" y="5"/>
                    </a:cubicBezTo>
                    <a:cubicBezTo>
                      <a:pt x="16" y="10"/>
                      <a:pt x="16" y="10"/>
                      <a:pt x="16" y="10"/>
                    </a:cubicBezTo>
                    <a:cubicBezTo>
                      <a:pt x="17" y="10"/>
                      <a:pt x="18" y="10"/>
                      <a:pt x="19" y="9"/>
                    </a:cubicBezTo>
                    <a:cubicBezTo>
                      <a:pt x="20" y="8"/>
                      <a:pt x="21" y="7"/>
                      <a:pt x="21" y="6"/>
                    </a:cubicBezTo>
                    <a:cubicBezTo>
                      <a:pt x="21" y="4"/>
                      <a:pt x="21" y="4"/>
                      <a:pt x="21" y="4"/>
                    </a:cubicBezTo>
                    <a:cubicBezTo>
                      <a:pt x="21" y="2"/>
                      <a:pt x="20" y="1"/>
                      <a:pt x="18" y="0"/>
                    </a:cubicBezTo>
                    <a:close/>
                  </a:path>
                </a:pathLst>
              </a:custGeom>
              <a:grpFill/>
              <a:ln>
                <a:noFill/>
              </a:ln>
              <a:extLst>
                <a:ext uri="{91240B29-F687-4f45-9708-019B960494DF}"/>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chemeClr val="bg1"/>
                  </a:solidFill>
                  <a:effectLst/>
                  <a:uLnTx/>
                  <a:uFillTx/>
                  <a:latin typeface="Arial Nova" panose="020B0504020202020204" pitchFamily="34" charset="0"/>
                </a:endParaRPr>
              </a:p>
            </p:txBody>
          </p:sp>
          <p:sp>
            <p:nvSpPr>
              <p:cNvPr id="146" name="Freeform 56">
                <a:extLst>
                  <a:ext uri="{FF2B5EF4-FFF2-40B4-BE49-F238E27FC236}">
                    <a16:creationId xmlns:a16="http://schemas.microsoft.com/office/drawing/2014/main" id="{4A0EFF56-55EF-C6D7-CD06-B9AB26A13714}"/>
                  </a:ext>
                </a:extLst>
              </p:cNvPr>
              <p:cNvSpPr>
                <a:spLocks/>
              </p:cNvSpPr>
              <p:nvPr/>
            </p:nvSpPr>
            <p:spPr bwMode="auto">
              <a:xfrm>
                <a:off x="2522538" y="2343150"/>
                <a:ext cx="376238" cy="141288"/>
              </a:xfrm>
              <a:custGeom>
                <a:avLst/>
                <a:gdLst>
                  <a:gd name="T0" fmla="*/ 62 w 64"/>
                  <a:gd name="T1" fmla="*/ 1 h 24"/>
                  <a:gd name="T2" fmla="*/ 60 w 64"/>
                  <a:gd name="T3" fmla="*/ 0 h 24"/>
                  <a:gd name="T4" fmla="*/ 59 w 64"/>
                  <a:gd name="T5" fmla="*/ 0 h 24"/>
                  <a:gd name="T6" fmla="*/ 3 w 64"/>
                  <a:gd name="T7" fmla="*/ 14 h 24"/>
                  <a:gd name="T8" fmla="*/ 0 w 64"/>
                  <a:gd name="T9" fmla="*/ 18 h 24"/>
                  <a:gd name="T10" fmla="*/ 0 w 64"/>
                  <a:gd name="T11" fmla="*/ 20 h 24"/>
                  <a:gd name="T12" fmla="*/ 2 w 64"/>
                  <a:gd name="T13" fmla="*/ 23 h 24"/>
                  <a:gd name="T14" fmla="*/ 4 w 64"/>
                  <a:gd name="T15" fmla="*/ 24 h 24"/>
                  <a:gd name="T16" fmla="*/ 5 w 64"/>
                  <a:gd name="T17" fmla="*/ 24 h 24"/>
                  <a:gd name="T18" fmla="*/ 61 w 64"/>
                  <a:gd name="T19" fmla="*/ 10 h 24"/>
                  <a:gd name="T20" fmla="*/ 64 w 64"/>
                  <a:gd name="T21" fmla="*/ 6 h 24"/>
                  <a:gd name="T22" fmla="*/ 64 w 64"/>
                  <a:gd name="T23" fmla="*/ 4 h 24"/>
                  <a:gd name="T24" fmla="*/ 62 w 64"/>
                  <a:gd name="T25" fmla="*/ 1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4" h="24">
                    <a:moveTo>
                      <a:pt x="62" y="1"/>
                    </a:moveTo>
                    <a:cubicBezTo>
                      <a:pt x="62" y="1"/>
                      <a:pt x="61" y="0"/>
                      <a:pt x="60" y="0"/>
                    </a:cubicBezTo>
                    <a:cubicBezTo>
                      <a:pt x="59" y="0"/>
                      <a:pt x="59" y="0"/>
                      <a:pt x="59" y="0"/>
                    </a:cubicBezTo>
                    <a:cubicBezTo>
                      <a:pt x="3" y="14"/>
                      <a:pt x="3" y="14"/>
                      <a:pt x="3" y="14"/>
                    </a:cubicBezTo>
                    <a:cubicBezTo>
                      <a:pt x="1" y="15"/>
                      <a:pt x="0" y="16"/>
                      <a:pt x="0" y="18"/>
                    </a:cubicBezTo>
                    <a:cubicBezTo>
                      <a:pt x="0" y="20"/>
                      <a:pt x="0" y="20"/>
                      <a:pt x="0" y="20"/>
                    </a:cubicBezTo>
                    <a:cubicBezTo>
                      <a:pt x="0" y="21"/>
                      <a:pt x="1" y="22"/>
                      <a:pt x="2" y="23"/>
                    </a:cubicBezTo>
                    <a:cubicBezTo>
                      <a:pt x="2" y="24"/>
                      <a:pt x="3" y="24"/>
                      <a:pt x="4" y="24"/>
                    </a:cubicBezTo>
                    <a:cubicBezTo>
                      <a:pt x="5" y="24"/>
                      <a:pt x="5" y="24"/>
                      <a:pt x="5" y="24"/>
                    </a:cubicBezTo>
                    <a:cubicBezTo>
                      <a:pt x="61" y="10"/>
                      <a:pt x="61" y="10"/>
                      <a:pt x="61" y="10"/>
                    </a:cubicBezTo>
                    <a:cubicBezTo>
                      <a:pt x="63" y="9"/>
                      <a:pt x="64" y="8"/>
                      <a:pt x="64" y="6"/>
                    </a:cubicBezTo>
                    <a:cubicBezTo>
                      <a:pt x="64" y="4"/>
                      <a:pt x="64" y="4"/>
                      <a:pt x="64" y="4"/>
                    </a:cubicBezTo>
                    <a:cubicBezTo>
                      <a:pt x="64" y="3"/>
                      <a:pt x="63" y="2"/>
                      <a:pt x="62" y="1"/>
                    </a:cubicBezTo>
                    <a:close/>
                  </a:path>
                </a:pathLst>
              </a:custGeom>
              <a:grpFill/>
              <a:ln>
                <a:noFill/>
              </a:ln>
              <a:extLst>
                <a:ext uri="{91240B29-F687-4f45-9708-019B960494DF}"/>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chemeClr val="bg1"/>
                  </a:solidFill>
                  <a:effectLst/>
                  <a:uLnTx/>
                  <a:uFillTx/>
                  <a:latin typeface="Arial Nova" panose="020B0504020202020204" pitchFamily="34" charset="0"/>
                </a:endParaRPr>
              </a:p>
            </p:txBody>
          </p:sp>
          <p:sp>
            <p:nvSpPr>
              <p:cNvPr id="147" name="Freeform 57">
                <a:extLst>
                  <a:ext uri="{FF2B5EF4-FFF2-40B4-BE49-F238E27FC236}">
                    <a16:creationId xmlns:a16="http://schemas.microsoft.com/office/drawing/2014/main" id="{C749A23C-B23A-3C72-E5C5-5F192BD37C8C}"/>
                  </a:ext>
                </a:extLst>
              </p:cNvPr>
              <p:cNvSpPr>
                <a:spLocks noEditPoints="1"/>
              </p:cNvSpPr>
              <p:nvPr/>
            </p:nvSpPr>
            <p:spPr bwMode="auto">
              <a:xfrm>
                <a:off x="2605088" y="2108200"/>
                <a:ext cx="217488" cy="258763"/>
              </a:xfrm>
              <a:custGeom>
                <a:avLst/>
                <a:gdLst>
                  <a:gd name="T0" fmla="*/ 8 w 37"/>
                  <a:gd name="T1" fmla="*/ 32 h 44"/>
                  <a:gd name="T2" fmla="*/ 31 w 37"/>
                  <a:gd name="T3" fmla="*/ 35 h 44"/>
                  <a:gd name="T4" fmla="*/ 20 w 37"/>
                  <a:gd name="T5" fmla="*/ 0 h 44"/>
                  <a:gd name="T6" fmla="*/ 8 w 37"/>
                  <a:gd name="T7" fmla="*/ 32 h 44"/>
                  <a:gd name="T8" fmla="*/ 15 w 37"/>
                  <a:gd name="T9" fmla="*/ 28 h 44"/>
                  <a:gd name="T10" fmla="*/ 21 w 37"/>
                  <a:gd name="T11" fmla="*/ 16 h 44"/>
                  <a:gd name="T12" fmla="*/ 20 w 37"/>
                  <a:gd name="T13" fmla="*/ 36 h 44"/>
                  <a:gd name="T14" fmla="*/ 15 w 37"/>
                  <a:gd name="T15" fmla="*/ 28 h 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44">
                    <a:moveTo>
                      <a:pt x="8" y="32"/>
                    </a:moveTo>
                    <a:cubicBezTo>
                      <a:pt x="11" y="40"/>
                      <a:pt x="24" y="44"/>
                      <a:pt x="31" y="35"/>
                    </a:cubicBezTo>
                    <a:cubicBezTo>
                      <a:pt x="37" y="25"/>
                      <a:pt x="31" y="10"/>
                      <a:pt x="20" y="0"/>
                    </a:cubicBezTo>
                    <a:cubicBezTo>
                      <a:pt x="22" y="11"/>
                      <a:pt x="0" y="15"/>
                      <a:pt x="8" y="32"/>
                    </a:cubicBezTo>
                    <a:close/>
                    <a:moveTo>
                      <a:pt x="15" y="28"/>
                    </a:moveTo>
                    <a:cubicBezTo>
                      <a:pt x="17" y="26"/>
                      <a:pt x="21" y="24"/>
                      <a:pt x="21" y="16"/>
                    </a:cubicBezTo>
                    <a:cubicBezTo>
                      <a:pt x="31" y="22"/>
                      <a:pt x="27" y="38"/>
                      <a:pt x="20" y="36"/>
                    </a:cubicBezTo>
                    <a:cubicBezTo>
                      <a:pt x="13" y="35"/>
                      <a:pt x="13" y="30"/>
                      <a:pt x="15" y="28"/>
                    </a:cubicBezTo>
                    <a:close/>
                  </a:path>
                </a:pathLst>
              </a:custGeom>
              <a:grpFill/>
              <a:ln>
                <a:noFill/>
              </a:ln>
              <a:extLst>
                <a:ext uri="{91240B29-F687-4f45-9708-019B960494DF}"/>
              </a:extLst>
            </p:spPr>
            <p:txBody>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id-ID" sz="1800" b="0" i="0" u="none" strike="noStrike" kern="0" cap="none" spc="0" normalizeH="0" baseline="0" noProof="0">
                  <a:ln>
                    <a:noFill/>
                  </a:ln>
                  <a:solidFill>
                    <a:schemeClr val="bg1"/>
                  </a:solidFill>
                  <a:effectLst/>
                  <a:uLnTx/>
                  <a:uFillTx/>
                  <a:latin typeface="Arial Nova" panose="020B0504020202020204" pitchFamily="34" charset="0"/>
                </a:endParaRPr>
              </a:p>
            </p:txBody>
          </p:sp>
        </p:grpSp>
      </p:grpSp>
      <p:grpSp>
        <p:nvGrpSpPr>
          <p:cNvPr id="148" name="Group 147">
            <a:extLst>
              <a:ext uri="{FF2B5EF4-FFF2-40B4-BE49-F238E27FC236}">
                <a16:creationId xmlns:a16="http://schemas.microsoft.com/office/drawing/2014/main" id="{3199B7E8-AB89-DCD9-6252-E5708EA7CDE9}"/>
              </a:ext>
            </a:extLst>
          </p:cNvPr>
          <p:cNvGrpSpPr>
            <a:grpSpLocks/>
          </p:cNvGrpSpPr>
          <p:nvPr/>
        </p:nvGrpSpPr>
        <p:grpSpPr bwMode="auto">
          <a:xfrm>
            <a:off x="7616825" y="4614863"/>
            <a:ext cx="1111250" cy="1109662"/>
            <a:chOff x="7616911" y="4614132"/>
            <a:chExt cx="1110386" cy="1110386"/>
          </a:xfrm>
        </p:grpSpPr>
        <p:sp>
          <p:nvSpPr>
            <p:cNvPr id="149" name="Rounded Rectangle 30">
              <a:extLst>
                <a:ext uri="{FF2B5EF4-FFF2-40B4-BE49-F238E27FC236}">
                  <a16:creationId xmlns:a16="http://schemas.microsoft.com/office/drawing/2014/main" id="{DF75156C-AD12-D0D7-F404-9E0B12F54A9C}"/>
                </a:ext>
              </a:extLst>
            </p:cNvPr>
            <p:cNvSpPr/>
            <p:nvPr/>
          </p:nvSpPr>
          <p:spPr>
            <a:xfrm>
              <a:off x="7616911" y="4614132"/>
              <a:ext cx="1110386" cy="1110386"/>
            </a:xfrm>
            <a:prstGeom prst="roundRect">
              <a:avLst/>
            </a:prstGeom>
            <a:solidFill>
              <a:srgbClr val="4472C4">
                <a:lumMod val="75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Nova" panose="020B0504020202020204" pitchFamily="34" charset="0"/>
              </a:endParaRPr>
            </a:p>
          </p:txBody>
        </p:sp>
        <p:sp>
          <p:nvSpPr>
            <p:cNvPr id="150" name="Freeform 102">
              <a:extLst>
                <a:ext uri="{FF2B5EF4-FFF2-40B4-BE49-F238E27FC236}">
                  <a16:creationId xmlns:a16="http://schemas.microsoft.com/office/drawing/2014/main" id="{60190599-300E-F268-E350-0DC51115A756}"/>
                </a:ext>
              </a:extLst>
            </p:cNvPr>
            <p:cNvSpPr>
              <a:spLocks noChangeAspect="1" noChangeArrowheads="1"/>
            </p:cNvSpPr>
            <p:nvPr/>
          </p:nvSpPr>
          <p:spPr bwMode="auto">
            <a:xfrm>
              <a:off x="7970700" y="4921250"/>
              <a:ext cx="401199" cy="480175"/>
            </a:xfrm>
            <a:custGeom>
              <a:avLst/>
              <a:gdLst>
                <a:gd name="T0" fmla="*/ 184082 w 449768"/>
                <a:gd name="T1" fmla="*/ 377656 h 538305"/>
                <a:gd name="T2" fmla="*/ 186017 w 449768"/>
                <a:gd name="T3" fmla="*/ 387443 h 538305"/>
                <a:gd name="T4" fmla="*/ 121432 w 449768"/>
                <a:gd name="T5" fmla="*/ 470612 h 538305"/>
                <a:gd name="T6" fmla="*/ 107720 w 449768"/>
                <a:gd name="T7" fmla="*/ 461321 h 538305"/>
                <a:gd name="T8" fmla="*/ 171862 w 449768"/>
                <a:gd name="T9" fmla="*/ 378154 h 538305"/>
                <a:gd name="T10" fmla="*/ 184082 w 449768"/>
                <a:gd name="T11" fmla="*/ 377656 h 538305"/>
                <a:gd name="T12" fmla="*/ 141269 w 449768"/>
                <a:gd name="T13" fmla="*/ 344598 h 538305"/>
                <a:gd name="T14" fmla="*/ 142983 w 449768"/>
                <a:gd name="T15" fmla="*/ 354131 h 538305"/>
                <a:gd name="T16" fmla="*/ 46139 w 449768"/>
                <a:gd name="T17" fmla="*/ 478454 h 538305"/>
                <a:gd name="T18" fmla="*/ 36854 w 449768"/>
                <a:gd name="T19" fmla="*/ 469196 h 538305"/>
                <a:gd name="T20" fmla="*/ 129274 w 449768"/>
                <a:gd name="T21" fmla="*/ 345314 h 538305"/>
                <a:gd name="T22" fmla="*/ 141269 w 449768"/>
                <a:gd name="T23" fmla="*/ 344598 h 538305"/>
                <a:gd name="T24" fmla="*/ 99910 w 449768"/>
                <a:gd name="T25" fmla="*/ 312179 h 538305"/>
                <a:gd name="T26" fmla="*/ 101458 w 449768"/>
                <a:gd name="T27" fmla="*/ 323736 h 538305"/>
                <a:gd name="T28" fmla="*/ 36874 w 449768"/>
                <a:gd name="T29" fmla="*/ 406063 h 538305"/>
                <a:gd name="T30" fmla="*/ 23161 w 449768"/>
                <a:gd name="T31" fmla="*/ 396818 h 538305"/>
                <a:gd name="T32" fmla="*/ 87745 w 449768"/>
                <a:gd name="T33" fmla="*/ 314490 h 538305"/>
                <a:gd name="T34" fmla="*/ 99910 w 449768"/>
                <a:gd name="T35" fmla="*/ 312179 h 538305"/>
                <a:gd name="T36" fmla="*/ 256461 w 449768"/>
                <a:gd name="T37" fmla="*/ 136718 h 538305"/>
                <a:gd name="T38" fmla="*/ 232833 w 449768"/>
                <a:gd name="T39" fmla="*/ 147576 h 538305"/>
                <a:gd name="T40" fmla="*/ 227952 w 449768"/>
                <a:gd name="T41" fmla="*/ 156882 h 538305"/>
                <a:gd name="T42" fmla="*/ 246589 w 449768"/>
                <a:gd name="T43" fmla="*/ 207403 h 538305"/>
                <a:gd name="T44" fmla="*/ 292736 w 449768"/>
                <a:gd name="T45" fmla="*/ 202971 h 538305"/>
                <a:gd name="T46" fmla="*/ 297616 w 449768"/>
                <a:gd name="T47" fmla="*/ 193665 h 538305"/>
                <a:gd name="T48" fmla="*/ 283417 w 449768"/>
                <a:gd name="T49" fmla="*/ 143143 h 538305"/>
                <a:gd name="T50" fmla="*/ 256461 w 449768"/>
                <a:gd name="T51" fmla="*/ 136718 h 538305"/>
                <a:gd name="T52" fmla="*/ 389909 w 449768"/>
                <a:gd name="T53" fmla="*/ 0 h 538305"/>
                <a:gd name="T54" fmla="*/ 394347 w 449768"/>
                <a:gd name="T55" fmla="*/ 0 h 538305"/>
                <a:gd name="T56" fmla="*/ 399227 w 449768"/>
                <a:gd name="T57" fmla="*/ 4432 h 538305"/>
                <a:gd name="T58" fmla="*/ 399227 w 449768"/>
                <a:gd name="T59" fmla="*/ 8864 h 538305"/>
                <a:gd name="T60" fmla="*/ 399227 w 449768"/>
                <a:gd name="T61" fmla="*/ 18170 h 538305"/>
                <a:gd name="T62" fmla="*/ 399227 w 449768"/>
                <a:gd name="T63" fmla="*/ 41215 h 538305"/>
                <a:gd name="T64" fmla="*/ 394347 w 449768"/>
                <a:gd name="T65" fmla="*/ 92179 h 538305"/>
                <a:gd name="T66" fmla="*/ 394347 w 449768"/>
                <a:gd name="T67" fmla="*/ 101485 h 538305"/>
                <a:gd name="T68" fmla="*/ 389909 w 449768"/>
                <a:gd name="T69" fmla="*/ 119656 h 538305"/>
                <a:gd name="T70" fmla="*/ 375711 w 449768"/>
                <a:gd name="T71" fmla="*/ 156882 h 538305"/>
                <a:gd name="T72" fmla="*/ 315808 w 449768"/>
                <a:gd name="T73" fmla="*/ 258367 h 538305"/>
                <a:gd name="T74" fmla="*/ 306934 w 449768"/>
                <a:gd name="T75" fmla="*/ 290719 h 538305"/>
                <a:gd name="T76" fmla="*/ 246589 w 449768"/>
                <a:gd name="T77" fmla="*/ 452031 h 538305"/>
                <a:gd name="T78" fmla="*/ 232833 w 449768"/>
                <a:gd name="T79" fmla="*/ 442725 h 538305"/>
                <a:gd name="T80" fmla="*/ 15412 w 449768"/>
                <a:gd name="T81" fmla="*/ 276980 h 538305"/>
                <a:gd name="T82" fmla="*/ 1657 w 449768"/>
                <a:gd name="T83" fmla="*/ 258367 h 538305"/>
                <a:gd name="T84" fmla="*/ 144977 w 449768"/>
                <a:gd name="T85" fmla="*/ 166188 h 538305"/>
                <a:gd name="T86" fmla="*/ 172488 w 449768"/>
                <a:gd name="T87" fmla="*/ 147576 h 538305"/>
                <a:gd name="T88" fmla="*/ 278980 w 449768"/>
                <a:gd name="T89" fmla="*/ 46089 h 538305"/>
                <a:gd name="T90" fmla="*/ 357518 w 449768"/>
                <a:gd name="T91" fmla="*/ 8864 h 538305"/>
                <a:gd name="T92" fmla="*/ 380591 w 449768"/>
                <a:gd name="T93" fmla="*/ 4432 h 538305"/>
                <a:gd name="T94" fmla="*/ 389909 w 449768"/>
                <a:gd name="T95" fmla="*/ 0 h 53830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0" t="0" r="r" b="b"/>
              <a:pathLst>
                <a:path w="449768" h="538305">
                  <a:moveTo>
                    <a:pt x="206367" y="423375"/>
                  </a:moveTo>
                  <a:cubicBezTo>
                    <a:pt x="209652" y="425297"/>
                    <a:pt x="211016" y="429140"/>
                    <a:pt x="208536" y="434347"/>
                  </a:cubicBezTo>
                  <a:cubicBezTo>
                    <a:pt x="198122" y="460136"/>
                    <a:pt x="172335" y="506754"/>
                    <a:pt x="136133" y="527584"/>
                  </a:cubicBezTo>
                  <a:cubicBezTo>
                    <a:pt x="125719" y="532543"/>
                    <a:pt x="115305" y="527584"/>
                    <a:pt x="120760" y="517169"/>
                  </a:cubicBezTo>
                  <a:cubicBezTo>
                    <a:pt x="130678" y="491380"/>
                    <a:pt x="151507" y="450217"/>
                    <a:pt x="192667" y="423933"/>
                  </a:cubicBezTo>
                  <a:cubicBezTo>
                    <a:pt x="197874" y="421453"/>
                    <a:pt x="203081" y="421453"/>
                    <a:pt x="206367" y="423375"/>
                  </a:cubicBezTo>
                  <a:close/>
                  <a:moveTo>
                    <a:pt x="158371" y="386315"/>
                  </a:moveTo>
                  <a:cubicBezTo>
                    <a:pt x="161532" y="388230"/>
                    <a:pt x="162771" y="392060"/>
                    <a:pt x="160292" y="397002"/>
                  </a:cubicBezTo>
                  <a:cubicBezTo>
                    <a:pt x="144924" y="433081"/>
                    <a:pt x="113693" y="500297"/>
                    <a:pt x="51725" y="536376"/>
                  </a:cubicBezTo>
                  <a:cubicBezTo>
                    <a:pt x="41315" y="541318"/>
                    <a:pt x="36357" y="536376"/>
                    <a:pt x="41315" y="525997"/>
                  </a:cubicBezTo>
                  <a:cubicBezTo>
                    <a:pt x="51725" y="489918"/>
                    <a:pt x="82957" y="422702"/>
                    <a:pt x="144924" y="387118"/>
                  </a:cubicBezTo>
                  <a:cubicBezTo>
                    <a:pt x="150130" y="384399"/>
                    <a:pt x="155211" y="384399"/>
                    <a:pt x="158371" y="386315"/>
                  </a:cubicBezTo>
                  <a:close/>
                  <a:moveTo>
                    <a:pt x="112005" y="349971"/>
                  </a:moveTo>
                  <a:cubicBezTo>
                    <a:pt x="115228" y="352562"/>
                    <a:pt x="116468" y="357744"/>
                    <a:pt x="113740" y="362927"/>
                  </a:cubicBezTo>
                  <a:cubicBezTo>
                    <a:pt x="103326" y="388591"/>
                    <a:pt x="77539" y="429556"/>
                    <a:pt x="41338" y="455221"/>
                  </a:cubicBezTo>
                  <a:cubicBezTo>
                    <a:pt x="25965" y="460157"/>
                    <a:pt x="21006" y="455221"/>
                    <a:pt x="25965" y="444857"/>
                  </a:cubicBezTo>
                  <a:cubicBezTo>
                    <a:pt x="36379" y="419192"/>
                    <a:pt x="57207" y="378227"/>
                    <a:pt x="98367" y="352562"/>
                  </a:cubicBezTo>
                  <a:cubicBezTo>
                    <a:pt x="103574" y="347380"/>
                    <a:pt x="108781" y="347380"/>
                    <a:pt x="112005" y="349971"/>
                  </a:cubicBezTo>
                  <a:close/>
                  <a:moveTo>
                    <a:pt x="287508" y="153269"/>
                  </a:moveTo>
                  <a:cubicBezTo>
                    <a:pt x="277809" y="153890"/>
                    <a:pt x="268730" y="157740"/>
                    <a:pt x="261020" y="165441"/>
                  </a:cubicBezTo>
                  <a:cubicBezTo>
                    <a:pt x="261020" y="170409"/>
                    <a:pt x="261020" y="170409"/>
                    <a:pt x="255548" y="175874"/>
                  </a:cubicBezTo>
                  <a:cubicBezTo>
                    <a:pt x="245600" y="196243"/>
                    <a:pt x="250574" y="222575"/>
                    <a:pt x="276441" y="232511"/>
                  </a:cubicBezTo>
                  <a:cubicBezTo>
                    <a:pt x="291861" y="242944"/>
                    <a:pt x="317727" y="242944"/>
                    <a:pt x="328174" y="227543"/>
                  </a:cubicBezTo>
                  <a:cubicBezTo>
                    <a:pt x="333645" y="222575"/>
                    <a:pt x="333645" y="222575"/>
                    <a:pt x="333645" y="217110"/>
                  </a:cubicBezTo>
                  <a:cubicBezTo>
                    <a:pt x="349066" y="196243"/>
                    <a:pt x="338620" y="170409"/>
                    <a:pt x="317727" y="160472"/>
                  </a:cubicBezTo>
                  <a:cubicBezTo>
                    <a:pt x="307530" y="155256"/>
                    <a:pt x="297208" y="152648"/>
                    <a:pt x="287508" y="153269"/>
                  </a:cubicBezTo>
                  <a:close/>
                  <a:moveTo>
                    <a:pt x="437111" y="0"/>
                  </a:moveTo>
                  <a:lnTo>
                    <a:pt x="442086" y="0"/>
                  </a:lnTo>
                  <a:cubicBezTo>
                    <a:pt x="447557" y="0"/>
                    <a:pt x="452532" y="0"/>
                    <a:pt x="447557" y="4968"/>
                  </a:cubicBezTo>
                  <a:lnTo>
                    <a:pt x="447557" y="9937"/>
                  </a:lnTo>
                  <a:cubicBezTo>
                    <a:pt x="452532" y="15402"/>
                    <a:pt x="447557" y="15402"/>
                    <a:pt x="447557" y="20370"/>
                  </a:cubicBezTo>
                  <a:cubicBezTo>
                    <a:pt x="447557" y="25835"/>
                    <a:pt x="447557" y="36268"/>
                    <a:pt x="447557" y="46204"/>
                  </a:cubicBezTo>
                  <a:cubicBezTo>
                    <a:pt x="447557" y="62102"/>
                    <a:pt x="447557" y="82472"/>
                    <a:pt x="442086" y="103338"/>
                  </a:cubicBezTo>
                  <a:cubicBezTo>
                    <a:pt x="442086" y="108306"/>
                    <a:pt x="442086" y="108306"/>
                    <a:pt x="442086" y="113771"/>
                  </a:cubicBezTo>
                  <a:cubicBezTo>
                    <a:pt x="437111" y="124205"/>
                    <a:pt x="437111" y="129173"/>
                    <a:pt x="437111" y="134141"/>
                  </a:cubicBezTo>
                  <a:cubicBezTo>
                    <a:pt x="431640" y="150039"/>
                    <a:pt x="426665" y="165441"/>
                    <a:pt x="421194" y="175874"/>
                  </a:cubicBezTo>
                  <a:cubicBezTo>
                    <a:pt x="406271" y="212141"/>
                    <a:pt x="385378" y="248409"/>
                    <a:pt x="354040" y="289645"/>
                  </a:cubicBezTo>
                  <a:cubicBezTo>
                    <a:pt x="349066" y="294613"/>
                    <a:pt x="344091" y="315479"/>
                    <a:pt x="344091" y="325913"/>
                  </a:cubicBezTo>
                  <a:cubicBezTo>
                    <a:pt x="354040" y="367148"/>
                    <a:pt x="359512" y="460053"/>
                    <a:pt x="276441" y="506754"/>
                  </a:cubicBezTo>
                  <a:cubicBezTo>
                    <a:pt x="265994" y="517187"/>
                    <a:pt x="255548" y="512219"/>
                    <a:pt x="261020" y="496321"/>
                  </a:cubicBezTo>
                  <a:cubicBezTo>
                    <a:pt x="261020" y="439684"/>
                    <a:pt x="240128" y="305046"/>
                    <a:pt x="17278" y="310511"/>
                  </a:cubicBezTo>
                  <a:cubicBezTo>
                    <a:pt x="1858" y="310511"/>
                    <a:pt x="-3117" y="300078"/>
                    <a:pt x="1858" y="289645"/>
                  </a:cubicBezTo>
                  <a:cubicBezTo>
                    <a:pt x="17278" y="253377"/>
                    <a:pt x="59062" y="180842"/>
                    <a:pt x="162528" y="186307"/>
                  </a:cubicBezTo>
                  <a:cubicBezTo>
                    <a:pt x="172975" y="186307"/>
                    <a:pt x="188395" y="175874"/>
                    <a:pt x="193369" y="165441"/>
                  </a:cubicBezTo>
                  <a:cubicBezTo>
                    <a:pt x="214261" y="139606"/>
                    <a:pt x="250574" y="87937"/>
                    <a:pt x="312753" y="51669"/>
                  </a:cubicBezTo>
                  <a:cubicBezTo>
                    <a:pt x="349066" y="25835"/>
                    <a:pt x="379907" y="15402"/>
                    <a:pt x="400799" y="9937"/>
                  </a:cubicBezTo>
                  <a:cubicBezTo>
                    <a:pt x="416219" y="9937"/>
                    <a:pt x="426665" y="9937"/>
                    <a:pt x="426665" y="4968"/>
                  </a:cubicBezTo>
                  <a:cubicBezTo>
                    <a:pt x="431640" y="4968"/>
                    <a:pt x="431640" y="0"/>
                    <a:pt x="437111" y="0"/>
                  </a:cubicBezTo>
                  <a:close/>
                </a:path>
              </a:pathLst>
            </a:custGeom>
            <a:solidFill>
              <a:sysClr val="window" lastClr="FFFFFF"/>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marL="0" marR="0" lvl="0" indent="0" defTabSz="914400" eaLnBrk="0" fontAlgn="base" latinLnBrk="0" hangingPunct="0">
                <a:lnSpc>
                  <a:spcPct val="100000"/>
                </a:lnSpc>
                <a:spcBef>
                  <a:spcPct val="0"/>
                </a:spcBef>
                <a:spcAft>
                  <a:spcPct val="0"/>
                </a:spcAft>
                <a:buClrTx/>
                <a:buSzTx/>
                <a:buFontTx/>
                <a:buNone/>
                <a:tabLst/>
                <a:defRPr/>
              </a:pPr>
              <a:endParaRPr kumimoji="0" lang="en-IN" sz="1800" b="0" i="0" u="none" strike="noStrike" kern="0" cap="none" spc="0" normalizeH="0" baseline="0" noProof="0">
                <a:ln>
                  <a:noFill/>
                </a:ln>
                <a:solidFill>
                  <a:schemeClr val="bg1"/>
                </a:solidFill>
                <a:effectLst/>
                <a:uLnTx/>
                <a:uFillTx/>
                <a:latin typeface="Arial Nova" panose="020B0504020202020204" pitchFamily="34" charset="0"/>
              </a:endParaRPr>
            </a:p>
          </p:txBody>
        </p:sp>
      </p:grpSp>
      <p:sp>
        <p:nvSpPr>
          <p:cNvPr id="152" name="Rounded Rectangle 27">
            <a:extLst>
              <a:ext uri="{FF2B5EF4-FFF2-40B4-BE49-F238E27FC236}">
                <a16:creationId xmlns:a16="http://schemas.microsoft.com/office/drawing/2014/main" id="{9D89EA9F-D257-64E8-2EC7-D4519C67DE9F}"/>
              </a:ext>
            </a:extLst>
          </p:cNvPr>
          <p:cNvSpPr/>
          <p:nvPr/>
        </p:nvSpPr>
        <p:spPr bwMode="auto">
          <a:xfrm>
            <a:off x="3568700" y="4614863"/>
            <a:ext cx="1111250" cy="1109662"/>
          </a:xfrm>
          <a:prstGeom prst="roundRect">
            <a:avLst/>
          </a:prstGeom>
          <a:solidFill>
            <a:srgbClr val="4472C4">
              <a:lumMod val="60000"/>
              <a:lumOff val="40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Arial Nova" panose="020B0504020202020204" pitchFamily="34" charset="0"/>
            </a:endParaRPr>
          </a:p>
        </p:txBody>
      </p:sp>
      <p:sp>
        <p:nvSpPr>
          <p:cNvPr id="155" name="Rounded Rectangle 37">
            <a:extLst>
              <a:ext uri="{FF2B5EF4-FFF2-40B4-BE49-F238E27FC236}">
                <a16:creationId xmlns:a16="http://schemas.microsoft.com/office/drawing/2014/main" id="{92FF4B96-B10F-0F0F-1FE2-4ED0B81E7493}"/>
              </a:ext>
            </a:extLst>
          </p:cNvPr>
          <p:cNvSpPr/>
          <p:nvPr/>
        </p:nvSpPr>
        <p:spPr bwMode="auto">
          <a:xfrm>
            <a:off x="9649010" y="1817357"/>
            <a:ext cx="1111250" cy="1109663"/>
          </a:xfrm>
          <a:prstGeom prst="roundRect">
            <a:avLst/>
          </a:prstGeom>
          <a:solidFill>
            <a:srgbClr val="4472C4">
              <a:lumMod val="50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chemeClr val="bg1"/>
              </a:solidFill>
              <a:effectLst/>
              <a:uLnTx/>
              <a:uFillTx/>
              <a:latin typeface="Arial Nova" panose="020B0504020202020204" pitchFamily="34" charset="0"/>
            </a:endParaRPr>
          </a:p>
        </p:txBody>
      </p:sp>
      <p:pic>
        <p:nvPicPr>
          <p:cNvPr id="162" name="Graphic 161" descr="Connections with solid fill">
            <a:extLst>
              <a:ext uri="{FF2B5EF4-FFF2-40B4-BE49-F238E27FC236}">
                <a16:creationId xmlns:a16="http://schemas.microsoft.com/office/drawing/2014/main" id="{5BF82F09-4AFF-666B-D05A-7D4F4D1681B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811586" y="4896908"/>
            <a:ext cx="625478" cy="625478"/>
          </a:xfrm>
          <a:prstGeom prst="rect">
            <a:avLst/>
          </a:prstGeom>
        </p:spPr>
      </p:pic>
      <p:pic>
        <p:nvPicPr>
          <p:cNvPr id="163" name="Graphic 162" descr="Eye Scan with solid fill">
            <a:extLst>
              <a:ext uri="{FF2B5EF4-FFF2-40B4-BE49-F238E27FC236}">
                <a16:creationId xmlns:a16="http://schemas.microsoft.com/office/drawing/2014/main" id="{73D9951A-5784-1EF6-D3B9-0A576B206264}"/>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959688" y="2105644"/>
            <a:ext cx="584775" cy="584775"/>
          </a:xfrm>
          <a:prstGeom prst="rect">
            <a:avLst/>
          </a:prstGeom>
        </p:spPr>
      </p:pic>
      <p:pic>
        <p:nvPicPr>
          <p:cNvPr id="167" name="Graphic 166" descr="Lock with solid fill">
            <a:extLst>
              <a:ext uri="{FF2B5EF4-FFF2-40B4-BE49-F238E27FC236}">
                <a16:creationId xmlns:a16="http://schemas.microsoft.com/office/drawing/2014/main" id="{CCD9CFF5-9F8D-795F-8F8F-A3DA80AA705C}"/>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871080" y="1987896"/>
            <a:ext cx="692150" cy="692150"/>
          </a:xfrm>
          <a:prstGeom prst="rect">
            <a:avLst/>
          </a:prstGeom>
        </p:spPr>
      </p:pic>
    </p:spTree>
    <p:extLst>
      <p:ext uri="{BB962C8B-B14F-4D97-AF65-F5344CB8AC3E}">
        <p14:creationId xmlns:p14="http://schemas.microsoft.com/office/powerpoint/2010/main" val="19675901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5"/>
                                        </p:tgtEl>
                                        <p:attrNameLst>
                                          <p:attrName>style.visibility</p:attrName>
                                        </p:attrNameLst>
                                      </p:cBhvr>
                                      <p:to>
                                        <p:strVal val="visible"/>
                                      </p:to>
                                    </p:set>
                                    <p:animEffect transition="in" filter="fade">
                                      <p:cBhvr>
                                        <p:cTn id="7" dur="500"/>
                                        <p:tgtEl>
                                          <p:spTgt spid="10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126"/>
                                        </p:tgtEl>
                                        <p:attrNameLst>
                                          <p:attrName>style.visibility</p:attrName>
                                        </p:attrNameLst>
                                      </p:cBhvr>
                                      <p:to>
                                        <p:strVal val="visible"/>
                                      </p:to>
                                    </p:set>
                                    <p:anim calcmode="lin" valueType="num">
                                      <p:cBhvr>
                                        <p:cTn id="11" dur="500" fill="hold"/>
                                        <p:tgtEl>
                                          <p:spTgt spid="126"/>
                                        </p:tgtEl>
                                        <p:attrNameLst>
                                          <p:attrName>ppt_w</p:attrName>
                                        </p:attrNameLst>
                                      </p:cBhvr>
                                      <p:tavLst>
                                        <p:tav tm="0">
                                          <p:val>
                                            <p:fltVal val="0"/>
                                          </p:val>
                                        </p:tav>
                                        <p:tav tm="100000">
                                          <p:val>
                                            <p:strVal val="#ppt_w"/>
                                          </p:val>
                                        </p:tav>
                                      </p:tavLst>
                                    </p:anim>
                                    <p:anim calcmode="lin" valueType="num">
                                      <p:cBhvr>
                                        <p:cTn id="12" dur="500" fill="hold"/>
                                        <p:tgtEl>
                                          <p:spTgt spid="126"/>
                                        </p:tgtEl>
                                        <p:attrNameLst>
                                          <p:attrName>ppt_h</p:attrName>
                                        </p:attrNameLst>
                                      </p:cBhvr>
                                      <p:tavLst>
                                        <p:tav tm="0">
                                          <p:val>
                                            <p:fltVal val="0"/>
                                          </p:val>
                                        </p:tav>
                                        <p:tav tm="100000">
                                          <p:val>
                                            <p:strVal val="#ppt_h"/>
                                          </p:val>
                                        </p:tav>
                                      </p:tavLst>
                                    </p:anim>
                                    <p:animEffect transition="in" filter="fade">
                                      <p:cBhvr>
                                        <p:cTn id="13" dur="500"/>
                                        <p:tgtEl>
                                          <p:spTgt spid="126"/>
                                        </p:tgtEl>
                                      </p:cBhvr>
                                    </p:animEffect>
                                  </p:childTnLst>
                                </p:cTn>
                              </p:par>
                            </p:childTnLst>
                          </p:cTn>
                        </p:par>
                        <p:par>
                          <p:cTn id="14" fill="hold">
                            <p:stCondLst>
                              <p:cond delay="1000"/>
                            </p:stCondLst>
                            <p:childTnLst>
                              <p:par>
                                <p:cTn id="15" presetID="22" presetClass="entr" presetSubtype="4" fill="hold" nodeType="afterEffect">
                                  <p:stCondLst>
                                    <p:cond delay="0"/>
                                  </p:stCondLst>
                                  <p:childTnLst>
                                    <p:set>
                                      <p:cBhvr>
                                        <p:cTn id="16" dur="1" fill="hold">
                                          <p:stCondLst>
                                            <p:cond delay="0"/>
                                          </p:stCondLst>
                                        </p:cTn>
                                        <p:tgtEl>
                                          <p:spTgt spid="106"/>
                                        </p:tgtEl>
                                        <p:attrNameLst>
                                          <p:attrName>style.visibility</p:attrName>
                                        </p:attrNameLst>
                                      </p:cBhvr>
                                      <p:to>
                                        <p:strVal val="visible"/>
                                      </p:to>
                                    </p:set>
                                    <p:animEffect transition="in" filter="wipe(down)">
                                      <p:cBhvr>
                                        <p:cTn id="17" dur="500"/>
                                        <p:tgtEl>
                                          <p:spTgt spid="106"/>
                                        </p:tgtEl>
                                      </p:cBhvr>
                                    </p:animEffect>
                                  </p:childTnLst>
                                </p:cTn>
                              </p:par>
                            </p:childTnLst>
                          </p:cTn>
                        </p:par>
                        <p:par>
                          <p:cTn id="18" fill="hold">
                            <p:stCondLst>
                              <p:cond delay="1500"/>
                            </p:stCondLst>
                            <p:childTnLst>
                              <p:par>
                                <p:cTn id="19" presetID="10" presetClass="entr" presetSubtype="0" fill="hold" nodeType="afterEffect">
                                  <p:stCondLst>
                                    <p:cond delay="0"/>
                                  </p:stCondLst>
                                  <p:childTnLst>
                                    <p:set>
                                      <p:cBhvr>
                                        <p:cTn id="20" dur="1" fill="hold">
                                          <p:stCondLst>
                                            <p:cond delay="0"/>
                                          </p:stCondLst>
                                        </p:cTn>
                                        <p:tgtEl>
                                          <p:spTgt spid="141"/>
                                        </p:tgtEl>
                                        <p:attrNameLst>
                                          <p:attrName>style.visibility</p:attrName>
                                        </p:attrNameLst>
                                      </p:cBhvr>
                                      <p:to>
                                        <p:strVal val="visible"/>
                                      </p:to>
                                    </p:set>
                                    <p:animEffect transition="in" filter="fade">
                                      <p:cBhvr>
                                        <p:cTn id="21" dur="500"/>
                                        <p:tgtEl>
                                          <p:spTgt spid="141"/>
                                        </p:tgtEl>
                                      </p:cBhvr>
                                    </p:animEffect>
                                  </p:childTnLst>
                                </p:cTn>
                              </p:par>
                            </p:childTnLst>
                          </p:cTn>
                        </p:par>
                        <p:par>
                          <p:cTn id="22" fill="hold">
                            <p:stCondLst>
                              <p:cond delay="2000"/>
                            </p:stCondLst>
                            <p:childTnLst>
                              <p:par>
                                <p:cTn id="23" presetID="22" presetClass="entr" presetSubtype="1" fill="hold" nodeType="afterEffect">
                                  <p:stCondLst>
                                    <p:cond delay="0"/>
                                  </p:stCondLst>
                                  <p:childTnLst>
                                    <p:set>
                                      <p:cBhvr>
                                        <p:cTn id="24" dur="1" fill="hold">
                                          <p:stCondLst>
                                            <p:cond delay="0"/>
                                          </p:stCondLst>
                                        </p:cTn>
                                        <p:tgtEl>
                                          <p:spTgt spid="111"/>
                                        </p:tgtEl>
                                        <p:attrNameLst>
                                          <p:attrName>style.visibility</p:attrName>
                                        </p:attrNameLst>
                                      </p:cBhvr>
                                      <p:to>
                                        <p:strVal val="visible"/>
                                      </p:to>
                                    </p:set>
                                    <p:animEffect transition="in" filter="wipe(up)">
                                      <p:cBhvr>
                                        <p:cTn id="25" dur="500"/>
                                        <p:tgtEl>
                                          <p:spTgt spid="111"/>
                                        </p:tgtEl>
                                      </p:cBhvr>
                                    </p:animEffect>
                                  </p:childTnLst>
                                </p:cTn>
                              </p:par>
                            </p:childTnLst>
                          </p:cTn>
                        </p:par>
                        <p:par>
                          <p:cTn id="26" fill="hold">
                            <p:stCondLst>
                              <p:cond delay="2500"/>
                            </p:stCondLst>
                            <p:childTnLst>
                              <p:par>
                                <p:cTn id="27" presetID="53" presetClass="entr" presetSubtype="16" fill="hold" nodeType="afterEffect">
                                  <p:stCondLst>
                                    <p:cond delay="0"/>
                                  </p:stCondLst>
                                  <p:childTnLst>
                                    <p:set>
                                      <p:cBhvr>
                                        <p:cTn id="28" dur="1" fill="hold">
                                          <p:stCondLst>
                                            <p:cond delay="0"/>
                                          </p:stCondLst>
                                        </p:cTn>
                                        <p:tgtEl>
                                          <p:spTgt spid="127"/>
                                        </p:tgtEl>
                                        <p:attrNameLst>
                                          <p:attrName>style.visibility</p:attrName>
                                        </p:attrNameLst>
                                      </p:cBhvr>
                                      <p:to>
                                        <p:strVal val="visible"/>
                                      </p:to>
                                    </p:set>
                                    <p:anim calcmode="lin" valueType="num">
                                      <p:cBhvr>
                                        <p:cTn id="29" dur="500" fill="hold"/>
                                        <p:tgtEl>
                                          <p:spTgt spid="127"/>
                                        </p:tgtEl>
                                        <p:attrNameLst>
                                          <p:attrName>ppt_w</p:attrName>
                                        </p:attrNameLst>
                                      </p:cBhvr>
                                      <p:tavLst>
                                        <p:tav tm="0">
                                          <p:val>
                                            <p:fltVal val="0"/>
                                          </p:val>
                                        </p:tav>
                                        <p:tav tm="100000">
                                          <p:val>
                                            <p:strVal val="#ppt_w"/>
                                          </p:val>
                                        </p:tav>
                                      </p:tavLst>
                                    </p:anim>
                                    <p:anim calcmode="lin" valueType="num">
                                      <p:cBhvr>
                                        <p:cTn id="30" dur="500" fill="hold"/>
                                        <p:tgtEl>
                                          <p:spTgt spid="127"/>
                                        </p:tgtEl>
                                        <p:attrNameLst>
                                          <p:attrName>ppt_h</p:attrName>
                                        </p:attrNameLst>
                                      </p:cBhvr>
                                      <p:tavLst>
                                        <p:tav tm="0">
                                          <p:val>
                                            <p:fltVal val="0"/>
                                          </p:val>
                                        </p:tav>
                                        <p:tav tm="100000">
                                          <p:val>
                                            <p:strVal val="#ppt_h"/>
                                          </p:val>
                                        </p:tav>
                                      </p:tavLst>
                                    </p:anim>
                                    <p:animEffect transition="in" filter="fade">
                                      <p:cBhvr>
                                        <p:cTn id="31" dur="500"/>
                                        <p:tgtEl>
                                          <p:spTgt spid="127"/>
                                        </p:tgtEl>
                                      </p:cBhvr>
                                    </p:animEffect>
                                  </p:childTnLst>
                                </p:cTn>
                              </p:par>
                            </p:childTnLst>
                          </p:cTn>
                        </p:par>
                        <p:par>
                          <p:cTn id="32" fill="hold">
                            <p:stCondLst>
                              <p:cond delay="3000"/>
                            </p:stCondLst>
                            <p:childTnLst>
                              <p:par>
                                <p:cTn id="33" presetID="22" presetClass="entr" presetSubtype="1" fill="hold" nodeType="afterEffect">
                                  <p:stCondLst>
                                    <p:cond delay="0"/>
                                  </p:stCondLst>
                                  <p:childTnLst>
                                    <p:set>
                                      <p:cBhvr>
                                        <p:cTn id="34" dur="1" fill="hold">
                                          <p:stCondLst>
                                            <p:cond delay="0"/>
                                          </p:stCondLst>
                                        </p:cTn>
                                        <p:tgtEl>
                                          <p:spTgt spid="107"/>
                                        </p:tgtEl>
                                        <p:attrNameLst>
                                          <p:attrName>style.visibility</p:attrName>
                                        </p:attrNameLst>
                                      </p:cBhvr>
                                      <p:to>
                                        <p:strVal val="visible"/>
                                      </p:to>
                                    </p:set>
                                    <p:animEffect transition="in" filter="wipe(up)">
                                      <p:cBhvr>
                                        <p:cTn id="35" dur="500"/>
                                        <p:tgtEl>
                                          <p:spTgt spid="107"/>
                                        </p:tgtEl>
                                      </p:cBhvr>
                                    </p:animEffect>
                                  </p:childTnLst>
                                </p:cTn>
                              </p:par>
                            </p:childTnLst>
                          </p:cTn>
                        </p:par>
                        <p:par>
                          <p:cTn id="36" fill="hold">
                            <p:stCondLst>
                              <p:cond delay="3500"/>
                            </p:stCondLst>
                            <p:childTnLst>
                              <p:par>
                                <p:cTn id="37" presetID="22" presetClass="entr" presetSubtype="1" fill="hold" nodeType="afterEffect">
                                  <p:stCondLst>
                                    <p:cond delay="0"/>
                                  </p:stCondLst>
                                  <p:childTnLst>
                                    <p:set>
                                      <p:cBhvr>
                                        <p:cTn id="38" dur="1" fill="hold">
                                          <p:stCondLst>
                                            <p:cond delay="0"/>
                                          </p:stCondLst>
                                        </p:cTn>
                                        <p:tgtEl>
                                          <p:spTgt spid="120"/>
                                        </p:tgtEl>
                                        <p:attrNameLst>
                                          <p:attrName>style.visibility</p:attrName>
                                        </p:attrNameLst>
                                      </p:cBhvr>
                                      <p:to>
                                        <p:strVal val="visible"/>
                                      </p:to>
                                    </p:set>
                                    <p:animEffect transition="in" filter="wipe(up)">
                                      <p:cBhvr>
                                        <p:cTn id="39" dur="500"/>
                                        <p:tgtEl>
                                          <p:spTgt spid="120"/>
                                        </p:tgtEl>
                                      </p:cBhvr>
                                    </p:animEffect>
                                  </p:childTnLst>
                                </p:cTn>
                              </p:par>
                            </p:childTnLst>
                          </p:cTn>
                        </p:par>
                        <p:par>
                          <p:cTn id="40" fill="hold">
                            <p:stCondLst>
                              <p:cond delay="4000"/>
                            </p:stCondLst>
                            <p:childTnLst>
                              <p:par>
                                <p:cTn id="41" presetID="53" presetClass="entr" presetSubtype="16" fill="hold" nodeType="afterEffect">
                                  <p:stCondLst>
                                    <p:cond delay="0"/>
                                  </p:stCondLst>
                                  <p:childTnLst>
                                    <p:set>
                                      <p:cBhvr>
                                        <p:cTn id="42" dur="1" fill="hold">
                                          <p:stCondLst>
                                            <p:cond delay="0"/>
                                          </p:stCondLst>
                                        </p:cTn>
                                        <p:tgtEl>
                                          <p:spTgt spid="128"/>
                                        </p:tgtEl>
                                        <p:attrNameLst>
                                          <p:attrName>style.visibility</p:attrName>
                                        </p:attrNameLst>
                                      </p:cBhvr>
                                      <p:to>
                                        <p:strVal val="visible"/>
                                      </p:to>
                                    </p:set>
                                    <p:anim calcmode="lin" valueType="num">
                                      <p:cBhvr>
                                        <p:cTn id="43" dur="500" fill="hold"/>
                                        <p:tgtEl>
                                          <p:spTgt spid="128"/>
                                        </p:tgtEl>
                                        <p:attrNameLst>
                                          <p:attrName>ppt_w</p:attrName>
                                        </p:attrNameLst>
                                      </p:cBhvr>
                                      <p:tavLst>
                                        <p:tav tm="0">
                                          <p:val>
                                            <p:fltVal val="0"/>
                                          </p:val>
                                        </p:tav>
                                        <p:tav tm="100000">
                                          <p:val>
                                            <p:strVal val="#ppt_w"/>
                                          </p:val>
                                        </p:tav>
                                      </p:tavLst>
                                    </p:anim>
                                    <p:anim calcmode="lin" valueType="num">
                                      <p:cBhvr>
                                        <p:cTn id="44" dur="500" fill="hold"/>
                                        <p:tgtEl>
                                          <p:spTgt spid="128"/>
                                        </p:tgtEl>
                                        <p:attrNameLst>
                                          <p:attrName>ppt_h</p:attrName>
                                        </p:attrNameLst>
                                      </p:cBhvr>
                                      <p:tavLst>
                                        <p:tav tm="0">
                                          <p:val>
                                            <p:fltVal val="0"/>
                                          </p:val>
                                        </p:tav>
                                        <p:tav tm="100000">
                                          <p:val>
                                            <p:strVal val="#ppt_h"/>
                                          </p:val>
                                        </p:tav>
                                      </p:tavLst>
                                    </p:anim>
                                    <p:animEffect transition="in" filter="fade">
                                      <p:cBhvr>
                                        <p:cTn id="45" dur="500"/>
                                        <p:tgtEl>
                                          <p:spTgt spid="128"/>
                                        </p:tgtEl>
                                      </p:cBhvr>
                                    </p:animEffect>
                                  </p:childTnLst>
                                </p:cTn>
                              </p:par>
                            </p:childTnLst>
                          </p:cTn>
                        </p:par>
                        <p:par>
                          <p:cTn id="46" fill="hold">
                            <p:stCondLst>
                              <p:cond delay="4500"/>
                            </p:stCondLst>
                            <p:childTnLst>
                              <p:par>
                                <p:cTn id="47" presetID="22" presetClass="entr" presetSubtype="4" fill="hold" nodeType="afterEffect">
                                  <p:stCondLst>
                                    <p:cond delay="0"/>
                                  </p:stCondLst>
                                  <p:childTnLst>
                                    <p:set>
                                      <p:cBhvr>
                                        <p:cTn id="48" dur="1" fill="hold">
                                          <p:stCondLst>
                                            <p:cond delay="0"/>
                                          </p:stCondLst>
                                        </p:cTn>
                                        <p:tgtEl>
                                          <p:spTgt spid="108"/>
                                        </p:tgtEl>
                                        <p:attrNameLst>
                                          <p:attrName>style.visibility</p:attrName>
                                        </p:attrNameLst>
                                      </p:cBhvr>
                                      <p:to>
                                        <p:strVal val="visible"/>
                                      </p:to>
                                    </p:set>
                                    <p:animEffect transition="in" filter="wipe(down)">
                                      <p:cBhvr>
                                        <p:cTn id="49" dur="500"/>
                                        <p:tgtEl>
                                          <p:spTgt spid="108"/>
                                        </p:tgtEl>
                                      </p:cBhvr>
                                    </p:animEffect>
                                  </p:childTnLst>
                                </p:cTn>
                              </p:par>
                            </p:childTnLst>
                          </p:cTn>
                        </p:par>
                        <p:par>
                          <p:cTn id="50" fill="hold">
                            <p:stCondLst>
                              <p:cond delay="5000"/>
                            </p:stCondLst>
                            <p:childTnLst>
                              <p:par>
                                <p:cTn id="51" presetID="22" presetClass="entr" presetSubtype="1" fill="hold" nodeType="afterEffect">
                                  <p:stCondLst>
                                    <p:cond delay="0"/>
                                  </p:stCondLst>
                                  <p:childTnLst>
                                    <p:set>
                                      <p:cBhvr>
                                        <p:cTn id="52" dur="1" fill="hold">
                                          <p:stCondLst>
                                            <p:cond delay="0"/>
                                          </p:stCondLst>
                                        </p:cTn>
                                        <p:tgtEl>
                                          <p:spTgt spid="114"/>
                                        </p:tgtEl>
                                        <p:attrNameLst>
                                          <p:attrName>style.visibility</p:attrName>
                                        </p:attrNameLst>
                                      </p:cBhvr>
                                      <p:to>
                                        <p:strVal val="visible"/>
                                      </p:to>
                                    </p:set>
                                    <p:animEffect transition="in" filter="wipe(up)">
                                      <p:cBhvr>
                                        <p:cTn id="53" dur="500"/>
                                        <p:tgtEl>
                                          <p:spTgt spid="114"/>
                                        </p:tgtEl>
                                      </p:cBhvr>
                                    </p:animEffect>
                                  </p:childTnLst>
                                </p:cTn>
                              </p:par>
                            </p:childTnLst>
                          </p:cTn>
                        </p:par>
                        <p:par>
                          <p:cTn id="54" fill="hold">
                            <p:stCondLst>
                              <p:cond delay="5500"/>
                            </p:stCondLst>
                            <p:childTnLst>
                              <p:par>
                                <p:cTn id="55" presetID="53" presetClass="entr" presetSubtype="16" fill="hold" nodeType="afterEffect">
                                  <p:stCondLst>
                                    <p:cond delay="0"/>
                                  </p:stCondLst>
                                  <p:childTnLst>
                                    <p:set>
                                      <p:cBhvr>
                                        <p:cTn id="56" dur="1" fill="hold">
                                          <p:stCondLst>
                                            <p:cond delay="0"/>
                                          </p:stCondLst>
                                        </p:cTn>
                                        <p:tgtEl>
                                          <p:spTgt spid="129"/>
                                        </p:tgtEl>
                                        <p:attrNameLst>
                                          <p:attrName>style.visibility</p:attrName>
                                        </p:attrNameLst>
                                      </p:cBhvr>
                                      <p:to>
                                        <p:strVal val="visible"/>
                                      </p:to>
                                    </p:set>
                                    <p:anim calcmode="lin" valueType="num">
                                      <p:cBhvr>
                                        <p:cTn id="57" dur="500" fill="hold"/>
                                        <p:tgtEl>
                                          <p:spTgt spid="129"/>
                                        </p:tgtEl>
                                        <p:attrNameLst>
                                          <p:attrName>ppt_w</p:attrName>
                                        </p:attrNameLst>
                                      </p:cBhvr>
                                      <p:tavLst>
                                        <p:tav tm="0">
                                          <p:val>
                                            <p:fltVal val="0"/>
                                          </p:val>
                                        </p:tav>
                                        <p:tav tm="100000">
                                          <p:val>
                                            <p:strVal val="#ppt_w"/>
                                          </p:val>
                                        </p:tav>
                                      </p:tavLst>
                                    </p:anim>
                                    <p:anim calcmode="lin" valueType="num">
                                      <p:cBhvr>
                                        <p:cTn id="58" dur="500" fill="hold"/>
                                        <p:tgtEl>
                                          <p:spTgt spid="129"/>
                                        </p:tgtEl>
                                        <p:attrNameLst>
                                          <p:attrName>ppt_h</p:attrName>
                                        </p:attrNameLst>
                                      </p:cBhvr>
                                      <p:tavLst>
                                        <p:tav tm="0">
                                          <p:val>
                                            <p:fltVal val="0"/>
                                          </p:val>
                                        </p:tav>
                                        <p:tav tm="100000">
                                          <p:val>
                                            <p:strVal val="#ppt_h"/>
                                          </p:val>
                                        </p:tav>
                                      </p:tavLst>
                                    </p:anim>
                                    <p:animEffect transition="in" filter="fade">
                                      <p:cBhvr>
                                        <p:cTn id="59" dur="500"/>
                                        <p:tgtEl>
                                          <p:spTgt spid="129"/>
                                        </p:tgtEl>
                                      </p:cBhvr>
                                    </p:animEffect>
                                  </p:childTnLst>
                                </p:cTn>
                              </p:par>
                            </p:childTnLst>
                          </p:cTn>
                        </p:par>
                        <p:par>
                          <p:cTn id="60" fill="hold">
                            <p:stCondLst>
                              <p:cond delay="6000"/>
                            </p:stCondLst>
                            <p:childTnLst>
                              <p:par>
                                <p:cTn id="61" presetID="22" presetClass="entr" presetSubtype="1" fill="hold" nodeType="afterEffect">
                                  <p:stCondLst>
                                    <p:cond delay="0"/>
                                  </p:stCondLst>
                                  <p:childTnLst>
                                    <p:set>
                                      <p:cBhvr>
                                        <p:cTn id="62" dur="1" fill="hold">
                                          <p:stCondLst>
                                            <p:cond delay="0"/>
                                          </p:stCondLst>
                                        </p:cTn>
                                        <p:tgtEl>
                                          <p:spTgt spid="109"/>
                                        </p:tgtEl>
                                        <p:attrNameLst>
                                          <p:attrName>style.visibility</p:attrName>
                                        </p:attrNameLst>
                                      </p:cBhvr>
                                      <p:to>
                                        <p:strVal val="visible"/>
                                      </p:to>
                                    </p:set>
                                    <p:animEffect transition="in" filter="wipe(up)">
                                      <p:cBhvr>
                                        <p:cTn id="63" dur="500"/>
                                        <p:tgtEl>
                                          <p:spTgt spid="109"/>
                                        </p:tgtEl>
                                      </p:cBhvr>
                                    </p:animEffect>
                                  </p:childTnLst>
                                </p:cTn>
                              </p:par>
                            </p:childTnLst>
                          </p:cTn>
                        </p:par>
                        <p:par>
                          <p:cTn id="64" fill="hold">
                            <p:stCondLst>
                              <p:cond delay="6500"/>
                            </p:stCondLst>
                            <p:childTnLst>
                              <p:par>
                                <p:cTn id="65" presetID="10" presetClass="entr" presetSubtype="0" fill="hold" nodeType="afterEffect">
                                  <p:stCondLst>
                                    <p:cond delay="0"/>
                                  </p:stCondLst>
                                  <p:childTnLst>
                                    <p:set>
                                      <p:cBhvr>
                                        <p:cTn id="66" dur="1" fill="hold">
                                          <p:stCondLst>
                                            <p:cond delay="0"/>
                                          </p:stCondLst>
                                        </p:cTn>
                                        <p:tgtEl>
                                          <p:spTgt spid="148"/>
                                        </p:tgtEl>
                                        <p:attrNameLst>
                                          <p:attrName>style.visibility</p:attrName>
                                        </p:attrNameLst>
                                      </p:cBhvr>
                                      <p:to>
                                        <p:strVal val="visible"/>
                                      </p:to>
                                    </p:set>
                                    <p:animEffect transition="in" filter="fade">
                                      <p:cBhvr>
                                        <p:cTn id="67" dur="500"/>
                                        <p:tgtEl>
                                          <p:spTgt spid="148"/>
                                        </p:tgtEl>
                                      </p:cBhvr>
                                    </p:animEffect>
                                  </p:childTnLst>
                                </p:cTn>
                              </p:par>
                            </p:childTnLst>
                          </p:cTn>
                        </p:par>
                        <p:par>
                          <p:cTn id="68" fill="hold">
                            <p:stCondLst>
                              <p:cond delay="7000"/>
                            </p:stCondLst>
                            <p:childTnLst>
                              <p:par>
                                <p:cTn id="69" presetID="22" presetClass="entr" presetSubtype="1" fill="hold" nodeType="afterEffect">
                                  <p:stCondLst>
                                    <p:cond delay="0"/>
                                  </p:stCondLst>
                                  <p:childTnLst>
                                    <p:set>
                                      <p:cBhvr>
                                        <p:cTn id="70" dur="1" fill="hold">
                                          <p:stCondLst>
                                            <p:cond delay="0"/>
                                          </p:stCondLst>
                                        </p:cTn>
                                        <p:tgtEl>
                                          <p:spTgt spid="123"/>
                                        </p:tgtEl>
                                        <p:attrNameLst>
                                          <p:attrName>style.visibility</p:attrName>
                                        </p:attrNameLst>
                                      </p:cBhvr>
                                      <p:to>
                                        <p:strVal val="visible"/>
                                      </p:to>
                                    </p:set>
                                    <p:animEffect transition="in" filter="wipe(up)">
                                      <p:cBhvr>
                                        <p:cTn id="71" dur="500"/>
                                        <p:tgtEl>
                                          <p:spTgt spid="123"/>
                                        </p:tgtEl>
                                      </p:cBhvr>
                                    </p:animEffect>
                                  </p:childTnLst>
                                </p:cTn>
                              </p:par>
                            </p:childTnLst>
                          </p:cTn>
                        </p:par>
                        <p:par>
                          <p:cTn id="72" fill="hold">
                            <p:stCondLst>
                              <p:cond delay="7500"/>
                            </p:stCondLst>
                            <p:childTnLst>
                              <p:par>
                                <p:cTn id="73" presetID="53" presetClass="entr" presetSubtype="16" fill="hold" nodeType="afterEffect">
                                  <p:stCondLst>
                                    <p:cond delay="0"/>
                                  </p:stCondLst>
                                  <p:childTnLst>
                                    <p:set>
                                      <p:cBhvr>
                                        <p:cTn id="74" dur="1" fill="hold">
                                          <p:stCondLst>
                                            <p:cond delay="0"/>
                                          </p:stCondLst>
                                        </p:cTn>
                                        <p:tgtEl>
                                          <p:spTgt spid="130"/>
                                        </p:tgtEl>
                                        <p:attrNameLst>
                                          <p:attrName>style.visibility</p:attrName>
                                        </p:attrNameLst>
                                      </p:cBhvr>
                                      <p:to>
                                        <p:strVal val="visible"/>
                                      </p:to>
                                    </p:set>
                                    <p:anim calcmode="lin" valueType="num">
                                      <p:cBhvr>
                                        <p:cTn id="75" dur="500" fill="hold"/>
                                        <p:tgtEl>
                                          <p:spTgt spid="130"/>
                                        </p:tgtEl>
                                        <p:attrNameLst>
                                          <p:attrName>ppt_w</p:attrName>
                                        </p:attrNameLst>
                                      </p:cBhvr>
                                      <p:tavLst>
                                        <p:tav tm="0">
                                          <p:val>
                                            <p:fltVal val="0"/>
                                          </p:val>
                                        </p:tav>
                                        <p:tav tm="100000">
                                          <p:val>
                                            <p:strVal val="#ppt_w"/>
                                          </p:val>
                                        </p:tav>
                                      </p:tavLst>
                                    </p:anim>
                                    <p:anim calcmode="lin" valueType="num">
                                      <p:cBhvr>
                                        <p:cTn id="76" dur="500" fill="hold"/>
                                        <p:tgtEl>
                                          <p:spTgt spid="130"/>
                                        </p:tgtEl>
                                        <p:attrNameLst>
                                          <p:attrName>ppt_h</p:attrName>
                                        </p:attrNameLst>
                                      </p:cBhvr>
                                      <p:tavLst>
                                        <p:tav tm="0">
                                          <p:val>
                                            <p:fltVal val="0"/>
                                          </p:val>
                                        </p:tav>
                                        <p:tav tm="100000">
                                          <p:val>
                                            <p:strVal val="#ppt_h"/>
                                          </p:val>
                                        </p:tav>
                                      </p:tavLst>
                                    </p:anim>
                                    <p:animEffect transition="in" filter="fade">
                                      <p:cBhvr>
                                        <p:cTn id="77" dur="500"/>
                                        <p:tgtEl>
                                          <p:spTgt spid="130"/>
                                        </p:tgtEl>
                                      </p:cBhvr>
                                    </p:animEffect>
                                  </p:childTnLst>
                                </p:cTn>
                              </p:par>
                            </p:childTnLst>
                          </p:cTn>
                        </p:par>
                        <p:par>
                          <p:cTn id="78" fill="hold">
                            <p:stCondLst>
                              <p:cond delay="8000"/>
                            </p:stCondLst>
                            <p:childTnLst>
                              <p:par>
                                <p:cTn id="79" presetID="22" presetClass="entr" presetSubtype="4" fill="hold" nodeType="afterEffect">
                                  <p:stCondLst>
                                    <p:cond delay="0"/>
                                  </p:stCondLst>
                                  <p:childTnLst>
                                    <p:set>
                                      <p:cBhvr>
                                        <p:cTn id="80" dur="1" fill="hold">
                                          <p:stCondLst>
                                            <p:cond delay="0"/>
                                          </p:stCondLst>
                                        </p:cTn>
                                        <p:tgtEl>
                                          <p:spTgt spid="110"/>
                                        </p:tgtEl>
                                        <p:attrNameLst>
                                          <p:attrName>style.visibility</p:attrName>
                                        </p:attrNameLst>
                                      </p:cBhvr>
                                      <p:to>
                                        <p:strVal val="visible"/>
                                      </p:to>
                                    </p:set>
                                    <p:animEffect transition="in" filter="wipe(down)">
                                      <p:cBhvr>
                                        <p:cTn id="81" dur="500"/>
                                        <p:tgtEl>
                                          <p:spTgt spid="110"/>
                                        </p:tgtEl>
                                      </p:cBhvr>
                                    </p:animEffect>
                                  </p:childTnLst>
                                </p:cTn>
                              </p:par>
                            </p:childTnLst>
                          </p:cTn>
                        </p:par>
                        <p:par>
                          <p:cTn id="82" fill="hold">
                            <p:stCondLst>
                              <p:cond delay="8500"/>
                            </p:stCondLst>
                            <p:childTnLst>
                              <p:par>
                                <p:cTn id="83" presetID="22" presetClass="entr" presetSubtype="1" fill="hold" nodeType="afterEffect">
                                  <p:stCondLst>
                                    <p:cond delay="0"/>
                                  </p:stCondLst>
                                  <p:childTnLst>
                                    <p:set>
                                      <p:cBhvr>
                                        <p:cTn id="84" dur="1" fill="hold">
                                          <p:stCondLst>
                                            <p:cond delay="0"/>
                                          </p:stCondLst>
                                        </p:cTn>
                                        <p:tgtEl>
                                          <p:spTgt spid="117"/>
                                        </p:tgtEl>
                                        <p:attrNameLst>
                                          <p:attrName>style.visibility</p:attrName>
                                        </p:attrNameLst>
                                      </p:cBhvr>
                                      <p:to>
                                        <p:strVal val="visible"/>
                                      </p:to>
                                    </p:set>
                                    <p:animEffect transition="in" filter="wipe(up)">
                                      <p:cBhvr>
                                        <p:cTn id="85" dur="500"/>
                                        <p:tgtEl>
                                          <p:spTgt spid="1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6" grpId="0" animBg="1"/>
      <p:bldP spid="127" grpId="0" animBg="1"/>
      <p:bldP spid="128" grpId="0" animBg="1"/>
      <p:bldP spid="129" grpId="0" animBg="1"/>
      <p:bldP spid="13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C60FC2B5-977E-DC81-9B5A-F9590EF8C2E8}"/>
              </a:ext>
            </a:extLst>
          </p:cNvPr>
          <p:cNvSpPr txBox="1">
            <a:spLocks/>
          </p:cNvSpPr>
          <p:nvPr/>
        </p:nvSpPr>
        <p:spPr>
          <a:xfrm>
            <a:off x="355600" y="257664"/>
            <a:ext cx="11328200" cy="492428"/>
          </a:xfrm>
          <a:prstGeom prst="rect">
            <a:avLst/>
          </a:prstGeom>
        </p:spPr>
        <p:txBody>
          <a:bodyPr vert="horz" wrap="square" lIns="0" tIns="60953" rIns="121904" bIns="60953" rtlCol="0" anchor="ctr">
            <a:spAutoFit/>
          </a:bodyPr>
          <a:lstStyle>
            <a:defPPr>
              <a:defRPr lang="en-US"/>
            </a:defPPr>
            <a:lvl1pPr defTabSz="1219018">
              <a:spcBef>
                <a:spcPct val="0"/>
              </a:spcBef>
              <a:buNone/>
              <a:defRPr kumimoji="0" sz="3000" b="1" i="0" u="none" strike="noStrike" cap="all" spc="0" normalizeH="0" baseline="0">
                <a:ln>
                  <a:noFill/>
                </a:ln>
                <a:solidFill>
                  <a:schemeClr val="bg1"/>
                </a:solidFill>
                <a:effectLst/>
                <a:uLnTx/>
                <a:uFillTx/>
                <a:latin typeface="Arial Nova" panose="020B0504020202020204" pitchFamily="34" charset="0"/>
                <a:ea typeface="+mj-ea"/>
                <a:cs typeface="+mj-cs"/>
              </a:defRPr>
            </a:lvl1pPr>
          </a:lstStyle>
          <a:p>
            <a:r>
              <a:rPr lang="en-IN"/>
              <a:t>VOLUMETRIC DATA in the project</a:t>
            </a:r>
          </a:p>
        </p:txBody>
      </p:sp>
      <p:pic>
        <p:nvPicPr>
          <p:cNvPr id="18" name="Picture 17" descr="Image result for sify logo">
            <a:extLst>
              <a:ext uri="{FF2B5EF4-FFF2-40B4-BE49-F238E27FC236}">
                <a16:creationId xmlns:a16="http://schemas.microsoft.com/office/drawing/2014/main" id="{9BC279DA-3291-335C-2B36-ED899C80ED75}"/>
              </a:ext>
            </a:extLst>
          </p:cNvPr>
          <p:cNvPicPr>
            <a:picLocks noChangeAspect="1" noChangeArrowheads="1"/>
          </p:cNvPicPr>
          <p:nvPr/>
        </p:nvPicPr>
        <p:blipFill rotWithShape="1">
          <a:blip r:embed="rId3" cstate="print">
            <a:duotone>
              <a:schemeClr val="bg2">
                <a:shade val="45000"/>
                <a:satMod val="135000"/>
              </a:schemeClr>
              <a:prstClr val="white"/>
            </a:duotone>
            <a:extLst>
              <a:ext uri="{BEBA8EAE-BF5A-486C-A8C5-ECC9F3942E4B}">
                <a14:imgProps xmlns:a14="http://schemas.microsoft.com/office/drawing/2010/main">
                  <a14:imgLayer r:embed="rId4">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cxnSp>
        <p:nvCxnSpPr>
          <p:cNvPr id="2" name="Straight Connector 1">
            <a:extLst>
              <a:ext uri="{FF2B5EF4-FFF2-40B4-BE49-F238E27FC236}">
                <a16:creationId xmlns:a16="http://schemas.microsoft.com/office/drawing/2014/main" id="{69845C32-009F-65E5-AE33-58491270EA9C}"/>
              </a:ext>
            </a:extLst>
          </p:cNvPr>
          <p:cNvCxnSpPr>
            <a:cxnSpLocks/>
          </p:cNvCxnSpPr>
          <p:nvPr/>
        </p:nvCxnSpPr>
        <p:spPr>
          <a:xfrm flipV="1">
            <a:off x="2624521" y="2464484"/>
            <a:ext cx="0" cy="2265363"/>
          </a:xfrm>
          <a:prstGeom prst="line">
            <a:avLst/>
          </a:prstGeom>
          <a:ln w="38100" cmpd="dbl">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40697474-3D24-65A3-4258-A97805634FF1}"/>
              </a:ext>
            </a:extLst>
          </p:cNvPr>
          <p:cNvCxnSpPr>
            <a:cxnSpLocks/>
          </p:cNvCxnSpPr>
          <p:nvPr/>
        </p:nvCxnSpPr>
        <p:spPr>
          <a:xfrm flipV="1">
            <a:off x="4977196" y="2464484"/>
            <a:ext cx="0" cy="2265363"/>
          </a:xfrm>
          <a:prstGeom prst="line">
            <a:avLst/>
          </a:prstGeom>
          <a:ln w="38100" cmpd="dbl">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7FBFD8CE-72A9-9C12-E3C3-9086BA692097}"/>
              </a:ext>
            </a:extLst>
          </p:cNvPr>
          <p:cNvCxnSpPr>
            <a:cxnSpLocks/>
          </p:cNvCxnSpPr>
          <p:nvPr/>
        </p:nvCxnSpPr>
        <p:spPr>
          <a:xfrm flipV="1">
            <a:off x="7244146" y="2464484"/>
            <a:ext cx="0" cy="2265363"/>
          </a:xfrm>
          <a:prstGeom prst="line">
            <a:avLst/>
          </a:prstGeom>
          <a:ln w="38100" cmpd="dbl">
            <a:solidFill>
              <a:schemeClr val="bg1"/>
            </a:solidFill>
            <a:prstDash val="sysDash"/>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A6D7EE2D-26AC-4B2A-C411-7063469BC194}"/>
              </a:ext>
            </a:extLst>
          </p:cNvPr>
          <p:cNvCxnSpPr>
            <a:cxnSpLocks/>
          </p:cNvCxnSpPr>
          <p:nvPr/>
        </p:nvCxnSpPr>
        <p:spPr>
          <a:xfrm flipV="1">
            <a:off x="9568246" y="2464484"/>
            <a:ext cx="0" cy="2265363"/>
          </a:xfrm>
          <a:prstGeom prst="line">
            <a:avLst/>
          </a:prstGeom>
          <a:ln w="38100" cmpd="dbl">
            <a:solidFill>
              <a:schemeClr val="bg1"/>
            </a:solidFill>
            <a:prstDash val="sysDash"/>
          </a:ln>
        </p:spPr>
        <p:style>
          <a:lnRef idx="1">
            <a:schemeClr val="accent1"/>
          </a:lnRef>
          <a:fillRef idx="0">
            <a:schemeClr val="accent1"/>
          </a:fillRef>
          <a:effectRef idx="0">
            <a:schemeClr val="accent1"/>
          </a:effectRef>
          <a:fontRef idx="minor">
            <a:schemeClr val="tx1"/>
          </a:fontRef>
        </p:style>
      </p:cxnSp>
      <p:grpSp>
        <p:nvGrpSpPr>
          <p:cNvPr id="11" name="Group 50">
            <a:extLst>
              <a:ext uri="{FF2B5EF4-FFF2-40B4-BE49-F238E27FC236}">
                <a16:creationId xmlns:a16="http://schemas.microsoft.com/office/drawing/2014/main" id="{D4C3839D-DB48-AB64-40AC-D9B5A741C6C9}"/>
              </a:ext>
            </a:extLst>
          </p:cNvPr>
          <p:cNvGrpSpPr>
            <a:grpSpLocks/>
          </p:cNvGrpSpPr>
          <p:nvPr/>
        </p:nvGrpSpPr>
        <p:grpSpPr bwMode="auto">
          <a:xfrm>
            <a:off x="815612" y="3577874"/>
            <a:ext cx="1179810" cy="665721"/>
            <a:chOff x="771926" y="2906537"/>
            <a:chExt cx="1180274" cy="665593"/>
          </a:xfrm>
        </p:grpSpPr>
        <p:sp>
          <p:nvSpPr>
            <p:cNvPr id="14" name="Text Placeholder 8">
              <a:extLst>
                <a:ext uri="{FF2B5EF4-FFF2-40B4-BE49-F238E27FC236}">
                  <a16:creationId xmlns:a16="http://schemas.microsoft.com/office/drawing/2014/main" id="{4876667F-B496-3040-72DC-893026AF7E7C}"/>
                </a:ext>
              </a:extLst>
            </p:cNvPr>
            <p:cNvSpPr txBox="1">
              <a:spLocks/>
            </p:cNvSpPr>
            <p:nvPr/>
          </p:nvSpPr>
          <p:spPr bwMode="auto">
            <a:xfrm>
              <a:off x="941941" y="2906537"/>
              <a:ext cx="836306" cy="30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prstClr val="white"/>
                  </a:solidFill>
                  <a:effectLst/>
                  <a:uLnTx/>
                  <a:uFillTx/>
                  <a:latin typeface="Signika" pitchFamily="50" charset="0"/>
                  <a:ea typeface="+mn-ea"/>
                  <a:cs typeface="+mn-cs"/>
                </a:rPr>
                <a:t>1535</a:t>
              </a:r>
            </a:p>
          </p:txBody>
        </p:sp>
        <p:sp>
          <p:nvSpPr>
            <p:cNvPr id="17" name="TextBox 49">
              <a:extLst>
                <a:ext uri="{FF2B5EF4-FFF2-40B4-BE49-F238E27FC236}">
                  <a16:creationId xmlns:a16="http://schemas.microsoft.com/office/drawing/2014/main" id="{CF4CEF50-6616-9C98-8085-182D0DEC9592}"/>
                </a:ext>
              </a:extLst>
            </p:cNvPr>
            <p:cNvSpPr txBox="1">
              <a:spLocks noChangeArrowheads="1"/>
            </p:cNvSpPr>
            <p:nvPr/>
          </p:nvSpPr>
          <p:spPr bwMode="auto">
            <a:xfrm>
              <a:off x="771926" y="3148762"/>
              <a:ext cx="1180274" cy="423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white"/>
                  </a:solidFill>
                  <a:effectLst/>
                  <a:uLnTx/>
                  <a:uFillTx/>
                  <a:latin typeface="Signika" pitchFamily="50" charset="0"/>
                  <a:ea typeface="Fira Sans SemiBold Italic" pitchFamily="50" charset="0"/>
                  <a:cs typeface="Clear Sans" panose="020B0503030202020304" pitchFamily="34" charset="0"/>
                </a:rPr>
                <a:t>User Count </a:t>
              </a:r>
            </a:p>
          </p:txBody>
        </p:sp>
      </p:grpSp>
      <p:grpSp>
        <p:nvGrpSpPr>
          <p:cNvPr id="21" name="Group 56">
            <a:extLst>
              <a:ext uri="{FF2B5EF4-FFF2-40B4-BE49-F238E27FC236}">
                <a16:creationId xmlns:a16="http://schemas.microsoft.com/office/drawing/2014/main" id="{7718CDB2-113F-39C7-9145-C759A464B586}"/>
              </a:ext>
            </a:extLst>
          </p:cNvPr>
          <p:cNvGrpSpPr>
            <a:grpSpLocks/>
          </p:cNvGrpSpPr>
          <p:nvPr/>
        </p:nvGrpSpPr>
        <p:grpSpPr bwMode="auto">
          <a:xfrm>
            <a:off x="5461605" y="3578527"/>
            <a:ext cx="1322350" cy="665595"/>
            <a:chOff x="701139" y="2906537"/>
            <a:chExt cx="1321843" cy="665812"/>
          </a:xfrm>
        </p:grpSpPr>
        <p:sp>
          <p:nvSpPr>
            <p:cNvPr id="23" name="Text Placeholder 8">
              <a:extLst>
                <a:ext uri="{FF2B5EF4-FFF2-40B4-BE49-F238E27FC236}">
                  <a16:creationId xmlns:a16="http://schemas.microsoft.com/office/drawing/2014/main" id="{AC49650C-8311-186E-7A01-D2124B6EBD61}"/>
                </a:ext>
              </a:extLst>
            </p:cNvPr>
            <p:cNvSpPr txBox="1">
              <a:spLocks/>
            </p:cNvSpPr>
            <p:nvPr/>
          </p:nvSpPr>
          <p:spPr bwMode="auto">
            <a:xfrm>
              <a:off x="941941" y="2906537"/>
              <a:ext cx="836306" cy="30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prstClr val="white"/>
                  </a:solidFill>
                  <a:effectLst/>
                  <a:uLnTx/>
                  <a:uFillTx/>
                  <a:latin typeface="Signika" pitchFamily="50" charset="0"/>
                  <a:ea typeface="+mn-ea"/>
                  <a:cs typeface="+mn-cs"/>
                </a:rPr>
                <a:t>1471</a:t>
              </a:r>
            </a:p>
          </p:txBody>
        </p:sp>
        <p:sp>
          <p:nvSpPr>
            <p:cNvPr id="26" name="TextBox 60">
              <a:extLst>
                <a:ext uri="{FF2B5EF4-FFF2-40B4-BE49-F238E27FC236}">
                  <a16:creationId xmlns:a16="http://schemas.microsoft.com/office/drawing/2014/main" id="{0C62B089-5C73-8AD9-B707-283C6B1C0396}"/>
                </a:ext>
              </a:extLst>
            </p:cNvPr>
            <p:cNvSpPr txBox="1">
              <a:spLocks noChangeArrowheads="1"/>
            </p:cNvSpPr>
            <p:nvPr/>
          </p:nvSpPr>
          <p:spPr bwMode="auto">
            <a:xfrm>
              <a:off x="701139" y="3148762"/>
              <a:ext cx="1321843" cy="423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white"/>
                  </a:solidFill>
                  <a:effectLst/>
                  <a:uLnTx/>
                  <a:uFillTx/>
                  <a:latin typeface="Signika" pitchFamily="50" charset="0"/>
                  <a:ea typeface="Fira Sans SemiBold Italic" pitchFamily="50" charset="0"/>
                  <a:cs typeface="Clear Sans" panose="020B0503030202020304" pitchFamily="34" charset="0"/>
                </a:rPr>
                <a:t>Access Points</a:t>
              </a:r>
            </a:p>
          </p:txBody>
        </p:sp>
      </p:grpSp>
      <p:grpSp>
        <p:nvGrpSpPr>
          <p:cNvPr id="28" name="Group 51">
            <a:extLst>
              <a:ext uri="{FF2B5EF4-FFF2-40B4-BE49-F238E27FC236}">
                <a16:creationId xmlns:a16="http://schemas.microsoft.com/office/drawing/2014/main" id="{D641E825-6076-60F2-25AB-8959BA4A4CEB}"/>
              </a:ext>
            </a:extLst>
          </p:cNvPr>
          <p:cNvGrpSpPr>
            <a:grpSpLocks/>
          </p:cNvGrpSpPr>
          <p:nvPr/>
        </p:nvGrpSpPr>
        <p:grpSpPr bwMode="auto">
          <a:xfrm>
            <a:off x="3254406" y="3578072"/>
            <a:ext cx="1120308" cy="665682"/>
            <a:chOff x="802124" y="2906537"/>
            <a:chExt cx="1119878" cy="665660"/>
          </a:xfrm>
        </p:grpSpPr>
        <p:sp>
          <p:nvSpPr>
            <p:cNvPr id="82" name="Text Placeholder 8">
              <a:extLst>
                <a:ext uri="{FF2B5EF4-FFF2-40B4-BE49-F238E27FC236}">
                  <a16:creationId xmlns:a16="http://schemas.microsoft.com/office/drawing/2014/main" id="{79003352-3684-7A4C-DB66-01AB7F486965}"/>
                </a:ext>
              </a:extLst>
            </p:cNvPr>
            <p:cNvSpPr txBox="1">
              <a:spLocks/>
            </p:cNvSpPr>
            <p:nvPr/>
          </p:nvSpPr>
          <p:spPr bwMode="auto">
            <a:xfrm>
              <a:off x="941941" y="2906537"/>
              <a:ext cx="836306" cy="30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prstClr val="white"/>
                  </a:solidFill>
                  <a:effectLst/>
                  <a:uLnTx/>
                  <a:uFillTx/>
                  <a:latin typeface="Signika" pitchFamily="50" charset="0"/>
                  <a:ea typeface="+mn-ea"/>
                  <a:cs typeface="+mn-cs"/>
                </a:rPr>
                <a:t>23</a:t>
              </a:r>
            </a:p>
          </p:txBody>
        </p:sp>
        <p:sp>
          <p:nvSpPr>
            <p:cNvPr id="85" name="TextBox 55">
              <a:extLst>
                <a:ext uri="{FF2B5EF4-FFF2-40B4-BE49-F238E27FC236}">
                  <a16:creationId xmlns:a16="http://schemas.microsoft.com/office/drawing/2014/main" id="{438BEC19-87AE-AE33-8BBF-8FCDB4A6274E}"/>
                </a:ext>
              </a:extLst>
            </p:cNvPr>
            <p:cNvSpPr txBox="1">
              <a:spLocks noChangeArrowheads="1"/>
            </p:cNvSpPr>
            <p:nvPr/>
          </p:nvSpPr>
          <p:spPr bwMode="auto">
            <a:xfrm>
              <a:off x="802124" y="3148762"/>
              <a:ext cx="1119878" cy="423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white"/>
                  </a:solidFill>
                  <a:effectLst/>
                  <a:uLnTx/>
                  <a:uFillTx/>
                  <a:latin typeface="Signika" pitchFamily="50" charset="0"/>
                  <a:ea typeface="Fira Sans SemiBold Italic" pitchFamily="50" charset="0"/>
                  <a:cs typeface="Clear Sans" panose="020B0503030202020304" pitchFamily="34" charset="0"/>
                </a:rPr>
                <a:t>Controllers</a:t>
              </a:r>
            </a:p>
          </p:txBody>
        </p:sp>
      </p:grpSp>
      <p:grpSp>
        <p:nvGrpSpPr>
          <p:cNvPr id="86" name="Group 85">
            <a:extLst>
              <a:ext uri="{FF2B5EF4-FFF2-40B4-BE49-F238E27FC236}">
                <a16:creationId xmlns:a16="http://schemas.microsoft.com/office/drawing/2014/main" id="{25F54569-2086-B971-DA4C-3F6AD3314825}"/>
              </a:ext>
            </a:extLst>
          </p:cNvPr>
          <p:cNvGrpSpPr>
            <a:grpSpLocks/>
          </p:cNvGrpSpPr>
          <p:nvPr/>
        </p:nvGrpSpPr>
        <p:grpSpPr bwMode="auto">
          <a:xfrm>
            <a:off x="1101993" y="2733659"/>
            <a:ext cx="7950592" cy="1510422"/>
            <a:chOff x="1061553" y="2061479"/>
            <a:chExt cx="7947543" cy="1510853"/>
          </a:xfrm>
        </p:grpSpPr>
        <p:grpSp>
          <p:nvGrpSpPr>
            <p:cNvPr id="87" name="Group 61">
              <a:extLst>
                <a:ext uri="{FF2B5EF4-FFF2-40B4-BE49-F238E27FC236}">
                  <a16:creationId xmlns:a16="http://schemas.microsoft.com/office/drawing/2014/main" id="{9DA5EF0E-D2EE-9884-78E5-7C9870151813}"/>
                </a:ext>
              </a:extLst>
            </p:cNvPr>
            <p:cNvGrpSpPr>
              <a:grpSpLocks/>
            </p:cNvGrpSpPr>
            <p:nvPr/>
          </p:nvGrpSpPr>
          <p:grpSpPr bwMode="auto">
            <a:xfrm>
              <a:off x="7747375" y="2906537"/>
              <a:ext cx="1261721" cy="665795"/>
              <a:chOff x="731204" y="2906537"/>
              <a:chExt cx="1261721" cy="665795"/>
            </a:xfrm>
          </p:grpSpPr>
          <p:sp>
            <p:nvSpPr>
              <p:cNvPr id="89" name="Text Placeholder 8">
                <a:extLst>
                  <a:ext uri="{FF2B5EF4-FFF2-40B4-BE49-F238E27FC236}">
                    <a16:creationId xmlns:a16="http://schemas.microsoft.com/office/drawing/2014/main" id="{C7CEDC25-F7DA-2B4C-D102-6EBAF6C6C50E}"/>
                  </a:ext>
                </a:extLst>
              </p:cNvPr>
              <p:cNvSpPr txBox="1">
                <a:spLocks/>
              </p:cNvSpPr>
              <p:nvPr/>
            </p:nvSpPr>
            <p:spPr bwMode="auto">
              <a:xfrm>
                <a:off x="941941" y="2906537"/>
                <a:ext cx="836306" cy="30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prstClr val="white"/>
                    </a:solidFill>
                    <a:effectLst/>
                    <a:uLnTx/>
                    <a:uFillTx/>
                    <a:latin typeface="Signika" pitchFamily="50" charset="0"/>
                    <a:ea typeface="+mn-ea"/>
                    <a:cs typeface="+mn-cs"/>
                  </a:rPr>
                  <a:t>166</a:t>
                </a:r>
              </a:p>
            </p:txBody>
          </p:sp>
          <p:sp>
            <p:nvSpPr>
              <p:cNvPr id="92" name="TextBox 65">
                <a:extLst>
                  <a:ext uri="{FF2B5EF4-FFF2-40B4-BE49-F238E27FC236}">
                    <a16:creationId xmlns:a16="http://schemas.microsoft.com/office/drawing/2014/main" id="{AC3489BD-A105-F94C-F264-082CCE6D367F}"/>
                  </a:ext>
                </a:extLst>
              </p:cNvPr>
              <p:cNvSpPr txBox="1">
                <a:spLocks noChangeArrowheads="1"/>
              </p:cNvSpPr>
              <p:nvPr/>
            </p:nvSpPr>
            <p:spPr bwMode="auto">
              <a:xfrm>
                <a:off x="731204" y="3148762"/>
                <a:ext cx="1261721" cy="423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white"/>
                    </a:solidFill>
                    <a:effectLst/>
                    <a:uLnTx/>
                    <a:uFillTx/>
                    <a:latin typeface="Signika" pitchFamily="50" charset="0"/>
                    <a:ea typeface="Fira Sans SemiBold Italic" pitchFamily="50" charset="0"/>
                    <a:cs typeface="Clear Sans" panose="020B0503030202020304" pitchFamily="34" charset="0"/>
                  </a:rPr>
                  <a:t>Air Monitors</a:t>
                </a:r>
              </a:p>
            </p:txBody>
          </p:sp>
        </p:grpSp>
        <p:sp>
          <p:nvSpPr>
            <p:cNvPr id="88" name="Shape 1094">
              <a:extLst>
                <a:ext uri="{FF2B5EF4-FFF2-40B4-BE49-F238E27FC236}">
                  <a16:creationId xmlns:a16="http://schemas.microsoft.com/office/drawing/2014/main" id="{460F3A22-5DC8-5D66-B280-F417C14A3FE5}"/>
                </a:ext>
              </a:extLst>
            </p:cNvPr>
            <p:cNvSpPr>
              <a:spLocks/>
            </p:cNvSpPr>
            <p:nvPr/>
          </p:nvSpPr>
          <p:spPr bwMode="auto">
            <a:xfrm>
              <a:off x="1061553" y="2061479"/>
              <a:ext cx="627770" cy="448327"/>
            </a:xfrm>
            <a:custGeom>
              <a:avLst/>
              <a:gdLst>
                <a:gd name="T0" fmla="*/ 313885 w 21600"/>
                <a:gd name="T1" fmla="*/ 224164 h 21600"/>
                <a:gd name="T2" fmla="*/ 313885 w 21600"/>
                <a:gd name="T3" fmla="*/ 224164 h 21600"/>
                <a:gd name="T4" fmla="*/ 313885 w 21600"/>
                <a:gd name="T5" fmla="*/ 224164 h 21600"/>
                <a:gd name="T6" fmla="*/ 313885 w 21600"/>
                <a:gd name="T7" fmla="*/ 224164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600" h="21600" extrusionOk="0">
                  <a:moveTo>
                    <a:pt x="20056" y="17282"/>
                  </a:moveTo>
                  <a:lnTo>
                    <a:pt x="1544" y="17282"/>
                  </a:lnTo>
                  <a:cubicBezTo>
                    <a:pt x="691" y="17282"/>
                    <a:pt x="0" y="18250"/>
                    <a:pt x="0" y="19441"/>
                  </a:cubicBezTo>
                  <a:cubicBezTo>
                    <a:pt x="0" y="20638"/>
                    <a:pt x="691" y="21600"/>
                    <a:pt x="1544" y="21600"/>
                  </a:cubicBezTo>
                  <a:lnTo>
                    <a:pt x="20056" y="21600"/>
                  </a:lnTo>
                  <a:cubicBezTo>
                    <a:pt x="20909" y="21600"/>
                    <a:pt x="21600" y="20638"/>
                    <a:pt x="21600" y="19441"/>
                  </a:cubicBezTo>
                  <a:cubicBezTo>
                    <a:pt x="21600" y="18250"/>
                    <a:pt x="20909" y="17282"/>
                    <a:pt x="20056" y="17282"/>
                  </a:cubicBezTo>
                  <a:close/>
                  <a:moveTo>
                    <a:pt x="1544" y="4321"/>
                  </a:moveTo>
                  <a:lnTo>
                    <a:pt x="20056" y="4321"/>
                  </a:lnTo>
                  <a:cubicBezTo>
                    <a:pt x="20909" y="4321"/>
                    <a:pt x="21600" y="3353"/>
                    <a:pt x="21600" y="2159"/>
                  </a:cubicBezTo>
                  <a:cubicBezTo>
                    <a:pt x="21600" y="965"/>
                    <a:pt x="20909" y="0"/>
                    <a:pt x="20056" y="0"/>
                  </a:cubicBezTo>
                  <a:lnTo>
                    <a:pt x="1544" y="0"/>
                  </a:lnTo>
                  <a:cubicBezTo>
                    <a:pt x="691" y="0"/>
                    <a:pt x="0" y="965"/>
                    <a:pt x="0" y="2159"/>
                  </a:cubicBezTo>
                  <a:cubicBezTo>
                    <a:pt x="0" y="3353"/>
                    <a:pt x="691" y="4321"/>
                    <a:pt x="1544" y="4321"/>
                  </a:cubicBezTo>
                  <a:close/>
                  <a:moveTo>
                    <a:pt x="20056" y="8640"/>
                  </a:moveTo>
                  <a:lnTo>
                    <a:pt x="1544" y="8640"/>
                  </a:lnTo>
                  <a:cubicBezTo>
                    <a:pt x="691" y="8640"/>
                    <a:pt x="0" y="9608"/>
                    <a:pt x="0" y="10799"/>
                  </a:cubicBezTo>
                  <a:cubicBezTo>
                    <a:pt x="0" y="11996"/>
                    <a:pt x="691" y="12958"/>
                    <a:pt x="1544" y="12958"/>
                  </a:cubicBezTo>
                  <a:lnTo>
                    <a:pt x="20056" y="12958"/>
                  </a:lnTo>
                  <a:cubicBezTo>
                    <a:pt x="20909" y="12958"/>
                    <a:pt x="21600" y="11996"/>
                    <a:pt x="21600" y="10799"/>
                  </a:cubicBezTo>
                  <a:cubicBezTo>
                    <a:pt x="21600" y="9608"/>
                    <a:pt x="20909" y="8640"/>
                    <a:pt x="20056" y="8640"/>
                  </a:cubicBezTo>
                  <a:close/>
                </a:path>
              </a:pathLst>
            </a:custGeom>
            <a:solidFill>
              <a:schemeClr val="bg1"/>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38100" tIns="38100" rIns="38100" bIns="381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grpSp>
        <p:nvGrpSpPr>
          <p:cNvPr id="93" name="Group 92">
            <a:extLst>
              <a:ext uri="{FF2B5EF4-FFF2-40B4-BE49-F238E27FC236}">
                <a16:creationId xmlns:a16="http://schemas.microsoft.com/office/drawing/2014/main" id="{A594095D-79C5-7E64-1603-BB82DBD43CC8}"/>
              </a:ext>
            </a:extLst>
          </p:cNvPr>
          <p:cNvGrpSpPr>
            <a:grpSpLocks/>
          </p:cNvGrpSpPr>
          <p:nvPr/>
        </p:nvGrpSpPr>
        <p:grpSpPr bwMode="auto">
          <a:xfrm>
            <a:off x="8069453" y="2720529"/>
            <a:ext cx="3365989" cy="1523549"/>
            <a:chOff x="8027027" y="2048347"/>
            <a:chExt cx="3364701" cy="1523985"/>
          </a:xfrm>
        </p:grpSpPr>
        <p:grpSp>
          <p:nvGrpSpPr>
            <p:cNvPr id="94" name="Group 78">
              <a:extLst>
                <a:ext uri="{FF2B5EF4-FFF2-40B4-BE49-F238E27FC236}">
                  <a16:creationId xmlns:a16="http://schemas.microsoft.com/office/drawing/2014/main" id="{81C82F3B-9087-F413-6E01-2DC39120A908}"/>
                </a:ext>
              </a:extLst>
            </p:cNvPr>
            <p:cNvGrpSpPr>
              <a:grpSpLocks/>
            </p:cNvGrpSpPr>
            <p:nvPr/>
          </p:nvGrpSpPr>
          <p:grpSpPr bwMode="auto">
            <a:xfrm>
              <a:off x="10098214" y="2906537"/>
              <a:ext cx="1293514" cy="665795"/>
              <a:chOff x="715310" y="2906537"/>
              <a:chExt cx="1293514" cy="665795"/>
            </a:xfrm>
          </p:grpSpPr>
          <p:sp>
            <p:nvSpPr>
              <p:cNvPr id="96" name="Text Placeholder 8">
                <a:extLst>
                  <a:ext uri="{FF2B5EF4-FFF2-40B4-BE49-F238E27FC236}">
                    <a16:creationId xmlns:a16="http://schemas.microsoft.com/office/drawing/2014/main" id="{13C59424-89EC-AAF8-7561-F3E6487326E8}"/>
                  </a:ext>
                </a:extLst>
              </p:cNvPr>
              <p:cNvSpPr txBox="1">
                <a:spLocks/>
              </p:cNvSpPr>
              <p:nvPr/>
            </p:nvSpPr>
            <p:spPr bwMode="auto">
              <a:xfrm>
                <a:off x="941941" y="2906537"/>
                <a:ext cx="836306" cy="30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GB" altLang="en-US" sz="2400" b="1" i="0" u="none" strike="noStrike" kern="1200" cap="none" spc="0" normalizeH="0" baseline="0" noProof="0">
                    <a:ln>
                      <a:noFill/>
                    </a:ln>
                    <a:solidFill>
                      <a:prstClr val="white"/>
                    </a:solidFill>
                    <a:effectLst/>
                    <a:uLnTx/>
                    <a:uFillTx/>
                    <a:latin typeface="Signika" pitchFamily="50" charset="0"/>
                    <a:ea typeface="+mn-ea"/>
                    <a:cs typeface="+mn-cs"/>
                  </a:rPr>
                  <a:t>162</a:t>
                </a:r>
              </a:p>
            </p:txBody>
          </p:sp>
          <p:sp>
            <p:nvSpPr>
              <p:cNvPr id="99" name="TextBox 82">
                <a:extLst>
                  <a:ext uri="{FF2B5EF4-FFF2-40B4-BE49-F238E27FC236}">
                    <a16:creationId xmlns:a16="http://schemas.microsoft.com/office/drawing/2014/main" id="{627188FA-638E-2922-9967-64EF7C7F0B7D}"/>
                  </a:ext>
                </a:extLst>
              </p:cNvPr>
              <p:cNvSpPr txBox="1">
                <a:spLocks noChangeArrowheads="1"/>
              </p:cNvSpPr>
              <p:nvPr/>
            </p:nvSpPr>
            <p:spPr bwMode="auto">
              <a:xfrm>
                <a:off x="715310" y="3148762"/>
                <a:ext cx="1293514" cy="4235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0" marR="0" lvl="0" indent="0" algn="ctr" defTabSz="914400" rtl="0" eaLnBrk="1" fontAlgn="base" latinLnBrk="0" hangingPunct="1">
                  <a:lnSpc>
                    <a:spcPct val="150000"/>
                  </a:lnSpc>
                  <a:spcBef>
                    <a:spcPct val="0"/>
                  </a:spcBef>
                  <a:spcAft>
                    <a:spcPct val="0"/>
                  </a:spcAft>
                  <a:buClrTx/>
                  <a:buSzTx/>
                  <a:buFontTx/>
                  <a:buNone/>
                  <a:tabLst/>
                  <a:defRPr/>
                </a:pPr>
                <a:r>
                  <a:rPr kumimoji="0" lang="en-US" altLang="en-US" sz="1600" b="1" i="0" u="none" strike="noStrike" kern="1200" cap="none" spc="0" normalizeH="0" baseline="0" noProof="0">
                    <a:ln>
                      <a:noFill/>
                    </a:ln>
                    <a:solidFill>
                      <a:prstClr val="white"/>
                    </a:solidFill>
                    <a:effectLst/>
                    <a:uLnTx/>
                    <a:uFillTx/>
                    <a:latin typeface="Signika" pitchFamily="50" charset="0"/>
                    <a:ea typeface="Fira Sans SemiBold Italic" pitchFamily="50" charset="0"/>
                    <a:cs typeface="Clear Sans" panose="020B0503030202020304" pitchFamily="34" charset="0"/>
                  </a:rPr>
                  <a:t>PoE Switches</a:t>
                </a:r>
              </a:p>
            </p:txBody>
          </p:sp>
        </p:grpSp>
        <p:sp>
          <p:nvSpPr>
            <p:cNvPr id="95" name="Shape 940">
              <a:extLst>
                <a:ext uri="{FF2B5EF4-FFF2-40B4-BE49-F238E27FC236}">
                  <a16:creationId xmlns:a16="http://schemas.microsoft.com/office/drawing/2014/main" id="{7F22E299-F832-0127-1E33-5A67EFFFED80}"/>
                </a:ext>
              </a:extLst>
            </p:cNvPr>
            <p:cNvSpPr>
              <a:spLocks/>
            </p:cNvSpPr>
            <p:nvPr/>
          </p:nvSpPr>
          <p:spPr bwMode="auto">
            <a:xfrm>
              <a:off x="8027027" y="2048347"/>
              <a:ext cx="768079" cy="511698"/>
            </a:xfrm>
            <a:custGeom>
              <a:avLst/>
              <a:gdLst>
                <a:gd name="T0" fmla="*/ 384040 w 21547"/>
                <a:gd name="T1" fmla="*/ 255849 h 21600"/>
                <a:gd name="T2" fmla="*/ 384040 w 21547"/>
                <a:gd name="T3" fmla="*/ 255849 h 21600"/>
                <a:gd name="T4" fmla="*/ 384040 w 21547"/>
                <a:gd name="T5" fmla="*/ 255849 h 21600"/>
                <a:gd name="T6" fmla="*/ 384040 w 21547"/>
                <a:gd name="T7" fmla="*/ 255849 h 21600"/>
                <a:gd name="T8" fmla="*/ 0 60000 65536"/>
                <a:gd name="T9" fmla="*/ 5898240 60000 65536"/>
                <a:gd name="T10" fmla="*/ 11796480 60000 65536"/>
                <a:gd name="T11" fmla="*/ 17694720 60000 65536"/>
              </a:gdLst>
              <a:ahLst/>
              <a:cxnLst>
                <a:cxn ang="T8">
                  <a:pos x="T0" y="T1"/>
                </a:cxn>
                <a:cxn ang="T9">
                  <a:pos x="T2" y="T3"/>
                </a:cxn>
                <a:cxn ang="T10">
                  <a:pos x="T4" y="T5"/>
                </a:cxn>
                <a:cxn ang="T11">
                  <a:pos x="T6" y="T7"/>
                </a:cxn>
              </a:cxnLst>
              <a:rect l="0" t="0" r="r" b="b"/>
              <a:pathLst>
                <a:path w="21547" h="21600" extrusionOk="0">
                  <a:moveTo>
                    <a:pt x="18847" y="15749"/>
                  </a:moveTo>
                  <a:lnTo>
                    <a:pt x="2701" y="15749"/>
                  </a:lnTo>
                  <a:lnTo>
                    <a:pt x="2701" y="1346"/>
                  </a:lnTo>
                  <a:lnTo>
                    <a:pt x="18847" y="1346"/>
                  </a:lnTo>
                  <a:cubicBezTo>
                    <a:pt x="18847" y="1346"/>
                    <a:pt x="18847" y="15749"/>
                    <a:pt x="18847" y="15749"/>
                  </a:cubicBezTo>
                  <a:close/>
                  <a:moveTo>
                    <a:pt x="0" y="20510"/>
                  </a:moveTo>
                  <a:cubicBezTo>
                    <a:pt x="0" y="20510"/>
                    <a:pt x="-26" y="21600"/>
                    <a:pt x="1603" y="21600"/>
                  </a:cubicBezTo>
                  <a:cubicBezTo>
                    <a:pt x="2568" y="21600"/>
                    <a:pt x="6216" y="21600"/>
                    <a:pt x="9032" y="21600"/>
                  </a:cubicBezTo>
                  <a:cubicBezTo>
                    <a:pt x="9032" y="21600"/>
                    <a:pt x="10576" y="21600"/>
                    <a:pt x="12515" y="21600"/>
                  </a:cubicBezTo>
                  <a:cubicBezTo>
                    <a:pt x="15331" y="21600"/>
                    <a:pt x="18979" y="21600"/>
                    <a:pt x="19943" y="21600"/>
                  </a:cubicBezTo>
                  <a:cubicBezTo>
                    <a:pt x="21574" y="21600"/>
                    <a:pt x="21547" y="20510"/>
                    <a:pt x="21547" y="20510"/>
                  </a:cubicBezTo>
                  <a:lnTo>
                    <a:pt x="19418" y="16436"/>
                  </a:lnTo>
                  <a:cubicBezTo>
                    <a:pt x="19512" y="16224"/>
                    <a:pt x="19569" y="15977"/>
                    <a:pt x="19569" y="15711"/>
                  </a:cubicBezTo>
                  <a:lnTo>
                    <a:pt x="19569" y="1384"/>
                  </a:lnTo>
                  <a:cubicBezTo>
                    <a:pt x="19569" y="621"/>
                    <a:pt x="19123" y="0"/>
                    <a:pt x="18571" y="0"/>
                  </a:cubicBezTo>
                  <a:lnTo>
                    <a:pt x="2977" y="0"/>
                  </a:lnTo>
                  <a:cubicBezTo>
                    <a:pt x="2425" y="0"/>
                    <a:pt x="1979" y="621"/>
                    <a:pt x="1979" y="1384"/>
                  </a:cubicBezTo>
                  <a:lnTo>
                    <a:pt x="1979" y="15711"/>
                  </a:lnTo>
                  <a:cubicBezTo>
                    <a:pt x="1979" y="15978"/>
                    <a:pt x="2035" y="16224"/>
                    <a:pt x="2129" y="16436"/>
                  </a:cubicBezTo>
                  <a:cubicBezTo>
                    <a:pt x="2129" y="16436"/>
                    <a:pt x="0" y="20510"/>
                    <a:pt x="0" y="20510"/>
                  </a:cubicBezTo>
                  <a:close/>
                </a:path>
              </a:pathLst>
            </a:custGeom>
            <a:solidFill>
              <a:schemeClr val="bg1"/>
            </a:solidFill>
            <a:ln>
              <a:noFill/>
            </a:ln>
            <a:extLst>
              <a:ext uri="{91240B29-F687-4F45-9708-019B960494DF}">
                <a14:hiddenLine xmlns:a14="http://schemas.microsoft.com/office/drawing/2010/main" w="12700" cap="flat">
                  <a:solidFill>
                    <a:srgbClr val="000000"/>
                  </a:solidFill>
                  <a:miter lim="400000"/>
                  <a:headEnd/>
                  <a:tailEnd/>
                </a14:hiddenLine>
              </a:ext>
            </a:extLst>
          </p:spPr>
          <p:txBody>
            <a:bodyPr lIns="38100" tIns="38100" rIns="38100" bIns="38100"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grpSp>
      <p:pic>
        <p:nvPicPr>
          <p:cNvPr id="106" name="Graphic 105" descr="Server with solid fill">
            <a:extLst>
              <a:ext uri="{FF2B5EF4-FFF2-40B4-BE49-F238E27FC236}">
                <a16:creationId xmlns:a16="http://schemas.microsoft.com/office/drawing/2014/main" id="{F5C6F70F-8A02-DAB6-0C5C-E7CCEDFA7952}"/>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3446730" y="2582449"/>
            <a:ext cx="736833" cy="736833"/>
          </a:xfrm>
          <a:prstGeom prst="rect">
            <a:avLst/>
          </a:prstGeom>
        </p:spPr>
      </p:pic>
      <p:pic>
        <p:nvPicPr>
          <p:cNvPr id="107" name="Graphic 106" descr="Toggle outline">
            <a:extLst>
              <a:ext uri="{FF2B5EF4-FFF2-40B4-BE49-F238E27FC236}">
                <a16:creationId xmlns:a16="http://schemas.microsoft.com/office/drawing/2014/main" id="{D5565E5D-0A47-5AEF-C7E0-2ADA232522F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372080" y="2526554"/>
            <a:ext cx="828768" cy="828768"/>
          </a:xfrm>
          <a:prstGeom prst="rect">
            <a:avLst/>
          </a:prstGeom>
        </p:spPr>
      </p:pic>
      <p:pic>
        <p:nvPicPr>
          <p:cNvPr id="108" name="Graphic 107" descr="Wireless router with solid fill">
            <a:extLst>
              <a:ext uri="{FF2B5EF4-FFF2-40B4-BE49-F238E27FC236}">
                <a16:creationId xmlns:a16="http://schemas.microsoft.com/office/drawing/2014/main" id="{2CD96E6C-D8EA-97F3-BC83-E520EC5CE13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698632" y="2487025"/>
            <a:ext cx="868296" cy="868296"/>
          </a:xfrm>
          <a:prstGeom prst="rect">
            <a:avLst/>
          </a:prstGeom>
        </p:spPr>
      </p:pic>
    </p:spTree>
    <p:extLst>
      <p:ext uri="{BB962C8B-B14F-4D97-AF65-F5344CB8AC3E}">
        <p14:creationId xmlns:p14="http://schemas.microsoft.com/office/powerpoint/2010/main" val="1431374649"/>
      </p:ext>
    </p:extLst>
  </p:cSld>
  <p:clrMapOvr>
    <a:masterClrMapping/>
  </p:clrMapOvr>
  <p:transition spd="slow">
    <p:push dir="u"/>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age result for sify logo">
            <a:extLst>
              <a:ext uri="{FF2B5EF4-FFF2-40B4-BE49-F238E27FC236}">
                <a16:creationId xmlns:a16="http://schemas.microsoft.com/office/drawing/2014/main" id="{327C17D2-C9AD-809F-FDD6-020ADEFF16E5}"/>
              </a:ext>
            </a:extLst>
          </p:cNvPr>
          <p:cNvPicPr>
            <a:picLocks noChangeAspect="1" noChangeArrowheads="1"/>
          </p:cNvPicPr>
          <p:nvPr/>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A4D2029-0B19-93C4-DDCA-1BA92471F328}"/>
              </a:ext>
            </a:extLst>
          </p:cNvPr>
          <p:cNvSpPr txBox="1"/>
          <p:nvPr/>
        </p:nvSpPr>
        <p:spPr>
          <a:xfrm>
            <a:off x="311375" y="194931"/>
            <a:ext cx="7270229" cy="584775"/>
          </a:xfrm>
          <a:prstGeom prst="rect">
            <a:avLst/>
          </a:prstGeom>
        </p:spPr>
        <p:txBody>
          <a:bodyPr vert="horz" wrap="square" lIns="0" tIns="60953" rIns="121904" bIns="60953" rtlCol="0" anchor="ctr">
            <a:spAutoFit/>
          </a:bodyPr>
          <a:lstStyle>
            <a:defPPr>
              <a:defRPr lang="en-US"/>
            </a:defPPr>
            <a:lvl1pPr defTabSz="1219018">
              <a:spcBef>
                <a:spcPct val="0"/>
              </a:spcBef>
              <a:buNone/>
              <a:defRPr kumimoji="0" sz="3000" b="1" i="0" u="none" strike="noStrike" cap="all" spc="0" normalizeH="0" baseline="0">
                <a:ln>
                  <a:noFill/>
                </a:ln>
                <a:solidFill>
                  <a:schemeClr val="bg1"/>
                </a:solidFill>
                <a:effectLst/>
                <a:uLnTx/>
                <a:uFillTx/>
                <a:latin typeface="Arial Nova" panose="020B0504020202020204" pitchFamily="34" charset="0"/>
                <a:ea typeface="+mj-ea"/>
                <a:cs typeface="+mj-cs"/>
              </a:defRPr>
            </a:lvl1pPr>
          </a:lstStyle>
          <a:p>
            <a:r>
              <a:rPr lang="en-US"/>
              <a:t>Our Managed WiFi CLIENTS</a:t>
            </a:r>
            <a:endParaRPr lang="en-IN"/>
          </a:p>
        </p:txBody>
      </p:sp>
      <p:pic>
        <p:nvPicPr>
          <p:cNvPr id="6" name="Picture 5" descr="Logo, company name&#10;&#10;Description automatically generated">
            <a:extLst>
              <a:ext uri="{FF2B5EF4-FFF2-40B4-BE49-F238E27FC236}">
                <a16:creationId xmlns:a16="http://schemas.microsoft.com/office/drawing/2014/main" id="{1DC6A0F2-6CC3-C97E-C335-2DAA8E8CD887}"/>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5231567" y="3005500"/>
            <a:ext cx="2045519" cy="1534140"/>
          </a:xfrm>
          <a:prstGeom prst="rect">
            <a:avLst/>
          </a:prstGeom>
        </p:spPr>
      </p:pic>
      <p:pic>
        <p:nvPicPr>
          <p:cNvPr id="13" name="Picture 12" descr="A red and white sign&#10;&#10;Description automatically generated with medium confidence">
            <a:extLst>
              <a:ext uri="{FF2B5EF4-FFF2-40B4-BE49-F238E27FC236}">
                <a16:creationId xmlns:a16="http://schemas.microsoft.com/office/drawing/2014/main" id="{17337365-3F57-4A80-CDE0-7C6B411B503E}"/>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7391874" y="4509639"/>
            <a:ext cx="2924868" cy="1063588"/>
          </a:xfrm>
          <a:prstGeom prst="rect">
            <a:avLst/>
          </a:prstGeom>
        </p:spPr>
      </p:pic>
      <p:pic>
        <p:nvPicPr>
          <p:cNvPr id="29" name="Picture 28" descr="Logo&#10;&#10;Description automatically generated">
            <a:extLst>
              <a:ext uri="{FF2B5EF4-FFF2-40B4-BE49-F238E27FC236}">
                <a16:creationId xmlns:a16="http://schemas.microsoft.com/office/drawing/2014/main" id="{76D5362C-2E14-D894-19E1-8AA62DE84173}"/>
              </a:ext>
            </a:extLst>
          </p:cNvPr>
          <p:cNvPicPr>
            <a:picLocks noChangeAspect="1"/>
          </p:cNvPicPr>
          <p:nvPr/>
        </p:nvPicPr>
        <p:blipFill>
          <a:blip r:embed="rId8">
            <a:extLst>
              <a:ext uri="{28A0092B-C50C-407E-A947-70E740481C1C}">
                <a14:useLocalDpi xmlns:a14="http://schemas.microsoft.com/office/drawing/2010/main" val="0"/>
              </a:ext>
              <a:ext uri="{837473B0-CC2E-450A-ABE3-18F120FF3D39}">
                <a1611:picAttrSrcUrl xmlns:a1611="http://schemas.microsoft.com/office/drawing/2016/11/main" r:id="rId9"/>
              </a:ext>
            </a:extLst>
          </a:blip>
          <a:stretch>
            <a:fillRect/>
          </a:stretch>
        </p:blipFill>
        <p:spPr>
          <a:xfrm>
            <a:off x="8074524" y="1284773"/>
            <a:ext cx="2324100" cy="1314450"/>
          </a:xfrm>
          <a:prstGeom prst="rect">
            <a:avLst/>
          </a:prstGeom>
        </p:spPr>
      </p:pic>
      <p:pic>
        <p:nvPicPr>
          <p:cNvPr id="32" name="Picture 31" descr="Logo, company name&#10;&#10;Description automatically generated">
            <a:extLst>
              <a:ext uri="{FF2B5EF4-FFF2-40B4-BE49-F238E27FC236}">
                <a16:creationId xmlns:a16="http://schemas.microsoft.com/office/drawing/2014/main" id="{84B758D6-7229-AC24-895D-4C773A3EF0EC}"/>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1975962" y="1199373"/>
            <a:ext cx="1806127" cy="1806127"/>
          </a:xfrm>
          <a:prstGeom prst="rect">
            <a:avLst/>
          </a:prstGeom>
        </p:spPr>
      </p:pic>
      <p:pic>
        <p:nvPicPr>
          <p:cNvPr id="41" name="Picture 40" descr="Logo&#10;&#10;Description automatically generated">
            <a:extLst>
              <a:ext uri="{FF2B5EF4-FFF2-40B4-BE49-F238E27FC236}">
                <a16:creationId xmlns:a16="http://schemas.microsoft.com/office/drawing/2014/main" id="{D8092291-B066-303C-9F0A-71F14482695A}"/>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3978474" y="1752764"/>
            <a:ext cx="3556549" cy="846459"/>
          </a:xfrm>
          <a:prstGeom prst="rect">
            <a:avLst/>
          </a:prstGeom>
        </p:spPr>
      </p:pic>
      <p:pic>
        <p:nvPicPr>
          <p:cNvPr id="5" name="Picture 4" descr="Logo, company name&#10;&#10;Description automatically generated">
            <a:extLst>
              <a:ext uri="{FF2B5EF4-FFF2-40B4-BE49-F238E27FC236}">
                <a16:creationId xmlns:a16="http://schemas.microsoft.com/office/drawing/2014/main" id="{C22526F2-ADC9-11B0-F844-15CC6033B3F2}"/>
              </a:ext>
            </a:extLst>
          </p:cNvPr>
          <p:cNvPicPr>
            <a:picLocks noChangeAspect="1"/>
          </p:cNvPicPr>
          <p:nvPr/>
        </p:nvPicPr>
        <p:blipFill>
          <a:blip r:embed="rId14">
            <a:extLst>
              <a:ext uri="{28A0092B-C50C-407E-A947-70E740481C1C}">
                <a14:useLocalDpi xmlns:a14="http://schemas.microsoft.com/office/drawing/2010/main" val="0"/>
              </a:ext>
              <a:ext uri="{837473B0-CC2E-450A-ABE3-18F120FF3D39}">
                <a1611:picAttrSrcUrl xmlns:a1611="http://schemas.microsoft.com/office/drawing/2016/11/main" r:id="rId15"/>
              </a:ext>
            </a:extLst>
          </a:blip>
          <a:stretch>
            <a:fillRect/>
          </a:stretch>
        </p:blipFill>
        <p:spPr>
          <a:xfrm>
            <a:off x="7581605" y="3013326"/>
            <a:ext cx="2241814" cy="1245452"/>
          </a:xfrm>
          <a:prstGeom prst="rect">
            <a:avLst/>
          </a:prstGeom>
        </p:spPr>
      </p:pic>
      <p:pic>
        <p:nvPicPr>
          <p:cNvPr id="9" name="Picture 8" descr="A logo of an airplane&#10;&#10;Description automatically generated">
            <a:extLst>
              <a:ext uri="{FF2B5EF4-FFF2-40B4-BE49-F238E27FC236}">
                <a16:creationId xmlns:a16="http://schemas.microsoft.com/office/drawing/2014/main" id="{4A6881DD-EA0B-1CEF-BBE3-225C203352AC}"/>
              </a:ext>
            </a:extLst>
          </p:cNvPr>
          <p:cNvPicPr>
            <a:picLocks noChangeAspect="1"/>
          </p:cNvPicPr>
          <p:nvPr/>
        </p:nvPicPr>
        <p:blipFill>
          <a:blip r:embed="rId16">
            <a:extLst>
              <a:ext uri="{28A0092B-C50C-407E-A947-70E740481C1C}">
                <a14:useLocalDpi xmlns:a14="http://schemas.microsoft.com/office/drawing/2010/main" val="0"/>
              </a:ext>
              <a:ext uri="{837473B0-CC2E-450A-ABE3-18F120FF3D39}">
                <a1611:picAttrSrcUrl xmlns:a1611="http://schemas.microsoft.com/office/drawing/2016/11/main" r:id="rId17"/>
              </a:ext>
            </a:extLst>
          </a:blip>
          <a:stretch>
            <a:fillRect/>
          </a:stretch>
        </p:blipFill>
        <p:spPr>
          <a:xfrm>
            <a:off x="2863354" y="3292622"/>
            <a:ext cx="2045519" cy="2045519"/>
          </a:xfrm>
          <a:prstGeom prst="rect">
            <a:avLst/>
          </a:prstGeom>
        </p:spPr>
      </p:pic>
    </p:spTree>
    <p:extLst>
      <p:ext uri="{BB962C8B-B14F-4D97-AF65-F5344CB8AC3E}">
        <p14:creationId xmlns:p14="http://schemas.microsoft.com/office/powerpoint/2010/main" val="839506440"/>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Title 1">
            <a:extLst>
              <a:ext uri="{FF2B5EF4-FFF2-40B4-BE49-F238E27FC236}">
                <a16:creationId xmlns:a16="http://schemas.microsoft.com/office/drawing/2014/main" id="{FF5A6BCF-497C-4A84-9ECE-814032D6F4DC}"/>
              </a:ext>
            </a:extLst>
          </p:cNvPr>
          <p:cNvSpPr txBox="1">
            <a:spLocks/>
          </p:cNvSpPr>
          <p:nvPr/>
        </p:nvSpPr>
        <p:spPr>
          <a:xfrm>
            <a:off x="431800" y="281724"/>
            <a:ext cx="11328400" cy="615539"/>
          </a:xfrm>
          <a:prstGeom prst="rect">
            <a:avLst/>
          </a:prstGeom>
        </p:spPr>
        <p:txBody>
          <a:bodyPr vert="horz" wrap="square" lIns="0" tIns="60953" rIns="121904" bIns="60953" rtlCol="0" anchor="ctr">
            <a:spAutoFit/>
          </a:bodyPr>
          <a:lstStyle>
            <a:lvl1pPr defTabSz="1219018">
              <a:spcBef>
                <a:spcPct val="0"/>
              </a:spcBef>
              <a:buNone/>
              <a:defRPr kumimoji="0" lang="en-US" sz="3000" b="1" i="0" u="none" strike="noStrike" cap="all" spc="0" normalizeH="0" baseline="0" noProof="0" dirty="0" smtClean="0">
                <a:ln>
                  <a:noFill/>
                </a:ln>
                <a:solidFill>
                  <a:schemeClr val="bg1"/>
                </a:solidFill>
                <a:effectLst/>
                <a:uLnTx/>
                <a:uFillTx/>
                <a:latin typeface="Arial Nova" panose="020B0504020202020204" pitchFamily="34" charset="0"/>
                <a:ea typeface="+mj-ea"/>
                <a:cs typeface="+mj-cs"/>
              </a:defRPr>
            </a:lvl1pPr>
          </a:lstStyle>
          <a:p>
            <a:r>
              <a:rPr lang="en-IN"/>
              <a:t>Our Observation of Wi-Fi TRENDS</a:t>
            </a:r>
          </a:p>
        </p:txBody>
      </p:sp>
      <p:graphicFrame>
        <p:nvGraphicFramePr>
          <p:cNvPr id="10" name="Diagram 9">
            <a:extLst>
              <a:ext uri="{FF2B5EF4-FFF2-40B4-BE49-F238E27FC236}">
                <a16:creationId xmlns:a16="http://schemas.microsoft.com/office/drawing/2014/main" id="{1025B3EA-2F68-E9B7-3EF9-1FF0231C26C3}"/>
              </a:ext>
            </a:extLst>
          </p:cNvPr>
          <p:cNvGraphicFramePr/>
          <p:nvPr>
            <p:extLst>
              <p:ext uri="{D42A27DB-BD31-4B8C-83A1-F6EECF244321}">
                <p14:modId xmlns:p14="http://schemas.microsoft.com/office/powerpoint/2010/main" val="2711863589"/>
              </p:ext>
            </p:extLst>
          </p:nvPr>
        </p:nvGraphicFramePr>
        <p:xfrm>
          <a:off x="479684" y="528939"/>
          <a:ext cx="11302585" cy="65357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15" name="Picture 14" descr="Image result for sify logo">
            <a:extLst>
              <a:ext uri="{FF2B5EF4-FFF2-40B4-BE49-F238E27FC236}">
                <a16:creationId xmlns:a16="http://schemas.microsoft.com/office/drawing/2014/main" id="{5F66EF9F-87D6-62B5-FE18-8A432F905758}"/>
              </a:ext>
            </a:extLst>
          </p:cNvPr>
          <p:cNvPicPr>
            <a:picLocks noChangeAspect="1" noChangeArrowheads="1"/>
          </p:cNvPicPr>
          <p:nvPr/>
        </p:nvPicPr>
        <p:blipFill rotWithShape="1">
          <a:blip r:embed="rId7" cstate="print">
            <a:duotone>
              <a:schemeClr val="bg2">
                <a:shade val="45000"/>
                <a:satMod val="135000"/>
              </a:schemeClr>
              <a:prstClr val="white"/>
            </a:duotone>
            <a:extLst>
              <a:ext uri="{BEBA8EAE-BF5A-486C-A8C5-ECC9F3942E4B}">
                <a14:imgProps xmlns:a14="http://schemas.microsoft.com/office/drawing/2010/main">
                  <a14:imgLayer r:embed="rId8">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3010" y="281724"/>
            <a:ext cx="1207143" cy="6839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296322"/>
      </p:ext>
    </p:extLst>
  </p:cSld>
  <p:clrMapOvr>
    <a:masterClrMapping/>
  </p:clrMapOvr>
  <p:transition spd="slow">
    <p:push dir="u"/>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B5A95BE-D121-4F1A-83F2-4A1CB6EAE834}"/>
              </a:ext>
            </a:extLst>
          </p:cNvPr>
          <p:cNvSpPr>
            <a:spLocks noGrp="1"/>
          </p:cNvSpPr>
          <p:nvPr>
            <p:ph type="body" sz="quarter" idx="13"/>
          </p:nvPr>
        </p:nvSpPr>
        <p:spPr>
          <a:xfrm>
            <a:off x="280574" y="4428084"/>
            <a:ext cx="5408709" cy="1938988"/>
          </a:xfrm>
        </p:spPr>
        <p:txBody>
          <a:bodyPr anchor="ctr">
            <a:normAutofit/>
          </a:bodyPr>
          <a:lstStyle/>
          <a:p>
            <a:pPr algn="ctr"/>
            <a:r>
              <a:rPr lang="en-IN" sz="6600"/>
              <a:t>Thank you</a:t>
            </a:r>
          </a:p>
        </p:txBody>
      </p:sp>
    </p:spTree>
    <p:extLst>
      <p:ext uri="{BB962C8B-B14F-4D97-AF65-F5344CB8AC3E}">
        <p14:creationId xmlns:p14="http://schemas.microsoft.com/office/powerpoint/2010/main" val="1514509028"/>
      </p:ext>
    </p:extLst>
  </p:cSld>
  <p:clrMapOvr>
    <a:masterClrMapping/>
  </p:clrMapOvr>
  <p:transition spd="slow">
    <p:push dir="u"/>
  </p:transition>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descr="A white square object with black text&#10;&#10;Description automatically generated">
            <a:extLst>
              <a:ext uri="{FF2B5EF4-FFF2-40B4-BE49-F238E27FC236}">
                <a16:creationId xmlns:a16="http://schemas.microsoft.com/office/drawing/2014/main" id="{118B9D38-179A-8085-5040-A7E09659DA9A}"/>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4695098" y="1587541"/>
            <a:ext cx="663563" cy="663563"/>
          </a:xfrm>
          <a:prstGeom prst="rect">
            <a:avLst/>
          </a:prstGeom>
        </p:spPr>
      </p:pic>
      <p:pic>
        <p:nvPicPr>
          <p:cNvPr id="6" name="Picture 5" descr="A white square object with black text&#10;&#10;Description automatically generated">
            <a:extLst>
              <a:ext uri="{FF2B5EF4-FFF2-40B4-BE49-F238E27FC236}">
                <a16:creationId xmlns:a16="http://schemas.microsoft.com/office/drawing/2014/main" id="{98B66415-3E2A-AE3C-7C60-18F71E9DA68E}"/>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6136652" y="1587541"/>
            <a:ext cx="663563" cy="663563"/>
          </a:xfrm>
          <a:prstGeom prst="rect">
            <a:avLst/>
          </a:prstGeom>
        </p:spPr>
      </p:pic>
      <p:pic>
        <p:nvPicPr>
          <p:cNvPr id="7" name="Picture 6" descr="A white square object with black text&#10;&#10;Description automatically generated">
            <a:extLst>
              <a:ext uri="{FF2B5EF4-FFF2-40B4-BE49-F238E27FC236}">
                <a16:creationId xmlns:a16="http://schemas.microsoft.com/office/drawing/2014/main" id="{8677C636-06C7-3523-B291-0716D6BCC60C}"/>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7491771" y="1575491"/>
            <a:ext cx="663563" cy="663563"/>
          </a:xfrm>
          <a:prstGeom prst="rect">
            <a:avLst/>
          </a:prstGeom>
        </p:spPr>
      </p:pic>
      <p:pic>
        <p:nvPicPr>
          <p:cNvPr id="8" name="Picture 7" descr="A white square object with black text&#10;&#10;Description automatically generated">
            <a:extLst>
              <a:ext uri="{FF2B5EF4-FFF2-40B4-BE49-F238E27FC236}">
                <a16:creationId xmlns:a16="http://schemas.microsoft.com/office/drawing/2014/main" id="{FA0C8C3A-9583-1D1D-4D60-C1902E061346}"/>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8969809" y="1598916"/>
            <a:ext cx="663563" cy="663563"/>
          </a:xfrm>
          <a:prstGeom prst="rect">
            <a:avLst/>
          </a:prstGeom>
        </p:spPr>
      </p:pic>
      <p:pic>
        <p:nvPicPr>
          <p:cNvPr id="1026" name="Picture 2" descr="Image result for laptop png">
            <a:extLst>
              <a:ext uri="{FF2B5EF4-FFF2-40B4-BE49-F238E27FC236}">
                <a16:creationId xmlns:a16="http://schemas.microsoft.com/office/drawing/2014/main" id="{046C525D-96D4-89F8-BC89-01286D00EB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23582" y="281065"/>
            <a:ext cx="1223142" cy="8083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tablet png">
            <a:extLst>
              <a:ext uri="{FF2B5EF4-FFF2-40B4-BE49-F238E27FC236}">
                <a16:creationId xmlns:a16="http://schemas.microsoft.com/office/drawing/2014/main" id="{3EA1965C-BFFF-0D3F-760F-A687A6CEBB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9697" y="281066"/>
            <a:ext cx="588317" cy="8083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smartphone png">
            <a:extLst>
              <a:ext uri="{FF2B5EF4-FFF2-40B4-BE49-F238E27FC236}">
                <a16:creationId xmlns:a16="http://schemas.microsoft.com/office/drawing/2014/main" id="{69F4E29E-3C89-F3C7-12AE-9AA3B729B8E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1405" y="281065"/>
            <a:ext cx="763465" cy="80837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Image result for smartphone png">
            <a:extLst>
              <a:ext uri="{FF2B5EF4-FFF2-40B4-BE49-F238E27FC236}">
                <a16:creationId xmlns:a16="http://schemas.microsoft.com/office/drawing/2014/main" id="{4CBFFBE5-3975-4183-9AFD-E7D441C531C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932644" y="281065"/>
            <a:ext cx="763465" cy="808374"/>
          </a:xfrm>
          <a:prstGeom prst="rect">
            <a:avLst/>
          </a:prstGeom>
          <a:noFill/>
          <a:extLst>
            <a:ext uri="{909E8E84-426E-40DD-AFC4-6F175D3DCCD1}">
              <a14:hiddenFill xmlns:a14="http://schemas.microsoft.com/office/drawing/2010/main">
                <a:solidFill>
                  <a:srgbClr val="FFFFFF"/>
                </a:solidFill>
              </a14:hiddenFill>
            </a:ext>
          </a:extLst>
        </p:spPr>
      </p:pic>
      <p:cxnSp>
        <p:nvCxnSpPr>
          <p:cNvPr id="13" name="Straight Connector 12">
            <a:extLst>
              <a:ext uri="{FF2B5EF4-FFF2-40B4-BE49-F238E27FC236}">
                <a16:creationId xmlns:a16="http://schemas.microsoft.com/office/drawing/2014/main" id="{E2D7063E-C1EE-7EA0-AF01-08C412EA9A3C}"/>
              </a:ext>
            </a:extLst>
          </p:cNvPr>
          <p:cNvCxnSpPr>
            <a:stCxn id="5" idx="0"/>
            <a:endCxn id="1030" idx="2"/>
          </p:cNvCxnSpPr>
          <p:nvPr/>
        </p:nvCxnSpPr>
        <p:spPr>
          <a:xfrm flipV="1">
            <a:off x="5026879" y="1089440"/>
            <a:ext cx="6258" cy="498101"/>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 name="Straight Connector 13">
            <a:extLst>
              <a:ext uri="{FF2B5EF4-FFF2-40B4-BE49-F238E27FC236}">
                <a16:creationId xmlns:a16="http://schemas.microsoft.com/office/drawing/2014/main" id="{68022DF9-8E2F-05A9-8E5A-E683576EF6AC}"/>
              </a:ext>
            </a:extLst>
          </p:cNvPr>
          <p:cNvCxnSpPr>
            <a:cxnSpLocks/>
            <a:stCxn id="6" idx="0"/>
            <a:endCxn id="1028" idx="2"/>
          </p:cNvCxnSpPr>
          <p:nvPr/>
        </p:nvCxnSpPr>
        <p:spPr>
          <a:xfrm flipH="1" flipV="1">
            <a:off x="6463855" y="1089440"/>
            <a:ext cx="4578" cy="498100"/>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9" name="Straight Connector 18">
            <a:extLst>
              <a:ext uri="{FF2B5EF4-FFF2-40B4-BE49-F238E27FC236}">
                <a16:creationId xmlns:a16="http://schemas.microsoft.com/office/drawing/2014/main" id="{0DA92727-BBCA-25A5-1F4B-2540A22957E7}"/>
              </a:ext>
            </a:extLst>
          </p:cNvPr>
          <p:cNvCxnSpPr>
            <a:cxnSpLocks/>
            <a:stCxn id="7" idx="0"/>
            <a:endCxn id="1026" idx="2"/>
          </p:cNvCxnSpPr>
          <p:nvPr/>
        </p:nvCxnSpPr>
        <p:spPr>
          <a:xfrm flipV="1">
            <a:off x="7823553" y="1089440"/>
            <a:ext cx="11601" cy="486051"/>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0" name="Straight Connector 19">
            <a:extLst>
              <a:ext uri="{FF2B5EF4-FFF2-40B4-BE49-F238E27FC236}">
                <a16:creationId xmlns:a16="http://schemas.microsoft.com/office/drawing/2014/main" id="{34EC2202-4E87-24BE-9338-C885BEE9A459}"/>
              </a:ext>
            </a:extLst>
          </p:cNvPr>
          <p:cNvCxnSpPr>
            <a:cxnSpLocks/>
            <a:stCxn id="8" idx="0"/>
            <a:endCxn id="11" idx="2"/>
          </p:cNvCxnSpPr>
          <p:nvPr/>
        </p:nvCxnSpPr>
        <p:spPr>
          <a:xfrm flipV="1">
            <a:off x="9301590" y="1089439"/>
            <a:ext cx="12786" cy="509476"/>
          </a:xfrm>
          <a:prstGeom prst="line">
            <a:avLst/>
          </a:prstGeom>
          <a:ln w="19050"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1" name="Straight Connector 20">
            <a:extLst>
              <a:ext uri="{FF2B5EF4-FFF2-40B4-BE49-F238E27FC236}">
                <a16:creationId xmlns:a16="http://schemas.microsoft.com/office/drawing/2014/main" id="{D59D544D-95B4-6A96-503B-C3287514C1D0}"/>
              </a:ext>
            </a:extLst>
          </p:cNvPr>
          <p:cNvCxnSpPr>
            <a:cxnSpLocks/>
          </p:cNvCxnSpPr>
          <p:nvPr/>
        </p:nvCxnSpPr>
        <p:spPr>
          <a:xfrm flipV="1">
            <a:off x="5026878" y="2238192"/>
            <a:ext cx="0" cy="432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59796BD5-349D-F2E6-493D-49C3EE29166B}"/>
              </a:ext>
            </a:extLst>
          </p:cNvPr>
          <p:cNvCxnSpPr>
            <a:cxnSpLocks/>
          </p:cNvCxnSpPr>
          <p:nvPr/>
        </p:nvCxnSpPr>
        <p:spPr>
          <a:xfrm flipV="1">
            <a:off x="6463855" y="2271256"/>
            <a:ext cx="15" cy="432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5688EAF9-FCF0-B659-2C6A-E9EAA0C1CD82}"/>
              </a:ext>
            </a:extLst>
          </p:cNvPr>
          <p:cNvCxnSpPr>
            <a:cxnSpLocks/>
          </p:cNvCxnSpPr>
          <p:nvPr/>
        </p:nvCxnSpPr>
        <p:spPr>
          <a:xfrm flipV="1">
            <a:off x="7823537" y="2254291"/>
            <a:ext cx="15" cy="432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7E087780-A73D-6207-FA37-AE642D55E93E}"/>
              </a:ext>
            </a:extLst>
          </p:cNvPr>
          <p:cNvCxnSpPr>
            <a:cxnSpLocks/>
          </p:cNvCxnSpPr>
          <p:nvPr/>
        </p:nvCxnSpPr>
        <p:spPr>
          <a:xfrm flipV="1">
            <a:off x="9382027" y="2271256"/>
            <a:ext cx="15" cy="432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F68AC6DA-4D7E-08E5-2187-D1E1414AE2C9}"/>
              </a:ext>
            </a:extLst>
          </p:cNvPr>
          <p:cNvCxnSpPr>
            <a:cxnSpLocks/>
          </p:cNvCxnSpPr>
          <p:nvPr/>
        </p:nvCxnSpPr>
        <p:spPr>
          <a:xfrm>
            <a:off x="5026878" y="2703256"/>
            <a:ext cx="4362020"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29" name="Picture 28" descr="PoE Switch">
            <a:extLst>
              <a:ext uri="{FF2B5EF4-FFF2-40B4-BE49-F238E27FC236}">
                <a16:creationId xmlns:a16="http://schemas.microsoft.com/office/drawing/2014/main" id="{8B348262-3862-ABC0-8F1B-B708068C31C4}"/>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6593310" y="3147927"/>
            <a:ext cx="1280956" cy="550315"/>
          </a:xfrm>
          <a:prstGeom prst="rect">
            <a:avLst/>
          </a:prstGeom>
        </p:spPr>
      </p:pic>
      <p:pic>
        <p:nvPicPr>
          <p:cNvPr id="1032" name="Picture 8" descr="HPE FlexNetwork MSR2003 AC Router | HPE Store US">
            <a:extLst>
              <a:ext uri="{FF2B5EF4-FFF2-40B4-BE49-F238E27FC236}">
                <a16:creationId xmlns:a16="http://schemas.microsoft.com/office/drawing/2014/main" id="{766E5616-93DD-469E-13CE-D61DFB1CA74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22731" b="27027"/>
          <a:stretch/>
        </p:blipFill>
        <p:spPr bwMode="auto">
          <a:xfrm>
            <a:off x="8509131" y="3155410"/>
            <a:ext cx="1173672" cy="550315"/>
          </a:xfrm>
          <a:prstGeom prst="rect">
            <a:avLst/>
          </a:prstGeom>
          <a:noFill/>
          <a:extLst>
            <a:ext uri="{909E8E84-426E-40DD-AFC4-6F175D3DCCD1}">
              <a14:hiddenFill xmlns:a14="http://schemas.microsoft.com/office/drawing/2010/main">
                <a:solidFill>
                  <a:srgbClr val="FFFFFF"/>
                </a:solidFill>
              </a14:hiddenFill>
            </a:ext>
          </a:extLst>
        </p:spPr>
      </p:pic>
      <p:sp>
        <p:nvSpPr>
          <p:cNvPr id="31" name="Cloud 30">
            <a:extLst>
              <a:ext uri="{FF2B5EF4-FFF2-40B4-BE49-F238E27FC236}">
                <a16:creationId xmlns:a16="http://schemas.microsoft.com/office/drawing/2014/main" id="{AC085F16-A986-8277-F2CF-797BFBEA59D2}"/>
              </a:ext>
            </a:extLst>
          </p:cNvPr>
          <p:cNvSpPr/>
          <p:nvPr/>
        </p:nvSpPr>
        <p:spPr>
          <a:xfrm>
            <a:off x="6268626" y="5039943"/>
            <a:ext cx="3032965" cy="1611474"/>
          </a:xfrm>
          <a:prstGeom prst="cloud">
            <a:avLst/>
          </a:prstGeom>
          <a:solidFill>
            <a:schemeClr val="bg1"/>
          </a:solidFill>
          <a:ln>
            <a:solidFill>
              <a:schemeClr val="tx2">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r>
              <a:rPr lang="en-US" b="1">
                <a:solidFill>
                  <a:prstClr val="black"/>
                </a:solidFill>
                <a:latin typeface="Aptos" panose="02110004020202020204"/>
              </a:rPr>
              <a:t>INTERNET</a:t>
            </a:r>
          </a:p>
          <a:p>
            <a:pPr algn="ctr" defTabSz="457200"/>
            <a:endParaRPr lang="en-US" b="1">
              <a:solidFill>
                <a:prstClr val="black"/>
              </a:solidFill>
              <a:latin typeface="Aptos" panose="02110004020202020204"/>
            </a:endParaRPr>
          </a:p>
          <a:p>
            <a:pPr algn="ctr" defTabSz="457200"/>
            <a:r>
              <a:rPr lang="en-US" b="1">
                <a:solidFill>
                  <a:prstClr val="black"/>
                </a:solidFill>
                <a:latin typeface="Aptos" panose="02110004020202020204"/>
              </a:rPr>
              <a:t>MPLS</a:t>
            </a:r>
            <a:endParaRPr lang="en-IN" b="1">
              <a:solidFill>
                <a:prstClr val="black"/>
              </a:solidFill>
              <a:latin typeface="Aptos" panose="02110004020202020204"/>
            </a:endParaRPr>
          </a:p>
        </p:txBody>
      </p:sp>
      <p:sp>
        <p:nvSpPr>
          <p:cNvPr id="33" name="Rectangle: Rounded Corners 32">
            <a:extLst>
              <a:ext uri="{FF2B5EF4-FFF2-40B4-BE49-F238E27FC236}">
                <a16:creationId xmlns:a16="http://schemas.microsoft.com/office/drawing/2014/main" id="{195A3251-3D93-230C-FB1A-3EA7DE94CA83}"/>
              </a:ext>
            </a:extLst>
          </p:cNvPr>
          <p:cNvSpPr/>
          <p:nvPr/>
        </p:nvSpPr>
        <p:spPr>
          <a:xfrm>
            <a:off x="1943741" y="132100"/>
            <a:ext cx="8019290" cy="3821140"/>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IN">
              <a:solidFill>
                <a:prstClr val="white"/>
              </a:solidFill>
              <a:latin typeface="Aptos" panose="02110004020202020204"/>
            </a:endParaRPr>
          </a:p>
        </p:txBody>
      </p:sp>
      <p:cxnSp>
        <p:nvCxnSpPr>
          <p:cNvPr id="55" name="Straight Connector 54">
            <a:extLst>
              <a:ext uri="{FF2B5EF4-FFF2-40B4-BE49-F238E27FC236}">
                <a16:creationId xmlns:a16="http://schemas.microsoft.com/office/drawing/2014/main" id="{28F773E0-E92C-84D0-CCAB-2F0C0C245D1C}"/>
              </a:ext>
            </a:extLst>
          </p:cNvPr>
          <p:cNvCxnSpPr>
            <a:cxnSpLocks/>
          </p:cNvCxnSpPr>
          <p:nvPr/>
        </p:nvCxnSpPr>
        <p:spPr>
          <a:xfrm flipV="1">
            <a:off x="7213120" y="2715926"/>
            <a:ext cx="15" cy="43200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56" name="Straight Connector 55">
            <a:extLst>
              <a:ext uri="{FF2B5EF4-FFF2-40B4-BE49-F238E27FC236}">
                <a16:creationId xmlns:a16="http://schemas.microsoft.com/office/drawing/2014/main" id="{BE236774-B410-1453-14AF-90311094E83B}"/>
              </a:ext>
            </a:extLst>
          </p:cNvPr>
          <p:cNvCxnSpPr>
            <a:cxnSpLocks/>
            <a:stCxn id="1032" idx="1"/>
            <a:endCxn id="29" idx="3"/>
          </p:cNvCxnSpPr>
          <p:nvPr/>
        </p:nvCxnSpPr>
        <p:spPr>
          <a:xfrm flipH="1" flipV="1">
            <a:off x="7874267" y="3423085"/>
            <a:ext cx="634865" cy="7483"/>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58" name="Rectangle: Rounded Corners 57">
            <a:extLst>
              <a:ext uri="{FF2B5EF4-FFF2-40B4-BE49-F238E27FC236}">
                <a16:creationId xmlns:a16="http://schemas.microsoft.com/office/drawing/2014/main" id="{1D34362F-9ACD-BC40-1F06-57FEC515B0D1}"/>
              </a:ext>
            </a:extLst>
          </p:cNvPr>
          <p:cNvSpPr/>
          <p:nvPr/>
        </p:nvSpPr>
        <p:spPr>
          <a:xfrm>
            <a:off x="2002364" y="4158697"/>
            <a:ext cx="3597639" cy="2567204"/>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457200"/>
            <a:endParaRPr lang="en-IN">
              <a:solidFill>
                <a:prstClr val="white"/>
              </a:solidFill>
              <a:latin typeface="Aptos" panose="02110004020202020204"/>
            </a:endParaRPr>
          </a:p>
        </p:txBody>
      </p:sp>
      <p:sp>
        <p:nvSpPr>
          <p:cNvPr id="1024" name="TextBox 1023">
            <a:extLst>
              <a:ext uri="{FF2B5EF4-FFF2-40B4-BE49-F238E27FC236}">
                <a16:creationId xmlns:a16="http://schemas.microsoft.com/office/drawing/2014/main" id="{AE4A38A3-FFEF-CB87-EE5E-1A81BD32ED3F}"/>
              </a:ext>
            </a:extLst>
          </p:cNvPr>
          <p:cNvSpPr txBox="1"/>
          <p:nvPr/>
        </p:nvSpPr>
        <p:spPr>
          <a:xfrm>
            <a:off x="2254208" y="1442505"/>
            <a:ext cx="1929945" cy="1200329"/>
          </a:xfrm>
          <a:prstGeom prst="rect">
            <a:avLst/>
          </a:prstGeom>
          <a:noFill/>
        </p:spPr>
        <p:txBody>
          <a:bodyPr wrap="square" rtlCol="0">
            <a:spAutoFit/>
          </a:bodyPr>
          <a:lstStyle/>
          <a:p>
            <a:pPr algn="ctr" defTabSz="457200"/>
            <a:r>
              <a:rPr lang="en-US" sz="2400" b="1">
                <a:solidFill>
                  <a:prstClr val="black"/>
                </a:solidFill>
                <a:latin typeface="Arial Nova" panose="020B0504020202020204" pitchFamily="34" charset="0"/>
              </a:rPr>
              <a:t>CUSTOMER BRANCH OFFICE</a:t>
            </a:r>
            <a:endParaRPr lang="en-IN" sz="2400" b="1">
              <a:solidFill>
                <a:prstClr val="black"/>
              </a:solidFill>
              <a:latin typeface="Arial Nova" panose="020B0504020202020204" pitchFamily="34" charset="0"/>
            </a:endParaRPr>
          </a:p>
        </p:txBody>
      </p:sp>
      <p:pic>
        <p:nvPicPr>
          <p:cNvPr id="1027" name="Picture 1026" descr="A black computer server on stand&#10;&#10;Description automatically generated">
            <a:extLst>
              <a:ext uri="{FF2B5EF4-FFF2-40B4-BE49-F238E27FC236}">
                <a16:creationId xmlns:a16="http://schemas.microsoft.com/office/drawing/2014/main" id="{4E9E2270-5204-7729-C40E-0A8C22447307}"/>
              </a:ext>
            </a:extLst>
          </p:cNvPr>
          <p:cNvPicPr>
            <a:picLocks noChangeAspect="1"/>
          </p:cNvPicPr>
          <p:nvPr/>
        </p:nvPicPr>
        <p:blipFill>
          <a:blip r:embed="rId10">
            <a:extLst>
              <a:ext uri="{28A0092B-C50C-407E-A947-70E740481C1C}">
                <a14:useLocalDpi xmlns:a14="http://schemas.microsoft.com/office/drawing/2010/main" val="0"/>
              </a:ext>
              <a:ext uri="{837473B0-CC2E-450A-ABE3-18F120FF3D39}">
                <a1611:picAttrSrcUrl xmlns:a1611="http://schemas.microsoft.com/office/drawing/2016/11/main" r:id="rId11"/>
              </a:ext>
            </a:extLst>
          </a:blip>
          <a:stretch>
            <a:fillRect/>
          </a:stretch>
        </p:blipFill>
        <p:spPr>
          <a:xfrm>
            <a:off x="4170941" y="4417065"/>
            <a:ext cx="1174404" cy="1174404"/>
          </a:xfrm>
          <a:prstGeom prst="rect">
            <a:avLst/>
          </a:prstGeom>
        </p:spPr>
      </p:pic>
      <p:pic>
        <p:nvPicPr>
          <p:cNvPr id="1031" name="Picture 1030" descr="A building with lights on&#10;&#10;Description automatically generated">
            <a:extLst>
              <a:ext uri="{FF2B5EF4-FFF2-40B4-BE49-F238E27FC236}">
                <a16:creationId xmlns:a16="http://schemas.microsoft.com/office/drawing/2014/main" id="{018F1917-A00C-5B9E-1F4E-0619C584D0DE}"/>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a:off x="2251343" y="4417065"/>
            <a:ext cx="1591220" cy="1174404"/>
          </a:xfrm>
          <a:prstGeom prst="rect">
            <a:avLst/>
          </a:prstGeom>
        </p:spPr>
      </p:pic>
      <p:sp>
        <p:nvSpPr>
          <p:cNvPr id="1033" name="TextBox 1032">
            <a:extLst>
              <a:ext uri="{FF2B5EF4-FFF2-40B4-BE49-F238E27FC236}">
                <a16:creationId xmlns:a16="http://schemas.microsoft.com/office/drawing/2014/main" id="{30954301-A035-EB15-7857-4A7B3C81A7FD}"/>
              </a:ext>
            </a:extLst>
          </p:cNvPr>
          <p:cNvSpPr txBox="1"/>
          <p:nvPr/>
        </p:nvSpPr>
        <p:spPr>
          <a:xfrm>
            <a:off x="2251343" y="5627965"/>
            <a:ext cx="1591220" cy="523220"/>
          </a:xfrm>
          <a:prstGeom prst="rect">
            <a:avLst/>
          </a:prstGeom>
          <a:noFill/>
        </p:spPr>
        <p:txBody>
          <a:bodyPr wrap="square" rtlCol="0">
            <a:spAutoFit/>
          </a:bodyPr>
          <a:lstStyle/>
          <a:p>
            <a:pPr algn="ctr" defTabSz="457200"/>
            <a:r>
              <a:rPr lang="en-US" sz="1400" b="1">
                <a:solidFill>
                  <a:prstClr val="black"/>
                </a:solidFill>
                <a:latin typeface="Arial Nova" panose="020B0504020202020204" pitchFamily="34" charset="0"/>
              </a:rPr>
              <a:t>SIFY DATACENTRE</a:t>
            </a:r>
            <a:endParaRPr lang="en-IN" sz="1400" b="1">
              <a:solidFill>
                <a:prstClr val="black"/>
              </a:solidFill>
              <a:latin typeface="Arial Nova" panose="020B0504020202020204" pitchFamily="34" charset="0"/>
            </a:endParaRPr>
          </a:p>
        </p:txBody>
      </p:sp>
      <p:sp>
        <p:nvSpPr>
          <p:cNvPr id="1034" name="TextBox 1033">
            <a:extLst>
              <a:ext uri="{FF2B5EF4-FFF2-40B4-BE49-F238E27FC236}">
                <a16:creationId xmlns:a16="http://schemas.microsoft.com/office/drawing/2014/main" id="{CB8CFA5C-31B2-E68E-C804-02CB377F1539}"/>
              </a:ext>
            </a:extLst>
          </p:cNvPr>
          <p:cNvSpPr txBox="1"/>
          <p:nvPr/>
        </p:nvSpPr>
        <p:spPr>
          <a:xfrm>
            <a:off x="3899487" y="5594119"/>
            <a:ext cx="1591220" cy="738664"/>
          </a:xfrm>
          <a:prstGeom prst="rect">
            <a:avLst/>
          </a:prstGeom>
          <a:noFill/>
        </p:spPr>
        <p:txBody>
          <a:bodyPr wrap="square" rtlCol="0">
            <a:spAutoFit/>
          </a:bodyPr>
          <a:lstStyle/>
          <a:p>
            <a:pPr algn="ctr" defTabSz="457200"/>
            <a:r>
              <a:rPr lang="en-US" sz="1400" b="1">
                <a:solidFill>
                  <a:prstClr val="black"/>
                </a:solidFill>
                <a:latin typeface="Arial Nova" panose="020B0504020202020204" pitchFamily="34" charset="0"/>
              </a:rPr>
              <a:t>NETWORK MANAGEMENT PLATFORM</a:t>
            </a:r>
            <a:endParaRPr lang="en-IN" sz="1400" b="1">
              <a:solidFill>
                <a:prstClr val="black"/>
              </a:solidFill>
              <a:latin typeface="Arial Nova" panose="020B0504020202020204" pitchFamily="34" charset="0"/>
            </a:endParaRPr>
          </a:p>
        </p:txBody>
      </p:sp>
      <p:sp>
        <p:nvSpPr>
          <p:cNvPr id="1041" name="Freeform: Shape 1040">
            <a:extLst>
              <a:ext uri="{FF2B5EF4-FFF2-40B4-BE49-F238E27FC236}">
                <a16:creationId xmlns:a16="http://schemas.microsoft.com/office/drawing/2014/main" id="{51DE19C8-DE3B-64DA-249D-CCD9799529C8}"/>
              </a:ext>
            </a:extLst>
          </p:cNvPr>
          <p:cNvSpPr/>
          <p:nvPr/>
        </p:nvSpPr>
        <p:spPr>
          <a:xfrm>
            <a:off x="5058664" y="1184225"/>
            <a:ext cx="2165055" cy="4736457"/>
          </a:xfrm>
          <a:custGeom>
            <a:avLst/>
            <a:gdLst>
              <a:gd name="connsiteX0" fmla="*/ 854439 w 1648999"/>
              <a:gd name="connsiteY0" fmla="*/ 0 h 4856379"/>
              <a:gd name="connsiteX1" fmla="*/ 1603947 w 1648999"/>
              <a:gd name="connsiteY1" fmla="*/ 2143593 h 4856379"/>
              <a:gd name="connsiteX2" fmla="*/ 1394085 w 1648999"/>
              <a:gd name="connsiteY2" fmla="*/ 4691921 h 4856379"/>
              <a:gd name="connsiteX3" fmla="*/ 0 w 1648999"/>
              <a:gd name="connsiteY3" fmla="*/ 4392118 h 4856379"/>
              <a:gd name="connsiteX0" fmla="*/ 1125125 w 1628981"/>
              <a:gd name="connsiteY0" fmla="*/ 0 h 4736457"/>
              <a:gd name="connsiteX1" fmla="*/ 1603947 w 1628981"/>
              <a:gd name="connsiteY1" fmla="*/ 2023671 h 4736457"/>
              <a:gd name="connsiteX2" fmla="*/ 1394085 w 1628981"/>
              <a:gd name="connsiteY2" fmla="*/ 4571999 h 4736457"/>
              <a:gd name="connsiteX3" fmla="*/ 0 w 1628981"/>
              <a:gd name="connsiteY3" fmla="*/ 4272196 h 4736457"/>
            </a:gdLst>
            <a:ahLst/>
            <a:cxnLst>
              <a:cxn ang="0">
                <a:pos x="connsiteX0" y="connsiteY0"/>
              </a:cxn>
              <a:cxn ang="0">
                <a:pos x="connsiteX1" y="connsiteY1"/>
              </a:cxn>
              <a:cxn ang="0">
                <a:pos x="connsiteX2" y="connsiteY2"/>
              </a:cxn>
              <a:cxn ang="0">
                <a:pos x="connsiteX3" y="connsiteY3"/>
              </a:cxn>
            </a:cxnLst>
            <a:rect l="l" t="t" r="r" b="b"/>
            <a:pathLst>
              <a:path w="1628981" h="4736457">
                <a:moveTo>
                  <a:pt x="1125125" y="0"/>
                </a:moveTo>
                <a:cubicBezTo>
                  <a:pt x="1454908" y="680803"/>
                  <a:pt x="1559120" y="1261671"/>
                  <a:pt x="1603947" y="2023671"/>
                </a:cubicBezTo>
                <a:cubicBezTo>
                  <a:pt x="1648774" y="2785671"/>
                  <a:pt x="1661410" y="4197245"/>
                  <a:pt x="1394085" y="4571999"/>
                </a:cubicBezTo>
                <a:cubicBezTo>
                  <a:pt x="1126761" y="4946753"/>
                  <a:pt x="563380" y="4609474"/>
                  <a:pt x="0" y="4272196"/>
                </a:cubicBezTo>
              </a:path>
            </a:pathLst>
          </a:custGeom>
          <a:ln w="19050" cap="flat" cmpd="sng" algn="ctr">
            <a:solidFill>
              <a:schemeClr val="tx2">
                <a:lumMod val="75000"/>
                <a:lumOff val="2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txBody>
          <a:bodyPr rtlCol="0" anchor="ctr"/>
          <a:lstStyle/>
          <a:p>
            <a:pPr algn="ctr" defTabSz="457200"/>
            <a:endParaRPr lang="en-IN">
              <a:solidFill>
                <a:prstClr val="black"/>
              </a:solidFill>
              <a:latin typeface="Aptos" panose="02110004020202020204"/>
            </a:endParaRPr>
          </a:p>
        </p:txBody>
      </p:sp>
      <p:cxnSp>
        <p:nvCxnSpPr>
          <p:cNvPr id="1044" name="Connector: Elbow 1043">
            <a:extLst>
              <a:ext uri="{FF2B5EF4-FFF2-40B4-BE49-F238E27FC236}">
                <a16:creationId xmlns:a16="http://schemas.microsoft.com/office/drawing/2014/main" id="{8D3D9A6B-F822-167C-F7DE-CFA3BBC57362}"/>
              </a:ext>
            </a:extLst>
          </p:cNvPr>
          <p:cNvCxnSpPr>
            <a:endCxn id="1027" idx="3"/>
          </p:cNvCxnSpPr>
          <p:nvPr/>
        </p:nvCxnSpPr>
        <p:spPr>
          <a:xfrm rot="10800000">
            <a:off x="5345345" y="5004269"/>
            <a:ext cx="923280" cy="841413"/>
          </a:xfrm>
          <a:prstGeom prst="bentConnector3">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45" name="Connector: Elbow 1044">
            <a:extLst>
              <a:ext uri="{FF2B5EF4-FFF2-40B4-BE49-F238E27FC236}">
                <a16:creationId xmlns:a16="http://schemas.microsoft.com/office/drawing/2014/main" id="{355F641D-DBBC-597B-A03C-3374A72A07A1}"/>
              </a:ext>
            </a:extLst>
          </p:cNvPr>
          <p:cNvCxnSpPr>
            <a:cxnSpLocks/>
            <a:stCxn id="31" idx="0"/>
            <a:endCxn id="1032" idx="2"/>
          </p:cNvCxnSpPr>
          <p:nvPr/>
        </p:nvCxnSpPr>
        <p:spPr>
          <a:xfrm flipH="1" flipV="1">
            <a:off x="9095967" y="3705724"/>
            <a:ext cx="203096" cy="2139956"/>
          </a:xfrm>
          <a:prstGeom prst="bentConnector4">
            <a:avLst>
              <a:gd name="adj1" fmla="val -112558"/>
              <a:gd name="adj2" fmla="val 68826"/>
            </a:avLst>
          </a:prstGeom>
          <a:ln>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95540845"/>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16D546C-53CA-B244-0085-25D3DF42B450}"/>
              </a:ext>
            </a:extLst>
          </p:cNvPr>
          <p:cNvSpPr>
            <a:spLocks noGrp="1"/>
          </p:cNvSpPr>
          <p:nvPr>
            <p:ph type="body" sz="quarter" idx="11"/>
          </p:nvPr>
        </p:nvSpPr>
        <p:spPr/>
        <p:txBody>
          <a:bodyPr/>
          <a:lstStyle/>
          <a:p>
            <a:r>
              <a:rPr lang="en-IN"/>
              <a:t>Sify’s Managed Wi-Fi Services</a:t>
            </a:r>
          </a:p>
        </p:txBody>
      </p:sp>
    </p:spTree>
    <p:extLst>
      <p:ext uri="{BB962C8B-B14F-4D97-AF65-F5344CB8AC3E}">
        <p14:creationId xmlns:p14="http://schemas.microsoft.com/office/powerpoint/2010/main" val="3242076347"/>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A76E239-B4EE-4B62-BCA5-91CC744C8C79}"/>
              </a:ext>
            </a:extLst>
          </p:cNvPr>
          <p:cNvSpPr txBox="1">
            <a:spLocks/>
          </p:cNvSpPr>
          <p:nvPr/>
        </p:nvSpPr>
        <p:spPr>
          <a:xfrm>
            <a:off x="431800" y="267531"/>
            <a:ext cx="11328400" cy="553984"/>
          </a:xfrm>
          <a:prstGeom prst="rect">
            <a:avLst/>
          </a:prstGeom>
        </p:spPr>
        <p:txBody>
          <a:bodyPr vert="horz" wrap="square" lIns="0" tIns="60953" rIns="121904" bIns="60953" rtlCol="0" anchor="ctr">
            <a:spAutoFit/>
          </a:bodyPr>
          <a:lstStyle>
            <a:lvl1pPr defTabSz="1219018">
              <a:spcBef>
                <a:spcPct val="0"/>
              </a:spcBef>
              <a:buNone/>
              <a:defRPr kumimoji="0" lang="en-US" sz="3000" b="1" i="0" u="none" strike="noStrike" cap="all" spc="0" normalizeH="0" baseline="0" noProof="0" dirty="0" smtClean="0">
                <a:ln>
                  <a:noFill/>
                </a:ln>
                <a:solidFill>
                  <a:schemeClr val="bg1"/>
                </a:solidFill>
                <a:effectLst/>
                <a:uLnTx/>
                <a:uFillTx/>
                <a:latin typeface="Arial Nova" panose="020B0504020202020204" pitchFamily="34" charset="0"/>
                <a:ea typeface="+mj-ea"/>
                <a:cs typeface="+mj-cs"/>
              </a:defRPr>
            </a:lvl1pPr>
          </a:lstStyle>
          <a:p>
            <a:r>
              <a:rPr lang="en-US"/>
              <a:t>Why Managed WiFi is Better?</a:t>
            </a:r>
          </a:p>
        </p:txBody>
      </p:sp>
      <p:pic>
        <p:nvPicPr>
          <p:cNvPr id="2" name="Picture 1" descr="Image result for sify logo">
            <a:extLst>
              <a:ext uri="{FF2B5EF4-FFF2-40B4-BE49-F238E27FC236}">
                <a16:creationId xmlns:a16="http://schemas.microsoft.com/office/drawing/2014/main" id="{327C17D2-C9AD-809F-FDD6-020ADEFF16E5}"/>
              </a:ext>
            </a:extLst>
          </p:cNvPr>
          <p:cNvPicPr>
            <a:picLocks noChangeAspect="1" noChangeArrowheads="1"/>
          </p:cNvPicPr>
          <p:nvPr/>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grpSp>
        <p:nvGrpSpPr>
          <p:cNvPr id="46" name="Group 45">
            <a:extLst>
              <a:ext uri="{FF2B5EF4-FFF2-40B4-BE49-F238E27FC236}">
                <a16:creationId xmlns:a16="http://schemas.microsoft.com/office/drawing/2014/main" id="{A9B40BBD-7A72-11E9-7D85-4ECA03D797C0}"/>
              </a:ext>
            </a:extLst>
          </p:cNvPr>
          <p:cNvGrpSpPr/>
          <p:nvPr/>
        </p:nvGrpSpPr>
        <p:grpSpPr>
          <a:xfrm>
            <a:off x="839448" y="1478025"/>
            <a:ext cx="10513104" cy="4687190"/>
            <a:chOff x="809468" y="1298143"/>
            <a:chExt cx="10513104" cy="4687190"/>
          </a:xfrm>
        </p:grpSpPr>
        <p:sp>
          <p:nvSpPr>
            <p:cNvPr id="5" name="Rectangle: Rounded Corners 4">
              <a:extLst>
                <a:ext uri="{FF2B5EF4-FFF2-40B4-BE49-F238E27FC236}">
                  <a16:creationId xmlns:a16="http://schemas.microsoft.com/office/drawing/2014/main" id="{13594427-B65A-0956-DF29-D1D5D4BAB0A8}"/>
                </a:ext>
              </a:extLst>
            </p:cNvPr>
            <p:cNvSpPr/>
            <p:nvPr/>
          </p:nvSpPr>
          <p:spPr>
            <a:xfrm>
              <a:off x="809469" y="1420495"/>
              <a:ext cx="5041783" cy="491478"/>
            </a:xfrm>
            <a:prstGeom prst="roundRect">
              <a:avLst>
                <a:gd name="adj" fmla="val 10000"/>
              </a:avLst>
            </a:prstGeom>
            <a:ln>
              <a:noFill/>
            </a:ln>
          </p:spPr>
          <p:style>
            <a:lnRef idx="2">
              <a:schemeClr val="accent5"/>
            </a:lnRef>
            <a:fillRef idx="1">
              <a:schemeClr val="lt1"/>
            </a:fillRef>
            <a:effectRef idx="0">
              <a:schemeClr val="accent5"/>
            </a:effectRef>
            <a:fontRef idx="minor">
              <a:schemeClr val="dk1"/>
            </a:fontRef>
          </p:style>
          <p:txBody>
            <a:bodyPr anchor="ctr"/>
            <a:lstStyle/>
            <a:p>
              <a:pPr algn="ctr"/>
              <a:r>
                <a:rPr lang="en-US" sz="2000" b="1">
                  <a:solidFill>
                    <a:srgbClr val="10253F"/>
                  </a:solidFill>
                  <a:latin typeface="Arial Nova" panose="020B0504020202020204" pitchFamily="34" charset="0"/>
                  <a:cs typeface="Segoe UI" panose="020B0502040204020203" pitchFamily="34" charset="0"/>
                </a:rPr>
                <a:t>On Premise DIY</a:t>
              </a:r>
              <a:endParaRPr lang="en-IN" sz="2000" b="1">
                <a:solidFill>
                  <a:srgbClr val="10253F"/>
                </a:solidFill>
                <a:latin typeface="Arial Nova" panose="020B0504020202020204" pitchFamily="34" charset="0"/>
                <a:cs typeface="Segoe UI" panose="020B0502040204020203" pitchFamily="34" charset="0"/>
              </a:endParaRPr>
            </a:p>
          </p:txBody>
        </p:sp>
        <p:grpSp>
          <p:nvGrpSpPr>
            <p:cNvPr id="6" name="Group 5">
              <a:extLst>
                <a:ext uri="{FF2B5EF4-FFF2-40B4-BE49-F238E27FC236}">
                  <a16:creationId xmlns:a16="http://schemas.microsoft.com/office/drawing/2014/main" id="{83479E20-A000-653C-D31C-177D841057AE}"/>
                </a:ext>
              </a:extLst>
            </p:cNvPr>
            <p:cNvGrpSpPr/>
            <p:nvPr/>
          </p:nvGrpSpPr>
          <p:grpSpPr>
            <a:xfrm>
              <a:off x="809468" y="2130691"/>
              <a:ext cx="5040000" cy="720000"/>
              <a:chOff x="2388734" y="1038390"/>
              <a:chExt cx="3068104" cy="767026"/>
            </a:xfrm>
            <a:solidFill>
              <a:schemeClr val="tx2">
                <a:lumMod val="20000"/>
                <a:lumOff val="80000"/>
              </a:schemeClr>
            </a:solidFill>
          </p:grpSpPr>
          <p:sp>
            <p:nvSpPr>
              <p:cNvPr id="43" name="Rectangle: Rounded Corners 42">
                <a:extLst>
                  <a:ext uri="{FF2B5EF4-FFF2-40B4-BE49-F238E27FC236}">
                    <a16:creationId xmlns:a16="http://schemas.microsoft.com/office/drawing/2014/main" id="{89ADBD05-B432-AC5F-FE1E-B1645B93DCCC}"/>
                  </a:ext>
                </a:extLst>
              </p:cNvPr>
              <p:cNvSpPr/>
              <p:nvPr/>
            </p:nvSpPr>
            <p:spPr>
              <a:xfrm>
                <a:off x="2388734" y="1038390"/>
                <a:ext cx="3068104" cy="767026"/>
              </a:xfrm>
              <a:prstGeom prst="roundRect">
                <a:avLst>
                  <a:gd name="adj" fmla="val 10000"/>
                </a:avLst>
              </a:prstGeom>
              <a:grpFill/>
              <a:ln w="28575">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en-IN"/>
              </a:p>
            </p:txBody>
          </p:sp>
          <p:sp>
            <p:nvSpPr>
              <p:cNvPr id="44" name="Rectangle: Rounded Corners 6">
                <a:extLst>
                  <a:ext uri="{FF2B5EF4-FFF2-40B4-BE49-F238E27FC236}">
                    <a16:creationId xmlns:a16="http://schemas.microsoft.com/office/drawing/2014/main" id="{948ADD44-5E9F-4851-BCA3-81D2BDF3E493}"/>
                  </a:ext>
                </a:extLst>
              </p:cNvPr>
              <p:cNvSpPr txBox="1"/>
              <p:nvPr/>
            </p:nvSpPr>
            <p:spPr>
              <a:xfrm>
                <a:off x="2411199" y="1060855"/>
                <a:ext cx="3023174" cy="722096"/>
              </a:xfrm>
              <a:prstGeom prst="rect">
                <a:avLst/>
              </a:prstGeom>
              <a:grpFill/>
              <a:ln w="28575">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IN" sz="1400" kern="1200">
                    <a:latin typeface="Arial Nova" panose="020B0504020202020204" pitchFamily="34" charset="0"/>
                    <a:cs typeface="Segoe UI" panose="020B0502040204020203" pitchFamily="34" charset="0"/>
                  </a:rPr>
                  <a:t>Enterprise must decide the platform, model numbers, capacity, features etc from a wide market</a:t>
                </a:r>
              </a:p>
            </p:txBody>
          </p:sp>
        </p:grpSp>
        <p:grpSp>
          <p:nvGrpSpPr>
            <p:cNvPr id="7" name="Group 6">
              <a:extLst>
                <a:ext uri="{FF2B5EF4-FFF2-40B4-BE49-F238E27FC236}">
                  <a16:creationId xmlns:a16="http://schemas.microsoft.com/office/drawing/2014/main" id="{C71B0E18-87A2-ECAE-B0A3-6324F37600DC}"/>
                </a:ext>
              </a:extLst>
            </p:cNvPr>
            <p:cNvGrpSpPr/>
            <p:nvPr/>
          </p:nvGrpSpPr>
          <p:grpSpPr>
            <a:xfrm>
              <a:off x="809468" y="2907707"/>
              <a:ext cx="5040000" cy="720000"/>
              <a:chOff x="2388734" y="2073876"/>
              <a:chExt cx="3068104" cy="767026"/>
            </a:xfrm>
            <a:solidFill>
              <a:schemeClr val="tx2">
                <a:lumMod val="20000"/>
                <a:lumOff val="80000"/>
              </a:schemeClr>
            </a:solidFill>
          </p:grpSpPr>
          <p:sp>
            <p:nvSpPr>
              <p:cNvPr id="41" name="Rectangle: Rounded Corners 40">
                <a:extLst>
                  <a:ext uri="{FF2B5EF4-FFF2-40B4-BE49-F238E27FC236}">
                    <a16:creationId xmlns:a16="http://schemas.microsoft.com/office/drawing/2014/main" id="{095CAC71-E2E3-8C81-1A9B-9E8D1D4B6F55}"/>
                  </a:ext>
                </a:extLst>
              </p:cNvPr>
              <p:cNvSpPr/>
              <p:nvPr/>
            </p:nvSpPr>
            <p:spPr>
              <a:xfrm>
                <a:off x="2388734" y="2073876"/>
                <a:ext cx="3068104" cy="767026"/>
              </a:xfrm>
              <a:prstGeom prst="roundRect">
                <a:avLst>
                  <a:gd name="adj" fmla="val 10000"/>
                </a:avLst>
              </a:prstGeom>
              <a:grpFill/>
              <a:ln w="28575">
                <a:noFill/>
              </a:ln>
            </p:spPr>
            <p:style>
              <a:lnRef idx="1">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2">
                <a:schemeClr val="accent3">
                  <a:tint val="40000"/>
                  <a:alpha val="90000"/>
                  <a:hueOff val="0"/>
                  <a:satOff val="0"/>
                  <a:lumOff val="0"/>
                  <a:alphaOff val="0"/>
                </a:schemeClr>
              </a:effectRef>
              <a:fontRef idx="minor">
                <a:schemeClr val="dk1">
                  <a:hueOff val="0"/>
                  <a:satOff val="0"/>
                  <a:lumOff val="0"/>
                  <a:alphaOff val="0"/>
                </a:schemeClr>
              </a:fontRef>
            </p:style>
            <p:txBody>
              <a:bodyPr/>
              <a:lstStyle/>
              <a:p>
                <a:endParaRPr lang="en-IN"/>
              </a:p>
            </p:txBody>
          </p:sp>
          <p:sp>
            <p:nvSpPr>
              <p:cNvPr id="42" name="Rectangle: Rounded Corners 8">
                <a:extLst>
                  <a:ext uri="{FF2B5EF4-FFF2-40B4-BE49-F238E27FC236}">
                    <a16:creationId xmlns:a16="http://schemas.microsoft.com/office/drawing/2014/main" id="{40D9F151-19A5-3818-FF65-4EC5DD5BD121}"/>
                  </a:ext>
                </a:extLst>
              </p:cNvPr>
              <p:cNvSpPr txBox="1"/>
              <p:nvPr/>
            </p:nvSpPr>
            <p:spPr>
              <a:xfrm>
                <a:off x="2411199" y="2096341"/>
                <a:ext cx="3023174" cy="722096"/>
              </a:xfrm>
              <a:prstGeom prst="rect">
                <a:avLst/>
              </a:prstGeom>
              <a:grpFill/>
              <a:ln w="28575">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IN" sz="1400" kern="1200">
                    <a:latin typeface="Arial Nova" panose="020B0504020202020204" pitchFamily="34" charset="0"/>
                    <a:cs typeface="Segoe UI" panose="020B0502040204020203" pitchFamily="34" charset="0"/>
                  </a:rPr>
                  <a:t>Platform/models will come to EOL/EOS, forcing the Enterprise to a technology refresh</a:t>
                </a:r>
              </a:p>
            </p:txBody>
          </p:sp>
        </p:grpSp>
        <p:grpSp>
          <p:nvGrpSpPr>
            <p:cNvPr id="8" name="Group 7">
              <a:extLst>
                <a:ext uri="{FF2B5EF4-FFF2-40B4-BE49-F238E27FC236}">
                  <a16:creationId xmlns:a16="http://schemas.microsoft.com/office/drawing/2014/main" id="{0080C222-0B53-F82E-541C-ADBADEAD1A27}"/>
                </a:ext>
              </a:extLst>
            </p:cNvPr>
            <p:cNvGrpSpPr/>
            <p:nvPr/>
          </p:nvGrpSpPr>
          <p:grpSpPr>
            <a:xfrm>
              <a:off x="809468" y="3683587"/>
              <a:ext cx="5040000" cy="720000"/>
              <a:chOff x="2388734" y="3109361"/>
              <a:chExt cx="3068104" cy="767026"/>
            </a:xfrm>
            <a:solidFill>
              <a:schemeClr val="tx2">
                <a:lumMod val="20000"/>
                <a:lumOff val="80000"/>
              </a:schemeClr>
            </a:solidFill>
          </p:grpSpPr>
          <p:sp>
            <p:nvSpPr>
              <p:cNvPr id="39" name="Rectangle: Rounded Corners 38">
                <a:extLst>
                  <a:ext uri="{FF2B5EF4-FFF2-40B4-BE49-F238E27FC236}">
                    <a16:creationId xmlns:a16="http://schemas.microsoft.com/office/drawing/2014/main" id="{DFF7E228-ADEB-087B-9B00-2696046051E8}"/>
                  </a:ext>
                </a:extLst>
              </p:cNvPr>
              <p:cNvSpPr/>
              <p:nvPr/>
            </p:nvSpPr>
            <p:spPr>
              <a:xfrm>
                <a:off x="2388734" y="3109361"/>
                <a:ext cx="3068104" cy="767026"/>
              </a:xfrm>
              <a:prstGeom prst="roundRect">
                <a:avLst>
                  <a:gd name="adj" fmla="val 10000"/>
                </a:avLst>
              </a:prstGeom>
              <a:grpFill/>
              <a:ln w="28575">
                <a:noFill/>
              </a:ln>
            </p:spPr>
            <p:style>
              <a:lnRef idx="1">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2">
                <a:schemeClr val="accent4">
                  <a:tint val="40000"/>
                  <a:alpha val="90000"/>
                  <a:hueOff val="0"/>
                  <a:satOff val="0"/>
                  <a:lumOff val="0"/>
                  <a:alphaOff val="0"/>
                </a:schemeClr>
              </a:effectRef>
              <a:fontRef idx="minor">
                <a:schemeClr val="dk1">
                  <a:hueOff val="0"/>
                  <a:satOff val="0"/>
                  <a:lumOff val="0"/>
                  <a:alphaOff val="0"/>
                </a:schemeClr>
              </a:fontRef>
            </p:style>
            <p:txBody>
              <a:bodyPr/>
              <a:lstStyle/>
              <a:p>
                <a:endParaRPr lang="en-IN"/>
              </a:p>
            </p:txBody>
          </p:sp>
          <p:sp>
            <p:nvSpPr>
              <p:cNvPr id="40" name="Rectangle: Rounded Corners 10">
                <a:extLst>
                  <a:ext uri="{FF2B5EF4-FFF2-40B4-BE49-F238E27FC236}">
                    <a16:creationId xmlns:a16="http://schemas.microsoft.com/office/drawing/2014/main" id="{7F678328-201A-EF7E-E88B-A55DE5F80F9F}"/>
                  </a:ext>
                </a:extLst>
              </p:cNvPr>
              <p:cNvSpPr txBox="1"/>
              <p:nvPr/>
            </p:nvSpPr>
            <p:spPr>
              <a:xfrm>
                <a:off x="2411199" y="3131826"/>
                <a:ext cx="3023174" cy="722096"/>
              </a:xfrm>
              <a:prstGeom prst="rect">
                <a:avLst/>
              </a:prstGeom>
              <a:grpFill/>
              <a:ln w="28575">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IN" sz="1400" kern="1200">
                    <a:latin typeface="Arial Nova" panose="020B0504020202020204" pitchFamily="34" charset="0"/>
                    <a:cs typeface="Segoe UI" panose="020B0502040204020203" pitchFamily="34" charset="0"/>
                  </a:rPr>
                  <a:t>Optimum utilisation of feature set depends on internal skillsets available</a:t>
                </a:r>
              </a:p>
            </p:txBody>
          </p:sp>
        </p:grpSp>
        <p:grpSp>
          <p:nvGrpSpPr>
            <p:cNvPr id="9" name="Group 8">
              <a:extLst>
                <a:ext uri="{FF2B5EF4-FFF2-40B4-BE49-F238E27FC236}">
                  <a16:creationId xmlns:a16="http://schemas.microsoft.com/office/drawing/2014/main" id="{39ECC10F-A62D-ED30-D603-4159878A0728}"/>
                </a:ext>
              </a:extLst>
            </p:cNvPr>
            <p:cNvGrpSpPr/>
            <p:nvPr/>
          </p:nvGrpSpPr>
          <p:grpSpPr>
            <a:xfrm>
              <a:off x="809468" y="4474457"/>
              <a:ext cx="5040000" cy="720000"/>
              <a:chOff x="2388734" y="4144846"/>
              <a:chExt cx="3068104" cy="767026"/>
            </a:xfrm>
            <a:solidFill>
              <a:schemeClr val="tx2">
                <a:lumMod val="20000"/>
                <a:lumOff val="80000"/>
              </a:schemeClr>
            </a:solidFill>
          </p:grpSpPr>
          <p:sp>
            <p:nvSpPr>
              <p:cNvPr id="37" name="Rectangle: Rounded Corners 36">
                <a:extLst>
                  <a:ext uri="{FF2B5EF4-FFF2-40B4-BE49-F238E27FC236}">
                    <a16:creationId xmlns:a16="http://schemas.microsoft.com/office/drawing/2014/main" id="{5459C55A-8840-4EA3-81B6-7E3A4F45D6C9}"/>
                  </a:ext>
                </a:extLst>
              </p:cNvPr>
              <p:cNvSpPr/>
              <p:nvPr/>
            </p:nvSpPr>
            <p:spPr>
              <a:xfrm>
                <a:off x="2388734" y="4144846"/>
                <a:ext cx="3068104" cy="767026"/>
              </a:xfrm>
              <a:prstGeom prst="roundRect">
                <a:avLst>
                  <a:gd name="adj" fmla="val 10000"/>
                </a:avLst>
              </a:prstGeom>
              <a:grpFill/>
              <a:ln w="28575">
                <a:noFill/>
              </a:ln>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2">
                <a:schemeClr val="accent5">
                  <a:tint val="40000"/>
                  <a:alpha val="90000"/>
                  <a:hueOff val="0"/>
                  <a:satOff val="0"/>
                  <a:lumOff val="0"/>
                  <a:alphaOff val="0"/>
                </a:schemeClr>
              </a:effectRef>
              <a:fontRef idx="minor">
                <a:schemeClr val="dk1">
                  <a:hueOff val="0"/>
                  <a:satOff val="0"/>
                  <a:lumOff val="0"/>
                  <a:alphaOff val="0"/>
                </a:schemeClr>
              </a:fontRef>
            </p:style>
            <p:txBody>
              <a:bodyPr/>
              <a:lstStyle/>
              <a:p>
                <a:endParaRPr lang="en-IN"/>
              </a:p>
            </p:txBody>
          </p:sp>
          <p:sp>
            <p:nvSpPr>
              <p:cNvPr id="38" name="Rectangle: Rounded Corners 12">
                <a:extLst>
                  <a:ext uri="{FF2B5EF4-FFF2-40B4-BE49-F238E27FC236}">
                    <a16:creationId xmlns:a16="http://schemas.microsoft.com/office/drawing/2014/main" id="{1C82BDDD-E924-B685-C341-44AF0879BA97}"/>
                  </a:ext>
                </a:extLst>
              </p:cNvPr>
              <p:cNvSpPr txBox="1"/>
              <p:nvPr/>
            </p:nvSpPr>
            <p:spPr>
              <a:xfrm>
                <a:off x="2411199" y="4167311"/>
                <a:ext cx="3023174" cy="722096"/>
              </a:xfrm>
              <a:prstGeom prst="rect">
                <a:avLst/>
              </a:prstGeom>
              <a:grpFill/>
              <a:ln w="28575">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IN" sz="1400" kern="1200">
                    <a:latin typeface="Arial Nova" panose="020B0504020202020204" pitchFamily="34" charset="0"/>
                    <a:cs typeface="Segoe UI" panose="020B0502040204020203" pitchFamily="34" charset="0"/>
                  </a:rPr>
                  <a:t>Platform requires to be hosted locally, redundancy to be planned, high availability to be ensured</a:t>
                </a:r>
              </a:p>
            </p:txBody>
          </p:sp>
        </p:grpSp>
        <p:grpSp>
          <p:nvGrpSpPr>
            <p:cNvPr id="10" name="Group 9">
              <a:extLst>
                <a:ext uri="{FF2B5EF4-FFF2-40B4-BE49-F238E27FC236}">
                  <a16:creationId xmlns:a16="http://schemas.microsoft.com/office/drawing/2014/main" id="{531EAFAC-0148-3F17-06D1-63B66CC5B4A3}"/>
                </a:ext>
              </a:extLst>
            </p:cNvPr>
            <p:cNvGrpSpPr/>
            <p:nvPr/>
          </p:nvGrpSpPr>
          <p:grpSpPr>
            <a:xfrm>
              <a:off x="809468" y="5265333"/>
              <a:ext cx="5040000" cy="720000"/>
              <a:chOff x="2388734" y="5180332"/>
              <a:chExt cx="3068104" cy="767026"/>
            </a:xfrm>
            <a:solidFill>
              <a:schemeClr val="tx2">
                <a:lumMod val="20000"/>
                <a:lumOff val="80000"/>
              </a:schemeClr>
            </a:solidFill>
          </p:grpSpPr>
          <p:sp>
            <p:nvSpPr>
              <p:cNvPr id="35" name="Rectangle: Rounded Corners 34">
                <a:extLst>
                  <a:ext uri="{FF2B5EF4-FFF2-40B4-BE49-F238E27FC236}">
                    <a16:creationId xmlns:a16="http://schemas.microsoft.com/office/drawing/2014/main" id="{3394CFED-AD99-F83D-1E4F-D98046C8B72A}"/>
                  </a:ext>
                </a:extLst>
              </p:cNvPr>
              <p:cNvSpPr/>
              <p:nvPr/>
            </p:nvSpPr>
            <p:spPr>
              <a:xfrm>
                <a:off x="2388734" y="5180332"/>
                <a:ext cx="3068104" cy="767026"/>
              </a:xfrm>
              <a:prstGeom prst="roundRect">
                <a:avLst>
                  <a:gd name="adj" fmla="val 10000"/>
                </a:avLst>
              </a:prstGeom>
              <a:grpFill/>
              <a:ln w="28575">
                <a:noFill/>
              </a:ln>
            </p:spPr>
            <p:style>
              <a:lnRef idx="1">
                <a:schemeClr val="accent6">
                  <a:tint val="40000"/>
                  <a:alpha val="90000"/>
                  <a:hueOff val="0"/>
                  <a:satOff val="0"/>
                  <a:lumOff val="0"/>
                  <a:alphaOff val="0"/>
                </a:schemeClr>
              </a:lnRef>
              <a:fillRef idx="1">
                <a:schemeClr val="accent6">
                  <a:tint val="40000"/>
                  <a:alpha val="90000"/>
                  <a:hueOff val="0"/>
                  <a:satOff val="0"/>
                  <a:lumOff val="0"/>
                  <a:alphaOff val="0"/>
                </a:schemeClr>
              </a:fillRef>
              <a:effectRef idx="2">
                <a:schemeClr val="accent6">
                  <a:tint val="40000"/>
                  <a:alpha val="90000"/>
                  <a:hueOff val="0"/>
                  <a:satOff val="0"/>
                  <a:lumOff val="0"/>
                  <a:alphaOff val="0"/>
                </a:schemeClr>
              </a:effectRef>
              <a:fontRef idx="minor">
                <a:schemeClr val="dk1">
                  <a:hueOff val="0"/>
                  <a:satOff val="0"/>
                  <a:lumOff val="0"/>
                  <a:alphaOff val="0"/>
                </a:schemeClr>
              </a:fontRef>
            </p:style>
            <p:txBody>
              <a:bodyPr/>
              <a:lstStyle/>
              <a:p>
                <a:endParaRPr lang="en-IN"/>
              </a:p>
            </p:txBody>
          </p:sp>
          <p:sp>
            <p:nvSpPr>
              <p:cNvPr id="36" name="Rectangle: Rounded Corners 14">
                <a:extLst>
                  <a:ext uri="{FF2B5EF4-FFF2-40B4-BE49-F238E27FC236}">
                    <a16:creationId xmlns:a16="http://schemas.microsoft.com/office/drawing/2014/main" id="{1E205CF5-5D6A-CA8F-C781-44338771ABCB}"/>
                  </a:ext>
                </a:extLst>
              </p:cNvPr>
              <p:cNvSpPr txBox="1"/>
              <p:nvPr/>
            </p:nvSpPr>
            <p:spPr>
              <a:xfrm>
                <a:off x="2411199" y="5202797"/>
                <a:ext cx="3023174" cy="722096"/>
              </a:xfrm>
              <a:prstGeom prst="rect">
                <a:avLst/>
              </a:prstGeom>
              <a:grpFill/>
              <a:ln w="28575">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IN" sz="1400" kern="1200">
                    <a:latin typeface="Arial Nova" panose="020B0504020202020204" pitchFamily="34" charset="0"/>
                    <a:cs typeface="Segoe UI" panose="020B0502040204020203" pitchFamily="34" charset="0"/>
                  </a:rPr>
                  <a:t>RMA and spares planning is tedious. Involves additional cost.</a:t>
                </a:r>
              </a:p>
            </p:txBody>
          </p:sp>
        </p:grpSp>
        <p:sp>
          <p:nvSpPr>
            <p:cNvPr id="12" name="Rectangle: Rounded Corners 11">
              <a:extLst>
                <a:ext uri="{FF2B5EF4-FFF2-40B4-BE49-F238E27FC236}">
                  <a16:creationId xmlns:a16="http://schemas.microsoft.com/office/drawing/2014/main" id="{408430F1-7BFE-B621-982F-D87505D7C0FE}"/>
                </a:ext>
              </a:extLst>
            </p:cNvPr>
            <p:cNvSpPr/>
            <p:nvPr/>
          </p:nvSpPr>
          <p:spPr>
            <a:xfrm>
              <a:off x="6280786" y="1420495"/>
              <a:ext cx="5041786" cy="491478"/>
            </a:xfrm>
            <a:prstGeom prst="roundRect">
              <a:avLst>
                <a:gd name="adj" fmla="val 10000"/>
              </a:avLst>
            </a:prstGeom>
            <a:ln>
              <a:noFill/>
            </a:ln>
          </p:spPr>
          <p:style>
            <a:lnRef idx="2">
              <a:schemeClr val="accent5"/>
            </a:lnRef>
            <a:fillRef idx="1">
              <a:schemeClr val="lt1"/>
            </a:fillRef>
            <a:effectRef idx="0">
              <a:schemeClr val="accent5"/>
            </a:effectRef>
            <a:fontRef idx="minor">
              <a:schemeClr val="dk1"/>
            </a:fontRef>
          </p:style>
          <p:txBody>
            <a:bodyPr anchor="ctr"/>
            <a:lstStyle/>
            <a:p>
              <a:pPr algn="ctr"/>
              <a:r>
                <a:rPr lang="en-US" sz="2000" b="1">
                  <a:solidFill>
                    <a:srgbClr val="10253F"/>
                  </a:solidFill>
                  <a:latin typeface="Arial Nova" panose="020B0504020202020204" pitchFamily="34" charset="0"/>
                  <a:cs typeface="Segoe UI" panose="020B0502040204020203" pitchFamily="34" charset="0"/>
                </a:rPr>
                <a:t>Sify Managed</a:t>
              </a:r>
              <a:endParaRPr lang="en-IN" sz="2000" b="1">
                <a:solidFill>
                  <a:srgbClr val="10253F"/>
                </a:solidFill>
                <a:latin typeface="Arial Nova" panose="020B0504020202020204" pitchFamily="34" charset="0"/>
                <a:cs typeface="Segoe UI" panose="020B0502040204020203" pitchFamily="34" charset="0"/>
              </a:endParaRPr>
            </a:p>
          </p:txBody>
        </p:sp>
        <p:grpSp>
          <p:nvGrpSpPr>
            <p:cNvPr id="14" name="Group 13">
              <a:extLst>
                <a:ext uri="{FF2B5EF4-FFF2-40B4-BE49-F238E27FC236}">
                  <a16:creationId xmlns:a16="http://schemas.microsoft.com/office/drawing/2014/main" id="{3DB0F1A5-8D52-0878-0A21-C8F973032243}"/>
                </a:ext>
              </a:extLst>
            </p:cNvPr>
            <p:cNvGrpSpPr/>
            <p:nvPr/>
          </p:nvGrpSpPr>
          <p:grpSpPr>
            <a:xfrm>
              <a:off x="6280785" y="2130691"/>
              <a:ext cx="5040000" cy="720000"/>
              <a:chOff x="5886373" y="1038390"/>
              <a:chExt cx="3068104" cy="767026"/>
            </a:xfrm>
            <a:solidFill>
              <a:schemeClr val="tx2">
                <a:lumMod val="20000"/>
                <a:lumOff val="80000"/>
              </a:schemeClr>
            </a:solidFill>
          </p:grpSpPr>
          <p:sp>
            <p:nvSpPr>
              <p:cNvPr id="33" name="Rectangle: Rounded Corners 32">
                <a:extLst>
                  <a:ext uri="{FF2B5EF4-FFF2-40B4-BE49-F238E27FC236}">
                    <a16:creationId xmlns:a16="http://schemas.microsoft.com/office/drawing/2014/main" id="{77018A48-EA44-5491-8B3B-82DA5C9E634A}"/>
                  </a:ext>
                </a:extLst>
              </p:cNvPr>
              <p:cNvSpPr/>
              <p:nvPr/>
            </p:nvSpPr>
            <p:spPr>
              <a:xfrm>
                <a:off x="5886373" y="1038390"/>
                <a:ext cx="3068104" cy="767026"/>
              </a:xfrm>
              <a:prstGeom prst="roundRect">
                <a:avLst>
                  <a:gd name="adj" fmla="val 10000"/>
                </a:avLst>
              </a:prstGeom>
              <a:grpFill/>
              <a:ln w="28575">
                <a:noFill/>
              </a:ln>
            </p:spPr>
            <p:style>
              <a:lnRef idx="1">
                <a:schemeClr val="accent2">
                  <a:tint val="40000"/>
                  <a:alpha val="90000"/>
                  <a:hueOff val="0"/>
                  <a:satOff val="0"/>
                  <a:lumOff val="0"/>
                  <a:alphaOff val="0"/>
                </a:schemeClr>
              </a:lnRef>
              <a:fillRef idx="1">
                <a:schemeClr val="accent2">
                  <a:tint val="40000"/>
                  <a:alpha val="90000"/>
                  <a:hueOff val="0"/>
                  <a:satOff val="0"/>
                  <a:lumOff val="0"/>
                  <a:alphaOff val="0"/>
                </a:schemeClr>
              </a:fillRef>
              <a:effectRef idx="2">
                <a:schemeClr val="accent2">
                  <a:tint val="40000"/>
                  <a:alpha val="90000"/>
                  <a:hueOff val="0"/>
                  <a:satOff val="0"/>
                  <a:lumOff val="0"/>
                  <a:alphaOff val="0"/>
                </a:schemeClr>
              </a:effectRef>
              <a:fontRef idx="minor">
                <a:schemeClr val="dk1">
                  <a:hueOff val="0"/>
                  <a:satOff val="0"/>
                  <a:lumOff val="0"/>
                  <a:alphaOff val="0"/>
                </a:schemeClr>
              </a:fontRef>
            </p:style>
            <p:txBody>
              <a:bodyPr/>
              <a:lstStyle/>
              <a:p>
                <a:endParaRPr lang="en-IN"/>
              </a:p>
            </p:txBody>
          </p:sp>
          <p:sp>
            <p:nvSpPr>
              <p:cNvPr id="34" name="Rectangle: Rounded Corners 18">
                <a:extLst>
                  <a:ext uri="{FF2B5EF4-FFF2-40B4-BE49-F238E27FC236}">
                    <a16:creationId xmlns:a16="http://schemas.microsoft.com/office/drawing/2014/main" id="{85B585E7-86B5-B4ED-3EA5-F0496AC48B7E}"/>
                  </a:ext>
                </a:extLst>
              </p:cNvPr>
              <p:cNvSpPr txBox="1"/>
              <p:nvPr/>
            </p:nvSpPr>
            <p:spPr>
              <a:xfrm>
                <a:off x="5908838" y="1060855"/>
                <a:ext cx="3023174" cy="722096"/>
              </a:xfrm>
              <a:prstGeom prst="rect">
                <a:avLst/>
              </a:prstGeom>
              <a:grpFill/>
              <a:ln w="28575">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IN" sz="1400" kern="1200">
                    <a:latin typeface="Arial Nova" panose="020B0504020202020204" pitchFamily="34" charset="0"/>
                    <a:cs typeface="Segoe UI" panose="020B0502040204020203" pitchFamily="34" charset="0"/>
                  </a:rPr>
                  <a:t>Sify designs the best-fit solution based on the Enterprise’s current architecture and future needs</a:t>
                </a:r>
              </a:p>
            </p:txBody>
          </p:sp>
        </p:grpSp>
        <p:grpSp>
          <p:nvGrpSpPr>
            <p:cNvPr id="16" name="Group 15">
              <a:extLst>
                <a:ext uri="{FF2B5EF4-FFF2-40B4-BE49-F238E27FC236}">
                  <a16:creationId xmlns:a16="http://schemas.microsoft.com/office/drawing/2014/main" id="{69CD9904-BE28-917C-AA32-EB51497A05F3}"/>
                </a:ext>
              </a:extLst>
            </p:cNvPr>
            <p:cNvGrpSpPr/>
            <p:nvPr/>
          </p:nvGrpSpPr>
          <p:grpSpPr>
            <a:xfrm>
              <a:off x="6280786" y="2907707"/>
              <a:ext cx="5040000" cy="720000"/>
              <a:chOff x="5886373" y="2073876"/>
              <a:chExt cx="3068104" cy="767026"/>
            </a:xfrm>
            <a:solidFill>
              <a:schemeClr val="tx2">
                <a:lumMod val="20000"/>
                <a:lumOff val="80000"/>
              </a:schemeClr>
            </a:solidFill>
          </p:grpSpPr>
          <p:sp>
            <p:nvSpPr>
              <p:cNvPr id="31" name="Rectangle: Rounded Corners 30">
                <a:extLst>
                  <a:ext uri="{FF2B5EF4-FFF2-40B4-BE49-F238E27FC236}">
                    <a16:creationId xmlns:a16="http://schemas.microsoft.com/office/drawing/2014/main" id="{6891EF89-32C1-8BB1-D151-C888231D5920}"/>
                  </a:ext>
                </a:extLst>
              </p:cNvPr>
              <p:cNvSpPr/>
              <p:nvPr/>
            </p:nvSpPr>
            <p:spPr>
              <a:xfrm>
                <a:off x="5886373" y="2073876"/>
                <a:ext cx="3068104" cy="767026"/>
              </a:xfrm>
              <a:prstGeom prst="roundRect">
                <a:avLst>
                  <a:gd name="adj" fmla="val 10000"/>
                </a:avLst>
              </a:prstGeom>
              <a:grpFill/>
              <a:ln w="28575">
                <a:noFill/>
              </a:ln>
            </p:spPr>
            <p:style>
              <a:lnRef idx="1">
                <a:schemeClr val="accent3">
                  <a:tint val="40000"/>
                  <a:alpha val="90000"/>
                  <a:hueOff val="0"/>
                  <a:satOff val="0"/>
                  <a:lumOff val="0"/>
                  <a:alphaOff val="0"/>
                </a:schemeClr>
              </a:lnRef>
              <a:fillRef idx="1">
                <a:schemeClr val="accent3">
                  <a:tint val="40000"/>
                  <a:alpha val="90000"/>
                  <a:hueOff val="0"/>
                  <a:satOff val="0"/>
                  <a:lumOff val="0"/>
                  <a:alphaOff val="0"/>
                </a:schemeClr>
              </a:fillRef>
              <a:effectRef idx="2">
                <a:schemeClr val="accent3">
                  <a:tint val="40000"/>
                  <a:alpha val="90000"/>
                  <a:hueOff val="0"/>
                  <a:satOff val="0"/>
                  <a:lumOff val="0"/>
                  <a:alphaOff val="0"/>
                </a:schemeClr>
              </a:effectRef>
              <a:fontRef idx="minor">
                <a:schemeClr val="dk1">
                  <a:hueOff val="0"/>
                  <a:satOff val="0"/>
                  <a:lumOff val="0"/>
                  <a:alphaOff val="0"/>
                </a:schemeClr>
              </a:fontRef>
            </p:style>
            <p:txBody>
              <a:bodyPr/>
              <a:lstStyle/>
              <a:p>
                <a:endParaRPr lang="en-IN"/>
              </a:p>
            </p:txBody>
          </p:sp>
          <p:sp>
            <p:nvSpPr>
              <p:cNvPr id="32" name="Rectangle: Rounded Corners 20">
                <a:extLst>
                  <a:ext uri="{FF2B5EF4-FFF2-40B4-BE49-F238E27FC236}">
                    <a16:creationId xmlns:a16="http://schemas.microsoft.com/office/drawing/2014/main" id="{217B981F-0D38-7E87-4655-4392647BDC91}"/>
                  </a:ext>
                </a:extLst>
              </p:cNvPr>
              <p:cNvSpPr txBox="1"/>
              <p:nvPr/>
            </p:nvSpPr>
            <p:spPr>
              <a:xfrm>
                <a:off x="5908838" y="2096341"/>
                <a:ext cx="3023174" cy="722096"/>
              </a:xfrm>
              <a:prstGeom prst="rect">
                <a:avLst/>
              </a:prstGeom>
              <a:grpFill/>
              <a:ln w="28575">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IN" sz="1400" kern="1200">
                    <a:latin typeface="Arial Nova" panose="020B0504020202020204" pitchFamily="34" charset="0"/>
                    <a:cs typeface="Segoe UI" panose="020B0502040204020203" pitchFamily="34" charset="0"/>
                  </a:rPr>
                  <a:t>Technology refresh is Sify’s responsibility</a:t>
                </a:r>
              </a:p>
            </p:txBody>
          </p:sp>
        </p:grpSp>
        <p:grpSp>
          <p:nvGrpSpPr>
            <p:cNvPr id="21" name="Group 20">
              <a:extLst>
                <a:ext uri="{FF2B5EF4-FFF2-40B4-BE49-F238E27FC236}">
                  <a16:creationId xmlns:a16="http://schemas.microsoft.com/office/drawing/2014/main" id="{5D3C2C25-8050-B25F-710C-1631E6289E8F}"/>
                </a:ext>
              </a:extLst>
            </p:cNvPr>
            <p:cNvGrpSpPr/>
            <p:nvPr/>
          </p:nvGrpSpPr>
          <p:grpSpPr>
            <a:xfrm>
              <a:off x="6280785" y="3683587"/>
              <a:ext cx="5040000" cy="720000"/>
              <a:chOff x="5886373" y="3109361"/>
              <a:chExt cx="3068104" cy="767026"/>
            </a:xfrm>
            <a:solidFill>
              <a:schemeClr val="tx2">
                <a:lumMod val="20000"/>
                <a:lumOff val="80000"/>
              </a:schemeClr>
            </a:solidFill>
          </p:grpSpPr>
          <p:sp>
            <p:nvSpPr>
              <p:cNvPr id="29" name="Rectangle: Rounded Corners 28">
                <a:extLst>
                  <a:ext uri="{FF2B5EF4-FFF2-40B4-BE49-F238E27FC236}">
                    <a16:creationId xmlns:a16="http://schemas.microsoft.com/office/drawing/2014/main" id="{D94A7AE8-6BCD-112A-70FF-AB8032E003B8}"/>
                  </a:ext>
                </a:extLst>
              </p:cNvPr>
              <p:cNvSpPr/>
              <p:nvPr/>
            </p:nvSpPr>
            <p:spPr>
              <a:xfrm>
                <a:off x="5886373" y="3109361"/>
                <a:ext cx="3068104" cy="767026"/>
              </a:xfrm>
              <a:prstGeom prst="roundRect">
                <a:avLst>
                  <a:gd name="adj" fmla="val 10000"/>
                </a:avLst>
              </a:prstGeom>
              <a:grpFill/>
              <a:ln w="28575">
                <a:noFill/>
              </a:ln>
            </p:spPr>
            <p:style>
              <a:lnRef idx="1">
                <a:schemeClr val="accent4">
                  <a:tint val="40000"/>
                  <a:alpha val="90000"/>
                  <a:hueOff val="0"/>
                  <a:satOff val="0"/>
                  <a:lumOff val="0"/>
                  <a:alphaOff val="0"/>
                </a:schemeClr>
              </a:lnRef>
              <a:fillRef idx="1">
                <a:schemeClr val="accent4">
                  <a:tint val="40000"/>
                  <a:alpha val="90000"/>
                  <a:hueOff val="0"/>
                  <a:satOff val="0"/>
                  <a:lumOff val="0"/>
                  <a:alphaOff val="0"/>
                </a:schemeClr>
              </a:fillRef>
              <a:effectRef idx="2">
                <a:schemeClr val="accent4">
                  <a:tint val="40000"/>
                  <a:alpha val="90000"/>
                  <a:hueOff val="0"/>
                  <a:satOff val="0"/>
                  <a:lumOff val="0"/>
                  <a:alphaOff val="0"/>
                </a:schemeClr>
              </a:effectRef>
              <a:fontRef idx="minor">
                <a:schemeClr val="dk1">
                  <a:hueOff val="0"/>
                  <a:satOff val="0"/>
                  <a:lumOff val="0"/>
                  <a:alphaOff val="0"/>
                </a:schemeClr>
              </a:fontRef>
            </p:style>
            <p:txBody>
              <a:bodyPr/>
              <a:lstStyle/>
              <a:p>
                <a:endParaRPr lang="en-IN"/>
              </a:p>
            </p:txBody>
          </p:sp>
          <p:sp>
            <p:nvSpPr>
              <p:cNvPr id="30" name="Rectangle: Rounded Corners 22">
                <a:extLst>
                  <a:ext uri="{FF2B5EF4-FFF2-40B4-BE49-F238E27FC236}">
                    <a16:creationId xmlns:a16="http://schemas.microsoft.com/office/drawing/2014/main" id="{2B64DBF8-9D69-C7D0-A202-BE9AFCD8A9A5}"/>
                  </a:ext>
                </a:extLst>
              </p:cNvPr>
              <p:cNvSpPr txBox="1"/>
              <p:nvPr/>
            </p:nvSpPr>
            <p:spPr>
              <a:xfrm>
                <a:off x="5908838" y="3131826"/>
                <a:ext cx="3023174" cy="722096"/>
              </a:xfrm>
              <a:prstGeom prst="rect">
                <a:avLst/>
              </a:prstGeom>
              <a:grpFill/>
              <a:ln w="28575">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IN" sz="1400" kern="1200">
                    <a:latin typeface="Arial Nova" panose="020B0504020202020204" pitchFamily="34" charset="0"/>
                    <a:cs typeface="Segoe UI" panose="020B0502040204020203" pitchFamily="34" charset="0"/>
                  </a:rPr>
                  <a:t>Sify teams are well-trained and up to date with the technology</a:t>
                </a:r>
              </a:p>
            </p:txBody>
          </p:sp>
        </p:grpSp>
        <p:grpSp>
          <p:nvGrpSpPr>
            <p:cNvPr id="23" name="Group 22">
              <a:extLst>
                <a:ext uri="{FF2B5EF4-FFF2-40B4-BE49-F238E27FC236}">
                  <a16:creationId xmlns:a16="http://schemas.microsoft.com/office/drawing/2014/main" id="{B9EF4DDA-BCAF-520F-1805-34AE9ABFC677}"/>
                </a:ext>
              </a:extLst>
            </p:cNvPr>
            <p:cNvGrpSpPr/>
            <p:nvPr/>
          </p:nvGrpSpPr>
          <p:grpSpPr>
            <a:xfrm>
              <a:off x="6280785" y="4474457"/>
              <a:ext cx="5040000" cy="720000"/>
              <a:chOff x="5886373" y="4144846"/>
              <a:chExt cx="3068104" cy="767026"/>
            </a:xfrm>
            <a:solidFill>
              <a:schemeClr val="tx2">
                <a:lumMod val="20000"/>
                <a:lumOff val="80000"/>
              </a:schemeClr>
            </a:solidFill>
          </p:grpSpPr>
          <p:sp>
            <p:nvSpPr>
              <p:cNvPr id="27" name="Rectangle: Rounded Corners 26">
                <a:extLst>
                  <a:ext uri="{FF2B5EF4-FFF2-40B4-BE49-F238E27FC236}">
                    <a16:creationId xmlns:a16="http://schemas.microsoft.com/office/drawing/2014/main" id="{62428993-31A0-5138-8EE4-22C7629C361E}"/>
                  </a:ext>
                </a:extLst>
              </p:cNvPr>
              <p:cNvSpPr/>
              <p:nvPr/>
            </p:nvSpPr>
            <p:spPr>
              <a:xfrm>
                <a:off x="5886373" y="4144846"/>
                <a:ext cx="3068104" cy="767026"/>
              </a:xfrm>
              <a:prstGeom prst="roundRect">
                <a:avLst>
                  <a:gd name="adj" fmla="val 10000"/>
                </a:avLst>
              </a:prstGeom>
              <a:grpFill/>
              <a:ln w="28575">
                <a:noFill/>
              </a:ln>
            </p:spPr>
            <p:style>
              <a:lnRef idx="1">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2">
                <a:schemeClr val="accent5">
                  <a:tint val="40000"/>
                  <a:alpha val="90000"/>
                  <a:hueOff val="0"/>
                  <a:satOff val="0"/>
                  <a:lumOff val="0"/>
                  <a:alphaOff val="0"/>
                </a:schemeClr>
              </a:effectRef>
              <a:fontRef idx="minor">
                <a:schemeClr val="dk1">
                  <a:hueOff val="0"/>
                  <a:satOff val="0"/>
                  <a:lumOff val="0"/>
                  <a:alphaOff val="0"/>
                </a:schemeClr>
              </a:fontRef>
            </p:style>
            <p:txBody>
              <a:bodyPr/>
              <a:lstStyle/>
              <a:p>
                <a:endParaRPr lang="en-IN"/>
              </a:p>
            </p:txBody>
          </p:sp>
          <p:sp>
            <p:nvSpPr>
              <p:cNvPr id="28" name="Rectangle: Rounded Corners 24">
                <a:extLst>
                  <a:ext uri="{FF2B5EF4-FFF2-40B4-BE49-F238E27FC236}">
                    <a16:creationId xmlns:a16="http://schemas.microsoft.com/office/drawing/2014/main" id="{684D5696-F7A6-A11D-C525-5A031A3FCA6B}"/>
                  </a:ext>
                </a:extLst>
              </p:cNvPr>
              <p:cNvSpPr txBox="1"/>
              <p:nvPr/>
            </p:nvSpPr>
            <p:spPr>
              <a:xfrm>
                <a:off x="5908838" y="4167311"/>
                <a:ext cx="3023174" cy="722096"/>
              </a:xfrm>
              <a:prstGeom prst="rect">
                <a:avLst/>
              </a:prstGeom>
              <a:grpFill/>
              <a:ln w="28575">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IN" sz="1400" kern="1200">
                    <a:latin typeface="Arial Nova" panose="020B0504020202020204" pitchFamily="34" charset="0"/>
                    <a:cs typeface="Segoe UI" panose="020B0502040204020203" pitchFamily="34" charset="0"/>
                  </a:rPr>
                  <a:t>Platform is available in geo-redundant mode. Connectivity, power, hosting ensure ~100% availability</a:t>
                </a:r>
              </a:p>
            </p:txBody>
          </p:sp>
        </p:grpSp>
        <p:grpSp>
          <p:nvGrpSpPr>
            <p:cNvPr id="24" name="Group 23">
              <a:extLst>
                <a:ext uri="{FF2B5EF4-FFF2-40B4-BE49-F238E27FC236}">
                  <a16:creationId xmlns:a16="http://schemas.microsoft.com/office/drawing/2014/main" id="{935F6405-6533-B8B7-76EF-3A0F7C6DEDE4}"/>
                </a:ext>
              </a:extLst>
            </p:cNvPr>
            <p:cNvGrpSpPr/>
            <p:nvPr/>
          </p:nvGrpSpPr>
          <p:grpSpPr>
            <a:xfrm>
              <a:off x="6280785" y="5265333"/>
              <a:ext cx="5040000" cy="720000"/>
              <a:chOff x="5886373" y="5180332"/>
              <a:chExt cx="3068104" cy="767026"/>
            </a:xfrm>
            <a:solidFill>
              <a:schemeClr val="tx2">
                <a:lumMod val="20000"/>
                <a:lumOff val="80000"/>
              </a:schemeClr>
            </a:solidFill>
          </p:grpSpPr>
          <p:sp>
            <p:nvSpPr>
              <p:cNvPr id="25" name="Rectangle: Rounded Corners 24">
                <a:extLst>
                  <a:ext uri="{FF2B5EF4-FFF2-40B4-BE49-F238E27FC236}">
                    <a16:creationId xmlns:a16="http://schemas.microsoft.com/office/drawing/2014/main" id="{0F23341A-A958-3945-A42C-2D962E28D118}"/>
                  </a:ext>
                </a:extLst>
              </p:cNvPr>
              <p:cNvSpPr/>
              <p:nvPr/>
            </p:nvSpPr>
            <p:spPr>
              <a:xfrm>
                <a:off x="5886373" y="5180332"/>
                <a:ext cx="3068104" cy="767026"/>
              </a:xfrm>
              <a:prstGeom prst="roundRect">
                <a:avLst>
                  <a:gd name="adj" fmla="val 10000"/>
                </a:avLst>
              </a:prstGeom>
              <a:grpFill/>
              <a:ln w="28575">
                <a:noFill/>
              </a:ln>
            </p:spPr>
            <p:style>
              <a:lnRef idx="1">
                <a:schemeClr val="accent6">
                  <a:tint val="40000"/>
                  <a:alpha val="90000"/>
                  <a:hueOff val="0"/>
                  <a:satOff val="0"/>
                  <a:lumOff val="0"/>
                  <a:alphaOff val="0"/>
                </a:schemeClr>
              </a:lnRef>
              <a:fillRef idx="1">
                <a:schemeClr val="accent6">
                  <a:tint val="40000"/>
                  <a:alpha val="90000"/>
                  <a:hueOff val="0"/>
                  <a:satOff val="0"/>
                  <a:lumOff val="0"/>
                  <a:alphaOff val="0"/>
                </a:schemeClr>
              </a:fillRef>
              <a:effectRef idx="2">
                <a:schemeClr val="accent6">
                  <a:tint val="40000"/>
                  <a:alpha val="90000"/>
                  <a:hueOff val="0"/>
                  <a:satOff val="0"/>
                  <a:lumOff val="0"/>
                  <a:alphaOff val="0"/>
                </a:schemeClr>
              </a:effectRef>
              <a:fontRef idx="minor">
                <a:schemeClr val="dk1">
                  <a:hueOff val="0"/>
                  <a:satOff val="0"/>
                  <a:lumOff val="0"/>
                  <a:alphaOff val="0"/>
                </a:schemeClr>
              </a:fontRef>
            </p:style>
            <p:txBody>
              <a:bodyPr/>
              <a:lstStyle/>
              <a:p>
                <a:endParaRPr lang="en-IN"/>
              </a:p>
            </p:txBody>
          </p:sp>
          <p:sp>
            <p:nvSpPr>
              <p:cNvPr id="26" name="Rectangle: Rounded Corners 26">
                <a:extLst>
                  <a:ext uri="{FF2B5EF4-FFF2-40B4-BE49-F238E27FC236}">
                    <a16:creationId xmlns:a16="http://schemas.microsoft.com/office/drawing/2014/main" id="{6F698FF0-A254-5011-84D5-7DA7B41FB643}"/>
                  </a:ext>
                </a:extLst>
              </p:cNvPr>
              <p:cNvSpPr txBox="1"/>
              <p:nvPr/>
            </p:nvSpPr>
            <p:spPr>
              <a:xfrm>
                <a:off x="5908838" y="5202797"/>
                <a:ext cx="3023174" cy="722096"/>
              </a:xfrm>
              <a:prstGeom prst="rect">
                <a:avLst/>
              </a:prstGeom>
              <a:grpFill/>
              <a:ln w="28575">
                <a:noFill/>
              </a:ln>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IN" sz="1400" kern="1200">
                    <a:latin typeface="Arial Nova" panose="020B0504020202020204" pitchFamily="34" charset="0"/>
                    <a:cs typeface="Segoe UI" panose="020B0502040204020203" pitchFamily="34" charset="0"/>
                  </a:rPr>
                  <a:t>Spares supply and replacement is a planned activity </a:t>
                </a:r>
              </a:p>
            </p:txBody>
          </p:sp>
        </p:grpSp>
        <p:sp>
          <p:nvSpPr>
            <p:cNvPr id="20" name="Rectangle: Rounded Corners 19">
              <a:extLst>
                <a:ext uri="{FF2B5EF4-FFF2-40B4-BE49-F238E27FC236}">
                  <a16:creationId xmlns:a16="http://schemas.microsoft.com/office/drawing/2014/main" id="{B2C19C2B-E8ED-63F7-3F52-75C3DDD5D6C9}"/>
                </a:ext>
              </a:extLst>
            </p:cNvPr>
            <p:cNvSpPr/>
            <p:nvPr/>
          </p:nvSpPr>
          <p:spPr>
            <a:xfrm>
              <a:off x="809468" y="1298143"/>
              <a:ext cx="5041783" cy="720000"/>
            </a:xfrm>
            <a:prstGeom prst="roundRect">
              <a:avLst>
                <a:gd name="adj" fmla="val 10000"/>
              </a:avLst>
            </a:prstGeom>
            <a:ln>
              <a:noFill/>
            </a:ln>
          </p:spPr>
          <p:style>
            <a:lnRef idx="2">
              <a:schemeClr val="accent5"/>
            </a:lnRef>
            <a:fillRef idx="1">
              <a:schemeClr val="lt1"/>
            </a:fillRef>
            <a:effectRef idx="0">
              <a:schemeClr val="accent5"/>
            </a:effectRef>
            <a:fontRef idx="minor">
              <a:schemeClr val="dk1"/>
            </a:fontRef>
          </p:style>
          <p:txBody>
            <a:bodyPr anchor="ctr"/>
            <a:lstStyle/>
            <a:p>
              <a:pPr algn="ctr"/>
              <a:r>
                <a:rPr lang="en-US" sz="2000" b="1">
                  <a:solidFill>
                    <a:srgbClr val="10253F"/>
                  </a:solidFill>
                  <a:latin typeface="Arial Nova" panose="020B0504020202020204" pitchFamily="34" charset="0"/>
                  <a:cs typeface="Segoe UI" panose="020B0502040204020203" pitchFamily="34" charset="0"/>
                </a:rPr>
                <a:t>On Premise DIY WiFi</a:t>
              </a:r>
              <a:endParaRPr lang="en-IN" sz="2000" b="1">
                <a:solidFill>
                  <a:srgbClr val="10253F"/>
                </a:solidFill>
                <a:latin typeface="Arial Nova" panose="020B0504020202020204" pitchFamily="34" charset="0"/>
                <a:cs typeface="Segoe UI" panose="020B0502040204020203" pitchFamily="34" charset="0"/>
              </a:endParaRPr>
            </a:p>
          </p:txBody>
        </p:sp>
        <p:sp>
          <p:nvSpPr>
            <p:cNvPr id="45" name="Rectangle: Rounded Corners 44">
              <a:extLst>
                <a:ext uri="{FF2B5EF4-FFF2-40B4-BE49-F238E27FC236}">
                  <a16:creationId xmlns:a16="http://schemas.microsoft.com/office/drawing/2014/main" id="{8145CB20-6422-EF2A-37BF-E3529E11AB40}"/>
                </a:ext>
              </a:extLst>
            </p:cNvPr>
            <p:cNvSpPr/>
            <p:nvPr/>
          </p:nvSpPr>
          <p:spPr>
            <a:xfrm>
              <a:off x="6280785" y="1298143"/>
              <a:ext cx="5041786" cy="720000"/>
            </a:xfrm>
            <a:prstGeom prst="roundRect">
              <a:avLst>
                <a:gd name="adj" fmla="val 10000"/>
              </a:avLst>
            </a:prstGeom>
            <a:ln>
              <a:noFill/>
            </a:ln>
          </p:spPr>
          <p:style>
            <a:lnRef idx="2">
              <a:schemeClr val="accent5"/>
            </a:lnRef>
            <a:fillRef idx="1">
              <a:schemeClr val="lt1"/>
            </a:fillRef>
            <a:effectRef idx="0">
              <a:schemeClr val="accent5"/>
            </a:effectRef>
            <a:fontRef idx="minor">
              <a:schemeClr val="dk1"/>
            </a:fontRef>
          </p:style>
          <p:txBody>
            <a:bodyPr anchor="ctr"/>
            <a:lstStyle/>
            <a:p>
              <a:pPr algn="ctr"/>
              <a:r>
                <a:rPr lang="en-US" sz="2000" b="1">
                  <a:solidFill>
                    <a:srgbClr val="10253F"/>
                  </a:solidFill>
                  <a:latin typeface="Arial Nova" panose="020B0504020202020204" pitchFamily="34" charset="0"/>
                  <a:cs typeface="Segoe UI" panose="020B0502040204020203" pitchFamily="34" charset="0"/>
                </a:rPr>
                <a:t>Sify Managed WiFi</a:t>
              </a:r>
              <a:endParaRPr lang="en-IN" sz="2000" b="1">
                <a:solidFill>
                  <a:srgbClr val="10253F"/>
                </a:solidFill>
                <a:latin typeface="Arial Nova" panose="020B0504020202020204" pitchFamily="34" charset="0"/>
                <a:cs typeface="Segoe UI" panose="020B0502040204020203" pitchFamily="34" charset="0"/>
              </a:endParaRPr>
            </a:p>
          </p:txBody>
        </p:sp>
      </p:grpSp>
    </p:spTree>
    <p:extLst>
      <p:ext uri="{BB962C8B-B14F-4D97-AF65-F5344CB8AC3E}">
        <p14:creationId xmlns:p14="http://schemas.microsoft.com/office/powerpoint/2010/main" val="281026561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a16="http://schemas.microsoft.com/office/drawing/2014/main" id="{A6210401-8012-418D-9709-D84F8AD4D865}"/>
              </a:ext>
            </a:extLst>
          </p:cNvPr>
          <p:cNvSpPr txBox="1">
            <a:spLocks/>
          </p:cNvSpPr>
          <p:nvPr/>
        </p:nvSpPr>
        <p:spPr>
          <a:xfrm>
            <a:off x="327492" y="310151"/>
            <a:ext cx="10049933" cy="461655"/>
          </a:xfrm>
          <a:prstGeom prst="rect">
            <a:avLst/>
          </a:prstGeom>
        </p:spPr>
        <p:txBody>
          <a:bodyPr vert="horz" wrap="square" lIns="0" tIns="60953" rIns="121904" bIns="60953" rtlCol="0" anchor="ctr">
            <a:spAutoFit/>
          </a:bodyPr>
          <a:lstStyle>
            <a:lvl1pPr defTabSz="1219018">
              <a:spcBef>
                <a:spcPct val="0"/>
              </a:spcBef>
              <a:buNone/>
              <a:defRPr kumimoji="0" lang="en-US" sz="3000" b="1" i="0" u="none" strike="noStrike" cap="all" spc="0" normalizeH="0" baseline="0" noProof="0" dirty="0" smtClean="0">
                <a:ln>
                  <a:noFill/>
                </a:ln>
                <a:solidFill>
                  <a:schemeClr val="bg1"/>
                </a:solidFill>
                <a:effectLst/>
                <a:uLnTx/>
                <a:uFillTx/>
                <a:latin typeface="Arial Nova" panose="020B0504020202020204" pitchFamily="34" charset="0"/>
                <a:ea typeface="+mj-ea"/>
                <a:cs typeface="+mj-cs"/>
              </a:defRPr>
            </a:lvl1pPr>
          </a:lstStyle>
          <a:p>
            <a:r>
              <a:rPr lang="en-US"/>
              <a:t>Why Sify’s Managed Wi-Fi?</a:t>
            </a:r>
            <a:endParaRPr lang="en-IN"/>
          </a:p>
        </p:txBody>
      </p:sp>
      <p:sp>
        <p:nvSpPr>
          <p:cNvPr id="27" name="Rectangle: Rounded Corners 26">
            <a:extLst>
              <a:ext uri="{FF2B5EF4-FFF2-40B4-BE49-F238E27FC236}">
                <a16:creationId xmlns:a16="http://schemas.microsoft.com/office/drawing/2014/main" id="{C0FD7A18-660B-44F6-9225-F60FA652531C}"/>
              </a:ext>
            </a:extLst>
          </p:cNvPr>
          <p:cNvSpPr/>
          <p:nvPr/>
        </p:nvSpPr>
        <p:spPr>
          <a:xfrm>
            <a:off x="8969280" y="1996051"/>
            <a:ext cx="2880000" cy="4206397"/>
          </a:xfrm>
          <a:prstGeom prst="roundRect">
            <a:avLst>
              <a:gd name="adj" fmla="val 10000"/>
            </a:avLst>
          </a:prstGeom>
          <a:solidFill>
            <a:schemeClr val="bg1"/>
          </a:solidFill>
        </p:spPr>
        <p:style>
          <a:lnRef idx="0">
            <a:schemeClr val="accent6">
              <a:hueOff val="0"/>
              <a:satOff val="0"/>
              <a:lumOff val="0"/>
              <a:alphaOff val="0"/>
            </a:schemeClr>
          </a:lnRef>
          <a:fillRef idx="3">
            <a:schemeClr val="accent6">
              <a:tint val="40000"/>
              <a:hueOff val="0"/>
              <a:satOff val="0"/>
              <a:lumOff val="0"/>
              <a:alphaOff val="0"/>
            </a:schemeClr>
          </a:fillRef>
          <a:effectRef idx="0">
            <a:schemeClr val="accent6">
              <a:tint val="40000"/>
              <a:hueOff val="0"/>
              <a:satOff val="0"/>
              <a:lumOff val="0"/>
              <a:alphaOff val="0"/>
            </a:schemeClr>
          </a:effectRef>
          <a:fontRef idx="minor">
            <a:schemeClr val="dk1">
              <a:hueOff val="0"/>
              <a:satOff val="0"/>
              <a:lumOff val="0"/>
              <a:alphaOff val="0"/>
            </a:schemeClr>
          </a:fontRef>
        </p:style>
        <p:txBody>
          <a:bodyPr/>
          <a:lstStyle/>
          <a:p>
            <a:endParaRPr lang="en-IN"/>
          </a:p>
        </p:txBody>
      </p:sp>
      <p:sp>
        <p:nvSpPr>
          <p:cNvPr id="45" name="Rectangle: Rounded Corners 18">
            <a:extLst>
              <a:ext uri="{FF2B5EF4-FFF2-40B4-BE49-F238E27FC236}">
                <a16:creationId xmlns:a16="http://schemas.microsoft.com/office/drawing/2014/main" id="{BCE18D21-73F0-4A30-8679-9B46AFDE507B}"/>
              </a:ext>
            </a:extLst>
          </p:cNvPr>
          <p:cNvSpPr txBox="1"/>
          <p:nvPr/>
        </p:nvSpPr>
        <p:spPr>
          <a:xfrm>
            <a:off x="8969280" y="1157066"/>
            <a:ext cx="2880000" cy="692645"/>
          </a:xfrm>
          <a:prstGeom prst="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anchor="ctr"/>
          <a:lstStyle>
            <a:defPPr>
              <a:defRPr lang="en-US"/>
            </a:defPPr>
            <a:lvl1pPr algn="ctr" defTabSz="1219018">
              <a:defRPr b="1">
                <a:solidFill>
                  <a:schemeClr val="bg1"/>
                </a:solidFill>
                <a:latin typeface="Segoe UI" panose="020B0502040204020203" pitchFamily="34" charset="0"/>
                <a:cs typeface="Segoe UI" panose="020B0502040204020203"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endParaRPr lang="en-US" dirty="0"/>
          </a:p>
          <a:p>
            <a:r>
              <a:rPr lang="en-US" dirty="0"/>
              <a:t>OUR SOLUTION</a:t>
            </a:r>
          </a:p>
          <a:p>
            <a:endParaRPr lang="en-US" dirty="0"/>
          </a:p>
        </p:txBody>
      </p:sp>
      <p:grpSp>
        <p:nvGrpSpPr>
          <p:cNvPr id="49" name="Group 48">
            <a:extLst>
              <a:ext uri="{FF2B5EF4-FFF2-40B4-BE49-F238E27FC236}">
                <a16:creationId xmlns:a16="http://schemas.microsoft.com/office/drawing/2014/main" id="{DDBAB613-5152-36C3-8C11-9CAE0C14E3B5}"/>
              </a:ext>
            </a:extLst>
          </p:cNvPr>
          <p:cNvGrpSpPr/>
          <p:nvPr/>
        </p:nvGrpSpPr>
        <p:grpSpPr>
          <a:xfrm>
            <a:off x="342720" y="1157066"/>
            <a:ext cx="7826919" cy="5079610"/>
            <a:chOff x="117191" y="917480"/>
            <a:chExt cx="8037632" cy="5163344"/>
          </a:xfrm>
        </p:grpSpPr>
        <p:sp>
          <p:nvSpPr>
            <p:cNvPr id="5" name="Rectangle 4">
              <a:extLst>
                <a:ext uri="{FF2B5EF4-FFF2-40B4-BE49-F238E27FC236}">
                  <a16:creationId xmlns:a16="http://schemas.microsoft.com/office/drawing/2014/main" id="{6F4AADA4-CDD0-4EE9-B0F2-9105510F9C83}"/>
                </a:ext>
              </a:extLst>
            </p:cNvPr>
            <p:cNvSpPr/>
            <p:nvPr/>
          </p:nvSpPr>
          <p:spPr>
            <a:xfrm>
              <a:off x="132558" y="1745361"/>
              <a:ext cx="2105025" cy="762000"/>
            </a:xfrm>
            <a:prstGeom prst="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anchor="ctr"/>
            <a:lstStyle/>
            <a:p>
              <a:pPr algn="ctr" defTabSz="1219018">
                <a:defRPr/>
              </a:pPr>
              <a:r>
                <a:rPr lang="en-US" sz="1600">
                  <a:solidFill>
                    <a:schemeClr val="bg1"/>
                  </a:solidFill>
                  <a:latin typeface="Arial Nova" panose="020B0504020202020204" pitchFamily="34" charset="0"/>
                  <a:cs typeface="Segoe UI" panose="020B0502040204020203" pitchFamily="34" charset="0"/>
                </a:rPr>
                <a:t>Lack of uniform access policy</a:t>
              </a:r>
            </a:p>
          </p:txBody>
        </p:sp>
        <p:sp>
          <p:nvSpPr>
            <p:cNvPr id="6" name="Rectangle 5">
              <a:extLst>
                <a:ext uri="{FF2B5EF4-FFF2-40B4-BE49-F238E27FC236}">
                  <a16:creationId xmlns:a16="http://schemas.microsoft.com/office/drawing/2014/main" id="{05941A4B-17D3-4DCE-AD46-3D9ACB8F5D43}"/>
                </a:ext>
              </a:extLst>
            </p:cNvPr>
            <p:cNvSpPr/>
            <p:nvPr/>
          </p:nvSpPr>
          <p:spPr>
            <a:xfrm>
              <a:off x="132558" y="2639124"/>
              <a:ext cx="2105025" cy="762000"/>
            </a:xfrm>
            <a:prstGeom prst="rect">
              <a:avLst/>
            </a:prstGeom>
            <a:solidFill>
              <a:schemeClr val="accent3"/>
            </a:solidFill>
            <a:ln>
              <a:noFill/>
            </a:ln>
          </p:spPr>
          <p:style>
            <a:lnRef idx="2">
              <a:schemeClr val="accent1"/>
            </a:lnRef>
            <a:fillRef idx="1">
              <a:schemeClr val="lt1"/>
            </a:fillRef>
            <a:effectRef idx="0">
              <a:schemeClr val="accent1"/>
            </a:effectRef>
            <a:fontRef idx="minor">
              <a:schemeClr val="dk1"/>
            </a:fontRef>
          </p:style>
          <p:txBody>
            <a:bodyPr anchor="ctr"/>
            <a:lstStyle/>
            <a:p>
              <a:pPr algn="ctr" defTabSz="1219018">
                <a:defRPr/>
              </a:pPr>
              <a:r>
                <a:rPr lang="en-US" sz="1600">
                  <a:solidFill>
                    <a:schemeClr val="bg1"/>
                  </a:solidFill>
                  <a:latin typeface="Arial Nova" panose="020B0504020202020204" pitchFamily="34" charset="0"/>
                  <a:cs typeface="Segoe UI" panose="020B0502040204020203" pitchFamily="34" charset="0"/>
                </a:rPr>
                <a:t>No visibility into wireless network</a:t>
              </a:r>
            </a:p>
          </p:txBody>
        </p:sp>
        <p:sp>
          <p:nvSpPr>
            <p:cNvPr id="7" name="Rectangle 6">
              <a:extLst>
                <a:ext uri="{FF2B5EF4-FFF2-40B4-BE49-F238E27FC236}">
                  <a16:creationId xmlns:a16="http://schemas.microsoft.com/office/drawing/2014/main" id="{A4C62284-093F-4473-8773-3D848E903B48}"/>
                </a:ext>
              </a:extLst>
            </p:cNvPr>
            <p:cNvSpPr/>
            <p:nvPr/>
          </p:nvSpPr>
          <p:spPr>
            <a:xfrm>
              <a:off x="132558" y="3532887"/>
              <a:ext cx="2105025" cy="760413"/>
            </a:xfrm>
            <a:prstGeom prst="rect">
              <a:avLst/>
            </a:prstGeom>
            <a:solidFill>
              <a:schemeClr val="accent4"/>
            </a:solidFill>
            <a:ln>
              <a:noFill/>
            </a:ln>
          </p:spPr>
          <p:style>
            <a:lnRef idx="2">
              <a:schemeClr val="accent1"/>
            </a:lnRef>
            <a:fillRef idx="1">
              <a:schemeClr val="lt1"/>
            </a:fillRef>
            <a:effectRef idx="0">
              <a:schemeClr val="accent1"/>
            </a:effectRef>
            <a:fontRef idx="minor">
              <a:schemeClr val="dk1"/>
            </a:fontRef>
          </p:style>
          <p:txBody>
            <a:bodyPr anchor="ctr"/>
            <a:lstStyle/>
            <a:p>
              <a:pPr algn="ctr" defTabSz="1219018">
                <a:defRPr/>
              </a:pPr>
              <a:r>
                <a:rPr lang="en-US" sz="1600">
                  <a:solidFill>
                    <a:schemeClr val="bg1"/>
                  </a:solidFill>
                  <a:latin typeface="Arial Nova" panose="020B0504020202020204" pitchFamily="34" charset="0"/>
                  <a:cs typeface="Segoe UI" panose="020B0502040204020203" pitchFamily="34" charset="0"/>
                </a:rPr>
                <a:t>Inadequate protection against wireless threats</a:t>
              </a:r>
            </a:p>
          </p:txBody>
        </p:sp>
        <p:sp>
          <p:nvSpPr>
            <p:cNvPr id="8" name="Rectangle 7">
              <a:extLst>
                <a:ext uri="{FF2B5EF4-FFF2-40B4-BE49-F238E27FC236}">
                  <a16:creationId xmlns:a16="http://schemas.microsoft.com/office/drawing/2014/main" id="{68B1DFFE-A2F9-45D5-B8A8-EADBE4A85907}"/>
                </a:ext>
              </a:extLst>
            </p:cNvPr>
            <p:cNvSpPr/>
            <p:nvPr/>
          </p:nvSpPr>
          <p:spPr>
            <a:xfrm>
              <a:off x="132558" y="4425061"/>
              <a:ext cx="2105025" cy="762000"/>
            </a:xfrm>
            <a:prstGeom prst="rect">
              <a:avLst/>
            </a:prstGeom>
            <a:solidFill>
              <a:schemeClr val="tx2">
                <a:lumMod val="50000"/>
              </a:schemeClr>
            </a:solidFill>
            <a:ln>
              <a:noFill/>
            </a:ln>
          </p:spPr>
          <p:style>
            <a:lnRef idx="2">
              <a:schemeClr val="accent1"/>
            </a:lnRef>
            <a:fillRef idx="1">
              <a:schemeClr val="lt1"/>
            </a:fillRef>
            <a:effectRef idx="0">
              <a:schemeClr val="accent1"/>
            </a:effectRef>
            <a:fontRef idx="minor">
              <a:schemeClr val="dk1"/>
            </a:fontRef>
          </p:style>
          <p:txBody>
            <a:bodyPr anchor="ctr"/>
            <a:lstStyle/>
            <a:p>
              <a:pPr defTabSz="1219018">
                <a:defRPr/>
              </a:pPr>
              <a:r>
                <a:rPr lang="en-US" sz="1400">
                  <a:solidFill>
                    <a:schemeClr val="bg1"/>
                  </a:solidFill>
                  <a:latin typeface="Arial Nova" panose="020B0504020202020204" pitchFamily="34" charset="0"/>
                  <a:cs typeface="Segoe UI" panose="020B0502040204020203" pitchFamily="34" charset="0"/>
                </a:rPr>
                <a:t>Complex or tedious onboarding process</a:t>
              </a:r>
            </a:p>
          </p:txBody>
        </p:sp>
        <p:sp>
          <p:nvSpPr>
            <p:cNvPr id="9" name="Rectangle 8">
              <a:extLst>
                <a:ext uri="{FF2B5EF4-FFF2-40B4-BE49-F238E27FC236}">
                  <a16:creationId xmlns:a16="http://schemas.microsoft.com/office/drawing/2014/main" id="{92F5FC82-CB83-439C-9868-BCDA5B8273EF}"/>
                </a:ext>
              </a:extLst>
            </p:cNvPr>
            <p:cNvSpPr/>
            <p:nvPr/>
          </p:nvSpPr>
          <p:spPr>
            <a:xfrm>
              <a:off x="132558" y="5318824"/>
              <a:ext cx="2105025" cy="762000"/>
            </a:xfrm>
            <a:prstGeom prst="rect">
              <a:avLst/>
            </a:prstGeom>
            <a:solidFill>
              <a:schemeClr val="tx2">
                <a:lumMod val="50000"/>
              </a:schemeClr>
            </a:solidFill>
            <a:ln>
              <a:noFill/>
            </a:ln>
          </p:spPr>
          <p:style>
            <a:lnRef idx="2">
              <a:schemeClr val="accent1"/>
            </a:lnRef>
            <a:fillRef idx="1">
              <a:schemeClr val="lt1"/>
            </a:fillRef>
            <a:effectRef idx="0">
              <a:schemeClr val="accent1"/>
            </a:effectRef>
            <a:fontRef idx="minor">
              <a:schemeClr val="dk1"/>
            </a:fontRef>
          </p:style>
          <p:txBody>
            <a:bodyPr anchor="ctr"/>
            <a:lstStyle/>
            <a:p>
              <a:pPr defTabSz="1219018">
                <a:defRPr/>
              </a:pPr>
              <a:r>
                <a:rPr lang="en-US" sz="1400">
                  <a:solidFill>
                    <a:schemeClr val="bg1"/>
                  </a:solidFill>
                  <a:latin typeface="Arial Nova" panose="020B0504020202020204" pitchFamily="34" charset="0"/>
                  <a:cs typeface="Segoe UI" panose="020B0502040204020203" pitchFamily="34" charset="0"/>
                </a:rPr>
                <a:t>Lack of visibility on user groups</a:t>
              </a:r>
            </a:p>
          </p:txBody>
        </p:sp>
        <p:sp>
          <p:nvSpPr>
            <p:cNvPr id="4106" name="Rectangle 2">
              <a:extLst>
                <a:ext uri="{FF2B5EF4-FFF2-40B4-BE49-F238E27FC236}">
                  <a16:creationId xmlns:a16="http://schemas.microsoft.com/office/drawing/2014/main" id="{FFFBA5B6-EDAA-4D06-8887-4E810128DE3B}"/>
                </a:ext>
              </a:extLst>
            </p:cNvPr>
            <p:cNvSpPr>
              <a:spLocks noChangeArrowheads="1"/>
            </p:cNvSpPr>
            <p:nvPr/>
          </p:nvSpPr>
          <p:spPr bwMode="auto">
            <a:xfrm>
              <a:off x="2331246" y="1761237"/>
              <a:ext cx="5790468" cy="827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380990" indent="-380990" defTabSz="1219018">
                <a:lnSpc>
                  <a:spcPct val="115000"/>
                </a:lnSpc>
                <a:buFont typeface="Arial" panose="020B0604020202020204" pitchFamily="34" charset="0"/>
                <a:buChar char="•"/>
              </a:pPr>
              <a:r>
                <a:rPr lang="en-US" altLang="en-US" sz="1400">
                  <a:solidFill>
                    <a:schemeClr val="bg1"/>
                  </a:solidFill>
                  <a:latin typeface="Arial Nova" panose="020B0504020202020204" pitchFamily="34" charset="0"/>
                  <a:cs typeface="Segoe UI" panose="020B0502040204020203" pitchFamily="34" charset="0"/>
                </a:rPr>
                <a:t>Challenges in enforcing standardized network access policies &amp; role-based authentication leading to management &amp; enforcement overhead.</a:t>
              </a:r>
              <a:endParaRPr lang="en-US" altLang="en-US" sz="1400">
                <a:solidFill>
                  <a:schemeClr val="bg1"/>
                </a:solidFill>
                <a:latin typeface="Arial Nova" panose="020B0504020202020204" pitchFamily="34" charset="0"/>
                <a:ea typeface="Calibri" panose="020F0502020204030204" pitchFamily="34" charset="0"/>
                <a:cs typeface="Segoe UI" panose="020B0502040204020203" pitchFamily="34" charset="0"/>
              </a:endParaRPr>
            </a:p>
          </p:txBody>
        </p:sp>
        <p:sp>
          <p:nvSpPr>
            <p:cNvPr id="4107" name="Rectangle 11">
              <a:extLst>
                <a:ext uri="{FF2B5EF4-FFF2-40B4-BE49-F238E27FC236}">
                  <a16:creationId xmlns:a16="http://schemas.microsoft.com/office/drawing/2014/main" id="{A5AF873A-C6CF-4D48-9107-3CE60A4382AC}"/>
                </a:ext>
              </a:extLst>
            </p:cNvPr>
            <p:cNvSpPr>
              <a:spLocks noChangeArrowheads="1"/>
            </p:cNvSpPr>
            <p:nvPr/>
          </p:nvSpPr>
          <p:spPr bwMode="auto">
            <a:xfrm>
              <a:off x="2346212" y="2723448"/>
              <a:ext cx="5790468" cy="57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380990" indent="-380990" defTabSz="1219018">
                <a:lnSpc>
                  <a:spcPct val="115000"/>
                </a:lnSpc>
                <a:buFont typeface="Arial" panose="020B0604020202020204" pitchFamily="34" charset="0"/>
                <a:buChar char="•"/>
              </a:pPr>
              <a:r>
                <a:rPr lang="en-US" altLang="en-US" sz="1400">
                  <a:solidFill>
                    <a:schemeClr val="bg1"/>
                  </a:solidFill>
                  <a:latin typeface="Arial Nova" panose="020B0504020202020204" pitchFamily="34" charset="0"/>
                  <a:cs typeface="Segoe UI" panose="020B0502040204020203" pitchFamily="34" charset="0"/>
                </a:rPr>
                <a:t>Impact on turn-around-time w.r.t troubleshooting &amp; diagnostics </a:t>
              </a:r>
            </a:p>
            <a:p>
              <a:pPr marL="380990" indent="-380990" defTabSz="1219018">
                <a:lnSpc>
                  <a:spcPct val="115000"/>
                </a:lnSpc>
                <a:buFont typeface="Arial" panose="020B0604020202020204" pitchFamily="34" charset="0"/>
                <a:buChar char="•"/>
              </a:pPr>
              <a:r>
                <a:rPr lang="en-US" altLang="en-US" sz="1400">
                  <a:solidFill>
                    <a:schemeClr val="bg1"/>
                  </a:solidFill>
                  <a:latin typeface="Arial Nova" panose="020B0504020202020204" pitchFamily="34" charset="0"/>
                  <a:cs typeface="Segoe UI" panose="020B0502040204020203" pitchFamily="34" charset="0"/>
                </a:rPr>
                <a:t>Bottleneck for network expansion or upgrade.</a:t>
              </a:r>
            </a:p>
          </p:txBody>
        </p:sp>
        <p:sp>
          <p:nvSpPr>
            <p:cNvPr id="4108" name="Rectangle 11">
              <a:extLst>
                <a:ext uri="{FF2B5EF4-FFF2-40B4-BE49-F238E27FC236}">
                  <a16:creationId xmlns:a16="http://schemas.microsoft.com/office/drawing/2014/main" id="{46252298-1584-4A96-8905-73273F3AF41E}"/>
                </a:ext>
              </a:extLst>
            </p:cNvPr>
            <p:cNvSpPr>
              <a:spLocks noChangeArrowheads="1"/>
            </p:cNvSpPr>
            <p:nvPr/>
          </p:nvSpPr>
          <p:spPr bwMode="auto">
            <a:xfrm>
              <a:off x="2328070" y="3592477"/>
              <a:ext cx="5808610" cy="57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380990" indent="-380990" defTabSz="1219018">
                <a:lnSpc>
                  <a:spcPct val="115000"/>
                </a:lnSpc>
                <a:buFont typeface="Arial" panose="020B0604020202020204" pitchFamily="34" charset="0"/>
                <a:buChar char="•"/>
              </a:pPr>
              <a:r>
                <a:rPr lang="en-US" altLang="en-US" sz="1400">
                  <a:solidFill>
                    <a:schemeClr val="bg1"/>
                  </a:solidFill>
                  <a:latin typeface="Arial Nova" panose="020B0504020202020204" pitchFamily="34" charset="0"/>
                  <a:cs typeface="Segoe UI" panose="020B0502040204020203" pitchFamily="34" charset="0"/>
                </a:rPr>
                <a:t>Challenges in early detection &amp; protection against advanced wireless threats leading to security threats &amp; incidents.</a:t>
              </a:r>
            </a:p>
          </p:txBody>
        </p:sp>
        <p:sp>
          <p:nvSpPr>
            <p:cNvPr id="4109" name="Rectangle 12">
              <a:extLst>
                <a:ext uri="{FF2B5EF4-FFF2-40B4-BE49-F238E27FC236}">
                  <a16:creationId xmlns:a16="http://schemas.microsoft.com/office/drawing/2014/main" id="{A8B4B04B-9DDE-4F4D-92A0-6C360ED41D38}"/>
                </a:ext>
              </a:extLst>
            </p:cNvPr>
            <p:cNvSpPr>
              <a:spLocks noChangeArrowheads="1"/>
            </p:cNvSpPr>
            <p:nvPr/>
          </p:nvSpPr>
          <p:spPr bwMode="auto">
            <a:xfrm>
              <a:off x="2346212" y="4518173"/>
              <a:ext cx="5808611" cy="57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380990" indent="-380990" defTabSz="1219018">
                <a:lnSpc>
                  <a:spcPct val="115000"/>
                </a:lnSpc>
                <a:buFont typeface="Arial" panose="020B0604020202020204" pitchFamily="34" charset="0"/>
                <a:buChar char="•"/>
              </a:pPr>
              <a:r>
                <a:rPr lang="en-US" altLang="en-US" sz="1400">
                  <a:solidFill>
                    <a:schemeClr val="bg1"/>
                  </a:solidFill>
                  <a:latin typeface="Arial Nova" panose="020B0504020202020204" pitchFamily="34" charset="0"/>
                  <a:cs typeface="Segoe UI" panose="020B0502040204020203" pitchFamily="34" charset="0"/>
                </a:rPr>
                <a:t>Long wait time for guest WiFi onboarding leading to user frustration</a:t>
              </a:r>
            </a:p>
          </p:txBody>
        </p:sp>
        <p:sp>
          <p:nvSpPr>
            <p:cNvPr id="4110" name="Rectangle 13">
              <a:extLst>
                <a:ext uri="{FF2B5EF4-FFF2-40B4-BE49-F238E27FC236}">
                  <a16:creationId xmlns:a16="http://schemas.microsoft.com/office/drawing/2014/main" id="{EFCABC69-6209-4D4C-9FF5-8D7535FAB213}"/>
                </a:ext>
              </a:extLst>
            </p:cNvPr>
            <p:cNvSpPr>
              <a:spLocks noChangeArrowheads="1"/>
            </p:cNvSpPr>
            <p:nvPr/>
          </p:nvSpPr>
          <p:spPr bwMode="auto">
            <a:xfrm>
              <a:off x="2328070" y="5438557"/>
              <a:ext cx="5790470" cy="575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marL="380990" indent="-380990" defTabSz="1219018">
                <a:lnSpc>
                  <a:spcPct val="115000"/>
                </a:lnSpc>
                <a:buFont typeface="Arial" panose="020B0604020202020204" pitchFamily="34" charset="0"/>
                <a:buChar char="•"/>
              </a:pPr>
              <a:r>
                <a:rPr lang="en-US" altLang="en-US" sz="1400">
                  <a:solidFill>
                    <a:schemeClr val="bg1"/>
                  </a:solidFill>
                  <a:latin typeface="Arial Nova" panose="020B0504020202020204" pitchFamily="34" charset="0"/>
                  <a:cs typeface="Segoe UI" panose="020B0502040204020203" pitchFamily="34" charset="0"/>
                </a:rPr>
                <a:t>Lack of visibility on user groups requesting access &amp; challenge in enforcing customized access policies. </a:t>
              </a:r>
            </a:p>
          </p:txBody>
        </p:sp>
        <p:cxnSp>
          <p:nvCxnSpPr>
            <p:cNvPr id="17" name="Straight Connector 16">
              <a:extLst>
                <a:ext uri="{FF2B5EF4-FFF2-40B4-BE49-F238E27FC236}">
                  <a16:creationId xmlns:a16="http://schemas.microsoft.com/office/drawing/2014/main" id="{878265E9-2BDD-443F-B005-C8C558AE8926}"/>
                </a:ext>
              </a:extLst>
            </p:cNvPr>
            <p:cNvCxnSpPr>
              <a:cxnSpLocks/>
            </p:cNvCxnSpPr>
            <p:nvPr/>
          </p:nvCxnSpPr>
          <p:spPr>
            <a:xfrm>
              <a:off x="389137" y="2569088"/>
              <a:ext cx="7747543" cy="372"/>
            </a:xfrm>
            <a:prstGeom prst="line">
              <a:avLst/>
            </a:prstGeom>
            <a:ln w="25400" cap="rnd">
              <a:prstDash val="sysDot"/>
            </a:ln>
          </p:spPr>
          <p:style>
            <a:lnRef idx="1">
              <a:schemeClr val="dk1"/>
            </a:lnRef>
            <a:fillRef idx="0">
              <a:schemeClr val="dk1"/>
            </a:fillRef>
            <a:effectRef idx="0">
              <a:schemeClr val="dk1"/>
            </a:effectRef>
            <a:fontRef idx="minor">
              <a:schemeClr val="tx1"/>
            </a:fontRef>
          </p:style>
        </p:cxnSp>
        <p:cxnSp>
          <p:nvCxnSpPr>
            <p:cNvPr id="18" name="Straight Connector 17">
              <a:extLst>
                <a:ext uri="{FF2B5EF4-FFF2-40B4-BE49-F238E27FC236}">
                  <a16:creationId xmlns:a16="http://schemas.microsoft.com/office/drawing/2014/main" id="{3CF494BE-CE4A-4675-A4A1-FBDA6A5B30ED}"/>
                </a:ext>
              </a:extLst>
            </p:cNvPr>
            <p:cNvCxnSpPr>
              <a:cxnSpLocks/>
            </p:cNvCxnSpPr>
            <p:nvPr/>
          </p:nvCxnSpPr>
          <p:spPr>
            <a:xfrm flipV="1">
              <a:off x="389137" y="3429000"/>
              <a:ext cx="7747543" cy="41788"/>
            </a:xfrm>
            <a:prstGeom prst="line">
              <a:avLst/>
            </a:prstGeom>
            <a:ln w="25400" cap="rnd">
              <a:prstDash val="sysDot"/>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9FCE989B-498D-484B-9FA2-0CA1E2E64619}"/>
                </a:ext>
              </a:extLst>
            </p:cNvPr>
            <p:cNvCxnSpPr/>
            <p:nvPr/>
          </p:nvCxnSpPr>
          <p:spPr>
            <a:xfrm>
              <a:off x="389137" y="4342327"/>
              <a:ext cx="7732577" cy="0"/>
            </a:xfrm>
            <a:prstGeom prst="line">
              <a:avLst/>
            </a:prstGeom>
            <a:ln w="25400" cap="rnd">
              <a:prstDash val="sysDot"/>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FDC1779E-E1EA-4353-8BFC-B0D5064D374C}"/>
                </a:ext>
              </a:extLst>
            </p:cNvPr>
            <p:cNvCxnSpPr/>
            <p:nvPr/>
          </p:nvCxnSpPr>
          <p:spPr>
            <a:xfrm>
              <a:off x="389137" y="5266252"/>
              <a:ext cx="7732577" cy="0"/>
            </a:xfrm>
            <a:prstGeom prst="line">
              <a:avLst/>
            </a:prstGeom>
            <a:ln w="25400" cap="rnd">
              <a:prstDash val="sysDot"/>
            </a:ln>
          </p:spPr>
          <p:style>
            <a:lnRef idx="1">
              <a:schemeClr val="dk1"/>
            </a:lnRef>
            <a:fillRef idx="0">
              <a:schemeClr val="dk1"/>
            </a:fillRef>
            <a:effectRef idx="0">
              <a:schemeClr val="dk1"/>
            </a:effectRef>
            <a:fontRef idx="minor">
              <a:schemeClr val="tx1"/>
            </a:fontRef>
          </p:style>
        </p:cxnSp>
        <p:sp>
          <p:nvSpPr>
            <p:cNvPr id="47" name="Rectangle 46">
              <a:extLst>
                <a:ext uri="{FF2B5EF4-FFF2-40B4-BE49-F238E27FC236}">
                  <a16:creationId xmlns:a16="http://schemas.microsoft.com/office/drawing/2014/main" id="{0D8C54BA-E9F2-4866-BA98-394CD9B1DAAF}"/>
                </a:ext>
              </a:extLst>
            </p:cNvPr>
            <p:cNvSpPr/>
            <p:nvPr/>
          </p:nvSpPr>
          <p:spPr>
            <a:xfrm>
              <a:off x="117191" y="917480"/>
              <a:ext cx="8019489" cy="692645"/>
            </a:xfrm>
            <a:prstGeom prst="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anchor="ctr"/>
            <a:lstStyle/>
            <a:p>
              <a:pPr algn="ctr" defTabSz="1219018">
                <a:defRPr/>
              </a:pPr>
              <a:r>
                <a:rPr lang="en-US" b="1">
                  <a:solidFill>
                    <a:schemeClr val="bg1"/>
                  </a:solidFill>
                  <a:latin typeface="Arial Nova" panose="020B0504020202020204" pitchFamily="34" charset="0"/>
                  <a:cs typeface="Segoe UI" panose="020B0502040204020203" pitchFamily="34" charset="0"/>
                </a:rPr>
                <a:t>PROBLEMS ASSOCIATED WITH WI-FI</a:t>
              </a:r>
            </a:p>
          </p:txBody>
        </p:sp>
        <p:sp>
          <p:nvSpPr>
            <p:cNvPr id="24" name="Rectangle 23">
              <a:extLst>
                <a:ext uri="{FF2B5EF4-FFF2-40B4-BE49-F238E27FC236}">
                  <a16:creationId xmlns:a16="http://schemas.microsoft.com/office/drawing/2014/main" id="{9CA7D197-DD1C-E12F-FF37-F6D9F9F8CC3C}"/>
                </a:ext>
              </a:extLst>
            </p:cNvPr>
            <p:cNvSpPr/>
            <p:nvPr/>
          </p:nvSpPr>
          <p:spPr>
            <a:xfrm>
              <a:off x="132558" y="1746377"/>
              <a:ext cx="2105025" cy="762000"/>
            </a:xfrm>
            <a:prstGeom prst="rect">
              <a:avLst/>
            </a:prstGeom>
            <a:solidFill>
              <a:schemeClr val="accent1"/>
            </a:solidFill>
            <a:ln>
              <a:noFill/>
            </a:ln>
          </p:spPr>
          <p:style>
            <a:lnRef idx="2">
              <a:schemeClr val="accent1"/>
            </a:lnRef>
            <a:fillRef idx="1">
              <a:schemeClr val="lt1"/>
            </a:fillRef>
            <a:effectRef idx="0">
              <a:schemeClr val="accent1"/>
            </a:effectRef>
            <a:fontRef idx="minor">
              <a:schemeClr val="dk1"/>
            </a:fontRef>
          </p:style>
          <p:txBody>
            <a:bodyPr anchor="ctr"/>
            <a:lstStyle/>
            <a:p>
              <a:pPr algn="ctr" defTabSz="1219018">
                <a:defRPr/>
              </a:pPr>
              <a:r>
                <a:rPr lang="en-US" sz="1400">
                  <a:solidFill>
                    <a:schemeClr val="bg1"/>
                  </a:solidFill>
                  <a:latin typeface="Arial Nova" panose="020B0504020202020204" pitchFamily="34" charset="0"/>
                  <a:cs typeface="Segoe UI" panose="020B0502040204020203" pitchFamily="34" charset="0"/>
                </a:rPr>
                <a:t>Lack of uniform access policy</a:t>
              </a:r>
            </a:p>
          </p:txBody>
        </p:sp>
        <p:sp>
          <p:nvSpPr>
            <p:cNvPr id="25" name="Rectangle 24">
              <a:extLst>
                <a:ext uri="{FF2B5EF4-FFF2-40B4-BE49-F238E27FC236}">
                  <a16:creationId xmlns:a16="http://schemas.microsoft.com/office/drawing/2014/main" id="{BD77B561-9953-88CE-E84C-3C334983EE40}"/>
                </a:ext>
              </a:extLst>
            </p:cNvPr>
            <p:cNvSpPr/>
            <p:nvPr/>
          </p:nvSpPr>
          <p:spPr>
            <a:xfrm>
              <a:off x="132558" y="2640140"/>
              <a:ext cx="2105025" cy="762000"/>
            </a:xfrm>
            <a:prstGeom prst="rect">
              <a:avLst/>
            </a:prstGeom>
            <a:solidFill>
              <a:schemeClr val="accent1">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anchor="ctr"/>
            <a:lstStyle/>
            <a:p>
              <a:pPr algn="ctr" defTabSz="1219018">
                <a:defRPr/>
              </a:pPr>
              <a:r>
                <a:rPr lang="en-US" sz="1400">
                  <a:solidFill>
                    <a:schemeClr val="bg1"/>
                  </a:solidFill>
                  <a:latin typeface="Arial Nova" panose="020B0504020202020204" pitchFamily="34" charset="0"/>
                  <a:cs typeface="Segoe UI" panose="020B0502040204020203" pitchFamily="34" charset="0"/>
                </a:rPr>
                <a:t>No visibility into wireless network</a:t>
              </a:r>
            </a:p>
          </p:txBody>
        </p:sp>
        <p:sp>
          <p:nvSpPr>
            <p:cNvPr id="26" name="Rectangle 25">
              <a:extLst>
                <a:ext uri="{FF2B5EF4-FFF2-40B4-BE49-F238E27FC236}">
                  <a16:creationId xmlns:a16="http://schemas.microsoft.com/office/drawing/2014/main" id="{62C6E93E-F6A0-9FC5-AF34-9A6A64D03A4F}"/>
                </a:ext>
              </a:extLst>
            </p:cNvPr>
            <p:cNvSpPr/>
            <p:nvPr/>
          </p:nvSpPr>
          <p:spPr>
            <a:xfrm>
              <a:off x="132558" y="3533903"/>
              <a:ext cx="2105025" cy="760413"/>
            </a:xfrm>
            <a:prstGeom prst="rect">
              <a:avLst/>
            </a:prstGeom>
            <a:solidFill>
              <a:srgbClr val="95B3D7"/>
            </a:solidFill>
            <a:ln>
              <a:noFill/>
            </a:ln>
          </p:spPr>
          <p:style>
            <a:lnRef idx="2">
              <a:schemeClr val="accent1"/>
            </a:lnRef>
            <a:fillRef idx="1">
              <a:schemeClr val="lt1"/>
            </a:fillRef>
            <a:effectRef idx="0">
              <a:schemeClr val="accent1"/>
            </a:effectRef>
            <a:fontRef idx="minor">
              <a:schemeClr val="dk1"/>
            </a:fontRef>
          </p:style>
          <p:txBody>
            <a:bodyPr anchor="ctr"/>
            <a:lstStyle/>
            <a:p>
              <a:pPr algn="ctr" defTabSz="1219018">
                <a:defRPr/>
              </a:pPr>
              <a:r>
                <a:rPr lang="en-US" sz="1400">
                  <a:solidFill>
                    <a:schemeClr val="bg1"/>
                  </a:solidFill>
                  <a:latin typeface="Arial Nova" panose="020B0504020202020204" pitchFamily="34" charset="0"/>
                  <a:cs typeface="Segoe UI" panose="020B0502040204020203" pitchFamily="34" charset="0"/>
                </a:rPr>
                <a:t>Inadequate protection against wireless threats</a:t>
              </a:r>
            </a:p>
          </p:txBody>
        </p:sp>
        <p:sp>
          <p:nvSpPr>
            <p:cNvPr id="4" name="Rectangle 3">
              <a:extLst>
                <a:ext uri="{FF2B5EF4-FFF2-40B4-BE49-F238E27FC236}">
                  <a16:creationId xmlns:a16="http://schemas.microsoft.com/office/drawing/2014/main" id="{D42285D0-1D99-42FC-DD82-0788A445C6F9}"/>
                </a:ext>
              </a:extLst>
            </p:cNvPr>
            <p:cNvSpPr/>
            <p:nvPr/>
          </p:nvSpPr>
          <p:spPr>
            <a:xfrm>
              <a:off x="132558" y="1748779"/>
              <a:ext cx="2105025" cy="762000"/>
            </a:xfrm>
            <a:prstGeom prst="rect">
              <a:avLst/>
            </a:prstGeom>
            <a:solidFill>
              <a:schemeClr val="tx2">
                <a:lumMod val="50000"/>
              </a:schemeClr>
            </a:solidFill>
            <a:ln>
              <a:noFill/>
            </a:ln>
          </p:spPr>
          <p:style>
            <a:lnRef idx="2">
              <a:schemeClr val="accent1"/>
            </a:lnRef>
            <a:fillRef idx="1">
              <a:schemeClr val="lt1"/>
            </a:fillRef>
            <a:effectRef idx="0">
              <a:schemeClr val="accent1"/>
            </a:effectRef>
            <a:fontRef idx="minor">
              <a:schemeClr val="dk1"/>
            </a:fontRef>
          </p:style>
          <p:txBody>
            <a:bodyPr anchor="ctr"/>
            <a:lstStyle/>
            <a:p>
              <a:pPr defTabSz="1219018">
                <a:defRPr/>
              </a:pPr>
              <a:r>
                <a:rPr lang="en-US" sz="1400">
                  <a:solidFill>
                    <a:schemeClr val="bg1"/>
                  </a:solidFill>
                  <a:latin typeface="Arial Nova" panose="020B0504020202020204" pitchFamily="34" charset="0"/>
                  <a:cs typeface="Segoe UI" panose="020B0502040204020203" pitchFamily="34" charset="0"/>
                </a:rPr>
                <a:t>Lack of uniform access policy</a:t>
              </a:r>
            </a:p>
          </p:txBody>
        </p:sp>
        <p:sp>
          <p:nvSpPr>
            <p:cNvPr id="10" name="Rectangle 9">
              <a:extLst>
                <a:ext uri="{FF2B5EF4-FFF2-40B4-BE49-F238E27FC236}">
                  <a16:creationId xmlns:a16="http://schemas.microsoft.com/office/drawing/2014/main" id="{B1F85802-B862-9590-080E-2113662868C0}"/>
                </a:ext>
              </a:extLst>
            </p:cNvPr>
            <p:cNvSpPr/>
            <p:nvPr/>
          </p:nvSpPr>
          <p:spPr>
            <a:xfrm>
              <a:off x="132558" y="2642542"/>
              <a:ext cx="2105025" cy="762000"/>
            </a:xfrm>
            <a:prstGeom prst="rect">
              <a:avLst/>
            </a:prstGeom>
            <a:solidFill>
              <a:schemeClr val="tx2">
                <a:lumMod val="50000"/>
              </a:schemeClr>
            </a:solidFill>
            <a:ln>
              <a:noFill/>
            </a:ln>
          </p:spPr>
          <p:style>
            <a:lnRef idx="2">
              <a:schemeClr val="accent1"/>
            </a:lnRef>
            <a:fillRef idx="1">
              <a:schemeClr val="lt1"/>
            </a:fillRef>
            <a:effectRef idx="0">
              <a:schemeClr val="accent1"/>
            </a:effectRef>
            <a:fontRef idx="minor">
              <a:schemeClr val="dk1"/>
            </a:fontRef>
          </p:style>
          <p:txBody>
            <a:bodyPr anchor="ctr"/>
            <a:lstStyle/>
            <a:p>
              <a:pPr defTabSz="1219018">
                <a:defRPr/>
              </a:pPr>
              <a:r>
                <a:rPr lang="en-US" sz="1400">
                  <a:solidFill>
                    <a:schemeClr val="bg1"/>
                  </a:solidFill>
                  <a:latin typeface="Arial Nova" panose="020B0504020202020204" pitchFamily="34" charset="0"/>
                  <a:cs typeface="Segoe UI" panose="020B0502040204020203" pitchFamily="34" charset="0"/>
                </a:rPr>
                <a:t>No visibility into wireless network</a:t>
              </a:r>
            </a:p>
          </p:txBody>
        </p:sp>
        <p:sp>
          <p:nvSpPr>
            <p:cNvPr id="11" name="Rectangle 10">
              <a:extLst>
                <a:ext uri="{FF2B5EF4-FFF2-40B4-BE49-F238E27FC236}">
                  <a16:creationId xmlns:a16="http://schemas.microsoft.com/office/drawing/2014/main" id="{8A2C6F3F-3613-3AC8-0E83-276DBCB20C60}"/>
                </a:ext>
              </a:extLst>
            </p:cNvPr>
            <p:cNvSpPr/>
            <p:nvPr/>
          </p:nvSpPr>
          <p:spPr>
            <a:xfrm>
              <a:off x="132558" y="3536305"/>
              <a:ext cx="2105025" cy="760413"/>
            </a:xfrm>
            <a:prstGeom prst="rect">
              <a:avLst/>
            </a:prstGeom>
            <a:solidFill>
              <a:schemeClr val="tx2">
                <a:lumMod val="50000"/>
              </a:schemeClr>
            </a:solidFill>
            <a:ln>
              <a:noFill/>
            </a:ln>
          </p:spPr>
          <p:style>
            <a:lnRef idx="2">
              <a:schemeClr val="accent1"/>
            </a:lnRef>
            <a:fillRef idx="1">
              <a:schemeClr val="lt1"/>
            </a:fillRef>
            <a:effectRef idx="0">
              <a:schemeClr val="accent1"/>
            </a:effectRef>
            <a:fontRef idx="minor">
              <a:schemeClr val="dk1"/>
            </a:fontRef>
          </p:style>
          <p:txBody>
            <a:bodyPr anchor="ctr"/>
            <a:lstStyle/>
            <a:p>
              <a:pPr defTabSz="1219018">
                <a:defRPr/>
              </a:pPr>
              <a:r>
                <a:rPr lang="en-US" sz="1400">
                  <a:solidFill>
                    <a:schemeClr val="bg1"/>
                  </a:solidFill>
                  <a:latin typeface="Arial Nova" panose="020B0504020202020204" pitchFamily="34" charset="0"/>
                  <a:cs typeface="Segoe UI" panose="020B0502040204020203" pitchFamily="34" charset="0"/>
                </a:rPr>
                <a:t>Inadequate protection against wireless threats</a:t>
              </a:r>
            </a:p>
          </p:txBody>
        </p:sp>
      </p:grpSp>
      <p:sp>
        <p:nvSpPr>
          <p:cNvPr id="53" name="Rectangle: Rounded Corners 20">
            <a:extLst>
              <a:ext uri="{FF2B5EF4-FFF2-40B4-BE49-F238E27FC236}">
                <a16:creationId xmlns:a16="http://schemas.microsoft.com/office/drawing/2014/main" id="{1621851C-9738-1611-6571-5A3CB5BBD3A8}"/>
              </a:ext>
            </a:extLst>
          </p:cNvPr>
          <p:cNvSpPr txBox="1"/>
          <p:nvPr/>
        </p:nvSpPr>
        <p:spPr>
          <a:xfrm>
            <a:off x="9168010" y="3072457"/>
            <a:ext cx="2473322" cy="597256"/>
          </a:xfrm>
          <a:prstGeom prst="roundRect">
            <a:avLst/>
          </a:prstGeom>
          <a:solidFill>
            <a:schemeClr val="tx2">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rial Nova" panose="020B0504020202020204" pitchFamily="34" charset="0"/>
                <a:ea typeface="Open Sans Condensed" panose="020B0806030504020204" pitchFamily="34" charset="0"/>
                <a:cs typeface="Segoe UI" panose="020B0502040204020203" pitchFamily="34" charset="0"/>
              </a:rPr>
              <a:t>Cloud-based Centralized Management platform</a:t>
            </a:r>
            <a:endParaRPr lang="en-US" sz="1400" b="0" kern="1200">
              <a:solidFill>
                <a:schemeClr val="tx1"/>
              </a:solidFill>
              <a:effectLst>
                <a:outerShdw blurRad="38100" dist="38100" dir="2700000" algn="tl">
                  <a:srgbClr val="000000">
                    <a:alpha val="43137"/>
                  </a:srgbClr>
                </a:outerShdw>
              </a:effectLst>
              <a:latin typeface="Arial Nova" panose="020B0504020202020204" pitchFamily="34" charset="0"/>
              <a:cs typeface="Segoe UI" panose="020B0502040204020203" pitchFamily="34" charset="0"/>
            </a:endParaRPr>
          </a:p>
        </p:txBody>
      </p:sp>
      <p:sp>
        <p:nvSpPr>
          <p:cNvPr id="54" name="Rectangle: Rounded Corners 18">
            <a:extLst>
              <a:ext uri="{FF2B5EF4-FFF2-40B4-BE49-F238E27FC236}">
                <a16:creationId xmlns:a16="http://schemas.microsoft.com/office/drawing/2014/main" id="{0381E5E2-FC92-5E76-E9C8-99CC8F9965C9}"/>
              </a:ext>
            </a:extLst>
          </p:cNvPr>
          <p:cNvSpPr txBox="1"/>
          <p:nvPr/>
        </p:nvSpPr>
        <p:spPr>
          <a:xfrm>
            <a:off x="9168320" y="2338097"/>
            <a:ext cx="2481920" cy="576151"/>
          </a:xfrm>
          <a:prstGeom prst="roundRect">
            <a:avLst/>
          </a:prstGeom>
          <a:solidFill>
            <a:schemeClr val="tx2">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rial Nova" panose="020B0504020202020204" pitchFamily="34" charset="0"/>
                <a:ea typeface="Open Sans Condensed" panose="020B0806030504020204" pitchFamily="34" charset="0"/>
                <a:cs typeface="Segoe UI" panose="020B0502040204020203" pitchFamily="34" charset="0"/>
              </a:rPr>
              <a:t>Service based model. End-to-End ownership.</a:t>
            </a:r>
            <a:endParaRPr lang="en-US" sz="1400" kern="1200">
              <a:solidFill>
                <a:schemeClr val="tx1"/>
              </a:solidFill>
              <a:effectLst>
                <a:outerShdw blurRad="38100" dist="38100" dir="2700000" algn="tl">
                  <a:srgbClr val="000000">
                    <a:alpha val="43137"/>
                  </a:srgbClr>
                </a:outerShdw>
              </a:effectLst>
              <a:latin typeface="Arial Nova" panose="020B0504020202020204" pitchFamily="34" charset="0"/>
              <a:cs typeface="Segoe UI" panose="020B0502040204020203" pitchFamily="34" charset="0"/>
            </a:endParaRPr>
          </a:p>
        </p:txBody>
      </p:sp>
      <p:sp>
        <p:nvSpPr>
          <p:cNvPr id="55" name="Rectangle: Rounded Corners 22">
            <a:extLst>
              <a:ext uri="{FF2B5EF4-FFF2-40B4-BE49-F238E27FC236}">
                <a16:creationId xmlns:a16="http://schemas.microsoft.com/office/drawing/2014/main" id="{99F1D44C-4C53-F206-6BFF-50D4D9DC0677}"/>
              </a:ext>
            </a:extLst>
          </p:cNvPr>
          <p:cNvSpPr txBox="1"/>
          <p:nvPr/>
        </p:nvSpPr>
        <p:spPr>
          <a:xfrm>
            <a:off x="9156803" y="3840842"/>
            <a:ext cx="2484528" cy="576150"/>
          </a:xfrm>
          <a:prstGeom prst="roundRect">
            <a:avLst/>
          </a:prstGeom>
          <a:solidFill>
            <a:schemeClr val="tx2">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rial Nova" panose="020B0504020202020204" pitchFamily="34" charset="0"/>
                <a:ea typeface="Open Sans Condensed" panose="020B0806030504020204" pitchFamily="34" charset="0"/>
                <a:cs typeface="Segoe UI" panose="020B0502040204020203" pitchFamily="34" charset="0"/>
              </a:rPr>
              <a:t>Controlled Internet access to guest users</a:t>
            </a:r>
            <a:endParaRPr lang="en-US" sz="1400" kern="1200">
              <a:solidFill>
                <a:schemeClr val="tx1"/>
              </a:solidFill>
              <a:effectLst>
                <a:outerShdw blurRad="38100" dist="38100" dir="2700000" algn="tl">
                  <a:srgbClr val="000000">
                    <a:alpha val="43137"/>
                  </a:srgbClr>
                </a:outerShdw>
              </a:effectLst>
              <a:latin typeface="Arial Nova" panose="020B0504020202020204" pitchFamily="34" charset="0"/>
              <a:cs typeface="Segoe UI" panose="020B0502040204020203" pitchFamily="34" charset="0"/>
            </a:endParaRPr>
          </a:p>
        </p:txBody>
      </p:sp>
      <p:sp>
        <p:nvSpPr>
          <p:cNvPr id="56" name="Rectangle: Rounded Corners 24">
            <a:extLst>
              <a:ext uri="{FF2B5EF4-FFF2-40B4-BE49-F238E27FC236}">
                <a16:creationId xmlns:a16="http://schemas.microsoft.com/office/drawing/2014/main" id="{CF7C87DD-7455-B097-203B-C11294D43B91}"/>
              </a:ext>
            </a:extLst>
          </p:cNvPr>
          <p:cNvSpPr txBox="1"/>
          <p:nvPr/>
        </p:nvSpPr>
        <p:spPr>
          <a:xfrm>
            <a:off x="9153538" y="4577307"/>
            <a:ext cx="2491058" cy="576150"/>
          </a:xfrm>
          <a:prstGeom prst="roundRect">
            <a:avLst/>
          </a:prstGeom>
          <a:solidFill>
            <a:schemeClr val="tx2">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a:solidFill>
                  <a:schemeClr val="tx1"/>
                </a:solidFill>
                <a:latin typeface="Arial Nova" panose="020B0504020202020204" pitchFamily="34" charset="0"/>
                <a:cs typeface="Segoe UI" panose="020B0502040204020203" pitchFamily="34" charset="0"/>
              </a:rPr>
              <a:t>Highly scalable &amp; resilient</a:t>
            </a:r>
            <a:endParaRPr lang="en-US" sz="1400" kern="1200">
              <a:solidFill>
                <a:schemeClr val="tx1"/>
              </a:solidFill>
              <a:effectLst>
                <a:outerShdw blurRad="38100" dist="38100" dir="2700000" algn="tl">
                  <a:srgbClr val="000000">
                    <a:alpha val="43137"/>
                  </a:srgbClr>
                </a:outerShdw>
              </a:effectLst>
              <a:latin typeface="Arial Nova" panose="020B0504020202020204" pitchFamily="34" charset="0"/>
              <a:cs typeface="Segoe UI" panose="020B0502040204020203" pitchFamily="34" charset="0"/>
            </a:endParaRPr>
          </a:p>
        </p:txBody>
      </p:sp>
      <p:sp>
        <p:nvSpPr>
          <p:cNvPr id="57" name="Rectangle: Rounded Corners 26">
            <a:extLst>
              <a:ext uri="{FF2B5EF4-FFF2-40B4-BE49-F238E27FC236}">
                <a16:creationId xmlns:a16="http://schemas.microsoft.com/office/drawing/2014/main" id="{DD96B51C-514D-DFD6-E987-EA81871666F7}"/>
              </a:ext>
            </a:extLst>
          </p:cNvPr>
          <p:cNvSpPr txBox="1"/>
          <p:nvPr/>
        </p:nvSpPr>
        <p:spPr>
          <a:xfrm>
            <a:off x="9168009" y="5310306"/>
            <a:ext cx="2482231" cy="576150"/>
          </a:xfrm>
          <a:prstGeom prst="roundRect">
            <a:avLst/>
          </a:prstGeom>
          <a:solidFill>
            <a:schemeClr val="tx2">
              <a:lumMod val="40000"/>
              <a:lumOff val="60000"/>
            </a:schemeClr>
          </a:solidFill>
          <a:ln>
            <a:noFill/>
          </a:ln>
        </p:spPr>
        <p:style>
          <a:lnRef idx="0">
            <a:scrgbClr r="0" g="0" b="0"/>
          </a:lnRef>
          <a:fillRef idx="0">
            <a:scrgbClr r="0" g="0" b="0"/>
          </a:fillRef>
          <a:effectRef idx="0">
            <a:scrgbClr r="0" g="0" b="0"/>
          </a:effectRef>
          <a:fontRef idx="minor">
            <a:schemeClr val="lt1"/>
          </a:fontRef>
        </p:style>
        <p:txBody>
          <a:bodyPr spcFirstLastPara="0" vert="horz" wrap="square" lIns="40640" tIns="30480" rIns="40640" bIns="30480" numCol="1" spcCol="1270" anchor="ctr" anchorCtr="0">
            <a:noAutofit/>
          </a:bodyPr>
          <a:lstStyle/>
          <a:p>
            <a:pPr marL="0" lvl="0" indent="0" algn="ctr" defTabSz="711200">
              <a:lnSpc>
                <a:spcPct val="90000"/>
              </a:lnSpc>
              <a:spcBef>
                <a:spcPct val="0"/>
              </a:spcBef>
              <a:spcAft>
                <a:spcPct val="35000"/>
              </a:spcAft>
              <a:buNone/>
            </a:pPr>
            <a:r>
              <a:rPr lang="en-US" sz="1400" kern="1200">
                <a:solidFill>
                  <a:schemeClr val="tx1"/>
                </a:solidFill>
                <a:latin typeface="Arial Nova" panose="020B0504020202020204" pitchFamily="34" charset="0"/>
                <a:cs typeface="Segoe UI" panose="020B0502040204020203" pitchFamily="34" charset="0"/>
              </a:rPr>
              <a:t>Pan India deployment &amp; support</a:t>
            </a:r>
          </a:p>
        </p:txBody>
      </p:sp>
      <p:pic>
        <p:nvPicPr>
          <p:cNvPr id="12" name="Picture 11" descr="Image result for sify logo">
            <a:extLst>
              <a:ext uri="{FF2B5EF4-FFF2-40B4-BE49-F238E27FC236}">
                <a16:creationId xmlns:a16="http://schemas.microsoft.com/office/drawing/2014/main" id="{FE4A8153-F580-5F10-AA9D-6F4A06F0131F}"/>
              </a:ext>
            </a:extLst>
          </p:cNvPr>
          <p:cNvPicPr>
            <a:picLocks noChangeAspect="1" noChangeArrowheads="1"/>
          </p:cNvPicPr>
          <p:nvPr/>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BA76E239-B4EE-4B62-BCA5-91CC744C8C79}"/>
              </a:ext>
            </a:extLst>
          </p:cNvPr>
          <p:cNvSpPr txBox="1">
            <a:spLocks/>
          </p:cNvSpPr>
          <p:nvPr/>
        </p:nvSpPr>
        <p:spPr>
          <a:xfrm>
            <a:off x="267079" y="271078"/>
            <a:ext cx="11328400" cy="584761"/>
          </a:xfrm>
          <a:prstGeom prst="rect">
            <a:avLst/>
          </a:prstGeom>
        </p:spPr>
        <p:txBody>
          <a:bodyPr vert="horz" wrap="square" lIns="0" tIns="60953" rIns="121904" bIns="60953" rtlCol="0" anchor="ctr">
            <a:spAutoFit/>
          </a:bodyPr>
          <a:lstStyle>
            <a:lvl1pPr defTabSz="1219018">
              <a:spcBef>
                <a:spcPct val="0"/>
              </a:spcBef>
              <a:buNone/>
              <a:defRPr kumimoji="0" lang="en-US" sz="3000" b="1" i="0" u="none" strike="noStrike" cap="all" spc="0" normalizeH="0" baseline="0" noProof="0" dirty="0" smtClean="0">
                <a:ln>
                  <a:noFill/>
                </a:ln>
                <a:solidFill>
                  <a:schemeClr val="bg1"/>
                </a:solidFill>
                <a:effectLst/>
                <a:uLnTx/>
                <a:uFillTx/>
                <a:latin typeface="Arial Nova" panose="020B0504020202020204" pitchFamily="34" charset="0"/>
                <a:ea typeface="+mj-ea"/>
                <a:cs typeface="+mj-cs"/>
              </a:defRPr>
            </a:lvl1pPr>
          </a:lstStyle>
          <a:p>
            <a:r>
              <a:rPr lang="en-US"/>
              <a:t>Managed WiFi PROPOSITIONS</a:t>
            </a:r>
          </a:p>
        </p:txBody>
      </p:sp>
      <p:pic>
        <p:nvPicPr>
          <p:cNvPr id="2" name="Picture 1" descr="Image result for sify logo">
            <a:extLst>
              <a:ext uri="{FF2B5EF4-FFF2-40B4-BE49-F238E27FC236}">
                <a16:creationId xmlns:a16="http://schemas.microsoft.com/office/drawing/2014/main" id="{327C17D2-C9AD-809F-FDD6-020ADEFF16E5}"/>
              </a:ext>
            </a:extLst>
          </p:cNvPr>
          <p:cNvPicPr>
            <a:picLocks noChangeAspect="1" noChangeArrowheads="1"/>
          </p:cNvPicPr>
          <p:nvPr/>
        </p:nvPicPr>
        <p:blipFill rotWithShape="1">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rightnessContrast bright="100000" contrast="100000"/>
                    </a14:imgEffect>
                  </a14:imgLayer>
                </a14:imgProps>
              </a:ext>
              <a:ext uri="{28A0092B-C50C-407E-A947-70E740481C1C}">
                <a14:useLocalDpi xmlns:a14="http://schemas.microsoft.com/office/drawing/2010/main" val="0"/>
              </a:ext>
            </a:extLst>
          </a:blip>
          <a:srcRect l="6814"/>
          <a:stretch/>
        </p:blipFill>
        <p:spPr bwMode="auto">
          <a:xfrm>
            <a:off x="10628782" y="312667"/>
            <a:ext cx="1207143" cy="68395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0" name="Table 20">
            <a:extLst>
              <a:ext uri="{FF2B5EF4-FFF2-40B4-BE49-F238E27FC236}">
                <a16:creationId xmlns:a16="http://schemas.microsoft.com/office/drawing/2014/main" id="{42B151DE-9E7A-1CEE-7B5F-EAA3CEA1C9D3}"/>
              </a:ext>
            </a:extLst>
          </p:cNvPr>
          <p:cNvGraphicFramePr>
            <a:graphicFrameLocks noGrp="1"/>
          </p:cNvGraphicFramePr>
          <p:nvPr>
            <p:extLst>
              <p:ext uri="{D42A27DB-BD31-4B8C-83A1-F6EECF244321}">
                <p14:modId xmlns:p14="http://schemas.microsoft.com/office/powerpoint/2010/main" val="178530171"/>
              </p:ext>
            </p:extLst>
          </p:nvPr>
        </p:nvGraphicFramePr>
        <p:xfrm>
          <a:off x="267079" y="1394262"/>
          <a:ext cx="11568846" cy="4736888"/>
        </p:xfrm>
        <a:graphic>
          <a:graphicData uri="http://schemas.openxmlformats.org/drawingml/2006/table">
            <a:tbl>
              <a:tblPr firstRow="1" bandRow="1">
                <a:tableStyleId>{5C22544A-7EE6-4342-B048-85BDC9FD1C3A}</a:tableStyleId>
              </a:tblPr>
              <a:tblGrid>
                <a:gridCol w="2027020">
                  <a:extLst>
                    <a:ext uri="{9D8B030D-6E8A-4147-A177-3AD203B41FA5}">
                      <a16:colId xmlns:a16="http://schemas.microsoft.com/office/drawing/2014/main" val="1839314494"/>
                    </a:ext>
                  </a:extLst>
                </a:gridCol>
                <a:gridCol w="2113009">
                  <a:extLst>
                    <a:ext uri="{9D8B030D-6E8A-4147-A177-3AD203B41FA5}">
                      <a16:colId xmlns:a16="http://schemas.microsoft.com/office/drawing/2014/main" val="1640584977"/>
                    </a:ext>
                  </a:extLst>
                </a:gridCol>
                <a:gridCol w="2863122">
                  <a:extLst>
                    <a:ext uri="{9D8B030D-6E8A-4147-A177-3AD203B41FA5}">
                      <a16:colId xmlns:a16="http://schemas.microsoft.com/office/drawing/2014/main" val="2552014188"/>
                    </a:ext>
                  </a:extLst>
                </a:gridCol>
                <a:gridCol w="4565695">
                  <a:extLst>
                    <a:ext uri="{9D8B030D-6E8A-4147-A177-3AD203B41FA5}">
                      <a16:colId xmlns:a16="http://schemas.microsoft.com/office/drawing/2014/main" val="3715508795"/>
                    </a:ext>
                  </a:extLst>
                </a:gridCol>
              </a:tblGrid>
              <a:tr h="592111">
                <a:tc gridSpan="4">
                  <a:txBody>
                    <a:bodyPr/>
                    <a:lstStyle/>
                    <a:p>
                      <a:pPr marL="0" marR="0" lvl="0" indent="0" algn="ctr" defTabSz="1219018" rtl="0" eaLnBrk="1" fontAlgn="auto" latinLnBrk="0" hangingPunct="1">
                        <a:lnSpc>
                          <a:spcPct val="100000"/>
                        </a:lnSpc>
                        <a:spcBef>
                          <a:spcPts val="0"/>
                        </a:spcBef>
                        <a:spcAft>
                          <a:spcPts val="0"/>
                        </a:spcAft>
                        <a:buClrTx/>
                        <a:buSzTx/>
                        <a:buFontTx/>
                        <a:buNone/>
                        <a:tabLst/>
                        <a:defRPr/>
                      </a:pPr>
                      <a:r>
                        <a:rPr lang="en-US" altLang="ko-KR" sz="2400" b="1">
                          <a:solidFill>
                            <a:schemeClr val="bg1"/>
                          </a:solidFill>
                          <a:latin typeface="Arial Nova" panose="020B0504020202020204" pitchFamily="34" charset="0"/>
                          <a:cs typeface="Segoe UI" panose="020B0502040204020203" pitchFamily="34" charset="0"/>
                        </a:rPr>
                        <a:t>Sify Managed Wi-Fi Features</a:t>
                      </a:r>
                      <a:endParaRPr lang="en-IN" sz="2400">
                        <a:latin typeface="Arial Nova" panose="020B0504020202020204" pitchFamily="34"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tx1"/>
                    </a:solidFill>
                  </a:tcPr>
                </a:tc>
                <a:tc hMerge="1">
                  <a:txBody>
                    <a:bodyPr/>
                    <a:lstStyle/>
                    <a:p>
                      <a:endParaRPr lang="en-IN"/>
                    </a:p>
                  </a:txBody>
                  <a:tcPr/>
                </a:tc>
                <a:tc hMerge="1">
                  <a:txBody>
                    <a:bodyPr/>
                    <a:lstStyle/>
                    <a:p>
                      <a:endParaRPr lang="en-IN"/>
                    </a:p>
                  </a:txBody>
                  <a:tcPr/>
                </a:tc>
                <a:tc hMerge="1">
                  <a:txBody>
                    <a:bodyPr/>
                    <a:lstStyle/>
                    <a:p>
                      <a:endParaRPr lang="en-IN"/>
                    </a:p>
                  </a:txBody>
                  <a:tcPr/>
                </a:tc>
                <a:extLst>
                  <a:ext uri="{0D108BD9-81ED-4DB2-BD59-A6C34878D82A}">
                    <a16:rowId xmlns:a16="http://schemas.microsoft.com/office/drawing/2014/main" val="4162914900"/>
                  </a:ext>
                </a:extLst>
              </a:tr>
              <a:tr h="592111">
                <a:tc>
                  <a:txBody>
                    <a:bodyPr/>
                    <a:lstStyle/>
                    <a:p>
                      <a:pPr marL="0" marR="0" lvl="0" indent="0" algn="ctr" defTabSz="1219018" rtl="0" eaLnBrk="1" fontAlgn="auto" latinLnBrk="0" hangingPunct="1">
                        <a:lnSpc>
                          <a:spcPct val="100000"/>
                        </a:lnSpc>
                        <a:spcBef>
                          <a:spcPts val="0"/>
                        </a:spcBef>
                        <a:spcAft>
                          <a:spcPts val="0"/>
                        </a:spcAft>
                        <a:buClrTx/>
                        <a:buSzTx/>
                        <a:buFontTx/>
                        <a:buNone/>
                        <a:tabLst/>
                        <a:defRPr/>
                      </a:pPr>
                      <a:r>
                        <a:rPr lang="en-US" altLang="ko-KR" sz="2400" b="1" kern="1200">
                          <a:solidFill>
                            <a:schemeClr val="bg1"/>
                          </a:solidFill>
                          <a:latin typeface="Arial Nova" panose="020B0504020202020204" pitchFamily="34" charset="0"/>
                          <a:ea typeface="+mn-ea"/>
                          <a:cs typeface="+mn-cs"/>
                        </a:rPr>
                        <a:t>Proposition</a:t>
                      </a:r>
                      <a:endParaRPr lang="en-IN" sz="2400" b="1" kern="1200">
                        <a:solidFill>
                          <a:schemeClr val="bg1"/>
                        </a:solidFill>
                        <a:latin typeface="Arial Nova" panose="020B0504020202020204" pitchFamily="34" charset="0"/>
                        <a:ea typeface="+mn-ea"/>
                        <a:cs typeface="+mn-cs"/>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lumMod val="10000"/>
                      </a:schemeClr>
                    </a:solidFill>
                  </a:tcPr>
                </a:tc>
                <a:tc>
                  <a:txBody>
                    <a:bodyPr/>
                    <a:lstStyle/>
                    <a:p>
                      <a:pPr marL="0" marR="0" lvl="0" indent="0" algn="ctr" defTabSz="1219018" rtl="0" eaLnBrk="1" fontAlgn="auto" latinLnBrk="0" hangingPunct="1">
                        <a:lnSpc>
                          <a:spcPct val="100000"/>
                        </a:lnSpc>
                        <a:spcBef>
                          <a:spcPts val="0"/>
                        </a:spcBef>
                        <a:spcAft>
                          <a:spcPts val="0"/>
                        </a:spcAft>
                        <a:buClrTx/>
                        <a:buSzTx/>
                        <a:buFontTx/>
                        <a:buNone/>
                        <a:tabLst/>
                        <a:defRPr/>
                      </a:pPr>
                      <a:r>
                        <a:rPr lang="en-US" sz="2400" b="1" kern="1200">
                          <a:solidFill>
                            <a:schemeClr val="bg1"/>
                          </a:solidFill>
                          <a:latin typeface="Arial Nova" panose="020B0504020202020204" pitchFamily="34" charset="0"/>
                          <a:ea typeface="+mn-ea"/>
                          <a:cs typeface="+mn-cs"/>
                        </a:rPr>
                        <a:t>Basic</a:t>
                      </a:r>
                      <a:endParaRPr lang="en-IN" sz="2400" b="1" kern="1200">
                        <a:solidFill>
                          <a:schemeClr val="bg1"/>
                        </a:solidFill>
                        <a:latin typeface="Arial Nova" panose="020B0504020202020204" pitchFamily="34" charset="0"/>
                        <a:ea typeface="+mn-ea"/>
                        <a:cs typeface="+mn-cs"/>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lumMod val="10000"/>
                      </a:schemeClr>
                    </a:solidFill>
                  </a:tcPr>
                </a:tc>
                <a:tc>
                  <a:txBody>
                    <a:bodyPr/>
                    <a:lstStyle/>
                    <a:p>
                      <a:pPr algn="ctr"/>
                      <a:r>
                        <a:rPr lang="en-IN" sz="2400" b="1" kern="1200">
                          <a:solidFill>
                            <a:schemeClr val="bg1"/>
                          </a:solidFill>
                          <a:latin typeface="Arial Nova" panose="020B0504020202020204" pitchFamily="34" charset="0"/>
                          <a:ea typeface="+mn-ea"/>
                          <a:cs typeface="+mn-cs"/>
                        </a:rPr>
                        <a:t>Enterprise</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lumMod val="10000"/>
                      </a:schemeClr>
                    </a:solidFill>
                  </a:tcPr>
                </a:tc>
                <a:tc>
                  <a:txBody>
                    <a:bodyPr/>
                    <a:lstStyle/>
                    <a:p>
                      <a:pPr algn="ctr"/>
                      <a:r>
                        <a:rPr lang="en-IN" sz="2400" b="1" kern="1200">
                          <a:solidFill>
                            <a:schemeClr val="bg1"/>
                          </a:solidFill>
                          <a:latin typeface="Arial Nova" panose="020B0504020202020204" pitchFamily="34" charset="0"/>
                          <a:ea typeface="+mn-ea"/>
                          <a:cs typeface="+mn-cs"/>
                        </a:rPr>
                        <a:t>Industrial</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solidFill>
                      <a:schemeClr val="bg2">
                        <a:lumMod val="10000"/>
                      </a:schemeClr>
                    </a:solidFill>
                  </a:tcPr>
                </a:tc>
                <a:extLst>
                  <a:ext uri="{0D108BD9-81ED-4DB2-BD59-A6C34878D82A}">
                    <a16:rowId xmlns:a16="http://schemas.microsoft.com/office/drawing/2014/main" val="2990153356"/>
                  </a:ext>
                </a:extLst>
              </a:tr>
              <a:tr h="592111">
                <a:tc rowSpan="6">
                  <a:txBody>
                    <a:bodyPr/>
                    <a:lstStyle/>
                    <a:p>
                      <a:pPr algn="ctr"/>
                      <a:r>
                        <a:rPr lang="en-IN" sz="2400" b="1" kern="1200">
                          <a:solidFill>
                            <a:schemeClr val="bg1"/>
                          </a:solidFill>
                          <a:latin typeface="Arial Nova" panose="020B0504020202020204" pitchFamily="34" charset="0"/>
                          <a:ea typeface="+mn-ea"/>
                          <a:cs typeface="+mn-cs"/>
                        </a:rPr>
                        <a:t>Feature</a:t>
                      </a:r>
                      <a:endParaRPr lang="en-IN" sz="2000" b="1" kern="1200">
                        <a:solidFill>
                          <a:schemeClr val="bg1"/>
                        </a:solidFill>
                        <a:latin typeface="Arial Nova" panose="020B0504020202020204" pitchFamily="34" charset="0"/>
                        <a:ea typeface="+mn-ea"/>
                        <a:cs typeface="+mn-cs"/>
                      </a:endParaRP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10000"/>
                      </a:schemeClr>
                    </a:solidFill>
                  </a:tcPr>
                </a:tc>
                <a:tc rowSpan="6">
                  <a:txBody>
                    <a:bodyPr/>
                    <a:lstStyle/>
                    <a:p>
                      <a:pPr algn="ctr"/>
                      <a:r>
                        <a:rPr lang="en-IN" sz="1800" b="1" kern="1200">
                          <a:solidFill>
                            <a:sysClr val="windowText" lastClr="000000"/>
                          </a:solidFill>
                          <a:latin typeface="Arial Nova" panose="020B0504020202020204" pitchFamily="34" charset="0"/>
                          <a:ea typeface="+mn-ea"/>
                          <a:cs typeface="+mn-cs"/>
                        </a:rPr>
                        <a:t>Guest Access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fontAlgn="b" latinLnBrk="0" hangingPunct="1"/>
                      <a:r>
                        <a:rPr lang="en-US" sz="1800" b="1" kern="1200">
                          <a:solidFill>
                            <a:sysClr val="windowText" lastClr="000000"/>
                          </a:solidFill>
                          <a:latin typeface="Arial Nova" panose="020B0504020202020204" pitchFamily="34" charset="0"/>
                          <a:ea typeface="+mn-ea"/>
                          <a:cs typeface="+mn-cs"/>
                        </a:rPr>
                        <a:t>Guest Access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l" fontAlgn="b"/>
                      <a:r>
                        <a:rPr lang="en-US" sz="1800" b="1" kern="1200">
                          <a:solidFill>
                            <a:sysClr val="windowText" lastClr="000000"/>
                          </a:solidFill>
                          <a:latin typeface="Arial Nova" panose="020B0504020202020204" pitchFamily="34" charset="0"/>
                          <a:ea typeface="+mn-ea"/>
                          <a:cs typeface="+mn-cs"/>
                        </a:rPr>
                        <a:t>Guest Access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663841538"/>
                  </a:ext>
                </a:extLst>
              </a:tr>
              <a:tr h="592111">
                <a:tc vMerge="1">
                  <a:txBody>
                    <a:bodyPr/>
                    <a:lstStyle/>
                    <a:p>
                      <a:pPr algn="ctr"/>
                      <a:endParaRPr lang="en-IN" sz="1400" b="1" kern="1200">
                        <a:solidFill>
                          <a:schemeClr val="tx2"/>
                        </a:solidFill>
                        <a:latin typeface="Arial Nova" panose="020B0504020202020204" pitchFamily="34" charset="0"/>
                        <a:ea typeface="+mn-ea"/>
                        <a:cs typeface="+mn-cs"/>
                      </a:endParaRPr>
                    </a:p>
                  </a:txBody>
                  <a:tcPr anchor="ctr"/>
                </a:tc>
                <a:tc vMerge="1">
                  <a:txBody>
                    <a:bodyPr/>
                    <a:lstStyle/>
                    <a:p>
                      <a:pPr algn="ctr"/>
                      <a:endParaRPr lang="en-IN" sz="1400" b="1" kern="1200">
                        <a:solidFill>
                          <a:schemeClr val="tx2"/>
                        </a:solidFill>
                        <a:latin typeface="Arial Nova" panose="020B0504020202020204" pitchFamily="34" charset="0"/>
                        <a:ea typeface="+mn-ea"/>
                        <a:cs typeface="+mn-cs"/>
                      </a:endParaRPr>
                    </a:p>
                  </a:txBody>
                  <a:tcPr anchor="ctr"/>
                </a:tc>
                <a:tc>
                  <a:txBody>
                    <a:bodyPr/>
                    <a:lstStyle/>
                    <a:p>
                      <a:pPr marL="0" algn="l" defTabSz="914400" rtl="0" eaLnBrk="1" fontAlgn="b" latinLnBrk="0" hangingPunct="1"/>
                      <a:r>
                        <a:rPr lang="en-US" sz="1800" b="1" kern="1200">
                          <a:solidFill>
                            <a:sysClr val="windowText" lastClr="000000"/>
                          </a:solidFill>
                          <a:latin typeface="Arial Nova" panose="020B0504020202020204" pitchFamily="34" charset="0"/>
                          <a:ea typeface="+mn-ea"/>
                          <a:cs typeface="+mn-cs"/>
                        </a:rPr>
                        <a:t>AD Integration</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75000"/>
                      </a:schemeClr>
                    </a:solidFill>
                  </a:tcPr>
                </a:tc>
                <a:tc>
                  <a:txBody>
                    <a:bodyPr/>
                    <a:lstStyle/>
                    <a:p>
                      <a:pPr algn="l" fontAlgn="b"/>
                      <a:r>
                        <a:rPr lang="en-US" sz="1800" b="1" kern="1200">
                          <a:solidFill>
                            <a:sysClr val="windowText" lastClr="000000"/>
                          </a:solidFill>
                          <a:latin typeface="Arial Nova" panose="020B0504020202020204" pitchFamily="34" charset="0"/>
                          <a:ea typeface="+mn-ea"/>
                          <a:cs typeface="+mn-cs"/>
                        </a:rPr>
                        <a:t>AD Integration / BYOD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1944643773"/>
                  </a:ext>
                </a:extLst>
              </a:tr>
              <a:tr h="592111">
                <a:tc vMerge="1">
                  <a:txBody>
                    <a:bodyPr/>
                    <a:lstStyle/>
                    <a:p>
                      <a:pPr algn="ctr"/>
                      <a:endParaRPr lang="en-IN" sz="1400" b="1" kern="1200">
                        <a:solidFill>
                          <a:schemeClr val="tx2"/>
                        </a:solidFill>
                        <a:latin typeface="Arial Nova" panose="020B0504020202020204" pitchFamily="34" charset="0"/>
                        <a:ea typeface="+mn-ea"/>
                        <a:cs typeface="+mn-cs"/>
                      </a:endParaRPr>
                    </a:p>
                  </a:txBody>
                  <a:tcPr anchor="ctr"/>
                </a:tc>
                <a:tc vMerge="1">
                  <a:txBody>
                    <a:bodyPr/>
                    <a:lstStyle/>
                    <a:p>
                      <a:pPr algn="ctr"/>
                      <a:endParaRPr lang="en-IN" sz="1400" b="1" kern="1200">
                        <a:solidFill>
                          <a:schemeClr val="tx2"/>
                        </a:solidFill>
                        <a:latin typeface="Arial Nova" panose="020B0504020202020204" pitchFamily="34" charset="0"/>
                        <a:ea typeface="+mn-ea"/>
                        <a:cs typeface="+mn-cs"/>
                      </a:endParaRPr>
                    </a:p>
                  </a:txBody>
                  <a:tcPr anchor="ctr"/>
                </a:tc>
                <a:tc>
                  <a:txBody>
                    <a:bodyPr/>
                    <a:lstStyle/>
                    <a:p>
                      <a:pPr marL="0" algn="l" defTabSz="914400" rtl="0" eaLnBrk="1" fontAlgn="b" latinLnBrk="0" hangingPunct="1"/>
                      <a:r>
                        <a:rPr lang="en-US" sz="1800" b="1" kern="1200">
                          <a:solidFill>
                            <a:sysClr val="windowText" lastClr="000000"/>
                          </a:solidFill>
                          <a:latin typeface="Arial Nova" panose="020B0504020202020204" pitchFamily="34" charset="0"/>
                          <a:ea typeface="+mn-ea"/>
                          <a:cs typeface="+mn-cs"/>
                        </a:rPr>
                        <a:t>BYOD</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800" b="1" kern="1200">
                          <a:solidFill>
                            <a:sysClr val="windowText" lastClr="000000"/>
                          </a:solidFill>
                          <a:latin typeface="Arial Nova" panose="020B0504020202020204" pitchFamily="34" charset="0"/>
                          <a:ea typeface="+mn-ea"/>
                          <a:cs typeface="+mn-cs"/>
                        </a:rPr>
                        <a:t>Policy Enforcement / Advance Security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855927067"/>
                  </a:ext>
                </a:extLst>
              </a:tr>
              <a:tr h="592111">
                <a:tc vMerge="1">
                  <a:txBody>
                    <a:bodyPr/>
                    <a:lstStyle/>
                    <a:p>
                      <a:pPr algn="ctr"/>
                      <a:endParaRPr lang="en-IN" sz="1400" b="1" kern="1200">
                        <a:solidFill>
                          <a:schemeClr val="tx2"/>
                        </a:solidFill>
                        <a:latin typeface="Arial Nova" panose="020B0504020202020204" pitchFamily="34" charset="0"/>
                        <a:ea typeface="+mn-ea"/>
                        <a:cs typeface="+mn-cs"/>
                      </a:endParaRPr>
                    </a:p>
                  </a:txBody>
                  <a:tcPr anchor="ctr"/>
                </a:tc>
                <a:tc vMerge="1">
                  <a:txBody>
                    <a:bodyPr/>
                    <a:lstStyle/>
                    <a:p>
                      <a:pPr algn="ctr"/>
                      <a:endParaRPr lang="en-IN" sz="1400" b="1" kern="1200">
                        <a:solidFill>
                          <a:schemeClr val="tx2"/>
                        </a:solidFill>
                        <a:latin typeface="Arial Nova" panose="020B0504020202020204" pitchFamily="34" charset="0"/>
                        <a:ea typeface="+mn-ea"/>
                        <a:cs typeface="+mn-cs"/>
                      </a:endParaRPr>
                    </a:p>
                  </a:txBody>
                  <a:tcPr anchor="ctr"/>
                </a:tc>
                <a:tc>
                  <a:txBody>
                    <a:bodyPr/>
                    <a:lstStyle/>
                    <a:p>
                      <a:pPr marL="0" algn="l" defTabSz="914400" rtl="0" eaLnBrk="1" fontAlgn="b" latinLnBrk="0" hangingPunct="1"/>
                      <a:r>
                        <a:rPr lang="en-US" sz="1800" b="1" kern="1200">
                          <a:solidFill>
                            <a:sysClr val="windowText" lastClr="000000"/>
                          </a:solidFill>
                          <a:latin typeface="Arial Nova" panose="020B0504020202020204" pitchFamily="34" charset="0"/>
                          <a:ea typeface="+mn-ea"/>
                          <a:cs typeface="+mn-cs"/>
                        </a:rPr>
                        <a:t>Policy Enforcement</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75000"/>
                      </a:schemeClr>
                    </a:solidFill>
                  </a:tcPr>
                </a:tc>
                <a:tc>
                  <a:txBody>
                    <a:bodyPr/>
                    <a:lstStyle/>
                    <a:p>
                      <a:pPr algn="l" fontAlgn="b"/>
                      <a:r>
                        <a:rPr lang="en-US" sz="1800" b="1" kern="1200">
                          <a:solidFill>
                            <a:sysClr val="windowText" lastClr="000000"/>
                          </a:solidFill>
                          <a:latin typeface="Arial Nova" panose="020B0504020202020204" pitchFamily="34" charset="0"/>
                          <a:ea typeface="+mn-ea"/>
                          <a:cs typeface="+mn-cs"/>
                        </a:rPr>
                        <a:t>Custom Web Pages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451774682"/>
                  </a:ext>
                </a:extLst>
              </a:tr>
              <a:tr h="592111">
                <a:tc vMerge="1">
                  <a:txBody>
                    <a:bodyPr/>
                    <a:lstStyle/>
                    <a:p>
                      <a:pPr algn="ctr"/>
                      <a:endParaRPr lang="en-IN" sz="1400" b="1" kern="1200">
                        <a:solidFill>
                          <a:schemeClr val="tx2"/>
                        </a:solidFill>
                        <a:latin typeface="Arial Nova" panose="020B0504020202020204" pitchFamily="34" charset="0"/>
                        <a:ea typeface="+mn-ea"/>
                        <a:cs typeface="+mn-cs"/>
                      </a:endParaRPr>
                    </a:p>
                  </a:txBody>
                  <a:tcPr anchor="ctr"/>
                </a:tc>
                <a:tc vMerge="1">
                  <a:txBody>
                    <a:bodyPr/>
                    <a:lstStyle/>
                    <a:p>
                      <a:pPr algn="ctr"/>
                      <a:endParaRPr lang="en-IN" sz="1400" b="1" kern="1200">
                        <a:solidFill>
                          <a:schemeClr val="tx2"/>
                        </a:solidFill>
                        <a:latin typeface="Arial Nova" panose="020B0504020202020204" pitchFamily="34" charset="0"/>
                        <a:ea typeface="+mn-ea"/>
                        <a:cs typeface="+mn-cs"/>
                      </a:endParaRPr>
                    </a:p>
                  </a:txBody>
                  <a:tcPr anchor="ctr"/>
                </a:tc>
                <a:tc>
                  <a:txBody>
                    <a:bodyPr/>
                    <a:lstStyle/>
                    <a:p>
                      <a:pPr marL="0" algn="l" defTabSz="914400" rtl="0" eaLnBrk="1" fontAlgn="b" latinLnBrk="0" hangingPunct="1"/>
                      <a:r>
                        <a:rPr lang="en-US" sz="1800" b="1" kern="1200">
                          <a:solidFill>
                            <a:sysClr val="windowText" lastClr="000000"/>
                          </a:solidFill>
                          <a:latin typeface="Arial Nova" panose="020B0504020202020204" pitchFamily="34" charset="0"/>
                          <a:ea typeface="+mn-ea"/>
                          <a:cs typeface="+mn-cs"/>
                        </a:rPr>
                        <a:t>Custom Web Pages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1800" b="1" kern="1200">
                          <a:solidFill>
                            <a:sysClr val="windowText" lastClr="000000"/>
                          </a:solidFill>
                          <a:latin typeface="Arial Nova" panose="020B0504020202020204" pitchFamily="34" charset="0"/>
                          <a:ea typeface="+mn-ea"/>
                          <a:cs typeface="+mn-cs"/>
                        </a:rPr>
                        <a:t>Outdoor APs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710896375"/>
                  </a:ext>
                </a:extLst>
              </a:tr>
              <a:tr h="592111">
                <a:tc vMerge="1">
                  <a:txBody>
                    <a:bodyPr/>
                    <a:lstStyle/>
                    <a:p>
                      <a:pPr algn="ctr"/>
                      <a:endParaRPr lang="en-IN" sz="1400" b="1" kern="1200">
                        <a:solidFill>
                          <a:schemeClr val="tx2"/>
                        </a:solidFill>
                        <a:latin typeface="Arial Nova" panose="020B0504020202020204" pitchFamily="34" charset="0"/>
                        <a:ea typeface="+mn-ea"/>
                        <a:cs typeface="+mn-cs"/>
                      </a:endParaRPr>
                    </a:p>
                  </a:txBody>
                  <a:tcPr anchor="ctr"/>
                </a:tc>
                <a:tc vMerge="1">
                  <a:txBody>
                    <a:bodyPr/>
                    <a:lstStyle/>
                    <a:p>
                      <a:pPr algn="ctr"/>
                      <a:endParaRPr lang="en-IN" sz="1400" b="1" kern="1200">
                        <a:solidFill>
                          <a:schemeClr val="tx2"/>
                        </a:solidFill>
                        <a:latin typeface="Arial Nova" panose="020B0504020202020204" pitchFamily="34" charset="0"/>
                        <a:ea typeface="+mn-ea"/>
                        <a:cs typeface="+mn-cs"/>
                      </a:endParaRPr>
                    </a:p>
                  </a:txBody>
                  <a:tcPr anchor="ctr"/>
                </a:tc>
                <a:tc>
                  <a:txBody>
                    <a:bodyPr/>
                    <a:lstStyle/>
                    <a:p>
                      <a:pPr marL="0" algn="l" defTabSz="914400" rtl="0" eaLnBrk="1" fontAlgn="b" latinLnBrk="0" hangingPunct="1"/>
                      <a:r>
                        <a:rPr lang="en-US" sz="1800" b="1" kern="1200">
                          <a:solidFill>
                            <a:sysClr val="windowText" lastClr="000000"/>
                          </a:solidFill>
                          <a:latin typeface="Arial Nova" panose="020B0504020202020204" pitchFamily="34" charset="0"/>
                          <a:ea typeface="+mn-ea"/>
                          <a:cs typeface="+mn-cs"/>
                        </a:rPr>
                        <a:t>Advance Security</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75000"/>
                      </a:schemeClr>
                    </a:solidFill>
                  </a:tcPr>
                </a:tc>
                <a:tc>
                  <a:txBody>
                    <a:bodyPr/>
                    <a:lstStyle/>
                    <a:p>
                      <a:pPr algn="l" fontAlgn="b"/>
                      <a:r>
                        <a:rPr lang="en-US" sz="1800" b="1" kern="1200">
                          <a:solidFill>
                            <a:sysClr val="windowText" lastClr="000000"/>
                          </a:solidFill>
                          <a:latin typeface="Arial Nova" panose="020B0504020202020204" pitchFamily="34" charset="0"/>
                          <a:ea typeface="+mn-ea"/>
                          <a:cs typeface="+mn-cs"/>
                        </a:rPr>
                        <a:t>Location Based Services</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2">
                        <a:lumMod val="75000"/>
                      </a:schemeClr>
                    </a:solidFill>
                  </a:tcPr>
                </a:tc>
                <a:extLst>
                  <a:ext uri="{0D108BD9-81ED-4DB2-BD59-A6C34878D82A}">
                    <a16:rowId xmlns:a16="http://schemas.microsoft.com/office/drawing/2014/main" val="3558915340"/>
                  </a:ext>
                </a:extLst>
              </a:tr>
            </a:tbl>
          </a:graphicData>
        </a:graphic>
      </p:graphicFrame>
    </p:spTree>
    <p:extLst>
      <p:ext uri="{BB962C8B-B14F-4D97-AF65-F5344CB8AC3E}">
        <p14:creationId xmlns:p14="http://schemas.microsoft.com/office/powerpoint/2010/main" val="3174255600"/>
      </p:ext>
    </p:extLst>
  </p:cSld>
  <p:clrMapOvr>
    <a:masterClrMapping/>
  </p:clrMapOvr>
  <p:transition spd="slow">
    <p:push dir="u"/>
  </p:transition>
</p:sld>
</file>

<file path=ppt/theme/theme1.xml><?xml version="1.0" encoding="utf-8"?>
<a:theme xmlns:a="http://schemas.openxmlformats.org/drawingml/2006/main" name="1_Sify New Theme">
  <a:themeElements>
    <a:clrScheme name="Sify new theme">
      <a:dk1>
        <a:sysClr val="windowText" lastClr="000000"/>
      </a:dk1>
      <a:lt1>
        <a:sysClr val="window" lastClr="FFFFFF"/>
      </a:lt1>
      <a:dk2>
        <a:srgbClr val="1F497D"/>
      </a:dk2>
      <a:lt2>
        <a:srgbClr val="EEECE1"/>
      </a:lt2>
      <a:accent1>
        <a:srgbClr val="95B3D7"/>
      </a:accent1>
      <a:accent2>
        <a:srgbClr val="D99694"/>
      </a:accent2>
      <a:accent3>
        <a:srgbClr val="C3D69B"/>
      </a:accent3>
      <a:accent4>
        <a:srgbClr val="B2A2C7"/>
      </a:accent4>
      <a:accent5>
        <a:srgbClr val="92CDDC"/>
      </a:accent5>
      <a:accent6>
        <a:srgbClr val="FAC08F"/>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4_Sify Theme Nov2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11.xml><?xml version="1.0" encoding="utf-8"?>
<a:theme xmlns:a="http://schemas.openxmlformats.org/drawingml/2006/main" name="3_Sify New Theme">
  <a:themeElements>
    <a:clrScheme name="Sify new theme">
      <a:dk1>
        <a:sysClr val="windowText" lastClr="000000"/>
      </a:dk1>
      <a:lt1>
        <a:sysClr val="window" lastClr="FFFFFF"/>
      </a:lt1>
      <a:dk2>
        <a:srgbClr val="1F497D"/>
      </a:dk2>
      <a:lt2>
        <a:srgbClr val="EEECE1"/>
      </a:lt2>
      <a:accent1>
        <a:srgbClr val="95B3D7"/>
      </a:accent1>
      <a:accent2>
        <a:srgbClr val="D99694"/>
      </a:accent2>
      <a:accent3>
        <a:srgbClr val="C3D69B"/>
      </a:accent3>
      <a:accent4>
        <a:srgbClr val="B2A2C7"/>
      </a:accent4>
      <a:accent5>
        <a:srgbClr val="92CDDC"/>
      </a:accent5>
      <a:accent6>
        <a:srgbClr val="FAC08F"/>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LIC_PPT" id="{5BCB7AF8-A68C-4F0B-A98B-16B994C04145}" vid="{8F76B1DD-64C6-42DF-ACEF-D244B4AFD48D}"/>
    </a:ext>
  </a:extLst>
</a:theme>
</file>

<file path=ppt/theme/theme12.xml><?xml version="1.0" encoding="utf-8"?>
<a:theme xmlns:a="http://schemas.openxmlformats.org/drawingml/2006/main" name="5_Sify Theme Nov2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13.xml><?xml version="1.0" encoding="utf-8"?>
<a:theme xmlns:a="http://schemas.openxmlformats.org/drawingml/2006/main" name="4_Sify New Theme">
  <a:themeElements>
    <a:clrScheme name="Sify new theme">
      <a:dk1>
        <a:sysClr val="windowText" lastClr="000000"/>
      </a:dk1>
      <a:lt1>
        <a:sysClr val="window" lastClr="FFFFFF"/>
      </a:lt1>
      <a:dk2>
        <a:srgbClr val="1F497D"/>
      </a:dk2>
      <a:lt2>
        <a:srgbClr val="EEECE1"/>
      </a:lt2>
      <a:accent1>
        <a:srgbClr val="95B3D7"/>
      </a:accent1>
      <a:accent2>
        <a:srgbClr val="D99694"/>
      </a:accent2>
      <a:accent3>
        <a:srgbClr val="C3D69B"/>
      </a:accent3>
      <a:accent4>
        <a:srgbClr val="B2A2C7"/>
      </a:accent4>
      <a:accent5>
        <a:srgbClr val="92CDDC"/>
      </a:accent5>
      <a:accent6>
        <a:srgbClr val="FAC08F"/>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Sify Theme 11102018">
  <a:themeElements>
    <a:clrScheme name="Sify new theme">
      <a:dk1>
        <a:sysClr val="windowText" lastClr="000000"/>
      </a:dk1>
      <a:lt1>
        <a:sysClr val="window" lastClr="FFFFFF"/>
      </a:lt1>
      <a:dk2>
        <a:srgbClr val="1F497D"/>
      </a:dk2>
      <a:lt2>
        <a:srgbClr val="EEECE1"/>
      </a:lt2>
      <a:accent1>
        <a:srgbClr val="95B3D7"/>
      </a:accent1>
      <a:accent2>
        <a:srgbClr val="D99694"/>
      </a:accent2>
      <a:accent3>
        <a:srgbClr val="C3D69B"/>
      </a:accent3>
      <a:accent4>
        <a:srgbClr val="B2A2C7"/>
      </a:accent4>
      <a:accent5>
        <a:srgbClr val="92CDDC"/>
      </a:accent5>
      <a:accent6>
        <a:srgbClr val="FAC08F"/>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15.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fy New Theme">
  <a:themeElements>
    <a:clrScheme name="Sify new theme">
      <a:dk1>
        <a:sysClr val="windowText" lastClr="000000"/>
      </a:dk1>
      <a:lt1>
        <a:sysClr val="window" lastClr="FFFFFF"/>
      </a:lt1>
      <a:dk2>
        <a:srgbClr val="1F497D"/>
      </a:dk2>
      <a:lt2>
        <a:srgbClr val="EEECE1"/>
      </a:lt2>
      <a:accent1>
        <a:srgbClr val="95B3D7"/>
      </a:accent1>
      <a:accent2>
        <a:srgbClr val="D99694"/>
      </a:accent2>
      <a:accent3>
        <a:srgbClr val="C3D69B"/>
      </a:accent3>
      <a:accent4>
        <a:srgbClr val="B2A2C7"/>
      </a:accent4>
      <a:accent5>
        <a:srgbClr val="92CDDC"/>
      </a:accent5>
      <a:accent6>
        <a:srgbClr val="FAC08F"/>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_" id="{3ABE66E9-EAC3-49D9-B687-2E58DC9B0D92}" vid="{73A6C79C-FD6C-4D61-93FC-3B0256B9C1B2}"/>
    </a:ext>
  </a:extLst>
</a:theme>
</file>

<file path=ppt/theme/theme3.xml><?xml version="1.0" encoding="utf-8"?>
<a:theme xmlns:a="http://schemas.openxmlformats.org/drawingml/2006/main" name="Sify Theme 11102018">
  <a:themeElements>
    <a:clrScheme name="Sify new theme">
      <a:dk1>
        <a:sysClr val="windowText" lastClr="000000"/>
      </a:dk1>
      <a:lt1>
        <a:sysClr val="window" lastClr="FFFFFF"/>
      </a:lt1>
      <a:dk2>
        <a:srgbClr val="1F497D"/>
      </a:dk2>
      <a:lt2>
        <a:srgbClr val="EEECE1"/>
      </a:lt2>
      <a:accent1>
        <a:srgbClr val="95B3D7"/>
      </a:accent1>
      <a:accent2>
        <a:srgbClr val="D99694"/>
      </a:accent2>
      <a:accent3>
        <a:srgbClr val="C3D69B"/>
      </a:accent3>
      <a:accent4>
        <a:srgbClr val="B2A2C7"/>
      </a:accent4>
      <a:accent5>
        <a:srgbClr val="92CDDC"/>
      </a:accent5>
      <a:accent6>
        <a:srgbClr val="FAC08F"/>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4.xml><?xml version="1.0" encoding="utf-8"?>
<a:theme xmlns:a="http://schemas.openxmlformats.org/drawingml/2006/main" name="10_Default Slide">
  <a:themeElements>
    <a:clrScheme name="7_Default Slide 13">
      <a:dk1>
        <a:srgbClr val="606A74"/>
      </a:dk1>
      <a:lt1>
        <a:srgbClr val="FFFFFF"/>
      </a:lt1>
      <a:dk2>
        <a:srgbClr val="BAD300"/>
      </a:dk2>
      <a:lt2>
        <a:srgbClr val="4E555B"/>
      </a:lt2>
      <a:accent1>
        <a:srgbClr val="ECFF59"/>
      </a:accent1>
      <a:accent2>
        <a:srgbClr val="BAD300"/>
      </a:accent2>
      <a:accent3>
        <a:srgbClr val="FFFFFF"/>
      </a:accent3>
      <a:accent4>
        <a:srgbClr val="515962"/>
      </a:accent4>
      <a:accent5>
        <a:srgbClr val="F4FFB5"/>
      </a:accent5>
      <a:accent6>
        <a:srgbClr val="A8BF00"/>
      </a:accent6>
      <a:hlink>
        <a:srgbClr val="718000"/>
      </a:hlink>
      <a:folHlink>
        <a:srgbClr val="4F5900"/>
      </a:folHlink>
    </a:clrScheme>
    <a:fontScheme name="7_Default Slide">
      <a:majorFont>
        <a:latin typeface="TheSansOffice"/>
        <a:ea typeface=""/>
        <a:cs typeface=""/>
      </a:majorFont>
      <a:minorFont>
        <a:latin typeface="TheSansOffi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IN" sz="1800" b="0" i="0" u="none" strike="noStrike" cap="none" normalizeH="0" baseline="0" smtClean="0">
            <a:ln>
              <a:noFill/>
            </a:ln>
            <a:solidFill>
              <a:schemeClr val="tx1"/>
            </a:solidFill>
            <a:effectLst/>
            <a:latin typeface="TheSansOffice"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Tx/>
          <a:buSzTx/>
          <a:buFontTx/>
          <a:buChar char="•"/>
          <a:tabLst/>
          <a:defRPr kumimoji="0" lang="en-IN" sz="1800" b="0" i="0" u="none" strike="noStrike" cap="none" normalizeH="0" baseline="0" smtClean="0">
            <a:ln>
              <a:noFill/>
            </a:ln>
            <a:solidFill>
              <a:schemeClr val="tx1"/>
            </a:solidFill>
            <a:effectLst/>
            <a:latin typeface="TheSansOffice" pitchFamily="34" charset="0"/>
          </a:defRPr>
        </a:defPPr>
      </a:lstStyle>
    </a:lnDef>
  </a:objectDefaults>
  <a:extraClrSchemeLst>
    <a:extraClrScheme>
      <a:clrScheme name="7_Default Sli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7_Default Sli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7_Default Sli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7_Default Sli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7_Default Sli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7_Default Sli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7_Default Slid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7_Default Sli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7_Default Sli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7_Default Sli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7_Default Sli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7_Default Sli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7_Default Slide 13">
        <a:dk1>
          <a:srgbClr val="606A74"/>
        </a:dk1>
        <a:lt1>
          <a:srgbClr val="FFFFFF"/>
        </a:lt1>
        <a:dk2>
          <a:srgbClr val="BAD300"/>
        </a:dk2>
        <a:lt2>
          <a:srgbClr val="4E555B"/>
        </a:lt2>
        <a:accent1>
          <a:srgbClr val="ECFF59"/>
        </a:accent1>
        <a:accent2>
          <a:srgbClr val="BAD300"/>
        </a:accent2>
        <a:accent3>
          <a:srgbClr val="FFFFFF"/>
        </a:accent3>
        <a:accent4>
          <a:srgbClr val="515962"/>
        </a:accent4>
        <a:accent5>
          <a:srgbClr val="F4FFB5"/>
        </a:accent5>
        <a:accent6>
          <a:srgbClr val="A8BF00"/>
        </a:accent6>
        <a:hlink>
          <a:srgbClr val="718000"/>
        </a:hlink>
        <a:folHlink>
          <a:srgbClr val="4F59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Sify New Theme">
  <a:themeElements>
    <a:clrScheme name="Sify new theme">
      <a:dk1>
        <a:sysClr val="windowText" lastClr="000000"/>
      </a:dk1>
      <a:lt1>
        <a:sysClr val="window" lastClr="FFFFFF"/>
      </a:lt1>
      <a:dk2>
        <a:srgbClr val="1F497D"/>
      </a:dk2>
      <a:lt2>
        <a:srgbClr val="EEECE1"/>
      </a:lt2>
      <a:accent1>
        <a:srgbClr val="95B3D7"/>
      </a:accent1>
      <a:accent2>
        <a:srgbClr val="D99694"/>
      </a:accent2>
      <a:accent3>
        <a:srgbClr val="C3D69B"/>
      </a:accent3>
      <a:accent4>
        <a:srgbClr val="B2A2C7"/>
      </a:accent4>
      <a:accent5>
        <a:srgbClr val="92CDDC"/>
      </a:accent5>
      <a:accent6>
        <a:srgbClr val="FAC08F"/>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mplate_" id="{3ABE66E9-EAC3-49D9-B687-2E58DC9B0D92}" vid="{73A6C79C-FD6C-4D61-93FC-3B0256B9C1B2}"/>
    </a:ext>
  </a:extLst>
</a:theme>
</file>

<file path=ppt/theme/theme6.xml><?xml version="1.0" encoding="utf-8"?>
<a:theme xmlns:a="http://schemas.openxmlformats.org/drawingml/2006/main" name="Sify Theme Nov2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7.xml><?xml version="1.0" encoding="utf-8"?>
<a:theme xmlns:a="http://schemas.openxmlformats.org/drawingml/2006/main" name="1_Sify Theme Nov2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8.xml><?xml version="1.0" encoding="utf-8"?>
<a:theme xmlns:a="http://schemas.openxmlformats.org/drawingml/2006/main" name="2_Sify Theme Nov2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ppt/theme/theme9.xml><?xml version="1.0" encoding="utf-8"?>
<a:theme xmlns:a="http://schemas.openxmlformats.org/drawingml/2006/main" name="3_Sify Theme Nov20">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ify New Theme">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Sify Theme 11102018" id="{5D34ADB0-9B4B-4AC9-89EB-6B867DA4F5E7}" vid="{13943DAD-321F-49F1-803A-50B168C71F3D}"/>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4499AD8BA63924692DA443767D49F52" ma:contentTypeVersion="22" ma:contentTypeDescription="Create a new document." ma:contentTypeScope="" ma:versionID="4665f7074d3c2e7f3e14808e8efd724f">
  <xsd:schema xmlns:xsd="http://www.w3.org/2001/XMLSchema" xmlns:xs="http://www.w3.org/2001/XMLSchema" xmlns:p="http://schemas.microsoft.com/office/2006/metadata/properties" xmlns:ns2="a9737608-6411-43df-b6f7-623960834065" xmlns:ns3="f88915e0-1670-401d-a4a3-4cd49bc9dada" xmlns:ns4="a34cfb6f-27f8-4094-9ca9-c60d4da75307" xmlns:ns6="19fbf001-7c56-4287-9c67-21e757b4767a" targetNamespace="http://schemas.microsoft.com/office/2006/metadata/properties" ma:root="true" ma:fieldsID="ef1e91a6579072d4d485de2e0badc096" ns2:_="" ns3:_="" ns4:_="" ns6:_="">
    <xsd:import namespace="a9737608-6411-43df-b6f7-623960834065"/>
    <xsd:import namespace="f88915e0-1670-401d-a4a3-4cd49bc9dada"/>
    <xsd:import namespace="a34cfb6f-27f8-4094-9ca9-c60d4da75307"/>
    <xsd:import namespace="19fbf001-7c56-4287-9c67-21e757b4767a"/>
    <xsd:element name="properties">
      <xsd:complexType>
        <xsd:sequence>
          <xsd:element name="documentManagement">
            <xsd:complexType>
              <xsd:all>
                <xsd:element ref="ns2:Produce_x0020_Name_x003a_"/>
                <xsd:element ref="ns2:Document_x0020_Category"/>
                <xsd:element ref="ns2:Notes_x003a_"/>
                <xsd:element ref="ns2:Key_x0020_Words_x003a_"/>
                <xsd:element ref="ns3:SharedWithUsers" minOccurs="0"/>
                <xsd:element ref="ns4:SharingHintHash" minOccurs="0"/>
                <xsd:element ref="ns3:SharedWithDetails" minOccurs="0"/>
                <xsd:element ref="ns2:MediaServiceMetadata" minOccurs="0"/>
                <xsd:element ref="ns2:MediaServiceFastMetadata" minOccurs="0"/>
                <xsd:element ref="ns2:MediaServiceAutoKeyPoints" minOccurs="0"/>
                <xsd:element ref="ns2:MediaServiceKeyPoints" minOccurs="0"/>
                <xsd:element ref="ns2:MediaServiceSearchProperties" minOccurs="0"/>
                <xsd:element ref="ns2:MediaServiceObjectDetectorVersions" minOccurs="0"/>
                <xsd:element ref="ns2:lcf76f155ced4ddcb4097134ff3c332f" minOccurs="0"/>
                <xsd:element ref="ns6:TaxCatchAll" minOccurs="0"/>
                <xsd:element ref="ns2:MediaServiceDateTaken" minOccurs="0"/>
                <xsd:element ref="ns2:MediaServiceOCR"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9737608-6411-43df-b6f7-623960834065" elementFormDefault="qualified">
    <xsd:import namespace="http://schemas.microsoft.com/office/2006/documentManagement/types"/>
    <xsd:import namespace="http://schemas.microsoft.com/office/infopath/2007/PartnerControls"/>
    <xsd:element name="Produce_x0020_Name_x003a_" ma:index="8" ma:displayName="Product Name:" ma:internalName="Produce_x0020_Name_x003a_">
      <xsd:simpleType>
        <xsd:restriction base="dms:Text">
          <xsd:maxLength value="255"/>
        </xsd:restriction>
      </xsd:simpleType>
    </xsd:element>
    <xsd:element name="Document_x0020_Category" ma:index="9" ma:displayName="Document Category" ma:default="Client: Overview presentation" ma:format="Dropdown" ma:internalName="Document_x0020_Category">
      <xsd:simpleType>
        <xsd:restriction base="dms:Choice">
          <xsd:enumeration value="Client: Overview presentation"/>
          <xsd:enumeration value="Client: Product Brochure"/>
          <xsd:enumeration value="Client: Case study"/>
          <xsd:enumeration value="Internal: Sales Guide"/>
          <xsd:enumeration value="Internal: SFA Checklist"/>
          <xsd:enumeration value="Internal: Pricing Mechanism"/>
          <xsd:enumeration value="Internal: Elevator pitch"/>
          <xsd:enumeration value="Internal: Sample proposal"/>
          <xsd:enumeration value="Internal: Proposal template"/>
          <xsd:enumeration value="Internal: Sample Task and Outcome Plan"/>
          <xsd:enumeration value="Internal: FAQ"/>
          <xsd:enumeration value="Internal: Deliverable templates (for different phases of the project)"/>
          <xsd:enumeration value="Internal: Scope of Work Delivery Checklist for SFA"/>
        </xsd:restriction>
      </xsd:simpleType>
    </xsd:element>
    <xsd:element name="Notes_x003a_" ma:index="10" ma:displayName="Notes:" ma:internalName="Notes_x003a_">
      <xsd:simpleType>
        <xsd:restriction base="dms:Note">
          <xsd:maxLength value="255"/>
        </xsd:restriction>
      </xsd:simpleType>
    </xsd:element>
    <xsd:element name="Key_x0020_Words_x003a_" ma:index="11" ma:displayName="Key Words:" ma:internalName="Key_x0020_Words_x003a_">
      <xsd:simpleType>
        <xsd:restriction base="dms:Text">
          <xsd:maxLength value="255"/>
        </xsd:restriction>
      </xsd:simpleType>
    </xsd:element>
    <xsd:element name="MediaServiceMetadata" ma:index="16" nillable="true" ma:displayName="MediaServiceMetadata" ma:hidden="true" ma:internalName="MediaServiceMetadata" ma:readOnly="true">
      <xsd:simpleType>
        <xsd:restriction base="dms:Note"/>
      </xsd:simpleType>
    </xsd:element>
    <xsd:element name="MediaServiceFastMetadata" ma:index="17" nillable="true" ma:displayName="MediaServiceFastMetadata" ma:hidden="true" ma:internalName="MediaServiceFastMetadata" ma:readOnly="true">
      <xsd:simpleType>
        <xsd:restriction base="dms:Note"/>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ServiceSearchProperties" ma:index="20" nillable="true" ma:displayName="MediaServiceSearchProperties" ma:hidden="true" ma:internalName="MediaServiceSearchProperties" ma:readOnly="true">
      <xsd:simpleType>
        <xsd:restriction base="dms:Note"/>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05225ff6-d8db-4da8-8d9c-1f925f835688" ma:termSetId="09814cd3-568e-fe90-9814-8d621ff8fb84" ma:anchorId="fba54fb3-c3e1-fe81-a776-ca4b69148c4d" ma:open="true" ma:isKeyword="false">
      <xsd:complexType>
        <xsd:sequence>
          <xsd:element ref="pc:Terms" minOccurs="0" maxOccurs="1"/>
        </xsd:sequence>
      </xsd:complexType>
    </xsd:element>
    <xsd:element name="MediaServiceDateTaken" ma:index="25" nillable="true" ma:displayName="MediaServiceDateTaken" ma:hidden="true" ma:indexed="true" ma:internalName="MediaServiceDateTaken" ma:readOnly="true">
      <xsd:simpleType>
        <xsd:restriction base="dms:Text"/>
      </xsd:simpleType>
    </xsd:element>
    <xsd:element name="MediaServiceOCR" ma:index="26" nillable="true" ma:displayName="Extracted Text" ma:internalName="MediaServiceOCR" ma:readOnly="true">
      <xsd:simpleType>
        <xsd:restriction base="dms:Note">
          <xsd:maxLength value="255"/>
        </xsd:restriction>
      </xsd:simpleType>
    </xsd:element>
    <xsd:element name="MediaServiceGenerationTime" ma:index="27" nillable="true" ma:displayName="MediaServiceGenerationTime" ma:hidden="true" ma:internalName="MediaServiceGenerationTime" ma:readOnly="true">
      <xsd:simpleType>
        <xsd:restriction base="dms:Text"/>
      </xsd:simpleType>
    </xsd:element>
    <xsd:element name="MediaServiceEventHashCode" ma:index="28" nillable="true" ma:displayName="MediaServiceEventHashCode" ma:hidden="true" ma:internalName="MediaServiceEventHashCode" ma:readOnly="true">
      <xsd:simpleType>
        <xsd:restriction base="dms:Text"/>
      </xsd:simpleType>
    </xsd:element>
    <xsd:element name="MediaLengthInSeconds" ma:index="2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f88915e0-1670-401d-a4a3-4cd49bc9dada"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descrip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34cfb6f-27f8-4094-9ca9-c60d4da75307" elementFormDefault="qualified">
    <xsd:import namespace="http://schemas.microsoft.com/office/2006/documentManagement/types"/>
    <xsd:import namespace="http://schemas.microsoft.com/office/infopath/2007/PartnerControls"/>
    <xsd:element name="SharingHintHash" ma:index="13" nillable="true" ma:displayName="Sharing Hint Hash"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9fbf001-7c56-4287-9c67-21e757b4767a" elementFormDefault="qualified">
    <xsd:import namespace="http://schemas.microsoft.com/office/2006/documentManagement/types"/>
    <xsd:import namespace="http://schemas.microsoft.com/office/infopath/2007/PartnerControls"/>
    <xsd:element name="TaxCatchAll" ma:index="24" nillable="true" ma:displayName="Taxonomy Catch All Column" ma:hidden="true" ma:list="{6879f881-150c-4e5b-a230-653b5cc4ab9b}" ma:internalName="TaxCatchAll" ma:showField="CatchAllData" ma:web="f88915e0-1670-401d-a4a3-4cd49bc9dad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roduce_x0020_Name_x003a_ xmlns="a9737608-6411-43df-b6f7-623960834065">Edge Connect</Produce_x0020_Name_x003a_>
    <Key_x0020_Words_x003a_ xmlns="a9737608-6411-43df-b6f7-623960834065">Edge Connect Customer PPT</Key_x0020_Words_x003a_>
    <Notes_x003a_ xmlns="a9737608-6411-43df-b6f7-623960834065">Edge Connect Customer PPT</Notes_x003a_>
    <Document_x0020_Category xmlns="a9737608-6411-43df-b6f7-623960834065">Client: Overview presentation</Document_x0020_Category>
    <lcf76f155ced4ddcb4097134ff3c332f xmlns="a9737608-6411-43df-b6f7-623960834065">
      <Terms xmlns="http://schemas.microsoft.com/office/infopath/2007/PartnerControls"/>
    </lcf76f155ced4ddcb4097134ff3c332f>
    <TaxCatchAll xmlns="19fbf001-7c56-4287-9c67-21e757b4767a" xsi:nil="true"/>
  </documentManagement>
</p:properties>
</file>

<file path=customXml/item4.xml><?xml version="1.0" encoding="utf-8"?>
<?mso-contentType ?>
<SharedContentType xmlns="Microsoft.SharePoint.Taxonomy.ContentTypeSync" SourceId="05225ff6-d8db-4da8-8d9c-1f925f835688" ContentTypeId="0x0101" PreviousValue="false"/>
</file>

<file path=customXml/itemProps1.xml><?xml version="1.0" encoding="utf-8"?>
<ds:datastoreItem xmlns:ds="http://schemas.openxmlformats.org/officeDocument/2006/customXml" ds:itemID="{32F4CEE2-6112-4A17-A391-256CA7F8231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9737608-6411-43df-b6f7-623960834065"/>
    <ds:schemaRef ds:uri="f88915e0-1670-401d-a4a3-4cd49bc9dada"/>
    <ds:schemaRef ds:uri="a34cfb6f-27f8-4094-9ca9-c60d4da75307"/>
    <ds:schemaRef ds:uri="19fbf001-7c56-4287-9c67-21e757b4767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4FC68D8-21C3-458B-B31F-AE79305D74CE}">
  <ds:schemaRefs>
    <ds:schemaRef ds:uri="http://schemas.microsoft.com/sharepoint/v3/contenttype/forms"/>
  </ds:schemaRefs>
</ds:datastoreItem>
</file>

<file path=customXml/itemProps3.xml><?xml version="1.0" encoding="utf-8"?>
<ds:datastoreItem xmlns:ds="http://schemas.openxmlformats.org/officeDocument/2006/customXml" ds:itemID="{22C8BE96-0D5F-4D67-9E3A-CFF3F68EB7FD}">
  <ds:schemaRefs>
    <ds:schemaRef ds:uri="a9737608-6411-43df-b6f7-623960834065"/>
    <ds:schemaRef ds:uri="http://schemas.microsoft.com/office/2006/metadata/properties"/>
    <ds:schemaRef ds:uri="http://schemas.microsoft.com/office/infopath/2007/PartnerControls"/>
    <ds:schemaRef ds:uri="19fbf001-7c56-4287-9c67-21e757b4767a"/>
  </ds:schemaRefs>
</ds:datastoreItem>
</file>

<file path=customXml/itemProps4.xml><?xml version="1.0" encoding="utf-8"?>
<ds:datastoreItem xmlns:ds="http://schemas.openxmlformats.org/officeDocument/2006/customXml" ds:itemID="{7318A7F7-A9E9-4A7C-88BC-369C75F8FAD9}">
  <ds:schemaRefs>
    <ds:schemaRef ds:uri="Microsoft.SharePoint.Taxonomy.ContentTypeSync"/>
  </ds:schemaRefs>
</ds:datastoreItem>
</file>

<file path=docProps/app.xml><?xml version="1.0" encoding="utf-8"?>
<Properties xmlns="http://schemas.openxmlformats.org/officeDocument/2006/extended-properties" xmlns:vt="http://schemas.openxmlformats.org/officeDocument/2006/docPropsVTypes">
  <TotalTime>35</TotalTime>
  <Words>7159</Words>
  <Application>Microsoft Office PowerPoint</Application>
  <PresentationFormat>Widescreen</PresentationFormat>
  <Paragraphs>693</Paragraphs>
  <Slides>51</Slides>
  <Notes>10</Notes>
  <HiddenSlides>1</HiddenSlides>
  <MMClips>0</MMClips>
  <ScaleCrop>false</ScaleCrop>
  <HeadingPairs>
    <vt:vector size="4" baseType="variant">
      <vt:variant>
        <vt:lpstr>Theme</vt:lpstr>
      </vt:variant>
      <vt:variant>
        <vt:i4>15</vt:i4>
      </vt:variant>
      <vt:variant>
        <vt:lpstr>Slide Titles</vt:lpstr>
      </vt:variant>
      <vt:variant>
        <vt:i4>51</vt:i4>
      </vt:variant>
    </vt:vector>
  </HeadingPairs>
  <TitlesOfParts>
    <vt:vector size="66" baseType="lpstr">
      <vt:lpstr>1_Sify New Theme</vt:lpstr>
      <vt:lpstr>Sify New Theme</vt:lpstr>
      <vt:lpstr>Sify Theme 11102018</vt:lpstr>
      <vt:lpstr>10_Default Slide</vt:lpstr>
      <vt:lpstr>2_Sify New Theme</vt:lpstr>
      <vt:lpstr>Sify Theme Nov20</vt:lpstr>
      <vt:lpstr>1_Sify Theme Nov20</vt:lpstr>
      <vt:lpstr>2_Sify Theme Nov20</vt:lpstr>
      <vt:lpstr>3_Sify Theme Nov20</vt:lpstr>
      <vt:lpstr>4_Sify Theme Nov20</vt:lpstr>
      <vt:lpstr>3_Sify New Theme</vt:lpstr>
      <vt:lpstr>5_Sify Theme Nov20</vt:lpstr>
      <vt:lpstr>4_Sify New Theme</vt:lpstr>
      <vt:lpstr>1_Sify Theme 11102018</vt:lpstr>
      <vt:lpstr>Office Theme</vt:lpstr>
      <vt:lpstr>PowerPoint Presentation</vt:lpstr>
      <vt:lpstr>PowerPoint Presentation</vt:lpstr>
      <vt:lpstr>INDEX</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Aruba wi-Fi Architecture</vt:lpstr>
      <vt:lpstr>Aruba Access Points</vt:lpstr>
      <vt:lpstr>Aruba PoE Switches</vt:lpstr>
      <vt:lpstr>Licensing: ClearPass (CPPM) (1/2)</vt:lpstr>
      <vt:lpstr>Licensing: ClearPass (CPPM) (2/2)</vt:lpstr>
      <vt:lpstr>Licensing: Aruba Central</vt:lpstr>
      <vt:lpstr>Aruba Instant On</vt:lpstr>
      <vt:lpstr>PowerPoint Presentation</vt:lpstr>
      <vt:lpstr>Control everything, deploy everywhere</vt:lpstr>
      <vt:lpstr>Meraki Ecosystem</vt:lpstr>
      <vt:lpstr>Meraki Architecture</vt:lpstr>
      <vt:lpstr>Meraki Solution Components</vt:lpstr>
      <vt:lpstr>Meraki Access Points (MR)</vt:lpstr>
      <vt:lpstr>Meraki Switching (MS)</vt:lpstr>
      <vt:lpstr>Meraki Firewalls (MX)</vt:lpstr>
      <vt:lpstr>Licensing: Cisco ISE</vt:lpstr>
      <vt:lpstr>Licensing: Enterprise &amp; Advanced Security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IoT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Meenal Sehgal</dc:creator>
  <cp:keywords>Edge Connect Customer PPT</cp:keywords>
  <cp:lastModifiedBy>Rahul Nair</cp:lastModifiedBy>
  <cp:revision>2</cp:revision>
  <dcterms:created xsi:type="dcterms:W3CDTF">2019-08-18T14:36:58Z</dcterms:created>
  <dcterms:modified xsi:type="dcterms:W3CDTF">2024-11-19T12:47:45Z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0x01010094499AD8BA63924692DA443767D49F52</vt:lpwstr>
  </property>
  <property fmtid="{D5CDD505-2E9C-101B-9397-08002B2CF9AE}" pid="3" name="MediaServiceImageTags">
    <vt:lpwstr/>
  </property>
</Properties>
</file>