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 id="2147483872" r:id="rId6"/>
    <p:sldMasterId id="2147483951" r:id="rId7"/>
  </p:sldMasterIdLst>
  <p:notesMasterIdLst>
    <p:notesMasterId r:id="rId32"/>
  </p:notesMasterIdLst>
  <p:sldIdLst>
    <p:sldId id="2146846701" r:id="rId8"/>
    <p:sldId id="2146846702" r:id="rId9"/>
    <p:sldId id="2146846703" r:id="rId10"/>
    <p:sldId id="2146846706" r:id="rId11"/>
    <p:sldId id="2146846704" r:id="rId12"/>
    <p:sldId id="2147471076" r:id="rId13"/>
    <p:sldId id="2147471080" r:id="rId14"/>
    <p:sldId id="2147471091" r:id="rId15"/>
    <p:sldId id="2147471092" r:id="rId16"/>
    <p:sldId id="2147471093" r:id="rId17"/>
    <p:sldId id="2147471094" r:id="rId18"/>
    <p:sldId id="2147471095" r:id="rId19"/>
    <p:sldId id="2147471096" r:id="rId20"/>
    <p:sldId id="2147471097" r:id="rId21"/>
    <p:sldId id="2147471098" r:id="rId22"/>
    <p:sldId id="2147471099" r:id="rId23"/>
    <p:sldId id="2147471100" r:id="rId24"/>
    <p:sldId id="2147471101" r:id="rId25"/>
    <p:sldId id="2146846705" r:id="rId26"/>
    <p:sldId id="2147471103" r:id="rId27"/>
    <p:sldId id="2147471102" r:id="rId28"/>
    <p:sldId id="2147471105" r:id="rId29"/>
    <p:sldId id="2147471104" r:id="rId30"/>
    <p:sldId id="2145705690"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F0"/>
    <a:srgbClr val="FAC090"/>
    <a:srgbClr val="BFBFBF"/>
    <a:srgbClr val="C0504D"/>
    <a:srgbClr val="4F81BD"/>
    <a:srgbClr val="9BBB59"/>
    <a:srgbClr val="74BF4B"/>
    <a:srgbClr val="FB7C32"/>
    <a:srgbClr val="DEDF3C"/>
    <a:srgbClr val="518CD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FCE6681-62E1-4FC2-8FFA-E0ABEA262EE1}" v="486" dt="2024-10-09T11:58:45.38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26" autoAdjust="0"/>
    <p:restoredTop sz="85900" autoAdjust="0"/>
  </p:normalViewPr>
  <p:slideViewPr>
    <p:cSldViewPr snapToGrid="0">
      <p:cViewPr varScale="1">
        <p:scale>
          <a:sx n="64" d="100"/>
          <a:sy n="64" d="100"/>
        </p:scale>
        <p:origin x="984" y="66"/>
      </p:cViewPr>
      <p:guideLst/>
    </p:cSldViewPr>
  </p:slideViewPr>
  <p:outlineViewPr>
    <p:cViewPr>
      <p:scale>
        <a:sx n="33" d="100"/>
        <a:sy n="33" d="100"/>
      </p:scale>
      <p:origin x="0" y="-6"/>
    </p:cViewPr>
  </p:outlineViewPr>
  <p:notesTextViewPr>
    <p:cViewPr>
      <p:scale>
        <a:sx n="1" d="1"/>
        <a:sy n="1" d="1"/>
      </p:scale>
      <p:origin x="0" y="0"/>
    </p:cViewPr>
  </p:notesTextViewPr>
  <p:sorterViewPr>
    <p:cViewPr>
      <p:scale>
        <a:sx n="100" d="100"/>
        <a:sy n="100" d="100"/>
      </p:scale>
      <p:origin x="0" y="-1528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21" Type="http://schemas.openxmlformats.org/officeDocument/2006/relationships/slide" Target="slides/slide14.xml"/><Relationship Id="rId34" Type="http://schemas.openxmlformats.org/officeDocument/2006/relationships/viewProps" Target="viewProps.xml"/><Relationship Id="rId7"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theme" Target="theme/theme1.xml"/><Relationship Id="rId8" Type="http://schemas.openxmlformats.org/officeDocument/2006/relationships/slide" Target="slides/slide1.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hul Nair" userId="4a64821b-8a29-4cbe-80c1-d9771e59f4e8" providerId="ADAL" clId="{9FCE6681-62E1-4FC2-8FFA-E0ABEA262EE1}"/>
    <pc:docChg chg="undo redo custSel addSld delSld modSld delMainMaster">
      <pc:chgData name="Rahul Nair" userId="4a64821b-8a29-4cbe-80c1-d9771e59f4e8" providerId="ADAL" clId="{9FCE6681-62E1-4FC2-8FFA-E0ABEA262EE1}" dt="2024-10-09T11:59:51.778" v="1674" actId="207"/>
      <pc:docMkLst>
        <pc:docMk/>
      </pc:docMkLst>
      <pc:sldChg chg="modSp">
        <pc:chgData name="Rahul Nair" userId="4a64821b-8a29-4cbe-80c1-d9771e59f4e8" providerId="ADAL" clId="{9FCE6681-62E1-4FC2-8FFA-E0ABEA262EE1}" dt="2024-10-08T05:47:23.607" v="84" actId="20577"/>
        <pc:sldMkLst>
          <pc:docMk/>
          <pc:sldMk cId="1391031641" sldId="2146846701"/>
        </pc:sldMkLst>
        <pc:spChg chg="mod">
          <ac:chgData name="Rahul Nair" userId="4a64821b-8a29-4cbe-80c1-d9771e59f4e8" providerId="ADAL" clId="{9FCE6681-62E1-4FC2-8FFA-E0ABEA262EE1}" dt="2024-10-08T05:47:23.607" v="84" actId="20577"/>
          <ac:spMkLst>
            <pc:docMk/>
            <pc:sldMk cId="1391031641" sldId="2146846701"/>
            <ac:spMk id="7" creationId="{6A43D8F1-E9C4-78F7-54BF-265E51F4DDA3}"/>
          </ac:spMkLst>
        </pc:spChg>
      </pc:sldChg>
      <pc:sldChg chg="modSp">
        <pc:chgData name="Rahul Nair" userId="4a64821b-8a29-4cbe-80c1-d9771e59f4e8" providerId="ADAL" clId="{9FCE6681-62E1-4FC2-8FFA-E0ABEA262EE1}" dt="2024-10-09T09:52:22.662" v="1538" actId="20577"/>
        <pc:sldMkLst>
          <pc:docMk/>
          <pc:sldMk cId="4126707442" sldId="2146846702"/>
        </pc:sldMkLst>
        <pc:graphicFrameChg chg="mod">
          <ac:chgData name="Rahul Nair" userId="4a64821b-8a29-4cbe-80c1-d9771e59f4e8" providerId="ADAL" clId="{9FCE6681-62E1-4FC2-8FFA-E0ABEA262EE1}" dt="2024-10-09T09:52:22.662" v="1538" actId="20577"/>
          <ac:graphicFrameMkLst>
            <pc:docMk/>
            <pc:sldMk cId="4126707442" sldId="2146846702"/>
            <ac:graphicFrameMk id="2" creationId="{A83F0A34-5AA6-4D8C-B891-466A5691E0A9}"/>
          </ac:graphicFrameMkLst>
        </pc:graphicFrameChg>
      </pc:sldChg>
      <pc:sldChg chg="addSp delSp modSp mod">
        <pc:chgData name="Rahul Nair" userId="4a64821b-8a29-4cbe-80c1-d9771e59f4e8" providerId="ADAL" clId="{9FCE6681-62E1-4FC2-8FFA-E0ABEA262EE1}" dt="2024-10-08T06:01:28.700" v="374" actId="20577"/>
        <pc:sldMkLst>
          <pc:docMk/>
          <pc:sldMk cId="2271837573" sldId="2146846705"/>
        </pc:sldMkLst>
        <pc:spChg chg="add mod">
          <ac:chgData name="Rahul Nair" userId="4a64821b-8a29-4cbe-80c1-d9771e59f4e8" providerId="ADAL" clId="{9FCE6681-62E1-4FC2-8FFA-E0ABEA262EE1}" dt="2024-10-08T06:00:22.947" v="358" actId="20577"/>
          <ac:spMkLst>
            <pc:docMk/>
            <pc:sldMk cId="2271837573" sldId="2146846705"/>
            <ac:spMk id="2" creationId="{9F0C44FB-95A8-0073-1ED3-68E94957D3FC}"/>
          </ac:spMkLst>
        </pc:spChg>
        <pc:spChg chg="mod">
          <ac:chgData name="Rahul Nair" userId="4a64821b-8a29-4cbe-80c1-d9771e59f4e8" providerId="ADAL" clId="{9FCE6681-62E1-4FC2-8FFA-E0ABEA262EE1}" dt="2024-10-08T06:01:28.700" v="374" actId="20577"/>
          <ac:spMkLst>
            <pc:docMk/>
            <pc:sldMk cId="2271837573" sldId="2146846705"/>
            <ac:spMk id="15" creationId="{F1BDFB46-DF48-8CC2-5D96-EE961347F680}"/>
          </ac:spMkLst>
        </pc:spChg>
        <pc:spChg chg="del">
          <ac:chgData name="Rahul Nair" userId="4a64821b-8a29-4cbe-80c1-d9771e59f4e8" providerId="ADAL" clId="{9FCE6681-62E1-4FC2-8FFA-E0ABEA262EE1}" dt="2024-10-08T05:44:40.245" v="0" actId="478"/>
          <ac:spMkLst>
            <pc:docMk/>
            <pc:sldMk cId="2271837573" sldId="2146846705"/>
            <ac:spMk id="18" creationId="{1C534812-58EF-0CD3-732D-E6EE04C43068}"/>
          </ac:spMkLst>
        </pc:spChg>
        <pc:graphicFrameChg chg="mod modGraphic">
          <ac:chgData name="Rahul Nair" userId="4a64821b-8a29-4cbe-80c1-d9771e59f4e8" providerId="ADAL" clId="{9FCE6681-62E1-4FC2-8FFA-E0ABEA262EE1}" dt="2024-10-08T06:01:13.212" v="359" actId="207"/>
          <ac:graphicFrameMkLst>
            <pc:docMk/>
            <pc:sldMk cId="2271837573" sldId="2146846705"/>
            <ac:graphicFrameMk id="17" creationId="{6C472E02-C0E5-B39F-1BAE-607BD43D6BA4}"/>
          </ac:graphicFrameMkLst>
        </pc:graphicFrameChg>
        <pc:picChg chg="del">
          <ac:chgData name="Rahul Nair" userId="4a64821b-8a29-4cbe-80c1-d9771e59f4e8" providerId="ADAL" clId="{9FCE6681-62E1-4FC2-8FFA-E0ABEA262EE1}" dt="2024-10-08T05:44:42.969" v="1" actId="478"/>
          <ac:picMkLst>
            <pc:docMk/>
            <pc:sldMk cId="2271837573" sldId="2146846705"/>
            <ac:picMk id="20" creationId="{77051D90-1EC6-0564-30A6-A4F92925158A}"/>
          </ac:picMkLst>
        </pc:picChg>
      </pc:sldChg>
      <pc:sldChg chg="modSp mod chgLayout">
        <pc:chgData name="Rahul Nair" userId="4a64821b-8a29-4cbe-80c1-d9771e59f4e8" providerId="ADAL" clId="{9FCE6681-62E1-4FC2-8FFA-E0ABEA262EE1}" dt="2024-10-08T05:44:49.599" v="20"/>
        <pc:sldMkLst>
          <pc:docMk/>
          <pc:sldMk cId="3150246619" sldId="2147471076"/>
        </pc:sldMkLst>
        <pc:spChg chg="mod ord">
          <ac:chgData name="Rahul Nair" userId="4a64821b-8a29-4cbe-80c1-d9771e59f4e8" providerId="ADAL" clId="{9FCE6681-62E1-4FC2-8FFA-E0ABEA262EE1}" dt="2024-10-08T05:44:49.599" v="20"/>
          <ac:spMkLst>
            <pc:docMk/>
            <pc:sldMk cId="3150246619" sldId="2147471076"/>
            <ac:spMk id="4" creationId="{4D8FB227-1B0B-0889-C284-3D1ABE760346}"/>
          </ac:spMkLst>
        </pc:spChg>
      </pc:sldChg>
      <pc:sldChg chg="modSp mod modClrScheme chgLayout">
        <pc:chgData name="Rahul Nair" userId="4a64821b-8a29-4cbe-80c1-d9771e59f4e8" providerId="ADAL" clId="{9FCE6681-62E1-4FC2-8FFA-E0ABEA262EE1}" dt="2024-10-08T05:44:49.599" v="21"/>
        <pc:sldMkLst>
          <pc:docMk/>
          <pc:sldMk cId="1737669456" sldId="2147471080"/>
        </pc:sldMkLst>
        <pc:spChg chg="mod ord">
          <ac:chgData name="Rahul Nair" userId="4a64821b-8a29-4cbe-80c1-d9771e59f4e8" providerId="ADAL" clId="{9FCE6681-62E1-4FC2-8FFA-E0ABEA262EE1}" dt="2024-10-08T05:44:49.599" v="21"/>
          <ac:spMkLst>
            <pc:docMk/>
            <pc:sldMk cId="1737669456" sldId="2147471080"/>
            <ac:spMk id="4" creationId="{A0C0306D-C69F-E3C3-4F04-796256EB940C}"/>
          </ac:spMkLst>
        </pc:spChg>
      </pc:sldChg>
      <pc:sldChg chg="del mod modClrScheme chgLayout">
        <pc:chgData name="Rahul Nair" userId="4a64821b-8a29-4cbe-80c1-d9771e59f4e8" providerId="ADAL" clId="{9FCE6681-62E1-4FC2-8FFA-E0ABEA262EE1}" dt="2024-10-08T05:45:04.076" v="38" actId="47"/>
        <pc:sldMkLst>
          <pc:docMk/>
          <pc:sldMk cId="2618082804" sldId="2147471087"/>
        </pc:sldMkLst>
      </pc:sldChg>
      <pc:sldChg chg="del mod modClrScheme chgLayout">
        <pc:chgData name="Rahul Nair" userId="4a64821b-8a29-4cbe-80c1-d9771e59f4e8" providerId="ADAL" clId="{9FCE6681-62E1-4FC2-8FFA-E0ABEA262EE1}" dt="2024-10-08T05:45:04.076" v="38" actId="47"/>
        <pc:sldMkLst>
          <pc:docMk/>
          <pc:sldMk cId="1071429379" sldId="2147471088"/>
        </pc:sldMkLst>
      </pc:sldChg>
      <pc:sldChg chg="del mod modClrScheme chgLayout">
        <pc:chgData name="Rahul Nair" userId="4a64821b-8a29-4cbe-80c1-d9771e59f4e8" providerId="ADAL" clId="{9FCE6681-62E1-4FC2-8FFA-E0ABEA262EE1}" dt="2024-10-08T05:45:04.076" v="38" actId="47"/>
        <pc:sldMkLst>
          <pc:docMk/>
          <pc:sldMk cId="1741257873" sldId="2147471089"/>
        </pc:sldMkLst>
      </pc:sldChg>
      <pc:sldChg chg="del mod modClrScheme chgLayout">
        <pc:chgData name="Rahul Nair" userId="4a64821b-8a29-4cbe-80c1-d9771e59f4e8" providerId="ADAL" clId="{9FCE6681-62E1-4FC2-8FFA-E0ABEA262EE1}" dt="2024-10-08T05:45:04.076" v="38" actId="47"/>
        <pc:sldMkLst>
          <pc:docMk/>
          <pc:sldMk cId="4211773067" sldId="2147471090"/>
        </pc:sldMkLst>
      </pc:sldChg>
      <pc:sldChg chg="modSp mod modClrScheme chgLayout">
        <pc:chgData name="Rahul Nair" userId="4a64821b-8a29-4cbe-80c1-d9771e59f4e8" providerId="ADAL" clId="{9FCE6681-62E1-4FC2-8FFA-E0ABEA262EE1}" dt="2024-10-08T05:44:49.599" v="22"/>
        <pc:sldMkLst>
          <pc:docMk/>
          <pc:sldMk cId="1066765063" sldId="2147471091"/>
        </pc:sldMkLst>
        <pc:spChg chg="mod ord">
          <ac:chgData name="Rahul Nair" userId="4a64821b-8a29-4cbe-80c1-d9771e59f4e8" providerId="ADAL" clId="{9FCE6681-62E1-4FC2-8FFA-E0ABEA262EE1}" dt="2024-10-08T05:44:49.599" v="22"/>
          <ac:spMkLst>
            <pc:docMk/>
            <pc:sldMk cId="1066765063" sldId="2147471091"/>
            <ac:spMk id="2" creationId="{B49AEAE2-379F-1447-D22B-EC51912CE25C}"/>
          </ac:spMkLst>
        </pc:spChg>
      </pc:sldChg>
      <pc:sldChg chg="modSp mod modClrScheme chgLayout">
        <pc:chgData name="Rahul Nair" userId="4a64821b-8a29-4cbe-80c1-d9771e59f4e8" providerId="ADAL" clId="{9FCE6681-62E1-4FC2-8FFA-E0ABEA262EE1}" dt="2024-10-08T05:44:49.615" v="23"/>
        <pc:sldMkLst>
          <pc:docMk/>
          <pc:sldMk cId="200564424" sldId="2147471092"/>
        </pc:sldMkLst>
        <pc:spChg chg="mod ord">
          <ac:chgData name="Rahul Nair" userId="4a64821b-8a29-4cbe-80c1-d9771e59f4e8" providerId="ADAL" clId="{9FCE6681-62E1-4FC2-8FFA-E0ABEA262EE1}" dt="2024-10-08T05:44:49.615" v="23"/>
          <ac:spMkLst>
            <pc:docMk/>
            <pc:sldMk cId="200564424" sldId="2147471092"/>
            <ac:spMk id="2" creationId="{B49AEAE2-379F-1447-D22B-EC51912CE25C}"/>
          </ac:spMkLst>
        </pc:spChg>
      </pc:sldChg>
      <pc:sldChg chg="modSp mod modClrScheme chgLayout">
        <pc:chgData name="Rahul Nair" userId="4a64821b-8a29-4cbe-80c1-d9771e59f4e8" providerId="ADAL" clId="{9FCE6681-62E1-4FC2-8FFA-E0ABEA262EE1}" dt="2024-10-08T05:44:49.615" v="24"/>
        <pc:sldMkLst>
          <pc:docMk/>
          <pc:sldMk cId="3258573003" sldId="2147471093"/>
        </pc:sldMkLst>
        <pc:spChg chg="mod ord">
          <ac:chgData name="Rahul Nair" userId="4a64821b-8a29-4cbe-80c1-d9771e59f4e8" providerId="ADAL" clId="{9FCE6681-62E1-4FC2-8FFA-E0ABEA262EE1}" dt="2024-10-08T05:44:49.615" v="24"/>
          <ac:spMkLst>
            <pc:docMk/>
            <pc:sldMk cId="3258573003" sldId="2147471093"/>
            <ac:spMk id="2" creationId="{B49AEAE2-379F-1447-D22B-EC51912CE25C}"/>
          </ac:spMkLst>
        </pc:spChg>
      </pc:sldChg>
      <pc:sldChg chg="modSp mod modClrScheme chgLayout">
        <pc:chgData name="Rahul Nair" userId="4a64821b-8a29-4cbe-80c1-d9771e59f4e8" providerId="ADAL" clId="{9FCE6681-62E1-4FC2-8FFA-E0ABEA262EE1}" dt="2024-10-08T05:44:49.615" v="25"/>
        <pc:sldMkLst>
          <pc:docMk/>
          <pc:sldMk cId="2768148007" sldId="2147471094"/>
        </pc:sldMkLst>
        <pc:spChg chg="mod ord">
          <ac:chgData name="Rahul Nair" userId="4a64821b-8a29-4cbe-80c1-d9771e59f4e8" providerId="ADAL" clId="{9FCE6681-62E1-4FC2-8FFA-E0ABEA262EE1}" dt="2024-10-08T05:44:49.615" v="25"/>
          <ac:spMkLst>
            <pc:docMk/>
            <pc:sldMk cId="2768148007" sldId="2147471094"/>
            <ac:spMk id="2" creationId="{B49AEAE2-379F-1447-D22B-EC51912CE25C}"/>
          </ac:spMkLst>
        </pc:spChg>
      </pc:sldChg>
      <pc:sldChg chg="modSp mod modClrScheme chgLayout">
        <pc:chgData name="Rahul Nair" userId="4a64821b-8a29-4cbe-80c1-d9771e59f4e8" providerId="ADAL" clId="{9FCE6681-62E1-4FC2-8FFA-E0ABEA262EE1}" dt="2024-10-08T05:44:49.615" v="26"/>
        <pc:sldMkLst>
          <pc:docMk/>
          <pc:sldMk cId="1474548514" sldId="2147471095"/>
        </pc:sldMkLst>
        <pc:spChg chg="mod ord">
          <ac:chgData name="Rahul Nair" userId="4a64821b-8a29-4cbe-80c1-d9771e59f4e8" providerId="ADAL" clId="{9FCE6681-62E1-4FC2-8FFA-E0ABEA262EE1}" dt="2024-10-08T05:44:49.615" v="26"/>
          <ac:spMkLst>
            <pc:docMk/>
            <pc:sldMk cId="1474548514" sldId="2147471095"/>
            <ac:spMk id="2" creationId="{B49AEAE2-379F-1447-D22B-EC51912CE25C}"/>
          </ac:spMkLst>
        </pc:spChg>
      </pc:sldChg>
      <pc:sldChg chg="modSp mod modClrScheme chgLayout">
        <pc:chgData name="Rahul Nair" userId="4a64821b-8a29-4cbe-80c1-d9771e59f4e8" providerId="ADAL" clId="{9FCE6681-62E1-4FC2-8FFA-E0ABEA262EE1}" dt="2024-10-08T05:44:49.615" v="27"/>
        <pc:sldMkLst>
          <pc:docMk/>
          <pc:sldMk cId="1698234048" sldId="2147471096"/>
        </pc:sldMkLst>
        <pc:spChg chg="mod ord">
          <ac:chgData name="Rahul Nair" userId="4a64821b-8a29-4cbe-80c1-d9771e59f4e8" providerId="ADAL" clId="{9FCE6681-62E1-4FC2-8FFA-E0ABEA262EE1}" dt="2024-10-08T05:44:49.615" v="27"/>
          <ac:spMkLst>
            <pc:docMk/>
            <pc:sldMk cId="1698234048" sldId="2147471096"/>
            <ac:spMk id="2" creationId="{B49AEAE2-379F-1447-D22B-EC51912CE25C}"/>
          </ac:spMkLst>
        </pc:spChg>
      </pc:sldChg>
      <pc:sldChg chg="modSp mod modClrScheme chgLayout">
        <pc:chgData name="Rahul Nair" userId="4a64821b-8a29-4cbe-80c1-d9771e59f4e8" providerId="ADAL" clId="{9FCE6681-62E1-4FC2-8FFA-E0ABEA262EE1}" dt="2024-10-08T05:44:49.615" v="28"/>
        <pc:sldMkLst>
          <pc:docMk/>
          <pc:sldMk cId="2467934280" sldId="2147471097"/>
        </pc:sldMkLst>
        <pc:spChg chg="mod ord">
          <ac:chgData name="Rahul Nair" userId="4a64821b-8a29-4cbe-80c1-d9771e59f4e8" providerId="ADAL" clId="{9FCE6681-62E1-4FC2-8FFA-E0ABEA262EE1}" dt="2024-10-08T05:44:49.615" v="28"/>
          <ac:spMkLst>
            <pc:docMk/>
            <pc:sldMk cId="2467934280" sldId="2147471097"/>
            <ac:spMk id="2" creationId="{B49AEAE2-379F-1447-D22B-EC51912CE25C}"/>
          </ac:spMkLst>
        </pc:spChg>
      </pc:sldChg>
      <pc:sldChg chg="modSp mod modClrScheme chgLayout">
        <pc:chgData name="Rahul Nair" userId="4a64821b-8a29-4cbe-80c1-d9771e59f4e8" providerId="ADAL" clId="{9FCE6681-62E1-4FC2-8FFA-E0ABEA262EE1}" dt="2024-10-08T05:44:49.618" v="29"/>
        <pc:sldMkLst>
          <pc:docMk/>
          <pc:sldMk cId="3977041894" sldId="2147471098"/>
        </pc:sldMkLst>
        <pc:spChg chg="mod ord">
          <ac:chgData name="Rahul Nair" userId="4a64821b-8a29-4cbe-80c1-d9771e59f4e8" providerId="ADAL" clId="{9FCE6681-62E1-4FC2-8FFA-E0ABEA262EE1}" dt="2024-10-08T05:44:49.618" v="29"/>
          <ac:spMkLst>
            <pc:docMk/>
            <pc:sldMk cId="3977041894" sldId="2147471098"/>
            <ac:spMk id="2" creationId="{B49AEAE2-379F-1447-D22B-EC51912CE25C}"/>
          </ac:spMkLst>
        </pc:spChg>
      </pc:sldChg>
      <pc:sldChg chg="modSp mod modClrScheme chgLayout">
        <pc:chgData name="Rahul Nair" userId="4a64821b-8a29-4cbe-80c1-d9771e59f4e8" providerId="ADAL" clId="{9FCE6681-62E1-4FC2-8FFA-E0ABEA262EE1}" dt="2024-10-08T05:44:49.618" v="30"/>
        <pc:sldMkLst>
          <pc:docMk/>
          <pc:sldMk cId="2492663164" sldId="2147471099"/>
        </pc:sldMkLst>
        <pc:spChg chg="mod ord">
          <ac:chgData name="Rahul Nair" userId="4a64821b-8a29-4cbe-80c1-d9771e59f4e8" providerId="ADAL" clId="{9FCE6681-62E1-4FC2-8FFA-E0ABEA262EE1}" dt="2024-10-08T05:44:49.618" v="30"/>
          <ac:spMkLst>
            <pc:docMk/>
            <pc:sldMk cId="2492663164" sldId="2147471099"/>
            <ac:spMk id="2" creationId="{B49AEAE2-379F-1447-D22B-EC51912CE25C}"/>
          </ac:spMkLst>
        </pc:spChg>
      </pc:sldChg>
      <pc:sldChg chg="modSp mod modClrScheme chgLayout">
        <pc:chgData name="Rahul Nair" userId="4a64821b-8a29-4cbe-80c1-d9771e59f4e8" providerId="ADAL" clId="{9FCE6681-62E1-4FC2-8FFA-E0ABEA262EE1}" dt="2024-10-08T05:44:49.618" v="31"/>
        <pc:sldMkLst>
          <pc:docMk/>
          <pc:sldMk cId="1733442461" sldId="2147471100"/>
        </pc:sldMkLst>
        <pc:spChg chg="mod ord">
          <ac:chgData name="Rahul Nair" userId="4a64821b-8a29-4cbe-80c1-d9771e59f4e8" providerId="ADAL" clId="{9FCE6681-62E1-4FC2-8FFA-E0ABEA262EE1}" dt="2024-10-08T05:44:49.618" v="31"/>
          <ac:spMkLst>
            <pc:docMk/>
            <pc:sldMk cId="1733442461" sldId="2147471100"/>
            <ac:spMk id="2" creationId="{B49AEAE2-379F-1447-D22B-EC51912CE25C}"/>
          </ac:spMkLst>
        </pc:spChg>
      </pc:sldChg>
      <pc:sldChg chg="modSp mod modClrScheme chgLayout">
        <pc:chgData name="Rahul Nair" userId="4a64821b-8a29-4cbe-80c1-d9771e59f4e8" providerId="ADAL" clId="{9FCE6681-62E1-4FC2-8FFA-E0ABEA262EE1}" dt="2024-10-08T05:44:49.618" v="32"/>
        <pc:sldMkLst>
          <pc:docMk/>
          <pc:sldMk cId="3054286687" sldId="2147471101"/>
        </pc:sldMkLst>
        <pc:spChg chg="mod ord">
          <ac:chgData name="Rahul Nair" userId="4a64821b-8a29-4cbe-80c1-d9771e59f4e8" providerId="ADAL" clId="{9FCE6681-62E1-4FC2-8FFA-E0ABEA262EE1}" dt="2024-10-08T05:44:49.618" v="32"/>
          <ac:spMkLst>
            <pc:docMk/>
            <pc:sldMk cId="3054286687" sldId="2147471101"/>
            <ac:spMk id="2" creationId="{B49AEAE2-379F-1447-D22B-EC51912CE25C}"/>
          </ac:spMkLst>
        </pc:spChg>
      </pc:sldChg>
      <pc:sldChg chg="delSp modSp mod modClrScheme chgLayout">
        <pc:chgData name="Rahul Nair" userId="4a64821b-8a29-4cbe-80c1-d9771e59f4e8" providerId="ADAL" clId="{9FCE6681-62E1-4FC2-8FFA-E0ABEA262EE1}" dt="2024-10-09T11:58:45.381" v="1671" actId="2085"/>
        <pc:sldMkLst>
          <pc:docMk/>
          <pc:sldMk cId="1329400205" sldId="2147471102"/>
        </pc:sldMkLst>
        <pc:spChg chg="mod ord">
          <ac:chgData name="Rahul Nair" userId="4a64821b-8a29-4cbe-80c1-d9771e59f4e8" providerId="ADAL" clId="{9FCE6681-62E1-4FC2-8FFA-E0ABEA262EE1}" dt="2024-10-08T05:44:49.662" v="37"/>
          <ac:spMkLst>
            <pc:docMk/>
            <pc:sldMk cId="1329400205" sldId="2147471102"/>
            <ac:spMk id="2" creationId="{E1F592A2-BFFB-69CD-5E97-EB9F29CA269C}"/>
          </ac:spMkLst>
        </pc:spChg>
        <pc:spChg chg="del">
          <ac:chgData name="Rahul Nair" userId="4a64821b-8a29-4cbe-80c1-d9771e59f4e8" providerId="ADAL" clId="{9FCE6681-62E1-4FC2-8FFA-E0ABEA262EE1}" dt="2024-10-09T10:06:21.445" v="1597" actId="478"/>
          <ac:spMkLst>
            <pc:docMk/>
            <pc:sldMk cId="1329400205" sldId="2147471102"/>
            <ac:spMk id="7" creationId="{3795E3D1-8E3F-7F76-7995-0F24055105FA}"/>
          </ac:spMkLst>
        </pc:spChg>
        <pc:graphicFrameChg chg="mod modGraphic">
          <ac:chgData name="Rahul Nair" userId="4a64821b-8a29-4cbe-80c1-d9771e59f4e8" providerId="ADAL" clId="{9FCE6681-62E1-4FC2-8FFA-E0ABEA262EE1}" dt="2024-10-09T11:58:45.381" v="1671" actId="2085"/>
          <ac:graphicFrameMkLst>
            <pc:docMk/>
            <pc:sldMk cId="1329400205" sldId="2147471102"/>
            <ac:graphicFrameMk id="5" creationId="{F82D7093-25F1-644C-8C70-220BE44C79E3}"/>
          </ac:graphicFrameMkLst>
        </pc:graphicFrameChg>
      </pc:sldChg>
      <pc:sldChg chg="addSp modSp new mod">
        <pc:chgData name="Rahul Nair" userId="4a64821b-8a29-4cbe-80c1-d9771e59f4e8" providerId="ADAL" clId="{9FCE6681-62E1-4FC2-8FFA-E0ABEA262EE1}" dt="2024-10-09T08:47:19.249" v="1172"/>
        <pc:sldMkLst>
          <pc:docMk/>
          <pc:sldMk cId="384936839" sldId="2147471103"/>
        </pc:sldMkLst>
        <pc:spChg chg="mod">
          <ac:chgData name="Rahul Nair" userId="4a64821b-8a29-4cbe-80c1-d9771e59f4e8" providerId="ADAL" clId="{9FCE6681-62E1-4FC2-8FFA-E0ABEA262EE1}" dt="2024-10-08T06:07:43.042" v="479" actId="20577"/>
          <ac:spMkLst>
            <pc:docMk/>
            <pc:sldMk cId="384936839" sldId="2147471103"/>
            <ac:spMk id="2" creationId="{FF12323D-C012-F61A-BB9C-E862F5DE3552}"/>
          </ac:spMkLst>
        </pc:spChg>
        <pc:graphicFrameChg chg="add mod modGraphic">
          <ac:chgData name="Rahul Nair" userId="4a64821b-8a29-4cbe-80c1-d9771e59f4e8" providerId="ADAL" clId="{9FCE6681-62E1-4FC2-8FFA-E0ABEA262EE1}" dt="2024-10-09T08:47:19.249" v="1172"/>
          <ac:graphicFrameMkLst>
            <pc:docMk/>
            <pc:sldMk cId="384936839" sldId="2147471103"/>
            <ac:graphicFrameMk id="3" creationId="{769305BA-7982-966B-6D85-F6B24812F830}"/>
          </ac:graphicFrameMkLst>
        </pc:graphicFrameChg>
      </pc:sldChg>
      <pc:sldChg chg="addSp delSp modSp new mod">
        <pc:chgData name="Rahul Nair" userId="4a64821b-8a29-4cbe-80c1-d9771e59f4e8" providerId="ADAL" clId="{9FCE6681-62E1-4FC2-8FFA-E0ABEA262EE1}" dt="2024-10-09T09:51:20.366" v="1532" actId="1076"/>
        <pc:sldMkLst>
          <pc:docMk/>
          <pc:sldMk cId="3064973121" sldId="2147471104"/>
        </pc:sldMkLst>
        <pc:spChg chg="mod">
          <ac:chgData name="Rahul Nair" userId="4a64821b-8a29-4cbe-80c1-d9771e59f4e8" providerId="ADAL" clId="{9FCE6681-62E1-4FC2-8FFA-E0ABEA262EE1}" dt="2024-10-09T09:38:26.113" v="1354" actId="20577"/>
          <ac:spMkLst>
            <pc:docMk/>
            <pc:sldMk cId="3064973121" sldId="2147471104"/>
            <ac:spMk id="2" creationId="{368B7272-2C32-AE1C-A336-12EF36E1B628}"/>
          </ac:spMkLst>
        </pc:spChg>
        <pc:spChg chg="add del">
          <ac:chgData name="Rahul Nair" userId="4a64821b-8a29-4cbe-80c1-d9771e59f4e8" providerId="ADAL" clId="{9FCE6681-62E1-4FC2-8FFA-E0ABEA262EE1}" dt="2024-10-09T09:23:31.171" v="1194" actId="22"/>
          <ac:spMkLst>
            <pc:docMk/>
            <pc:sldMk cId="3064973121" sldId="2147471104"/>
            <ac:spMk id="4" creationId="{B00E9FBF-9B34-B70E-2D9D-3024B9C3C1A0}"/>
          </ac:spMkLst>
        </pc:spChg>
        <pc:spChg chg="add mod">
          <ac:chgData name="Rahul Nair" userId="4a64821b-8a29-4cbe-80c1-d9771e59f4e8" providerId="ADAL" clId="{9FCE6681-62E1-4FC2-8FFA-E0ABEA262EE1}" dt="2024-10-09T09:50:05.891" v="1524" actId="403"/>
          <ac:spMkLst>
            <pc:docMk/>
            <pc:sldMk cId="3064973121" sldId="2147471104"/>
            <ac:spMk id="6" creationId="{32D9AF6C-6270-E5CB-9CA7-2C8D79462B1E}"/>
          </ac:spMkLst>
        </pc:spChg>
        <pc:spChg chg="add mod">
          <ac:chgData name="Rahul Nair" userId="4a64821b-8a29-4cbe-80c1-d9771e59f4e8" providerId="ADAL" clId="{9FCE6681-62E1-4FC2-8FFA-E0ABEA262EE1}" dt="2024-10-09T09:37:30.546" v="1343" actId="1076"/>
          <ac:spMkLst>
            <pc:docMk/>
            <pc:sldMk cId="3064973121" sldId="2147471104"/>
            <ac:spMk id="8" creationId="{00BF52DA-348D-984E-7DAB-D3DECD16B7DA}"/>
          </ac:spMkLst>
        </pc:spChg>
        <pc:spChg chg="add mod">
          <ac:chgData name="Rahul Nair" userId="4a64821b-8a29-4cbe-80c1-d9771e59f4e8" providerId="ADAL" clId="{9FCE6681-62E1-4FC2-8FFA-E0ABEA262EE1}" dt="2024-10-09T09:50:11.522" v="1525" actId="403"/>
          <ac:spMkLst>
            <pc:docMk/>
            <pc:sldMk cId="3064973121" sldId="2147471104"/>
            <ac:spMk id="10" creationId="{33E35898-0488-FBEC-9603-9CCF9BBD2409}"/>
          </ac:spMkLst>
        </pc:spChg>
        <pc:spChg chg="add mod">
          <ac:chgData name="Rahul Nair" userId="4a64821b-8a29-4cbe-80c1-d9771e59f4e8" providerId="ADAL" clId="{9FCE6681-62E1-4FC2-8FFA-E0ABEA262EE1}" dt="2024-10-09T09:50:00.615" v="1523" actId="403"/>
          <ac:spMkLst>
            <pc:docMk/>
            <pc:sldMk cId="3064973121" sldId="2147471104"/>
            <ac:spMk id="12" creationId="{B36B6B01-62C9-7EE2-C130-47607DD15590}"/>
          </ac:spMkLst>
        </pc:spChg>
        <pc:spChg chg="add mod">
          <ac:chgData name="Rahul Nair" userId="4a64821b-8a29-4cbe-80c1-d9771e59f4e8" providerId="ADAL" clId="{9FCE6681-62E1-4FC2-8FFA-E0ABEA262EE1}" dt="2024-10-09T09:32:49.960" v="1252" actId="20577"/>
          <ac:spMkLst>
            <pc:docMk/>
            <pc:sldMk cId="3064973121" sldId="2147471104"/>
            <ac:spMk id="13" creationId="{01424326-E098-20D5-DA84-B7FD6DD2A1F4}"/>
          </ac:spMkLst>
        </pc:spChg>
        <pc:spChg chg="add mod">
          <ac:chgData name="Rahul Nair" userId="4a64821b-8a29-4cbe-80c1-d9771e59f4e8" providerId="ADAL" clId="{9FCE6681-62E1-4FC2-8FFA-E0ABEA262EE1}" dt="2024-10-09T09:35:15.959" v="1298" actId="20577"/>
          <ac:spMkLst>
            <pc:docMk/>
            <pc:sldMk cId="3064973121" sldId="2147471104"/>
            <ac:spMk id="14" creationId="{FB219BD5-B635-979B-E738-4E4CB9511AC0}"/>
          </ac:spMkLst>
        </pc:spChg>
        <pc:spChg chg="add mod">
          <ac:chgData name="Rahul Nair" userId="4a64821b-8a29-4cbe-80c1-d9771e59f4e8" providerId="ADAL" clId="{9FCE6681-62E1-4FC2-8FFA-E0ABEA262EE1}" dt="2024-10-09T09:42:30.301" v="1441" actId="20577"/>
          <ac:spMkLst>
            <pc:docMk/>
            <pc:sldMk cId="3064973121" sldId="2147471104"/>
            <ac:spMk id="15" creationId="{E034E993-884E-1F71-7938-418A0FFFA374}"/>
          </ac:spMkLst>
        </pc:spChg>
        <pc:spChg chg="add mod">
          <ac:chgData name="Rahul Nair" userId="4a64821b-8a29-4cbe-80c1-d9771e59f4e8" providerId="ADAL" clId="{9FCE6681-62E1-4FC2-8FFA-E0ABEA262EE1}" dt="2024-10-09T09:50:17.777" v="1526" actId="403"/>
          <ac:spMkLst>
            <pc:docMk/>
            <pc:sldMk cId="3064973121" sldId="2147471104"/>
            <ac:spMk id="16" creationId="{9323A01E-08FF-D7E3-8323-8C67F67D0889}"/>
          </ac:spMkLst>
        </pc:spChg>
        <pc:spChg chg="add del mod">
          <ac:chgData name="Rahul Nair" userId="4a64821b-8a29-4cbe-80c1-d9771e59f4e8" providerId="ADAL" clId="{9FCE6681-62E1-4FC2-8FFA-E0ABEA262EE1}" dt="2024-10-09T09:51:09.551" v="1530" actId="478"/>
          <ac:spMkLst>
            <pc:docMk/>
            <pc:sldMk cId="3064973121" sldId="2147471104"/>
            <ac:spMk id="19" creationId="{AEA222BD-C12D-12A9-B0C5-8F2DCFA7A64B}"/>
          </ac:spMkLst>
        </pc:spChg>
        <pc:picChg chg="add mod">
          <ac:chgData name="Rahul Nair" userId="4a64821b-8a29-4cbe-80c1-d9771e59f4e8" providerId="ADAL" clId="{9FCE6681-62E1-4FC2-8FFA-E0ABEA262EE1}" dt="2024-10-09T09:51:20.366" v="1532" actId="1076"/>
          <ac:picMkLst>
            <pc:docMk/>
            <pc:sldMk cId="3064973121" sldId="2147471104"/>
            <ac:picMk id="18" creationId="{3D5FC852-C1F5-A32E-842D-7EEBB083305B}"/>
          </ac:picMkLst>
        </pc:picChg>
      </pc:sldChg>
      <pc:sldChg chg="addSp delSp modSp new mod">
        <pc:chgData name="Rahul Nair" userId="4a64821b-8a29-4cbe-80c1-d9771e59f4e8" providerId="ADAL" clId="{9FCE6681-62E1-4FC2-8FFA-E0ABEA262EE1}" dt="2024-10-09T11:59:51.778" v="1674" actId="207"/>
        <pc:sldMkLst>
          <pc:docMk/>
          <pc:sldMk cId="821984015" sldId="2147471105"/>
        </pc:sldMkLst>
        <pc:spChg chg="mod">
          <ac:chgData name="Rahul Nair" userId="4a64821b-8a29-4cbe-80c1-d9771e59f4e8" providerId="ADAL" clId="{9FCE6681-62E1-4FC2-8FFA-E0ABEA262EE1}" dt="2024-10-09T10:01:14.270" v="1562" actId="20577"/>
          <ac:spMkLst>
            <pc:docMk/>
            <pc:sldMk cId="821984015" sldId="2147471105"/>
            <ac:spMk id="2" creationId="{491A91A8-D196-0632-6936-C693F46312D6}"/>
          </ac:spMkLst>
        </pc:spChg>
        <pc:graphicFrameChg chg="add del mod">
          <ac:chgData name="Rahul Nair" userId="4a64821b-8a29-4cbe-80c1-d9771e59f4e8" providerId="ADAL" clId="{9FCE6681-62E1-4FC2-8FFA-E0ABEA262EE1}" dt="2024-10-09T10:01:48.493" v="1575" actId="478"/>
          <ac:graphicFrameMkLst>
            <pc:docMk/>
            <pc:sldMk cId="821984015" sldId="2147471105"/>
            <ac:graphicFrameMk id="3" creationId="{2DB246FE-85F8-DFA2-527B-818A66D30D28}"/>
          </ac:graphicFrameMkLst>
        </pc:graphicFrameChg>
        <pc:graphicFrameChg chg="add del mod">
          <ac:chgData name="Rahul Nair" userId="4a64821b-8a29-4cbe-80c1-d9771e59f4e8" providerId="ADAL" clId="{9FCE6681-62E1-4FC2-8FFA-E0ABEA262EE1}" dt="2024-10-09T10:01:42.753" v="1574" actId="478"/>
          <ac:graphicFrameMkLst>
            <pc:docMk/>
            <pc:sldMk cId="821984015" sldId="2147471105"/>
            <ac:graphicFrameMk id="4" creationId="{1345DB0F-D240-3EE3-A29D-BC8DCB0928E6}"/>
          </ac:graphicFrameMkLst>
        </pc:graphicFrameChg>
        <pc:graphicFrameChg chg="add del mod">
          <ac:chgData name="Rahul Nair" userId="4a64821b-8a29-4cbe-80c1-d9771e59f4e8" providerId="ADAL" clId="{9FCE6681-62E1-4FC2-8FFA-E0ABEA262EE1}" dt="2024-10-09T10:01:41.836" v="1573" actId="478"/>
          <ac:graphicFrameMkLst>
            <pc:docMk/>
            <pc:sldMk cId="821984015" sldId="2147471105"/>
            <ac:graphicFrameMk id="5" creationId="{B2551C90-8292-4E05-D858-BE8C764B0910}"/>
          </ac:graphicFrameMkLst>
        </pc:graphicFrameChg>
        <pc:graphicFrameChg chg="add del mod">
          <ac:chgData name="Rahul Nair" userId="4a64821b-8a29-4cbe-80c1-d9771e59f4e8" providerId="ADAL" clId="{9FCE6681-62E1-4FC2-8FFA-E0ABEA262EE1}" dt="2024-10-09T10:01:40.889" v="1572" actId="478"/>
          <ac:graphicFrameMkLst>
            <pc:docMk/>
            <pc:sldMk cId="821984015" sldId="2147471105"/>
            <ac:graphicFrameMk id="6" creationId="{D0B2814C-D2A3-2AAB-1062-5A1D992E4D7C}"/>
          </ac:graphicFrameMkLst>
        </pc:graphicFrameChg>
        <pc:graphicFrameChg chg="add del mod">
          <ac:chgData name="Rahul Nair" userId="4a64821b-8a29-4cbe-80c1-d9771e59f4e8" providerId="ADAL" clId="{9FCE6681-62E1-4FC2-8FFA-E0ABEA262EE1}" dt="2024-10-09T10:01:40.346" v="1571" actId="478"/>
          <ac:graphicFrameMkLst>
            <pc:docMk/>
            <pc:sldMk cId="821984015" sldId="2147471105"/>
            <ac:graphicFrameMk id="7" creationId="{3C2C6B0F-3A02-014F-477A-3DD15F199CD3}"/>
          </ac:graphicFrameMkLst>
        </pc:graphicFrameChg>
        <pc:graphicFrameChg chg="add del mod modGraphic">
          <ac:chgData name="Rahul Nair" userId="4a64821b-8a29-4cbe-80c1-d9771e59f4e8" providerId="ADAL" clId="{9FCE6681-62E1-4FC2-8FFA-E0ABEA262EE1}" dt="2024-10-09T10:01:39.287" v="1570" actId="478"/>
          <ac:graphicFrameMkLst>
            <pc:docMk/>
            <pc:sldMk cId="821984015" sldId="2147471105"/>
            <ac:graphicFrameMk id="8" creationId="{64859A49-CF8C-D3DB-47A6-788837E74E4E}"/>
          </ac:graphicFrameMkLst>
        </pc:graphicFrameChg>
        <pc:graphicFrameChg chg="add del mod modGraphic">
          <ac:chgData name="Rahul Nair" userId="4a64821b-8a29-4cbe-80c1-d9771e59f4e8" providerId="ADAL" clId="{9FCE6681-62E1-4FC2-8FFA-E0ABEA262EE1}" dt="2024-10-09T10:01:35.579" v="1568" actId="478"/>
          <ac:graphicFrameMkLst>
            <pc:docMk/>
            <pc:sldMk cId="821984015" sldId="2147471105"/>
            <ac:graphicFrameMk id="9" creationId="{15BFB7DA-EF6C-F2CA-ACDC-D00E993DACC2}"/>
          </ac:graphicFrameMkLst>
        </pc:graphicFrameChg>
        <pc:graphicFrameChg chg="add del mod modGraphic">
          <ac:chgData name="Rahul Nair" userId="4a64821b-8a29-4cbe-80c1-d9771e59f4e8" providerId="ADAL" clId="{9FCE6681-62E1-4FC2-8FFA-E0ABEA262EE1}" dt="2024-10-09T10:01:28.042" v="1566" actId="478"/>
          <ac:graphicFrameMkLst>
            <pc:docMk/>
            <pc:sldMk cId="821984015" sldId="2147471105"/>
            <ac:graphicFrameMk id="10" creationId="{C7BC4F3B-A877-35F2-211E-7BE71BCBCC52}"/>
          </ac:graphicFrameMkLst>
        </pc:graphicFrameChg>
        <pc:graphicFrameChg chg="add mod modGraphic">
          <ac:chgData name="Rahul Nair" userId="4a64821b-8a29-4cbe-80c1-d9771e59f4e8" providerId="ADAL" clId="{9FCE6681-62E1-4FC2-8FFA-E0ABEA262EE1}" dt="2024-10-09T11:59:51.778" v="1674" actId="207"/>
          <ac:graphicFrameMkLst>
            <pc:docMk/>
            <pc:sldMk cId="821984015" sldId="2147471105"/>
            <ac:graphicFrameMk id="11" creationId="{929AE9BD-2D1F-AAE2-4156-B43428368729}"/>
          </ac:graphicFrameMkLst>
        </pc:graphicFrameChg>
      </pc:sldChg>
      <pc:sldMasterChg chg="del delSldLayout">
        <pc:chgData name="Rahul Nair" userId="4a64821b-8a29-4cbe-80c1-d9771e59f4e8" providerId="ADAL" clId="{9FCE6681-62E1-4FC2-8FFA-E0ABEA262EE1}" dt="2024-10-08T05:44:49.364" v="3"/>
        <pc:sldMasterMkLst>
          <pc:docMk/>
          <pc:sldMasterMk cId="22084140" sldId="2147483675"/>
        </pc:sldMasterMkLst>
        <pc:sldLayoutChg chg="del">
          <pc:chgData name="Rahul Nair" userId="4a64821b-8a29-4cbe-80c1-d9771e59f4e8" providerId="ADAL" clId="{9FCE6681-62E1-4FC2-8FFA-E0ABEA262EE1}" dt="2024-10-08T05:44:49.364" v="3"/>
          <pc:sldLayoutMkLst>
            <pc:docMk/>
            <pc:sldMasterMk cId="22084140" sldId="2147483675"/>
            <pc:sldLayoutMk cId="463443406" sldId="2147483676"/>
          </pc:sldLayoutMkLst>
        </pc:sldLayoutChg>
        <pc:sldLayoutChg chg="del">
          <pc:chgData name="Rahul Nair" userId="4a64821b-8a29-4cbe-80c1-d9771e59f4e8" providerId="ADAL" clId="{9FCE6681-62E1-4FC2-8FFA-E0ABEA262EE1}" dt="2024-10-08T05:44:49.364" v="3"/>
          <pc:sldLayoutMkLst>
            <pc:docMk/>
            <pc:sldMasterMk cId="22084140" sldId="2147483675"/>
            <pc:sldLayoutMk cId="2121089014" sldId="2147483677"/>
          </pc:sldLayoutMkLst>
        </pc:sldLayoutChg>
        <pc:sldLayoutChg chg="del">
          <pc:chgData name="Rahul Nair" userId="4a64821b-8a29-4cbe-80c1-d9771e59f4e8" providerId="ADAL" clId="{9FCE6681-62E1-4FC2-8FFA-E0ABEA262EE1}" dt="2024-10-08T05:44:49.364" v="3"/>
          <pc:sldLayoutMkLst>
            <pc:docMk/>
            <pc:sldMasterMk cId="22084140" sldId="2147483675"/>
            <pc:sldLayoutMk cId="3784763357" sldId="2147483678"/>
          </pc:sldLayoutMkLst>
        </pc:sldLayoutChg>
        <pc:sldLayoutChg chg="del">
          <pc:chgData name="Rahul Nair" userId="4a64821b-8a29-4cbe-80c1-d9771e59f4e8" providerId="ADAL" clId="{9FCE6681-62E1-4FC2-8FFA-E0ABEA262EE1}" dt="2024-10-08T05:44:49.364" v="3"/>
          <pc:sldLayoutMkLst>
            <pc:docMk/>
            <pc:sldMasterMk cId="22084140" sldId="2147483675"/>
            <pc:sldLayoutMk cId="2521126138" sldId="2147483679"/>
          </pc:sldLayoutMkLst>
        </pc:sldLayoutChg>
        <pc:sldLayoutChg chg="del">
          <pc:chgData name="Rahul Nair" userId="4a64821b-8a29-4cbe-80c1-d9771e59f4e8" providerId="ADAL" clId="{9FCE6681-62E1-4FC2-8FFA-E0ABEA262EE1}" dt="2024-10-08T05:44:49.364" v="3"/>
          <pc:sldLayoutMkLst>
            <pc:docMk/>
            <pc:sldMasterMk cId="22084140" sldId="2147483675"/>
            <pc:sldLayoutMk cId="3616869930" sldId="2147483680"/>
          </pc:sldLayoutMkLst>
        </pc:sldLayoutChg>
        <pc:sldLayoutChg chg="del">
          <pc:chgData name="Rahul Nair" userId="4a64821b-8a29-4cbe-80c1-d9771e59f4e8" providerId="ADAL" clId="{9FCE6681-62E1-4FC2-8FFA-E0ABEA262EE1}" dt="2024-10-08T05:44:49.364" v="3"/>
          <pc:sldLayoutMkLst>
            <pc:docMk/>
            <pc:sldMasterMk cId="22084140" sldId="2147483675"/>
            <pc:sldLayoutMk cId="3173634184" sldId="2147483681"/>
          </pc:sldLayoutMkLst>
        </pc:sldLayoutChg>
        <pc:sldLayoutChg chg="del">
          <pc:chgData name="Rahul Nair" userId="4a64821b-8a29-4cbe-80c1-d9771e59f4e8" providerId="ADAL" clId="{9FCE6681-62E1-4FC2-8FFA-E0ABEA262EE1}" dt="2024-10-08T05:44:49.364" v="3"/>
          <pc:sldLayoutMkLst>
            <pc:docMk/>
            <pc:sldMasterMk cId="22084140" sldId="2147483675"/>
            <pc:sldLayoutMk cId="3876821358" sldId="2147483682"/>
          </pc:sldLayoutMkLst>
        </pc:sldLayoutChg>
        <pc:sldLayoutChg chg="del">
          <pc:chgData name="Rahul Nair" userId="4a64821b-8a29-4cbe-80c1-d9771e59f4e8" providerId="ADAL" clId="{9FCE6681-62E1-4FC2-8FFA-E0ABEA262EE1}" dt="2024-10-08T05:44:49.364" v="3"/>
          <pc:sldLayoutMkLst>
            <pc:docMk/>
            <pc:sldMasterMk cId="22084140" sldId="2147483675"/>
            <pc:sldLayoutMk cId="1379086772" sldId="2147483683"/>
          </pc:sldLayoutMkLst>
        </pc:sldLayoutChg>
        <pc:sldLayoutChg chg="del">
          <pc:chgData name="Rahul Nair" userId="4a64821b-8a29-4cbe-80c1-d9771e59f4e8" providerId="ADAL" clId="{9FCE6681-62E1-4FC2-8FFA-E0ABEA262EE1}" dt="2024-10-08T05:44:49.364" v="3"/>
          <pc:sldLayoutMkLst>
            <pc:docMk/>
            <pc:sldMasterMk cId="22084140" sldId="2147483675"/>
            <pc:sldLayoutMk cId="848041106" sldId="2147483684"/>
          </pc:sldLayoutMkLst>
        </pc:sldLayoutChg>
        <pc:sldLayoutChg chg="del">
          <pc:chgData name="Rahul Nair" userId="4a64821b-8a29-4cbe-80c1-d9771e59f4e8" providerId="ADAL" clId="{9FCE6681-62E1-4FC2-8FFA-E0ABEA262EE1}" dt="2024-10-08T05:44:49.364" v="3"/>
          <pc:sldLayoutMkLst>
            <pc:docMk/>
            <pc:sldMasterMk cId="22084140" sldId="2147483675"/>
            <pc:sldLayoutMk cId="1269973513" sldId="2147483685"/>
          </pc:sldLayoutMkLst>
        </pc:sldLayoutChg>
        <pc:sldLayoutChg chg="del">
          <pc:chgData name="Rahul Nair" userId="4a64821b-8a29-4cbe-80c1-d9771e59f4e8" providerId="ADAL" clId="{9FCE6681-62E1-4FC2-8FFA-E0ABEA262EE1}" dt="2024-10-08T05:44:49.364" v="3"/>
          <pc:sldLayoutMkLst>
            <pc:docMk/>
            <pc:sldMasterMk cId="22084140" sldId="2147483675"/>
            <pc:sldLayoutMk cId="3809252862" sldId="2147483686"/>
          </pc:sldLayoutMkLst>
        </pc:sldLayoutChg>
        <pc:sldLayoutChg chg="del">
          <pc:chgData name="Rahul Nair" userId="4a64821b-8a29-4cbe-80c1-d9771e59f4e8" providerId="ADAL" clId="{9FCE6681-62E1-4FC2-8FFA-E0ABEA262EE1}" dt="2024-10-08T05:44:49.364" v="3"/>
          <pc:sldLayoutMkLst>
            <pc:docMk/>
            <pc:sldMasterMk cId="22084140" sldId="2147483675"/>
            <pc:sldLayoutMk cId="4154805643" sldId="2147483687"/>
          </pc:sldLayoutMkLst>
        </pc:sldLayoutChg>
        <pc:sldLayoutChg chg="del">
          <pc:chgData name="Rahul Nair" userId="4a64821b-8a29-4cbe-80c1-d9771e59f4e8" providerId="ADAL" clId="{9FCE6681-62E1-4FC2-8FFA-E0ABEA262EE1}" dt="2024-10-08T05:44:49.364" v="3"/>
          <pc:sldLayoutMkLst>
            <pc:docMk/>
            <pc:sldMasterMk cId="22084140" sldId="2147483675"/>
            <pc:sldLayoutMk cId="2420354755" sldId="2147483694"/>
          </pc:sldLayoutMkLst>
        </pc:sldLayoutChg>
        <pc:sldLayoutChg chg="del">
          <pc:chgData name="Rahul Nair" userId="4a64821b-8a29-4cbe-80c1-d9771e59f4e8" providerId="ADAL" clId="{9FCE6681-62E1-4FC2-8FFA-E0ABEA262EE1}" dt="2024-10-08T05:44:49.364" v="3"/>
          <pc:sldLayoutMkLst>
            <pc:docMk/>
            <pc:sldMasterMk cId="22084140" sldId="2147483675"/>
            <pc:sldLayoutMk cId="488724008" sldId="2147483731"/>
          </pc:sldLayoutMkLst>
        </pc:sldLayoutChg>
      </pc:sldMasterChg>
      <pc:sldMasterChg chg="del delSldLayout">
        <pc:chgData name="Rahul Nair" userId="4a64821b-8a29-4cbe-80c1-d9771e59f4e8" providerId="ADAL" clId="{9FCE6681-62E1-4FC2-8FFA-E0ABEA262EE1}" dt="2024-10-08T05:44:49.364" v="4"/>
        <pc:sldMasterMkLst>
          <pc:docMk/>
          <pc:sldMasterMk cId="176118884" sldId="2147483696"/>
        </pc:sldMasterMkLst>
        <pc:sldLayoutChg chg="del">
          <pc:chgData name="Rahul Nair" userId="4a64821b-8a29-4cbe-80c1-d9771e59f4e8" providerId="ADAL" clId="{9FCE6681-62E1-4FC2-8FFA-E0ABEA262EE1}" dt="2024-10-08T05:44:49.364" v="4"/>
          <pc:sldLayoutMkLst>
            <pc:docMk/>
            <pc:sldMasterMk cId="176118884" sldId="2147483696"/>
            <pc:sldLayoutMk cId="2242966226" sldId="2147483697"/>
          </pc:sldLayoutMkLst>
        </pc:sldLayoutChg>
        <pc:sldLayoutChg chg="del">
          <pc:chgData name="Rahul Nair" userId="4a64821b-8a29-4cbe-80c1-d9771e59f4e8" providerId="ADAL" clId="{9FCE6681-62E1-4FC2-8FFA-E0ABEA262EE1}" dt="2024-10-08T05:44:49.364" v="4"/>
          <pc:sldLayoutMkLst>
            <pc:docMk/>
            <pc:sldMasterMk cId="176118884" sldId="2147483696"/>
            <pc:sldLayoutMk cId="4073414687" sldId="2147483698"/>
          </pc:sldLayoutMkLst>
        </pc:sldLayoutChg>
        <pc:sldLayoutChg chg="del">
          <pc:chgData name="Rahul Nair" userId="4a64821b-8a29-4cbe-80c1-d9771e59f4e8" providerId="ADAL" clId="{9FCE6681-62E1-4FC2-8FFA-E0ABEA262EE1}" dt="2024-10-08T05:44:49.364" v="4"/>
          <pc:sldLayoutMkLst>
            <pc:docMk/>
            <pc:sldMasterMk cId="176118884" sldId="2147483696"/>
            <pc:sldLayoutMk cId="3865604095" sldId="2147483699"/>
          </pc:sldLayoutMkLst>
        </pc:sldLayoutChg>
        <pc:sldLayoutChg chg="del">
          <pc:chgData name="Rahul Nair" userId="4a64821b-8a29-4cbe-80c1-d9771e59f4e8" providerId="ADAL" clId="{9FCE6681-62E1-4FC2-8FFA-E0ABEA262EE1}" dt="2024-10-08T05:44:49.364" v="4"/>
          <pc:sldLayoutMkLst>
            <pc:docMk/>
            <pc:sldMasterMk cId="176118884" sldId="2147483696"/>
            <pc:sldLayoutMk cId="683513010" sldId="2147483700"/>
          </pc:sldLayoutMkLst>
        </pc:sldLayoutChg>
        <pc:sldLayoutChg chg="del">
          <pc:chgData name="Rahul Nair" userId="4a64821b-8a29-4cbe-80c1-d9771e59f4e8" providerId="ADAL" clId="{9FCE6681-62E1-4FC2-8FFA-E0ABEA262EE1}" dt="2024-10-08T05:44:49.364" v="4"/>
          <pc:sldLayoutMkLst>
            <pc:docMk/>
            <pc:sldMasterMk cId="176118884" sldId="2147483696"/>
            <pc:sldLayoutMk cId="230899897" sldId="2147483701"/>
          </pc:sldLayoutMkLst>
        </pc:sldLayoutChg>
        <pc:sldLayoutChg chg="del">
          <pc:chgData name="Rahul Nair" userId="4a64821b-8a29-4cbe-80c1-d9771e59f4e8" providerId="ADAL" clId="{9FCE6681-62E1-4FC2-8FFA-E0ABEA262EE1}" dt="2024-10-08T05:44:49.364" v="4"/>
          <pc:sldLayoutMkLst>
            <pc:docMk/>
            <pc:sldMasterMk cId="176118884" sldId="2147483696"/>
            <pc:sldLayoutMk cId="1068428946" sldId="2147483702"/>
          </pc:sldLayoutMkLst>
        </pc:sldLayoutChg>
        <pc:sldLayoutChg chg="del">
          <pc:chgData name="Rahul Nair" userId="4a64821b-8a29-4cbe-80c1-d9771e59f4e8" providerId="ADAL" clId="{9FCE6681-62E1-4FC2-8FFA-E0ABEA262EE1}" dt="2024-10-08T05:44:49.364" v="4"/>
          <pc:sldLayoutMkLst>
            <pc:docMk/>
            <pc:sldMasterMk cId="176118884" sldId="2147483696"/>
            <pc:sldLayoutMk cId="914498636" sldId="2147483703"/>
          </pc:sldLayoutMkLst>
        </pc:sldLayoutChg>
        <pc:sldLayoutChg chg="del">
          <pc:chgData name="Rahul Nair" userId="4a64821b-8a29-4cbe-80c1-d9771e59f4e8" providerId="ADAL" clId="{9FCE6681-62E1-4FC2-8FFA-E0ABEA262EE1}" dt="2024-10-08T05:44:49.364" v="4"/>
          <pc:sldLayoutMkLst>
            <pc:docMk/>
            <pc:sldMasterMk cId="176118884" sldId="2147483696"/>
            <pc:sldLayoutMk cId="13619509" sldId="2147483704"/>
          </pc:sldLayoutMkLst>
        </pc:sldLayoutChg>
        <pc:sldLayoutChg chg="del">
          <pc:chgData name="Rahul Nair" userId="4a64821b-8a29-4cbe-80c1-d9771e59f4e8" providerId="ADAL" clId="{9FCE6681-62E1-4FC2-8FFA-E0ABEA262EE1}" dt="2024-10-08T05:44:49.364" v="4"/>
          <pc:sldLayoutMkLst>
            <pc:docMk/>
            <pc:sldMasterMk cId="176118884" sldId="2147483696"/>
            <pc:sldLayoutMk cId="1317905504" sldId="2147483705"/>
          </pc:sldLayoutMkLst>
        </pc:sldLayoutChg>
        <pc:sldLayoutChg chg="del">
          <pc:chgData name="Rahul Nair" userId="4a64821b-8a29-4cbe-80c1-d9771e59f4e8" providerId="ADAL" clId="{9FCE6681-62E1-4FC2-8FFA-E0ABEA262EE1}" dt="2024-10-08T05:44:49.364" v="4"/>
          <pc:sldLayoutMkLst>
            <pc:docMk/>
            <pc:sldMasterMk cId="176118884" sldId="2147483696"/>
            <pc:sldLayoutMk cId="1926022342" sldId="2147483706"/>
          </pc:sldLayoutMkLst>
        </pc:sldLayoutChg>
        <pc:sldLayoutChg chg="del">
          <pc:chgData name="Rahul Nair" userId="4a64821b-8a29-4cbe-80c1-d9771e59f4e8" providerId="ADAL" clId="{9FCE6681-62E1-4FC2-8FFA-E0ABEA262EE1}" dt="2024-10-08T05:44:49.364" v="4"/>
          <pc:sldLayoutMkLst>
            <pc:docMk/>
            <pc:sldMasterMk cId="176118884" sldId="2147483696"/>
            <pc:sldLayoutMk cId="2792907167" sldId="2147483708"/>
          </pc:sldLayoutMkLst>
        </pc:sldLayoutChg>
        <pc:sldLayoutChg chg="del">
          <pc:chgData name="Rahul Nair" userId="4a64821b-8a29-4cbe-80c1-d9771e59f4e8" providerId="ADAL" clId="{9FCE6681-62E1-4FC2-8FFA-E0ABEA262EE1}" dt="2024-10-08T05:44:49.364" v="4"/>
          <pc:sldLayoutMkLst>
            <pc:docMk/>
            <pc:sldMasterMk cId="176118884" sldId="2147483696"/>
            <pc:sldLayoutMk cId="227069861" sldId="2147483709"/>
          </pc:sldLayoutMkLst>
        </pc:sldLayoutChg>
        <pc:sldLayoutChg chg="del">
          <pc:chgData name="Rahul Nair" userId="4a64821b-8a29-4cbe-80c1-d9771e59f4e8" providerId="ADAL" clId="{9FCE6681-62E1-4FC2-8FFA-E0ABEA262EE1}" dt="2024-10-08T05:44:49.364" v="4"/>
          <pc:sldLayoutMkLst>
            <pc:docMk/>
            <pc:sldMasterMk cId="176118884" sldId="2147483696"/>
            <pc:sldLayoutMk cId="3453275295" sldId="2147483711"/>
          </pc:sldLayoutMkLst>
        </pc:sldLayoutChg>
        <pc:sldLayoutChg chg="del">
          <pc:chgData name="Rahul Nair" userId="4a64821b-8a29-4cbe-80c1-d9771e59f4e8" providerId="ADAL" clId="{9FCE6681-62E1-4FC2-8FFA-E0ABEA262EE1}" dt="2024-10-08T05:44:49.364" v="4"/>
          <pc:sldLayoutMkLst>
            <pc:docMk/>
            <pc:sldMasterMk cId="176118884" sldId="2147483696"/>
            <pc:sldLayoutMk cId="883514412" sldId="2147483714"/>
          </pc:sldLayoutMkLst>
        </pc:sldLayoutChg>
      </pc:sldMasterChg>
      <pc:sldMasterChg chg="del delSldLayout">
        <pc:chgData name="Rahul Nair" userId="4a64821b-8a29-4cbe-80c1-d9771e59f4e8" providerId="ADAL" clId="{9FCE6681-62E1-4FC2-8FFA-E0ABEA262EE1}" dt="2024-10-08T05:44:49.364" v="5"/>
        <pc:sldMasterMkLst>
          <pc:docMk/>
          <pc:sldMasterMk cId="1946190986" sldId="2147483715"/>
        </pc:sldMasterMkLst>
        <pc:sldLayoutChg chg="del">
          <pc:chgData name="Rahul Nair" userId="4a64821b-8a29-4cbe-80c1-d9771e59f4e8" providerId="ADAL" clId="{9FCE6681-62E1-4FC2-8FFA-E0ABEA262EE1}" dt="2024-10-08T05:44:49.364" v="5"/>
          <pc:sldLayoutMkLst>
            <pc:docMk/>
            <pc:sldMasterMk cId="1946190986" sldId="2147483715"/>
            <pc:sldLayoutMk cId="2046193187" sldId="2147483716"/>
          </pc:sldLayoutMkLst>
        </pc:sldLayoutChg>
        <pc:sldLayoutChg chg="del">
          <pc:chgData name="Rahul Nair" userId="4a64821b-8a29-4cbe-80c1-d9771e59f4e8" providerId="ADAL" clId="{9FCE6681-62E1-4FC2-8FFA-E0ABEA262EE1}" dt="2024-10-08T05:44:49.364" v="5"/>
          <pc:sldLayoutMkLst>
            <pc:docMk/>
            <pc:sldMasterMk cId="1946190986" sldId="2147483715"/>
            <pc:sldLayoutMk cId="264934068" sldId="2147483717"/>
          </pc:sldLayoutMkLst>
        </pc:sldLayoutChg>
        <pc:sldLayoutChg chg="del">
          <pc:chgData name="Rahul Nair" userId="4a64821b-8a29-4cbe-80c1-d9771e59f4e8" providerId="ADAL" clId="{9FCE6681-62E1-4FC2-8FFA-E0ABEA262EE1}" dt="2024-10-08T05:44:49.364" v="5"/>
          <pc:sldLayoutMkLst>
            <pc:docMk/>
            <pc:sldMasterMk cId="1946190986" sldId="2147483715"/>
            <pc:sldLayoutMk cId="1743933312" sldId="2147483718"/>
          </pc:sldLayoutMkLst>
        </pc:sldLayoutChg>
        <pc:sldLayoutChg chg="del">
          <pc:chgData name="Rahul Nair" userId="4a64821b-8a29-4cbe-80c1-d9771e59f4e8" providerId="ADAL" clId="{9FCE6681-62E1-4FC2-8FFA-E0ABEA262EE1}" dt="2024-10-08T05:44:49.364" v="5"/>
          <pc:sldLayoutMkLst>
            <pc:docMk/>
            <pc:sldMasterMk cId="1946190986" sldId="2147483715"/>
            <pc:sldLayoutMk cId="3591762503" sldId="2147483719"/>
          </pc:sldLayoutMkLst>
        </pc:sldLayoutChg>
        <pc:sldLayoutChg chg="del">
          <pc:chgData name="Rahul Nair" userId="4a64821b-8a29-4cbe-80c1-d9771e59f4e8" providerId="ADAL" clId="{9FCE6681-62E1-4FC2-8FFA-E0ABEA262EE1}" dt="2024-10-08T05:44:49.364" v="5"/>
          <pc:sldLayoutMkLst>
            <pc:docMk/>
            <pc:sldMasterMk cId="1946190986" sldId="2147483715"/>
            <pc:sldLayoutMk cId="886476922" sldId="2147483720"/>
          </pc:sldLayoutMkLst>
        </pc:sldLayoutChg>
        <pc:sldLayoutChg chg="del">
          <pc:chgData name="Rahul Nair" userId="4a64821b-8a29-4cbe-80c1-d9771e59f4e8" providerId="ADAL" clId="{9FCE6681-62E1-4FC2-8FFA-E0ABEA262EE1}" dt="2024-10-08T05:44:49.364" v="5"/>
          <pc:sldLayoutMkLst>
            <pc:docMk/>
            <pc:sldMasterMk cId="1946190986" sldId="2147483715"/>
            <pc:sldLayoutMk cId="1703657655" sldId="2147483721"/>
          </pc:sldLayoutMkLst>
        </pc:sldLayoutChg>
        <pc:sldLayoutChg chg="del">
          <pc:chgData name="Rahul Nair" userId="4a64821b-8a29-4cbe-80c1-d9771e59f4e8" providerId="ADAL" clId="{9FCE6681-62E1-4FC2-8FFA-E0ABEA262EE1}" dt="2024-10-08T05:44:49.364" v="5"/>
          <pc:sldLayoutMkLst>
            <pc:docMk/>
            <pc:sldMasterMk cId="1946190986" sldId="2147483715"/>
            <pc:sldLayoutMk cId="113011344" sldId="2147483722"/>
          </pc:sldLayoutMkLst>
        </pc:sldLayoutChg>
        <pc:sldLayoutChg chg="del">
          <pc:chgData name="Rahul Nair" userId="4a64821b-8a29-4cbe-80c1-d9771e59f4e8" providerId="ADAL" clId="{9FCE6681-62E1-4FC2-8FFA-E0ABEA262EE1}" dt="2024-10-08T05:44:49.364" v="5"/>
          <pc:sldLayoutMkLst>
            <pc:docMk/>
            <pc:sldMasterMk cId="1946190986" sldId="2147483715"/>
            <pc:sldLayoutMk cId="1545907257" sldId="2147483723"/>
          </pc:sldLayoutMkLst>
        </pc:sldLayoutChg>
        <pc:sldLayoutChg chg="del">
          <pc:chgData name="Rahul Nair" userId="4a64821b-8a29-4cbe-80c1-d9771e59f4e8" providerId="ADAL" clId="{9FCE6681-62E1-4FC2-8FFA-E0ABEA262EE1}" dt="2024-10-08T05:44:49.364" v="5"/>
          <pc:sldLayoutMkLst>
            <pc:docMk/>
            <pc:sldMasterMk cId="1946190986" sldId="2147483715"/>
            <pc:sldLayoutMk cId="2476007401" sldId="2147483725"/>
          </pc:sldLayoutMkLst>
        </pc:sldLayoutChg>
        <pc:sldLayoutChg chg="del">
          <pc:chgData name="Rahul Nair" userId="4a64821b-8a29-4cbe-80c1-d9771e59f4e8" providerId="ADAL" clId="{9FCE6681-62E1-4FC2-8FFA-E0ABEA262EE1}" dt="2024-10-08T05:44:49.364" v="5"/>
          <pc:sldLayoutMkLst>
            <pc:docMk/>
            <pc:sldMasterMk cId="1946190986" sldId="2147483715"/>
            <pc:sldLayoutMk cId="3103370149" sldId="2147483726"/>
          </pc:sldLayoutMkLst>
        </pc:sldLayoutChg>
        <pc:sldLayoutChg chg="del">
          <pc:chgData name="Rahul Nair" userId="4a64821b-8a29-4cbe-80c1-d9771e59f4e8" providerId="ADAL" clId="{9FCE6681-62E1-4FC2-8FFA-E0ABEA262EE1}" dt="2024-10-08T05:44:49.364" v="5"/>
          <pc:sldLayoutMkLst>
            <pc:docMk/>
            <pc:sldMasterMk cId="1946190986" sldId="2147483715"/>
            <pc:sldLayoutMk cId="2966870686" sldId="2147483727"/>
          </pc:sldLayoutMkLst>
        </pc:sldLayoutChg>
        <pc:sldLayoutChg chg="del">
          <pc:chgData name="Rahul Nair" userId="4a64821b-8a29-4cbe-80c1-d9771e59f4e8" providerId="ADAL" clId="{9FCE6681-62E1-4FC2-8FFA-E0ABEA262EE1}" dt="2024-10-08T05:44:49.364" v="5"/>
          <pc:sldLayoutMkLst>
            <pc:docMk/>
            <pc:sldMasterMk cId="1946190986" sldId="2147483715"/>
            <pc:sldLayoutMk cId="1063091276" sldId="2147483728"/>
          </pc:sldLayoutMkLst>
        </pc:sldLayoutChg>
        <pc:sldLayoutChg chg="del">
          <pc:chgData name="Rahul Nair" userId="4a64821b-8a29-4cbe-80c1-d9771e59f4e8" providerId="ADAL" clId="{9FCE6681-62E1-4FC2-8FFA-E0ABEA262EE1}" dt="2024-10-08T05:44:49.364" v="5"/>
          <pc:sldLayoutMkLst>
            <pc:docMk/>
            <pc:sldMasterMk cId="1946190986" sldId="2147483715"/>
            <pc:sldLayoutMk cId="303921012" sldId="2147483729"/>
          </pc:sldLayoutMkLst>
        </pc:sldLayoutChg>
        <pc:sldLayoutChg chg="del">
          <pc:chgData name="Rahul Nair" userId="4a64821b-8a29-4cbe-80c1-d9771e59f4e8" providerId="ADAL" clId="{9FCE6681-62E1-4FC2-8FFA-E0ABEA262EE1}" dt="2024-10-08T05:44:49.364" v="5"/>
          <pc:sldLayoutMkLst>
            <pc:docMk/>
            <pc:sldMasterMk cId="1946190986" sldId="2147483715"/>
            <pc:sldLayoutMk cId="2633173979" sldId="2147483730"/>
          </pc:sldLayoutMkLst>
        </pc:sldLayoutChg>
      </pc:sldMasterChg>
      <pc:sldMasterChg chg="del delSldLayout">
        <pc:chgData name="Rahul Nair" userId="4a64821b-8a29-4cbe-80c1-d9771e59f4e8" providerId="ADAL" clId="{9FCE6681-62E1-4FC2-8FFA-E0ABEA262EE1}" dt="2024-10-08T05:44:49.379" v="6"/>
        <pc:sldMasterMkLst>
          <pc:docMk/>
          <pc:sldMasterMk cId="4043783876" sldId="2147483732"/>
        </pc:sldMasterMkLst>
        <pc:sldLayoutChg chg="del">
          <pc:chgData name="Rahul Nair" userId="4a64821b-8a29-4cbe-80c1-d9771e59f4e8" providerId="ADAL" clId="{9FCE6681-62E1-4FC2-8FFA-E0ABEA262EE1}" dt="2024-10-08T05:44:49.379" v="6"/>
          <pc:sldLayoutMkLst>
            <pc:docMk/>
            <pc:sldMasterMk cId="4043783876" sldId="2147483732"/>
            <pc:sldLayoutMk cId="776958750" sldId="2147483733"/>
          </pc:sldLayoutMkLst>
        </pc:sldLayoutChg>
        <pc:sldLayoutChg chg="del">
          <pc:chgData name="Rahul Nair" userId="4a64821b-8a29-4cbe-80c1-d9771e59f4e8" providerId="ADAL" clId="{9FCE6681-62E1-4FC2-8FFA-E0ABEA262EE1}" dt="2024-10-08T05:44:49.379" v="6"/>
          <pc:sldLayoutMkLst>
            <pc:docMk/>
            <pc:sldMasterMk cId="4043783876" sldId="2147483732"/>
            <pc:sldLayoutMk cId="4105840970" sldId="2147483734"/>
          </pc:sldLayoutMkLst>
        </pc:sldLayoutChg>
        <pc:sldLayoutChg chg="del">
          <pc:chgData name="Rahul Nair" userId="4a64821b-8a29-4cbe-80c1-d9771e59f4e8" providerId="ADAL" clId="{9FCE6681-62E1-4FC2-8FFA-E0ABEA262EE1}" dt="2024-10-08T05:44:49.379" v="6"/>
          <pc:sldLayoutMkLst>
            <pc:docMk/>
            <pc:sldMasterMk cId="4043783876" sldId="2147483732"/>
            <pc:sldLayoutMk cId="2356451023" sldId="2147483735"/>
          </pc:sldLayoutMkLst>
        </pc:sldLayoutChg>
        <pc:sldLayoutChg chg="del">
          <pc:chgData name="Rahul Nair" userId="4a64821b-8a29-4cbe-80c1-d9771e59f4e8" providerId="ADAL" clId="{9FCE6681-62E1-4FC2-8FFA-E0ABEA262EE1}" dt="2024-10-08T05:44:49.379" v="6"/>
          <pc:sldLayoutMkLst>
            <pc:docMk/>
            <pc:sldMasterMk cId="4043783876" sldId="2147483732"/>
            <pc:sldLayoutMk cId="2152334287" sldId="2147483736"/>
          </pc:sldLayoutMkLst>
        </pc:sldLayoutChg>
        <pc:sldLayoutChg chg="del">
          <pc:chgData name="Rahul Nair" userId="4a64821b-8a29-4cbe-80c1-d9771e59f4e8" providerId="ADAL" clId="{9FCE6681-62E1-4FC2-8FFA-E0ABEA262EE1}" dt="2024-10-08T05:44:49.379" v="6"/>
          <pc:sldLayoutMkLst>
            <pc:docMk/>
            <pc:sldMasterMk cId="4043783876" sldId="2147483732"/>
            <pc:sldLayoutMk cId="2289152190" sldId="2147483737"/>
          </pc:sldLayoutMkLst>
        </pc:sldLayoutChg>
        <pc:sldLayoutChg chg="del">
          <pc:chgData name="Rahul Nair" userId="4a64821b-8a29-4cbe-80c1-d9771e59f4e8" providerId="ADAL" clId="{9FCE6681-62E1-4FC2-8FFA-E0ABEA262EE1}" dt="2024-10-08T05:44:49.379" v="6"/>
          <pc:sldLayoutMkLst>
            <pc:docMk/>
            <pc:sldMasterMk cId="4043783876" sldId="2147483732"/>
            <pc:sldLayoutMk cId="2665214995" sldId="2147483738"/>
          </pc:sldLayoutMkLst>
        </pc:sldLayoutChg>
        <pc:sldLayoutChg chg="del">
          <pc:chgData name="Rahul Nair" userId="4a64821b-8a29-4cbe-80c1-d9771e59f4e8" providerId="ADAL" clId="{9FCE6681-62E1-4FC2-8FFA-E0ABEA262EE1}" dt="2024-10-08T05:44:49.379" v="6"/>
          <pc:sldLayoutMkLst>
            <pc:docMk/>
            <pc:sldMasterMk cId="4043783876" sldId="2147483732"/>
            <pc:sldLayoutMk cId="1714043033" sldId="2147483739"/>
          </pc:sldLayoutMkLst>
        </pc:sldLayoutChg>
        <pc:sldLayoutChg chg="del">
          <pc:chgData name="Rahul Nair" userId="4a64821b-8a29-4cbe-80c1-d9771e59f4e8" providerId="ADAL" clId="{9FCE6681-62E1-4FC2-8FFA-E0ABEA262EE1}" dt="2024-10-08T05:44:49.379" v="6"/>
          <pc:sldLayoutMkLst>
            <pc:docMk/>
            <pc:sldMasterMk cId="4043783876" sldId="2147483732"/>
            <pc:sldLayoutMk cId="573684546" sldId="2147483740"/>
          </pc:sldLayoutMkLst>
        </pc:sldLayoutChg>
        <pc:sldLayoutChg chg="del">
          <pc:chgData name="Rahul Nair" userId="4a64821b-8a29-4cbe-80c1-d9771e59f4e8" providerId="ADAL" clId="{9FCE6681-62E1-4FC2-8FFA-E0ABEA262EE1}" dt="2024-10-08T05:44:49.379" v="6"/>
          <pc:sldLayoutMkLst>
            <pc:docMk/>
            <pc:sldMasterMk cId="4043783876" sldId="2147483732"/>
            <pc:sldLayoutMk cId="1429671245" sldId="2147483741"/>
          </pc:sldLayoutMkLst>
        </pc:sldLayoutChg>
        <pc:sldLayoutChg chg="del">
          <pc:chgData name="Rahul Nair" userId="4a64821b-8a29-4cbe-80c1-d9771e59f4e8" providerId="ADAL" clId="{9FCE6681-62E1-4FC2-8FFA-E0ABEA262EE1}" dt="2024-10-08T05:44:49.379" v="6"/>
          <pc:sldLayoutMkLst>
            <pc:docMk/>
            <pc:sldMasterMk cId="4043783876" sldId="2147483732"/>
            <pc:sldLayoutMk cId="3809705395" sldId="2147483742"/>
          </pc:sldLayoutMkLst>
        </pc:sldLayoutChg>
        <pc:sldLayoutChg chg="del">
          <pc:chgData name="Rahul Nair" userId="4a64821b-8a29-4cbe-80c1-d9771e59f4e8" providerId="ADAL" clId="{9FCE6681-62E1-4FC2-8FFA-E0ABEA262EE1}" dt="2024-10-08T05:44:49.379" v="6"/>
          <pc:sldLayoutMkLst>
            <pc:docMk/>
            <pc:sldMasterMk cId="4043783876" sldId="2147483732"/>
            <pc:sldLayoutMk cId="1036788481" sldId="2147483743"/>
          </pc:sldLayoutMkLst>
        </pc:sldLayoutChg>
        <pc:sldLayoutChg chg="del">
          <pc:chgData name="Rahul Nair" userId="4a64821b-8a29-4cbe-80c1-d9771e59f4e8" providerId="ADAL" clId="{9FCE6681-62E1-4FC2-8FFA-E0ABEA262EE1}" dt="2024-10-08T05:44:49.379" v="6"/>
          <pc:sldLayoutMkLst>
            <pc:docMk/>
            <pc:sldMasterMk cId="4043783876" sldId="2147483732"/>
            <pc:sldLayoutMk cId="494672105" sldId="2147483745"/>
          </pc:sldLayoutMkLst>
        </pc:sldLayoutChg>
        <pc:sldLayoutChg chg="del">
          <pc:chgData name="Rahul Nair" userId="4a64821b-8a29-4cbe-80c1-d9771e59f4e8" providerId="ADAL" clId="{9FCE6681-62E1-4FC2-8FFA-E0ABEA262EE1}" dt="2024-10-08T05:44:49.379" v="6"/>
          <pc:sldLayoutMkLst>
            <pc:docMk/>
            <pc:sldMasterMk cId="4043783876" sldId="2147483732"/>
            <pc:sldLayoutMk cId="2061513393" sldId="2147483746"/>
          </pc:sldLayoutMkLst>
        </pc:sldLayoutChg>
      </pc:sldMasterChg>
      <pc:sldMasterChg chg="del delSldLayout">
        <pc:chgData name="Rahul Nair" userId="4a64821b-8a29-4cbe-80c1-d9771e59f4e8" providerId="ADAL" clId="{9FCE6681-62E1-4FC2-8FFA-E0ABEA262EE1}" dt="2024-10-08T05:44:49.379" v="7"/>
        <pc:sldMasterMkLst>
          <pc:docMk/>
          <pc:sldMasterMk cId="2453978277" sldId="2147483749"/>
        </pc:sldMasterMkLst>
        <pc:sldLayoutChg chg="del">
          <pc:chgData name="Rahul Nair" userId="4a64821b-8a29-4cbe-80c1-d9771e59f4e8" providerId="ADAL" clId="{9FCE6681-62E1-4FC2-8FFA-E0ABEA262EE1}" dt="2024-10-08T05:44:49.379" v="7"/>
          <pc:sldLayoutMkLst>
            <pc:docMk/>
            <pc:sldMasterMk cId="2453978277" sldId="2147483749"/>
            <pc:sldLayoutMk cId="1222659496" sldId="2147483750"/>
          </pc:sldLayoutMkLst>
        </pc:sldLayoutChg>
        <pc:sldLayoutChg chg="del">
          <pc:chgData name="Rahul Nair" userId="4a64821b-8a29-4cbe-80c1-d9771e59f4e8" providerId="ADAL" clId="{9FCE6681-62E1-4FC2-8FFA-E0ABEA262EE1}" dt="2024-10-08T05:44:49.379" v="7"/>
          <pc:sldLayoutMkLst>
            <pc:docMk/>
            <pc:sldMasterMk cId="2453978277" sldId="2147483749"/>
            <pc:sldLayoutMk cId="1448522314" sldId="2147483751"/>
          </pc:sldLayoutMkLst>
        </pc:sldLayoutChg>
        <pc:sldLayoutChg chg="del">
          <pc:chgData name="Rahul Nair" userId="4a64821b-8a29-4cbe-80c1-d9771e59f4e8" providerId="ADAL" clId="{9FCE6681-62E1-4FC2-8FFA-E0ABEA262EE1}" dt="2024-10-08T05:44:49.379" v="7"/>
          <pc:sldLayoutMkLst>
            <pc:docMk/>
            <pc:sldMasterMk cId="2453978277" sldId="2147483749"/>
            <pc:sldLayoutMk cId="319581536" sldId="2147483752"/>
          </pc:sldLayoutMkLst>
        </pc:sldLayoutChg>
        <pc:sldLayoutChg chg="del">
          <pc:chgData name="Rahul Nair" userId="4a64821b-8a29-4cbe-80c1-d9771e59f4e8" providerId="ADAL" clId="{9FCE6681-62E1-4FC2-8FFA-E0ABEA262EE1}" dt="2024-10-08T05:44:49.379" v="7"/>
          <pc:sldLayoutMkLst>
            <pc:docMk/>
            <pc:sldMasterMk cId="2453978277" sldId="2147483749"/>
            <pc:sldLayoutMk cId="182860107" sldId="2147483753"/>
          </pc:sldLayoutMkLst>
        </pc:sldLayoutChg>
        <pc:sldLayoutChg chg="del">
          <pc:chgData name="Rahul Nair" userId="4a64821b-8a29-4cbe-80c1-d9771e59f4e8" providerId="ADAL" clId="{9FCE6681-62E1-4FC2-8FFA-E0ABEA262EE1}" dt="2024-10-08T05:44:49.379" v="7"/>
          <pc:sldLayoutMkLst>
            <pc:docMk/>
            <pc:sldMasterMk cId="2453978277" sldId="2147483749"/>
            <pc:sldLayoutMk cId="119561733" sldId="2147483754"/>
          </pc:sldLayoutMkLst>
        </pc:sldLayoutChg>
        <pc:sldLayoutChg chg="del">
          <pc:chgData name="Rahul Nair" userId="4a64821b-8a29-4cbe-80c1-d9771e59f4e8" providerId="ADAL" clId="{9FCE6681-62E1-4FC2-8FFA-E0ABEA262EE1}" dt="2024-10-08T05:44:49.379" v="7"/>
          <pc:sldLayoutMkLst>
            <pc:docMk/>
            <pc:sldMasterMk cId="2453978277" sldId="2147483749"/>
            <pc:sldLayoutMk cId="1981274332" sldId="2147483755"/>
          </pc:sldLayoutMkLst>
        </pc:sldLayoutChg>
        <pc:sldLayoutChg chg="del">
          <pc:chgData name="Rahul Nair" userId="4a64821b-8a29-4cbe-80c1-d9771e59f4e8" providerId="ADAL" clId="{9FCE6681-62E1-4FC2-8FFA-E0ABEA262EE1}" dt="2024-10-08T05:44:49.379" v="7"/>
          <pc:sldLayoutMkLst>
            <pc:docMk/>
            <pc:sldMasterMk cId="2453978277" sldId="2147483749"/>
            <pc:sldLayoutMk cId="1934614908" sldId="2147483756"/>
          </pc:sldLayoutMkLst>
        </pc:sldLayoutChg>
        <pc:sldLayoutChg chg="del">
          <pc:chgData name="Rahul Nair" userId="4a64821b-8a29-4cbe-80c1-d9771e59f4e8" providerId="ADAL" clId="{9FCE6681-62E1-4FC2-8FFA-E0ABEA262EE1}" dt="2024-10-08T05:44:49.379" v="7"/>
          <pc:sldLayoutMkLst>
            <pc:docMk/>
            <pc:sldMasterMk cId="2453978277" sldId="2147483749"/>
            <pc:sldLayoutMk cId="3468198796" sldId="2147483757"/>
          </pc:sldLayoutMkLst>
        </pc:sldLayoutChg>
        <pc:sldLayoutChg chg="del">
          <pc:chgData name="Rahul Nair" userId="4a64821b-8a29-4cbe-80c1-d9771e59f4e8" providerId="ADAL" clId="{9FCE6681-62E1-4FC2-8FFA-E0ABEA262EE1}" dt="2024-10-08T05:44:49.379" v="7"/>
          <pc:sldLayoutMkLst>
            <pc:docMk/>
            <pc:sldMasterMk cId="2453978277" sldId="2147483749"/>
            <pc:sldLayoutMk cId="1942922213" sldId="2147483758"/>
          </pc:sldLayoutMkLst>
        </pc:sldLayoutChg>
        <pc:sldLayoutChg chg="del">
          <pc:chgData name="Rahul Nair" userId="4a64821b-8a29-4cbe-80c1-d9771e59f4e8" providerId="ADAL" clId="{9FCE6681-62E1-4FC2-8FFA-E0ABEA262EE1}" dt="2024-10-08T05:44:49.379" v="7"/>
          <pc:sldLayoutMkLst>
            <pc:docMk/>
            <pc:sldMasterMk cId="2453978277" sldId="2147483749"/>
            <pc:sldLayoutMk cId="3771692472" sldId="2147483759"/>
          </pc:sldLayoutMkLst>
        </pc:sldLayoutChg>
        <pc:sldLayoutChg chg="del">
          <pc:chgData name="Rahul Nair" userId="4a64821b-8a29-4cbe-80c1-d9771e59f4e8" providerId="ADAL" clId="{9FCE6681-62E1-4FC2-8FFA-E0ABEA262EE1}" dt="2024-10-08T05:44:49.379" v="7"/>
          <pc:sldLayoutMkLst>
            <pc:docMk/>
            <pc:sldMasterMk cId="2453978277" sldId="2147483749"/>
            <pc:sldLayoutMk cId="2743724030" sldId="2147483760"/>
          </pc:sldLayoutMkLst>
        </pc:sldLayoutChg>
        <pc:sldLayoutChg chg="del">
          <pc:chgData name="Rahul Nair" userId="4a64821b-8a29-4cbe-80c1-d9771e59f4e8" providerId="ADAL" clId="{9FCE6681-62E1-4FC2-8FFA-E0ABEA262EE1}" dt="2024-10-08T05:44:49.379" v="7"/>
          <pc:sldLayoutMkLst>
            <pc:docMk/>
            <pc:sldMasterMk cId="2453978277" sldId="2147483749"/>
            <pc:sldLayoutMk cId="1297882849" sldId="2147483761"/>
          </pc:sldLayoutMkLst>
        </pc:sldLayoutChg>
        <pc:sldLayoutChg chg="del">
          <pc:chgData name="Rahul Nair" userId="4a64821b-8a29-4cbe-80c1-d9771e59f4e8" providerId="ADAL" clId="{9FCE6681-62E1-4FC2-8FFA-E0ABEA262EE1}" dt="2024-10-08T05:44:49.379" v="7"/>
          <pc:sldLayoutMkLst>
            <pc:docMk/>
            <pc:sldMasterMk cId="2453978277" sldId="2147483749"/>
            <pc:sldLayoutMk cId="838996773" sldId="2147483762"/>
          </pc:sldLayoutMkLst>
        </pc:sldLayoutChg>
        <pc:sldLayoutChg chg="del">
          <pc:chgData name="Rahul Nair" userId="4a64821b-8a29-4cbe-80c1-d9771e59f4e8" providerId="ADAL" clId="{9FCE6681-62E1-4FC2-8FFA-E0ABEA262EE1}" dt="2024-10-08T05:44:49.379" v="7"/>
          <pc:sldLayoutMkLst>
            <pc:docMk/>
            <pc:sldMasterMk cId="2453978277" sldId="2147483749"/>
            <pc:sldLayoutMk cId="2240455285" sldId="2147483763"/>
          </pc:sldLayoutMkLst>
        </pc:sldLayoutChg>
      </pc:sldMasterChg>
      <pc:sldMasterChg chg="del delSldLayout">
        <pc:chgData name="Rahul Nair" userId="4a64821b-8a29-4cbe-80c1-d9771e59f4e8" providerId="ADAL" clId="{9FCE6681-62E1-4FC2-8FFA-E0ABEA262EE1}" dt="2024-10-08T05:44:49.379" v="8"/>
        <pc:sldMasterMkLst>
          <pc:docMk/>
          <pc:sldMasterMk cId="2054503205" sldId="2147483764"/>
        </pc:sldMasterMkLst>
        <pc:sldLayoutChg chg="del">
          <pc:chgData name="Rahul Nair" userId="4a64821b-8a29-4cbe-80c1-d9771e59f4e8" providerId="ADAL" clId="{9FCE6681-62E1-4FC2-8FFA-E0ABEA262EE1}" dt="2024-10-08T05:44:49.379" v="8"/>
          <pc:sldLayoutMkLst>
            <pc:docMk/>
            <pc:sldMasterMk cId="2054503205" sldId="2147483764"/>
            <pc:sldLayoutMk cId="3210396727" sldId="2147483765"/>
          </pc:sldLayoutMkLst>
        </pc:sldLayoutChg>
        <pc:sldLayoutChg chg="del">
          <pc:chgData name="Rahul Nair" userId="4a64821b-8a29-4cbe-80c1-d9771e59f4e8" providerId="ADAL" clId="{9FCE6681-62E1-4FC2-8FFA-E0ABEA262EE1}" dt="2024-10-08T05:44:49.379" v="8"/>
          <pc:sldLayoutMkLst>
            <pc:docMk/>
            <pc:sldMasterMk cId="2054503205" sldId="2147483764"/>
            <pc:sldLayoutMk cId="3948137366" sldId="2147483766"/>
          </pc:sldLayoutMkLst>
        </pc:sldLayoutChg>
        <pc:sldLayoutChg chg="del">
          <pc:chgData name="Rahul Nair" userId="4a64821b-8a29-4cbe-80c1-d9771e59f4e8" providerId="ADAL" clId="{9FCE6681-62E1-4FC2-8FFA-E0ABEA262EE1}" dt="2024-10-08T05:44:49.379" v="8"/>
          <pc:sldLayoutMkLst>
            <pc:docMk/>
            <pc:sldMasterMk cId="2054503205" sldId="2147483764"/>
            <pc:sldLayoutMk cId="607128445" sldId="2147483767"/>
          </pc:sldLayoutMkLst>
        </pc:sldLayoutChg>
        <pc:sldLayoutChg chg="del">
          <pc:chgData name="Rahul Nair" userId="4a64821b-8a29-4cbe-80c1-d9771e59f4e8" providerId="ADAL" clId="{9FCE6681-62E1-4FC2-8FFA-E0ABEA262EE1}" dt="2024-10-08T05:44:49.379" v="8"/>
          <pc:sldLayoutMkLst>
            <pc:docMk/>
            <pc:sldMasterMk cId="2054503205" sldId="2147483764"/>
            <pc:sldLayoutMk cId="3752075373" sldId="2147483768"/>
          </pc:sldLayoutMkLst>
        </pc:sldLayoutChg>
        <pc:sldLayoutChg chg="del">
          <pc:chgData name="Rahul Nair" userId="4a64821b-8a29-4cbe-80c1-d9771e59f4e8" providerId="ADAL" clId="{9FCE6681-62E1-4FC2-8FFA-E0ABEA262EE1}" dt="2024-10-08T05:44:49.379" v="8"/>
          <pc:sldLayoutMkLst>
            <pc:docMk/>
            <pc:sldMasterMk cId="2054503205" sldId="2147483764"/>
            <pc:sldLayoutMk cId="3083682877" sldId="2147483769"/>
          </pc:sldLayoutMkLst>
        </pc:sldLayoutChg>
        <pc:sldLayoutChg chg="del">
          <pc:chgData name="Rahul Nair" userId="4a64821b-8a29-4cbe-80c1-d9771e59f4e8" providerId="ADAL" clId="{9FCE6681-62E1-4FC2-8FFA-E0ABEA262EE1}" dt="2024-10-08T05:44:49.379" v="8"/>
          <pc:sldLayoutMkLst>
            <pc:docMk/>
            <pc:sldMasterMk cId="2054503205" sldId="2147483764"/>
            <pc:sldLayoutMk cId="2939668157" sldId="2147483770"/>
          </pc:sldLayoutMkLst>
        </pc:sldLayoutChg>
        <pc:sldLayoutChg chg="del">
          <pc:chgData name="Rahul Nair" userId="4a64821b-8a29-4cbe-80c1-d9771e59f4e8" providerId="ADAL" clId="{9FCE6681-62E1-4FC2-8FFA-E0ABEA262EE1}" dt="2024-10-08T05:44:49.379" v="8"/>
          <pc:sldLayoutMkLst>
            <pc:docMk/>
            <pc:sldMasterMk cId="2054503205" sldId="2147483764"/>
            <pc:sldLayoutMk cId="3581107313" sldId="2147483771"/>
          </pc:sldLayoutMkLst>
        </pc:sldLayoutChg>
        <pc:sldLayoutChg chg="del">
          <pc:chgData name="Rahul Nair" userId="4a64821b-8a29-4cbe-80c1-d9771e59f4e8" providerId="ADAL" clId="{9FCE6681-62E1-4FC2-8FFA-E0ABEA262EE1}" dt="2024-10-08T05:44:49.379" v="8"/>
          <pc:sldLayoutMkLst>
            <pc:docMk/>
            <pc:sldMasterMk cId="2054503205" sldId="2147483764"/>
            <pc:sldLayoutMk cId="3100235861" sldId="2147483772"/>
          </pc:sldLayoutMkLst>
        </pc:sldLayoutChg>
        <pc:sldLayoutChg chg="del">
          <pc:chgData name="Rahul Nair" userId="4a64821b-8a29-4cbe-80c1-d9771e59f4e8" providerId="ADAL" clId="{9FCE6681-62E1-4FC2-8FFA-E0ABEA262EE1}" dt="2024-10-08T05:44:49.379" v="8"/>
          <pc:sldLayoutMkLst>
            <pc:docMk/>
            <pc:sldMasterMk cId="2054503205" sldId="2147483764"/>
            <pc:sldLayoutMk cId="403169496" sldId="2147483773"/>
          </pc:sldLayoutMkLst>
        </pc:sldLayoutChg>
        <pc:sldLayoutChg chg="del">
          <pc:chgData name="Rahul Nair" userId="4a64821b-8a29-4cbe-80c1-d9771e59f4e8" providerId="ADAL" clId="{9FCE6681-62E1-4FC2-8FFA-E0ABEA262EE1}" dt="2024-10-08T05:44:49.379" v="8"/>
          <pc:sldLayoutMkLst>
            <pc:docMk/>
            <pc:sldMasterMk cId="2054503205" sldId="2147483764"/>
            <pc:sldLayoutMk cId="1785547622" sldId="2147483774"/>
          </pc:sldLayoutMkLst>
        </pc:sldLayoutChg>
        <pc:sldLayoutChg chg="del">
          <pc:chgData name="Rahul Nair" userId="4a64821b-8a29-4cbe-80c1-d9771e59f4e8" providerId="ADAL" clId="{9FCE6681-62E1-4FC2-8FFA-E0ABEA262EE1}" dt="2024-10-08T05:44:49.379" v="8"/>
          <pc:sldLayoutMkLst>
            <pc:docMk/>
            <pc:sldMasterMk cId="2054503205" sldId="2147483764"/>
            <pc:sldLayoutMk cId="1149553589" sldId="2147483775"/>
          </pc:sldLayoutMkLst>
        </pc:sldLayoutChg>
        <pc:sldLayoutChg chg="del">
          <pc:chgData name="Rahul Nair" userId="4a64821b-8a29-4cbe-80c1-d9771e59f4e8" providerId="ADAL" clId="{9FCE6681-62E1-4FC2-8FFA-E0ABEA262EE1}" dt="2024-10-08T05:44:49.379" v="8"/>
          <pc:sldLayoutMkLst>
            <pc:docMk/>
            <pc:sldMasterMk cId="2054503205" sldId="2147483764"/>
            <pc:sldLayoutMk cId="1968301301" sldId="2147483776"/>
          </pc:sldLayoutMkLst>
        </pc:sldLayoutChg>
        <pc:sldLayoutChg chg="del">
          <pc:chgData name="Rahul Nair" userId="4a64821b-8a29-4cbe-80c1-d9771e59f4e8" providerId="ADAL" clId="{9FCE6681-62E1-4FC2-8FFA-E0ABEA262EE1}" dt="2024-10-08T05:44:49.379" v="8"/>
          <pc:sldLayoutMkLst>
            <pc:docMk/>
            <pc:sldMasterMk cId="2054503205" sldId="2147483764"/>
            <pc:sldLayoutMk cId="1938150186" sldId="2147483777"/>
          </pc:sldLayoutMkLst>
        </pc:sldLayoutChg>
        <pc:sldLayoutChg chg="del">
          <pc:chgData name="Rahul Nair" userId="4a64821b-8a29-4cbe-80c1-d9771e59f4e8" providerId="ADAL" clId="{9FCE6681-62E1-4FC2-8FFA-E0ABEA262EE1}" dt="2024-10-08T05:44:49.379" v="8"/>
          <pc:sldLayoutMkLst>
            <pc:docMk/>
            <pc:sldMasterMk cId="2054503205" sldId="2147483764"/>
            <pc:sldLayoutMk cId="1233629894" sldId="2147483778"/>
          </pc:sldLayoutMkLst>
        </pc:sldLayoutChg>
      </pc:sldMasterChg>
      <pc:sldMasterChg chg="del delSldLayout">
        <pc:chgData name="Rahul Nair" userId="4a64821b-8a29-4cbe-80c1-d9771e59f4e8" providerId="ADAL" clId="{9FCE6681-62E1-4FC2-8FFA-E0ABEA262EE1}" dt="2024-10-08T05:44:49.379" v="9"/>
        <pc:sldMasterMkLst>
          <pc:docMk/>
          <pc:sldMasterMk cId="1364434749" sldId="2147483779"/>
        </pc:sldMasterMkLst>
        <pc:sldLayoutChg chg="del">
          <pc:chgData name="Rahul Nair" userId="4a64821b-8a29-4cbe-80c1-d9771e59f4e8" providerId="ADAL" clId="{9FCE6681-62E1-4FC2-8FFA-E0ABEA262EE1}" dt="2024-10-08T05:44:49.379" v="9"/>
          <pc:sldLayoutMkLst>
            <pc:docMk/>
            <pc:sldMasterMk cId="1364434749" sldId="2147483779"/>
            <pc:sldLayoutMk cId="3185094556" sldId="2147483780"/>
          </pc:sldLayoutMkLst>
        </pc:sldLayoutChg>
        <pc:sldLayoutChg chg="del">
          <pc:chgData name="Rahul Nair" userId="4a64821b-8a29-4cbe-80c1-d9771e59f4e8" providerId="ADAL" clId="{9FCE6681-62E1-4FC2-8FFA-E0ABEA262EE1}" dt="2024-10-08T05:44:49.379" v="9"/>
          <pc:sldLayoutMkLst>
            <pc:docMk/>
            <pc:sldMasterMk cId="1364434749" sldId="2147483779"/>
            <pc:sldLayoutMk cId="2055529341" sldId="2147483781"/>
          </pc:sldLayoutMkLst>
        </pc:sldLayoutChg>
        <pc:sldLayoutChg chg="del">
          <pc:chgData name="Rahul Nair" userId="4a64821b-8a29-4cbe-80c1-d9771e59f4e8" providerId="ADAL" clId="{9FCE6681-62E1-4FC2-8FFA-E0ABEA262EE1}" dt="2024-10-08T05:44:49.379" v="9"/>
          <pc:sldLayoutMkLst>
            <pc:docMk/>
            <pc:sldMasterMk cId="1364434749" sldId="2147483779"/>
            <pc:sldLayoutMk cId="2894705720" sldId="2147483782"/>
          </pc:sldLayoutMkLst>
        </pc:sldLayoutChg>
        <pc:sldLayoutChg chg="del">
          <pc:chgData name="Rahul Nair" userId="4a64821b-8a29-4cbe-80c1-d9771e59f4e8" providerId="ADAL" clId="{9FCE6681-62E1-4FC2-8FFA-E0ABEA262EE1}" dt="2024-10-08T05:44:49.379" v="9"/>
          <pc:sldLayoutMkLst>
            <pc:docMk/>
            <pc:sldMasterMk cId="1364434749" sldId="2147483779"/>
            <pc:sldLayoutMk cId="4265951318" sldId="2147483783"/>
          </pc:sldLayoutMkLst>
        </pc:sldLayoutChg>
        <pc:sldLayoutChg chg="del">
          <pc:chgData name="Rahul Nair" userId="4a64821b-8a29-4cbe-80c1-d9771e59f4e8" providerId="ADAL" clId="{9FCE6681-62E1-4FC2-8FFA-E0ABEA262EE1}" dt="2024-10-08T05:44:49.379" v="9"/>
          <pc:sldLayoutMkLst>
            <pc:docMk/>
            <pc:sldMasterMk cId="1364434749" sldId="2147483779"/>
            <pc:sldLayoutMk cId="901925837" sldId="2147483784"/>
          </pc:sldLayoutMkLst>
        </pc:sldLayoutChg>
        <pc:sldLayoutChg chg="del">
          <pc:chgData name="Rahul Nair" userId="4a64821b-8a29-4cbe-80c1-d9771e59f4e8" providerId="ADAL" clId="{9FCE6681-62E1-4FC2-8FFA-E0ABEA262EE1}" dt="2024-10-08T05:44:49.379" v="9"/>
          <pc:sldLayoutMkLst>
            <pc:docMk/>
            <pc:sldMasterMk cId="1364434749" sldId="2147483779"/>
            <pc:sldLayoutMk cId="3933953551" sldId="2147483785"/>
          </pc:sldLayoutMkLst>
        </pc:sldLayoutChg>
        <pc:sldLayoutChg chg="del">
          <pc:chgData name="Rahul Nair" userId="4a64821b-8a29-4cbe-80c1-d9771e59f4e8" providerId="ADAL" clId="{9FCE6681-62E1-4FC2-8FFA-E0ABEA262EE1}" dt="2024-10-08T05:44:49.379" v="9"/>
          <pc:sldLayoutMkLst>
            <pc:docMk/>
            <pc:sldMasterMk cId="1364434749" sldId="2147483779"/>
            <pc:sldLayoutMk cId="1575867198" sldId="2147483786"/>
          </pc:sldLayoutMkLst>
        </pc:sldLayoutChg>
        <pc:sldLayoutChg chg="del">
          <pc:chgData name="Rahul Nair" userId="4a64821b-8a29-4cbe-80c1-d9771e59f4e8" providerId="ADAL" clId="{9FCE6681-62E1-4FC2-8FFA-E0ABEA262EE1}" dt="2024-10-08T05:44:49.379" v="9"/>
          <pc:sldLayoutMkLst>
            <pc:docMk/>
            <pc:sldMasterMk cId="1364434749" sldId="2147483779"/>
            <pc:sldLayoutMk cId="3122802020" sldId="2147483787"/>
          </pc:sldLayoutMkLst>
        </pc:sldLayoutChg>
        <pc:sldLayoutChg chg="del">
          <pc:chgData name="Rahul Nair" userId="4a64821b-8a29-4cbe-80c1-d9771e59f4e8" providerId="ADAL" clId="{9FCE6681-62E1-4FC2-8FFA-E0ABEA262EE1}" dt="2024-10-08T05:44:49.379" v="9"/>
          <pc:sldLayoutMkLst>
            <pc:docMk/>
            <pc:sldMasterMk cId="1364434749" sldId="2147483779"/>
            <pc:sldLayoutMk cId="656364292" sldId="2147483788"/>
          </pc:sldLayoutMkLst>
        </pc:sldLayoutChg>
        <pc:sldLayoutChg chg="del">
          <pc:chgData name="Rahul Nair" userId="4a64821b-8a29-4cbe-80c1-d9771e59f4e8" providerId="ADAL" clId="{9FCE6681-62E1-4FC2-8FFA-E0ABEA262EE1}" dt="2024-10-08T05:44:49.379" v="9"/>
          <pc:sldLayoutMkLst>
            <pc:docMk/>
            <pc:sldMasterMk cId="1364434749" sldId="2147483779"/>
            <pc:sldLayoutMk cId="629743898" sldId="2147483789"/>
          </pc:sldLayoutMkLst>
        </pc:sldLayoutChg>
        <pc:sldLayoutChg chg="del">
          <pc:chgData name="Rahul Nair" userId="4a64821b-8a29-4cbe-80c1-d9771e59f4e8" providerId="ADAL" clId="{9FCE6681-62E1-4FC2-8FFA-E0ABEA262EE1}" dt="2024-10-08T05:44:49.379" v="9"/>
          <pc:sldLayoutMkLst>
            <pc:docMk/>
            <pc:sldMasterMk cId="1364434749" sldId="2147483779"/>
            <pc:sldLayoutMk cId="141249964" sldId="2147483790"/>
          </pc:sldLayoutMkLst>
        </pc:sldLayoutChg>
        <pc:sldLayoutChg chg="del">
          <pc:chgData name="Rahul Nair" userId="4a64821b-8a29-4cbe-80c1-d9771e59f4e8" providerId="ADAL" clId="{9FCE6681-62E1-4FC2-8FFA-E0ABEA262EE1}" dt="2024-10-08T05:44:49.379" v="9"/>
          <pc:sldLayoutMkLst>
            <pc:docMk/>
            <pc:sldMasterMk cId="1364434749" sldId="2147483779"/>
            <pc:sldLayoutMk cId="2937663804" sldId="2147483791"/>
          </pc:sldLayoutMkLst>
        </pc:sldLayoutChg>
        <pc:sldLayoutChg chg="del">
          <pc:chgData name="Rahul Nair" userId="4a64821b-8a29-4cbe-80c1-d9771e59f4e8" providerId="ADAL" clId="{9FCE6681-62E1-4FC2-8FFA-E0ABEA262EE1}" dt="2024-10-08T05:44:49.379" v="9"/>
          <pc:sldLayoutMkLst>
            <pc:docMk/>
            <pc:sldMasterMk cId="1364434749" sldId="2147483779"/>
            <pc:sldLayoutMk cId="2817700998" sldId="2147483792"/>
          </pc:sldLayoutMkLst>
        </pc:sldLayoutChg>
        <pc:sldLayoutChg chg="del">
          <pc:chgData name="Rahul Nair" userId="4a64821b-8a29-4cbe-80c1-d9771e59f4e8" providerId="ADAL" clId="{9FCE6681-62E1-4FC2-8FFA-E0ABEA262EE1}" dt="2024-10-08T05:44:49.379" v="9"/>
          <pc:sldLayoutMkLst>
            <pc:docMk/>
            <pc:sldMasterMk cId="1364434749" sldId="2147483779"/>
            <pc:sldLayoutMk cId="1584515769" sldId="2147483793"/>
          </pc:sldLayoutMkLst>
        </pc:sldLayoutChg>
      </pc:sldMasterChg>
      <pc:sldMasterChg chg="del delSldLayout">
        <pc:chgData name="Rahul Nair" userId="4a64821b-8a29-4cbe-80c1-d9771e59f4e8" providerId="ADAL" clId="{9FCE6681-62E1-4FC2-8FFA-E0ABEA262EE1}" dt="2024-10-08T05:44:49.379" v="10"/>
        <pc:sldMasterMkLst>
          <pc:docMk/>
          <pc:sldMasterMk cId="2249510296" sldId="2147483794"/>
        </pc:sldMasterMkLst>
        <pc:sldLayoutChg chg="del">
          <pc:chgData name="Rahul Nair" userId="4a64821b-8a29-4cbe-80c1-d9771e59f4e8" providerId="ADAL" clId="{9FCE6681-62E1-4FC2-8FFA-E0ABEA262EE1}" dt="2024-10-08T05:44:49.379" v="10"/>
          <pc:sldLayoutMkLst>
            <pc:docMk/>
            <pc:sldMasterMk cId="2249510296" sldId="2147483794"/>
            <pc:sldLayoutMk cId="3064760994" sldId="2147483795"/>
          </pc:sldLayoutMkLst>
        </pc:sldLayoutChg>
        <pc:sldLayoutChg chg="del">
          <pc:chgData name="Rahul Nair" userId="4a64821b-8a29-4cbe-80c1-d9771e59f4e8" providerId="ADAL" clId="{9FCE6681-62E1-4FC2-8FFA-E0ABEA262EE1}" dt="2024-10-08T05:44:49.379" v="10"/>
          <pc:sldLayoutMkLst>
            <pc:docMk/>
            <pc:sldMasterMk cId="2249510296" sldId="2147483794"/>
            <pc:sldLayoutMk cId="966553906" sldId="2147483796"/>
          </pc:sldLayoutMkLst>
        </pc:sldLayoutChg>
        <pc:sldLayoutChg chg="del">
          <pc:chgData name="Rahul Nair" userId="4a64821b-8a29-4cbe-80c1-d9771e59f4e8" providerId="ADAL" clId="{9FCE6681-62E1-4FC2-8FFA-E0ABEA262EE1}" dt="2024-10-08T05:44:49.379" v="10"/>
          <pc:sldLayoutMkLst>
            <pc:docMk/>
            <pc:sldMasterMk cId="2249510296" sldId="2147483794"/>
            <pc:sldLayoutMk cId="242565788" sldId="2147483797"/>
          </pc:sldLayoutMkLst>
        </pc:sldLayoutChg>
        <pc:sldLayoutChg chg="del">
          <pc:chgData name="Rahul Nair" userId="4a64821b-8a29-4cbe-80c1-d9771e59f4e8" providerId="ADAL" clId="{9FCE6681-62E1-4FC2-8FFA-E0ABEA262EE1}" dt="2024-10-08T05:44:49.379" v="10"/>
          <pc:sldLayoutMkLst>
            <pc:docMk/>
            <pc:sldMasterMk cId="2249510296" sldId="2147483794"/>
            <pc:sldLayoutMk cId="3981987386" sldId="2147483798"/>
          </pc:sldLayoutMkLst>
        </pc:sldLayoutChg>
        <pc:sldLayoutChg chg="del">
          <pc:chgData name="Rahul Nair" userId="4a64821b-8a29-4cbe-80c1-d9771e59f4e8" providerId="ADAL" clId="{9FCE6681-62E1-4FC2-8FFA-E0ABEA262EE1}" dt="2024-10-08T05:44:49.379" v="10"/>
          <pc:sldLayoutMkLst>
            <pc:docMk/>
            <pc:sldMasterMk cId="2249510296" sldId="2147483794"/>
            <pc:sldLayoutMk cId="32470738" sldId="2147483799"/>
          </pc:sldLayoutMkLst>
        </pc:sldLayoutChg>
        <pc:sldLayoutChg chg="del">
          <pc:chgData name="Rahul Nair" userId="4a64821b-8a29-4cbe-80c1-d9771e59f4e8" providerId="ADAL" clId="{9FCE6681-62E1-4FC2-8FFA-E0ABEA262EE1}" dt="2024-10-08T05:44:49.379" v="10"/>
          <pc:sldLayoutMkLst>
            <pc:docMk/>
            <pc:sldMasterMk cId="2249510296" sldId="2147483794"/>
            <pc:sldLayoutMk cId="2695664844" sldId="2147483800"/>
          </pc:sldLayoutMkLst>
        </pc:sldLayoutChg>
        <pc:sldLayoutChg chg="del">
          <pc:chgData name="Rahul Nair" userId="4a64821b-8a29-4cbe-80c1-d9771e59f4e8" providerId="ADAL" clId="{9FCE6681-62E1-4FC2-8FFA-E0ABEA262EE1}" dt="2024-10-08T05:44:49.379" v="10"/>
          <pc:sldLayoutMkLst>
            <pc:docMk/>
            <pc:sldMasterMk cId="2249510296" sldId="2147483794"/>
            <pc:sldLayoutMk cId="1940942346" sldId="2147483801"/>
          </pc:sldLayoutMkLst>
        </pc:sldLayoutChg>
        <pc:sldLayoutChg chg="del">
          <pc:chgData name="Rahul Nair" userId="4a64821b-8a29-4cbe-80c1-d9771e59f4e8" providerId="ADAL" clId="{9FCE6681-62E1-4FC2-8FFA-E0ABEA262EE1}" dt="2024-10-08T05:44:49.379" v="10"/>
          <pc:sldLayoutMkLst>
            <pc:docMk/>
            <pc:sldMasterMk cId="2249510296" sldId="2147483794"/>
            <pc:sldLayoutMk cId="3479435680" sldId="2147483802"/>
          </pc:sldLayoutMkLst>
        </pc:sldLayoutChg>
        <pc:sldLayoutChg chg="del">
          <pc:chgData name="Rahul Nair" userId="4a64821b-8a29-4cbe-80c1-d9771e59f4e8" providerId="ADAL" clId="{9FCE6681-62E1-4FC2-8FFA-E0ABEA262EE1}" dt="2024-10-08T05:44:49.379" v="10"/>
          <pc:sldLayoutMkLst>
            <pc:docMk/>
            <pc:sldMasterMk cId="2249510296" sldId="2147483794"/>
            <pc:sldLayoutMk cId="791045571" sldId="2147483803"/>
          </pc:sldLayoutMkLst>
        </pc:sldLayoutChg>
        <pc:sldLayoutChg chg="del">
          <pc:chgData name="Rahul Nair" userId="4a64821b-8a29-4cbe-80c1-d9771e59f4e8" providerId="ADAL" clId="{9FCE6681-62E1-4FC2-8FFA-E0ABEA262EE1}" dt="2024-10-08T05:44:49.379" v="10"/>
          <pc:sldLayoutMkLst>
            <pc:docMk/>
            <pc:sldMasterMk cId="2249510296" sldId="2147483794"/>
            <pc:sldLayoutMk cId="3332768333" sldId="2147483804"/>
          </pc:sldLayoutMkLst>
        </pc:sldLayoutChg>
        <pc:sldLayoutChg chg="del">
          <pc:chgData name="Rahul Nair" userId="4a64821b-8a29-4cbe-80c1-d9771e59f4e8" providerId="ADAL" clId="{9FCE6681-62E1-4FC2-8FFA-E0ABEA262EE1}" dt="2024-10-08T05:44:49.379" v="10"/>
          <pc:sldLayoutMkLst>
            <pc:docMk/>
            <pc:sldMasterMk cId="2249510296" sldId="2147483794"/>
            <pc:sldLayoutMk cId="2545865429" sldId="2147483805"/>
          </pc:sldLayoutMkLst>
        </pc:sldLayoutChg>
        <pc:sldLayoutChg chg="del">
          <pc:chgData name="Rahul Nair" userId="4a64821b-8a29-4cbe-80c1-d9771e59f4e8" providerId="ADAL" clId="{9FCE6681-62E1-4FC2-8FFA-E0ABEA262EE1}" dt="2024-10-08T05:44:49.379" v="10"/>
          <pc:sldLayoutMkLst>
            <pc:docMk/>
            <pc:sldMasterMk cId="2249510296" sldId="2147483794"/>
            <pc:sldLayoutMk cId="1127489835" sldId="2147483806"/>
          </pc:sldLayoutMkLst>
        </pc:sldLayoutChg>
      </pc:sldMasterChg>
      <pc:sldMasterChg chg="del delSldLayout">
        <pc:chgData name="Rahul Nair" userId="4a64821b-8a29-4cbe-80c1-d9771e59f4e8" providerId="ADAL" clId="{9FCE6681-62E1-4FC2-8FFA-E0ABEA262EE1}" dt="2024-10-08T05:44:49.379" v="11"/>
        <pc:sldMasterMkLst>
          <pc:docMk/>
          <pc:sldMasterMk cId="1266141475" sldId="2147483807"/>
        </pc:sldMasterMkLst>
        <pc:sldLayoutChg chg="del">
          <pc:chgData name="Rahul Nair" userId="4a64821b-8a29-4cbe-80c1-d9771e59f4e8" providerId="ADAL" clId="{9FCE6681-62E1-4FC2-8FFA-E0ABEA262EE1}" dt="2024-10-08T05:44:49.379" v="11"/>
          <pc:sldLayoutMkLst>
            <pc:docMk/>
            <pc:sldMasterMk cId="1266141475" sldId="2147483807"/>
            <pc:sldLayoutMk cId="312842375" sldId="2147483808"/>
          </pc:sldLayoutMkLst>
        </pc:sldLayoutChg>
        <pc:sldLayoutChg chg="del">
          <pc:chgData name="Rahul Nair" userId="4a64821b-8a29-4cbe-80c1-d9771e59f4e8" providerId="ADAL" clId="{9FCE6681-62E1-4FC2-8FFA-E0ABEA262EE1}" dt="2024-10-08T05:44:49.379" v="11"/>
          <pc:sldLayoutMkLst>
            <pc:docMk/>
            <pc:sldMasterMk cId="1266141475" sldId="2147483807"/>
            <pc:sldLayoutMk cId="14834741" sldId="2147483809"/>
          </pc:sldLayoutMkLst>
        </pc:sldLayoutChg>
        <pc:sldLayoutChg chg="del">
          <pc:chgData name="Rahul Nair" userId="4a64821b-8a29-4cbe-80c1-d9771e59f4e8" providerId="ADAL" clId="{9FCE6681-62E1-4FC2-8FFA-E0ABEA262EE1}" dt="2024-10-08T05:44:49.379" v="11"/>
          <pc:sldLayoutMkLst>
            <pc:docMk/>
            <pc:sldMasterMk cId="1266141475" sldId="2147483807"/>
            <pc:sldLayoutMk cId="1994950875" sldId="2147483810"/>
          </pc:sldLayoutMkLst>
        </pc:sldLayoutChg>
        <pc:sldLayoutChg chg="del">
          <pc:chgData name="Rahul Nair" userId="4a64821b-8a29-4cbe-80c1-d9771e59f4e8" providerId="ADAL" clId="{9FCE6681-62E1-4FC2-8FFA-E0ABEA262EE1}" dt="2024-10-08T05:44:49.379" v="11"/>
          <pc:sldLayoutMkLst>
            <pc:docMk/>
            <pc:sldMasterMk cId="1266141475" sldId="2147483807"/>
            <pc:sldLayoutMk cId="346852017" sldId="2147483811"/>
          </pc:sldLayoutMkLst>
        </pc:sldLayoutChg>
        <pc:sldLayoutChg chg="del">
          <pc:chgData name="Rahul Nair" userId="4a64821b-8a29-4cbe-80c1-d9771e59f4e8" providerId="ADAL" clId="{9FCE6681-62E1-4FC2-8FFA-E0ABEA262EE1}" dt="2024-10-08T05:44:49.379" v="11"/>
          <pc:sldLayoutMkLst>
            <pc:docMk/>
            <pc:sldMasterMk cId="1266141475" sldId="2147483807"/>
            <pc:sldLayoutMk cId="2211616189" sldId="2147483812"/>
          </pc:sldLayoutMkLst>
        </pc:sldLayoutChg>
        <pc:sldLayoutChg chg="del">
          <pc:chgData name="Rahul Nair" userId="4a64821b-8a29-4cbe-80c1-d9771e59f4e8" providerId="ADAL" clId="{9FCE6681-62E1-4FC2-8FFA-E0ABEA262EE1}" dt="2024-10-08T05:44:49.379" v="11"/>
          <pc:sldLayoutMkLst>
            <pc:docMk/>
            <pc:sldMasterMk cId="1266141475" sldId="2147483807"/>
            <pc:sldLayoutMk cId="3608570411" sldId="2147483813"/>
          </pc:sldLayoutMkLst>
        </pc:sldLayoutChg>
        <pc:sldLayoutChg chg="del">
          <pc:chgData name="Rahul Nair" userId="4a64821b-8a29-4cbe-80c1-d9771e59f4e8" providerId="ADAL" clId="{9FCE6681-62E1-4FC2-8FFA-E0ABEA262EE1}" dt="2024-10-08T05:44:49.379" v="11"/>
          <pc:sldLayoutMkLst>
            <pc:docMk/>
            <pc:sldMasterMk cId="1266141475" sldId="2147483807"/>
            <pc:sldLayoutMk cId="3543359275" sldId="2147483814"/>
          </pc:sldLayoutMkLst>
        </pc:sldLayoutChg>
        <pc:sldLayoutChg chg="del">
          <pc:chgData name="Rahul Nair" userId="4a64821b-8a29-4cbe-80c1-d9771e59f4e8" providerId="ADAL" clId="{9FCE6681-62E1-4FC2-8FFA-E0ABEA262EE1}" dt="2024-10-08T05:44:49.379" v="11"/>
          <pc:sldLayoutMkLst>
            <pc:docMk/>
            <pc:sldMasterMk cId="1266141475" sldId="2147483807"/>
            <pc:sldLayoutMk cId="953265550" sldId="2147483815"/>
          </pc:sldLayoutMkLst>
        </pc:sldLayoutChg>
        <pc:sldLayoutChg chg="del">
          <pc:chgData name="Rahul Nair" userId="4a64821b-8a29-4cbe-80c1-d9771e59f4e8" providerId="ADAL" clId="{9FCE6681-62E1-4FC2-8FFA-E0ABEA262EE1}" dt="2024-10-08T05:44:49.379" v="11"/>
          <pc:sldLayoutMkLst>
            <pc:docMk/>
            <pc:sldMasterMk cId="1266141475" sldId="2147483807"/>
            <pc:sldLayoutMk cId="2627580590" sldId="2147483816"/>
          </pc:sldLayoutMkLst>
        </pc:sldLayoutChg>
        <pc:sldLayoutChg chg="del">
          <pc:chgData name="Rahul Nair" userId="4a64821b-8a29-4cbe-80c1-d9771e59f4e8" providerId="ADAL" clId="{9FCE6681-62E1-4FC2-8FFA-E0ABEA262EE1}" dt="2024-10-08T05:44:49.379" v="11"/>
          <pc:sldLayoutMkLst>
            <pc:docMk/>
            <pc:sldMasterMk cId="1266141475" sldId="2147483807"/>
            <pc:sldLayoutMk cId="993824055" sldId="2147483817"/>
          </pc:sldLayoutMkLst>
        </pc:sldLayoutChg>
        <pc:sldLayoutChg chg="del">
          <pc:chgData name="Rahul Nair" userId="4a64821b-8a29-4cbe-80c1-d9771e59f4e8" providerId="ADAL" clId="{9FCE6681-62E1-4FC2-8FFA-E0ABEA262EE1}" dt="2024-10-08T05:44:49.379" v="11"/>
          <pc:sldLayoutMkLst>
            <pc:docMk/>
            <pc:sldMasterMk cId="1266141475" sldId="2147483807"/>
            <pc:sldLayoutMk cId="2257347574" sldId="2147483818"/>
          </pc:sldLayoutMkLst>
        </pc:sldLayoutChg>
        <pc:sldLayoutChg chg="del">
          <pc:chgData name="Rahul Nair" userId="4a64821b-8a29-4cbe-80c1-d9771e59f4e8" providerId="ADAL" clId="{9FCE6681-62E1-4FC2-8FFA-E0ABEA262EE1}" dt="2024-10-08T05:44:49.379" v="11"/>
          <pc:sldLayoutMkLst>
            <pc:docMk/>
            <pc:sldMasterMk cId="1266141475" sldId="2147483807"/>
            <pc:sldLayoutMk cId="497328557" sldId="2147483819"/>
          </pc:sldLayoutMkLst>
        </pc:sldLayoutChg>
        <pc:sldLayoutChg chg="del">
          <pc:chgData name="Rahul Nair" userId="4a64821b-8a29-4cbe-80c1-d9771e59f4e8" providerId="ADAL" clId="{9FCE6681-62E1-4FC2-8FFA-E0ABEA262EE1}" dt="2024-10-08T05:44:49.379" v="11"/>
          <pc:sldLayoutMkLst>
            <pc:docMk/>
            <pc:sldMasterMk cId="1266141475" sldId="2147483807"/>
            <pc:sldLayoutMk cId="3679679827" sldId="2147483820"/>
          </pc:sldLayoutMkLst>
        </pc:sldLayoutChg>
      </pc:sldMasterChg>
      <pc:sldMasterChg chg="del delSldLayout">
        <pc:chgData name="Rahul Nair" userId="4a64821b-8a29-4cbe-80c1-d9771e59f4e8" providerId="ADAL" clId="{9FCE6681-62E1-4FC2-8FFA-E0ABEA262EE1}" dt="2024-10-08T05:44:49.379" v="12"/>
        <pc:sldMasterMkLst>
          <pc:docMk/>
          <pc:sldMasterMk cId="937018256" sldId="2147483821"/>
        </pc:sldMasterMkLst>
        <pc:sldLayoutChg chg="del">
          <pc:chgData name="Rahul Nair" userId="4a64821b-8a29-4cbe-80c1-d9771e59f4e8" providerId="ADAL" clId="{9FCE6681-62E1-4FC2-8FFA-E0ABEA262EE1}" dt="2024-10-08T05:44:49.379" v="12"/>
          <pc:sldLayoutMkLst>
            <pc:docMk/>
            <pc:sldMasterMk cId="937018256" sldId="2147483821"/>
            <pc:sldLayoutMk cId="3830200664" sldId="2147483822"/>
          </pc:sldLayoutMkLst>
        </pc:sldLayoutChg>
        <pc:sldLayoutChg chg="del">
          <pc:chgData name="Rahul Nair" userId="4a64821b-8a29-4cbe-80c1-d9771e59f4e8" providerId="ADAL" clId="{9FCE6681-62E1-4FC2-8FFA-E0ABEA262EE1}" dt="2024-10-08T05:44:49.379" v="12"/>
          <pc:sldLayoutMkLst>
            <pc:docMk/>
            <pc:sldMasterMk cId="937018256" sldId="2147483821"/>
            <pc:sldLayoutMk cId="4239907721" sldId="2147483823"/>
          </pc:sldLayoutMkLst>
        </pc:sldLayoutChg>
        <pc:sldLayoutChg chg="del">
          <pc:chgData name="Rahul Nair" userId="4a64821b-8a29-4cbe-80c1-d9771e59f4e8" providerId="ADAL" clId="{9FCE6681-62E1-4FC2-8FFA-E0ABEA262EE1}" dt="2024-10-08T05:44:49.379" v="12"/>
          <pc:sldLayoutMkLst>
            <pc:docMk/>
            <pc:sldMasterMk cId="937018256" sldId="2147483821"/>
            <pc:sldLayoutMk cId="1082876862" sldId="2147483824"/>
          </pc:sldLayoutMkLst>
        </pc:sldLayoutChg>
        <pc:sldLayoutChg chg="del">
          <pc:chgData name="Rahul Nair" userId="4a64821b-8a29-4cbe-80c1-d9771e59f4e8" providerId="ADAL" clId="{9FCE6681-62E1-4FC2-8FFA-E0ABEA262EE1}" dt="2024-10-08T05:44:49.379" v="12"/>
          <pc:sldLayoutMkLst>
            <pc:docMk/>
            <pc:sldMasterMk cId="937018256" sldId="2147483821"/>
            <pc:sldLayoutMk cId="3298910070" sldId="2147483825"/>
          </pc:sldLayoutMkLst>
        </pc:sldLayoutChg>
        <pc:sldLayoutChg chg="del">
          <pc:chgData name="Rahul Nair" userId="4a64821b-8a29-4cbe-80c1-d9771e59f4e8" providerId="ADAL" clId="{9FCE6681-62E1-4FC2-8FFA-E0ABEA262EE1}" dt="2024-10-08T05:44:49.379" v="12"/>
          <pc:sldLayoutMkLst>
            <pc:docMk/>
            <pc:sldMasterMk cId="937018256" sldId="2147483821"/>
            <pc:sldLayoutMk cId="4117129397" sldId="2147483826"/>
          </pc:sldLayoutMkLst>
        </pc:sldLayoutChg>
        <pc:sldLayoutChg chg="del">
          <pc:chgData name="Rahul Nair" userId="4a64821b-8a29-4cbe-80c1-d9771e59f4e8" providerId="ADAL" clId="{9FCE6681-62E1-4FC2-8FFA-E0ABEA262EE1}" dt="2024-10-08T05:44:49.379" v="12"/>
          <pc:sldLayoutMkLst>
            <pc:docMk/>
            <pc:sldMasterMk cId="937018256" sldId="2147483821"/>
            <pc:sldLayoutMk cId="2451053457" sldId="2147483827"/>
          </pc:sldLayoutMkLst>
        </pc:sldLayoutChg>
        <pc:sldLayoutChg chg="del">
          <pc:chgData name="Rahul Nair" userId="4a64821b-8a29-4cbe-80c1-d9771e59f4e8" providerId="ADAL" clId="{9FCE6681-62E1-4FC2-8FFA-E0ABEA262EE1}" dt="2024-10-08T05:44:49.379" v="12"/>
          <pc:sldLayoutMkLst>
            <pc:docMk/>
            <pc:sldMasterMk cId="937018256" sldId="2147483821"/>
            <pc:sldLayoutMk cId="4230479701" sldId="2147483828"/>
          </pc:sldLayoutMkLst>
        </pc:sldLayoutChg>
        <pc:sldLayoutChg chg="del">
          <pc:chgData name="Rahul Nair" userId="4a64821b-8a29-4cbe-80c1-d9771e59f4e8" providerId="ADAL" clId="{9FCE6681-62E1-4FC2-8FFA-E0ABEA262EE1}" dt="2024-10-08T05:44:49.379" v="12"/>
          <pc:sldLayoutMkLst>
            <pc:docMk/>
            <pc:sldMasterMk cId="937018256" sldId="2147483821"/>
            <pc:sldLayoutMk cId="3953175344" sldId="2147483829"/>
          </pc:sldLayoutMkLst>
        </pc:sldLayoutChg>
        <pc:sldLayoutChg chg="del">
          <pc:chgData name="Rahul Nair" userId="4a64821b-8a29-4cbe-80c1-d9771e59f4e8" providerId="ADAL" clId="{9FCE6681-62E1-4FC2-8FFA-E0ABEA262EE1}" dt="2024-10-08T05:44:49.379" v="12"/>
          <pc:sldLayoutMkLst>
            <pc:docMk/>
            <pc:sldMasterMk cId="937018256" sldId="2147483821"/>
            <pc:sldLayoutMk cId="3262138135" sldId="2147483830"/>
          </pc:sldLayoutMkLst>
        </pc:sldLayoutChg>
        <pc:sldLayoutChg chg="del">
          <pc:chgData name="Rahul Nair" userId="4a64821b-8a29-4cbe-80c1-d9771e59f4e8" providerId="ADAL" clId="{9FCE6681-62E1-4FC2-8FFA-E0ABEA262EE1}" dt="2024-10-08T05:44:49.379" v="12"/>
          <pc:sldLayoutMkLst>
            <pc:docMk/>
            <pc:sldMasterMk cId="937018256" sldId="2147483821"/>
            <pc:sldLayoutMk cId="1897404194" sldId="2147483831"/>
          </pc:sldLayoutMkLst>
        </pc:sldLayoutChg>
      </pc:sldMasterChg>
      <pc:sldMasterChg chg="del delSldLayout">
        <pc:chgData name="Rahul Nair" userId="4a64821b-8a29-4cbe-80c1-d9771e59f4e8" providerId="ADAL" clId="{9FCE6681-62E1-4FC2-8FFA-E0ABEA262EE1}" dt="2024-10-08T05:44:49.395" v="13"/>
        <pc:sldMasterMkLst>
          <pc:docMk/>
          <pc:sldMasterMk cId="3801306047" sldId="2147483832"/>
        </pc:sldMasterMkLst>
        <pc:sldLayoutChg chg="del">
          <pc:chgData name="Rahul Nair" userId="4a64821b-8a29-4cbe-80c1-d9771e59f4e8" providerId="ADAL" clId="{9FCE6681-62E1-4FC2-8FFA-E0ABEA262EE1}" dt="2024-10-08T05:44:49.395" v="13"/>
          <pc:sldLayoutMkLst>
            <pc:docMk/>
            <pc:sldMasterMk cId="3801306047" sldId="2147483832"/>
            <pc:sldLayoutMk cId="3734352262" sldId="2147483833"/>
          </pc:sldLayoutMkLst>
        </pc:sldLayoutChg>
        <pc:sldLayoutChg chg="del">
          <pc:chgData name="Rahul Nair" userId="4a64821b-8a29-4cbe-80c1-d9771e59f4e8" providerId="ADAL" clId="{9FCE6681-62E1-4FC2-8FFA-E0ABEA262EE1}" dt="2024-10-08T05:44:49.395" v="13"/>
          <pc:sldLayoutMkLst>
            <pc:docMk/>
            <pc:sldMasterMk cId="3801306047" sldId="2147483832"/>
            <pc:sldLayoutMk cId="4061041885" sldId="2147483834"/>
          </pc:sldLayoutMkLst>
        </pc:sldLayoutChg>
        <pc:sldLayoutChg chg="del">
          <pc:chgData name="Rahul Nair" userId="4a64821b-8a29-4cbe-80c1-d9771e59f4e8" providerId="ADAL" clId="{9FCE6681-62E1-4FC2-8FFA-E0ABEA262EE1}" dt="2024-10-08T05:44:49.395" v="13"/>
          <pc:sldLayoutMkLst>
            <pc:docMk/>
            <pc:sldMasterMk cId="3801306047" sldId="2147483832"/>
            <pc:sldLayoutMk cId="1424860560" sldId="2147483835"/>
          </pc:sldLayoutMkLst>
        </pc:sldLayoutChg>
        <pc:sldLayoutChg chg="del">
          <pc:chgData name="Rahul Nair" userId="4a64821b-8a29-4cbe-80c1-d9771e59f4e8" providerId="ADAL" clId="{9FCE6681-62E1-4FC2-8FFA-E0ABEA262EE1}" dt="2024-10-08T05:44:49.395" v="13"/>
          <pc:sldLayoutMkLst>
            <pc:docMk/>
            <pc:sldMasterMk cId="3801306047" sldId="2147483832"/>
            <pc:sldLayoutMk cId="1658232045" sldId="2147483836"/>
          </pc:sldLayoutMkLst>
        </pc:sldLayoutChg>
        <pc:sldLayoutChg chg="del">
          <pc:chgData name="Rahul Nair" userId="4a64821b-8a29-4cbe-80c1-d9771e59f4e8" providerId="ADAL" clId="{9FCE6681-62E1-4FC2-8FFA-E0ABEA262EE1}" dt="2024-10-08T05:44:49.395" v="13"/>
          <pc:sldLayoutMkLst>
            <pc:docMk/>
            <pc:sldMasterMk cId="3801306047" sldId="2147483832"/>
            <pc:sldLayoutMk cId="345737108" sldId="2147483837"/>
          </pc:sldLayoutMkLst>
        </pc:sldLayoutChg>
        <pc:sldLayoutChg chg="del">
          <pc:chgData name="Rahul Nair" userId="4a64821b-8a29-4cbe-80c1-d9771e59f4e8" providerId="ADAL" clId="{9FCE6681-62E1-4FC2-8FFA-E0ABEA262EE1}" dt="2024-10-08T05:44:49.395" v="13"/>
          <pc:sldLayoutMkLst>
            <pc:docMk/>
            <pc:sldMasterMk cId="3801306047" sldId="2147483832"/>
            <pc:sldLayoutMk cId="2593315519" sldId="2147483838"/>
          </pc:sldLayoutMkLst>
        </pc:sldLayoutChg>
        <pc:sldLayoutChg chg="del">
          <pc:chgData name="Rahul Nair" userId="4a64821b-8a29-4cbe-80c1-d9771e59f4e8" providerId="ADAL" clId="{9FCE6681-62E1-4FC2-8FFA-E0ABEA262EE1}" dt="2024-10-08T05:44:49.395" v="13"/>
          <pc:sldLayoutMkLst>
            <pc:docMk/>
            <pc:sldMasterMk cId="3801306047" sldId="2147483832"/>
            <pc:sldLayoutMk cId="787556667" sldId="2147483839"/>
          </pc:sldLayoutMkLst>
        </pc:sldLayoutChg>
        <pc:sldLayoutChg chg="del">
          <pc:chgData name="Rahul Nair" userId="4a64821b-8a29-4cbe-80c1-d9771e59f4e8" providerId="ADAL" clId="{9FCE6681-62E1-4FC2-8FFA-E0ABEA262EE1}" dt="2024-10-08T05:44:49.395" v="13"/>
          <pc:sldLayoutMkLst>
            <pc:docMk/>
            <pc:sldMasterMk cId="3801306047" sldId="2147483832"/>
            <pc:sldLayoutMk cId="2657301440" sldId="2147483840"/>
          </pc:sldLayoutMkLst>
        </pc:sldLayoutChg>
        <pc:sldLayoutChg chg="del">
          <pc:chgData name="Rahul Nair" userId="4a64821b-8a29-4cbe-80c1-d9771e59f4e8" providerId="ADAL" clId="{9FCE6681-62E1-4FC2-8FFA-E0ABEA262EE1}" dt="2024-10-08T05:44:49.395" v="13"/>
          <pc:sldLayoutMkLst>
            <pc:docMk/>
            <pc:sldMasterMk cId="3801306047" sldId="2147483832"/>
            <pc:sldLayoutMk cId="4087404942" sldId="2147483841"/>
          </pc:sldLayoutMkLst>
        </pc:sldLayoutChg>
        <pc:sldLayoutChg chg="del">
          <pc:chgData name="Rahul Nair" userId="4a64821b-8a29-4cbe-80c1-d9771e59f4e8" providerId="ADAL" clId="{9FCE6681-62E1-4FC2-8FFA-E0ABEA262EE1}" dt="2024-10-08T05:44:49.395" v="13"/>
          <pc:sldLayoutMkLst>
            <pc:docMk/>
            <pc:sldMasterMk cId="3801306047" sldId="2147483832"/>
            <pc:sldLayoutMk cId="1888236347" sldId="2147483842"/>
          </pc:sldLayoutMkLst>
        </pc:sldLayoutChg>
        <pc:sldLayoutChg chg="del">
          <pc:chgData name="Rahul Nair" userId="4a64821b-8a29-4cbe-80c1-d9771e59f4e8" providerId="ADAL" clId="{9FCE6681-62E1-4FC2-8FFA-E0ABEA262EE1}" dt="2024-10-08T05:44:49.395" v="13"/>
          <pc:sldLayoutMkLst>
            <pc:docMk/>
            <pc:sldMasterMk cId="3801306047" sldId="2147483832"/>
            <pc:sldLayoutMk cId="1613438366" sldId="2147483843"/>
          </pc:sldLayoutMkLst>
        </pc:sldLayoutChg>
        <pc:sldLayoutChg chg="del">
          <pc:chgData name="Rahul Nair" userId="4a64821b-8a29-4cbe-80c1-d9771e59f4e8" providerId="ADAL" clId="{9FCE6681-62E1-4FC2-8FFA-E0ABEA262EE1}" dt="2024-10-08T05:44:49.395" v="13"/>
          <pc:sldLayoutMkLst>
            <pc:docMk/>
            <pc:sldMasterMk cId="3801306047" sldId="2147483832"/>
            <pc:sldLayoutMk cId="3250046066" sldId="2147483844"/>
          </pc:sldLayoutMkLst>
        </pc:sldLayoutChg>
        <pc:sldLayoutChg chg="del">
          <pc:chgData name="Rahul Nair" userId="4a64821b-8a29-4cbe-80c1-d9771e59f4e8" providerId="ADAL" clId="{9FCE6681-62E1-4FC2-8FFA-E0ABEA262EE1}" dt="2024-10-08T05:44:49.395" v="13"/>
          <pc:sldLayoutMkLst>
            <pc:docMk/>
            <pc:sldMasterMk cId="3801306047" sldId="2147483832"/>
            <pc:sldLayoutMk cId="1745970195" sldId="2147483845"/>
          </pc:sldLayoutMkLst>
        </pc:sldLayoutChg>
        <pc:sldLayoutChg chg="del">
          <pc:chgData name="Rahul Nair" userId="4a64821b-8a29-4cbe-80c1-d9771e59f4e8" providerId="ADAL" clId="{9FCE6681-62E1-4FC2-8FFA-E0ABEA262EE1}" dt="2024-10-08T05:44:49.395" v="13"/>
          <pc:sldLayoutMkLst>
            <pc:docMk/>
            <pc:sldMasterMk cId="3801306047" sldId="2147483832"/>
            <pc:sldLayoutMk cId="2110346049" sldId="2147483846"/>
          </pc:sldLayoutMkLst>
        </pc:sldLayoutChg>
        <pc:sldLayoutChg chg="del">
          <pc:chgData name="Rahul Nair" userId="4a64821b-8a29-4cbe-80c1-d9771e59f4e8" providerId="ADAL" clId="{9FCE6681-62E1-4FC2-8FFA-E0ABEA262EE1}" dt="2024-10-08T05:44:49.395" v="13"/>
          <pc:sldLayoutMkLst>
            <pc:docMk/>
            <pc:sldMasterMk cId="3801306047" sldId="2147483832"/>
            <pc:sldLayoutMk cId="3955731955" sldId="2147483847"/>
          </pc:sldLayoutMkLst>
        </pc:sldLayoutChg>
        <pc:sldLayoutChg chg="del">
          <pc:chgData name="Rahul Nair" userId="4a64821b-8a29-4cbe-80c1-d9771e59f4e8" providerId="ADAL" clId="{9FCE6681-62E1-4FC2-8FFA-E0ABEA262EE1}" dt="2024-10-08T05:44:49.395" v="13"/>
          <pc:sldLayoutMkLst>
            <pc:docMk/>
            <pc:sldMasterMk cId="3801306047" sldId="2147483832"/>
            <pc:sldLayoutMk cId="855505125" sldId="2147483848"/>
          </pc:sldLayoutMkLst>
        </pc:sldLayoutChg>
        <pc:sldLayoutChg chg="del">
          <pc:chgData name="Rahul Nair" userId="4a64821b-8a29-4cbe-80c1-d9771e59f4e8" providerId="ADAL" clId="{9FCE6681-62E1-4FC2-8FFA-E0ABEA262EE1}" dt="2024-10-08T05:44:49.395" v="13"/>
          <pc:sldLayoutMkLst>
            <pc:docMk/>
            <pc:sldMasterMk cId="3801306047" sldId="2147483832"/>
            <pc:sldLayoutMk cId="2708373681" sldId="2147483849"/>
          </pc:sldLayoutMkLst>
        </pc:sldLayoutChg>
        <pc:sldLayoutChg chg="del">
          <pc:chgData name="Rahul Nair" userId="4a64821b-8a29-4cbe-80c1-d9771e59f4e8" providerId="ADAL" clId="{9FCE6681-62E1-4FC2-8FFA-E0ABEA262EE1}" dt="2024-10-08T05:44:49.395" v="13"/>
          <pc:sldLayoutMkLst>
            <pc:docMk/>
            <pc:sldMasterMk cId="3801306047" sldId="2147483832"/>
            <pc:sldLayoutMk cId="2581138555" sldId="2147483850"/>
          </pc:sldLayoutMkLst>
        </pc:sldLayoutChg>
        <pc:sldLayoutChg chg="del">
          <pc:chgData name="Rahul Nair" userId="4a64821b-8a29-4cbe-80c1-d9771e59f4e8" providerId="ADAL" clId="{9FCE6681-62E1-4FC2-8FFA-E0ABEA262EE1}" dt="2024-10-08T05:44:49.395" v="13"/>
          <pc:sldLayoutMkLst>
            <pc:docMk/>
            <pc:sldMasterMk cId="3801306047" sldId="2147483832"/>
            <pc:sldLayoutMk cId="3662944752" sldId="2147483851"/>
          </pc:sldLayoutMkLst>
        </pc:sldLayoutChg>
        <pc:sldLayoutChg chg="del">
          <pc:chgData name="Rahul Nair" userId="4a64821b-8a29-4cbe-80c1-d9771e59f4e8" providerId="ADAL" clId="{9FCE6681-62E1-4FC2-8FFA-E0ABEA262EE1}" dt="2024-10-08T05:44:49.395" v="13"/>
          <pc:sldLayoutMkLst>
            <pc:docMk/>
            <pc:sldMasterMk cId="3801306047" sldId="2147483832"/>
            <pc:sldLayoutMk cId="346304820" sldId="2147483852"/>
          </pc:sldLayoutMkLst>
        </pc:sldLayoutChg>
        <pc:sldLayoutChg chg="del">
          <pc:chgData name="Rahul Nair" userId="4a64821b-8a29-4cbe-80c1-d9771e59f4e8" providerId="ADAL" clId="{9FCE6681-62E1-4FC2-8FFA-E0ABEA262EE1}" dt="2024-10-08T05:44:49.395" v="13"/>
          <pc:sldLayoutMkLst>
            <pc:docMk/>
            <pc:sldMasterMk cId="3801306047" sldId="2147483832"/>
            <pc:sldLayoutMk cId="4088463715" sldId="2147483853"/>
          </pc:sldLayoutMkLst>
        </pc:sldLayoutChg>
        <pc:sldLayoutChg chg="del">
          <pc:chgData name="Rahul Nair" userId="4a64821b-8a29-4cbe-80c1-d9771e59f4e8" providerId="ADAL" clId="{9FCE6681-62E1-4FC2-8FFA-E0ABEA262EE1}" dt="2024-10-08T05:44:49.395" v="13"/>
          <pc:sldLayoutMkLst>
            <pc:docMk/>
            <pc:sldMasterMk cId="3801306047" sldId="2147483832"/>
            <pc:sldLayoutMk cId="2555989757" sldId="2147483854"/>
          </pc:sldLayoutMkLst>
        </pc:sldLayoutChg>
        <pc:sldLayoutChg chg="del">
          <pc:chgData name="Rahul Nair" userId="4a64821b-8a29-4cbe-80c1-d9771e59f4e8" providerId="ADAL" clId="{9FCE6681-62E1-4FC2-8FFA-E0ABEA262EE1}" dt="2024-10-08T05:44:49.395" v="13"/>
          <pc:sldLayoutMkLst>
            <pc:docMk/>
            <pc:sldMasterMk cId="3801306047" sldId="2147483832"/>
            <pc:sldLayoutMk cId="2684014098" sldId="2147483855"/>
          </pc:sldLayoutMkLst>
        </pc:sldLayoutChg>
      </pc:sldMasterChg>
      <pc:sldMasterChg chg="del delSldLayout">
        <pc:chgData name="Rahul Nair" userId="4a64821b-8a29-4cbe-80c1-d9771e59f4e8" providerId="ADAL" clId="{9FCE6681-62E1-4FC2-8FFA-E0ABEA262EE1}" dt="2024-10-08T05:44:49.395" v="14"/>
        <pc:sldMasterMkLst>
          <pc:docMk/>
          <pc:sldMasterMk cId="930920004" sldId="2147483856"/>
        </pc:sldMasterMkLst>
        <pc:sldLayoutChg chg="del">
          <pc:chgData name="Rahul Nair" userId="4a64821b-8a29-4cbe-80c1-d9771e59f4e8" providerId="ADAL" clId="{9FCE6681-62E1-4FC2-8FFA-E0ABEA262EE1}" dt="2024-10-08T05:44:49.395" v="14"/>
          <pc:sldLayoutMkLst>
            <pc:docMk/>
            <pc:sldMasterMk cId="930920004" sldId="2147483856"/>
            <pc:sldLayoutMk cId="2372507734" sldId="2147483857"/>
          </pc:sldLayoutMkLst>
        </pc:sldLayoutChg>
        <pc:sldLayoutChg chg="del">
          <pc:chgData name="Rahul Nair" userId="4a64821b-8a29-4cbe-80c1-d9771e59f4e8" providerId="ADAL" clId="{9FCE6681-62E1-4FC2-8FFA-E0ABEA262EE1}" dt="2024-10-08T05:44:49.395" v="14"/>
          <pc:sldLayoutMkLst>
            <pc:docMk/>
            <pc:sldMasterMk cId="930920004" sldId="2147483856"/>
            <pc:sldLayoutMk cId="867166331" sldId="2147483858"/>
          </pc:sldLayoutMkLst>
        </pc:sldLayoutChg>
        <pc:sldLayoutChg chg="del">
          <pc:chgData name="Rahul Nair" userId="4a64821b-8a29-4cbe-80c1-d9771e59f4e8" providerId="ADAL" clId="{9FCE6681-62E1-4FC2-8FFA-E0ABEA262EE1}" dt="2024-10-08T05:44:49.395" v="14"/>
          <pc:sldLayoutMkLst>
            <pc:docMk/>
            <pc:sldMasterMk cId="930920004" sldId="2147483856"/>
            <pc:sldLayoutMk cId="4103832522" sldId="2147483859"/>
          </pc:sldLayoutMkLst>
        </pc:sldLayoutChg>
        <pc:sldLayoutChg chg="del">
          <pc:chgData name="Rahul Nair" userId="4a64821b-8a29-4cbe-80c1-d9771e59f4e8" providerId="ADAL" clId="{9FCE6681-62E1-4FC2-8FFA-E0ABEA262EE1}" dt="2024-10-08T05:44:49.395" v="14"/>
          <pc:sldLayoutMkLst>
            <pc:docMk/>
            <pc:sldMasterMk cId="930920004" sldId="2147483856"/>
            <pc:sldLayoutMk cId="831375603" sldId="2147483860"/>
          </pc:sldLayoutMkLst>
        </pc:sldLayoutChg>
        <pc:sldLayoutChg chg="del">
          <pc:chgData name="Rahul Nair" userId="4a64821b-8a29-4cbe-80c1-d9771e59f4e8" providerId="ADAL" clId="{9FCE6681-62E1-4FC2-8FFA-E0ABEA262EE1}" dt="2024-10-08T05:44:49.395" v="14"/>
          <pc:sldLayoutMkLst>
            <pc:docMk/>
            <pc:sldMasterMk cId="930920004" sldId="2147483856"/>
            <pc:sldLayoutMk cId="112464090" sldId="2147483861"/>
          </pc:sldLayoutMkLst>
        </pc:sldLayoutChg>
        <pc:sldLayoutChg chg="del">
          <pc:chgData name="Rahul Nair" userId="4a64821b-8a29-4cbe-80c1-d9771e59f4e8" providerId="ADAL" clId="{9FCE6681-62E1-4FC2-8FFA-E0ABEA262EE1}" dt="2024-10-08T05:44:49.395" v="14"/>
          <pc:sldLayoutMkLst>
            <pc:docMk/>
            <pc:sldMasterMk cId="930920004" sldId="2147483856"/>
            <pc:sldLayoutMk cId="3832660482" sldId="2147483862"/>
          </pc:sldLayoutMkLst>
        </pc:sldLayoutChg>
        <pc:sldLayoutChg chg="del">
          <pc:chgData name="Rahul Nair" userId="4a64821b-8a29-4cbe-80c1-d9771e59f4e8" providerId="ADAL" clId="{9FCE6681-62E1-4FC2-8FFA-E0ABEA262EE1}" dt="2024-10-08T05:44:49.395" v="14"/>
          <pc:sldLayoutMkLst>
            <pc:docMk/>
            <pc:sldMasterMk cId="930920004" sldId="2147483856"/>
            <pc:sldLayoutMk cId="2233449693" sldId="2147483863"/>
          </pc:sldLayoutMkLst>
        </pc:sldLayoutChg>
        <pc:sldLayoutChg chg="del">
          <pc:chgData name="Rahul Nair" userId="4a64821b-8a29-4cbe-80c1-d9771e59f4e8" providerId="ADAL" clId="{9FCE6681-62E1-4FC2-8FFA-E0ABEA262EE1}" dt="2024-10-08T05:44:49.395" v="14"/>
          <pc:sldLayoutMkLst>
            <pc:docMk/>
            <pc:sldMasterMk cId="930920004" sldId="2147483856"/>
            <pc:sldLayoutMk cId="668165274" sldId="2147483864"/>
          </pc:sldLayoutMkLst>
        </pc:sldLayoutChg>
        <pc:sldLayoutChg chg="del">
          <pc:chgData name="Rahul Nair" userId="4a64821b-8a29-4cbe-80c1-d9771e59f4e8" providerId="ADAL" clId="{9FCE6681-62E1-4FC2-8FFA-E0ABEA262EE1}" dt="2024-10-08T05:44:49.395" v="14"/>
          <pc:sldLayoutMkLst>
            <pc:docMk/>
            <pc:sldMasterMk cId="930920004" sldId="2147483856"/>
            <pc:sldLayoutMk cId="147698273" sldId="2147483865"/>
          </pc:sldLayoutMkLst>
        </pc:sldLayoutChg>
        <pc:sldLayoutChg chg="del">
          <pc:chgData name="Rahul Nair" userId="4a64821b-8a29-4cbe-80c1-d9771e59f4e8" providerId="ADAL" clId="{9FCE6681-62E1-4FC2-8FFA-E0ABEA262EE1}" dt="2024-10-08T05:44:49.395" v="14"/>
          <pc:sldLayoutMkLst>
            <pc:docMk/>
            <pc:sldMasterMk cId="930920004" sldId="2147483856"/>
            <pc:sldLayoutMk cId="3477682645" sldId="2147483866"/>
          </pc:sldLayoutMkLst>
        </pc:sldLayoutChg>
        <pc:sldLayoutChg chg="del">
          <pc:chgData name="Rahul Nair" userId="4a64821b-8a29-4cbe-80c1-d9771e59f4e8" providerId="ADAL" clId="{9FCE6681-62E1-4FC2-8FFA-E0ABEA262EE1}" dt="2024-10-08T05:44:49.395" v="14"/>
          <pc:sldLayoutMkLst>
            <pc:docMk/>
            <pc:sldMasterMk cId="930920004" sldId="2147483856"/>
            <pc:sldLayoutMk cId="1096911311" sldId="2147483867"/>
          </pc:sldLayoutMkLst>
        </pc:sldLayoutChg>
        <pc:sldLayoutChg chg="del">
          <pc:chgData name="Rahul Nair" userId="4a64821b-8a29-4cbe-80c1-d9771e59f4e8" providerId="ADAL" clId="{9FCE6681-62E1-4FC2-8FFA-E0ABEA262EE1}" dt="2024-10-08T05:44:49.395" v="14"/>
          <pc:sldLayoutMkLst>
            <pc:docMk/>
            <pc:sldMasterMk cId="930920004" sldId="2147483856"/>
            <pc:sldLayoutMk cId="706677857" sldId="2147483868"/>
          </pc:sldLayoutMkLst>
        </pc:sldLayoutChg>
        <pc:sldLayoutChg chg="del">
          <pc:chgData name="Rahul Nair" userId="4a64821b-8a29-4cbe-80c1-d9771e59f4e8" providerId="ADAL" clId="{9FCE6681-62E1-4FC2-8FFA-E0ABEA262EE1}" dt="2024-10-08T05:44:49.395" v="14"/>
          <pc:sldLayoutMkLst>
            <pc:docMk/>
            <pc:sldMasterMk cId="930920004" sldId="2147483856"/>
            <pc:sldLayoutMk cId="3734951929" sldId="2147483869"/>
          </pc:sldLayoutMkLst>
        </pc:sldLayoutChg>
        <pc:sldLayoutChg chg="del">
          <pc:chgData name="Rahul Nair" userId="4a64821b-8a29-4cbe-80c1-d9771e59f4e8" providerId="ADAL" clId="{9FCE6681-62E1-4FC2-8FFA-E0ABEA262EE1}" dt="2024-10-08T05:44:49.395" v="14"/>
          <pc:sldLayoutMkLst>
            <pc:docMk/>
            <pc:sldMasterMk cId="930920004" sldId="2147483856"/>
            <pc:sldLayoutMk cId="4197674742" sldId="2147483870"/>
          </pc:sldLayoutMkLst>
        </pc:sldLayoutChg>
        <pc:sldLayoutChg chg="del">
          <pc:chgData name="Rahul Nair" userId="4a64821b-8a29-4cbe-80c1-d9771e59f4e8" providerId="ADAL" clId="{9FCE6681-62E1-4FC2-8FFA-E0ABEA262EE1}" dt="2024-10-08T05:44:49.395" v="14"/>
          <pc:sldLayoutMkLst>
            <pc:docMk/>
            <pc:sldMasterMk cId="930920004" sldId="2147483856"/>
            <pc:sldLayoutMk cId="1779343613" sldId="2147483871"/>
          </pc:sldLayoutMkLst>
        </pc:sldLayoutChg>
      </pc:sldMasterChg>
      <pc:sldMasterChg chg="del delSldLayout">
        <pc:chgData name="Rahul Nair" userId="4a64821b-8a29-4cbe-80c1-d9771e59f4e8" providerId="ADAL" clId="{9FCE6681-62E1-4FC2-8FFA-E0ABEA262EE1}" dt="2024-10-08T05:44:49.395" v="15"/>
        <pc:sldMasterMkLst>
          <pc:docMk/>
          <pc:sldMasterMk cId="1861177386" sldId="2147483892"/>
        </pc:sldMasterMkLst>
        <pc:sldLayoutChg chg="del">
          <pc:chgData name="Rahul Nair" userId="4a64821b-8a29-4cbe-80c1-d9771e59f4e8" providerId="ADAL" clId="{9FCE6681-62E1-4FC2-8FFA-E0ABEA262EE1}" dt="2024-10-08T05:44:49.395" v="15"/>
          <pc:sldLayoutMkLst>
            <pc:docMk/>
            <pc:sldMasterMk cId="1861177386" sldId="2147483892"/>
            <pc:sldLayoutMk cId="539509764" sldId="2147483893"/>
          </pc:sldLayoutMkLst>
        </pc:sldLayoutChg>
        <pc:sldLayoutChg chg="del">
          <pc:chgData name="Rahul Nair" userId="4a64821b-8a29-4cbe-80c1-d9771e59f4e8" providerId="ADAL" clId="{9FCE6681-62E1-4FC2-8FFA-E0ABEA262EE1}" dt="2024-10-08T05:44:49.395" v="15"/>
          <pc:sldLayoutMkLst>
            <pc:docMk/>
            <pc:sldMasterMk cId="1861177386" sldId="2147483892"/>
            <pc:sldLayoutMk cId="4068104177" sldId="2147483894"/>
          </pc:sldLayoutMkLst>
        </pc:sldLayoutChg>
        <pc:sldLayoutChg chg="del">
          <pc:chgData name="Rahul Nair" userId="4a64821b-8a29-4cbe-80c1-d9771e59f4e8" providerId="ADAL" clId="{9FCE6681-62E1-4FC2-8FFA-E0ABEA262EE1}" dt="2024-10-08T05:44:49.395" v="15"/>
          <pc:sldLayoutMkLst>
            <pc:docMk/>
            <pc:sldMasterMk cId="1861177386" sldId="2147483892"/>
            <pc:sldLayoutMk cId="2622215074" sldId="2147483895"/>
          </pc:sldLayoutMkLst>
        </pc:sldLayoutChg>
        <pc:sldLayoutChg chg="del">
          <pc:chgData name="Rahul Nair" userId="4a64821b-8a29-4cbe-80c1-d9771e59f4e8" providerId="ADAL" clId="{9FCE6681-62E1-4FC2-8FFA-E0ABEA262EE1}" dt="2024-10-08T05:44:49.395" v="15"/>
          <pc:sldLayoutMkLst>
            <pc:docMk/>
            <pc:sldMasterMk cId="1861177386" sldId="2147483892"/>
            <pc:sldLayoutMk cId="737770694" sldId="2147483896"/>
          </pc:sldLayoutMkLst>
        </pc:sldLayoutChg>
        <pc:sldLayoutChg chg="del">
          <pc:chgData name="Rahul Nair" userId="4a64821b-8a29-4cbe-80c1-d9771e59f4e8" providerId="ADAL" clId="{9FCE6681-62E1-4FC2-8FFA-E0ABEA262EE1}" dt="2024-10-08T05:44:49.395" v="15"/>
          <pc:sldLayoutMkLst>
            <pc:docMk/>
            <pc:sldMasterMk cId="1861177386" sldId="2147483892"/>
            <pc:sldLayoutMk cId="2148051160" sldId="2147483897"/>
          </pc:sldLayoutMkLst>
        </pc:sldLayoutChg>
        <pc:sldLayoutChg chg="del">
          <pc:chgData name="Rahul Nair" userId="4a64821b-8a29-4cbe-80c1-d9771e59f4e8" providerId="ADAL" clId="{9FCE6681-62E1-4FC2-8FFA-E0ABEA262EE1}" dt="2024-10-08T05:44:49.395" v="15"/>
          <pc:sldLayoutMkLst>
            <pc:docMk/>
            <pc:sldMasterMk cId="1861177386" sldId="2147483892"/>
            <pc:sldLayoutMk cId="652925483" sldId="2147483898"/>
          </pc:sldLayoutMkLst>
        </pc:sldLayoutChg>
        <pc:sldLayoutChg chg="del">
          <pc:chgData name="Rahul Nair" userId="4a64821b-8a29-4cbe-80c1-d9771e59f4e8" providerId="ADAL" clId="{9FCE6681-62E1-4FC2-8FFA-E0ABEA262EE1}" dt="2024-10-08T05:44:49.395" v="15"/>
          <pc:sldLayoutMkLst>
            <pc:docMk/>
            <pc:sldMasterMk cId="1861177386" sldId="2147483892"/>
            <pc:sldLayoutMk cId="1261641197" sldId="2147483899"/>
          </pc:sldLayoutMkLst>
        </pc:sldLayoutChg>
        <pc:sldLayoutChg chg="del">
          <pc:chgData name="Rahul Nair" userId="4a64821b-8a29-4cbe-80c1-d9771e59f4e8" providerId="ADAL" clId="{9FCE6681-62E1-4FC2-8FFA-E0ABEA262EE1}" dt="2024-10-08T05:44:49.395" v="15"/>
          <pc:sldLayoutMkLst>
            <pc:docMk/>
            <pc:sldMasterMk cId="1861177386" sldId="2147483892"/>
            <pc:sldLayoutMk cId="3591964187" sldId="2147483900"/>
          </pc:sldLayoutMkLst>
        </pc:sldLayoutChg>
        <pc:sldLayoutChg chg="del">
          <pc:chgData name="Rahul Nair" userId="4a64821b-8a29-4cbe-80c1-d9771e59f4e8" providerId="ADAL" clId="{9FCE6681-62E1-4FC2-8FFA-E0ABEA262EE1}" dt="2024-10-08T05:44:49.395" v="15"/>
          <pc:sldLayoutMkLst>
            <pc:docMk/>
            <pc:sldMasterMk cId="1861177386" sldId="2147483892"/>
            <pc:sldLayoutMk cId="3265711042" sldId="2147483901"/>
          </pc:sldLayoutMkLst>
        </pc:sldLayoutChg>
        <pc:sldLayoutChg chg="del">
          <pc:chgData name="Rahul Nair" userId="4a64821b-8a29-4cbe-80c1-d9771e59f4e8" providerId="ADAL" clId="{9FCE6681-62E1-4FC2-8FFA-E0ABEA262EE1}" dt="2024-10-08T05:44:49.395" v="15"/>
          <pc:sldLayoutMkLst>
            <pc:docMk/>
            <pc:sldMasterMk cId="1861177386" sldId="2147483892"/>
            <pc:sldLayoutMk cId="2572949863" sldId="2147483902"/>
          </pc:sldLayoutMkLst>
        </pc:sldLayoutChg>
      </pc:sldMasterChg>
      <pc:sldMasterChg chg="del delSldLayout">
        <pc:chgData name="Rahul Nair" userId="4a64821b-8a29-4cbe-80c1-d9771e59f4e8" providerId="ADAL" clId="{9FCE6681-62E1-4FC2-8FFA-E0ABEA262EE1}" dt="2024-10-08T05:44:49.395" v="16"/>
        <pc:sldMasterMkLst>
          <pc:docMk/>
          <pc:sldMasterMk cId="4035337675" sldId="2147483903"/>
        </pc:sldMasterMkLst>
        <pc:sldLayoutChg chg="del">
          <pc:chgData name="Rahul Nair" userId="4a64821b-8a29-4cbe-80c1-d9771e59f4e8" providerId="ADAL" clId="{9FCE6681-62E1-4FC2-8FFA-E0ABEA262EE1}" dt="2024-10-08T05:44:49.395" v="16"/>
          <pc:sldLayoutMkLst>
            <pc:docMk/>
            <pc:sldMasterMk cId="4035337675" sldId="2147483903"/>
            <pc:sldLayoutMk cId="1754303523" sldId="2147483904"/>
          </pc:sldLayoutMkLst>
        </pc:sldLayoutChg>
        <pc:sldLayoutChg chg="del">
          <pc:chgData name="Rahul Nair" userId="4a64821b-8a29-4cbe-80c1-d9771e59f4e8" providerId="ADAL" clId="{9FCE6681-62E1-4FC2-8FFA-E0ABEA262EE1}" dt="2024-10-08T05:44:49.395" v="16"/>
          <pc:sldLayoutMkLst>
            <pc:docMk/>
            <pc:sldMasterMk cId="4035337675" sldId="2147483903"/>
            <pc:sldLayoutMk cId="2905328141" sldId="2147483905"/>
          </pc:sldLayoutMkLst>
        </pc:sldLayoutChg>
        <pc:sldLayoutChg chg="del">
          <pc:chgData name="Rahul Nair" userId="4a64821b-8a29-4cbe-80c1-d9771e59f4e8" providerId="ADAL" clId="{9FCE6681-62E1-4FC2-8FFA-E0ABEA262EE1}" dt="2024-10-08T05:44:49.395" v="16"/>
          <pc:sldLayoutMkLst>
            <pc:docMk/>
            <pc:sldMasterMk cId="4035337675" sldId="2147483903"/>
            <pc:sldLayoutMk cId="1971660055" sldId="2147483906"/>
          </pc:sldLayoutMkLst>
        </pc:sldLayoutChg>
        <pc:sldLayoutChg chg="del">
          <pc:chgData name="Rahul Nair" userId="4a64821b-8a29-4cbe-80c1-d9771e59f4e8" providerId="ADAL" clId="{9FCE6681-62E1-4FC2-8FFA-E0ABEA262EE1}" dt="2024-10-08T05:44:49.395" v="16"/>
          <pc:sldLayoutMkLst>
            <pc:docMk/>
            <pc:sldMasterMk cId="4035337675" sldId="2147483903"/>
            <pc:sldLayoutMk cId="517325212" sldId="2147483907"/>
          </pc:sldLayoutMkLst>
        </pc:sldLayoutChg>
        <pc:sldLayoutChg chg="del">
          <pc:chgData name="Rahul Nair" userId="4a64821b-8a29-4cbe-80c1-d9771e59f4e8" providerId="ADAL" clId="{9FCE6681-62E1-4FC2-8FFA-E0ABEA262EE1}" dt="2024-10-08T05:44:49.395" v="16"/>
          <pc:sldLayoutMkLst>
            <pc:docMk/>
            <pc:sldMasterMk cId="4035337675" sldId="2147483903"/>
            <pc:sldLayoutMk cId="2814684595" sldId="2147483908"/>
          </pc:sldLayoutMkLst>
        </pc:sldLayoutChg>
        <pc:sldLayoutChg chg="del">
          <pc:chgData name="Rahul Nair" userId="4a64821b-8a29-4cbe-80c1-d9771e59f4e8" providerId="ADAL" clId="{9FCE6681-62E1-4FC2-8FFA-E0ABEA262EE1}" dt="2024-10-08T05:44:49.395" v="16"/>
          <pc:sldLayoutMkLst>
            <pc:docMk/>
            <pc:sldMasterMk cId="4035337675" sldId="2147483903"/>
            <pc:sldLayoutMk cId="167305042" sldId="2147483909"/>
          </pc:sldLayoutMkLst>
        </pc:sldLayoutChg>
        <pc:sldLayoutChg chg="del">
          <pc:chgData name="Rahul Nair" userId="4a64821b-8a29-4cbe-80c1-d9771e59f4e8" providerId="ADAL" clId="{9FCE6681-62E1-4FC2-8FFA-E0ABEA262EE1}" dt="2024-10-08T05:44:49.395" v="16"/>
          <pc:sldLayoutMkLst>
            <pc:docMk/>
            <pc:sldMasterMk cId="4035337675" sldId="2147483903"/>
            <pc:sldLayoutMk cId="2323611134" sldId="2147483910"/>
          </pc:sldLayoutMkLst>
        </pc:sldLayoutChg>
        <pc:sldLayoutChg chg="del">
          <pc:chgData name="Rahul Nair" userId="4a64821b-8a29-4cbe-80c1-d9771e59f4e8" providerId="ADAL" clId="{9FCE6681-62E1-4FC2-8FFA-E0ABEA262EE1}" dt="2024-10-08T05:44:49.395" v="16"/>
          <pc:sldLayoutMkLst>
            <pc:docMk/>
            <pc:sldMasterMk cId="4035337675" sldId="2147483903"/>
            <pc:sldLayoutMk cId="2125336135" sldId="2147483911"/>
          </pc:sldLayoutMkLst>
        </pc:sldLayoutChg>
        <pc:sldLayoutChg chg="del">
          <pc:chgData name="Rahul Nair" userId="4a64821b-8a29-4cbe-80c1-d9771e59f4e8" providerId="ADAL" clId="{9FCE6681-62E1-4FC2-8FFA-E0ABEA262EE1}" dt="2024-10-08T05:44:49.395" v="16"/>
          <pc:sldLayoutMkLst>
            <pc:docMk/>
            <pc:sldMasterMk cId="4035337675" sldId="2147483903"/>
            <pc:sldLayoutMk cId="709991816" sldId="2147483912"/>
          </pc:sldLayoutMkLst>
        </pc:sldLayoutChg>
        <pc:sldLayoutChg chg="del">
          <pc:chgData name="Rahul Nair" userId="4a64821b-8a29-4cbe-80c1-d9771e59f4e8" providerId="ADAL" clId="{9FCE6681-62E1-4FC2-8FFA-E0ABEA262EE1}" dt="2024-10-08T05:44:49.395" v="16"/>
          <pc:sldLayoutMkLst>
            <pc:docMk/>
            <pc:sldMasterMk cId="4035337675" sldId="2147483903"/>
            <pc:sldLayoutMk cId="3018662984" sldId="2147483913"/>
          </pc:sldLayoutMkLst>
        </pc:sldLayoutChg>
        <pc:sldLayoutChg chg="del">
          <pc:chgData name="Rahul Nair" userId="4a64821b-8a29-4cbe-80c1-d9771e59f4e8" providerId="ADAL" clId="{9FCE6681-62E1-4FC2-8FFA-E0ABEA262EE1}" dt="2024-10-08T05:44:49.395" v="16"/>
          <pc:sldLayoutMkLst>
            <pc:docMk/>
            <pc:sldMasterMk cId="4035337675" sldId="2147483903"/>
            <pc:sldLayoutMk cId="373094777" sldId="2147483914"/>
          </pc:sldLayoutMkLst>
        </pc:sldLayoutChg>
        <pc:sldLayoutChg chg="del">
          <pc:chgData name="Rahul Nair" userId="4a64821b-8a29-4cbe-80c1-d9771e59f4e8" providerId="ADAL" clId="{9FCE6681-62E1-4FC2-8FFA-E0ABEA262EE1}" dt="2024-10-08T05:44:49.395" v="16"/>
          <pc:sldLayoutMkLst>
            <pc:docMk/>
            <pc:sldMasterMk cId="4035337675" sldId="2147483903"/>
            <pc:sldLayoutMk cId="4177477230" sldId="2147483915"/>
          </pc:sldLayoutMkLst>
        </pc:sldLayoutChg>
        <pc:sldLayoutChg chg="del">
          <pc:chgData name="Rahul Nair" userId="4a64821b-8a29-4cbe-80c1-d9771e59f4e8" providerId="ADAL" clId="{9FCE6681-62E1-4FC2-8FFA-E0ABEA262EE1}" dt="2024-10-08T05:44:49.395" v="16"/>
          <pc:sldLayoutMkLst>
            <pc:docMk/>
            <pc:sldMasterMk cId="4035337675" sldId="2147483903"/>
            <pc:sldLayoutMk cId="4138649078" sldId="2147483916"/>
          </pc:sldLayoutMkLst>
        </pc:sldLayoutChg>
        <pc:sldLayoutChg chg="del">
          <pc:chgData name="Rahul Nair" userId="4a64821b-8a29-4cbe-80c1-d9771e59f4e8" providerId="ADAL" clId="{9FCE6681-62E1-4FC2-8FFA-E0ABEA262EE1}" dt="2024-10-08T05:44:49.395" v="16"/>
          <pc:sldLayoutMkLst>
            <pc:docMk/>
            <pc:sldMasterMk cId="4035337675" sldId="2147483903"/>
            <pc:sldLayoutMk cId="2119858817" sldId="2147483917"/>
          </pc:sldLayoutMkLst>
        </pc:sldLayoutChg>
        <pc:sldLayoutChg chg="del">
          <pc:chgData name="Rahul Nair" userId="4a64821b-8a29-4cbe-80c1-d9771e59f4e8" providerId="ADAL" clId="{9FCE6681-62E1-4FC2-8FFA-E0ABEA262EE1}" dt="2024-10-08T05:44:49.395" v="16"/>
          <pc:sldLayoutMkLst>
            <pc:docMk/>
            <pc:sldMasterMk cId="4035337675" sldId="2147483903"/>
            <pc:sldLayoutMk cId="3505741808" sldId="2147483918"/>
          </pc:sldLayoutMkLst>
        </pc:sldLayoutChg>
      </pc:sldMasterChg>
      <pc:sldMasterChg chg="del delSldLayout">
        <pc:chgData name="Rahul Nair" userId="4a64821b-8a29-4cbe-80c1-d9771e59f4e8" providerId="ADAL" clId="{9FCE6681-62E1-4FC2-8FFA-E0ABEA262EE1}" dt="2024-10-08T05:44:49.395" v="17"/>
        <pc:sldMasterMkLst>
          <pc:docMk/>
          <pc:sldMasterMk cId="3939202485" sldId="2147483919"/>
        </pc:sldMasterMkLst>
        <pc:sldLayoutChg chg="del">
          <pc:chgData name="Rahul Nair" userId="4a64821b-8a29-4cbe-80c1-d9771e59f4e8" providerId="ADAL" clId="{9FCE6681-62E1-4FC2-8FFA-E0ABEA262EE1}" dt="2024-10-08T05:44:49.395" v="17"/>
          <pc:sldLayoutMkLst>
            <pc:docMk/>
            <pc:sldMasterMk cId="3939202485" sldId="2147483919"/>
            <pc:sldLayoutMk cId="3522461545" sldId="2147483920"/>
          </pc:sldLayoutMkLst>
        </pc:sldLayoutChg>
        <pc:sldLayoutChg chg="del">
          <pc:chgData name="Rahul Nair" userId="4a64821b-8a29-4cbe-80c1-d9771e59f4e8" providerId="ADAL" clId="{9FCE6681-62E1-4FC2-8FFA-E0ABEA262EE1}" dt="2024-10-08T05:44:49.395" v="17"/>
          <pc:sldLayoutMkLst>
            <pc:docMk/>
            <pc:sldMasterMk cId="3939202485" sldId="2147483919"/>
            <pc:sldLayoutMk cId="3658720513" sldId="2147483921"/>
          </pc:sldLayoutMkLst>
        </pc:sldLayoutChg>
        <pc:sldLayoutChg chg="del">
          <pc:chgData name="Rahul Nair" userId="4a64821b-8a29-4cbe-80c1-d9771e59f4e8" providerId="ADAL" clId="{9FCE6681-62E1-4FC2-8FFA-E0ABEA262EE1}" dt="2024-10-08T05:44:49.395" v="17"/>
          <pc:sldLayoutMkLst>
            <pc:docMk/>
            <pc:sldMasterMk cId="3939202485" sldId="2147483919"/>
            <pc:sldLayoutMk cId="2817545868" sldId="2147483922"/>
          </pc:sldLayoutMkLst>
        </pc:sldLayoutChg>
        <pc:sldLayoutChg chg="del">
          <pc:chgData name="Rahul Nair" userId="4a64821b-8a29-4cbe-80c1-d9771e59f4e8" providerId="ADAL" clId="{9FCE6681-62E1-4FC2-8FFA-E0ABEA262EE1}" dt="2024-10-08T05:44:49.395" v="17"/>
          <pc:sldLayoutMkLst>
            <pc:docMk/>
            <pc:sldMasterMk cId="3939202485" sldId="2147483919"/>
            <pc:sldLayoutMk cId="1581084054" sldId="2147483923"/>
          </pc:sldLayoutMkLst>
        </pc:sldLayoutChg>
        <pc:sldLayoutChg chg="del">
          <pc:chgData name="Rahul Nair" userId="4a64821b-8a29-4cbe-80c1-d9771e59f4e8" providerId="ADAL" clId="{9FCE6681-62E1-4FC2-8FFA-E0ABEA262EE1}" dt="2024-10-08T05:44:49.395" v="17"/>
          <pc:sldLayoutMkLst>
            <pc:docMk/>
            <pc:sldMasterMk cId="3939202485" sldId="2147483919"/>
            <pc:sldLayoutMk cId="1087571771" sldId="2147483924"/>
          </pc:sldLayoutMkLst>
        </pc:sldLayoutChg>
        <pc:sldLayoutChg chg="del">
          <pc:chgData name="Rahul Nair" userId="4a64821b-8a29-4cbe-80c1-d9771e59f4e8" providerId="ADAL" clId="{9FCE6681-62E1-4FC2-8FFA-E0ABEA262EE1}" dt="2024-10-08T05:44:49.395" v="17"/>
          <pc:sldLayoutMkLst>
            <pc:docMk/>
            <pc:sldMasterMk cId="3939202485" sldId="2147483919"/>
            <pc:sldLayoutMk cId="903193474" sldId="2147483925"/>
          </pc:sldLayoutMkLst>
        </pc:sldLayoutChg>
        <pc:sldLayoutChg chg="del">
          <pc:chgData name="Rahul Nair" userId="4a64821b-8a29-4cbe-80c1-d9771e59f4e8" providerId="ADAL" clId="{9FCE6681-62E1-4FC2-8FFA-E0ABEA262EE1}" dt="2024-10-08T05:44:49.395" v="17"/>
          <pc:sldLayoutMkLst>
            <pc:docMk/>
            <pc:sldMasterMk cId="3939202485" sldId="2147483919"/>
            <pc:sldLayoutMk cId="3521582675" sldId="2147483926"/>
          </pc:sldLayoutMkLst>
        </pc:sldLayoutChg>
      </pc:sldMasterChg>
      <pc:sldMasterChg chg="del delSldLayout">
        <pc:chgData name="Rahul Nair" userId="4a64821b-8a29-4cbe-80c1-d9771e59f4e8" providerId="ADAL" clId="{9FCE6681-62E1-4FC2-8FFA-E0ABEA262EE1}" dt="2024-10-08T05:44:49.395" v="18"/>
        <pc:sldMasterMkLst>
          <pc:docMk/>
          <pc:sldMasterMk cId="1833593340" sldId="2147483927"/>
        </pc:sldMasterMkLst>
        <pc:sldLayoutChg chg="del">
          <pc:chgData name="Rahul Nair" userId="4a64821b-8a29-4cbe-80c1-d9771e59f4e8" providerId="ADAL" clId="{9FCE6681-62E1-4FC2-8FFA-E0ABEA262EE1}" dt="2024-10-08T05:44:49.395" v="18"/>
          <pc:sldLayoutMkLst>
            <pc:docMk/>
            <pc:sldMasterMk cId="1833593340" sldId="2147483927"/>
            <pc:sldLayoutMk cId="1510266337" sldId="2147483928"/>
          </pc:sldLayoutMkLst>
        </pc:sldLayoutChg>
        <pc:sldLayoutChg chg="del">
          <pc:chgData name="Rahul Nair" userId="4a64821b-8a29-4cbe-80c1-d9771e59f4e8" providerId="ADAL" clId="{9FCE6681-62E1-4FC2-8FFA-E0ABEA262EE1}" dt="2024-10-08T05:44:49.395" v="18"/>
          <pc:sldLayoutMkLst>
            <pc:docMk/>
            <pc:sldMasterMk cId="1833593340" sldId="2147483927"/>
            <pc:sldLayoutMk cId="3285220170" sldId="2147483929"/>
          </pc:sldLayoutMkLst>
        </pc:sldLayoutChg>
        <pc:sldLayoutChg chg="del">
          <pc:chgData name="Rahul Nair" userId="4a64821b-8a29-4cbe-80c1-d9771e59f4e8" providerId="ADAL" clId="{9FCE6681-62E1-4FC2-8FFA-E0ABEA262EE1}" dt="2024-10-08T05:44:49.395" v="18"/>
          <pc:sldLayoutMkLst>
            <pc:docMk/>
            <pc:sldMasterMk cId="1833593340" sldId="2147483927"/>
            <pc:sldLayoutMk cId="3169191368" sldId="2147483930"/>
          </pc:sldLayoutMkLst>
        </pc:sldLayoutChg>
        <pc:sldLayoutChg chg="del">
          <pc:chgData name="Rahul Nair" userId="4a64821b-8a29-4cbe-80c1-d9771e59f4e8" providerId="ADAL" clId="{9FCE6681-62E1-4FC2-8FFA-E0ABEA262EE1}" dt="2024-10-08T05:44:49.395" v="18"/>
          <pc:sldLayoutMkLst>
            <pc:docMk/>
            <pc:sldMasterMk cId="1833593340" sldId="2147483927"/>
            <pc:sldLayoutMk cId="1907153695" sldId="2147483931"/>
          </pc:sldLayoutMkLst>
        </pc:sldLayoutChg>
        <pc:sldLayoutChg chg="del">
          <pc:chgData name="Rahul Nair" userId="4a64821b-8a29-4cbe-80c1-d9771e59f4e8" providerId="ADAL" clId="{9FCE6681-62E1-4FC2-8FFA-E0ABEA262EE1}" dt="2024-10-08T05:44:49.395" v="18"/>
          <pc:sldLayoutMkLst>
            <pc:docMk/>
            <pc:sldMasterMk cId="1833593340" sldId="2147483927"/>
            <pc:sldLayoutMk cId="50205876" sldId="2147483932"/>
          </pc:sldLayoutMkLst>
        </pc:sldLayoutChg>
        <pc:sldLayoutChg chg="del">
          <pc:chgData name="Rahul Nair" userId="4a64821b-8a29-4cbe-80c1-d9771e59f4e8" providerId="ADAL" clId="{9FCE6681-62E1-4FC2-8FFA-E0ABEA262EE1}" dt="2024-10-08T05:44:49.395" v="18"/>
          <pc:sldLayoutMkLst>
            <pc:docMk/>
            <pc:sldMasterMk cId="1833593340" sldId="2147483927"/>
            <pc:sldLayoutMk cId="1252693722" sldId="2147483933"/>
          </pc:sldLayoutMkLst>
        </pc:sldLayoutChg>
        <pc:sldLayoutChg chg="del">
          <pc:chgData name="Rahul Nair" userId="4a64821b-8a29-4cbe-80c1-d9771e59f4e8" providerId="ADAL" clId="{9FCE6681-62E1-4FC2-8FFA-E0ABEA262EE1}" dt="2024-10-08T05:44:49.395" v="18"/>
          <pc:sldLayoutMkLst>
            <pc:docMk/>
            <pc:sldMasterMk cId="1833593340" sldId="2147483927"/>
            <pc:sldLayoutMk cId="3869353149" sldId="2147483934"/>
          </pc:sldLayoutMkLst>
        </pc:sldLayoutChg>
        <pc:sldLayoutChg chg="del">
          <pc:chgData name="Rahul Nair" userId="4a64821b-8a29-4cbe-80c1-d9771e59f4e8" providerId="ADAL" clId="{9FCE6681-62E1-4FC2-8FFA-E0ABEA262EE1}" dt="2024-10-08T05:44:49.395" v="18"/>
          <pc:sldLayoutMkLst>
            <pc:docMk/>
            <pc:sldMasterMk cId="1833593340" sldId="2147483927"/>
            <pc:sldLayoutMk cId="1956476467" sldId="2147483935"/>
          </pc:sldLayoutMkLst>
        </pc:sldLayoutChg>
        <pc:sldLayoutChg chg="del">
          <pc:chgData name="Rahul Nair" userId="4a64821b-8a29-4cbe-80c1-d9771e59f4e8" providerId="ADAL" clId="{9FCE6681-62E1-4FC2-8FFA-E0ABEA262EE1}" dt="2024-10-08T05:44:49.395" v="18"/>
          <pc:sldLayoutMkLst>
            <pc:docMk/>
            <pc:sldMasterMk cId="1833593340" sldId="2147483927"/>
            <pc:sldLayoutMk cId="1888184375" sldId="2147483936"/>
          </pc:sldLayoutMkLst>
        </pc:sldLayoutChg>
      </pc:sldMasterChg>
      <pc:sldMasterChg chg="del delSldLayout">
        <pc:chgData name="Rahul Nair" userId="4a64821b-8a29-4cbe-80c1-d9771e59f4e8" providerId="ADAL" clId="{9FCE6681-62E1-4FC2-8FFA-E0ABEA262EE1}" dt="2024-10-08T05:44:49.395" v="19"/>
        <pc:sldMasterMkLst>
          <pc:docMk/>
          <pc:sldMasterMk cId="4048693960" sldId="2147483937"/>
        </pc:sldMasterMkLst>
        <pc:sldLayoutChg chg="del">
          <pc:chgData name="Rahul Nair" userId="4a64821b-8a29-4cbe-80c1-d9771e59f4e8" providerId="ADAL" clId="{9FCE6681-62E1-4FC2-8FFA-E0ABEA262EE1}" dt="2024-10-08T05:44:49.395" v="19"/>
          <pc:sldLayoutMkLst>
            <pc:docMk/>
            <pc:sldMasterMk cId="4048693960" sldId="2147483937"/>
            <pc:sldLayoutMk cId="3264291309" sldId="2147483938"/>
          </pc:sldLayoutMkLst>
        </pc:sldLayoutChg>
        <pc:sldLayoutChg chg="del">
          <pc:chgData name="Rahul Nair" userId="4a64821b-8a29-4cbe-80c1-d9771e59f4e8" providerId="ADAL" clId="{9FCE6681-62E1-4FC2-8FFA-E0ABEA262EE1}" dt="2024-10-08T05:44:49.395" v="19"/>
          <pc:sldLayoutMkLst>
            <pc:docMk/>
            <pc:sldMasterMk cId="4048693960" sldId="2147483937"/>
            <pc:sldLayoutMk cId="4103859081" sldId="2147483939"/>
          </pc:sldLayoutMkLst>
        </pc:sldLayoutChg>
        <pc:sldLayoutChg chg="del">
          <pc:chgData name="Rahul Nair" userId="4a64821b-8a29-4cbe-80c1-d9771e59f4e8" providerId="ADAL" clId="{9FCE6681-62E1-4FC2-8FFA-E0ABEA262EE1}" dt="2024-10-08T05:44:49.395" v="19"/>
          <pc:sldLayoutMkLst>
            <pc:docMk/>
            <pc:sldMasterMk cId="4048693960" sldId="2147483937"/>
            <pc:sldLayoutMk cId="4027023301" sldId="2147483940"/>
          </pc:sldLayoutMkLst>
        </pc:sldLayoutChg>
        <pc:sldLayoutChg chg="del">
          <pc:chgData name="Rahul Nair" userId="4a64821b-8a29-4cbe-80c1-d9771e59f4e8" providerId="ADAL" clId="{9FCE6681-62E1-4FC2-8FFA-E0ABEA262EE1}" dt="2024-10-08T05:44:49.395" v="19"/>
          <pc:sldLayoutMkLst>
            <pc:docMk/>
            <pc:sldMasterMk cId="4048693960" sldId="2147483937"/>
            <pc:sldLayoutMk cId="3822303913" sldId="2147483941"/>
          </pc:sldLayoutMkLst>
        </pc:sldLayoutChg>
        <pc:sldLayoutChg chg="del">
          <pc:chgData name="Rahul Nair" userId="4a64821b-8a29-4cbe-80c1-d9771e59f4e8" providerId="ADAL" clId="{9FCE6681-62E1-4FC2-8FFA-E0ABEA262EE1}" dt="2024-10-08T05:44:49.395" v="19"/>
          <pc:sldLayoutMkLst>
            <pc:docMk/>
            <pc:sldMasterMk cId="4048693960" sldId="2147483937"/>
            <pc:sldLayoutMk cId="3244265447" sldId="2147483942"/>
          </pc:sldLayoutMkLst>
        </pc:sldLayoutChg>
        <pc:sldLayoutChg chg="del">
          <pc:chgData name="Rahul Nair" userId="4a64821b-8a29-4cbe-80c1-d9771e59f4e8" providerId="ADAL" clId="{9FCE6681-62E1-4FC2-8FFA-E0ABEA262EE1}" dt="2024-10-08T05:44:49.395" v="19"/>
          <pc:sldLayoutMkLst>
            <pc:docMk/>
            <pc:sldMasterMk cId="4048693960" sldId="2147483937"/>
            <pc:sldLayoutMk cId="156318119" sldId="2147483943"/>
          </pc:sldLayoutMkLst>
        </pc:sldLayoutChg>
        <pc:sldLayoutChg chg="del">
          <pc:chgData name="Rahul Nair" userId="4a64821b-8a29-4cbe-80c1-d9771e59f4e8" providerId="ADAL" clId="{9FCE6681-62E1-4FC2-8FFA-E0ABEA262EE1}" dt="2024-10-08T05:44:49.395" v="19"/>
          <pc:sldLayoutMkLst>
            <pc:docMk/>
            <pc:sldMasterMk cId="4048693960" sldId="2147483937"/>
            <pc:sldLayoutMk cId="2350144594" sldId="2147483944"/>
          </pc:sldLayoutMkLst>
        </pc:sldLayoutChg>
        <pc:sldLayoutChg chg="del">
          <pc:chgData name="Rahul Nair" userId="4a64821b-8a29-4cbe-80c1-d9771e59f4e8" providerId="ADAL" clId="{9FCE6681-62E1-4FC2-8FFA-E0ABEA262EE1}" dt="2024-10-08T05:44:49.395" v="19"/>
          <pc:sldLayoutMkLst>
            <pc:docMk/>
            <pc:sldMasterMk cId="4048693960" sldId="2147483937"/>
            <pc:sldLayoutMk cId="3281153405" sldId="2147483945"/>
          </pc:sldLayoutMkLst>
        </pc:sldLayoutChg>
        <pc:sldLayoutChg chg="del">
          <pc:chgData name="Rahul Nair" userId="4a64821b-8a29-4cbe-80c1-d9771e59f4e8" providerId="ADAL" clId="{9FCE6681-62E1-4FC2-8FFA-E0ABEA262EE1}" dt="2024-10-08T05:44:49.395" v="19"/>
          <pc:sldLayoutMkLst>
            <pc:docMk/>
            <pc:sldMasterMk cId="4048693960" sldId="2147483937"/>
            <pc:sldLayoutMk cId="2897301726" sldId="2147483946"/>
          </pc:sldLayoutMkLst>
        </pc:sldLayoutChg>
        <pc:sldLayoutChg chg="del">
          <pc:chgData name="Rahul Nair" userId="4a64821b-8a29-4cbe-80c1-d9771e59f4e8" providerId="ADAL" clId="{9FCE6681-62E1-4FC2-8FFA-E0ABEA262EE1}" dt="2024-10-08T05:44:49.395" v="19"/>
          <pc:sldLayoutMkLst>
            <pc:docMk/>
            <pc:sldMasterMk cId="4048693960" sldId="2147483937"/>
            <pc:sldLayoutMk cId="2276786425" sldId="2147483947"/>
          </pc:sldLayoutMkLst>
        </pc:sldLayoutChg>
        <pc:sldLayoutChg chg="del">
          <pc:chgData name="Rahul Nair" userId="4a64821b-8a29-4cbe-80c1-d9771e59f4e8" providerId="ADAL" clId="{9FCE6681-62E1-4FC2-8FFA-E0ABEA262EE1}" dt="2024-10-08T05:44:49.395" v="19"/>
          <pc:sldLayoutMkLst>
            <pc:docMk/>
            <pc:sldMasterMk cId="4048693960" sldId="2147483937"/>
            <pc:sldLayoutMk cId="313123071" sldId="2147483948"/>
          </pc:sldLayoutMkLst>
        </pc:sldLayoutChg>
        <pc:sldLayoutChg chg="del">
          <pc:chgData name="Rahul Nair" userId="4a64821b-8a29-4cbe-80c1-d9771e59f4e8" providerId="ADAL" clId="{9FCE6681-62E1-4FC2-8FFA-E0ABEA262EE1}" dt="2024-10-08T05:44:49.395" v="19"/>
          <pc:sldLayoutMkLst>
            <pc:docMk/>
            <pc:sldMasterMk cId="4048693960" sldId="2147483937"/>
            <pc:sldLayoutMk cId="2588646293" sldId="2147483949"/>
          </pc:sldLayoutMkLst>
        </pc:sldLayoutChg>
        <pc:sldLayoutChg chg="del">
          <pc:chgData name="Rahul Nair" userId="4a64821b-8a29-4cbe-80c1-d9771e59f4e8" providerId="ADAL" clId="{9FCE6681-62E1-4FC2-8FFA-E0ABEA262EE1}" dt="2024-10-08T05:44:49.395" v="19"/>
          <pc:sldLayoutMkLst>
            <pc:docMk/>
            <pc:sldMasterMk cId="4048693960" sldId="2147483937"/>
            <pc:sldLayoutMk cId="2706878670" sldId="2147483950"/>
          </pc:sldLayoutMkLst>
        </pc:sldLayoutChg>
      </pc:sldMasterChg>
    </pc:docChg>
  </pc:docChgLst>
  <pc:docChgLst>
    <pc:chgData name="Rahul Nair" userId="4a64821b-8a29-4cbe-80c1-d9771e59f4e8" providerId="ADAL" clId="{65E281F8-4FDA-48A4-A10D-56DE4DBF130C}"/>
    <pc:docChg chg="undo redo custSel addSld delSld modSld">
      <pc:chgData name="Rahul Nair" userId="4a64821b-8a29-4cbe-80c1-d9771e59f4e8" providerId="ADAL" clId="{65E281F8-4FDA-48A4-A10D-56DE4DBF130C}" dt="2024-01-02T09:10:53.372" v="1919" actId="2085"/>
      <pc:docMkLst>
        <pc:docMk/>
      </pc:docMkLst>
      <pc:sldChg chg="modSp">
        <pc:chgData name="Rahul Nair" userId="4a64821b-8a29-4cbe-80c1-d9771e59f4e8" providerId="ADAL" clId="{65E281F8-4FDA-48A4-A10D-56DE4DBF130C}" dt="2023-12-31T09:49:24.141" v="15" actId="20577"/>
        <pc:sldMkLst>
          <pc:docMk/>
          <pc:sldMk cId="1391031641" sldId="2146846701"/>
        </pc:sldMkLst>
        <pc:spChg chg="mod">
          <ac:chgData name="Rahul Nair" userId="4a64821b-8a29-4cbe-80c1-d9771e59f4e8" providerId="ADAL" clId="{65E281F8-4FDA-48A4-A10D-56DE4DBF130C}" dt="2023-12-31T09:49:24.141" v="15" actId="20577"/>
          <ac:spMkLst>
            <pc:docMk/>
            <pc:sldMk cId="1391031641" sldId="2146846701"/>
            <ac:spMk id="7" creationId="{6A43D8F1-E9C4-78F7-54BF-265E51F4DDA3}"/>
          </ac:spMkLst>
        </pc:spChg>
      </pc:sldChg>
      <pc:sldChg chg="modSp">
        <pc:chgData name="Rahul Nair" userId="4a64821b-8a29-4cbe-80c1-d9771e59f4e8" providerId="ADAL" clId="{65E281F8-4FDA-48A4-A10D-56DE4DBF130C}" dt="2023-12-31T17:41:44.917" v="1673" actId="20577"/>
        <pc:sldMkLst>
          <pc:docMk/>
          <pc:sldMk cId="4126707442" sldId="2146846702"/>
        </pc:sldMkLst>
        <pc:graphicFrameChg chg="mod">
          <ac:chgData name="Rahul Nair" userId="4a64821b-8a29-4cbe-80c1-d9771e59f4e8" providerId="ADAL" clId="{65E281F8-4FDA-48A4-A10D-56DE4DBF130C}" dt="2023-12-31T17:41:44.917" v="1673" actId="20577"/>
          <ac:graphicFrameMkLst>
            <pc:docMk/>
            <pc:sldMk cId="4126707442" sldId="2146846702"/>
            <ac:graphicFrameMk id="2" creationId="{A83F0A34-5AA6-4D8C-B891-466A5691E0A9}"/>
          </ac:graphicFrameMkLst>
        </pc:graphicFrameChg>
      </pc:sldChg>
      <pc:sldChg chg="modSp add">
        <pc:chgData name="Rahul Nair" userId="4a64821b-8a29-4cbe-80c1-d9771e59f4e8" providerId="ADAL" clId="{65E281F8-4FDA-48A4-A10D-56DE4DBF130C}" dt="2024-01-02T09:10:53.372" v="1919" actId="2085"/>
        <pc:sldMkLst>
          <pc:docMk/>
          <pc:sldMk cId="2271837573" sldId="2146846705"/>
        </pc:sldMkLst>
        <pc:graphicFrameChg chg="mod">
          <ac:chgData name="Rahul Nair" userId="4a64821b-8a29-4cbe-80c1-d9771e59f4e8" providerId="ADAL" clId="{65E281F8-4FDA-48A4-A10D-56DE4DBF130C}" dt="2024-01-02T09:10:53.372" v="1919" actId="2085"/>
          <ac:graphicFrameMkLst>
            <pc:docMk/>
            <pc:sldMk cId="2271837573" sldId="2146846705"/>
            <ac:graphicFrameMk id="17" creationId="{6C472E02-C0E5-B39F-1BAE-607BD43D6BA4}"/>
          </ac:graphicFrameMkLst>
        </pc:graphicFrameChg>
      </pc:sldChg>
      <pc:sldChg chg="del">
        <pc:chgData name="Rahul Nair" userId="4a64821b-8a29-4cbe-80c1-d9771e59f4e8" providerId="ADAL" clId="{65E281F8-4FDA-48A4-A10D-56DE4DBF130C}" dt="2023-12-31T17:36:15.038" v="1496" actId="2696"/>
        <pc:sldMkLst>
          <pc:docMk/>
          <pc:sldMk cId="3509812877" sldId="2146846705"/>
        </pc:sldMkLst>
      </pc:sldChg>
      <pc:sldChg chg="del">
        <pc:chgData name="Rahul Nair" userId="4a64821b-8a29-4cbe-80c1-d9771e59f4e8" providerId="ADAL" clId="{65E281F8-4FDA-48A4-A10D-56DE4DBF130C}" dt="2023-12-31T17:34:37.450" v="1495" actId="47"/>
        <pc:sldMkLst>
          <pc:docMk/>
          <pc:sldMk cId="3510283239" sldId="2146846707"/>
        </pc:sldMkLst>
      </pc:sldChg>
      <pc:sldChg chg="del">
        <pc:chgData name="Rahul Nair" userId="4a64821b-8a29-4cbe-80c1-d9771e59f4e8" providerId="ADAL" clId="{65E281F8-4FDA-48A4-A10D-56DE4DBF130C}" dt="2023-12-31T17:34:37.450" v="1495" actId="47"/>
        <pc:sldMkLst>
          <pc:docMk/>
          <pc:sldMk cId="3753266886" sldId="2146846708"/>
        </pc:sldMkLst>
      </pc:sldChg>
      <pc:sldChg chg="del">
        <pc:chgData name="Rahul Nair" userId="4a64821b-8a29-4cbe-80c1-d9771e59f4e8" providerId="ADAL" clId="{65E281F8-4FDA-48A4-A10D-56DE4DBF130C}" dt="2023-12-31T17:34:37.450" v="1495" actId="47"/>
        <pc:sldMkLst>
          <pc:docMk/>
          <pc:sldMk cId="3927976013" sldId="2146846709"/>
        </pc:sldMkLst>
      </pc:sldChg>
      <pc:sldChg chg="del">
        <pc:chgData name="Rahul Nair" userId="4a64821b-8a29-4cbe-80c1-d9771e59f4e8" providerId="ADAL" clId="{65E281F8-4FDA-48A4-A10D-56DE4DBF130C}" dt="2023-12-31T10:20:09.727" v="16" actId="47"/>
        <pc:sldMkLst>
          <pc:docMk/>
          <pc:sldMk cId="2230636864" sldId="2146846710"/>
        </pc:sldMkLst>
      </pc:sldChg>
      <pc:sldChg chg="del">
        <pc:chgData name="Rahul Nair" userId="4a64821b-8a29-4cbe-80c1-d9771e59f4e8" providerId="ADAL" clId="{65E281F8-4FDA-48A4-A10D-56DE4DBF130C}" dt="2023-12-31T10:25:34.575" v="25" actId="47"/>
        <pc:sldMkLst>
          <pc:docMk/>
          <pc:sldMk cId="3580265042" sldId="2146846711"/>
        </pc:sldMkLst>
      </pc:sldChg>
      <pc:sldChg chg="del">
        <pc:chgData name="Rahul Nair" userId="4a64821b-8a29-4cbe-80c1-d9771e59f4e8" providerId="ADAL" clId="{65E281F8-4FDA-48A4-A10D-56DE4DBF130C}" dt="2023-12-31T10:23:18.857" v="23" actId="47"/>
        <pc:sldMkLst>
          <pc:docMk/>
          <pc:sldMk cId="2242863728" sldId="2147471069"/>
        </pc:sldMkLst>
      </pc:sldChg>
      <pc:sldChg chg="del">
        <pc:chgData name="Rahul Nair" userId="4a64821b-8a29-4cbe-80c1-d9771e59f4e8" providerId="ADAL" clId="{65E281F8-4FDA-48A4-A10D-56DE4DBF130C}" dt="2023-12-31T10:23:18.857" v="23" actId="47"/>
        <pc:sldMkLst>
          <pc:docMk/>
          <pc:sldMk cId="1940719477" sldId="2147471072"/>
        </pc:sldMkLst>
      </pc:sldChg>
      <pc:sldChg chg="del">
        <pc:chgData name="Rahul Nair" userId="4a64821b-8a29-4cbe-80c1-d9771e59f4e8" providerId="ADAL" clId="{65E281F8-4FDA-48A4-A10D-56DE4DBF130C}" dt="2023-12-31T10:23:13.609" v="22" actId="47"/>
        <pc:sldMkLst>
          <pc:docMk/>
          <pc:sldMk cId="2100213624" sldId="2147471079"/>
        </pc:sldMkLst>
      </pc:sldChg>
      <pc:sldChg chg="modSp del mod">
        <pc:chgData name="Rahul Nair" userId="4a64821b-8a29-4cbe-80c1-d9771e59f4e8" providerId="ADAL" clId="{65E281F8-4FDA-48A4-A10D-56DE4DBF130C}" dt="2023-12-31T10:23:13.609" v="22" actId="47"/>
        <pc:sldMkLst>
          <pc:docMk/>
          <pc:sldMk cId="2808423982" sldId="2147471081"/>
        </pc:sldMkLst>
        <pc:spChg chg="mod">
          <ac:chgData name="Rahul Nair" userId="4a64821b-8a29-4cbe-80c1-d9771e59f4e8" providerId="ADAL" clId="{65E281F8-4FDA-48A4-A10D-56DE4DBF130C}" dt="2023-12-31T10:21:19.980" v="18" actId="207"/>
          <ac:spMkLst>
            <pc:docMk/>
            <pc:sldMk cId="2808423982" sldId="2147471081"/>
            <ac:spMk id="32" creationId="{29B78F11-A45D-CC75-E71F-5AA5B1C4F054}"/>
          </ac:spMkLst>
        </pc:spChg>
        <pc:spChg chg="mod">
          <ac:chgData name="Rahul Nair" userId="4a64821b-8a29-4cbe-80c1-d9771e59f4e8" providerId="ADAL" clId="{65E281F8-4FDA-48A4-A10D-56DE4DBF130C}" dt="2023-12-31T10:21:19.980" v="18" actId="207"/>
          <ac:spMkLst>
            <pc:docMk/>
            <pc:sldMk cId="2808423982" sldId="2147471081"/>
            <ac:spMk id="33" creationId="{645C91D2-7D53-D319-D966-BCFC8096D0DC}"/>
          </ac:spMkLst>
        </pc:spChg>
        <pc:spChg chg="mod">
          <ac:chgData name="Rahul Nair" userId="4a64821b-8a29-4cbe-80c1-d9771e59f4e8" providerId="ADAL" clId="{65E281F8-4FDA-48A4-A10D-56DE4DBF130C}" dt="2023-12-31T10:21:19.980" v="18" actId="207"/>
          <ac:spMkLst>
            <pc:docMk/>
            <pc:sldMk cId="2808423982" sldId="2147471081"/>
            <ac:spMk id="34" creationId="{4E95B09B-4D3A-4B8C-D270-5B75D487C460}"/>
          </ac:spMkLst>
        </pc:spChg>
        <pc:spChg chg="mod">
          <ac:chgData name="Rahul Nair" userId="4a64821b-8a29-4cbe-80c1-d9771e59f4e8" providerId="ADAL" clId="{65E281F8-4FDA-48A4-A10D-56DE4DBF130C}" dt="2023-12-31T10:21:19.980" v="18" actId="207"/>
          <ac:spMkLst>
            <pc:docMk/>
            <pc:sldMk cId="2808423982" sldId="2147471081"/>
            <ac:spMk id="35" creationId="{2534B6B4-B3C5-695D-5075-9CD272168693}"/>
          </ac:spMkLst>
        </pc:spChg>
        <pc:spChg chg="mod">
          <ac:chgData name="Rahul Nair" userId="4a64821b-8a29-4cbe-80c1-d9771e59f4e8" providerId="ADAL" clId="{65E281F8-4FDA-48A4-A10D-56DE4DBF130C}" dt="2023-12-31T10:21:19.980" v="18" actId="207"/>
          <ac:spMkLst>
            <pc:docMk/>
            <pc:sldMk cId="2808423982" sldId="2147471081"/>
            <ac:spMk id="36" creationId="{FC7E70E1-03F8-090B-E98F-7AAA13D8706D}"/>
          </ac:spMkLst>
        </pc:spChg>
        <pc:spChg chg="mod">
          <ac:chgData name="Rahul Nair" userId="4a64821b-8a29-4cbe-80c1-d9771e59f4e8" providerId="ADAL" clId="{65E281F8-4FDA-48A4-A10D-56DE4DBF130C}" dt="2023-12-31T10:21:19.980" v="18" actId="207"/>
          <ac:spMkLst>
            <pc:docMk/>
            <pc:sldMk cId="2808423982" sldId="2147471081"/>
            <ac:spMk id="37" creationId="{F072CD5D-FB9F-D397-3DE3-A3E882E64CFF}"/>
          </ac:spMkLst>
        </pc:spChg>
        <pc:spChg chg="mod">
          <ac:chgData name="Rahul Nair" userId="4a64821b-8a29-4cbe-80c1-d9771e59f4e8" providerId="ADAL" clId="{65E281F8-4FDA-48A4-A10D-56DE4DBF130C}" dt="2023-12-31T10:21:19.980" v="18" actId="207"/>
          <ac:spMkLst>
            <pc:docMk/>
            <pc:sldMk cId="2808423982" sldId="2147471081"/>
            <ac:spMk id="38" creationId="{6401F015-8451-F042-33AD-EB6AD1CCECBF}"/>
          </ac:spMkLst>
        </pc:spChg>
        <pc:spChg chg="mod">
          <ac:chgData name="Rahul Nair" userId="4a64821b-8a29-4cbe-80c1-d9771e59f4e8" providerId="ADAL" clId="{65E281F8-4FDA-48A4-A10D-56DE4DBF130C}" dt="2023-12-31T10:21:19.980" v="18" actId="207"/>
          <ac:spMkLst>
            <pc:docMk/>
            <pc:sldMk cId="2808423982" sldId="2147471081"/>
            <ac:spMk id="39" creationId="{2D94D3DA-212B-0015-CD62-094097CDCBB1}"/>
          </ac:spMkLst>
        </pc:spChg>
        <pc:spChg chg="mod">
          <ac:chgData name="Rahul Nair" userId="4a64821b-8a29-4cbe-80c1-d9771e59f4e8" providerId="ADAL" clId="{65E281F8-4FDA-48A4-A10D-56DE4DBF130C}" dt="2023-12-31T10:21:19.980" v="18" actId="207"/>
          <ac:spMkLst>
            <pc:docMk/>
            <pc:sldMk cId="2808423982" sldId="2147471081"/>
            <ac:spMk id="40" creationId="{05B30704-58F9-5EF9-B31E-BF817302A487}"/>
          </ac:spMkLst>
        </pc:spChg>
        <pc:spChg chg="mod">
          <ac:chgData name="Rahul Nair" userId="4a64821b-8a29-4cbe-80c1-d9771e59f4e8" providerId="ADAL" clId="{65E281F8-4FDA-48A4-A10D-56DE4DBF130C}" dt="2023-12-31T10:21:19.980" v="18" actId="207"/>
          <ac:spMkLst>
            <pc:docMk/>
            <pc:sldMk cId="2808423982" sldId="2147471081"/>
            <ac:spMk id="41" creationId="{E91F4D1D-FB1B-FE13-E9E7-982C2AD9DDAD}"/>
          </ac:spMkLst>
        </pc:spChg>
        <pc:spChg chg="mod">
          <ac:chgData name="Rahul Nair" userId="4a64821b-8a29-4cbe-80c1-d9771e59f4e8" providerId="ADAL" clId="{65E281F8-4FDA-48A4-A10D-56DE4DBF130C}" dt="2023-12-31T10:21:19.980" v="18" actId="207"/>
          <ac:spMkLst>
            <pc:docMk/>
            <pc:sldMk cId="2808423982" sldId="2147471081"/>
            <ac:spMk id="42" creationId="{0AC9E776-0FF6-1863-1A18-A6386069B153}"/>
          </ac:spMkLst>
        </pc:spChg>
        <pc:spChg chg="mod">
          <ac:chgData name="Rahul Nair" userId="4a64821b-8a29-4cbe-80c1-d9771e59f4e8" providerId="ADAL" clId="{65E281F8-4FDA-48A4-A10D-56DE4DBF130C}" dt="2023-12-31T10:21:19.980" v="18" actId="207"/>
          <ac:spMkLst>
            <pc:docMk/>
            <pc:sldMk cId="2808423982" sldId="2147471081"/>
            <ac:spMk id="43" creationId="{E31B6CBD-B1F4-8534-38DA-1002A90C2684}"/>
          </ac:spMkLst>
        </pc:spChg>
        <pc:spChg chg="mod">
          <ac:chgData name="Rahul Nair" userId="4a64821b-8a29-4cbe-80c1-d9771e59f4e8" providerId="ADAL" clId="{65E281F8-4FDA-48A4-A10D-56DE4DBF130C}" dt="2023-12-31T10:21:19.980" v="18" actId="207"/>
          <ac:spMkLst>
            <pc:docMk/>
            <pc:sldMk cId="2808423982" sldId="2147471081"/>
            <ac:spMk id="44" creationId="{8421DABF-AA94-9C66-5908-5445F7DEB20C}"/>
          </ac:spMkLst>
        </pc:spChg>
        <pc:spChg chg="mod">
          <ac:chgData name="Rahul Nair" userId="4a64821b-8a29-4cbe-80c1-d9771e59f4e8" providerId="ADAL" clId="{65E281F8-4FDA-48A4-A10D-56DE4DBF130C}" dt="2023-12-31T10:21:19.980" v="18" actId="207"/>
          <ac:spMkLst>
            <pc:docMk/>
            <pc:sldMk cId="2808423982" sldId="2147471081"/>
            <ac:spMk id="45" creationId="{3559CD6E-C051-C341-C3AD-2051545972BD}"/>
          </ac:spMkLst>
        </pc:spChg>
        <pc:spChg chg="mod">
          <ac:chgData name="Rahul Nair" userId="4a64821b-8a29-4cbe-80c1-d9771e59f4e8" providerId="ADAL" clId="{65E281F8-4FDA-48A4-A10D-56DE4DBF130C}" dt="2023-12-31T10:21:19.980" v="18" actId="207"/>
          <ac:spMkLst>
            <pc:docMk/>
            <pc:sldMk cId="2808423982" sldId="2147471081"/>
            <ac:spMk id="46" creationId="{EFCEF40D-8504-F193-247B-B4959E4C1093}"/>
          </ac:spMkLst>
        </pc:spChg>
        <pc:spChg chg="mod">
          <ac:chgData name="Rahul Nair" userId="4a64821b-8a29-4cbe-80c1-d9771e59f4e8" providerId="ADAL" clId="{65E281F8-4FDA-48A4-A10D-56DE4DBF130C}" dt="2023-12-31T10:21:19.980" v="18" actId="207"/>
          <ac:spMkLst>
            <pc:docMk/>
            <pc:sldMk cId="2808423982" sldId="2147471081"/>
            <ac:spMk id="47" creationId="{71B0CB78-E894-9A8C-DA0F-49EEA9C79373}"/>
          </ac:spMkLst>
        </pc:spChg>
        <pc:spChg chg="mod">
          <ac:chgData name="Rahul Nair" userId="4a64821b-8a29-4cbe-80c1-d9771e59f4e8" providerId="ADAL" clId="{65E281F8-4FDA-48A4-A10D-56DE4DBF130C}" dt="2023-12-31T10:21:19.980" v="18" actId="207"/>
          <ac:spMkLst>
            <pc:docMk/>
            <pc:sldMk cId="2808423982" sldId="2147471081"/>
            <ac:spMk id="48" creationId="{25E12453-44B3-15C1-AD0B-624FAA1B7E91}"/>
          </ac:spMkLst>
        </pc:spChg>
        <pc:spChg chg="mod">
          <ac:chgData name="Rahul Nair" userId="4a64821b-8a29-4cbe-80c1-d9771e59f4e8" providerId="ADAL" clId="{65E281F8-4FDA-48A4-A10D-56DE4DBF130C}" dt="2023-12-31T10:21:19.980" v="18" actId="207"/>
          <ac:spMkLst>
            <pc:docMk/>
            <pc:sldMk cId="2808423982" sldId="2147471081"/>
            <ac:spMk id="49" creationId="{E95F8DFD-B31F-527E-975B-03E43DDEC042}"/>
          </ac:spMkLst>
        </pc:spChg>
        <pc:spChg chg="mod">
          <ac:chgData name="Rahul Nair" userId="4a64821b-8a29-4cbe-80c1-d9771e59f4e8" providerId="ADAL" clId="{65E281F8-4FDA-48A4-A10D-56DE4DBF130C}" dt="2023-12-31T10:21:19.980" v="18" actId="207"/>
          <ac:spMkLst>
            <pc:docMk/>
            <pc:sldMk cId="2808423982" sldId="2147471081"/>
            <ac:spMk id="50" creationId="{D941569B-982D-0D49-D687-3A1BCD8DE2DF}"/>
          </ac:spMkLst>
        </pc:spChg>
        <pc:spChg chg="mod">
          <ac:chgData name="Rahul Nair" userId="4a64821b-8a29-4cbe-80c1-d9771e59f4e8" providerId="ADAL" clId="{65E281F8-4FDA-48A4-A10D-56DE4DBF130C}" dt="2023-12-31T10:21:19.980" v="18" actId="207"/>
          <ac:spMkLst>
            <pc:docMk/>
            <pc:sldMk cId="2808423982" sldId="2147471081"/>
            <ac:spMk id="51" creationId="{114C66E6-466D-92D8-5C70-AB5666814FD0}"/>
          </ac:spMkLst>
        </pc:spChg>
        <pc:spChg chg="mod">
          <ac:chgData name="Rahul Nair" userId="4a64821b-8a29-4cbe-80c1-d9771e59f4e8" providerId="ADAL" clId="{65E281F8-4FDA-48A4-A10D-56DE4DBF130C}" dt="2023-12-31T10:21:19.980" v="18" actId="207"/>
          <ac:spMkLst>
            <pc:docMk/>
            <pc:sldMk cId="2808423982" sldId="2147471081"/>
            <ac:spMk id="52" creationId="{2BE1E3C0-2291-3D5A-5CC8-541CD7E72D41}"/>
          </ac:spMkLst>
        </pc:spChg>
        <pc:spChg chg="mod">
          <ac:chgData name="Rahul Nair" userId="4a64821b-8a29-4cbe-80c1-d9771e59f4e8" providerId="ADAL" clId="{65E281F8-4FDA-48A4-A10D-56DE4DBF130C}" dt="2023-12-31T10:21:19.980" v="18" actId="207"/>
          <ac:spMkLst>
            <pc:docMk/>
            <pc:sldMk cId="2808423982" sldId="2147471081"/>
            <ac:spMk id="53" creationId="{BB0152BD-0A8A-5CCE-0789-E5018D083D26}"/>
          </ac:spMkLst>
        </pc:spChg>
        <pc:spChg chg="mod">
          <ac:chgData name="Rahul Nair" userId="4a64821b-8a29-4cbe-80c1-d9771e59f4e8" providerId="ADAL" clId="{65E281F8-4FDA-48A4-A10D-56DE4DBF130C}" dt="2023-12-31T10:21:19.980" v="18" actId="207"/>
          <ac:spMkLst>
            <pc:docMk/>
            <pc:sldMk cId="2808423982" sldId="2147471081"/>
            <ac:spMk id="54" creationId="{D19582B3-59FD-B582-DD12-1FE6B32BEC01}"/>
          </ac:spMkLst>
        </pc:spChg>
        <pc:spChg chg="mod">
          <ac:chgData name="Rahul Nair" userId="4a64821b-8a29-4cbe-80c1-d9771e59f4e8" providerId="ADAL" clId="{65E281F8-4FDA-48A4-A10D-56DE4DBF130C}" dt="2023-12-31T10:21:19.980" v="18" actId="207"/>
          <ac:spMkLst>
            <pc:docMk/>
            <pc:sldMk cId="2808423982" sldId="2147471081"/>
            <ac:spMk id="55" creationId="{C350D407-7428-71D6-1741-579154D4AECF}"/>
          </ac:spMkLst>
        </pc:spChg>
        <pc:spChg chg="mod">
          <ac:chgData name="Rahul Nair" userId="4a64821b-8a29-4cbe-80c1-d9771e59f4e8" providerId="ADAL" clId="{65E281F8-4FDA-48A4-A10D-56DE4DBF130C}" dt="2023-12-31T10:21:19.980" v="18" actId="207"/>
          <ac:spMkLst>
            <pc:docMk/>
            <pc:sldMk cId="2808423982" sldId="2147471081"/>
            <ac:spMk id="56" creationId="{5E190496-C0D3-324F-5795-5538C880AADA}"/>
          </ac:spMkLst>
        </pc:spChg>
        <pc:spChg chg="mod">
          <ac:chgData name="Rahul Nair" userId="4a64821b-8a29-4cbe-80c1-d9771e59f4e8" providerId="ADAL" clId="{65E281F8-4FDA-48A4-A10D-56DE4DBF130C}" dt="2023-12-31T10:21:19.980" v="18" actId="207"/>
          <ac:spMkLst>
            <pc:docMk/>
            <pc:sldMk cId="2808423982" sldId="2147471081"/>
            <ac:spMk id="57" creationId="{80A4E109-C321-0D10-1D78-26DEA8CBA8AE}"/>
          </ac:spMkLst>
        </pc:spChg>
        <pc:spChg chg="mod">
          <ac:chgData name="Rahul Nair" userId="4a64821b-8a29-4cbe-80c1-d9771e59f4e8" providerId="ADAL" clId="{65E281F8-4FDA-48A4-A10D-56DE4DBF130C}" dt="2023-12-31T10:21:19.980" v="18" actId="207"/>
          <ac:spMkLst>
            <pc:docMk/>
            <pc:sldMk cId="2808423982" sldId="2147471081"/>
            <ac:spMk id="58" creationId="{271C2FDD-81BE-CD31-7282-56DB5B9FE127}"/>
          </ac:spMkLst>
        </pc:spChg>
        <pc:spChg chg="mod">
          <ac:chgData name="Rahul Nair" userId="4a64821b-8a29-4cbe-80c1-d9771e59f4e8" providerId="ADAL" clId="{65E281F8-4FDA-48A4-A10D-56DE4DBF130C}" dt="2023-12-31T10:21:19.980" v="18" actId="207"/>
          <ac:spMkLst>
            <pc:docMk/>
            <pc:sldMk cId="2808423982" sldId="2147471081"/>
            <ac:spMk id="59" creationId="{B4F84A24-E1A9-50E0-A65D-A89554A6CCB9}"/>
          </ac:spMkLst>
        </pc:spChg>
        <pc:spChg chg="mod">
          <ac:chgData name="Rahul Nair" userId="4a64821b-8a29-4cbe-80c1-d9771e59f4e8" providerId="ADAL" clId="{65E281F8-4FDA-48A4-A10D-56DE4DBF130C}" dt="2023-12-31T10:21:19.980" v="18" actId="207"/>
          <ac:spMkLst>
            <pc:docMk/>
            <pc:sldMk cId="2808423982" sldId="2147471081"/>
            <ac:spMk id="60" creationId="{FF2E2E7A-F1CA-1856-1170-B96E275BF87C}"/>
          </ac:spMkLst>
        </pc:spChg>
        <pc:spChg chg="mod">
          <ac:chgData name="Rahul Nair" userId="4a64821b-8a29-4cbe-80c1-d9771e59f4e8" providerId="ADAL" clId="{65E281F8-4FDA-48A4-A10D-56DE4DBF130C}" dt="2023-12-31T10:21:19.980" v="18" actId="207"/>
          <ac:spMkLst>
            <pc:docMk/>
            <pc:sldMk cId="2808423982" sldId="2147471081"/>
            <ac:spMk id="61" creationId="{09212660-7219-0549-DB65-F074F713C4B1}"/>
          </ac:spMkLst>
        </pc:spChg>
        <pc:spChg chg="mod">
          <ac:chgData name="Rahul Nair" userId="4a64821b-8a29-4cbe-80c1-d9771e59f4e8" providerId="ADAL" clId="{65E281F8-4FDA-48A4-A10D-56DE4DBF130C}" dt="2023-12-31T10:21:19.980" v="18" actId="207"/>
          <ac:spMkLst>
            <pc:docMk/>
            <pc:sldMk cId="2808423982" sldId="2147471081"/>
            <ac:spMk id="62" creationId="{1F4A1E1F-9E23-D6EC-C018-8D16FCD6E870}"/>
          </ac:spMkLst>
        </pc:spChg>
        <pc:spChg chg="mod">
          <ac:chgData name="Rahul Nair" userId="4a64821b-8a29-4cbe-80c1-d9771e59f4e8" providerId="ADAL" clId="{65E281F8-4FDA-48A4-A10D-56DE4DBF130C}" dt="2023-12-31T10:21:19.980" v="18" actId="207"/>
          <ac:spMkLst>
            <pc:docMk/>
            <pc:sldMk cId="2808423982" sldId="2147471081"/>
            <ac:spMk id="63" creationId="{2BDA1C4A-4C94-FF36-FB2C-42201DFB4B09}"/>
          </ac:spMkLst>
        </pc:spChg>
        <pc:spChg chg="mod">
          <ac:chgData name="Rahul Nair" userId="4a64821b-8a29-4cbe-80c1-d9771e59f4e8" providerId="ADAL" clId="{65E281F8-4FDA-48A4-A10D-56DE4DBF130C}" dt="2023-12-31T10:21:19.980" v="18" actId="207"/>
          <ac:spMkLst>
            <pc:docMk/>
            <pc:sldMk cId="2808423982" sldId="2147471081"/>
            <ac:spMk id="64" creationId="{3832AFFB-BD9A-C5C8-A76C-AC232DC2156A}"/>
          </ac:spMkLst>
        </pc:spChg>
        <pc:spChg chg="mod">
          <ac:chgData name="Rahul Nair" userId="4a64821b-8a29-4cbe-80c1-d9771e59f4e8" providerId="ADAL" clId="{65E281F8-4FDA-48A4-A10D-56DE4DBF130C}" dt="2023-12-31T10:21:19.980" v="18" actId="207"/>
          <ac:spMkLst>
            <pc:docMk/>
            <pc:sldMk cId="2808423982" sldId="2147471081"/>
            <ac:spMk id="65" creationId="{04E4D423-42A1-B5E1-9732-CEBD1F39BE29}"/>
          </ac:spMkLst>
        </pc:spChg>
        <pc:spChg chg="mod">
          <ac:chgData name="Rahul Nair" userId="4a64821b-8a29-4cbe-80c1-d9771e59f4e8" providerId="ADAL" clId="{65E281F8-4FDA-48A4-A10D-56DE4DBF130C}" dt="2023-12-31T10:21:19.980" v="18" actId="207"/>
          <ac:spMkLst>
            <pc:docMk/>
            <pc:sldMk cId="2808423982" sldId="2147471081"/>
            <ac:spMk id="66" creationId="{ECE8F400-5336-DCB8-336E-11A95071D069}"/>
          </ac:spMkLst>
        </pc:spChg>
        <pc:spChg chg="mod">
          <ac:chgData name="Rahul Nair" userId="4a64821b-8a29-4cbe-80c1-d9771e59f4e8" providerId="ADAL" clId="{65E281F8-4FDA-48A4-A10D-56DE4DBF130C}" dt="2023-12-31T10:21:19.980" v="18" actId="207"/>
          <ac:spMkLst>
            <pc:docMk/>
            <pc:sldMk cId="2808423982" sldId="2147471081"/>
            <ac:spMk id="67" creationId="{19B45454-2A77-DD10-F5AD-4AA5D32157FC}"/>
          </ac:spMkLst>
        </pc:spChg>
        <pc:spChg chg="mod">
          <ac:chgData name="Rahul Nair" userId="4a64821b-8a29-4cbe-80c1-d9771e59f4e8" providerId="ADAL" clId="{65E281F8-4FDA-48A4-A10D-56DE4DBF130C}" dt="2023-12-31T10:21:19.980" v="18" actId="207"/>
          <ac:spMkLst>
            <pc:docMk/>
            <pc:sldMk cId="2808423982" sldId="2147471081"/>
            <ac:spMk id="68" creationId="{306734FB-3658-B5AD-B1A0-3820CDA0E758}"/>
          </ac:spMkLst>
        </pc:spChg>
        <pc:spChg chg="mod">
          <ac:chgData name="Rahul Nair" userId="4a64821b-8a29-4cbe-80c1-d9771e59f4e8" providerId="ADAL" clId="{65E281F8-4FDA-48A4-A10D-56DE4DBF130C}" dt="2023-12-31T10:21:19.980" v="18" actId="207"/>
          <ac:spMkLst>
            <pc:docMk/>
            <pc:sldMk cId="2808423982" sldId="2147471081"/>
            <ac:spMk id="69" creationId="{A0F016D5-1AFA-929D-432B-74ACCA3AB0F8}"/>
          </ac:spMkLst>
        </pc:spChg>
      </pc:sldChg>
      <pc:sldChg chg="addSp modSp del mod">
        <pc:chgData name="Rahul Nair" userId="4a64821b-8a29-4cbe-80c1-d9771e59f4e8" providerId="ADAL" clId="{65E281F8-4FDA-48A4-A10D-56DE4DBF130C}" dt="2023-12-31T10:23:13.609" v="22" actId="47"/>
        <pc:sldMkLst>
          <pc:docMk/>
          <pc:sldMk cId="3799133818" sldId="2147471082"/>
        </pc:sldMkLst>
        <pc:spChg chg="mod">
          <ac:chgData name="Rahul Nair" userId="4a64821b-8a29-4cbe-80c1-d9771e59f4e8" providerId="ADAL" clId="{65E281F8-4FDA-48A4-A10D-56DE4DBF130C}" dt="2023-12-31T10:22:00.321" v="21" actId="1076"/>
          <ac:spMkLst>
            <pc:docMk/>
            <pc:sldMk cId="3799133818" sldId="2147471082"/>
            <ac:spMk id="2" creationId="{CE7F9C8F-8CF7-F656-1B9C-07A570ADCCF1}"/>
          </ac:spMkLst>
        </pc:spChg>
        <pc:spChg chg="mod">
          <ac:chgData name="Rahul Nair" userId="4a64821b-8a29-4cbe-80c1-d9771e59f4e8" providerId="ADAL" clId="{65E281F8-4FDA-48A4-A10D-56DE4DBF130C}" dt="2023-12-31T10:21:44.956" v="20" actId="207"/>
          <ac:spMkLst>
            <pc:docMk/>
            <pc:sldMk cId="3799133818" sldId="2147471082"/>
            <ac:spMk id="4" creationId="{656AE778-5540-39F8-35A8-8BDBED245F5F}"/>
          </ac:spMkLst>
        </pc:spChg>
        <pc:spChg chg="mod">
          <ac:chgData name="Rahul Nair" userId="4a64821b-8a29-4cbe-80c1-d9771e59f4e8" providerId="ADAL" clId="{65E281F8-4FDA-48A4-A10D-56DE4DBF130C}" dt="2023-12-31T10:21:44.956" v="20" actId="207"/>
          <ac:spMkLst>
            <pc:docMk/>
            <pc:sldMk cId="3799133818" sldId="2147471082"/>
            <ac:spMk id="5" creationId="{141D7348-EF43-4A60-ADDF-B7DA1689C519}"/>
          </ac:spMkLst>
        </pc:spChg>
        <pc:spChg chg="mod">
          <ac:chgData name="Rahul Nair" userId="4a64821b-8a29-4cbe-80c1-d9771e59f4e8" providerId="ADAL" clId="{65E281F8-4FDA-48A4-A10D-56DE4DBF130C}" dt="2023-12-31T10:21:44.956" v="20" actId="207"/>
          <ac:spMkLst>
            <pc:docMk/>
            <pc:sldMk cId="3799133818" sldId="2147471082"/>
            <ac:spMk id="6" creationId="{0E5D0C2E-AFC9-8591-AA12-B5F08F1840C4}"/>
          </ac:spMkLst>
        </pc:spChg>
        <pc:spChg chg="mod">
          <ac:chgData name="Rahul Nair" userId="4a64821b-8a29-4cbe-80c1-d9771e59f4e8" providerId="ADAL" clId="{65E281F8-4FDA-48A4-A10D-56DE4DBF130C}" dt="2023-12-31T10:21:44.956" v="20" actId="207"/>
          <ac:spMkLst>
            <pc:docMk/>
            <pc:sldMk cId="3799133818" sldId="2147471082"/>
            <ac:spMk id="7" creationId="{6C5CF163-B7D4-5BD1-70FE-0750907D80F9}"/>
          </ac:spMkLst>
        </pc:spChg>
        <pc:spChg chg="mod">
          <ac:chgData name="Rahul Nair" userId="4a64821b-8a29-4cbe-80c1-d9771e59f4e8" providerId="ADAL" clId="{65E281F8-4FDA-48A4-A10D-56DE4DBF130C}" dt="2023-12-31T10:21:44.956" v="20" actId="207"/>
          <ac:spMkLst>
            <pc:docMk/>
            <pc:sldMk cId="3799133818" sldId="2147471082"/>
            <ac:spMk id="8" creationId="{70CFB5A1-6DBA-4EB7-98AE-3ADB9102271E}"/>
          </ac:spMkLst>
        </pc:spChg>
        <pc:spChg chg="mod">
          <ac:chgData name="Rahul Nair" userId="4a64821b-8a29-4cbe-80c1-d9771e59f4e8" providerId="ADAL" clId="{65E281F8-4FDA-48A4-A10D-56DE4DBF130C}" dt="2023-12-31T10:21:44.956" v="20" actId="207"/>
          <ac:spMkLst>
            <pc:docMk/>
            <pc:sldMk cId="3799133818" sldId="2147471082"/>
            <ac:spMk id="9" creationId="{5F943FB8-A33C-D663-A639-00F9C998F624}"/>
          </ac:spMkLst>
        </pc:spChg>
        <pc:spChg chg="mod">
          <ac:chgData name="Rahul Nair" userId="4a64821b-8a29-4cbe-80c1-d9771e59f4e8" providerId="ADAL" clId="{65E281F8-4FDA-48A4-A10D-56DE4DBF130C}" dt="2023-12-31T10:21:44.956" v="20" actId="207"/>
          <ac:spMkLst>
            <pc:docMk/>
            <pc:sldMk cId="3799133818" sldId="2147471082"/>
            <ac:spMk id="10" creationId="{2E7D6529-EE9C-1ABC-A3F8-6FE4DBDE8A50}"/>
          </ac:spMkLst>
        </pc:spChg>
        <pc:spChg chg="mod">
          <ac:chgData name="Rahul Nair" userId="4a64821b-8a29-4cbe-80c1-d9771e59f4e8" providerId="ADAL" clId="{65E281F8-4FDA-48A4-A10D-56DE4DBF130C}" dt="2023-12-31T10:21:44.956" v="20" actId="207"/>
          <ac:spMkLst>
            <pc:docMk/>
            <pc:sldMk cId="3799133818" sldId="2147471082"/>
            <ac:spMk id="11" creationId="{A31D58B1-CB6A-DA41-E6DF-E6CDB81AAE91}"/>
          </ac:spMkLst>
        </pc:spChg>
        <pc:spChg chg="mod">
          <ac:chgData name="Rahul Nair" userId="4a64821b-8a29-4cbe-80c1-d9771e59f4e8" providerId="ADAL" clId="{65E281F8-4FDA-48A4-A10D-56DE4DBF130C}" dt="2023-12-31T10:21:44.956" v="20" actId="207"/>
          <ac:spMkLst>
            <pc:docMk/>
            <pc:sldMk cId="3799133818" sldId="2147471082"/>
            <ac:spMk id="12" creationId="{18BED6CA-9F15-34D9-F622-E71B2AB553D4}"/>
          </ac:spMkLst>
        </pc:spChg>
        <pc:spChg chg="mod">
          <ac:chgData name="Rahul Nair" userId="4a64821b-8a29-4cbe-80c1-d9771e59f4e8" providerId="ADAL" clId="{65E281F8-4FDA-48A4-A10D-56DE4DBF130C}" dt="2023-12-31T10:21:44.956" v="20" actId="207"/>
          <ac:spMkLst>
            <pc:docMk/>
            <pc:sldMk cId="3799133818" sldId="2147471082"/>
            <ac:spMk id="13" creationId="{07C3E572-3F62-0B19-3FD4-E62A2D9B7249}"/>
          </ac:spMkLst>
        </pc:spChg>
        <pc:spChg chg="mod">
          <ac:chgData name="Rahul Nair" userId="4a64821b-8a29-4cbe-80c1-d9771e59f4e8" providerId="ADAL" clId="{65E281F8-4FDA-48A4-A10D-56DE4DBF130C}" dt="2023-12-31T10:21:44.956" v="20" actId="207"/>
          <ac:spMkLst>
            <pc:docMk/>
            <pc:sldMk cId="3799133818" sldId="2147471082"/>
            <ac:spMk id="14" creationId="{72E2E48C-DC01-7972-37D6-1E54FBD4C3B3}"/>
          </ac:spMkLst>
        </pc:spChg>
        <pc:spChg chg="mod">
          <ac:chgData name="Rahul Nair" userId="4a64821b-8a29-4cbe-80c1-d9771e59f4e8" providerId="ADAL" clId="{65E281F8-4FDA-48A4-A10D-56DE4DBF130C}" dt="2023-12-31T10:21:44.956" v="20" actId="207"/>
          <ac:spMkLst>
            <pc:docMk/>
            <pc:sldMk cId="3799133818" sldId="2147471082"/>
            <ac:spMk id="15" creationId="{5227C9E5-70FB-41CC-6297-1CC204C7F2B2}"/>
          </ac:spMkLst>
        </pc:spChg>
        <pc:spChg chg="mod">
          <ac:chgData name="Rahul Nair" userId="4a64821b-8a29-4cbe-80c1-d9771e59f4e8" providerId="ADAL" clId="{65E281F8-4FDA-48A4-A10D-56DE4DBF130C}" dt="2023-12-31T10:21:44.956" v="20" actId="207"/>
          <ac:spMkLst>
            <pc:docMk/>
            <pc:sldMk cId="3799133818" sldId="2147471082"/>
            <ac:spMk id="16" creationId="{C160756A-F162-96C5-598B-BCC28AB890A0}"/>
          </ac:spMkLst>
        </pc:spChg>
        <pc:spChg chg="mod">
          <ac:chgData name="Rahul Nair" userId="4a64821b-8a29-4cbe-80c1-d9771e59f4e8" providerId="ADAL" clId="{65E281F8-4FDA-48A4-A10D-56DE4DBF130C}" dt="2023-12-31T10:21:44.956" v="20" actId="207"/>
          <ac:spMkLst>
            <pc:docMk/>
            <pc:sldMk cId="3799133818" sldId="2147471082"/>
            <ac:spMk id="17" creationId="{5440C845-7AB2-AC3D-C0CF-B96A7769D03E}"/>
          </ac:spMkLst>
        </pc:spChg>
        <pc:spChg chg="mod">
          <ac:chgData name="Rahul Nair" userId="4a64821b-8a29-4cbe-80c1-d9771e59f4e8" providerId="ADAL" clId="{65E281F8-4FDA-48A4-A10D-56DE4DBF130C}" dt="2023-12-31T10:21:44.956" v="20" actId="207"/>
          <ac:spMkLst>
            <pc:docMk/>
            <pc:sldMk cId="3799133818" sldId="2147471082"/>
            <ac:spMk id="18" creationId="{775C63F5-31A9-DB88-EDE7-4C1B4055DD61}"/>
          </ac:spMkLst>
        </pc:spChg>
        <pc:spChg chg="mod">
          <ac:chgData name="Rahul Nair" userId="4a64821b-8a29-4cbe-80c1-d9771e59f4e8" providerId="ADAL" clId="{65E281F8-4FDA-48A4-A10D-56DE4DBF130C}" dt="2023-12-31T10:21:44.956" v="20" actId="207"/>
          <ac:spMkLst>
            <pc:docMk/>
            <pc:sldMk cId="3799133818" sldId="2147471082"/>
            <ac:spMk id="19" creationId="{CB85997D-385F-D142-1696-FC4AF8656BD2}"/>
          </ac:spMkLst>
        </pc:spChg>
        <pc:spChg chg="mod">
          <ac:chgData name="Rahul Nair" userId="4a64821b-8a29-4cbe-80c1-d9771e59f4e8" providerId="ADAL" clId="{65E281F8-4FDA-48A4-A10D-56DE4DBF130C}" dt="2023-12-31T10:21:44.956" v="20" actId="207"/>
          <ac:spMkLst>
            <pc:docMk/>
            <pc:sldMk cId="3799133818" sldId="2147471082"/>
            <ac:spMk id="20" creationId="{0398BEA6-9534-A49B-4DFC-58EF7C9916BD}"/>
          </ac:spMkLst>
        </pc:spChg>
        <pc:spChg chg="mod">
          <ac:chgData name="Rahul Nair" userId="4a64821b-8a29-4cbe-80c1-d9771e59f4e8" providerId="ADAL" clId="{65E281F8-4FDA-48A4-A10D-56DE4DBF130C}" dt="2023-12-31T10:21:44.956" v="20" actId="207"/>
          <ac:spMkLst>
            <pc:docMk/>
            <pc:sldMk cId="3799133818" sldId="2147471082"/>
            <ac:spMk id="21" creationId="{D5FDD881-650B-68DB-8243-38641AA50DBF}"/>
          </ac:spMkLst>
        </pc:spChg>
        <pc:spChg chg="mod">
          <ac:chgData name="Rahul Nair" userId="4a64821b-8a29-4cbe-80c1-d9771e59f4e8" providerId="ADAL" clId="{65E281F8-4FDA-48A4-A10D-56DE4DBF130C}" dt="2023-12-31T10:21:44.956" v="20" actId="207"/>
          <ac:spMkLst>
            <pc:docMk/>
            <pc:sldMk cId="3799133818" sldId="2147471082"/>
            <ac:spMk id="22" creationId="{80EB8D19-3314-B031-0B50-512377830872}"/>
          </ac:spMkLst>
        </pc:spChg>
        <pc:spChg chg="mod">
          <ac:chgData name="Rahul Nair" userId="4a64821b-8a29-4cbe-80c1-d9771e59f4e8" providerId="ADAL" clId="{65E281F8-4FDA-48A4-A10D-56DE4DBF130C}" dt="2023-12-31T10:21:44.956" v="20" actId="207"/>
          <ac:spMkLst>
            <pc:docMk/>
            <pc:sldMk cId="3799133818" sldId="2147471082"/>
            <ac:spMk id="23" creationId="{EEE31862-61DF-C62E-417E-A47109CBEE96}"/>
          </ac:spMkLst>
        </pc:spChg>
        <pc:spChg chg="mod">
          <ac:chgData name="Rahul Nair" userId="4a64821b-8a29-4cbe-80c1-d9771e59f4e8" providerId="ADAL" clId="{65E281F8-4FDA-48A4-A10D-56DE4DBF130C}" dt="2023-12-31T10:21:44.956" v="20" actId="207"/>
          <ac:spMkLst>
            <pc:docMk/>
            <pc:sldMk cId="3799133818" sldId="2147471082"/>
            <ac:spMk id="24" creationId="{C794A6E9-D0EE-EC01-820A-A93845CB5241}"/>
          </ac:spMkLst>
        </pc:spChg>
        <pc:spChg chg="mod">
          <ac:chgData name="Rahul Nair" userId="4a64821b-8a29-4cbe-80c1-d9771e59f4e8" providerId="ADAL" clId="{65E281F8-4FDA-48A4-A10D-56DE4DBF130C}" dt="2023-12-31T10:21:44.956" v="20" actId="207"/>
          <ac:spMkLst>
            <pc:docMk/>
            <pc:sldMk cId="3799133818" sldId="2147471082"/>
            <ac:spMk id="25" creationId="{FB6031E4-CD05-7CEC-2AE0-3813667FD851}"/>
          </ac:spMkLst>
        </pc:spChg>
        <pc:spChg chg="mod">
          <ac:chgData name="Rahul Nair" userId="4a64821b-8a29-4cbe-80c1-d9771e59f4e8" providerId="ADAL" clId="{65E281F8-4FDA-48A4-A10D-56DE4DBF130C}" dt="2023-12-31T10:21:44.956" v="20" actId="207"/>
          <ac:spMkLst>
            <pc:docMk/>
            <pc:sldMk cId="3799133818" sldId="2147471082"/>
            <ac:spMk id="27" creationId="{3C32983D-737A-25EE-425D-B6F76D196165}"/>
          </ac:spMkLst>
        </pc:spChg>
        <pc:spChg chg="mod">
          <ac:chgData name="Rahul Nair" userId="4a64821b-8a29-4cbe-80c1-d9771e59f4e8" providerId="ADAL" clId="{65E281F8-4FDA-48A4-A10D-56DE4DBF130C}" dt="2023-12-31T10:21:44.956" v="20" actId="207"/>
          <ac:spMkLst>
            <pc:docMk/>
            <pc:sldMk cId="3799133818" sldId="2147471082"/>
            <ac:spMk id="28" creationId="{A2473FD9-C123-9ED7-A05B-1CD42C3ECFFE}"/>
          </ac:spMkLst>
        </pc:spChg>
        <pc:spChg chg="mod">
          <ac:chgData name="Rahul Nair" userId="4a64821b-8a29-4cbe-80c1-d9771e59f4e8" providerId="ADAL" clId="{65E281F8-4FDA-48A4-A10D-56DE4DBF130C}" dt="2023-12-31T10:21:44.956" v="20" actId="207"/>
          <ac:spMkLst>
            <pc:docMk/>
            <pc:sldMk cId="3799133818" sldId="2147471082"/>
            <ac:spMk id="29" creationId="{D6D3FA9B-BB13-87F9-FE32-9550A66421D7}"/>
          </ac:spMkLst>
        </pc:spChg>
        <pc:spChg chg="mod">
          <ac:chgData name="Rahul Nair" userId="4a64821b-8a29-4cbe-80c1-d9771e59f4e8" providerId="ADAL" clId="{65E281F8-4FDA-48A4-A10D-56DE4DBF130C}" dt="2023-12-31T10:21:44.956" v="20" actId="207"/>
          <ac:spMkLst>
            <pc:docMk/>
            <pc:sldMk cId="3799133818" sldId="2147471082"/>
            <ac:spMk id="30" creationId="{8CB45CE9-41CF-9FBA-D07C-4F19720115CC}"/>
          </ac:spMkLst>
        </pc:spChg>
        <pc:spChg chg="mod">
          <ac:chgData name="Rahul Nair" userId="4a64821b-8a29-4cbe-80c1-d9771e59f4e8" providerId="ADAL" clId="{65E281F8-4FDA-48A4-A10D-56DE4DBF130C}" dt="2023-12-31T10:21:44.956" v="20" actId="207"/>
          <ac:spMkLst>
            <pc:docMk/>
            <pc:sldMk cId="3799133818" sldId="2147471082"/>
            <ac:spMk id="31" creationId="{DE2FDE87-179B-B09B-2B9F-B763144EBA70}"/>
          </ac:spMkLst>
        </pc:spChg>
        <pc:spChg chg="mod">
          <ac:chgData name="Rahul Nair" userId="4a64821b-8a29-4cbe-80c1-d9771e59f4e8" providerId="ADAL" clId="{65E281F8-4FDA-48A4-A10D-56DE4DBF130C}" dt="2023-12-31T10:21:44.956" v="20" actId="207"/>
          <ac:spMkLst>
            <pc:docMk/>
            <pc:sldMk cId="3799133818" sldId="2147471082"/>
            <ac:spMk id="32" creationId="{B30238A9-97BC-C4B9-8E35-B04170E918E7}"/>
          </ac:spMkLst>
        </pc:spChg>
        <pc:grpChg chg="add mod">
          <ac:chgData name="Rahul Nair" userId="4a64821b-8a29-4cbe-80c1-d9771e59f4e8" providerId="ADAL" clId="{65E281F8-4FDA-48A4-A10D-56DE4DBF130C}" dt="2023-12-31T10:21:42.771" v="19" actId="164"/>
          <ac:grpSpMkLst>
            <pc:docMk/>
            <pc:sldMk cId="3799133818" sldId="2147471082"/>
            <ac:grpSpMk id="26" creationId="{515B80C7-69DD-04B8-8C37-9394F93A914D}"/>
          </ac:grpSpMkLst>
        </pc:grpChg>
      </pc:sldChg>
      <pc:sldChg chg="modSp del mod">
        <pc:chgData name="Rahul Nair" userId="4a64821b-8a29-4cbe-80c1-d9771e59f4e8" providerId="ADAL" clId="{65E281F8-4FDA-48A4-A10D-56DE4DBF130C}" dt="2023-12-31T17:28:25.220" v="1494" actId="47"/>
        <pc:sldMkLst>
          <pc:docMk/>
          <pc:sldMk cId="3142790328" sldId="2147471083"/>
        </pc:sldMkLst>
        <pc:graphicFrameChg chg="mod modGraphic">
          <ac:chgData name="Rahul Nair" userId="4a64821b-8a29-4cbe-80c1-d9771e59f4e8" providerId="ADAL" clId="{65E281F8-4FDA-48A4-A10D-56DE4DBF130C}" dt="2023-12-31T16:11:09.122" v="1058" actId="2161"/>
          <ac:graphicFrameMkLst>
            <pc:docMk/>
            <pc:sldMk cId="3142790328" sldId="2147471083"/>
            <ac:graphicFrameMk id="3" creationId="{15CFC5A4-3A8C-AB5F-6812-0A96B2EDF5DD}"/>
          </ac:graphicFrameMkLst>
        </pc:graphicFrameChg>
      </pc:sldChg>
      <pc:sldChg chg="modSp del mod">
        <pc:chgData name="Rahul Nair" userId="4a64821b-8a29-4cbe-80c1-d9771e59f4e8" providerId="ADAL" clId="{65E281F8-4FDA-48A4-A10D-56DE4DBF130C}" dt="2023-12-31T17:28:23.280" v="1493" actId="47"/>
        <pc:sldMkLst>
          <pc:docMk/>
          <pc:sldMk cId="3176677094" sldId="2147471084"/>
        </pc:sldMkLst>
        <pc:graphicFrameChg chg="mod modGraphic">
          <ac:chgData name="Rahul Nair" userId="4a64821b-8a29-4cbe-80c1-d9771e59f4e8" providerId="ADAL" clId="{65E281F8-4FDA-48A4-A10D-56DE4DBF130C}" dt="2023-12-31T11:33:52.911" v="472" actId="20577"/>
          <ac:graphicFrameMkLst>
            <pc:docMk/>
            <pc:sldMk cId="3176677094" sldId="2147471084"/>
            <ac:graphicFrameMk id="3" creationId="{15CFC5A4-3A8C-AB5F-6812-0A96B2EDF5DD}"/>
          </ac:graphicFrameMkLst>
        </pc:graphicFrameChg>
      </pc:sldChg>
      <pc:sldChg chg="del">
        <pc:chgData name="Rahul Nair" userId="4a64821b-8a29-4cbe-80c1-d9771e59f4e8" providerId="ADAL" clId="{65E281F8-4FDA-48A4-A10D-56DE4DBF130C}" dt="2023-12-31T10:23:26.727" v="24" actId="47"/>
        <pc:sldMkLst>
          <pc:docMk/>
          <pc:sldMk cId="3288345606" sldId="2147471085"/>
        </pc:sldMkLst>
      </pc:sldChg>
      <pc:sldChg chg="del">
        <pc:chgData name="Rahul Nair" userId="4a64821b-8a29-4cbe-80c1-d9771e59f4e8" providerId="ADAL" clId="{65E281F8-4FDA-48A4-A10D-56DE4DBF130C}" dt="2023-12-31T10:23:26.727" v="24" actId="47"/>
        <pc:sldMkLst>
          <pc:docMk/>
          <pc:sldMk cId="3901717667" sldId="2147471086"/>
        </pc:sldMkLst>
      </pc:sldChg>
      <pc:sldChg chg="add">
        <pc:chgData name="Rahul Nair" userId="4a64821b-8a29-4cbe-80c1-d9771e59f4e8" providerId="ADAL" clId="{65E281F8-4FDA-48A4-A10D-56DE4DBF130C}" dt="2023-12-31T17:36:19.443" v="1497"/>
        <pc:sldMkLst>
          <pc:docMk/>
          <pc:sldMk cId="2618082804" sldId="2147471087"/>
        </pc:sldMkLst>
      </pc:sldChg>
      <pc:sldChg chg="del">
        <pc:chgData name="Rahul Nair" userId="4a64821b-8a29-4cbe-80c1-d9771e59f4e8" providerId="ADAL" clId="{65E281F8-4FDA-48A4-A10D-56DE4DBF130C}" dt="2023-12-31T17:36:15.038" v="1496" actId="2696"/>
        <pc:sldMkLst>
          <pc:docMk/>
          <pc:sldMk cId="3724839286" sldId="2147471087"/>
        </pc:sldMkLst>
      </pc:sldChg>
      <pc:sldChg chg="add">
        <pc:chgData name="Rahul Nair" userId="4a64821b-8a29-4cbe-80c1-d9771e59f4e8" providerId="ADAL" clId="{65E281F8-4FDA-48A4-A10D-56DE4DBF130C}" dt="2023-12-31T17:36:19.443" v="1497"/>
        <pc:sldMkLst>
          <pc:docMk/>
          <pc:sldMk cId="1071429379" sldId="2147471088"/>
        </pc:sldMkLst>
      </pc:sldChg>
      <pc:sldChg chg="del">
        <pc:chgData name="Rahul Nair" userId="4a64821b-8a29-4cbe-80c1-d9771e59f4e8" providerId="ADAL" clId="{65E281F8-4FDA-48A4-A10D-56DE4DBF130C}" dt="2023-12-31T17:36:15.038" v="1496" actId="2696"/>
        <pc:sldMkLst>
          <pc:docMk/>
          <pc:sldMk cId="2239370033" sldId="2147471088"/>
        </pc:sldMkLst>
      </pc:sldChg>
      <pc:sldChg chg="add">
        <pc:chgData name="Rahul Nair" userId="4a64821b-8a29-4cbe-80c1-d9771e59f4e8" providerId="ADAL" clId="{65E281F8-4FDA-48A4-A10D-56DE4DBF130C}" dt="2023-12-31T17:36:19.443" v="1497"/>
        <pc:sldMkLst>
          <pc:docMk/>
          <pc:sldMk cId="1741257873" sldId="2147471089"/>
        </pc:sldMkLst>
      </pc:sldChg>
      <pc:sldChg chg="del">
        <pc:chgData name="Rahul Nair" userId="4a64821b-8a29-4cbe-80c1-d9771e59f4e8" providerId="ADAL" clId="{65E281F8-4FDA-48A4-A10D-56DE4DBF130C}" dt="2023-12-31T17:36:15.038" v="1496" actId="2696"/>
        <pc:sldMkLst>
          <pc:docMk/>
          <pc:sldMk cId="3844780750" sldId="2147471089"/>
        </pc:sldMkLst>
      </pc:sldChg>
      <pc:sldChg chg="del">
        <pc:chgData name="Rahul Nair" userId="4a64821b-8a29-4cbe-80c1-d9771e59f4e8" providerId="ADAL" clId="{65E281F8-4FDA-48A4-A10D-56DE4DBF130C}" dt="2023-12-31T17:36:15.038" v="1496" actId="2696"/>
        <pc:sldMkLst>
          <pc:docMk/>
          <pc:sldMk cId="1537694384" sldId="2147471090"/>
        </pc:sldMkLst>
      </pc:sldChg>
      <pc:sldChg chg="add">
        <pc:chgData name="Rahul Nair" userId="4a64821b-8a29-4cbe-80c1-d9771e59f4e8" providerId="ADAL" clId="{65E281F8-4FDA-48A4-A10D-56DE4DBF130C}" dt="2023-12-31T17:36:19.443" v="1497"/>
        <pc:sldMkLst>
          <pc:docMk/>
          <pc:sldMk cId="4211773067" sldId="2147471090"/>
        </pc:sldMkLst>
      </pc:sldChg>
      <pc:sldChg chg="addSp delSp modSp new mod modNotesTx">
        <pc:chgData name="Rahul Nair" userId="4a64821b-8a29-4cbe-80c1-d9771e59f4e8" providerId="ADAL" clId="{65E281F8-4FDA-48A4-A10D-56DE4DBF130C}" dt="2024-01-02T09:08:35.623" v="1918" actId="1582"/>
        <pc:sldMkLst>
          <pc:docMk/>
          <pc:sldMk cId="1066765063" sldId="2147471091"/>
        </pc:sldMkLst>
        <pc:spChg chg="mod">
          <ac:chgData name="Rahul Nair" userId="4a64821b-8a29-4cbe-80c1-d9771e59f4e8" providerId="ADAL" clId="{65E281F8-4FDA-48A4-A10D-56DE4DBF130C}" dt="2023-12-31T10:52:38.372" v="248" actId="2711"/>
          <ac:spMkLst>
            <pc:docMk/>
            <pc:sldMk cId="1066765063" sldId="2147471091"/>
            <ac:spMk id="2" creationId="{B49AEAE2-379F-1447-D22B-EC51912CE25C}"/>
          </ac:spMkLst>
        </pc:spChg>
        <pc:spChg chg="add del mod">
          <ac:chgData name="Rahul Nair" userId="4a64821b-8a29-4cbe-80c1-d9771e59f4e8" providerId="ADAL" clId="{65E281F8-4FDA-48A4-A10D-56DE4DBF130C}" dt="2023-12-31T10:44:13.945" v="168"/>
          <ac:spMkLst>
            <pc:docMk/>
            <pc:sldMk cId="1066765063" sldId="2147471091"/>
            <ac:spMk id="3" creationId="{DCE7920B-6290-3429-AA51-1EC713519F92}"/>
          </ac:spMkLst>
        </pc:spChg>
        <pc:spChg chg="add del mod">
          <ac:chgData name="Rahul Nair" userId="4a64821b-8a29-4cbe-80c1-d9771e59f4e8" providerId="ADAL" clId="{65E281F8-4FDA-48A4-A10D-56DE4DBF130C}" dt="2023-12-31T10:44:13.945" v="168"/>
          <ac:spMkLst>
            <pc:docMk/>
            <pc:sldMk cId="1066765063" sldId="2147471091"/>
            <ac:spMk id="4" creationId="{472526B1-5C16-2C49-7901-C284C0900A53}"/>
          </ac:spMkLst>
        </pc:spChg>
        <pc:spChg chg="add del mod">
          <ac:chgData name="Rahul Nair" userId="4a64821b-8a29-4cbe-80c1-d9771e59f4e8" providerId="ADAL" clId="{65E281F8-4FDA-48A4-A10D-56DE4DBF130C}" dt="2023-12-31T10:44:13.945" v="168"/>
          <ac:spMkLst>
            <pc:docMk/>
            <pc:sldMk cId="1066765063" sldId="2147471091"/>
            <ac:spMk id="5" creationId="{AACAE722-D55E-691E-E2BE-C240AA4025F9}"/>
          </ac:spMkLst>
        </pc:spChg>
        <pc:spChg chg="add del mod">
          <ac:chgData name="Rahul Nair" userId="4a64821b-8a29-4cbe-80c1-d9771e59f4e8" providerId="ADAL" clId="{65E281F8-4FDA-48A4-A10D-56DE4DBF130C}" dt="2023-12-31T10:44:13.945" v="168"/>
          <ac:spMkLst>
            <pc:docMk/>
            <pc:sldMk cId="1066765063" sldId="2147471091"/>
            <ac:spMk id="6" creationId="{04507B55-398A-F8D8-816F-3FF43CA10F79}"/>
          </ac:spMkLst>
        </pc:spChg>
        <pc:spChg chg="add del mod">
          <ac:chgData name="Rahul Nair" userId="4a64821b-8a29-4cbe-80c1-d9771e59f4e8" providerId="ADAL" clId="{65E281F8-4FDA-48A4-A10D-56DE4DBF130C}" dt="2023-12-31T10:44:13.945" v="168"/>
          <ac:spMkLst>
            <pc:docMk/>
            <pc:sldMk cId="1066765063" sldId="2147471091"/>
            <ac:spMk id="7" creationId="{DBE67553-3446-7DAA-82BD-D95F6BD2445B}"/>
          </ac:spMkLst>
        </pc:spChg>
        <pc:spChg chg="add del mod">
          <ac:chgData name="Rahul Nair" userId="4a64821b-8a29-4cbe-80c1-d9771e59f4e8" providerId="ADAL" clId="{65E281F8-4FDA-48A4-A10D-56DE4DBF130C}" dt="2023-12-31T10:44:13.945" v="168"/>
          <ac:spMkLst>
            <pc:docMk/>
            <pc:sldMk cId="1066765063" sldId="2147471091"/>
            <ac:spMk id="8" creationId="{B83255A8-73A8-8E63-EC41-47479AEAD6D4}"/>
          </ac:spMkLst>
        </pc:spChg>
        <pc:spChg chg="add del mod">
          <ac:chgData name="Rahul Nair" userId="4a64821b-8a29-4cbe-80c1-d9771e59f4e8" providerId="ADAL" clId="{65E281F8-4FDA-48A4-A10D-56DE4DBF130C}" dt="2023-12-31T10:44:13.945" v="168"/>
          <ac:spMkLst>
            <pc:docMk/>
            <pc:sldMk cId="1066765063" sldId="2147471091"/>
            <ac:spMk id="9" creationId="{D2D52F2F-679F-BA40-B914-9E44D37E22A5}"/>
          </ac:spMkLst>
        </pc:spChg>
        <pc:spChg chg="add del mod">
          <ac:chgData name="Rahul Nair" userId="4a64821b-8a29-4cbe-80c1-d9771e59f4e8" providerId="ADAL" clId="{65E281F8-4FDA-48A4-A10D-56DE4DBF130C}" dt="2023-12-31T10:44:13.945" v="168"/>
          <ac:spMkLst>
            <pc:docMk/>
            <pc:sldMk cId="1066765063" sldId="2147471091"/>
            <ac:spMk id="10" creationId="{6BFA38D9-6F04-E9B0-764F-B6B9F62387E5}"/>
          </ac:spMkLst>
        </pc:spChg>
        <pc:spChg chg="add del mod">
          <ac:chgData name="Rahul Nair" userId="4a64821b-8a29-4cbe-80c1-d9771e59f4e8" providerId="ADAL" clId="{65E281F8-4FDA-48A4-A10D-56DE4DBF130C}" dt="2023-12-31T10:44:13.945" v="168"/>
          <ac:spMkLst>
            <pc:docMk/>
            <pc:sldMk cId="1066765063" sldId="2147471091"/>
            <ac:spMk id="11" creationId="{75EE6ED9-8B43-34EF-15E2-727D04FBE7CF}"/>
          </ac:spMkLst>
        </pc:spChg>
        <pc:spChg chg="add del mod">
          <ac:chgData name="Rahul Nair" userId="4a64821b-8a29-4cbe-80c1-d9771e59f4e8" providerId="ADAL" clId="{65E281F8-4FDA-48A4-A10D-56DE4DBF130C}" dt="2023-12-31T10:44:13.945" v="168"/>
          <ac:spMkLst>
            <pc:docMk/>
            <pc:sldMk cId="1066765063" sldId="2147471091"/>
            <ac:spMk id="12" creationId="{0F1649C8-6732-3C7B-3D07-9FFC944F5FC1}"/>
          </ac:spMkLst>
        </pc:spChg>
        <pc:spChg chg="add del mod">
          <ac:chgData name="Rahul Nair" userId="4a64821b-8a29-4cbe-80c1-d9771e59f4e8" providerId="ADAL" clId="{65E281F8-4FDA-48A4-A10D-56DE4DBF130C}" dt="2023-12-31T10:44:13.945" v="168"/>
          <ac:spMkLst>
            <pc:docMk/>
            <pc:sldMk cId="1066765063" sldId="2147471091"/>
            <ac:spMk id="13" creationId="{4873A145-1306-0D1B-BB0A-49903138A760}"/>
          </ac:spMkLst>
        </pc:spChg>
        <pc:spChg chg="add del mod">
          <ac:chgData name="Rahul Nair" userId="4a64821b-8a29-4cbe-80c1-d9771e59f4e8" providerId="ADAL" clId="{65E281F8-4FDA-48A4-A10D-56DE4DBF130C}" dt="2023-12-31T10:44:13.945" v="168"/>
          <ac:spMkLst>
            <pc:docMk/>
            <pc:sldMk cId="1066765063" sldId="2147471091"/>
            <ac:spMk id="14" creationId="{6A4AE393-E2CF-6B56-C177-0C56C789CBD6}"/>
          </ac:spMkLst>
        </pc:spChg>
        <pc:spChg chg="add del mod">
          <ac:chgData name="Rahul Nair" userId="4a64821b-8a29-4cbe-80c1-d9771e59f4e8" providerId="ADAL" clId="{65E281F8-4FDA-48A4-A10D-56DE4DBF130C}" dt="2023-12-31T10:44:13.945" v="168"/>
          <ac:spMkLst>
            <pc:docMk/>
            <pc:sldMk cId="1066765063" sldId="2147471091"/>
            <ac:spMk id="15" creationId="{65C5AA38-4B78-C853-1F30-7183844C5C6B}"/>
          </ac:spMkLst>
        </pc:spChg>
        <pc:spChg chg="add del mod">
          <ac:chgData name="Rahul Nair" userId="4a64821b-8a29-4cbe-80c1-d9771e59f4e8" providerId="ADAL" clId="{65E281F8-4FDA-48A4-A10D-56DE4DBF130C}" dt="2023-12-31T10:44:13.945" v="168"/>
          <ac:spMkLst>
            <pc:docMk/>
            <pc:sldMk cId="1066765063" sldId="2147471091"/>
            <ac:spMk id="16" creationId="{16EDAE1F-8A85-7C9F-DA3E-64C6B41DCF85}"/>
          </ac:spMkLst>
        </pc:spChg>
        <pc:spChg chg="add del mod">
          <ac:chgData name="Rahul Nair" userId="4a64821b-8a29-4cbe-80c1-d9771e59f4e8" providerId="ADAL" clId="{65E281F8-4FDA-48A4-A10D-56DE4DBF130C}" dt="2023-12-31T10:44:13.945" v="168"/>
          <ac:spMkLst>
            <pc:docMk/>
            <pc:sldMk cId="1066765063" sldId="2147471091"/>
            <ac:spMk id="17" creationId="{1CAE8701-AD49-5956-C8EC-F33240E0F5FE}"/>
          </ac:spMkLst>
        </pc:spChg>
        <pc:spChg chg="add del mod">
          <ac:chgData name="Rahul Nair" userId="4a64821b-8a29-4cbe-80c1-d9771e59f4e8" providerId="ADAL" clId="{65E281F8-4FDA-48A4-A10D-56DE4DBF130C}" dt="2023-12-31T10:44:13.945" v="168"/>
          <ac:spMkLst>
            <pc:docMk/>
            <pc:sldMk cId="1066765063" sldId="2147471091"/>
            <ac:spMk id="18" creationId="{A701C4F9-A9E4-B4E6-491B-6DDBB608606E}"/>
          </ac:spMkLst>
        </pc:spChg>
        <pc:spChg chg="add del mod">
          <ac:chgData name="Rahul Nair" userId="4a64821b-8a29-4cbe-80c1-d9771e59f4e8" providerId="ADAL" clId="{65E281F8-4FDA-48A4-A10D-56DE4DBF130C}" dt="2023-12-31T10:44:13.945" v="168"/>
          <ac:spMkLst>
            <pc:docMk/>
            <pc:sldMk cId="1066765063" sldId="2147471091"/>
            <ac:spMk id="19" creationId="{2C7D2698-22CD-923D-FAD5-A1A6CAC374A0}"/>
          </ac:spMkLst>
        </pc:spChg>
        <pc:spChg chg="add del mod">
          <ac:chgData name="Rahul Nair" userId="4a64821b-8a29-4cbe-80c1-d9771e59f4e8" providerId="ADAL" clId="{65E281F8-4FDA-48A4-A10D-56DE4DBF130C}" dt="2023-12-31T11:00:49.518" v="270" actId="478"/>
          <ac:spMkLst>
            <pc:docMk/>
            <pc:sldMk cId="1066765063" sldId="2147471091"/>
            <ac:spMk id="20" creationId="{CE0AF345-725A-CD9F-06E5-F489B184781D}"/>
          </ac:spMkLst>
        </pc:spChg>
        <pc:spChg chg="add del mod">
          <ac:chgData name="Rahul Nair" userId="4a64821b-8a29-4cbe-80c1-d9771e59f4e8" providerId="ADAL" clId="{65E281F8-4FDA-48A4-A10D-56DE4DBF130C}" dt="2023-12-31T12:28:13.208" v="662" actId="478"/>
          <ac:spMkLst>
            <pc:docMk/>
            <pc:sldMk cId="1066765063" sldId="2147471091"/>
            <ac:spMk id="21" creationId="{3BA4E418-186D-69AB-446D-CBB961E5702B}"/>
          </ac:spMkLst>
        </pc:spChg>
        <pc:spChg chg="add mod">
          <ac:chgData name="Rahul Nair" userId="4a64821b-8a29-4cbe-80c1-d9771e59f4e8" providerId="ADAL" clId="{65E281F8-4FDA-48A4-A10D-56DE4DBF130C}" dt="2024-01-02T09:07:45.709" v="1915" actId="2085"/>
          <ac:spMkLst>
            <pc:docMk/>
            <pc:sldMk cId="1066765063" sldId="2147471091"/>
            <ac:spMk id="22" creationId="{50EC6A52-D310-A8CF-BAF8-B3CC8EC0D681}"/>
          </ac:spMkLst>
        </pc:spChg>
        <pc:spChg chg="add del mod">
          <ac:chgData name="Rahul Nair" userId="4a64821b-8a29-4cbe-80c1-d9771e59f4e8" providerId="ADAL" clId="{65E281F8-4FDA-48A4-A10D-56DE4DBF130C}" dt="2023-12-31T12:28:15.024" v="663" actId="478"/>
          <ac:spMkLst>
            <pc:docMk/>
            <pc:sldMk cId="1066765063" sldId="2147471091"/>
            <ac:spMk id="23" creationId="{8ECCB357-0B05-26DE-EAB2-80194D026C5D}"/>
          </ac:spMkLst>
        </pc:spChg>
        <pc:spChg chg="add mod">
          <ac:chgData name="Rahul Nair" userId="4a64821b-8a29-4cbe-80c1-d9771e59f4e8" providerId="ADAL" clId="{65E281F8-4FDA-48A4-A10D-56DE4DBF130C}" dt="2024-01-02T09:07:45.709" v="1915" actId="2085"/>
          <ac:spMkLst>
            <pc:docMk/>
            <pc:sldMk cId="1066765063" sldId="2147471091"/>
            <ac:spMk id="24" creationId="{4F2EC0EA-3FBE-3172-E35A-A6F5E493E99D}"/>
          </ac:spMkLst>
        </pc:spChg>
        <pc:spChg chg="add del mod">
          <ac:chgData name="Rahul Nair" userId="4a64821b-8a29-4cbe-80c1-d9771e59f4e8" providerId="ADAL" clId="{65E281F8-4FDA-48A4-A10D-56DE4DBF130C}" dt="2023-12-31T12:28:16.478" v="664" actId="478"/>
          <ac:spMkLst>
            <pc:docMk/>
            <pc:sldMk cId="1066765063" sldId="2147471091"/>
            <ac:spMk id="25" creationId="{E595019F-2F04-7DCF-FEBA-B207EE17796A}"/>
          </ac:spMkLst>
        </pc:spChg>
        <pc:spChg chg="add mod ord">
          <ac:chgData name="Rahul Nair" userId="4a64821b-8a29-4cbe-80c1-d9771e59f4e8" providerId="ADAL" clId="{65E281F8-4FDA-48A4-A10D-56DE4DBF130C}" dt="2024-01-02T09:07:45.709" v="1915" actId="2085"/>
          <ac:spMkLst>
            <pc:docMk/>
            <pc:sldMk cId="1066765063" sldId="2147471091"/>
            <ac:spMk id="26" creationId="{7F5ADB70-5FDB-A3FF-7DA3-278C9B12B90D}"/>
          </ac:spMkLst>
        </pc:spChg>
        <pc:spChg chg="add mod">
          <ac:chgData name="Rahul Nair" userId="4a64821b-8a29-4cbe-80c1-d9771e59f4e8" providerId="ADAL" clId="{65E281F8-4FDA-48A4-A10D-56DE4DBF130C}" dt="2024-01-02T09:08:02.531" v="1916" actId="1582"/>
          <ac:spMkLst>
            <pc:docMk/>
            <pc:sldMk cId="1066765063" sldId="2147471091"/>
            <ac:spMk id="27" creationId="{DBDD1485-E8E2-88F6-D3CB-22314EE531F2}"/>
          </ac:spMkLst>
        </pc:spChg>
        <pc:spChg chg="add mod ord">
          <ac:chgData name="Rahul Nair" userId="4a64821b-8a29-4cbe-80c1-d9771e59f4e8" providerId="ADAL" clId="{65E281F8-4FDA-48A4-A10D-56DE4DBF130C}" dt="2024-01-02T09:08:02.531" v="1916" actId="1582"/>
          <ac:spMkLst>
            <pc:docMk/>
            <pc:sldMk cId="1066765063" sldId="2147471091"/>
            <ac:spMk id="28" creationId="{2EC226A4-F577-FE59-AE9D-61E86755694D}"/>
          </ac:spMkLst>
        </pc:spChg>
        <pc:spChg chg="add mod ord">
          <ac:chgData name="Rahul Nair" userId="4a64821b-8a29-4cbe-80c1-d9771e59f4e8" providerId="ADAL" clId="{65E281F8-4FDA-48A4-A10D-56DE4DBF130C}" dt="2024-01-02T09:08:02.531" v="1916" actId="1582"/>
          <ac:spMkLst>
            <pc:docMk/>
            <pc:sldMk cId="1066765063" sldId="2147471091"/>
            <ac:spMk id="29" creationId="{E28817FB-C1B7-A664-2030-C72CF07E0B26}"/>
          </ac:spMkLst>
        </pc:spChg>
        <pc:spChg chg="mod">
          <ac:chgData name="Rahul Nair" userId="4a64821b-8a29-4cbe-80c1-d9771e59f4e8" providerId="ADAL" clId="{65E281F8-4FDA-48A4-A10D-56DE4DBF130C}" dt="2024-01-02T09:08:15.068" v="1917" actId="1582"/>
          <ac:spMkLst>
            <pc:docMk/>
            <pc:sldMk cId="1066765063" sldId="2147471091"/>
            <ac:spMk id="32" creationId="{11561B95-8C16-315D-4E29-E3626EDA698E}"/>
          </ac:spMkLst>
        </pc:spChg>
        <pc:spChg chg="mod">
          <ac:chgData name="Rahul Nair" userId="4a64821b-8a29-4cbe-80c1-d9771e59f4e8" providerId="ADAL" clId="{65E281F8-4FDA-48A4-A10D-56DE4DBF130C}" dt="2024-01-02T09:08:15.068" v="1917" actId="1582"/>
          <ac:spMkLst>
            <pc:docMk/>
            <pc:sldMk cId="1066765063" sldId="2147471091"/>
            <ac:spMk id="33" creationId="{07B72882-3982-55A0-F9EA-272E911CF4F3}"/>
          </ac:spMkLst>
        </pc:spChg>
        <pc:spChg chg="mod">
          <ac:chgData name="Rahul Nair" userId="4a64821b-8a29-4cbe-80c1-d9771e59f4e8" providerId="ADAL" clId="{65E281F8-4FDA-48A4-A10D-56DE4DBF130C}" dt="2024-01-02T09:08:15.068" v="1917" actId="1582"/>
          <ac:spMkLst>
            <pc:docMk/>
            <pc:sldMk cId="1066765063" sldId="2147471091"/>
            <ac:spMk id="34" creationId="{4A01FE7B-F439-9B5D-412E-6FF9C032124B}"/>
          </ac:spMkLst>
        </pc:spChg>
        <pc:spChg chg="mod">
          <ac:chgData name="Rahul Nair" userId="4a64821b-8a29-4cbe-80c1-d9771e59f4e8" providerId="ADAL" clId="{65E281F8-4FDA-48A4-A10D-56DE4DBF130C}" dt="2024-01-02T09:08:35.623" v="1918" actId="1582"/>
          <ac:spMkLst>
            <pc:docMk/>
            <pc:sldMk cId="1066765063" sldId="2147471091"/>
            <ac:spMk id="36" creationId="{EFE65395-B699-BA37-FF81-B68C475EBFE6}"/>
          </ac:spMkLst>
        </pc:spChg>
        <pc:spChg chg="mod">
          <ac:chgData name="Rahul Nair" userId="4a64821b-8a29-4cbe-80c1-d9771e59f4e8" providerId="ADAL" clId="{65E281F8-4FDA-48A4-A10D-56DE4DBF130C}" dt="2024-01-02T09:08:35.623" v="1918" actId="1582"/>
          <ac:spMkLst>
            <pc:docMk/>
            <pc:sldMk cId="1066765063" sldId="2147471091"/>
            <ac:spMk id="37" creationId="{97C45763-7B8A-F4E4-C756-F746315AA5DE}"/>
          </ac:spMkLst>
        </pc:spChg>
        <pc:spChg chg="mod">
          <ac:chgData name="Rahul Nair" userId="4a64821b-8a29-4cbe-80c1-d9771e59f4e8" providerId="ADAL" clId="{65E281F8-4FDA-48A4-A10D-56DE4DBF130C}" dt="2024-01-02T09:08:35.623" v="1918" actId="1582"/>
          <ac:spMkLst>
            <pc:docMk/>
            <pc:sldMk cId="1066765063" sldId="2147471091"/>
            <ac:spMk id="38" creationId="{CF8B86F1-5820-F6B3-F230-BEDA669303B2}"/>
          </ac:spMkLst>
        </pc:spChg>
        <pc:grpChg chg="add mod">
          <ac:chgData name="Rahul Nair" userId="4a64821b-8a29-4cbe-80c1-d9771e59f4e8" providerId="ADAL" clId="{65E281F8-4FDA-48A4-A10D-56DE4DBF130C}" dt="2023-12-31T12:34:12.411" v="720" actId="164"/>
          <ac:grpSpMkLst>
            <pc:docMk/>
            <pc:sldMk cId="1066765063" sldId="2147471091"/>
            <ac:grpSpMk id="30" creationId="{1A3BCCB7-A7CC-0987-451D-EA5A6586179E}"/>
          </ac:grpSpMkLst>
        </pc:grpChg>
        <pc:grpChg chg="add mod">
          <ac:chgData name="Rahul Nair" userId="4a64821b-8a29-4cbe-80c1-d9771e59f4e8" providerId="ADAL" clId="{65E281F8-4FDA-48A4-A10D-56DE4DBF130C}" dt="2023-12-31T12:34:22.727" v="721" actId="164"/>
          <ac:grpSpMkLst>
            <pc:docMk/>
            <pc:sldMk cId="1066765063" sldId="2147471091"/>
            <ac:grpSpMk id="31" creationId="{72AD743D-50F7-AD59-7BEF-44DC698626CB}"/>
          </ac:grpSpMkLst>
        </pc:grpChg>
        <pc:grpChg chg="add mod">
          <ac:chgData name="Rahul Nair" userId="4a64821b-8a29-4cbe-80c1-d9771e59f4e8" providerId="ADAL" clId="{65E281F8-4FDA-48A4-A10D-56DE4DBF130C}" dt="2023-12-31T12:34:40.930" v="722" actId="164"/>
          <ac:grpSpMkLst>
            <pc:docMk/>
            <pc:sldMk cId="1066765063" sldId="2147471091"/>
            <ac:grpSpMk id="35" creationId="{7AE9F2C5-31F8-284E-4F0A-3E27AFCA70AC}"/>
          </ac:grpSpMkLst>
        </pc:grpChg>
        <pc:grpChg chg="add mod">
          <ac:chgData name="Rahul Nair" userId="4a64821b-8a29-4cbe-80c1-d9771e59f4e8" providerId="ADAL" clId="{65E281F8-4FDA-48A4-A10D-56DE4DBF130C}" dt="2023-12-31T12:34:52.682" v="723" actId="1076"/>
          <ac:grpSpMkLst>
            <pc:docMk/>
            <pc:sldMk cId="1066765063" sldId="2147471091"/>
            <ac:grpSpMk id="43" creationId="{B097FE25-1EF8-8653-4421-2A96F413675F}"/>
          </ac:grpSpMkLst>
        </pc:grpChg>
        <pc:grpChg chg="add mod">
          <ac:chgData name="Rahul Nair" userId="4a64821b-8a29-4cbe-80c1-d9771e59f4e8" providerId="ADAL" clId="{65E281F8-4FDA-48A4-A10D-56DE4DBF130C}" dt="2023-12-31T12:34:52.682" v="723" actId="1076"/>
          <ac:grpSpMkLst>
            <pc:docMk/>
            <pc:sldMk cId="1066765063" sldId="2147471091"/>
            <ac:grpSpMk id="44" creationId="{0D381996-C211-43B3-7B0F-CF3CE9C67B73}"/>
          </ac:grpSpMkLst>
        </pc:grpChg>
        <pc:grpChg chg="add mod">
          <ac:chgData name="Rahul Nair" userId="4a64821b-8a29-4cbe-80c1-d9771e59f4e8" providerId="ADAL" clId="{65E281F8-4FDA-48A4-A10D-56DE4DBF130C}" dt="2023-12-31T12:34:52.682" v="723" actId="1076"/>
          <ac:grpSpMkLst>
            <pc:docMk/>
            <pc:sldMk cId="1066765063" sldId="2147471091"/>
            <ac:grpSpMk id="45" creationId="{A4E85753-873D-3105-7320-93B4DEF44527}"/>
          </ac:grpSpMkLst>
        </pc:grpChg>
        <pc:picChg chg="add mod">
          <ac:chgData name="Rahul Nair" userId="4a64821b-8a29-4cbe-80c1-d9771e59f4e8" providerId="ADAL" clId="{65E281F8-4FDA-48A4-A10D-56DE4DBF130C}" dt="2024-01-02T09:07:45.709" v="1915" actId="2085"/>
          <ac:picMkLst>
            <pc:docMk/>
            <pc:sldMk cId="1066765063" sldId="2147471091"/>
            <ac:picMk id="40" creationId="{F5A09272-FDDF-3C61-7449-449515F7E64B}"/>
          </ac:picMkLst>
        </pc:picChg>
        <pc:picChg chg="add mod">
          <ac:chgData name="Rahul Nair" userId="4a64821b-8a29-4cbe-80c1-d9771e59f4e8" providerId="ADAL" clId="{65E281F8-4FDA-48A4-A10D-56DE4DBF130C}" dt="2024-01-02T09:07:45.709" v="1915" actId="2085"/>
          <ac:picMkLst>
            <pc:docMk/>
            <pc:sldMk cId="1066765063" sldId="2147471091"/>
            <ac:picMk id="41" creationId="{77B9C7DF-8943-4984-6E08-BF01977851A1}"/>
          </ac:picMkLst>
        </pc:picChg>
        <pc:picChg chg="add mod">
          <ac:chgData name="Rahul Nair" userId="4a64821b-8a29-4cbe-80c1-d9771e59f4e8" providerId="ADAL" clId="{65E281F8-4FDA-48A4-A10D-56DE4DBF130C}" dt="2024-01-02T09:07:45.709" v="1915" actId="2085"/>
          <ac:picMkLst>
            <pc:docMk/>
            <pc:sldMk cId="1066765063" sldId="2147471091"/>
            <ac:picMk id="42" creationId="{4BAB983F-028B-0CAB-22A1-DC333EAB0F57}"/>
          </ac:picMkLst>
        </pc:picChg>
      </pc:sldChg>
      <pc:sldChg chg="addSp delSp modSp add mod modNotesTx">
        <pc:chgData name="Rahul Nair" userId="4a64821b-8a29-4cbe-80c1-d9771e59f4e8" providerId="ADAL" clId="{65E281F8-4FDA-48A4-A10D-56DE4DBF130C}" dt="2024-01-02T09:07:14.057" v="1914" actId="18245"/>
        <pc:sldMkLst>
          <pc:docMk/>
          <pc:sldMk cId="200564424" sldId="2147471092"/>
        </pc:sldMkLst>
        <pc:spChg chg="mod">
          <ac:chgData name="Rahul Nair" userId="4a64821b-8a29-4cbe-80c1-d9771e59f4e8" providerId="ADAL" clId="{65E281F8-4FDA-48A4-A10D-56DE4DBF130C}" dt="2024-01-02T09:06:36.390" v="1911" actId="2085"/>
          <ac:spMkLst>
            <pc:docMk/>
            <pc:sldMk cId="200564424" sldId="2147471092"/>
            <ac:spMk id="2" creationId="{B49AEAE2-379F-1447-D22B-EC51912CE25C}"/>
          </ac:spMkLst>
        </pc:spChg>
        <pc:spChg chg="add del mod">
          <ac:chgData name="Rahul Nair" userId="4a64821b-8a29-4cbe-80c1-d9771e59f4e8" providerId="ADAL" clId="{65E281F8-4FDA-48A4-A10D-56DE4DBF130C}" dt="2023-12-31T11:07:43.296" v="306" actId="478"/>
          <ac:spMkLst>
            <pc:docMk/>
            <pc:sldMk cId="200564424" sldId="2147471092"/>
            <ac:spMk id="4" creationId="{2645FF1D-1254-88E4-CF51-223F45EE1F61}"/>
          </ac:spMkLst>
        </pc:spChg>
        <pc:spChg chg="add del mod">
          <ac:chgData name="Rahul Nair" userId="4a64821b-8a29-4cbe-80c1-d9771e59f4e8" providerId="ADAL" clId="{65E281F8-4FDA-48A4-A10D-56DE4DBF130C}" dt="2023-12-31T11:08:08.324" v="309" actId="478"/>
          <ac:spMkLst>
            <pc:docMk/>
            <pc:sldMk cId="200564424" sldId="2147471092"/>
            <ac:spMk id="5" creationId="{AB850FAF-FD53-CAC7-BD27-8232732EB72D}"/>
          </ac:spMkLst>
        </pc:spChg>
        <pc:spChg chg="mod">
          <ac:chgData name="Rahul Nair" userId="4a64821b-8a29-4cbe-80c1-d9771e59f4e8" providerId="ADAL" clId="{65E281F8-4FDA-48A4-A10D-56DE4DBF130C}" dt="2024-01-02T09:07:14.057" v="1914" actId="18245"/>
          <ac:spMkLst>
            <pc:docMk/>
            <pc:sldMk cId="200564424" sldId="2147471092"/>
            <ac:spMk id="11" creationId="{43982E8C-2E0B-C8B2-038A-45F7ED3D439A}"/>
          </ac:spMkLst>
        </pc:spChg>
        <pc:spChg chg="mod">
          <ac:chgData name="Rahul Nair" userId="4a64821b-8a29-4cbe-80c1-d9771e59f4e8" providerId="ADAL" clId="{65E281F8-4FDA-48A4-A10D-56DE4DBF130C}" dt="2024-01-02T09:07:14.057" v="1914" actId="18245"/>
          <ac:spMkLst>
            <pc:docMk/>
            <pc:sldMk cId="200564424" sldId="2147471092"/>
            <ac:spMk id="12" creationId="{5F3EBAF9-6A36-965E-33F9-0F349236632C}"/>
          </ac:spMkLst>
        </pc:spChg>
        <pc:spChg chg="mod">
          <ac:chgData name="Rahul Nair" userId="4a64821b-8a29-4cbe-80c1-d9771e59f4e8" providerId="ADAL" clId="{65E281F8-4FDA-48A4-A10D-56DE4DBF130C}" dt="2024-01-02T09:07:14.057" v="1914" actId="18245"/>
          <ac:spMkLst>
            <pc:docMk/>
            <pc:sldMk cId="200564424" sldId="2147471092"/>
            <ac:spMk id="13" creationId="{1B96F827-6E42-9C48-FA0C-FE9AE9AEC805}"/>
          </ac:spMkLst>
        </pc:spChg>
        <pc:grpChg chg="mod">
          <ac:chgData name="Rahul Nair" userId="4a64821b-8a29-4cbe-80c1-d9771e59f4e8" providerId="ADAL" clId="{65E281F8-4FDA-48A4-A10D-56DE4DBF130C}" dt="2024-01-02T09:07:14.057" v="1914" actId="18245"/>
          <ac:grpSpMkLst>
            <pc:docMk/>
            <pc:sldMk cId="200564424" sldId="2147471092"/>
            <ac:grpSpMk id="10" creationId="{673C9459-C2EF-8EE1-29CF-ACB81E85F285}"/>
          </ac:grpSpMkLst>
        </pc:grpChg>
        <pc:graphicFrameChg chg="add del mod modGraphic">
          <ac:chgData name="Rahul Nair" userId="4a64821b-8a29-4cbe-80c1-d9771e59f4e8" providerId="ADAL" clId="{65E281F8-4FDA-48A4-A10D-56DE4DBF130C}" dt="2024-01-02T09:07:14.057" v="1914" actId="18245"/>
          <ac:graphicFrameMkLst>
            <pc:docMk/>
            <pc:sldMk cId="200564424" sldId="2147471092"/>
            <ac:graphicFrameMk id="3" creationId="{4A3E0525-5738-FD97-4000-A9910171485E}"/>
          </ac:graphicFrameMkLst>
        </pc:graphicFrameChg>
        <pc:picChg chg="add mod">
          <ac:chgData name="Rahul Nair" userId="4a64821b-8a29-4cbe-80c1-d9771e59f4e8" providerId="ADAL" clId="{65E281F8-4FDA-48A4-A10D-56DE4DBF130C}" dt="2024-01-02T09:06:36.390" v="1911" actId="2085"/>
          <ac:picMkLst>
            <pc:docMk/>
            <pc:sldMk cId="200564424" sldId="2147471092"/>
            <ac:picMk id="7" creationId="{5AAC051E-BCC7-CD02-B729-7EF516FB622D}"/>
          </ac:picMkLst>
        </pc:picChg>
        <pc:picChg chg="add mod">
          <ac:chgData name="Rahul Nair" userId="4a64821b-8a29-4cbe-80c1-d9771e59f4e8" providerId="ADAL" clId="{65E281F8-4FDA-48A4-A10D-56DE4DBF130C}" dt="2024-01-02T09:06:36.390" v="1911" actId="2085"/>
          <ac:picMkLst>
            <pc:docMk/>
            <pc:sldMk cId="200564424" sldId="2147471092"/>
            <ac:picMk id="8" creationId="{3A569A0D-5EBC-7714-E512-773AF08E9B11}"/>
          </ac:picMkLst>
        </pc:picChg>
        <pc:picChg chg="add mod">
          <ac:chgData name="Rahul Nair" userId="4a64821b-8a29-4cbe-80c1-d9771e59f4e8" providerId="ADAL" clId="{65E281F8-4FDA-48A4-A10D-56DE4DBF130C}" dt="2024-01-02T09:06:36.390" v="1911" actId="2085"/>
          <ac:picMkLst>
            <pc:docMk/>
            <pc:sldMk cId="200564424" sldId="2147471092"/>
            <ac:picMk id="9" creationId="{56FDE95D-F676-9617-53D6-6745051D8604}"/>
          </ac:picMkLst>
        </pc:picChg>
      </pc:sldChg>
      <pc:sldChg chg="addSp delSp modSp add mod modNotesTx">
        <pc:chgData name="Rahul Nair" userId="4a64821b-8a29-4cbe-80c1-d9771e59f4e8" providerId="ADAL" clId="{65E281F8-4FDA-48A4-A10D-56DE4DBF130C}" dt="2024-01-02T09:06:18.622" v="1908" actId="2085"/>
        <pc:sldMkLst>
          <pc:docMk/>
          <pc:sldMk cId="3258573003" sldId="2147471093"/>
        </pc:sldMkLst>
        <pc:spChg chg="mod">
          <ac:chgData name="Rahul Nair" userId="4a64821b-8a29-4cbe-80c1-d9771e59f4e8" providerId="ADAL" clId="{65E281F8-4FDA-48A4-A10D-56DE4DBF130C}" dt="2024-01-02T09:06:18.622" v="1908" actId="2085"/>
          <ac:spMkLst>
            <pc:docMk/>
            <pc:sldMk cId="3258573003" sldId="2147471093"/>
            <ac:spMk id="2" creationId="{B49AEAE2-379F-1447-D22B-EC51912CE25C}"/>
          </ac:spMkLst>
        </pc:spChg>
        <pc:spChg chg="add mod">
          <ac:chgData name="Rahul Nair" userId="4a64821b-8a29-4cbe-80c1-d9771e59f4e8" providerId="ADAL" clId="{65E281F8-4FDA-48A4-A10D-56DE4DBF130C}" dt="2024-01-02T09:06:18.622" v="1908" actId="2085"/>
          <ac:spMkLst>
            <pc:docMk/>
            <pc:sldMk cId="3258573003" sldId="2147471093"/>
            <ac:spMk id="3" creationId="{AECF08F9-8C1B-0FA7-3FC9-8AA5FCE940F5}"/>
          </ac:spMkLst>
        </pc:spChg>
        <pc:spChg chg="add mod">
          <ac:chgData name="Rahul Nair" userId="4a64821b-8a29-4cbe-80c1-d9771e59f4e8" providerId="ADAL" clId="{65E281F8-4FDA-48A4-A10D-56DE4DBF130C}" dt="2024-01-02T09:06:18.622" v="1908" actId="2085"/>
          <ac:spMkLst>
            <pc:docMk/>
            <pc:sldMk cId="3258573003" sldId="2147471093"/>
            <ac:spMk id="4" creationId="{FBB1A380-CDF1-3D5F-7781-D294265EB32F}"/>
          </ac:spMkLst>
        </pc:spChg>
        <pc:spChg chg="add mod">
          <ac:chgData name="Rahul Nair" userId="4a64821b-8a29-4cbe-80c1-d9771e59f4e8" providerId="ADAL" clId="{65E281F8-4FDA-48A4-A10D-56DE4DBF130C}" dt="2024-01-02T09:06:18.622" v="1908" actId="2085"/>
          <ac:spMkLst>
            <pc:docMk/>
            <pc:sldMk cId="3258573003" sldId="2147471093"/>
            <ac:spMk id="5" creationId="{8E24D990-4729-E9FA-6B09-B5E00829869E}"/>
          </ac:spMkLst>
        </pc:spChg>
        <pc:spChg chg="add del mod">
          <ac:chgData name="Rahul Nair" userId="4a64821b-8a29-4cbe-80c1-d9771e59f4e8" providerId="ADAL" clId="{65E281F8-4FDA-48A4-A10D-56DE4DBF130C}" dt="2023-12-31T11:20:50.494" v="411" actId="478"/>
          <ac:spMkLst>
            <pc:docMk/>
            <pc:sldMk cId="3258573003" sldId="2147471093"/>
            <ac:spMk id="6" creationId="{B03D0E22-FDF1-5CAD-DEC9-D61E16774AEE}"/>
          </ac:spMkLst>
        </pc:spChg>
        <pc:spChg chg="add del mod">
          <ac:chgData name="Rahul Nair" userId="4a64821b-8a29-4cbe-80c1-d9771e59f4e8" providerId="ADAL" clId="{65E281F8-4FDA-48A4-A10D-56DE4DBF130C}" dt="2023-12-31T11:20:50.494" v="411" actId="478"/>
          <ac:spMkLst>
            <pc:docMk/>
            <pc:sldMk cId="3258573003" sldId="2147471093"/>
            <ac:spMk id="7" creationId="{F5C89A4D-4A38-7586-8D21-2FBB8D49DCEE}"/>
          </ac:spMkLst>
        </pc:spChg>
        <pc:spChg chg="add del mod">
          <ac:chgData name="Rahul Nair" userId="4a64821b-8a29-4cbe-80c1-d9771e59f4e8" providerId="ADAL" clId="{65E281F8-4FDA-48A4-A10D-56DE4DBF130C}" dt="2023-12-31T11:20:50.494" v="411" actId="478"/>
          <ac:spMkLst>
            <pc:docMk/>
            <pc:sldMk cId="3258573003" sldId="2147471093"/>
            <ac:spMk id="8" creationId="{40BFEB8F-5943-E585-2BAB-DA67A1BBF4A4}"/>
          </ac:spMkLst>
        </pc:spChg>
        <pc:spChg chg="add del mod">
          <ac:chgData name="Rahul Nair" userId="4a64821b-8a29-4cbe-80c1-d9771e59f4e8" providerId="ADAL" clId="{65E281F8-4FDA-48A4-A10D-56DE4DBF130C}" dt="2023-12-31T11:20:50.494" v="411" actId="478"/>
          <ac:spMkLst>
            <pc:docMk/>
            <pc:sldMk cId="3258573003" sldId="2147471093"/>
            <ac:spMk id="9" creationId="{5A4C603A-8881-F3A2-B451-1227B87FE2E3}"/>
          </ac:spMkLst>
        </pc:spChg>
        <pc:spChg chg="mod">
          <ac:chgData name="Rahul Nair" userId="4a64821b-8a29-4cbe-80c1-d9771e59f4e8" providerId="ADAL" clId="{65E281F8-4FDA-48A4-A10D-56DE4DBF130C}" dt="2023-12-31T11:18:54.015" v="347" actId="1076"/>
          <ac:spMkLst>
            <pc:docMk/>
            <pc:sldMk cId="3258573003" sldId="2147471093"/>
            <ac:spMk id="11" creationId="{C23CC67E-C849-1D3F-A6F8-EB33489839AE}"/>
          </ac:spMkLst>
        </pc:spChg>
        <pc:spChg chg="mod">
          <ac:chgData name="Rahul Nair" userId="4a64821b-8a29-4cbe-80c1-d9771e59f4e8" providerId="ADAL" clId="{65E281F8-4FDA-48A4-A10D-56DE4DBF130C}" dt="2023-12-31T11:18:54.015" v="347" actId="1076"/>
          <ac:spMkLst>
            <pc:docMk/>
            <pc:sldMk cId="3258573003" sldId="2147471093"/>
            <ac:spMk id="12" creationId="{C6981003-47B4-2D42-C29A-29C9D07B2B85}"/>
          </ac:spMkLst>
        </pc:spChg>
        <pc:spChg chg="mod">
          <ac:chgData name="Rahul Nair" userId="4a64821b-8a29-4cbe-80c1-d9771e59f4e8" providerId="ADAL" clId="{65E281F8-4FDA-48A4-A10D-56DE4DBF130C}" dt="2023-12-31T11:18:54.015" v="347" actId="1076"/>
          <ac:spMkLst>
            <pc:docMk/>
            <pc:sldMk cId="3258573003" sldId="2147471093"/>
            <ac:spMk id="13" creationId="{13ADC9E9-1AA5-323E-FAEC-5AE2FFC561AA}"/>
          </ac:spMkLst>
        </pc:spChg>
        <pc:spChg chg="mod">
          <ac:chgData name="Rahul Nair" userId="4a64821b-8a29-4cbe-80c1-d9771e59f4e8" providerId="ADAL" clId="{65E281F8-4FDA-48A4-A10D-56DE4DBF130C}" dt="2024-01-02T09:06:18.622" v="1908" actId="2085"/>
          <ac:spMkLst>
            <pc:docMk/>
            <pc:sldMk cId="3258573003" sldId="2147471093"/>
            <ac:spMk id="16" creationId="{DF1F40CF-48A1-48B8-1F77-FE29A7B6CE64}"/>
          </ac:spMkLst>
        </pc:spChg>
        <pc:spChg chg="mod">
          <ac:chgData name="Rahul Nair" userId="4a64821b-8a29-4cbe-80c1-d9771e59f4e8" providerId="ADAL" clId="{65E281F8-4FDA-48A4-A10D-56DE4DBF130C}" dt="2024-01-02T09:06:18.622" v="1908" actId="2085"/>
          <ac:spMkLst>
            <pc:docMk/>
            <pc:sldMk cId="3258573003" sldId="2147471093"/>
            <ac:spMk id="17" creationId="{EE5B7A24-E0AE-1F38-2AC8-610F18AFE1D1}"/>
          </ac:spMkLst>
        </pc:spChg>
        <pc:spChg chg="mod">
          <ac:chgData name="Rahul Nair" userId="4a64821b-8a29-4cbe-80c1-d9771e59f4e8" providerId="ADAL" clId="{65E281F8-4FDA-48A4-A10D-56DE4DBF130C}" dt="2024-01-02T09:06:18.622" v="1908" actId="2085"/>
          <ac:spMkLst>
            <pc:docMk/>
            <pc:sldMk cId="3258573003" sldId="2147471093"/>
            <ac:spMk id="18" creationId="{7765DD59-3513-9097-5DCD-B6249C04BE32}"/>
          </ac:spMkLst>
        </pc:spChg>
        <pc:spChg chg="mod">
          <ac:chgData name="Rahul Nair" userId="4a64821b-8a29-4cbe-80c1-d9771e59f4e8" providerId="ADAL" clId="{65E281F8-4FDA-48A4-A10D-56DE4DBF130C}" dt="2024-01-02T09:06:18.622" v="1908" actId="2085"/>
          <ac:spMkLst>
            <pc:docMk/>
            <pc:sldMk cId="3258573003" sldId="2147471093"/>
            <ac:spMk id="20" creationId="{1AA156C4-79FE-4AD5-E41C-E4C5B7B39134}"/>
          </ac:spMkLst>
        </pc:spChg>
        <pc:spChg chg="mod">
          <ac:chgData name="Rahul Nair" userId="4a64821b-8a29-4cbe-80c1-d9771e59f4e8" providerId="ADAL" clId="{65E281F8-4FDA-48A4-A10D-56DE4DBF130C}" dt="2024-01-02T09:06:18.622" v="1908" actId="2085"/>
          <ac:spMkLst>
            <pc:docMk/>
            <pc:sldMk cId="3258573003" sldId="2147471093"/>
            <ac:spMk id="21" creationId="{D76B4118-D43C-9ED4-6C14-60E4CCE53B76}"/>
          </ac:spMkLst>
        </pc:spChg>
        <pc:spChg chg="mod">
          <ac:chgData name="Rahul Nair" userId="4a64821b-8a29-4cbe-80c1-d9771e59f4e8" providerId="ADAL" clId="{65E281F8-4FDA-48A4-A10D-56DE4DBF130C}" dt="2024-01-02T09:06:18.622" v="1908" actId="2085"/>
          <ac:spMkLst>
            <pc:docMk/>
            <pc:sldMk cId="3258573003" sldId="2147471093"/>
            <ac:spMk id="22" creationId="{9BC7A11D-E76A-667B-9558-5A03FC247924}"/>
          </ac:spMkLst>
        </pc:spChg>
        <pc:spChg chg="add del mod">
          <ac:chgData name="Rahul Nair" userId="4a64821b-8a29-4cbe-80c1-d9771e59f4e8" providerId="ADAL" clId="{65E281F8-4FDA-48A4-A10D-56DE4DBF130C}" dt="2023-12-31T11:25:29.546" v="431" actId="478"/>
          <ac:spMkLst>
            <pc:docMk/>
            <pc:sldMk cId="3258573003" sldId="2147471093"/>
            <ac:spMk id="23" creationId="{F3AC1180-C5A1-ACFE-153B-2F176DFA5644}"/>
          </ac:spMkLst>
        </pc:spChg>
        <pc:spChg chg="add mod ord">
          <ac:chgData name="Rahul Nair" userId="4a64821b-8a29-4cbe-80c1-d9771e59f4e8" providerId="ADAL" clId="{65E281F8-4FDA-48A4-A10D-56DE4DBF130C}" dt="2024-01-02T09:06:18.622" v="1908" actId="2085"/>
          <ac:spMkLst>
            <pc:docMk/>
            <pc:sldMk cId="3258573003" sldId="2147471093"/>
            <ac:spMk id="24" creationId="{1041A0BF-129B-4DD9-050D-B2AEA2CBF1E8}"/>
          </ac:spMkLst>
        </pc:spChg>
        <pc:spChg chg="add del mod">
          <ac:chgData name="Rahul Nair" userId="4a64821b-8a29-4cbe-80c1-d9771e59f4e8" providerId="ADAL" clId="{65E281F8-4FDA-48A4-A10D-56DE4DBF130C}" dt="2023-12-31T11:30:05.481" v="451" actId="478"/>
          <ac:spMkLst>
            <pc:docMk/>
            <pc:sldMk cId="3258573003" sldId="2147471093"/>
            <ac:spMk id="25" creationId="{71BE9423-AA8F-962A-9527-5772DDE55061}"/>
          </ac:spMkLst>
        </pc:spChg>
        <pc:spChg chg="add del mod">
          <ac:chgData name="Rahul Nair" userId="4a64821b-8a29-4cbe-80c1-d9771e59f4e8" providerId="ADAL" clId="{65E281F8-4FDA-48A4-A10D-56DE4DBF130C}" dt="2023-12-31T11:30:07.852" v="452" actId="478"/>
          <ac:spMkLst>
            <pc:docMk/>
            <pc:sldMk cId="3258573003" sldId="2147471093"/>
            <ac:spMk id="26" creationId="{1FC499C0-8288-BC72-5AC8-C664E34BE438}"/>
          </ac:spMkLst>
        </pc:spChg>
        <pc:spChg chg="add mod ord">
          <ac:chgData name="Rahul Nair" userId="4a64821b-8a29-4cbe-80c1-d9771e59f4e8" providerId="ADAL" clId="{65E281F8-4FDA-48A4-A10D-56DE4DBF130C}" dt="2024-01-02T09:06:18.622" v="1908" actId="2085"/>
          <ac:spMkLst>
            <pc:docMk/>
            <pc:sldMk cId="3258573003" sldId="2147471093"/>
            <ac:spMk id="27" creationId="{1B3E657B-4B6A-BA3F-9D63-1DF8FAE328EB}"/>
          </ac:spMkLst>
        </pc:spChg>
        <pc:spChg chg="add mod ord">
          <ac:chgData name="Rahul Nair" userId="4a64821b-8a29-4cbe-80c1-d9771e59f4e8" providerId="ADAL" clId="{65E281F8-4FDA-48A4-A10D-56DE4DBF130C}" dt="2024-01-02T09:06:18.622" v="1908" actId="2085"/>
          <ac:spMkLst>
            <pc:docMk/>
            <pc:sldMk cId="3258573003" sldId="2147471093"/>
            <ac:spMk id="28" creationId="{C46897A5-660F-AD62-22E4-04B6EEC1EDEA}"/>
          </ac:spMkLst>
        </pc:spChg>
        <pc:grpChg chg="add del mod">
          <ac:chgData name="Rahul Nair" userId="4a64821b-8a29-4cbe-80c1-d9771e59f4e8" providerId="ADAL" clId="{65E281F8-4FDA-48A4-A10D-56DE4DBF130C}" dt="2023-12-31T11:19:01.347" v="348" actId="478"/>
          <ac:grpSpMkLst>
            <pc:docMk/>
            <pc:sldMk cId="3258573003" sldId="2147471093"/>
            <ac:grpSpMk id="10" creationId="{7703E9CD-3243-D567-B7E9-098F595B75CC}"/>
          </ac:grpSpMkLst>
        </pc:grpChg>
        <pc:grpChg chg="add mod">
          <ac:chgData name="Rahul Nair" userId="4a64821b-8a29-4cbe-80c1-d9771e59f4e8" providerId="ADAL" clId="{65E281F8-4FDA-48A4-A10D-56DE4DBF130C}" dt="2023-12-31T11:36:18.032" v="481" actId="164"/>
          <ac:grpSpMkLst>
            <pc:docMk/>
            <pc:sldMk cId="3258573003" sldId="2147471093"/>
            <ac:grpSpMk id="14" creationId="{41CFCB51-62A7-89B8-1986-C478B542306B}"/>
          </ac:grpSpMkLst>
        </pc:grpChg>
        <pc:grpChg chg="add mod">
          <ac:chgData name="Rahul Nair" userId="4a64821b-8a29-4cbe-80c1-d9771e59f4e8" providerId="ADAL" clId="{65E281F8-4FDA-48A4-A10D-56DE4DBF130C}" dt="2023-12-31T11:36:32.480" v="482" actId="164"/>
          <ac:grpSpMkLst>
            <pc:docMk/>
            <pc:sldMk cId="3258573003" sldId="2147471093"/>
            <ac:grpSpMk id="15" creationId="{15477706-C2E6-67F6-3E9B-1609974F4997}"/>
          </ac:grpSpMkLst>
        </pc:grpChg>
        <pc:grpChg chg="add mod">
          <ac:chgData name="Rahul Nair" userId="4a64821b-8a29-4cbe-80c1-d9771e59f4e8" providerId="ADAL" clId="{65E281F8-4FDA-48A4-A10D-56DE4DBF130C}" dt="2023-12-31T11:36:46.667" v="483" actId="164"/>
          <ac:grpSpMkLst>
            <pc:docMk/>
            <pc:sldMk cId="3258573003" sldId="2147471093"/>
            <ac:grpSpMk id="19" creationId="{1389DB33-34E9-C098-C1DF-8A145ED8127E}"/>
          </ac:grpSpMkLst>
        </pc:grpChg>
        <pc:grpChg chg="add mod">
          <ac:chgData name="Rahul Nair" userId="4a64821b-8a29-4cbe-80c1-d9771e59f4e8" providerId="ADAL" clId="{65E281F8-4FDA-48A4-A10D-56DE4DBF130C}" dt="2023-12-31T11:36:18.032" v="481" actId="164"/>
          <ac:grpSpMkLst>
            <pc:docMk/>
            <pc:sldMk cId="3258573003" sldId="2147471093"/>
            <ac:grpSpMk id="29" creationId="{1879A733-CDDA-4573-A28B-C23B42566022}"/>
          </ac:grpSpMkLst>
        </pc:grpChg>
        <pc:grpChg chg="add mod">
          <ac:chgData name="Rahul Nair" userId="4a64821b-8a29-4cbe-80c1-d9771e59f4e8" providerId="ADAL" clId="{65E281F8-4FDA-48A4-A10D-56DE4DBF130C}" dt="2023-12-31T11:36:32.480" v="482" actId="164"/>
          <ac:grpSpMkLst>
            <pc:docMk/>
            <pc:sldMk cId="3258573003" sldId="2147471093"/>
            <ac:grpSpMk id="30" creationId="{3D60BB15-CDAB-859B-3534-86E1FDA4B1B9}"/>
          </ac:grpSpMkLst>
        </pc:grpChg>
        <pc:grpChg chg="add mod">
          <ac:chgData name="Rahul Nair" userId="4a64821b-8a29-4cbe-80c1-d9771e59f4e8" providerId="ADAL" clId="{65E281F8-4FDA-48A4-A10D-56DE4DBF130C}" dt="2023-12-31T11:36:46.667" v="483" actId="164"/>
          <ac:grpSpMkLst>
            <pc:docMk/>
            <pc:sldMk cId="3258573003" sldId="2147471093"/>
            <ac:grpSpMk id="31" creationId="{B1DD8E93-D51C-CE00-E7E5-D596BA66E3EF}"/>
          </ac:grpSpMkLst>
        </pc:grpChg>
      </pc:sldChg>
      <pc:sldChg chg="addSp delSp modSp add mod modNotesTx">
        <pc:chgData name="Rahul Nair" userId="4a64821b-8a29-4cbe-80c1-d9771e59f4e8" providerId="ADAL" clId="{65E281F8-4FDA-48A4-A10D-56DE4DBF130C}" dt="2024-01-02T09:06:07.964" v="1907" actId="2085"/>
        <pc:sldMkLst>
          <pc:docMk/>
          <pc:sldMk cId="2768148007" sldId="2147471094"/>
        </pc:sldMkLst>
        <pc:spChg chg="mod">
          <ac:chgData name="Rahul Nair" userId="4a64821b-8a29-4cbe-80c1-d9771e59f4e8" providerId="ADAL" clId="{65E281F8-4FDA-48A4-A10D-56DE4DBF130C}" dt="2024-01-02T09:06:07.964" v="1907" actId="2085"/>
          <ac:spMkLst>
            <pc:docMk/>
            <pc:sldMk cId="2768148007" sldId="2147471094"/>
            <ac:spMk id="2" creationId="{B49AEAE2-379F-1447-D22B-EC51912CE25C}"/>
          </ac:spMkLst>
        </pc:spChg>
        <pc:spChg chg="add mod">
          <ac:chgData name="Rahul Nair" userId="4a64821b-8a29-4cbe-80c1-d9771e59f4e8" providerId="ADAL" clId="{65E281F8-4FDA-48A4-A10D-56DE4DBF130C}" dt="2024-01-02T09:06:07.964" v="1907" actId="2085"/>
          <ac:spMkLst>
            <pc:docMk/>
            <pc:sldMk cId="2768148007" sldId="2147471094"/>
            <ac:spMk id="7" creationId="{05CEB60D-0B28-164E-8469-86B01FC242F3}"/>
          </ac:spMkLst>
        </pc:spChg>
        <pc:spChg chg="add mod">
          <ac:chgData name="Rahul Nair" userId="4a64821b-8a29-4cbe-80c1-d9771e59f4e8" providerId="ADAL" clId="{65E281F8-4FDA-48A4-A10D-56DE4DBF130C}" dt="2024-01-02T09:06:07.964" v="1907" actId="2085"/>
          <ac:spMkLst>
            <pc:docMk/>
            <pc:sldMk cId="2768148007" sldId="2147471094"/>
            <ac:spMk id="8" creationId="{AA389B48-8579-AFE9-6790-101DC1B1F1D6}"/>
          </ac:spMkLst>
        </pc:spChg>
        <pc:spChg chg="mod">
          <ac:chgData name="Rahul Nair" userId="4a64821b-8a29-4cbe-80c1-d9771e59f4e8" providerId="ADAL" clId="{65E281F8-4FDA-48A4-A10D-56DE4DBF130C}" dt="2023-12-31T11:50:42.856" v="526"/>
          <ac:spMkLst>
            <pc:docMk/>
            <pc:sldMk cId="2768148007" sldId="2147471094"/>
            <ac:spMk id="11" creationId="{D7475796-BB53-DE39-8E94-301474250939}"/>
          </ac:spMkLst>
        </pc:spChg>
        <pc:spChg chg="mod">
          <ac:chgData name="Rahul Nair" userId="4a64821b-8a29-4cbe-80c1-d9771e59f4e8" providerId="ADAL" clId="{65E281F8-4FDA-48A4-A10D-56DE4DBF130C}" dt="2023-12-31T11:50:42.856" v="526"/>
          <ac:spMkLst>
            <pc:docMk/>
            <pc:sldMk cId="2768148007" sldId="2147471094"/>
            <ac:spMk id="12" creationId="{9997FA27-55DD-5F29-3ED6-8D51A85CE75D}"/>
          </ac:spMkLst>
        </pc:spChg>
        <pc:spChg chg="mod">
          <ac:chgData name="Rahul Nair" userId="4a64821b-8a29-4cbe-80c1-d9771e59f4e8" providerId="ADAL" clId="{65E281F8-4FDA-48A4-A10D-56DE4DBF130C}" dt="2024-01-02T09:06:07.964" v="1907" actId="2085"/>
          <ac:spMkLst>
            <pc:docMk/>
            <pc:sldMk cId="2768148007" sldId="2147471094"/>
            <ac:spMk id="14" creationId="{5F1779F0-9FC8-9551-7DE9-528F034E7A43}"/>
          </ac:spMkLst>
        </pc:spChg>
        <pc:spChg chg="mod">
          <ac:chgData name="Rahul Nair" userId="4a64821b-8a29-4cbe-80c1-d9771e59f4e8" providerId="ADAL" clId="{65E281F8-4FDA-48A4-A10D-56DE4DBF130C}" dt="2024-01-02T09:06:07.964" v="1907" actId="2085"/>
          <ac:spMkLst>
            <pc:docMk/>
            <pc:sldMk cId="2768148007" sldId="2147471094"/>
            <ac:spMk id="15" creationId="{8180DE71-C926-22ED-A600-2EC7067A2BBA}"/>
          </ac:spMkLst>
        </pc:spChg>
        <pc:spChg chg="mod">
          <ac:chgData name="Rahul Nair" userId="4a64821b-8a29-4cbe-80c1-d9771e59f4e8" providerId="ADAL" clId="{65E281F8-4FDA-48A4-A10D-56DE4DBF130C}" dt="2024-01-02T09:06:07.964" v="1907" actId="2085"/>
          <ac:spMkLst>
            <pc:docMk/>
            <pc:sldMk cId="2768148007" sldId="2147471094"/>
            <ac:spMk id="17" creationId="{DFF4510B-E378-C4AE-4098-DD05AA6AA552}"/>
          </ac:spMkLst>
        </pc:spChg>
        <pc:spChg chg="mod">
          <ac:chgData name="Rahul Nair" userId="4a64821b-8a29-4cbe-80c1-d9771e59f4e8" providerId="ADAL" clId="{65E281F8-4FDA-48A4-A10D-56DE4DBF130C}" dt="2024-01-02T09:06:07.964" v="1907" actId="2085"/>
          <ac:spMkLst>
            <pc:docMk/>
            <pc:sldMk cId="2768148007" sldId="2147471094"/>
            <ac:spMk id="18" creationId="{79EC4928-8689-6B05-988C-9319F6256E6F}"/>
          </ac:spMkLst>
        </pc:spChg>
        <pc:grpChg chg="add mod">
          <ac:chgData name="Rahul Nair" userId="4a64821b-8a29-4cbe-80c1-d9771e59f4e8" providerId="ADAL" clId="{65E281F8-4FDA-48A4-A10D-56DE4DBF130C}" dt="2023-12-31T11:51:15.747" v="531" actId="1076"/>
          <ac:grpSpMkLst>
            <pc:docMk/>
            <pc:sldMk cId="2768148007" sldId="2147471094"/>
            <ac:grpSpMk id="9" creationId="{A97620DE-47CC-22D0-6E28-06BBDC4A6E96}"/>
          </ac:grpSpMkLst>
        </pc:grpChg>
        <pc:grpChg chg="add del mod">
          <ac:chgData name="Rahul Nair" userId="4a64821b-8a29-4cbe-80c1-d9771e59f4e8" providerId="ADAL" clId="{65E281F8-4FDA-48A4-A10D-56DE4DBF130C}" dt="2023-12-31T11:50:57.588" v="528" actId="478"/>
          <ac:grpSpMkLst>
            <pc:docMk/>
            <pc:sldMk cId="2768148007" sldId="2147471094"/>
            <ac:grpSpMk id="10" creationId="{422657BC-C503-8C36-9A73-7BB08FCE2368}"/>
          </ac:grpSpMkLst>
        </pc:grpChg>
        <pc:grpChg chg="add mod">
          <ac:chgData name="Rahul Nair" userId="4a64821b-8a29-4cbe-80c1-d9771e59f4e8" providerId="ADAL" clId="{65E281F8-4FDA-48A4-A10D-56DE4DBF130C}" dt="2023-12-31T11:51:44.024" v="536" actId="1076"/>
          <ac:grpSpMkLst>
            <pc:docMk/>
            <pc:sldMk cId="2768148007" sldId="2147471094"/>
            <ac:grpSpMk id="13" creationId="{98D41B5C-F3E8-F21C-8156-3D1FD029E0FD}"/>
          </ac:grpSpMkLst>
        </pc:grpChg>
        <pc:grpChg chg="add mod">
          <ac:chgData name="Rahul Nair" userId="4a64821b-8a29-4cbe-80c1-d9771e59f4e8" providerId="ADAL" clId="{65E281F8-4FDA-48A4-A10D-56DE4DBF130C}" dt="2023-12-31T12:41:59.331" v="743" actId="688"/>
          <ac:grpSpMkLst>
            <pc:docMk/>
            <pc:sldMk cId="2768148007" sldId="2147471094"/>
            <ac:grpSpMk id="16" creationId="{E25E8014-1822-A60C-D77E-2545CFD20982}"/>
          </ac:grpSpMkLst>
        </pc:grpChg>
        <pc:picChg chg="add del mod">
          <ac:chgData name="Rahul Nair" userId="4a64821b-8a29-4cbe-80c1-d9771e59f4e8" providerId="ADAL" clId="{65E281F8-4FDA-48A4-A10D-56DE4DBF130C}" dt="2023-12-31T11:45:56.298" v="510" actId="478"/>
          <ac:picMkLst>
            <pc:docMk/>
            <pc:sldMk cId="2768148007" sldId="2147471094"/>
            <ac:picMk id="4" creationId="{58DA902D-1FBF-5F1B-E751-73C6B7991BDB}"/>
          </ac:picMkLst>
        </pc:picChg>
        <pc:picChg chg="add del mod">
          <ac:chgData name="Rahul Nair" userId="4a64821b-8a29-4cbe-80c1-d9771e59f4e8" providerId="ADAL" clId="{65E281F8-4FDA-48A4-A10D-56DE4DBF130C}" dt="2023-12-31T11:45:45.912" v="508" actId="478"/>
          <ac:picMkLst>
            <pc:docMk/>
            <pc:sldMk cId="2768148007" sldId="2147471094"/>
            <ac:picMk id="5" creationId="{BB1F778B-4497-3451-A27C-36E2A5F99230}"/>
          </ac:picMkLst>
        </pc:picChg>
        <pc:picChg chg="add del mod">
          <ac:chgData name="Rahul Nair" userId="4a64821b-8a29-4cbe-80c1-d9771e59f4e8" providerId="ADAL" clId="{65E281F8-4FDA-48A4-A10D-56DE4DBF130C}" dt="2023-12-31T11:45:48.264" v="509" actId="478"/>
          <ac:picMkLst>
            <pc:docMk/>
            <pc:sldMk cId="2768148007" sldId="2147471094"/>
            <ac:picMk id="6" creationId="{7695FFB6-BAC9-EC6A-34D3-A3AA2E5EA0AA}"/>
          </ac:picMkLst>
        </pc:picChg>
      </pc:sldChg>
      <pc:sldChg chg="addSp delSp modSp add mod modNotesTx">
        <pc:chgData name="Rahul Nair" userId="4a64821b-8a29-4cbe-80c1-d9771e59f4e8" providerId="ADAL" clId="{65E281F8-4FDA-48A4-A10D-56DE4DBF130C}" dt="2024-01-02T09:05:56.457" v="1906" actId="207"/>
        <pc:sldMkLst>
          <pc:docMk/>
          <pc:sldMk cId="1474548514" sldId="2147471095"/>
        </pc:sldMkLst>
        <pc:spChg chg="mod">
          <ac:chgData name="Rahul Nair" userId="4a64821b-8a29-4cbe-80c1-d9771e59f4e8" providerId="ADAL" clId="{65E281F8-4FDA-48A4-A10D-56DE4DBF130C}" dt="2024-01-02T09:04:37.656" v="1901" actId="2085"/>
          <ac:spMkLst>
            <pc:docMk/>
            <pc:sldMk cId="1474548514" sldId="2147471095"/>
            <ac:spMk id="2" creationId="{B49AEAE2-379F-1447-D22B-EC51912CE25C}"/>
          </ac:spMkLst>
        </pc:spChg>
        <pc:spChg chg="add mod">
          <ac:chgData name="Rahul Nair" userId="4a64821b-8a29-4cbe-80c1-d9771e59f4e8" providerId="ADAL" clId="{65E281F8-4FDA-48A4-A10D-56DE4DBF130C}" dt="2024-01-02T09:04:37.656" v="1901" actId="2085"/>
          <ac:spMkLst>
            <pc:docMk/>
            <pc:sldMk cId="1474548514" sldId="2147471095"/>
            <ac:spMk id="5" creationId="{B6461554-C6DD-55A7-8141-67B4F356DA98}"/>
          </ac:spMkLst>
        </pc:spChg>
        <pc:spChg chg="add del mod">
          <ac:chgData name="Rahul Nair" userId="4a64821b-8a29-4cbe-80c1-d9771e59f4e8" providerId="ADAL" clId="{65E281F8-4FDA-48A4-A10D-56DE4DBF130C}" dt="2023-12-31T12:12:19.304" v="584" actId="478"/>
          <ac:spMkLst>
            <pc:docMk/>
            <pc:sldMk cId="1474548514" sldId="2147471095"/>
            <ac:spMk id="6" creationId="{4C560798-A3C4-6B15-A0CD-699CCB7AA7BF}"/>
          </ac:spMkLst>
        </pc:spChg>
        <pc:spChg chg="add del mod">
          <ac:chgData name="Rahul Nair" userId="4a64821b-8a29-4cbe-80c1-d9771e59f4e8" providerId="ADAL" clId="{65E281F8-4FDA-48A4-A10D-56DE4DBF130C}" dt="2023-12-31T12:12:17.123" v="583" actId="478"/>
          <ac:spMkLst>
            <pc:docMk/>
            <pc:sldMk cId="1474548514" sldId="2147471095"/>
            <ac:spMk id="7" creationId="{BBA745ED-2078-967D-FF85-F76CF9897334}"/>
          </ac:spMkLst>
        </pc:spChg>
        <pc:spChg chg="add mod">
          <ac:chgData name="Rahul Nair" userId="4a64821b-8a29-4cbe-80c1-d9771e59f4e8" providerId="ADAL" clId="{65E281F8-4FDA-48A4-A10D-56DE4DBF130C}" dt="2024-01-02T09:04:37.656" v="1901" actId="2085"/>
          <ac:spMkLst>
            <pc:docMk/>
            <pc:sldMk cId="1474548514" sldId="2147471095"/>
            <ac:spMk id="8" creationId="{D62EF3A7-0A47-4A61-6B00-AF82A7060794}"/>
          </ac:spMkLst>
        </pc:spChg>
        <pc:spChg chg="add mod">
          <ac:chgData name="Rahul Nair" userId="4a64821b-8a29-4cbe-80c1-d9771e59f4e8" providerId="ADAL" clId="{65E281F8-4FDA-48A4-A10D-56DE4DBF130C}" dt="2024-01-02T09:04:37.656" v="1901" actId="2085"/>
          <ac:spMkLst>
            <pc:docMk/>
            <pc:sldMk cId="1474548514" sldId="2147471095"/>
            <ac:spMk id="9" creationId="{7D8E052E-740F-282A-A76D-A5335A3294E2}"/>
          </ac:spMkLst>
        </pc:spChg>
        <pc:spChg chg="add mod ord">
          <ac:chgData name="Rahul Nair" userId="4a64821b-8a29-4cbe-80c1-d9771e59f4e8" providerId="ADAL" clId="{65E281F8-4FDA-48A4-A10D-56DE4DBF130C}" dt="2024-01-02T09:04:37.656" v="1901" actId="2085"/>
          <ac:spMkLst>
            <pc:docMk/>
            <pc:sldMk cId="1474548514" sldId="2147471095"/>
            <ac:spMk id="10" creationId="{2075BB6A-1704-6A0D-F9D7-60768D831C36}"/>
          </ac:spMkLst>
        </pc:spChg>
        <pc:spChg chg="mod">
          <ac:chgData name="Rahul Nair" userId="4a64821b-8a29-4cbe-80c1-d9771e59f4e8" providerId="ADAL" clId="{65E281F8-4FDA-48A4-A10D-56DE4DBF130C}" dt="2023-12-31T12:14:34.352" v="596"/>
          <ac:spMkLst>
            <pc:docMk/>
            <pc:sldMk cId="1474548514" sldId="2147471095"/>
            <ac:spMk id="13" creationId="{901EF183-3A2A-C920-4277-FC98D8AE34FF}"/>
          </ac:spMkLst>
        </pc:spChg>
        <pc:spChg chg="mod">
          <ac:chgData name="Rahul Nair" userId="4a64821b-8a29-4cbe-80c1-d9771e59f4e8" providerId="ADAL" clId="{65E281F8-4FDA-48A4-A10D-56DE4DBF130C}" dt="2023-12-31T12:14:34.352" v="596"/>
          <ac:spMkLst>
            <pc:docMk/>
            <pc:sldMk cId="1474548514" sldId="2147471095"/>
            <ac:spMk id="14" creationId="{A6DE9959-9116-DBEE-77A8-54B256FDDB2C}"/>
          </ac:spMkLst>
        </pc:spChg>
        <pc:spChg chg="mod">
          <ac:chgData name="Rahul Nair" userId="4a64821b-8a29-4cbe-80c1-d9771e59f4e8" providerId="ADAL" clId="{65E281F8-4FDA-48A4-A10D-56DE4DBF130C}" dt="2023-12-31T12:14:34.352" v="596"/>
          <ac:spMkLst>
            <pc:docMk/>
            <pc:sldMk cId="1474548514" sldId="2147471095"/>
            <ac:spMk id="15" creationId="{4ACC17C4-82C3-4118-24F4-DCD001A26228}"/>
          </ac:spMkLst>
        </pc:spChg>
        <pc:spChg chg="mod">
          <ac:chgData name="Rahul Nair" userId="4a64821b-8a29-4cbe-80c1-d9771e59f4e8" providerId="ADAL" clId="{65E281F8-4FDA-48A4-A10D-56DE4DBF130C}" dt="2023-12-31T12:14:34.352" v="596"/>
          <ac:spMkLst>
            <pc:docMk/>
            <pc:sldMk cId="1474548514" sldId="2147471095"/>
            <ac:spMk id="16" creationId="{F4D2AE15-3D19-5387-ED62-77A1EA09E838}"/>
          </ac:spMkLst>
        </pc:spChg>
        <pc:spChg chg="mod">
          <ac:chgData name="Rahul Nair" userId="4a64821b-8a29-4cbe-80c1-d9771e59f4e8" providerId="ADAL" clId="{65E281F8-4FDA-48A4-A10D-56DE4DBF130C}" dt="2023-12-31T12:14:48.329" v="598"/>
          <ac:spMkLst>
            <pc:docMk/>
            <pc:sldMk cId="1474548514" sldId="2147471095"/>
            <ac:spMk id="18" creationId="{B3825E33-97E8-B478-D49B-5900BE2F7BF8}"/>
          </ac:spMkLst>
        </pc:spChg>
        <pc:spChg chg="mod">
          <ac:chgData name="Rahul Nair" userId="4a64821b-8a29-4cbe-80c1-d9771e59f4e8" providerId="ADAL" clId="{65E281F8-4FDA-48A4-A10D-56DE4DBF130C}" dt="2023-12-31T12:14:48.329" v="598"/>
          <ac:spMkLst>
            <pc:docMk/>
            <pc:sldMk cId="1474548514" sldId="2147471095"/>
            <ac:spMk id="19" creationId="{214AA27E-4762-2A34-6F38-3575D426DCDF}"/>
          </ac:spMkLst>
        </pc:spChg>
        <pc:spChg chg="mod">
          <ac:chgData name="Rahul Nair" userId="4a64821b-8a29-4cbe-80c1-d9771e59f4e8" providerId="ADAL" clId="{65E281F8-4FDA-48A4-A10D-56DE4DBF130C}" dt="2023-12-31T12:14:48.329" v="598"/>
          <ac:spMkLst>
            <pc:docMk/>
            <pc:sldMk cId="1474548514" sldId="2147471095"/>
            <ac:spMk id="20" creationId="{103C1DBF-FEEE-9F59-FDC1-B685E443AD77}"/>
          </ac:spMkLst>
        </pc:spChg>
        <pc:spChg chg="mod">
          <ac:chgData name="Rahul Nair" userId="4a64821b-8a29-4cbe-80c1-d9771e59f4e8" providerId="ADAL" clId="{65E281F8-4FDA-48A4-A10D-56DE4DBF130C}" dt="2023-12-31T12:14:48.329" v="598"/>
          <ac:spMkLst>
            <pc:docMk/>
            <pc:sldMk cId="1474548514" sldId="2147471095"/>
            <ac:spMk id="21" creationId="{E52B24B7-B294-5B6A-9FA9-9277616734F7}"/>
          </ac:spMkLst>
        </pc:spChg>
        <pc:spChg chg="mod">
          <ac:chgData name="Rahul Nair" userId="4a64821b-8a29-4cbe-80c1-d9771e59f4e8" providerId="ADAL" clId="{65E281F8-4FDA-48A4-A10D-56DE4DBF130C}" dt="2024-01-02T09:04:37.656" v="1901" actId="2085"/>
          <ac:spMkLst>
            <pc:docMk/>
            <pc:sldMk cId="1474548514" sldId="2147471095"/>
            <ac:spMk id="23" creationId="{E80C5165-EE0C-8EB6-70D7-21DE61DCA227}"/>
          </ac:spMkLst>
        </pc:spChg>
        <pc:spChg chg="mod">
          <ac:chgData name="Rahul Nair" userId="4a64821b-8a29-4cbe-80c1-d9771e59f4e8" providerId="ADAL" clId="{65E281F8-4FDA-48A4-A10D-56DE4DBF130C}" dt="2024-01-02T09:04:37.656" v="1901" actId="2085"/>
          <ac:spMkLst>
            <pc:docMk/>
            <pc:sldMk cId="1474548514" sldId="2147471095"/>
            <ac:spMk id="24" creationId="{F9B7F776-50A5-A81B-D7F5-F9E37DC01959}"/>
          </ac:spMkLst>
        </pc:spChg>
        <pc:spChg chg="mod">
          <ac:chgData name="Rahul Nair" userId="4a64821b-8a29-4cbe-80c1-d9771e59f4e8" providerId="ADAL" clId="{65E281F8-4FDA-48A4-A10D-56DE4DBF130C}" dt="2024-01-02T09:04:37.656" v="1901" actId="2085"/>
          <ac:spMkLst>
            <pc:docMk/>
            <pc:sldMk cId="1474548514" sldId="2147471095"/>
            <ac:spMk id="25" creationId="{ADFFAD07-0E1A-790D-1A48-C0CF825F3CBC}"/>
          </ac:spMkLst>
        </pc:spChg>
        <pc:spChg chg="mod">
          <ac:chgData name="Rahul Nair" userId="4a64821b-8a29-4cbe-80c1-d9771e59f4e8" providerId="ADAL" clId="{65E281F8-4FDA-48A4-A10D-56DE4DBF130C}" dt="2024-01-02T09:04:37.656" v="1901" actId="2085"/>
          <ac:spMkLst>
            <pc:docMk/>
            <pc:sldMk cId="1474548514" sldId="2147471095"/>
            <ac:spMk id="26" creationId="{1640065E-C9FE-DD0D-0AB2-CF3FBC147446}"/>
          </ac:spMkLst>
        </pc:spChg>
        <pc:spChg chg="mod">
          <ac:chgData name="Rahul Nair" userId="4a64821b-8a29-4cbe-80c1-d9771e59f4e8" providerId="ADAL" clId="{65E281F8-4FDA-48A4-A10D-56DE4DBF130C}" dt="2024-01-02T09:04:37.656" v="1901" actId="2085"/>
          <ac:spMkLst>
            <pc:docMk/>
            <pc:sldMk cId="1474548514" sldId="2147471095"/>
            <ac:spMk id="28" creationId="{640A0E0C-90C4-1699-F917-0DA89577118E}"/>
          </ac:spMkLst>
        </pc:spChg>
        <pc:spChg chg="mod">
          <ac:chgData name="Rahul Nair" userId="4a64821b-8a29-4cbe-80c1-d9771e59f4e8" providerId="ADAL" clId="{65E281F8-4FDA-48A4-A10D-56DE4DBF130C}" dt="2024-01-02T09:04:37.656" v="1901" actId="2085"/>
          <ac:spMkLst>
            <pc:docMk/>
            <pc:sldMk cId="1474548514" sldId="2147471095"/>
            <ac:spMk id="29" creationId="{07D1884F-FEB3-740F-B192-86A49E432E6D}"/>
          </ac:spMkLst>
        </pc:spChg>
        <pc:spChg chg="mod">
          <ac:chgData name="Rahul Nair" userId="4a64821b-8a29-4cbe-80c1-d9771e59f4e8" providerId="ADAL" clId="{65E281F8-4FDA-48A4-A10D-56DE4DBF130C}" dt="2024-01-02T09:04:37.656" v="1901" actId="2085"/>
          <ac:spMkLst>
            <pc:docMk/>
            <pc:sldMk cId="1474548514" sldId="2147471095"/>
            <ac:spMk id="30" creationId="{71341358-BEB8-C04B-E16E-6CF81C90CCE8}"/>
          </ac:spMkLst>
        </pc:spChg>
        <pc:spChg chg="mod">
          <ac:chgData name="Rahul Nair" userId="4a64821b-8a29-4cbe-80c1-d9771e59f4e8" providerId="ADAL" clId="{65E281F8-4FDA-48A4-A10D-56DE4DBF130C}" dt="2024-01-02T09:04:37.656" v="1901" actId="2085"/>
          <ac:spMkLst>
            <pc:docMk/>
            <pc:sldMk cId="1474548514" sldId="2147471095"/>
            <ac:spMk id="31" creationId="{00340F9B-A59E-341F-7368-2E4525BDC57B}"/>
          </ac:spMkLst>
        </pc:spChg>
        <pc:grpChg chg="add mod">
          <ac:chgData name="Rahul Nair" userId="4a64821b-8a29-4cbe-80c1-d9771e59f4e8" providerId="ADAL" clId="{65E281F8-4FDA-48A4-A10D-56DE4DBF130C}" dt="2023-12-31T12:53:46.623" v="836" actId="164"/>
          <ac:grpSpMkLst>
            <pc:docMk/>
            <pc:sldMk cId="1474548514" sldId="2147471095"/>
            <ac:grpSpMk id="11" creationId="{2834D67A-EB5D-95B1-9F17-8B0F132FCA4E}"/>
          </ac:grpSpMkLst>
        </pc:grpChg>
        <pc:grpChg chg="add del mod">
          <ac:chgData name="Rahul Nair" userId="4a64821b-8a29-4cbe-80c1-d9771e59f4e8" providerId="ADAL" clId="{65E281F8-4FDA-48A4-A10D-56DE4DBF130C}" dt="2023-12-31T12:15:05.392" v="601" actId="478"/>
          <ac:grpSpMkLst>
            <pc:docMk/>
            <pc:sldMk cId="1474548514" sldId="2147471095"/>
            <ac:grpSpMk id="12" creationId="{39061177-2F82-09D7-231C-C6EAD2136B36}"/>
          </ac:grpSpMkLst>
        </pc:grpChg>
        <pc:grpChg chg="add del mod">
          <ac:chgData name="Rahul Nair" userId="4a64821b-8a29-4cbe-80c1-d9771e59f4e8" providerId="ADAL" clId="{65E281F8-4FDA-48A4-A10D-56DE4DBF130C}" dt="2023-12-31T12:15:03.226" v="600" actId="478"/>
          <ac:grpSpMkLst>
            <pc:docMk/>
            <pc:sldMk cId="1474548514" sldId="2147471095"/>
            <ac:grpSpMk id="17" creationId="{90614CEB-C80C-9657-0452-D4556CB4D855}"/>
          </ac:grpSpMkLst>
        </pc:grpChg>
        <pc:grpChg chg="add mod">
          <ac:chgData name="Rahul Nair" userId="4a64821b-8a29-4cbe-80c1-d9771e59f4e8" providerId="ADAL" clId="{65E281F8-4FDA-48A4-A10D-56DE4DBF130C}" dt="2023-12-31T12:54:05.557" v="838" actId="164"/>
          <ac:grpSpMkLst>
            <pc:docMk/>
            <pc:sldMk cId="1474548514" sldId="2147471095"/>
            <ac:grpSpMk id="22" creationId="{72A1A934-EADC-CAFD-EE4F-31225630A212}"/>
          </ac:grpSpMkLst>
        </pc:grpChg>
        <pc:grpChg chg="add mod">
          <ac:chgData name="Rahul Nair" userId="4a64821b-8a29-4cbe-80c1-d9771e59f4e8" providerId="ADAL" clId="{65E281F8-4FDA-48A4-A10D-56DE4DBF130C}" dt="2023-12-31T12:54:47.574" v="846" actId="164"/>
          <ac:grpSpMkLst>
            <pc:docMk/>
            <pc:sldMk cId="1474548514" sldId="2147471095"/>
            <ac:grpSpMk id="27" creationId="{31630F63-D9C5-26CB-DE8F-DAFBC74B6218}"/>
          </ac:grpSpMkLst>
        </pc:grpChg>
        <pc:grpChg chg="add mod">
          <ac:chgData name="Rahul Nair" userId="4a64821b-8a29-4cbe-80c1-d9771e59f4e8" providerId="ADAL" clId="{65E281F8-4FDA-48A4-A10D-56DE4DBF130C}" dt="2023-12-31T12:55:04.969" v="847" actId="1076"/>
          <ac:grpSpMkLst>
            <pc:docMk/>
            <pc:sldMk cId="1474548514" sldId="2147471095"/>
            <ac:grpSpMk id="36" creationId="{1C6FBD26-7958-9C87-D9B9-414BCAC2B071}"/>
          </ac:grpSpMkLst>
        </pc:grpChg>
        <pc:grpChg chg="add mod">
          <ac:chgData name="Rahul Nair" userId="4a64821b-8a29-4cbe-80c1-d9771e59f4e8" providerId="ADAL" clId="{65E281F8-4FDA-48A4-A10D-56DE4DBF130C}" dt="2023-12-31T12:54:05.557" v="838" actId="164"/>
          <ac:grpSpMkLst>
            <pc:docMk/>
            <pc:sldMk cId="1474548514" sldId="2147471095"/>
            <ac:grpSpMk id="37" creationId="{BF0E36E5-A297-BE4A-8B60-C917FF10FBDD}"/>
          </ac:grpSpMkLst>
        </pc:grpChg>
        <pc:grpChg chg="add mod">
          <ac:chgData name="Rahul Nair" userId="4a64821b-8a29-4cbe-80c1-d9771e59f4e8" providerId="ADAL" clId="{65E281F8-4FDA-48A4-A10D-56DE4DBF130C}" dt="2023-12-31T12:55:04.969" v="847" actId="1076"/>
          <ac:grpSpMkLst>
            <pc:docMk/>
            <pc:sldMk cId="1474548514" sldId="2147471095"/>
            <ac:grpSpMk id="39" creationId="{E6D79B63-9F79-079C-9B3F-95CD8D6ED013}"/>
          </ac:grpSpMkLst>
        </pc:grpChg>
        <pc:picChg chg="add del mod">
          <ac:chgData name="Rahul Nair" userId="4a64821b-8a29-4cbe-80c1-d9771e59f4e8" providerId="ADAL" clId="{65E281F8-4FDA-48A4-A10D-56DE4DBF130C}" dt="2023-12-31T12:07:24.763" v="576" actId="478"/>
          <ac:picMkLst>
            <pc:docMk/>
            <pc:sldMk cId="1474548514" sldId="2147471095"/>
            <ac:picMk id="4" creationId="{FCB32301-0A85-6862-D46C-4A80486CBCF0}"/>
          </ac:picMkLst>
        </pc:picChg>
        <pc:picChg chg="add mod">
          <ac:chgData name="Rahul Nair" userId="4a64821b-8a29-4cbe-80c1-d9771e59f4e8" providerId="ADAL" clId="{65E281F8-4FDA-48A4-A10D-56DE4DBF130C}" dt="2024-01-02T09:05:56.457" v="1906" actId="207"/>
          <ac:picMkLst>
            <pc:docMk/>
            <pc:sldMk cId="1474548514" sldId="2147471095"/>
            <ac:picMk id="33" creationId="{7F94E6DF-5729-EC09-C3AE-DE5A140D06DA}"/>
          </ac:picMkLst>
        </pc:picChg>
        <pc:picChg chg="add del mod">
          <ac:chgData name="Rahul Nair" userId="4a64821b-8a29-4cbe-80c1-d9771e59f4e8" providerId="ADAL" clId="{65E281F8-4FDA-48A4-A10D-56DE4DBF130C}" dt="2023-12-31T12:52:09.019" v="817" actId="478"/>
          <ac:picMkLst>
            <pc:docMk/>
            <pc:sldMk cId="1474548514" sldId="2147471095"/>
            <ac:picMk id="34" creationId="{A538DAFC-ED38-1CCC-E356-4C415A31DE87}"/>
          </ac:picMkLst>
        </pc:picChg>
        <pc:picChg chg="add mod">
          <ac:chgData name="Rahul Nair" userId="4a64821b-8a29-4cbe-80c1-d9771e59f4e8" providerId="ADAL" clId="{65E281F8-4FDA-48A4-A10D-56DE4DBF130C}" dt="2024-01-02T09:05:46.589" v="1905" actId="207"/>
          <ac:picMkLst>
            <pc:docMk/>
            <pc:sldMk cId="1474548514" sldId="2147471095"/>
            <ac:picMk id="35" creationId="{AADF48F6-920E-AA58-518C-CEDE1C717F20}"/>
          </ac:picMkLst>
        </pc:picChg>
        <pc:picChg chg="add mod">
          <ac:chgData name="Rahul Nair" userId="4a64821b-8a29-4cbe-80c1-d9771e59f4e8" providerId="ADAL" clId="{65E281F8-4FDA-48A4-A10D-56DE4DBF130C}" dt="2024-01-02T09:05:24.160" v="1903" actId="207"/>
          <ac:picMkLst>
            <pc:docMk/>
            <pc:sldMk cId="1474548514" sldId="2147471095"/>
            <ac:picMk id="38" creationId="{A1532404-727D-6EEA-DF5F-0BDEAB349191}"/>
          </ac:picMkLst>
        </pc:picChg>
      </pc:sldChg>
      <pc:sldChg chg="addSp delSp modSp add mod modNotesTx">
        <pc:chgData name="Rahul Nair" userId="4a64821b-8a29-4cbe-80c1-d9771e59f4e8" providerId="ADAL" clId="{65E281F8-4FDA-48A4-A10D-56DE4DBF130C}" dt="2024-01-02T09:04:22.299" v="1900" actId="1076"/>
        <pc:sldMkLst>
          <pc:docMk/>
          <pc:sldMk cId="1698234048" sldId="2147471096"/>
        </pc:sldMkLst>
        <pc:spChg chg="mod">
          <ac:chgData name="Rahul Nair" userId="4a64821b-8a29-4cbe-80c1-d9771e59f4e8" providerId="ADAL" clId="{65E281F8-4FDA-48A4-A10D-56DE4DBF130C}" dt="2024-01-02T09:04:22.299" v="1900" actId="1076"/>
          <ac:spMkLst>
            <pc:docMk/>
            <pc:sldMk cId="1698234048" sldId="2147471096"/>
            <ac:spMk id="2" creationId="{B49AEAE2-379F-1447-D22B-EC51912CE25C}"/>
          </ac:spMkLst>
        </pc:spChg>
        <pc:spChg chg="mod">
          <ac:chgData name="Rahul Nair" userId="4a64821b-8a29-4cbe-80c1-d9771e59f4e8" providerId="ADAL" clId="{65E281F8-4FDA-48A4-A10D-56DE4DBF130C}" dt="2023-12-31T12:57:02.342" v="869" actId="14100"/>
          <ac:spMkLst>
            <pc:docMk/>
            <pc:sldMk cId="1698234048" sldId="2147471096"/>
            <ac:spMk id="4" creationId="{C1D27E59-1DF9-3819-B216-426AB96ABC05}"/>
          </ac:spMkLst>
        </pc:spChg>
        <pc:spChg chg="mod">
          <ac:chgData name="Rahul Nair" userId="4a64821b-8a29-4cbe-80c1-d9771e59f4e8" providerId="ADAL" clId="{65E281F8-4FDA-48A4-A10D-56DE4DBF130C}" dt="2023-12-31T12:57:02.342" v="869" actId="14100"/>
          <ac:spMkLst>
            <pc:docMk/>
            <pc:sldMk cId="1698234048" sldId="2147471096"/>
            <ac:spMk id="6" creationId="{B9A313EA-6D71-1A0F-25BB-33368DCBF39E}"/>
          </ac:spMkLst>
        </pc:spChg>
        <pc:spChg chg="mod">
          <ac:chgData name="Rahul Nair" userId="4a64821b-8a29-4cbe-80c1-d9771e59f4e8" providerId="ADAL" clId="{65E281F8-4FDA-48A4-A10D-56DE4DBF130C}" dt="2023-12-31T12:57:02.342" v="869" actId="14100"/>
          <ac:spMkLst>
            <pc:docMk/>
            <pc:sldMk cId="1698234048" sldId="2147471096"/>
            <ac:spMk id="7" creationId="{E58667A8-2913-A8A9-E643-A5E16F116846}"/>
          </ac:spMkLst>
        </pc:spChg>
        <pc:spChg chg="mod">
          <ac:chgData name="Rahul Nair" userId="4a64821b-8a29-4cbe-80c1-d9771e59f4e8" providerId="ADAL" clId="{65E281F8-4FDA-48A4-A10D-56DE4DBF130C}" dt="2023-12-31T12:57:02.342" v="869" actId="14100"/>
          <ac:spMkLst>
            <pc:docMk/>
            <pc:sldMk cId="1698234048" sldId="2147471096"/>
            <ac:spMk id="8" creationId="{DE7CDE0E-7708-724F-2FA5-6B686A136BD4}"/>
          </ac:spMkLst>
        </pc:spChg>
        <pc:spChg chg="mod">
          <ac:chgData name="Rahul Nair" userId="4a64821b-8a29-4cbe-80c1-d9771e59f4e8" providerId="ADAL" clId="{65E281F8-4FDA-48A4-A10D-56DE4DBF130C}" dt="2023-12-31T12:57:02.342" v="869" actId="14100"/>
          <ac:spMkLst>
            <pc:docMk/>
            <pc:sldMk cId="1698234048" sldId="2147471096"/>
            <ac:spMk id="9" creationId="{95CF85DF-6C6D-432A-D929-AC0A3C0C64CB}"/>
          </ac:spMkLst>
        </pc:spChg>
        <pc:spChg chg="mod">
          <ac:chgData name="Rahul Nair" userId="4a64821b-8a29-4cbe-80c1-d9771e59f4e8" providerId="ADAL" clId="{65E281F8-4FDA-48A4-A10D-56DE4DBF130C}" dt="2023-12-31T12:57:02.342" v="869" actId="14100"/>
          <ac:spMkLst>
            <pc:docMk/>
            <pc:sldMk cId="1698234048" sldId="2147471096"/>
            <ac:spMk id="10" creationId="{38B33D1A-979F-D650-C5A6-2BD93F083DDE}"/>
          </ac:spMkLst>
        </pc:spChg>
        <pc:spChg chg="mod">
          <ac:chgData name="Rahul Nair" userId="4a64821b-8a29-4cbe-80c1-d9771e59f4e8" providerId="ADAL" clId="{65E281F8-4FDA-48A4-A10D-56DE4DBF130C}" dt="2023-12-31T12:57:02.342" v="869" actId="14100"/>
          <ac:spMkLst>
            <pc:docMk/>
            <pc:sldMk cId="1698234048" sldId="2147471096"/>
            <ac:spMk id="11" creationId="{0AFA2707-00EC-290A-ADA2-7173434D4FA8}"/>
          </ac:spMkLst>
        </pc:spChg>
        <pc:spChg chg="mod">
          <ac:chgData name="Rahul Nair" userId="4a64821b-8a29-4cbe-80c1-d9771e59f4e8" providerId="ADAL" clId="{65E281F8-4FDA-48A4-A10D-56DE4DBF130C}" dt="2023-12-31T12:59:03.575" v="874"/>
          <ac:spMkLst>
            <pc:docMk/>
            <pc:sldMk cId="1698234048" sldId="2147471096"/>
            <ac:spMk id="17" creationId="{C77C0419-7159-BCF0-EB2F-108276ED9617}"/>
          </ac:spMkLst>
        </pc:spChg>
        <pc:spChg chg="mod">
          <ac:chgData name="Rahul Nair" userId="4a64821b-8a29-4cbe-80c1-d9771e59f4e8" providerId="ADAL" clId="{65E281F8-4FDA-48A4-A10D-56DE4DBF130C}" dt="2023-12-31T12:59:03.575" v="874"/>
          <ac:spMkLst>
            <pc:docMk/>
            <pc:sldMk cId="1698234048" sldId="2147471096"/>
            <ac:spMk id="19" creationId="{E571EF97-0966-D5A9-BEA2-B12FFBCE426C}"/>
          </ac:spMkLst>
        </pc:spChg>
        <pc:spChg chg="mod">
          <ac:chgData name="Rahul Nair" userId="4a64821b-8a29-4cbe-80c1-d9771e59f4e8" providerId="ADAL" clId="{65E281F8-4FDA-48A4-A10D-56DE4DBF130C}" dt="2023-12-31T12:59:03.575" v="874"/>
          <ac:spMkLst>
            <pc:docMk/>
            <pc:sldMk cId="1698234048" sldId="2147471096"/>
            <ac:spMk id="20" creationId="{09587855-D583-45CF-63BD-22A72EA44E73}"/>
          </ac:spMkLst>
        </pc:spChg>
        <pc:spChg chg="mod">
          <ac:chgData name="Rahul Nair" userId="4a64821b-8a29-4cbe-80c1-d9771e59f4e8" providerId="ADAL" clId="{65E281F8-4FDA-48A4-A10D-56DE4DBF130C}" dt="2023-12-31T12:59:03.575" v="874"/>
          <ac:spMkLst>
            <pc:docMk/>
            <pc:sldMk cId="1698234048" sldId="2147471096"/>
            <ac:spMk id="21" creationId="{A91C1C5B-BBA1-8781-E006-985EF6DA2169}"/>
          </ac:spMkLst>
        </pc:spChg>
        <pc:spChg chg="mod">
          <ac:chgData name="Rahul Nair" userId="4a64821b-8a29-4cbe-80c1-d9771e59f4e8" providerId="ADAL" clId="{65E281F8-4FDA-48A4-A10D-56DE4DBF130C}" dt="2023-12-31T12:59:03.575" v="874"/>
          <ac:spMkLst>
            <pc:docMk/>
            <pc:sldMk cId="1698234048" sldId="2147471096"/>
            <ac:spMk id="22" creationId="{639F8891-11F0-C274-C849-0B37B0122687}"/>
          </ac:spMkLst>
        </pc:spChg>
        <pc:spChg chg="mod">
          <ac:chgData name="Rahul Nair" userId="4a64821b-8a29-4cbe-80c1-d9771e59f4e8" providerId="ADAL" clId="{65E281F8-4FDA-48A4-A10D-56DE4DBF130C}" dt="2023-12-31T12:59:03.575" v="874"/>
          <ac:spMkLst>
            <pc:docMk/>
            <pc:sldMk cId="1698234048" sldId="2147471096"/>
            <ac:spMk id="23" creationId="{39FE2E3D-A464-5611-34B2-79B54CC0BD5C}"/>
          </ac:spMkLst>
        </pc:spChg>
        <pc:spChg chg="mod">
          <ac:chgData name="Rahul Nair" userId="4a64821b-8a29-4cbe-80c1-d9771e59f4e8" providerId="ADAL" clId="{65E281F8-4FDA-48A4-A10D-56DE4DBF130C}" dt="2023-12-31T12:59:03.575" v="874"/>
          <ac:spMkLst>
            <pc:docMk/>
            <pc:sldMk cId="1698234048" sldId="2147471096"/>
            <ac:spMk id="24" creationId="{0A0DFF6F-A00F-0166-BAD1-9ABBFB5FC851}"/>
          </ac:spMkLst>
        </pc:spChg>
        <pc:spChg chg="mod">
          <ac:chgData name="Rahul Nair" userId="4a64821b-8a29-4cbe-80c1-d9771e59f4e8" providerId="ADAL" clId="{65E281F8-4FDA-48A4-A10D-56DE4DBF130C}" dt="2023-12-31T12:59:03.575" v="874"/>
          <ac:spMkLst>
            <pc:docMk/>
            <pc:sldMk cId="1698234048" sldId="2147471096"/>
            <ac:spMk id="25" creationId="{0A541CFC-0BE6-2EA0-5766-9F6A89B88C26}"/>
          </ac:spMkLst>
        </pc:spChg>
        <pc:spChg chg="mod">
          <ac:chgData name="Rahul Nair" userId="4a64821b-8a29-4cbe-80c1-d9771e59f4e8" providerId="ADAL" clId="{65E281F8-4FDA-48A4-A10D-56DE4DBF130C}" dt="2023-12-31T12:59:03.575" v="874"/>
          <ac:spMkLst>
            <pc:docMk/>
            <pc:sldMk cId="1698234048" sldId="2147471096"/>
            <ac:spMk id="26" creationId="{3D2F47AA-C48B-8E38-E4EF-DF1ACD6AE9A5}"/>
          </ac:spMkLst>
        </pc:spChg>
        <pc:spChg chg="mod">
          <ac:chgData name="Rahul Nair" userId="4a64821b-8a29-4cbe-80c1-d9771e59f4e8" providerId="ADAL" clId="{65E281F8-4FDA-48A4-A10D-56DE4DBF130C}" dt="2023-12-31T12:59:03.575" v="874"/>
          <ac:spMkLst>
            <pc:docMk/>
            <pc:sldMk cId="1698234048" sldId="2147471096"/>
            <ac:spMk id="27" creationId="{EF127BBC-637E-F8DE-445D-E561E7D46C3A}"/>
          </ac:spMkLst>
        </pc:spChg>
        <pc:spChg chg="mod">
          <ac:chgData name="Rahul Nair" userId="4a64821b-8a29-4cbe-80c1-d9771e59f4e8" providerId="ADAL" clId="{65E281F8-4FDA-48A4-A10D-56DE4DBF130C}" dt="2023-12-31T12:59:03.575" v="874"/>
          <ac:spMkLst>
            <pc:docMk/>
            <pc:sldMk cId="1698234048" sldId="2147471096"/>
            <ac:spMk id="28" creationId="{81A74A73-22C5-11C2-C166-DBDCF68A29D8}"/>
          </ac:spMkLst>
        </pc:spChg>
        <pc:spChg chg="mod">
          <ac:chgData name="Rahul Nair" userId="4a64821b-8a29-4cbe-80c1-d9771e59f4e8" providerId="ADAL" clId="{65E281F8-4FDA-48A4-A10D-56DE4DBF130C}" dt="2023-12-31T12:59:03.575" v="874"/>
          <ac:spMkLst>
            <pc:docMk/>
            <pc:sldMk cId="1698234048" sldId="2147471096"/>
            <ac:spMk id="29" creationId="{D59C07FD-0AD2-1E6A-5E9D-B3D7BC46D54A}"/>
          </ac:spMkLst>
        </pc:spChg>
        <pc:spChg chg="mod">
          <ac:chgData name="Rahul Nair" userId="4a64821b-8a29-4cbe-80c1-d9771e59f4e8" providerId="ADAL" clId="{65E281F8-4FDA-48A4-A10D-56DE4DBF130C}" dt="2023-12-31T12:59:03.575" v="874"/>
          <ac:spMkLst>
            <pc:docMk/>
            <pc:sldMk cId="1698234048" sldId="2147471096"/>
            <ac:spMk id="30" creationId="{A46E2477-95EA-0E95-8FC0-2B9D80D3ADC8}"/>
          </ac:spMkLst>
        </pc:spChg>
        <pc:spChg chg="mod">
          <ac:chgData name="Rahul Nair" userId="4a64821b-8a29-4cbe-80c1-d9771e59f4e8" providerId="ADAL" clId="{65E281F8-4FDA-48A4-A10D-56DE4DBF130C}" dt="2023-12-31T12:59:03.575" v="874"/>
          <ac:spMkLst>
            <pc:docMk/>
            <pc:sldMk cId="1698234048" sldId="2147471096"/>
            <ac:spMk id="31" creationId="{8C71D34B-A0F5-2566-F879-D8017A21A3ED}"/>
          </ac:spMkLst>
        </pc:spChg>
        <pc:spChg chg="mod">
          <ac:chgData name="Rahul Nair" userId="4a64821b-8a29-4cbe-80c1-d9771e59f4e8" providerId="ADAL" clId="{65E281F8-4FDA-48A4-A10D-56DE4DBF130C}" dt="2023-12-31T12:59:03.575" v="874"/>
          <ac:spMkLst>
            <pc:docMk/>
            <pc:sldMk cId="1698234048" sldId="2147471096"/>
            <ac:spMk id="32" creationId="{F9B7C144-A3B6-1DC8-F23F-B69174C1A9BE}"/>
          </ac:spMkLst>
        </pc:spChg>
        <pc:spChg chg="mod">
          <ac:chgData name="Rahul Nair" userId="4a64821b-8a29-4cbe-80c1-d9771e59f4e8" providerId="ADAL" clId="{65E281F8-4FDA-48A4-A10D-56DE4DBF130C}" dt="2023-12-31T12:59:03.575" v="874"/>
          <ac:spMkLst>
            <pc:docMk/>
            <pc:sldMk cId="1698234048" sldId="2147471096"/>
            <ac:spMk id="33" creationId="{51E466AB-04C1-DDBD-61DC-52B9150590F0}"/>
          </ac:spMkLst>
        </pc:spChg>
        <pc:spChg chg="mod">
          <ac:chgData name="Rahul Nair" userId="4a64821b-8a29-4cbe-80c1-d9771e59f4e8" providerId="ADAL" clId="{65E281F8-4FDA-48A4-A10D-56DE4DBF130C}" dt="2023-12-31T12:59:03.575" v="874"/>
          <ac:spMkLst>
            <pc:docMk/>
            <pc:sldMk cId="1698234048" sldId="2147471096"/>
            <ac:spMk id="34" creationId="{48BE7251-59CD-CF58-D6FB-7C2FFAFCC966}"/>
          </ac:spMkLst>
        </pc:spChg>
        <pc:spChg chg="mod">
          <ac:chgData name="Rahul Nair" userId="4a64821b-8a29-4cbe-80c1-d9771e59f4e8" providerId="ADAL" clId="{65E281F8-4FDA-48A4-A10D-56DE4DBF130C}" dt="2023-12-31T12:59:03.575" v="874"/>
          <ac:spMkLst>
            <pc:docMk/>
            <pc:sldMk cId="1698234048" sldId="2147471096"/>
            <ac:spMk id="35" creationId="{4CA2A1E4-E3F9-7691-CFAB-A3088227EE3A}"/>
          </ac:spMkLst>
        </pc:spChg>
        <pc:spChg chg="mod">
          <ac:chgData name="Rahul Nair" userId="4a64821b-8a29-4cbe-80c1-d9771e59f4e8" providerId="ADAL" clId="{65E281F8-4FDA-48A4-A10D-56DE4DBF130C}" dt="2023-12-31T12:59:03.575" v="874"/>
          <ac:spMkLst>
            <pc:docMk/>
            <pc:sldMk cId="1698234048" sldId="2147471096"/>
            <ac:spMk id="36" creationId="{02DC5FC0-05B8-0F19-11D6-1320D37F2460}"/>
          </ac:spMkLst>
        </pc:spChg>
        <pc:spChg chg="mod">
          <ac:chgData name="Rahul Nair" userId="4a64821b-8a29-4cbe-80c1-d9771e59f4e8" providerId="ADAL" clId="{65E281F8-4FDA-48A4-A10D-56DE4DBF130C}" dt="2023-12-31T12:59:03.575" v="874"/>
          <ac:spMkLst>
            <pc:docMk/>
            <pc:sldMk cId="1698234048" sldId="2147471096"/>
            <ac:spMk id="37" creationId="{F39E8F8E-D98C-4702-82CE-387AFB309C2F}"/>
          </ac:spMkLst>
        </pc:spChg>
        <pc:spChg chg="mod">
          <ac:chgData name="Rahul Nair" userId="4a64821b-8a29-4cbe-80c1-d9771e59f4e8" providerId="ADAL" clId="{65E281F8-4FDA-48A4-A10D-56DE4DBF130C}" dt="2023-12-31T12:59:03.575" v="874"/>
          <ac:spMkLst>
            <pc:docMk/>
            <pc:sldMk cId="1698234048" sldId="2147471096"/>
            <ac:spMk id="38" creationId="{EA4E1D7C-5A12-0057-72F4-C55361907674}"/>
          </ac:spMkLst>
        </pc:spChg>
        <pc:spChg chg="mod">
          <ac:chgData name="Rahul Nair" userId="4a64821b-8a29-4cbe-80c1-d9771e59f4e8" providerId="ADAL" clId="{65E281F8-4FDA-48A4-A10D-56DE4DBF130C}" dt="2023-12-31T12:59:03.575" v="874"/>
          <ac:spMkLst>
            <pc:docMk/>
            <pc:sldMk cId="1698234048" sldId="2147471096"/>
            <ac:spMk id="39" creationId="{227D5591-8566-3680-3B5B-984D20C84188}"/>
          </ac:spMkLst>
        </pc:spChg>
        <pc:spChg chg="mod">
          <ac:chgData name="Rahul Nair" userId="4a64821b-8a29-4cbe-80c1-d9771e59f4e8" providerId="ADAL" clId="{65E281F8-4FDA-48A4-A10D-56DE4DBF130C}" dt="2023-12-31T12:59:03.575" v="874"/>
          <ac:spMkLst>
            <pc:docMk/>
            <pc:sldMk cId="1698234048" sldId="2147471096"/>
            <ac:spMk id="40" creationId="{0DE38611-4105-82BC-C18B-E20032B35E2B}"/>
          </ac:spMkLst>
        </pc:spChg>
        <pc:spChg chg="mod">
          <ac:chgData name="Rahul Nair" userId="4a64821b-8a29-4cbe-80c1-d9771e59f4e8" providerId="ADAL" clId="{65E281F8-4FDA-48A4-A10D-56DE4DBF130C}" dt="2023-12-31T12:59:03.575" v="874"/>
          <ac:spMkLst>
            <pc:docMk/>
            <pc:sldMk cId="1698234048" sldId="2147471096"/>
            <ac:spMk id="41" creationId="{F6160F70-9E4E-064D-D4ED-9D8B92FB37A9}"/>
          </ac:spMkLst>
        </pc:spChg>
        <pc:spChg chg="mod">
          <ac:chgData name="Rahul Nair" userId="4a64821b-8a29-4cbe-80c1-d9771e59f4e8" providerId="ADAL" clId="{65E281F8-4FDA-48A4-A10D-56DE4DBF130C}" dt="2023-12-31T12:59:03.575" v="874"/>
          <ac:spMkLst>
            <pc:docMk/>
            <pc:sldMk cId="1698234048" sldId="2147471096"/>
            <ac:spMk id="42" creationId="{59145DEF-DD9F-5B7B-F6B0-D66DF9678F02}"/>
          </ac:spMkLst>
        </pc:spChg>
        <pc:spChg chg="mod">
          <ac:chgData name="Rahul Nair" userId="4a64821b-8a29-4cbe-80c1-d9771e59f4e8" providerId="ADAL" clId="{65E281F8-4FDA-48A4-A10D-56DE4DBF130C}" dt="2023-12-31T12:59:03.575" v="874"/>
          <ac:spMkLst>
            <pc:docMk/>
            <pc:sldMk cId="1698234048" sldId="2147471096"/>
            <ac:spMk id="43" creationId="{A9B4518C-8F2A-22A4-9CFC-F50D7947171A}"/>
          </ac:spMkLst>
        </pc:spChg>
        <pc:spChg chg="mod">
          <ac:chgData name="Rahul Nair" userId="4a64821b-8a29-4cbe-80c1-d9771e59f4e8" providerId="ADAL" clId="{65E281F8-4FDA-48A4-A10D-56DE4DBF130C}" dt="2023-12-31T12:59:03.575" v="874"/>
          <ac:spMkLst>
            <pc:docMk/>
            <pc:sldMk cId="1698234048" sldId="2147471096"/>
            <ac:spMk id="44" creationId="{35E5CEB2-E82F-6EE1-FDE8-CE6A9FE2CFAA}"/>
          </ac:spMkLst>
        </pc:spChg>
        <pc:spChg chg="mod">
          <ac:chgData name="Rahul Nair" userId="4a64821b-8a29-4cbe-80c1-d9771e59f4e8" providerId="ADAL" clId="{65E281F8-4FDA-48A4-A10D-56DE4DBF130C}" dt="2023-12-31T12:59:03.575" v="874"/>
          <ac:spMkLst>
            <pc:docMk/>
            <pc:sldMk cId="1698234048" sldId="2147471096"/>
            <ac:spMk id="45" creationId="{774B5047-99D5-8C28-6E66-DE70CCFE0964}"/>
          </ac:spMkLst>
        </pc:spChg>
        <pc:spChg chg="mod">
          <ac:chgData name="Rahul Nair" userId="4a64821b-8a29-4cbe-80c1-d9771e59f4e8" providerId="ADAL" clId="{65E281F8-4FDA-48A4-A10D-56DE4DBF130C}" dt="2023-12-31T12:59:03.575" v="874"/>
          <ac:spMkLst>
            <pc:docMk/>
            <pc:sldMk cId="1698234048" sldId="2147471096"/>
            <ac:spMk id="46" creationId="{0B6F2746-1DA5-1747-0267-9C0FA0267B31}"/>
          </ac:spMkLst>
        </pc:spChg>
        <pc:spChg chg="mod">
          <ac:chgData name="Rahul Nair" userId="4a64821b-8a29-4cbe-80c1-d9771e59f4e8" providerId="ADAL" clId="{65E281F8-4FDA-48A4-A10D-56DE4DBF130C}" dt="2023-12-31T12:59:03.575" v="874"/>
          <ac:spMkLst>
            <pc:docMk/>
            <pc:sldMk cId="1698234048" sldId="2147471096"/>
            <ac:spMk id="47" creationId="{40A444D0-A0A4-CED4-74BD-898399158216}"/>
          </ac:spMkLst>
        </pc:spChg>
        <pc:spChg chg="mod">
          <ac:chgData name="Rahul Nair" userId="4a64821b-8a29-4cbe-80c1-d9771e59f4e8" providerId="ADAL" clId="{65E281F8-4FDA-48A4-A10D-56DE4DBF130C}" dt="2023-12-31T12:59:03.575" v="874"/>
          <ac:spMkLst>
            <pc:docMk/>
            <pc:sldMk cId="1698234048" sldId="2147471096"/>
            <ac:spMk id="48" creationId="{6AEE4E7F-C5F6-DB8D-B7A1-CB374D5A7DF9}"/>
          </ac:spMkLst>
        </pc:spChg>
        <pc:spChg chg="mod">
          <ac:chgData name="Rahul Nair" userId="4a64821b-8a29-4cbe-80c1-d9771e59f4e8" providerId="ADAL" clId="{65E281F8-4FDA-48A4-A10D-56DE4DBF130C}" dt="2023-12-31T12:59:03.575" v="874"/>
          <ac:spMkLst>
            <pc:docMk/>
            <pc:sldMk cId="1698234048" sldId="2147471096"/>
            <ac:spMk id="49" creationId="{532D0867-38E6-8F50-EB74-173DDB91DBAD}"/>
          </ac:spMkLst>
        </pc:spChg>
        <pc:spChg chg="mod">
          <ac:chgData name="Rahul Nair" userId="4a64821b-8a29-4cbe-80c1-d9771e59f4e8" providerId="ADAL" clId="{65E281F8-4FDA-48A4-A10D-56DE4DBF130C}" dt="2023-12-31T12:59:03.575" v="874"/>
          <ac:spMkLst>
            <pc:docMk/>
            <pc:sldMk cId="1698234048" sldId="2147471096"/>
            <ac:spMk id="50" creationId="{52B0A27D-C2F4-3E58-0309-6AD739FD1A55}"/>
          </ac:spMkLst>
        </pc:spChg>
        <pc:spChg chg="mod">
          <ac:chgData name="Rahul Nair" userId="4a64821b-8a29-4cbe-80c1-d9771e59f4e8" providerId="ADAL" clId="{65E281F8-4FDA-48A4-A10D-56DE4DBF130C}" dt="2023-12-31T12:59:03.575" v="874"/>
          <ac:spMkLst>
            <pc:docMk/>
            <pc:sldMk cId="1698234048" sldId="2147471096"/>
            <ac:spMk id="51" creationId="{6D1E3545-2DF3-328D-7588-8E0219C46935}"/>
          </ac:spMkLst>
        </pc:spChg>
        <pc:spChg chg="mod">
          <ac:chgData name="Rahul Nair" userId="4a64821b-8a29-4cbe-80c1-d9771e59f4e8" providerId="ADAL" clId="{65E281F8-4FDA-48A4-A10D-56DE4DBF130C}" dt="2023-12-31T12:59:03.575" v="874"/>
          <ac:spMkLst>
            <pc:docMk/>
            <pc:sldMk cId="1698234048" sldId="2147471096"/>
            <ac:spMk id="52" creationId="{D2D38F6A-9C9C-D26B-D313-B29F683CBCE5}"/>
          </ac:spMkLst>
        </pc:spChg>
        <pc:spChg chg="mod">
          <ac:chgData name="Rahul Nair" userId="4a64821b-8a29-4cbe-80c1-d9771e59f4e8" providerId="ADAL" clId="{65E281F8-4FDA-48A4-A10D-56DE4DBF130C}" dt="2023-12-31T12:59:03.575" v="874"/>
          <ac:spMkLst>
            <pc:docMk/>
            <pc:sldMk cId="1698234048" sldId="2147471096"/>
            <ac:spMk id="53" creationId="{376BFE0E-A962-67C3-9A3C-18A92DD4E139}"/>
          </ac:spMkLst>
        </pc:spChg>
        <pc:spChg chg="mod">
          <ac:chgData name="Rahul Nair" userId="4a64821b-8a29-4cbe-80c1-d9771e59f4e8" providerId="ADAL" clId="{65E281F8-4FDA-48A4-A10D-56DE4DBF130C}" dt="2023-12-31T12:59:03.575" v="874"/>
          <ac:spMkLst>
            <pc:docMk/>
            <pc:sldMk cId="1698234048" sldId="2147471096"/>
            <ac:spMk id="54" creationId="{FCB89FE5-D8A1-5D0F-A707-A41B4669356E}"/>
          </ac:spMkLst>
        </pc:spChg>
        <pc:spChg chg="mod">
          <ac:chgData name="Rahul Nair" userId="4a64821b-8a29-4cbe-80c1-d9771e59f4e8" providerId="ADAL" clId="{65E281F8-4FDA-48A4-A10D-56DE4DBF130C}" dt="2023-12-31T12:59:03.575" v="874"/>
          <ac:spMkLst>
            <pc:docMk/>
            <pc:sldMk cId="1698234048" sldId="2147471096"/>
            <ac:spMk id="55" creationId="{68D74BA7-BE76-6443-2689-C63EF8BA8698}"/>
          </ac:spMkLst>
        </pc:spChg>
        <pc:spChg chg="mod">
          <ac:chgData name="Rahul Nair" userId="4a64821b-8a29-4cbe-80c1-d9771e59f4e8" providerId="ADAL" clId="{65E281F8-4FDA-48A4-A10D-56DE4DBF130C}" dt="2023-12-31T12:59:03.575" v="874"/>
          <ac:spMkLst>
            <pc:docMk/>
            <pc:sldMk cId="1698234048" sldId="2147471096"/>
            <ac:spMk id="56" creationId="{EBCC4CF0-47D0-6A5D-AF7C-41754CF447E4}"/>
          </ac:spMkLst>
        </pc:spChg>
        <pc:spChg chg="mod">
          <ac:chgData name="Rahul Nair" userId="4a64821b-8a29-4cbe-80c1-d9771e59f4e8" providerId="ADAL" clId="{65E281F8-4FDA-48A4-A10D-56DE4DBF130C}" dt="2023-12-31T12:59:03.575" v="874"/>
          <ac:spMkLst>
            <pc:docMk/>
            <pc:sldMk cId="1698234048" sldId="2147471096"/>
            <ac:spMk id="57" creationId="{8E53E1EB-7F28-5CA3-6A03-2C6CF5966AA4}"/>
          </ac:spMkLst>
        </pc:spChg>
        <pc:spChg chg="mod">
          <ac:chgData name="Rahul Nair" userId="4a64821b-8a29-4cbe-80c1-d9771e59f4e8" providerId="ADAL" clId="{65E281F8-4FDA-48A4-A10D-56DE4DBF130C}" dt="2023-12-31T12:59:03.575" v="874"/>
          <ac:spMkLst>
            <pc:docMk/>
            <pc:sldMk cId="1698234048" sldId="2147471096"/>
            <ac:spMk id="58" creationId="{9FF5B42C-0430-C43B-DD7B-91670168500A}"/>
          </ac:spMkLst>
        </pc:spChg>
        <pc:spChg chg="mod">
          <ac:chgData name="Rahul Nair" userId="4a64821b-8a29-4cbe-80c1-d9771e59f4e8" providerId="ADAL" clId="{65E281F8-4FDA-48A4-A10D-56DE4DBF130C}" dt="2023-12-31T12:59:03.575" v="874"/>
          <ac:spMkLst>
            <pc:docMk/>
            <pc:sldMk cId="1698234048" sldId="2147471096"/>
            <ac:spMk id="59" creationId="{B0830507-838F-D4E6-1681-64300B1E6399}"/>
          </ac:spMkLst>
        </pc:spChg>
        <pc:spChg chg="mod">
          <ac:chgData name="Rahul Nair" userId="4a64821b-8a29-4cbe-80c1-d9771e59f4e8" providerId="ADAL" clId="{65E281F8-4FDA-48A4-A10D-56DE4DBF130C}" dt="2023-12-31T12:59:03.575" v="874"/>
          <ac:spMkLst>
            <pc:docMk/>
            <pc:sldMk cId="1698234048" sldId="2147471096"/>
            <ac:spMk id="60" creationId="{63CD364F-E23E-1B97-5D3B-6DCD1BC92EDE}"/>
          </ac:spMkLst>
        </pc:spChg>
        <pc:spChg chg="mod">
          <ac:chgData name="Rahul Nair" userId="4a64821b-8a29-4cbe-80c1-d9771e59f4e8" providerId="ADAL" clId="{65E281F8-4FDA-48A4-A10D-56DE4DBF130C}" dt="2023-12-31T12:59:03.575" v="874"/>
          <ac:spMkLst>
            <pc:docMk/>
            <pc:sldMk cId="1698234048" sldId="2147471096"/>
            <ac:spMk id="61" creationId="{C4AB8469-E9DE-9E75-F01E-9726B5B1E59B}"/>
          </ac:spMkLst>
        </pc:spChg>
        <pc:spChg chg="mod">
          <ac:chgData name="Rahul Nair" userId="4a64821b-8a29-4cbe-80c1-d9771e59f4e8" providerId="ADAL" clId="{65E281F8-4FDA-48A4-A10D-56DE4DBF130C}" dt="2023-12-31T12:59:03.575" v="874"/>
          <ac:spMkLst>
            <pc:docMk/>
            <pc:sldMk cId="1698234048" sldId="2147471096"/>
            <ac:spMk id="62" creationId="{1A231292-C113-F330-DF75-B686F3655CAA}"/>
          </ac:spMkLst>
        </pc:spChg>
        <pc:spChg chg="mod">
          <ac:chgData name="Rahul Nair" userId="4a64821b-8a29-4cbe-80c1-d9771e59f4e8" providerId="ADAL" clId="{65E281F8-4FDA-48A4-A10D-56DE4DBF130C}" dt="2023-12-31T12:59:03.575" v="874"/>
          <ac:spMkLst>
            <pc:docMk/>
            <pc:sldMk cId="1698234048" sldId="2147471096"/>
            <ac:spMk id="63" creationId="{1431D95C-87B4-BD00-6F53-61A281493369}"/>
          </ac:spMkLst>
        </pc:spChg>
        <pc:spChg chg="mod">
          <ac:chgData name="Rahul Nair" userId="4a64821b-8a29-4cbe-80c1-d9771e59f4e8" providerId="ADAL" clId="{65E281F8-4FDA-48A4-A10D-56DE4DBF130C}" dt="2023-12-31T12:59:03.575" v="874"/>
          <ac:spMkLst>
            <pc:docMk/>
            <pc:sldMk cId="1698234048" sldId="2147471096"/>
            <ac:spMk id="64" creationId="{10CCD274-8B51-C71D-7B6F-47385DA23F42}"/>
          </ac:spMkLst>
        </pc:spChg>
        <pc:spChg chg="mod">
          <ac:chgData name="Rahul Nair" userId="4a64821b-8a29-4cbe-80c1-d9771e59f4e8" providerId="ADAL" clId="{65E281F8-4FDA-48A4-A10D-56DE4DBF130C}" dt="2023-12-31T12:59:03.575" v="874"/>
          <ac:spMkLst>
            <pc:docMk/>
            <pc:sldMk cId="1698234048" sldId="2147471096"/>
            <ac:spMk id="65" creationId="{C22B9545-7C66-BED7-9A7A-85B1B9A6BA23}"/>
          </ac:spMkLst>
        </pc:spChg>
        <pc:spChg chg="mod">
          <ac:chgData name="Rahul Nair" userId="4a64821b-8a29-4cbe-80c1-d9771e59f4e8" providerId="ADAL" clId="{65E281F8-4FDA-48A4-A10D-56DE4DBF130C}" dt="2023-12-31T12:59:03.575" v="874"/>
          <ac:spMkLst>
            <pc:docMk/>
            <pc:sldMk cId="1698234048" sldId="2147471096"/>
            <ac:spMk id="66" creationId="{0A47B6A1-7403-E30C-5B5C-F6EB4BA5DF45}"/>
          </ac:spMkLst>
        </pc:spChg>
        <pc:spChg chg="mod">
          <ac:chgData name="Rahul Nair" userId="4a64821b-8a29-4cbe-80c1-d9771e59f4e8" providerId="ADAL" clId="{65E281F8-4FDA-48A4-A10D-56DE4DBF130C}" dt="2023-12-31T12:59:03.575" v="874"/>
          <ac:spMkLst>
            <pc:docMk/>
            <pc:sldMk cId="1698234048" sldId="2147471096"/>
            <ac:spMk id="67" creationId="{EB7D3981-FF30-4B49-DE41-54E11A4DAF5C}"/>
          </ac:spMkLst>
        </pc:spChg>
        <pc:spChg chg="mod">
          <ac:chgData name="Rahul Nair" userId="4a64821b-8a29-4cbe-80c1-d9771e59f4e8" providerId="ADAL" clId="{65E281F8-4FDA-48A4-A10D-56DE4DBF130C}" dt="2023-12-31T12:59:03.575" v="874"/>
          <ac:spMkLst>
            <pc:docMk/>
            <pc:sldMk cId="1698234048" sldId="2147471096"/>
            <ac:spMk id="68" creationId="{D3F454C2-0D98-2C4E-D0E6-E345C63ADD39}"/>
          </ac:spMkLst>
        </pc:spChg>
        <pc:spChg chg="mod">
          <ac:chgData name="Rahul Nair" userId="4a64821b-8a29-4cbe-80c1-d9771e59f4e8" providerId="ADAL" clId="{65E281F8-4FDA-48A4-A10D-56DE4DBF130C}" dt="2023-12-31T12:59:03.575" v="874"/>
          <ac:spMkLst>
            <pc:docMk/>
            <pc:sldMk cId="1698234048" sldId="2147471096"/>
            <ac:spMk id="69" creationId="{77853E69-2980-3B25-9499-04D937678A24}"/>
          </ac:spMkLst>
        </pc:spChg>
        <pc:spChg chg="mod">
          <ac:chgData name="Rahul Nair" userId="4a64821b-8a29-4cbe-80c1-d9771e59f4e8" providerId="ADAL" clId="{65E281F8-4FDA-48A4-A10D-56DE4DBF130C}" dt="2023-12-31T12:59:03.575" v="874"/>
          <ac:spMkLst>
            <pc:docMk/>
            <pc:sldMk cId="1698234048" sldId="2147471096"/>
            <ac:spMk id="70" creationId="{FEC0F082-E3AB-B8DE-D362-58FCF1BE05B0}"/>
          </ac:spMkLst>
        </pc:spChg>
        <pc:spChg chg="mod">
          <ac:chgData name="Rahul Nair" userId="4a64821b-8a29-4cbe-80c1-d9771e59f4e8" providerId="ADAL" clId="{65E281F8-4FDA-48A4-A10D-56DE4DBF130C}" dt="2023-12-31T12:59:03.575" v="874"/>
          <ac:spMkLst>
            <pc:docMk/>
            <pc:sldMk cId="1698234048" sldId="2147471096"/>
            <ac:spMk id="71" creationId="{4636386D-ABA6-A6B5-957C-DAC24ABE0586}"/>
          </ac:spMkLst>
        </pc:spChg>
        <pc:spChg chg="mod">
          <ac:chgData name="Rahul Nair" userId="4a64821b-8a29-4cbe-80c1-d9771e59f4e8" providerId="ADAL" clId="{65E281F8-4FDA-48A4-A10D-56DE4DBF130C}" dt="2023-12-31T12:59:03.575" v="874"/>
          <ac:spMkLst>
            <pc:docMk/>
            <pc:sldMk cId="1698234048" sldId="2147471096"/>
            <ac:spMk id="72" creationId="{8FE97BE6-A6E3-6C3B-4CAA-0F908BEF9F6B}"/>
          </ac:spMkLst>
        </pc:spChg>
        <pc:spChg chg="mod">
          <ac:chgData name="Rahul Nair" userId="4a64821b-8a29-4cbe-80c1-d9771e59f4e8" providerId="ADAL" clId="{65E281F8-4FDA-48A4-A10D-56DE4DBF130C}" dt="2023-12-31T12:59:03.575" v="874"/>
          <ac:spMkLst>
            <pc:docMk/>
            <pc:sldMk cId="1698234048" sldId="2147471096"/>
            <ac:spMk id="73" creationId="{62EBE841-5AF6-78B3-F270-C180F3AAC23D}"/>
          </ac:spMkLst>
        </pc:spChg>
        <pc:spChg chg="mod">
          <ac:chgData name="Rahul Nair" userId="4a64821b-8a29-4cbe-80c1-d9771e59f4e8" providerId="ADAL" clId="{65E281F8-4FDA-48A4-A10D-56DE4DBF130C}" dt="2023-12-31T12:59:03.575" v="874"/>
          <ac:spMkLst>
            <pc:docMk/>
            <pc:sldMk cId="1698234048" sldId="2147471096"/>
            <ac:spMk id="74" creationId="{537AF979-E2C5-BF45-31C1-457047E8FFC9}"/>
          </ac:spMkLst>
        </pc:spChg>
        <pc:spChg chg="mod">
          <ac:chgData name="Rahul Nair" userId="4a64821b-8a29-4cbe-80c1-d9771e59f4e8" providerId="ADAL" clId="{65E281F8-4FDA-48A4-A10D-56DE4DBF130C}" dt="2023-12-31T12:59:03.575" v="874"/>
          <ac:spMkLst>
            <pc:docMk/>
            <pc:sldMk cId="1698234048" sldId="2147471096"/>
            <ac:spMk id="75" creationId="{E9224F36-3E23-5273-EC58-23A5877C36EA}"/>
          </ac:spMkLst>
        </pc:spChg>
        <pc:spChg chg="mod">
          <ac:chgData name="Rahul Nair" userId="4a64821b-8a29-4cbe-80c1-d9771e59f4e8" providerId="ADAL" clId="{65E281F8-4FDA-48A4-A10D-56DE4DBF130C}" dt="2023-12-31T12:59:03.575" v="874"/>
          <ac:spMkLst>
            <pc:docMk/>
            <pc:sldMk cId="1698234048" sldId="2147471096"/>
            <ac:spMk id="76" creationId="{0AFECCA3-3BEE-F14F-18D0-D6126D9CA06E}"/>
          </ac:spMkLst>
        </pc:spChg>
        <pc:spChg chg="mod">
          <ac:chgData name="Rahul Nair" userId="4a64821b-8a29-4cbe-80c1-d9771e59f4e8" providerId="ADAL" clId="{65E281F8-4FDA-48A4-A10D-56DE4DBF130C}" dt="2023-12-31T12:59:03.575" v="874"/>
          <ac:spMkLst>
            <pc:docMk/>
            <pc:sldMk cId="1698234048" sldId="2147471096"/>
            <ac:spMk id="77" creationId="{E30A1600-CF2F-377C-8404-762A31A553DA}"/>
          </ac:spMkLst>
        </pc:spChg>
        <pc:spChg chg="mod">
          <ac:chgData name="Rahul Nair" userId="4a64821b-8a29-4cbe-80c1-d9771e59f4e8" providerId="ADAL" clId="{65E281F8-4FDA-48A4-A10D-56DE4DBF130C}" dt="2023-12-31T12:59:03.575" v="874"/>
          <ac:spMkLst>
            <pc:docMk/>
            <pc:sldMk cId="1698234048" sldId="2147471096"/>
            <ac:spMk id="78" creationId="{24390501-0EBE-DC03-B627-426BF88D7DEA}"/>
          </ac:spMkLst>
        </pc:spChg>
        <pc:spChg chg="mod">
          <ac:chgData name="Rahul Nair" userId="4a64821b-8a29-4cbe-80c1-d9771e59f4e8" providerId="ADAL" clId="{65E281F8-4FDA-48A4-A10D-56DE4DBF130C}" dt="2023-12-31T12:59:03.575" v="874"/>
          <ac:spMkLst>
            <pc:docMk/>
            <pc:sldMk cId="1698234048" sldId="2147471096"/>
            <ac:spMk id="79" creationId="{CDD556C8-8CDC-C301-5211-0ECDA5A030D5}"/>
          </ac:spMkLst>
        </pc:spChg>
        <pc:spChg chg="mod">
          <ac:chgData name="Rahul Nair" userId="4a64821b-8a29-4cbe-80c1-d9771e59f4e8" providerId="ADAL" clId="{65E281F8-4FDA-48A4-A10D-56DE4DBF130C}" dt="2023-12-31T12:59:03.575" v="874"/>
          <ac:spMkLst>
            <pc:docMk/>
            <pc:sldMk cId="1698234048" sldId="2147471096"/>
            <ac:spMk id="80" creationId="{687C552F-5DB9-380F-0E1D-EAE913427212}"/>
          </ac:spMkLst>
        </pc:spChg>
        <pc:spChg chg="mod">
          <ac:chgData name="Rahul Nair" userId="4a64821b-8a29-4cbe-80c1-d9771e59f4e8" providerId="ADAL" clId="{65E281F8-4FDA-48A4-A10D-56DE4DBF130C}" dt="2023-12-31T12:59:03.575" v="874"/>
          <ac:spMkLst>
            <pc:docMk/>
            <pc:sldMk cId="1698234048" sldId="2147471096"/>
            <ac:spMk id="81" creationId="{024AADE3-0584-1AAD-68F8-565E4763DBFD}"/>
          </ac:spMkLst>
        </pc:spChg>
        <pc:spChg chg="mod">
          <ac:chgData name="Rahul Nair" userId="4a64821b-8a29-4cbe-80c1-d9771e59f4e8" providerId="ADAL" clId="{65E281F8-4FDA-48A4-A10D-56DE4DBF130C}" dt="2023-12-31T12:59:03.575" v="874"/>
          <ac:spMkLst>
            <pc:docMk/>
            <pc:sldMk cId="1698234048" sldId="2147471096"/>
            <ac:spMk id="82" creationId="{A38FCB18-51C5-F3CB-8FC6-0EBECC2F61C3}"/>
          </ac:spMkLst>
        </pc:spChg>
        <pc:spChg chg="mod">
          <ac:chgData name="Rahul Nair" userId="4a64821b-8a29-4cbe-80c1-d9771e59f4e8" providerId="ADAL" clId="{65E281F8-4FDA-48A4-A10D-56DE4DBF130C}" dt="2023-12-31T12:59:03.575" v="874"/>
          <ac:spMkLst>
            <pc:docMk/>
            <pc:sldMk cId="1698234048" sldId="2147471096"/>
            <ac:spMk id="83" creationId="{592CCBF8-16D6-F6C2-E23B-6DB77839FB91}"/>
          </ac:spMkLst>
        </pc:spChg>
        <pc:spChg chg="mod">
          <ac:chgData name="Rahul Nair" userId="4a64821b-8a29-4cbe-80c1-d9771e59f4e8" providerId="ADAL" clId="{65E281F8-4FDA-48A4-A10D-56DE4DBF130C}" dt="2023-12-31T12:59:03.575" v="874"/>
          <ac:spMkLst>
            <pc:docMk/>
            <pc:sldMk cId="1698234048" sldId="2147471096"/>
            <ac:spMk id="84" creationId="{7B4AE9AC-B661-A7B2-6984-13022C882EEC}"/>
          </ac:spMkLst>
        </pc:spChg>
        <pc:spChg chg="mod">
          <ac:chgData name="Rahul Nair" userId="4a64821b-8a29-4cbe-80c1-d9771e59f4e8" providerId="ADAL" clId="{65E281F8-4FDA-48A4-A10D-56DE4DBF130C}" dt="2023-12-31T12:59:03.575" v="874"/>
          <ac:spMkLst>
            <pc:docMk/>
            <pc:sldMk cId="1698234048" sldId="2147471096"/>
            <ac:spMk id="85" creationId="{43F56D17-2405-6FFA-73DA-ADA1B7CFB03D}"/>
          </ac:spMkLst>
        </pc:spChg>
        <pc:spChg chg="mod">
          <ac:chgData name="Rahul Nair" userId="4a64821b-8a29-4cbe-80c1-d9771e59f4e8" providerId="ADAL" clId="{65E281F8-4FDA-48A4-A10D-56DE4DBF130C}" dt="2023-12-31T12:59:03.575" v="874"/>
          <ac:spMkLst>
            <pc:docMk/>
            <pc:sldMk cId="1698234048" sldId="2147471096"/>
            <ac:spMk id="86" creationId="{1D221952-FA4D-3631-69BB-896BED1E1AD1}"/>
          </ac:spMkLst>
        </pc:spChg>
        <pc:spChg chg="mod">
          <ac:chgData name="Rahul Nair" userId="4a64821b-8a29-4cbe-80c1-d9771e59f4e8" providerId="ADAL" clId="{65E281F8-4FDA-48A4-A10D-56DE4DBF130C}" dt="2023-12-31T12:59:03.575" v="874"/>
          <ac:spMkLst>
            <pc:docMk/>
            <pc:sldMk cId="1698234048" sldId="2147471096"/>
            <ac:spMk id="87" creationId="{FBB938D5-2AC8-3BBD-1388-5419DE2DD68A}"/>
          </ac:spMkLst>
        </pc:spChg>
        <pc:spChg chg="mod">
          <ac:chgData name="Rahul Nair" userId="4a64821b-8a29-4cbe-80c1-d9771e59f4e8" providerId="ADAL" clId="{65E281F8-4FDA-48A4-A10D-56DE4DBF130C}" dt="2023-12-31T12:59:03.575" v="874"/>
          <ac:spMkLst>
            <pc:docMk/>
            <pc:sldMk cId="1698234048" sldId="2147471096"/>
            <ac:spMk id="88" creationId="{1C5457C2-A799-9F68-7D07-5C776EFB0FD6}"/>
          </ac:spMkLst>
        </pc:spChg>
        <pc:spChg chg="mod">
          <ac:chgData name="Rahul Nair" userId="4a64821b-8a29-4cbe-80c1-d9771e59f4e8" providerId="ADAL" clId="{65E281F8-4FDA-48A4-A10D-56DE4DBF130C}" dt="2023-12-31T12:59:03.575" v="874"/>
          <ac:spMkLst>
            <pc:docMk/>
            <pc:sldMk cId="1698234048" sldId="2147471096"/>
            <ac:spMk id="89" creationId="{22D8CDA8-FCCC-F369-A6D8-17F53ACE4F10}"/>
          </ac:spMkLst>
        </pc:spChg>
        <pc:spChg chg="mod">
          <ac:chgData name="Rahul Nair" userId="4a64821b-8a29-4cbe-80c1-d9771e59f4e8" providerId="ADAL" clId="{65E281F8-4FDA-48A4-A10D-56DE4DBF130C}" dt="2023-12-31T12:59:03.575" v="874"/>
          <ac:spMkLst>
            <pc:docMk/>
            <pc:sldMk cId="1698234048" sldId="2147471096"/>
            <ac:spMk id="90" creationId="{DDD03E9E-9967-62FA-7556-9E35ACAD774E}"/>
          </ac:spMkLst>
        </pc:spChg>
        <pc:spChg chg="mod">
          <ac:chgData name="Rahul Nair" userId="4a64821b-8a29-4cbe-80c1-d9771e59f4e8" providerId="ADAL" clId="{65E281F8-4FDA-48A4-A10D-56DE4DBF130C}" dt="2023-12-31T12:59:03.575" v="874"/>
          <ac:spMkLst>
            <pc:docMk/>
            <pc:sldMk cId="1698234048" sldId="2147471096"/>
            <ac:spMk id="91" creationId="{04545848-EF08-E298-57BE-D438E9ACAEC3}"/>
          </ac:spMkLst>
        </pc:spChg>
        <pc:spChg chg="mod">
          <ac:chgData name="Rahul Nair" userId="4a64821b-8a29-4cbe-80c1-d9771e59f4e8" providerId="ADAL" clId="{65E281F8-4FDA-48A4-A10D-56DE4DBF130C}" dt="2023-12-31T12:59:03.575" v="874"/>
          <ac:spMkLst>
            <pc:docMk/>
            <pc:sldMk cId="1698234048" sldId="2147471096"/>
            <ac:spMk id="92" creationId="{3F139A32-4702-0C89-717E-A05BFDAF2648}"/>
          </ac:spMkLst>
        </pc:spChg>
        <pc:spChg chg="mod">
          <ac:chgData name="Rahul Nair" userId="4a64821b-8a29-4cbe-80c1-d9771e59f4e8" providerId="ADAL" clId="{65E281F8-4FDA-48A4-A10D-56DE4DBF130C}" dt="2023-12-31T12:59:03.575" v="874"/>
          <ac:spMkLst>
            <pc:docMk/>
            <pc:sldMk cId="1698234048" sldId="2147471096"/>
            <ac:spMk id="93" creationId="{AEC78E88-CEF7-E542-BBA7-D433BE4C624D}"/>
          </ac:spMkLst>
        </pc:spChg>
        <pc:spChg chg="mod">
          <ac:chgData name="Rahul Nair" userId="4a64821b-8a29-4cbe-80c1-d9771e59f4e8" providerId="ADAL" clId="{65E281F8-4FDA-48A4-A10D-56DE4DBF130C}" dt="2023-12-31T12:59:03.575" v="874"/>
          <ac:spMkLst>
            <pc:docMk/>
            <pc:sldMk cId="1698234048" sldId="2147471096"/>
            <ac:spMk id="94" creationId="{BBD914F0-011B-8A9F-EFA4-29E7746391E8}"/>
          </ac:spMkLst>
        </pc:spChg>
        <pc:spChg chg="mod">
          <ac:chgData name="Rahul Nair" userId="4a64821b-8a29-4cbe-80c1-d9771e59f4e8" providerId="ADAL" clId="{65E281F8-4FDA-48A4-A10D-56DE4DBF130C}" dt="2023-12-31T12:59:03.575" v="874"/>
          <ac:spMkLst>
            <pc:docMk/>
            <pc:sldMk cId="1698234048" sldId="2147471096"/>
            <ac:spMk id="95" creationId="{BF47B04B-ECC9-EFE0-5D5E-63816302354C}"/>
          </ac:spMkLst>
        </pc:spChg>
        <pc:spChg chg="mod">
          <ac:chgData name="Rahul Nair" userId="4a64821b-8a29-4cbe-80c1-d9771e59f4e8" providerId="ADAL" clId="{65E281F8-4FDA-48A4-A10D-56DE4DBF130C}" dt="2023-12-31T12:59:03.575" v="874"/>
          <ac:spMkLst>
            <pc:docMk/>
            <pc:sldMk cId="1698234048" sldId="2147471096"/>
            <ac:spMk id="96" creationId="{17038ED0-05B8-F827-85E5-0F4514C0D795}"/>
          </ac:spMkLst>
        </pc:spChg>
        <pc:spChg chg="mod">
          <ac:chgData name="Rahul Nair" userId="4a64821b-8a29-4cbe-80c1-d9771e59f4e8" providerId="ADAL" clId="{65E281F8-4FDA-48A4-A10D-56DE4DBF130C}" dt="2023-12-31T12:59:03.575" v="874"/>
          <ac:spMkLst>
            <pc:docMk/>
            <pc:sldMk cId="1698234048" sldId="2147471096"/>
            <ac:spMk id="97" creationId="{BBAB8FCE-E32B-5023-84C9-F1AD5AAB3439}"/>
          </ac:spMkLst>
        </pc:spChg>
        <pc:spChg chg="mod">
          <ac:chgData name="Rahul Nair" userId="4a64821b-8a29-4cbe-80c1-d9771e59f4e8" providerId="ADAL" clId="{65E281F8-4FDA-48A4-A10D-56DE4DBF130C}" dt="2023-12-31T12:59:03.575" v="874"/>
          <ac:spMkLst>
            <pc:docMk/>
            <pc:sldMk cId="1698234048" sldId="2147471096"/>
            <ac:spMk id="98" creationId="{32D73BBD-FA7B-22F5-E96C-3A7E0E422F64}"/>
          </ac:spMkLst>
        </pc:spChg>
        <pc:spChg chg="mod">
          <ac:chgData name="Rahul Nair" userId="4a64821b-8a29-4cbe-80c1-d9771e59f4e8" providerId="ADAL" clId="{65E281F8-4FDA-48A4-A10D-56DE4DBF130C}" dt="2023-12-31T12:59:03.575" v="874"/>
          <ac:spMkLst>
            <pc:docMk/>
            <pc:sldMk cId="1698234048" sldId="2147471096"/>
            <ac:spMk id="99" creationId="{A54D340C-6D45-C1DE-4736-B3C33808F0B1}"/>
          </ac:spMkLst>
        </pc:spChg>
        <pc:spChg chg="mod">
          <ac:chgData name="Rahul Nair" userId="4a64821b-8a29-4cbe-80c1-d9771e59f4e8" providerId="ADAL" clId="{65E281F8-4FDA-48A4-A10D-56DE4DBF130C}" dt="2023-12-31T12:59:03.575" v="874"/>
          <ac:spMkLst>
            <pc:docMk/>
            <pc:sldMk cId="1698234048" sldId="2147471096"/>
            <ac:spMk id="100" creationId="{D444CA19-391E-E692-4832-492C79A67DAA}"/>
          </ac:spMkLst>
        </pc:spChg>
        <pc:spChg chg="mod">
          <ac:chgData name="Rahul Nair" userId="4a64821b-8a29-4cbe-80c1-d9771e59f4e8" providerId="ADAL" clId="{65E281F8-4FDA-48A4-A10D-56DE4DBF130C}" dt="2023-12-31T12:59:03.575" v="874"/>
          <ac:spMkLst>
            <pc:docMk/>
            <pc:sldMk cId="1698234048" sldId="2147471096"/>
            <ac:spMk id="101" creationId="{87201517-D313-AE25-13BE-F2938C1F8532}"/>
          </ac:spMkLst>
        </pc:spChg>
        <pc:spChg chg="mod">
          <ac:chgData name="Rahul Nair" userId="4a64821b-8a29-4cbe-80c1-d9771e59f4e8" providerId="ADAL" clId="{65E281F8-4FDA-48A4-A10D-56DE4DBF130C}" dt="2023-12-31T12:59:03.575" v="874"/>
          <ac:spMkLst>
            <pc:docMk/>
            <pc:sldMk cId="1698234048" sldId="2147471096"/>
            <ac:spMk id="102" creationId="{8CF688AC-E0A7-E5CF-2212-396B0EE3735E}"/>
          </ac:spMkLst>
        </pc:spChg>
        <pc:spChg chg="mod">
          <ac:chgData name="Rahul Nair" userId="4a64821b-8a29-4cbe-80c1-d9771e59f4e8" providerId="ADAL" clId="{65E281F8-4FDA-48A4-A10D-56DE4DBF130C}" dt="2023-12-31T12:59:03.575" v="874"/>
          <ac:spMkLst>
            <pc:docMk/>
            <pc:sldMk cId="1698234048" sldId="2147471096"/>
            <ac:spMk id="103" creationId="{4CE2D113-2ED0-18D5-4BB9-D806B98CB67C}"/>
          </ac:spMkLst>
        </pc:spChg>
        <pc:spChg chg="mod">
          <ac:chgData name="Rahul Nair" userId="4a64821b-8a29-4cbe-80c1-d9771e59f4e8" providerId="ADAL" clId="{65E281F8-4FDA-48A4-A10D-56DE4DBF130C}" dt="2023-12-31T12:59:03.575" v="874"/>
          <ac:spMkLst>
            <pc:docMk/>
            <pc:sldMk cId="1698234048" sldId="2147471096"/>
            <ac:spMk id="104" creationId="{C96DCA46-C37E-ED2D-FCA5-E4D8EF9CA418}"/>
          </ac:spMkLst>
        </pc:spChg>
        <pc:spChg chg="mod">
          <ac:chgData name="Rahul Nair" userId="4a64821b-8a29-4cbe-80c1-d9771e59f4e8" providerId="ADAL" clId="{65E281F8-4FDA-48A4-A10D-56DE4DBF130C}" dt="2023-12-31T12:59:03.575" v="874"/>
          <ac:spMkLst>
            <pc:docMk/>
            <pc:sldMk cId="1698234048" sldId="2147471096"/>
            <ac:spMk id="105" creationId="{49478F61-C8F4-E1D2-9107-9B7AEED91C43}"/>
          </ac:spMkLst>
        </pc:spChg>
        <pc:spChg chg="mod">
          <ac:chgData name="Rahul Nair" userId="4a64821b-8a29-4cbe-80c1-d9771e59f4e8" providerId="ADAL" clId="{65E281F8-4FDA-48A4-A10D-56DE4DBF130C}" dt="2023-12-31T12:59:03.575" v="874"/>
          <ac:spMkLst>
            <pc:docMk/>
            <pc:sldMk cId="1698234048" sldId="2147471096"/>
            <ac:spMk id="106" creationId="{C40FA691-7829-7C2F-6D97-950FCD70B546}"/>
          </ac:spMkLst>
        </pc:spChg>
        <pc:spChg chg="mod">
          <ac:chgData name="Rahul Nair" userId="4a64821b-8a29-4cbe-80c1-d9771e59f4e8" providerId="ADAL" clId="{65E281F8-4FDA-48A4-A10D-56DE4DBF130C}" dt="2023-12-31T12:59:03.575" v="874"/>
          <ac:spMkLst>
            <pc:docMk/>
            <pc:sldMk cId="1698234048" sldId="2147471096"/>
            <ac:spMk id="107" creationId="{A0E5B69D-B10F-6881-4CC4-393647AED0DD}"/>
          </ac:spMkLst>
        </pc:spChg>
        <pc:spChg chg="mod">
          <ac:chgData name="Rahul Nair" userId="4a64821b-8a29-4cbe-80c1-d9771e59f4e8" providerId="ADAL" clId="{65E281F8-4FDA-48A4-A10D-56DE4DBF130C}" dt="2023-12-31T12:59:03.575" v="874"/>
          <ac:spMkLst>
            <pc:docMk/>
            <pc:sldMk cId="1698234048" sldId="2147471096"/>
            <ac:spMk id="108" creationId="{95B008D5-9B1D-9CC5-B8FA-70866F9218B2}"/>
          </ac:spMkLst>
        </pc:spChg>
        <pc:spChg chg="mod">
          <ac:chgData name="Rahul Nair" userId="4a64821b-8a29-4cbe-80c1-d9771e59f4e8" providerId="ADAL" clId="{65E281F8-4FDA-48A4-A10D-56DE4DBF130C}" dt="2023-12-31T12:59:03.575" v="874"/>
          <ac:spMkLst>
            <pc:docMk/>
            <pc:sldMk cId="1698234048" sldId="2147471096"/>
            <ac:spMk id="109" creationId="{20B356B3-F789-280F-2D29-662640EC5727}"/>
          </ac:spMkLst>
        </pc:spChg>
        <pc:spChg chg="mod">
          <ac:chgData name="Rahul Nair" userId="4a64821b-8a29-4cbe-80c1-d9771e59f4e8" providerId="ADAL" clId="{65E281F8-4FDA-48A4-A10D-56DE4DBF130C}" dt="2023-12-31T12:59:03.575" v="874"/>
          <ac:spMkLst>
            <pc:docMk/>
            <pc:sldMk cId="1698234048" sldId="2147471096"/>
            <ac:spMk id="110" creationId="{4A43B2BC-E2AE-1AD2-4271-0A02680CF6B7}"/>
          </ac:spMkLst>
        </pc:spChg>
        <pc:spChg chg="mod">
          <ac:chgData name="Rahul Nair" userId="4a64821b-8a29-4cbe-80c1-d9771e59f4e8" providerId="ADAL" clId="{65E281F8-4FDA-48A4-A10D-56DE4DBF130C}" dt="2023-12-31T12:59:03.575" v="874"/>
          <ac:spMkLst>
            <pc:docMk/>
            <pc:sldMk cId="1698234048" sldId="2147471096"/>
            <ac:spMk id="111" creationId="{D8CF6879-DF45-0FAB-08F5-F4E4D38B0A02}"/>
          </ac:spMkLst>
        </pc:spChg>
        <pc:spChg chg="mod">
          <ac:chgData name="Rahul Nair" userId="4a64821b-8a29-4cbe-80c1-d9771e59f4e8" providerId="ADAL" clId="{65E281F8-4FDA-48A4-A10D-56DE4DBF130C}" dt="2023-12-31T12:59:03.575" v="874"/>
          <ac:spMkLst>
            <pc:docMk/>
            <pc:sldMk cId="1698234048" sldId="2147471096"/>
            <ac:spMk id="112" creationId="{B40CD320-AA9D-06B7-F849-E9D10425DA7D}"/>
          </ac:spMkLst>
        </pc:spChg>
        <pc:spChg chg="mod">
          <ac:chgData name="Rahul Nair" userId="4a64821b-8a29-4cbe-80c1-d9771e59f4e8" providerId="ADAL" clId="{65E281F8-4FDA-48A4-A10D-56DE4DBF130C}" dt="2023-12-31T12:59:03.575" v="874"/>
          <ac:spMkLst>
            <pc:docMk/>
            <pc:sldMk cId="1698234048" sldId="2147471096"/>
            <ac:spMk id="113" creationId="{80EEDE7E-ED59-2E01-BAFF-1534CAA612B1}"/>
          </ac:spMkLst>
        </pc:spChg>
        <pc:spChg chg="mod">
          <ac:chgData name="Rahul Nair" userId="4a64821b-8a29-4cbe-80c1-d9771e59f4e8" providerId="ADAL" clId="{65E281F8-4FDA-48A4-A10D-56DE4DBF130C}" dt="2023-12-31T12:59:03.575" v="874"/>
          <ac:spMkLst>
            <pc:docMk/>
            <pc:sldMk cId="1698234048" sldId="2147471096"/>
            <ac:spMk id="114" creationId="{462EF8E6-A9A5-483A-5F14-2FA4A54C64A0}"/>
          </ac:spMkLst>
        </pc:spChg>
        <pc:spChg chg="mod">
          <ac:chgData name="Rahul Nair" userId="4a64821b-8a29-4cbe-80c1-d9771e59f4e8" providerId="ADAL" clId="{65E281F8-4FDA-48A4-A10D-56DE4DBF130C}" dt="2023-12-31T12:59:03.575" v="874"/>
          <ac:spMkLst>
            <pc:docMk/>
            <pc:sldMk cId="1698234048" sldId="2147471096"/>
            <ac:spMk id="115" creationId="{938C41AE-674D-35DA-0CD8-A37820AE98B3}"/>
          </ac:spMkLst>
        </pc:spChg>
        <pc:spChg chg="mod">
          <ac:chgData name="Rahul Nair" userId="4a64821b-8a29-4cbe-80c1-d9771e59f4e8" providerId="ADAL" clId="{65E281F8-4FDA-48A4-A10D-56DE4DBF130C}" dt="2023-12-31T12:59:03.575" v="874"/>
          <ac:spMkLst>
            <pc:docMk/>
            <pc:sldMk cId="1698234048" sldId="2147471096"/>
            <ac:spMk id="116" creationId="{1B3CCCE4-FD3D-8BF1-484F-2B13F8BA66FE}"/>
          </ac:spMkLst>
        </pc:spChg>
        <pc:spChg chg="mod">
          <ac:chgData name="Rahul Nair" userId="4a64821b-8a29-4cbe-80c1-d9771e59f4e8" providerId="ADAL" clId="{65E281F8-4FDA-48A4-A10D-56DE4DBF130C}" dt="2023-12-31T12:59:03.575" v="874"/>
          <ac:spMkLst>
            <pc:docMk/>
            <pc:sldMk cId="1698234048" sldId="2147471096"/>
            <ac:spMk id="117" creationId="{AF6D9E1F-2DC4-3944-2D22-AD72F37F9E68}"/>
          </ac:spMkLst>
        </pc:spChg>
        <pc:spChg chg="mod">
          <ac:chgData name="Rahul Nair" userId="4a64821b-8a29-4cbe-80c1-d9771e59f4e8" providerId="ADAL" clId="{65E281F8-4FDA-48A4-A10D-56DE4DBF130C}" dt="2023-12-31T12:59:03.575" v="874"/>
          <ac:spMkLst>
            <pc:docMk/>
            <pc:sldMk cId="1698234048" sldId="2147471096"/>
            <ac:spMk id="118" creationId="{269E8F36-5A74-50AC-4191-5C051C8A48A3}"/>
          </ac:spMkLst>
        </pc:spChg>
        <pc:spChg chg="mod">
          <ac:chgData name="Rahul Nair" userId="4a64821b-8a29-4cbe-80c1-d9771e59f4e8" providerId="ADAL" clId="{65E281F8-4FDA-48A4-A10D-56DE4DBF130C}" dt="2023-12-31T12:59:03.575" v="874"/>
          <ac:spMkLst>
            <pc:docMk/>
            <pc:sldMk cId="1698234048" sldId="2147471096"/>
            <ac:spMk id="119" creationId="{F9EC750E-FEE5-6478-1856-9D9DCAA944F2}"/>
          </ac:spMkLst>
        </pc:spChg>
        <pc:spChg chg="mod">
          <ac:chgData name="Rahul Nair" userId="4a64821b-8a29-4cbe-80c1-d9771e59f4e8" providerId="ADAL" clId="{65E281F8-4FDA-48A4-A10D-56DE4DBF130C}" dt="2023-12-31T12:59:03.575" v="874"/>
          <ac:spMkLst>
            <pc:docMk/>
            <pc:sldMk cId="1698234048" sldId="2147471096"/>
            <ac:spMk id="120" creationId="{E68856A2-A945-544F-7780-A0586A416A38}"/>
          </ac:spMkLst>
        </pc:spChg>
        <pc:spChg chg="mod">
          <ac:chgData name="Rahul Nair" userId="4a64821b-8a29-4cbe-80c1-d9771e59f4e8" providerId="ADAL" clId="{65E281F8-4FDA-48A4-A10D-56DE4DBF130C}" dt="2023-12-31T12:59:03.575" v="874"/>
          <ac:spMkLst>
            <pc:docMk/>
            <pc:sldMk cId="1698234048" sldId="2147471096"/>
            <ac:spMk id="121" creationId="{501E68D7-222C-441C-1455-702370C2B2CB}"/>
          </ac:spMkLst>
        </pc:spChg>
        <pc:spChg chg="mod">
          <ac:chgData name="Rahul Nair" userId="4a64821b-8a29-4cbe-80c1-d9771e59f4e8" providerId="ADAL" clId="{65E281F8-4FDA-48A4-A10D-56DE4DBF130C}" dt="2023-12-31T12:59:03.575" v="874"/>
          <ac:spMkLst>
            <pc:docMk/>
            <pc:sldMk cId="1698234048" sldId="2147471096"/>
            <ac:spMk id="122" creationId="{53E6FD9C-CA5B-A44E-105F-4915FCDFF6F4}"/>
          </ac:spMkLst>
        </pc:spChg>
        <pc:spChg chg="mod">
          <ac:chgData name="Rahul Nair" userId="4a64821b-8a29-4cbe-80c1-d9771e59f4e8" providerId="ADAL" clId="{65E281F8-4FDA-48A4-A10D-56DE4DBF130C}" dt="2023-12-31T12:59:03.575" v="874"/>
          <ac:spMkLst>
            <pc:docMk/>
            <pc:sldMk cId="1698234048" sldId="2147471096"/>
            <ac:spMk id="123" creationId="{0CD3D5ED-3EC5-AC99-483D-3E1A4EA32E43}"/>
          </ac:spMkLst>
        </pc:spChg>
        <pc:spChg chg="mod">
          <ac:chgData name="Rahul Nair" userId="4a64821b-8a29-4cbe-80c1-d9771e59f4e8" providerId="ADAL" clId="{65E281F8-4FDA-48A4-A10D-56DE4DBF130C}" dt="2023-12-31T12:59:03.575" v="874"/>
          <ac:spMkLst>
            <pc:docMk/>
            <pc:sldMk cId="1698234048" sldId="2147471096"/>
            <ac:spMk id="124" creationId="{04F1BBE9-7638-4A3E-24ED-91E09A850073}"/>
          </ac:spMkLst>
        </pc:spChg>
        <pc:spChg chg="mod">
          <ac:chgData name="Rahul Nair" userId="4a64821b-8a29-4cbe-80c1-d9771e59f4e8" providerId="ADAL" clId="{65E281F8-4FDA-48A4-A10D-56DE4DBF130C}" dt="2023-12-31T12:59:03.575" v="874"/>
          <ac:spMkLst>
            <pc:docMk/>
            <pc:sldMk cId="1698234048" sldId="2147471096"/>
            <ac:spMk id="125" creationId="{27F95C10-14E1-9081-761E-509549AF4208}"/>
          </ac:spMkLst>
        </pc:spChg>
        <pc:spChg chg="mod">
          <ac:chgData name="Rahul Nair" userId="4a64821b-8a29-4cbe-80c1-d9771e59f4e8" providerId="ADAL" clId="{65E281F8-4FDA-48A4-A10D-56DE4DBF130C}" dt="2023-12-31T12:59:03.575" v="874"/>
          <ac:spMkLst>
            <pc:docMk/>
            <pc:sldMk cId="1698234048" sldId="2147471096"/>
            <ac:spMk id="126" creationId="{1EEDD1D8-6E8D-9D81-5540-065DA14B53B7}"/>
          </ac:spMkLst>
        </pc:spChg>
        <pc:spChg chg="mod">
          <ac:chgData name="Rahul Nair" userId="4a64821b-8a29-4cbe-80c1-d9771e59f4e8" providerId="ADAL" clId="{65E281F8-4FDA-48A4-A10D-56DE4DBF130C}" dt="2023-12-31T12:59:03.575" v="874"/>
          <ac:spMkLst>
            <pc:docMk/>
            <pc:sldMk cId="1698234048" sldId="2147471096"/>
            <ac:spMk id="127" creationId="{DD4BE911-EF15-7992-2347-0B9FF3DBBF89}"/>
          </ac:spMkLst>
        </pc:spChg>
        <pc:spChg chg="mod">
          <ac:chgData name="Rahul Nair" userId="4a64821b-8a29-4cbe-80c1-d9771e59f4e8" providerId="ADAL" clId="{65E281F8-4FDA-48A4-A10D-56DE4DBF130C}" dt="2023-12-31T12:59:03.575" v="874"/>
          <ac:spMkLst>
            <pc:docMk/>
            <pc:sldMk cId="1698234048" sldId="2147471096"/>
            <ac:spMk id="128" creationId="{35CF7724-7FDC-61B1-9C64-07ACF2CFA5F3}"/>
          </ac:spMkLst>
        </pc:spChg>
        <pc:spChg chg="mod">
          <ac:chgData name="Rahul Nair" userId="4a64821b-8a29-4cbe-80c1-d9771e59f4e8" providerId="ADAL" clId="{65E281F8-4FDA-48A4-A10D-56DE4DBF130C}" dt="2023-12-31T12:59:03.575" v="874"/>
          <ac:spMkLst>
            <pc:docMk/>
            <pc:sldMk cId="1698234048" sldId="2147471096"/>
            <ac:spMk id="129" creationId="{95C035E7-C649-94B4-3172-48C6C67DF39A}"/>
          </ac:spMkLst>
        </pc:spChg>
        <pc:spChg chg="mod">
          <ac:chgData name="Rahul Nair" userId="4a64821b-8a29-4cbe-80c1-d9771e59f4e8" providerId="ADAL" clId="{65E281F8-4FDA-48A4-A10D-56DE4DBF130C}" dt="2023-12-31T12:59:03.575" v="874"/>
          <ac:spMkLst>
            <pc:docMk/>
            <pc:sldMk cId="1698234048" sldId="2147471096"/>
            <ac:spMk id="130" creationId="{FB7EE6B8-ECC2-D3C9-B89B-C5E112C64443}"/>
          </ac:spMkLst>
        </pc:spChg>
        <pc:spChg chg="mod">
          <ac:chgData name="Rahul Nair" userId="4a64821b-8a29-4cbe-80c1-d9771e59f4e8" providerId="ADAL" clId="{65E281F8-4FDA-48A4-A10D-56DE4DBF130C}" dt="2023-12-31T12:59:03.575" v="874"/>
          <ac:spMkLst>
            <pc:docMk/>
            <pc:sldMk cId="1698234048" sldId="2147471096"/>
            <ac:spMk id="131" creationId="{1ED75801-1E0C-713E-BEA0-CBB9BC2AD35B}"/>
          </ac:spMkLst>
        </pc:spChg>
        <pc:spChg chg="mod">
          <ac:chgData name="Rahul Nair" userId="4a64821b-8a29-4cbe-80c1-d9771e59f4e8" providerId="ADAL" clId="{65E281F8-4FDA-48A4-A10D-56DE4DBF130C}" dt="2023-12-31T12:59:03.575" v="874"/>
          <ac:spMkLst>
            <pc:docMk/>
            <pc:sldMk cId="1698234048" sldId="2147471096"/>
            <ac:spMk id="132" creationId="{5824541C-4320-F745-F98A-5ECBF441B29D}"/>
          </ac:spMkLst>
        </pc:spChg>
        <pc:spChg chg="mod">
          <ac:chgData name="Rahul Nair" userId="4a64821b-8a29-4cbe-80c1-d9771e59f4e8" providerId="ADAL" clId="{65E281F8-4FDA-48A4-A10D-56DE4DBF130C}" dt="2023-12-31T12:59:03.575" v="874"/>
          <ac:spMkLst>
            <pc:docMk/>
            <pc:sldMk cId="1698234048" sldId="2147471096"/>
            <ac:spMk id="133" creationId="{91D02F07-8A72-8804-18A8-5367057C8DC4}"/>
          </ac:spMkLst>
        </pc:spChg>
        <pc:spChg chg="mod">
          <ac:chgData name="Rahul Nair" userId="4a64821b-8a29-4cbe-80c1-d9771e59f4e8" providerId="ADAL" clId="{65E281F8-4FDA-48A4-A10D-56DE4DBF130C}" dt="2023-12-31T12:59:03.575" v="874"/>
          <ac:spMkLst>
            <pc:docMk/>
            <pc:sldMk cId="1698234048" sldId="2147471096"/>
            <ac:spMk id="134" creationId="{7712061A-5856-9BB1-D360-A7BE81DA5CA2}"/>
          </ac:spMkLst>
        </pc:spChg>
        <pc:spChg chg="mod">
          <ac:chgData name="Rahul Nair" userId="4a64821b-8a29-4cbe-80c1-d9771e59f4e8" providerId="ADAL" clId="{65E281F8-4FDA-48A4-A10D-56DE4DBF130C}" dt="2023-12-31T12:59:03.575" v="874"/>
          <ac:spMkLst>
            <pc:docMk/>
            <pc:sldMk cId="1698234048" sldId="2147471096"/>
            <ac:spMk id="135" creationId="{405BC982-8DEF-224B-C6AA-7964E2F6419B}"/>
          </ac:spMkLst>
        </pc:spChg>
        <pc:spChg chg="mod">
          <ac:chgData name="Rahul Nair" userId="4a64821b-8a29-4cbe-80c1-d9771e59f4e8" providerId="ADAL" clId="{65E281F8-4FDA-48A4-A10D-56DE4DBF130C}" dt="2023-12-31T12:59:03.575" v="874"/>
          <ac:spMkLst>
            <pc:docMk/>
            <pc:sldMk cId="1698234048" sldId="2147471096"/>
            <ac:spMk id="136" creationId="{E5F07D91-F164-4DA4-3833-8A8CB7FCE5B2}"/>
          </ac:spMkLst>
        </pc:spChg>
        <pc:spChg chg="mod">
          <ac:chgData name="Rahul Nair" userId="4a64821b-8a29-4cbe-80c1-d9771e59f4e8" providerId="ADAL" clId="{65E281F8-4FDA-48A4-A10D-56DE4DBF130C}" dt="2023-12-31T12:59:03.575" v="874"/>
          <ac:spMkLst>
            <pc:docMk/>
            <pc:sldMk cId="1698234048" sldId="2147471096"/>
            <ac:spMk id="137" creationId="{8549CBD7-31DA-BF42-6E34-C63DB624DCFF}"/>
          </ac:spMkLst>
        </pc:spChg>
        <pc:spChg chg="mod">
          <ac:chgData name="Rahul Nair" userId="4a64821b-8a29-4cbe-80c1-d9771e59f4e8" providerId="ADAL" clId="{65E281F8-4FDA-48A4-A10D-56DE4DBF130C}" dt="2023-12-31T12:59:03.575" v="874"/>
          <ac:spMkLst>
            <pc:docMk/>
            <pc:sldMk cId="1698234048" sldId="2147471096"/>
            <ac:spMk id="138" creationId="{B60B5E9D-039A-1409-D086-DB805241F284}"/>
          </ac:spMkLst>
        </pc:spChg>
        <pc:spChg chg="mod">
          <ac:chgData name="Rahul Nair" userId="4a64821b-8a29-4cbe-80c1-d9771e59f4e8" providerId="ADAL" clId="{65E281F8-4FDA-48A4-A10D-56DE4DBF130C}" dt="2023-12-31T12:59:03.575" v="874"/>
          <ac:spMkLst>
            <pc:docMk/>
            <pc:sldMk cId="1698234048" sldId="2147471096"/>
            <ac:spMk id="139" creationId="{25049C0E-508F-3B91-5240-5222CC6F2A46}"/>
          </ac:spMkLst>
        </pc:spChg>
        <pc:spChg chg="mod">
          <ac:chgData name="Rahul Nair" userId="4a64821b-8a29-4cbe-80c1-d9771e59f4e8" providerId="ADAL" clId="{65E281F8-4FDA-48A4-A10D-56DE4DBF130C}" dt="2023-12-31T12:59:03.575" v="874"/>
          <ac:spMkLst>
            <pc:docMk/>
            <pc:sldMk cId="1698234048" sldId="2147471096"/>
            <ac:spMk id="140" creationId="{4AC39C30-FF86-D684-3879-FD06E19AFFCF}"/>
          </ac:spMkLst>
        </pc:spChg>
        <pc:spChg chg="mod">
          <ac:chgData name="Rahul Nair" userId="4a64821b-8a29-4cbe-80c1-d9771e59f4e8" providerId="ADAL" clId="{65E281F8-4FDA-48A4-A10D-56DE4DBF130C}" dt="2023-12-31T12:59:03.575" v="874"/>
          <ac:spMkLst>
            <pc:docMk/>
            <pc:sldMk cId="1698234048" sldId="2147471096"/>
            <ac:spMk id="141" creationId="{2FCAF0E3-28CB-DCA4-C18D-D90BE54B0E09}"/>
          </ac:spMkLst>
        </pc:spChg>
        <pc:spChg chg="mod">
          <ac:chgData name="Rahul Nair" userId="4a64821b-8a29-4cbe-80c1-d9771e59f4e8" providerId="ADAL" clId="{65E281F8-4FDA-48A4-A10D-56DE4DBF130C}" dt="2023-12-31T12:59:03.575" v="874"/>
          <ac:spMkLst>
            <pc:docMk/>
            <pc:sldMk cId="1698234048" sldId="2147471096"/>
            <ac:spMk id="142" creationId="{574919C7-6070-7773-D881-FB54957A5668}"/>
          </ac:spMkLst>
        </pc:spChg>
        <pc:spChg chg="mod">
          <ac:chgData name="Rahul Nair" userId="4a64821b-8a29-4cbe-80c1-d9771e59f4e8" providerId="ADAL" clId="{65E281F8-4FDA-48A4-A10D-56DE4DBF130C}" dt="2023-12-31T12:59:03.575" v="874"/>
          <ac:spMkLst>
            <pc:docMk/>
            <pc:sldMk cId="1698234048" sldId="2147471096"/>
            <ac:spMk id="143" creationId="{DFD6B977-C085-3870-AD05-E4EA165EB0C0}"/>
          </ac:spMkLst>
        </pc:spChg>
        <pc:spChg chg="mod">
          <ac:chgData name="Rahul Nair" userId="4a64821b-8a29-4cbe-80c1-d9771e59f4e8" providerId="ADAL" clId="{65E281F8-4FDA-48A4-A10D-56DE4DBF130C}" dt="2023-12-31T12:59:03.575" v="874"/>
          <ac:spMkLst>
            <pc:docMk/>
            <pc:sldMk cId="1698234048" sldId="2147471096"/>
            <ac:spMk id="144" creationId="{8A63DA45-058D-305E-F40D-EFFA17E53BE6}"/>
          </ac:spMkLst>
        </pc:spChg>
        <pc:spChg chg="mod">
          <ac:chgData name="Rahul Nair" userId="4a64821b-8a29-4cbe-80c1-d9771e59f4e8" providerId="ADAL" clId="{65E281F8-4FDA-48A4-A10D-56DE4DBF130C}" dt="2023-12-31T12:59:03.575" v="874"/>
          <ac:spMkLst>
            <pc:docMk/>
            <pc:sldMk cId="1698234048" sldId="2147471096"/>
            <ac:spMk id="145" creationId="{A7BEDB83-686F-47EE-5BB5-690C487E3F2B}"/>
          </ac:spMkLst>
        </pc:spChg>
        <pc:spChg chg="mod">
          <ac:chgData name="Rahul Nair" userId="4a64821b-8a29-4cbe-80c1-d9771e59f4e8" providerId="ADAL" clId="{65E281F8-4FDA-48A4-A10D-56DE4DBF130C}" dt="2023-12-31T12:59:03.575" v="874"/>
          <ac:spMkLst>
            <pc:docMk/>
            <pc:sldMk cId="1698234048" sldId="2147471096"/>
            <ac:spMk id="146" creationId="{B04E07E2-294A-4F1F-6F2A-EB662578E726}"/>
          </ac:spMkLst>
        </pc:spChg>
        <pc:spChg chg="mod">
          <ac:chgData name="Rahul Nair" userId="4a64821b-8a29-4cbe-80c1-d9771e59f4e8" providerId="ADAL" clId="{65E281F8-4FDA-48A4-A10D-56DE4DBF130C}" dt="2023-12-31T12:59:03.575" v="874"/>
          <ac:spMkLst>
            <pc:docMk/>
            <pc:sldMk cId="1698234048" sldId="2147471096"/>
            <ac:spMk id="147" creationId="{6E073C2B-AB44-FFF2-CEC2-E8F45E3CB691}"/>
          </ac:spMkLst>
        </pc:spChg>
        <pc:spChg chg="mod">
          <ac:chgData name="Rahul Nair" userId="4a64821b-8a29-4cbe-80c1-d9771e59f4e8" providerId="ADAL" clId="{65E281F8-4FDA-48A4-A10D-56DE4DBF130C}" dt="2023-12-31T12:59:03.575" v="874"/>
          <ac:spMkLst>
            <pc:docMk/>
            <pc:sldMk cId="1698234048" sldId="2147471096"/>
            <ac:spMk id="148" creationId="{CA5A070F-9A64-92C8-4ED6-8ECBF1939EEB}"/>
          </ac:spMkLst>
        </pc:spChg>
        <pc:spChg chg="mod">
          <ac:chgData name="Rahul Nair" userId="4a64821b-8a29-4cbe-80c1-d9771e59f4e8" providerId="ADAL" clId="{65E281F8-4FDA-48A4-A10D-56DE4DBF130C}" dt="2023-12-31T12:59:03.575" v="874"/>
          <ac:spMkLst>
            <pc:docMk/>
            <pc:sldMk cId="1698234048" sldId="2147471096"/>
            <ac:spMk id="149" creationId="{6B1D4BA3-DD63-ED6B-7FB9-E621184E8C27}"/>
          </ac:spMkLst>
        </pc:spChg>
        <pc:spChg chg="mod">
          <ac:chgData name="Rahul Nair" userId="4a64821b-8a29-4cbe-80c1-d9771e59f4e8" providerId="ADAL" clId="{65E281F8-4FDA-48A4-A10D-56DE4DBF130C}" dt="2023-12-31T12:59:03.575" v="874"/>
          <ac:spMkLst>
            <pc:docMk/>
            <pc:sldMk cId="1698234048" sldId="2147471096"/>
            <ac:spMk id="150" creationId="{A8FBE762-7013-9260-08CA-9CE8B5576EAD}"/>
          </ac:spMkLst>
        </pc:spChg>
        <pc:spChg chg="mod">
          <ac:chgData name="Rahul Nair" userId="4a64821b-8a29-4cbe-80c1-d9771e59f4e8" providerId="ADAL" clId="{65E281F8-4FDA-48A4-A10D-56DE4DBF130C}" dt="2023-12-31T12:59:03.575" v="874"/>
          <ac:spMkLst>
            <pc:docMk/>
            <pc:sldMk cId="1698234048" sldId="2147471096"/>
            <ac:spMk id="151" creationId="{229F61D1-BED5-9F06-EEAD-302D21FC93B4}"/>
          </ac:spMkLst>
        </pc:spChg>
        <pc:spChg chg="mod">
          <ac:chgData name="Rahul Nair" userId="4a64821b-8a29-4cbe-80c1-d9771e59f4e8" providerId="ADAL" clId="{65E281F8-4FDA-48A4-A10D-56DE4DBF130C}" dt="2023-12-31T12:59:03.575" v="874"/>
          <ac:spMkLst>
            <pc:docMk/>
            <pc:sldMk cId="1698234048" sldId="2147471096"/>
            <ac:spMk id="152" creationId="{CE780E39-E135-AA96-DD6C-0E1AF4397D4C}"/>
          </ac:spMkLst>
        </pc:spChg>
        <pc:spChg chg="mod">
          <ac:chgData name="Rahul Nair" userId="4a64821b-8a29-4cbe-80c1-d9771e59f4e8" providerId="ADAL" clId="{65E281F8-4FDA-48A4-A10D-56DE4DBF130C}" dt="2023-12-31T12:59:03.575" v="874"/>
          <ac:spMkLst>
            <pc:docMk/>
            <pc:sldMk cId="1698234048" sldId="2147471096"/>
            <ac:spMk id="153" creationId="{BF0E4A00-4DAF-22A0-B08C-1CF62BF636E1}"/>
          </ac:spMkLst>
        </pc:spChg>
        <pc:spChg chg="mod">
          <ac:chgData name="Rahul Nair" userId="4a64821b-8a29-4cbe-80c1-d9771e59f4e8" providerId="ADAL" clId="{65E281F8-4FDA-48A4-A10D-56DE4DBF130C}" dt="2023-12-31T12:59:03.575" v="874"/>
          <ac:spMkLst>
            <pc:docMk/>
            <pc:sldMk cId="1698234048" sldId="2147471096"/>
            <ac:spMk id="154" creationId="{91DF2817-9603-EA8B-A960-D95F55AE4CAE}"/>
          </ac:spMkLst>
        </pc:spChg>
        <pc:spChg chg="mod">
          <ac:chgData name="Rahul Nair" userId="4a64821b-8a29-4cbe-80c1-d9771e59f4e8" providerId="ADAL" clId="{65E281F8-4FDA-48A4-A10D-56DE4DBF130C}" dt="2023-12-31T12:59:03.575" v="874"/>
          <ac:spMkLst>
            <pc:docMk/>
            <pc:sldMk cId="1698234048" sldId="2147471096"/>
            <ac:spMk id="155" creationId="{9C023998-F354-41F1-FBEF-F0CCBD67199A}"/>
          </ac:spMkLst>
        </pc:spChg>
        <pc:spChg chg="mod">
          <ac:chgData name="Rahul Nair" userId="4a64821b-8a29-4cbe-80c1-d9771e59f4e8" providerId="ADAL" clId="{65E281F8-4FDA-48A4-A10D-56DE4DBF130C}" dt="2023-12-31T12:59:03.575" v="874"/>
          <ac:spMkLst>
            <pc:docMk/>
            <pc:sldMk cId="1698234048" sldId="2147471096"/>
            <ac:spMk id="156" creationId="{EE36617D-FE09-4BFD-B61C-15018D3BF58D}"/>
          </ac:spMkLst>
        </pc:spChg>
        <pc:spChg chg="mod">
          <ac:chgData name="Rahul Nair" userId="4a64821b-8a29-4cbe-80c1-d9771e59f4e8" providerId="ADAL" clId="{65E281F8-4FDA-48A4-A10D-56DE4DBF130C}" dt="2023-12-31T12:59:03.575" v="874"/>
          <ac:spMkLst>
            <pc:docMk/>
            <pc:sldMk cId="1698234048" sldId="2147471096"/>
            <ac:spMk id="157" creationId="{28DC6B92-FDF5-E815-74EA-82B1825F259E}"/>
          </ac:spMkLst>
        </pc:spChg>
        <pc:spChg chg="mod">
          <ac:chgData name="Rahul Nair" userId="4a64821b-8a29-4cbe-80c1-d9771e59f4e8" providerId="ADAL" clId="{65E281F8-4FDA-48A4-A10D-56DE4DBF130C}" dt="2023-12-31T12:59:03.575" v="874"/>
          <ac:spMkLst>
            <pc:docMk/>
            <pc:sldMk cId="1698234048" sldId="2147471096"/>
            <ac:spMk id="158" creationId="{A01F2D4A-18F0-5C71-D736-77D92D249CE6}"/>
          </ac:spMkLst>
        </pc:spChg>
        <pc:spChg chg="mod">
          <ac:chgData name="Rahul Nair" userId="4a64821b-8a29-4cbe-80c1-d9771e59f4e8" providerId="ADAL" clId="{65E281F8-4FDA-48A4-A10D-56DE4DBF130C}" dt="2023-12-31T12:59:03.575" v="874"/>
          <ac:spMkLst>
            <pc:docMk/>
            <pc:sldMk cId="1698234048" sldId="2147471096"/>
            <ac:spMk id="159" creationId="{A23A89A7-6D45-410F-6575-7B9CF8B9A914}"/>
          </ac:spMkLst>
        </pc:spChg>
        <pc:spChg chg="mod">
          <ac:chgData name="Rahul Nair" userId="4a64821b-8a29-4cbe-80c1-d9771e59f4e8" providerId="ADAL" clId="{65E281F8-4FDA-48A4-A10D-56DE4DBF130C}" dt="2023-12-31T12:59:03.575" v="874"/>
          <ac:spMkLst>
            <pc:docMk/>
            <pc:sldMk cId="1698234048" sldId="2147471096"/>
            <ac:spMk id="160" creationId="{D91967EF-6632-9EA3-73C1-26CBF1C7FDC8}"/>
          </ac:spMkLst>
        </pc:spChg>
        <pc:spChg chg="mod">
          <ac:chgData name="Rahul Nair" userId="4a64821b-8a29-4cbe-80c1-d9771e59f4e8" providerId="ADAL" clId="{65E281F8-4FDA-48A4-A10D-56DE4DBF130C}" dt="2023-12-31T12:59:03.575" v="874"/>
          <ac:spMkLst>
            <pc:docMk/>
            <pc:sldMk cId="1698234048" sldId="2147471096"/>
            <ac:spMk id="161" creationId="{2F8744F8-5839-1CB9-C3B7-C45AC0AC2700}"/>
          </ac:spMkLst>
        </pc:spChg>
        <pc:spChg chg="mod">
          <ac:chgData name="Rahul Nair" userId="4a64821b-8a29-4cbe-80c1-d9771e59f4e8" providerId="ADAL" clId="{65E281F8-4FDA-48A4-A10D-56DE4DBF130C}" dt="2023-12-31T12:59:03.575" v="874"/>
          <ac:spMkLst>
            <pc:docMk/>
            <pc:sldMk cId="1698234048" sldId="2147471096"/>
            <ac:spMk id="162" creationId="{DC5F8944-D2F9-9086-FED7-424BD7765DB5}"/>
          </ac:spMkLst>
        </pc:spChg>
        <pc:spChg chg="mod">
          <ac:chgData name="Rahul Nair" userId="4a64821b-8a29-4cbe-80c1-d9771e59f4e8" providerId="ADAL" clId="{65E281F8-4FDA-48A4-A10D-56DE4DBF130C}" dt="2023-12-31T12:59:03.575" v="874"/>
          <ac:spMkLst>
            <pc:docMk/>
            <pc:sldMk cId="1698234048" sldId="2147471096"/>
            <ac:spMk id="163" creationId="{C0BBEBC2-224B-FBBC-CBFE-BE638A436423}"/>
          </ac:spMkLst>
        </pc:spChg>
        <pc:spChg chg="mod">
          <ac:chgData name="Rahul Nair" userId="4a64821b-8a29-4cbe-80c1-d9771e59f4e8" providerId="ADAL" clId="{65E281F8-4FDA-48A4-A10D-56DE4DBF130C}" dt="2023-12-31T12:59:03.575" v="874"/>
          <ac:spMkLst>
            <pc:docMk/>
            <pc:sldMk cId="1698234048" sldId="2147471096"/>
            <ac:spMk id="164" creationId="{81016737-89D4-DEDE-D26A-8E8125CB59A2}"/>
          </ac:spMkLst>
        </pc:spChg>
        <pc:spChg chg="mod">
          <ac:chgData name="Rahul Nair" userId="4a64821b-8a29-4cbe-80c1-d9771e59f4e8" providerId="ADAL" clId="{65E281F8-4FDA-48A4-A10D-56DE4DBF130C}" dt="2023-12-31T12:59:03.575" v="874"/>
          <ac:spMkLst>
            <pc:docMk/>
            <pc:sldMk cId="1698234048" sldId="2147471096"/>
            <ac:spMk id="165" creationId="{54F51E54-804D-159F-41CD-B94044067333}"/>
          </ac:spMkLst>
        </pc:spChg>
        <pc:spChg chg="mod">
          <ac:chgData name="Rahul Nair" userId="4a64821b-8a29-4cbe-80c1-d9771e59f4e8" providerId="ADAL" clId="{65E281F8-4FDA-48A4-A10D-56DE4DBF130C}" dt="2023-12-31T12:59:03.575" v="874"/>
          <ac:spMkLst>
            <pc:docMk/>
            <pc:sldMk cId="1698234048" sldId="2147471096"/>
            <ac:spMk id="166" creationId="{984642EA-F426-7E60-A347-E2455C57E33C}"/>
          </ac:spMkLst>
        </pc:spChg>
        <pc:spChg chg="mod">
          <ac:chgData name="Rahul Nair" userId="4a64821b-8a29-4cbe-80c1-d9771e59f4e8" providerId="ADAL" clId="{65E281F8-4FDA-48A4-A10D-56DE4DBF130C}" dt="2023-12-31T12:59:03.575" v="874"/>
          <ac:spMkLst>
            <pc:docMk/>
            <pc:sldMk cId="1698234048" sldId="2147471096"/>
            <ac:spMk id="167" creationId="{F7ABA006-8C9E-D82D-2CBA-2C192DD01C99}"/>
          </ac:spMkLst>
        </pc:spChg>
        <pc:spChg chg="mod">
          <ac:chgData name="Rahul Nair" userId="4a64821b-8a29-4cbe-80c1-d9771e59f4e8" providerId="ADAL" clId="{65E281F8-4FDA-48A4-A10D-56DE4DBF130C}" dt="2023-12-31T12:59:03.575" v="874"/>
          <ac:spMkLst>
            <pc:docMk/>
            <pc:sldMk cId="1698234048" sldId="2147471096"/>
            <ac:spMk id="169" creationId="{A7F2070A-51F8-BA91-EE6F-28E912B242CC}"/>
          </ac:spMkLst>
        </pc:spChg>
        <pc:spChg chg="mod">
          <ac:chgData name="Rahul Nair" userId="4a64821b-8a29-4cbe-80c1-d9771e59f4e8" providerId="ADAL" clId="{65E281F8-4FDA-48A4-A10D-56DE4DBF130C}" dt="2023-12-31T12:59:03.575" v="874"/>
          <ac:spMkLst>
            <pc:docMk/>
            <pc:sldMk cId="1698234048" sldId="2147471096"/>
            <ac:spMk id="170" creationId="{F634EA1E-22FB-524C-AA5A-2507EC7A24E8}"/>
          </ac:spMkLst>
        </pc:spChg>
        <pc:spChg chg="mod">
          <ac:chgData name="Rahul Nair" userId="4a64821b-8a29-4cbe-80c1-d9771e59f4e8" providerId="ADAL" clId="{65E281F8-4FDA-48A4-A10D-56DE4DBF130C}" dt="2023-12-31T12:59:03.575" v="874"/>
          <ac:spMkLst>
            <pc:docMk/>
            <pc:sldMk cId="1698234048" sldId="2147471096"/>
            <ac:spMk id="171" creationId="{3D1E6DDC-5F02-2CD7-1688-1D7FEF6B34E3}"/>
          </ac:spMkLst>
        </pc:spChg>
        <pc:spChg chg="mod">
          <ac:chgData name="Rahul Nair" userId="4a64821b-8a29-4cbe-80c1-d9771e59f4e8" providerId="ADAL" clId="{65E281F8-4FDA-48A4-A10D-56DE4DBF130C}" dt="2023-12-31T12:59:03.575" v="874"/>
          <ac:spMkLst>
            <pc:docMk/>
            <pc:sldMk cId="1698234048" sldId="2147471096"/>
            <ac:spMk id="172" creationId="{0EA6A6BF-1B8D-956D-3E45-EA66DAA4694B}"/>
          </ac:spMkLst>
        </pc:spChg>
        <pc:spChg chg="mod">
          <ac:chgData name="Rahul Nair" userId="4a64821b-8a29-4cbe-80c1-d9771e59f4e8" providerId="ADAL" clId="{65E281F8-4FDA-48A4-A10D-56DE4DBF130C}" dt="2023-12-31T12:59:03.575" v="874"/>
          <ac:spMkLst>
            <pc:docMk/>
            <pc:sldMk cId="1698234048" sldId="2147471096"/>
            <ac:spMk id="173" creationId="{FFB47FD3-2522-80B1-7E7F-B57E31C4C488}"/>
          </ac:spMkLst>
        </pc:spChg>
        <pc:spChg chg="mod">
          <ac:chgData name="Rahul Nair" userId="4a64821b-8a29-4cbe-80c1-d9771e59f4e8" providerId="ADAL" clId="{65E281F8-4FDA-48A4-A10D-56DE4DBF130C}" dt="2023-12-31T12:59:03.575" v="874"/>
          <ac:spMkLst>
            <pc:docMk/>
            <pc:sldMk cId="1698234048" sldId="2147471096"/>
            <ac:spMk id="174" creationId="{2D721708-B803-D956-B286-0E2F7E7F4809}"/>
          </ac:spMkLst>
        </pc:spChg>
        <pc:spChg chg="mod">
          <ac:chgData name="Rahul Nair" userId="4a64821b-8a29-4cbe-80c1-d9771e59f4e8" providerId="ADAL" clId="{65E281F8-4FDA-48A4-A10D-56DE4DBF130C}" dt="2023-12-31T12:59:03.575" v="874"/>
          <ac:spMkLst>
            <pc:docMk/>
            <pc:sldMk cId="1698234048" sldId="2147471096"/>
            <ac:spMk id="175" creationId="{5E9E834D-B8D1-81CD-9553-42AEA326D6CF}"/>
          </ac:spMkLst>
        </pc:spChg>
        <pc:spChg chg="mod">
          <ac:chgData name="Rahul Nair" userId="4a64821b-8a29-4cbe-80c1-d9771e59f4e8" providerId="ADAL" clId="{65E281F8-4FDA-48A4-A10D-56DE4DBF130C}" dt="2023-12-31T12:59:03.575" v="874"/>
          <ac:spMkLst>
            <pc:docMk/>
            <pc:sldMk cId="1698234048" sldId="2147471096"/>
            <ac:spMk id="176" creationId="{C741E047-E54E-F42E-7290-ABA1ABC6F4F1}"/>
          </ac:spMkLst>
        </pc:spChg>
        <pc:spChg chg="mod">
          <ac:chgData name="Rahul Nair" userId="4a64821b-8a29-4cbe-80c1-d9771e59f4e8" providerId="ADAL" clId="{65E281F8-4FDA-48A4-A10D-56DE4DBF130C}" dt="2023-12-31T12:59:03.575" v="874"/>
          <ac:spMkLst>
            <pc:docMk/>
            <pc:sldMk cId="1698234048" sldId="2147471096"/>
            <ac:spMk id="177" creationId="{4D6C12A6-A93B-A7CE-7F84-F29C8FB1251C}"/>
          </ac:spMkLst>
        </pc:spChg>
        <pc:spChg chg="mod">
          <ac:chgData name="Rahul Nair" userId="4a64821b-8a29-4cbe-80c1-d9771e59f4e8" providerId="ADAL" clId="{65E281F8-4FDA-48A4-A10D-56DE4DBF130C}" dt="2023-12-31T12:59:03.575" v="874"/>
          <ac:spMkLst>
            <pc:docMk/>
            <pc:sldMk cId="1698234048" sldId="2147471096"/>
            <ac:spMk id="178" creationId="{22E1EC54-477C-6D71-A396-4C42350A63EF}"/>
          </ac:spMkLst>
        </pc:spChg>
        <pc:spChg chg="mod">
          <ac:chgData name="Rahul Nair" userId="4a64821b-8a29-4cbe-80c1-d9771e59f4e8" providerId="ADAL" clId="{65E281F8-4FDA-48A4-A10D-56DE4DBF130C}" dt="2023-12-31T12:59:03.575" v="874"/>
          <ac:spMkLst>
            <pc:docMk/>
            <pc:sldMk cId="1698234048" sldId="2147471096"/>
            <ac:spMk id="179" creationId="{FEB2CF63-6CBF-5EC7-C6C1-B580FB58F811}"/>
          </ac:spMkLst>
        </pc:spChg>
        <pc:spChg chg="mod">
          <ac:chgData name="Rahul Nair" userId="4a64821b-8a29-4cbe-80c1-d9771e59f4e8" providerId="ADAL" clId="{65E281F8-4FDA-48A4-A10D-56DE4DBF130C}" dt="2023-12-31T12:59:03.575" v="874"/>
          <ac:spMkLst>
            <pc:docMk/>
            <pc:sldMk cId="1698234048" sldId="2147471096"/>
            <ac:spMk id="180" creationId="{21A84255-6DBB-B12A-2FED-FC13EAE64869}"/>
          </ac:spMkLst>
        </pc:spChg>
        <pc:spChg chg="mod">
          <ac:chgData name="Rahul Nair" userId="4a64821b-8a29-4cbe-80c1-d9771e59f4e8" providerId="ADAL" clId="{65E281F8-4FDA-48A4-A10D-56DE4DBF130C}" dt="2023-12-31T12:59:03.575" v="874"/>
          <ac:spMkLst>
            <pc:docMk/>
            <pc:sldMk cId="1698234048" sldId="2147471096"/>
            <ac:spMk id="181" creationId="{E6550607-7214-0DB6-0986-EDC5F8B13D30}"/>
          </ac:spMkLst>
        </pc:spChg>
        <pc:spChg chg="mod">
          <ac:chgData name="Rahul Nair" userId="4a64821b-8a29-4cbe-80c1-d9771e59f4e8" providerId="ADAL" clId="{65E281F8-4FDA-48A4-A10D-56DE4DBF130C}" dt="2023-12-31T12:59:03.575" v="874"/>
          <ac:spMkLst>
            <pc:docMk/>
            <pc:sldMk cId="1698234048" sldId="2147471096"/>
            <ac:spMk id="182" creationId="{93CD07F6-6A29-CD80-4895-73ECE7863BD2}"/>
          </ac:spMkLst>
        </pc:spChg>
        <pc:spChg chg="mod">
          <ac:chgData name="Rahul Nair" userId="4a64821b-8a29-4cbe-80c1-d9771e59f4e8" providerId="ADAL" clId="{65E281F8-4FDA-48A4-A10D-56DE4DBF130C}" dt="2023-12-31T12:59:03.575" v="874"/>
          <ac:spMkLst>
            <pc:docMk/>
            <pc:sldMk cId="1698234048" sldId="2147471096"/>
            <ac:spMk id="183" creationId="{7E2877D0-C0BD-A86D-176E-8FF207E35B75}"/>
          </ac:spMkLst>
        </pc:spChg>
        <pc:spChg chg="mod">
          <ac:chgData name="Rahul Nair" userId="4a64821b-8a29-4cbe-80c1-d9771e59f4e8" providerId="ADAL" clId="{65E281F8-4FDA-48A4-A10D-56DE4DBF130C}" dt="2023-12-31T12:59:03.575" v="874"/>
          <ac:spMkLst>
            <pc:docMk/>
            <pc:sldMk cId="1698234048" sldId="2147471096"/>
            <ac:spMk id="184" creationId="{2E883C22-B05E-351C-A40D-240D13265CE8}"/>
          </ac:spMkLst>
        </pc:spChg>
        <pc:spChg chg="mod">
          <ac:chgData name="Rahul Nair" userId="4a64821b-8a29-4cbe-80c1-d9771e59f4e8" providerId="ADAL" clId="{65E281F8-4FDA-48A4-A10D-56DE4DBF130C}" dt="2023-12-31T12:59:03.575" v="874"/>
          <ac:spMkLst>
            <pc:docMk/>
            <pc:sldMk cId="1698234048" sldId="2147471096"/>
            <ac:spMk id="185" creationId="{AEC365C0-C8B1-1A61-2D54-BB6B9BBE3969}"/>
          </ac:spMkLst>
        </pc:spChg>
        <pc:spChg chg="mod">
          <ac:chgData name="Rahul Nair" userId="4a64821b-8a29-4cbe-80c1-d9771e59f4e8" providerId="ADAL" clId="{65E281F8-4FDA-48A4-A10D-56DE4DBF130C}" dt="2023-12-31T12:59:03.575" v="874"/>
          <ac:spMkLst>
            <pc:docMk/>
            <pc:sldMk cId="1698234048" sldId="2147471096"/>
            <ac:spMk id="186" creationId="{EAB0762E-E3D5-9C17-ED76-987D759187F7}"/>
          </ac:spMkLst>
        </pc:spChg>
        <pc:spChg chg="mod">
          <ac:chgData name="Rahul Nair" userId="4a64821b-8a29-4cbe-80c1-d9771e59f4e8" providerId="ADAL" clId="{65E281F8-4FDA-48A4-A10D-56DE4DBF130C}" dt="2023-12-31T12:59:03.575" v="874"/>
          <ac:spMkLst>
            <pc:docMk/>
            <pc:sldMk cId="1698234048" sldId="2147471096"/>
            <ac:spMk id="187" creationId="{1E9E1C4E-D4AA-DC9E-849B-D5F194A20016}"/>
          </ac:spMkLst>
        </pc:spChg>
        <pc:spChg chg="mod">
          <ac:chgData name="Rahul Nair" userId="4a64821b-8a29-4cbe-80c1-d9771e59f4e8" providerId="ADAL" clId="{65E281F8-4FDA-48A4-A10D-56DE4DBF130C}" dt="2023-12-31T12:59:03.575" v="874"/>
          <ac:spMkLst>
            <pc:docMk/>
            <pc:sldMk cId="1698234048" sldId="2147471096"/>
            <ac:spMk id="188" creationId="{0BC570A7-2C13-BA94-7510-8334B807F435}"/>
          </ac:spMkLst>
        </pc:spChg>
        <pc:spChg chg="mod">
          <ac:chgData name="Rahul Nair" userId="4a64821b-8a29-4cbe-80c1-d9771e59f4e8" providerId="ADAL" clId="{65E281F8-4FDA-48A4-A10D-56DE4DBF130C}" dt="2023-12-31T12:59:03.575" v="874"/>
          <ac:spMkLst>
            <pc:docMk/>
            <pc:sldMk cId="1698234048" sldId="2147471096"/>
            <ac:spMk id="189" creationId="{CADC498B-A65D-326B-BD27-4F9E0562E331}"/>
          </ac:spMkLst>
        </pc:spChg>
        <pc:spChg chg="mod">
          <ac:chgData name="Rahul Nair" userId="4a64821b-8a29-4cbe-80c1-d9771e59f4e8" providerId="ADAL" clId="{65E281F8-4FDA-48A4-A10D-56DE4DBF130C}" dt="2023-12-31T12:59:03.575" v="874"/>
          <ac:spMkLst>
            <pc:docMk/>
            <pc:sldMk cId="1698234048" sldId="2147471096"/>
            <ac:spMk id="190" creationId="{A2CE6617-EAAD-3FAA-2913-F31C5D0A353E}"/>
          </ac:spMkLst>
        </pc:spChg>
        <pc:spChg chg="mod">
          <ac:chgData name="Rahul Nair" userId="4a64821b-8a29-4cbe-80c1-d9771e59f4e8" providerId="ADAL" clId="{65E281F8-4FDA-48A4-A10D-56DE4DBF130C}" dt="2023-12-31T12:59:03.575" v="874"/>
          <ac:spMkLst>
            <pc:docMk/>
            <pc:sldMk cId="1698234048" sldId="2147471096"/>
            <ac:spMk id="191" creationId="{AB040A34-D3C1-A7C0-9422-BBFCD765205B}"/>
          </ac:spMkLst>
        </pc:spChg>
        <pc:spChg chg="mod">
          <ac:chgData name="Rahul Nair" userId="4a64821b-8a29-4cbe-80c1-d9771e59f4e8" providerId="ADAL" clId="{65E281F8-4FDA-48A4-A10D-56DE4DBF130C}" dt="2023-12-31T12:59:03.575" v="874"/>
          <ac:spMkLst>
            <pc:docMk/>
            <pc:sldMk cId="1698234048" sldId="2147471096"/>
            <ac:spMk id="192" creationId="{B1C71EFA-AC86-C28E-6E79-4F8DE1E327DD}"/>
          </ac:spMkLst>
        </pc:spChg>
        <pc:spChg chg="mod">
          <ac:chgData name="Rahul Nair" userId="4a64821b-8a29-4cbe-80c1-d9771e59f4e8" providerId="ADAL" clId="{65E281F8-4FDA-48A4-A10D-56DE4DBF130C}" dt="2023-12-31T12:59:03.575" v="874"/>
          <ac:spMkLst>
            <pc:docMk/>
            <pc:sldMk cId="1698234048" sldId="2147471096"/>
            <ac:spMk id="193" creationId="{AB400CCF-8307-6E50-055E-4E5F6B69ED00}"/>
          </ac:spMkLst>
        </pc:spChg>
        <pc:spChg chg="mod">
          <ac:chgData name="Rahul Nair" userId="4a64821b-8a29-4cbe-80c1-d9771e59f4e8" providerId="ADAL" clId="{65E281F8-4FDA-48A4-A10D-56DE4DBF130C}" dt="2023-12-31T12:59:03.575" v="874"/>
          <ac:spMkLst>
            <pc:docMk/>
            <pc:sldMk cId="1698234048" sldId="2147471096"/>
            <ac:spMk id="194" creationId="{EACCC8FA-C7CC-FE25-CB68-58D0C00810BD}"/>
          </ac:spMkLst>
        </pc:spChg>
        <pc:spChg chg="mod">
          <ac:chgData name="Rahul Nair" userId="4a64821b-8a29-4cbe-80c1-d9771e59f4e8" providerId="ADAL" clId="{65E281F8-4FDA-48A4-A10D-56DE4DBF130C}" dt="2023-12-31T12:59:03.575" v="874"/>
          <ac:spMkLst>
            <pc:docMk/>
            <pc:sldMk cId="1698234048" sldId="2147471096"/>
            <ac:spMk id="195" creationId="{5B728745-B83C-BCED-81FE-A1F0E6B4B4B5}"/>
          </ac:spMkLst>
        </pc:spChg>
        <pc:spChg chg="mod">
          <ac:chgData name="Rahul Nair" userId="4a64821b-8a29-4cbe-80c1-d9771e59f4e8" providerId="ADAL" clId="{65E281F8-4FDA-48A4-A10D-56DE4DBF130C}" dt="2023-12-31T12:59:03.575" v="874"/>
          <ac:spMkLst>
            <pc:docMk/>
            <pc:sldMk cId="1698234048" sldId="2147471096"/>
            <ac:spMk id="196" creationId="{B781FC27-4CF2-7237-C5B1-0C40356ACB25}"/>
          </ac:spMkLst>
        </pc:spChg>
        <pc:spChg chg="mod">
          <ac:chgData name="Rahul Nair" userId="4a64821b-8a29-4cbe-80c1-d9771e59f4e8" providerId="ADAL" clId="{65E281F8-4FDA-48A4-A10D-56DE4DBF130C}" dt="2023-12-31T12:59:03.575" v="874"/>
          <ac:spMkLst>
            <pc:docMk/>
            <pc:sldMk cId="1698234048" sldId="2147471096"/>
            <ac:spMk id="197" creationId="{31FF2C9D-F9F1-3271-F395-2603804F0A29}"/>
          </ac:spMkLst>
        </pc:spChg>
        <pc:spChg chg="mod">
          <ac:chgData name="Rahul Nair" userId="4a64821b-8a29-4cbe-80c1-d9771e59f4e8" providerId="ADAL" clId="{65E281F8-4FDA-48A4-A10D-56DE4DBF130C}" dt="2023-12-31T12:59:03.575" v="874"/>
          <ac:spMkLst>
            <pc:docMk/>
            <pc:sldMk cId="1698234048" sldId="2147471096"/>
            <ac:spMk id="198" creationId="{096199D7-4A83-905E-800B-9A17881EA4F3}"/>
          </ac:spMkLst>
        </pc:spChg>
        <pc:spChg chg="mod">
          <ac:chgData name="Rahul Nair" userId="4a64821b-8a29-4cbe-80c1-d9771e59f4e8" providerId="ADAL" clId="{65E281F8-4FDA-48A4-A10D-56DE4DBF130C}" dt="2023-12-31T12:59:03.575" v="874"/>
          <ac:spMkLst>
            <pc:docMk/>
            <pc:sldMk cId="1698234048" sldId="2147471096"/>
            <ac:spMk id="199" creationId="{34963501-AE7A-528C-620C-54A1FF72265B}"/>
          </ac:spMkLst>
        </pc:spChg>
        <pc:spChg chg="mod">
          <ac:chgData name="Rahul Nair" userId="4a64821b-8a29-4cbe-80c1-d9771e59f4e8" providerId="ADAL" clId="{65E281F8-4FDA-48A4-A10D-56DE4DBF130C}" dt="2023-12-31T12:59:03.575" v="874"/>
          <ac:spMkLst>
            <pc:docMk/>
            <pc:sldMk cId="1698234048" sldId="2147471096"/>
            <ac:spMk id="200" creationId="{C39C1B8D-3B62-0E89-67DA-47223E69D6B0}"/>
          </ac:spMkLst>
        </pc:spChg>
        <pc:spChg chg="mod">
          <ac:chgData name="Rahul Nair" userId="4a64821b-8a29-4cbe-80c1-d9771e59f4e8" providerId="ADAL" clId="{65E281F8-4FDA-48A4-A10D-56DE4DBF130C}" dt="2023-12-31T12:59:03.575" v="874"/>
          <ac:spMkLst>
            <pc:docMk/>
            <pc:sldMk cId="1698234048" sldId="2147471096"/>
            <ac:spMk id="201" creationId="{CE38411D-6258-9C57-3984-82BC8A117704}"/>
          </ac:spMkLst>
        </pc:spChg>
        <pc:spChg chg="mod">
          <ac:chgData name="Rahul Nair" userId="4a64821b-8a29-4cbe-80c1-d9771e59f4e8" providerId="ADAL" clId="{65E281F8-4FDA-48A4-A10D-56DE4DBF130C}" dt="2023-12-31T12:59:03.575" v="874"/>
          <ac:spMkLst>
            <pc:docMk/>
            <pc:sldMk cId="1698234048" sldId="2147471096"/>
            <ac:spMk id="202" creationId="{6C44C6D8-124B-87CC-61E9-96F8A6692DB0}"/>
          </ac:spMkLst>
        </pc:spChg>
        <pc:spChg chg="mod">
          <ac:chgData name="Rahul Nair" userId="4a64821b-8a29-4cbe-80c1-d9771e59f4e8" providerId="ADAL" clId="{65E281F8-4FDA-48A4-A10D-56DE4DBF130C}" dt="2023-12-31T12:59:03.575" v="874"/>
          <ac:spMkLst>
            <pc:docMk/>
            <pc:sldMk cId="1698234048" sldId="2147471096"/>
            <ac:spMk id="203" creationId="{8827A0D6-DA09-E121-5CBE-B57C34EDC1AA}"/>
          </ac:spMkLst>
        </pc:spChg>
        <pc:spChg chg="mod">
          <ac:chgData name="Rahul Nair" userId="4a64821b-8a29-4cbe-80c1-d9771e59f4e8" providerId="ADAL" clId="{65E281F8-4FDA-48A4-A10D-56DE4DBF130C}" dt="2023-12-31T12:59:03.575" v="874"/>
          <ac:spMkLst>
            <pc:docMk/>
            <pc:sldMk cId="1698234048" sldId="2147471096"/>
            <ac:spMk id="204" creationId="{7B9EDCD8-B43A-CF04-3D99-F7F9832075EF}"/>
          </ac:spMkLst>
        </pc:spChg>
        <pc:spChg chg="mod">
          <ac:chgData name="Rahul Nair" userId="4a64821b-8a29-4cbe-80c1-d9771e59f4e8" providerId="ADAL" clId="{65E281F8-4FDA-48A4-A10D-56DE4DBF130C}" dt="2023-12-31T12:59:03.575" v="874"/>
          <ac:spMkLst>
            <pc:docMk/>
            <pc:sldMk cId="1698234048" sldId="2147471096"/>
            <ac:spMk id="205" creationId="{A1471442-E692-6CFA-A2F7-454BA9B0CD4D}"/>
          </ac:spMkLst>
        </pc:spChg>
        <pc:spChg chg="mod">
          <ac:chgData name="Rahul Nair" userId="4a64821b-8a29-4cbe-80c1-d9771e59f4e8" providerId="ADAL" clId="{65E281F8-4FDA-48A4-A10D-56DE4DBF130C}" dt="2023-12-31T12:59:03.575" v="874"/>
          <ac:spMkLst>
            <pc:docMk/>
            <pc:sldMk cId="1698234048" sldId="2147471096"/>
            <ac:spMk id="206" creationId="{9EFF7197-921C-D04C-5754-6B83B60DF69B}"/>
          </ac:spMkLst>
        </pc:spChg>
        <pc:spChg chg="mod">
          <ac:chgData name="Rahul Nair" userId="4a64821b-8a29-4cbe-80c1-d9771e59f4e8" providerId="ADAL" clId="{65E281F8-4FDA-48A4-A10D-56DE4DBF130C}" dt="2023-12-31T12:59:03.575" v="874"/>
          <ac:spMkLst>
            <pc:docMk/>
            <pc:sldMk cId="1698234048" sldId="2147471096"/>
            <ac:spMk id="207" creationId="{2655939F-0852-6ADC-0AAA-1362BEF11CAA}"/>
          </ac:spMkLst>
        </pc:spChg>
        <pc:spChg chg="mod">
          <ac:chgData name="Rahul Nair" userId="4a64821b-8a29-4cbe-80c1-d9771e59f4e8" providerId="ADAL" clId="{65E281F8-4FDA-48A4-A10D-56DE4DBF130C}" dt="2023-12-31T12:59:03.575" v="874"/>
          <ac:spMkLst>
            <pc:docMk/>
            <pc:sldMk cId="1698234048" sldId="2147471096"/>
            <ac:spMk id="208" creationId="{835D5326-3AD7-0727-DD8B-24322664A2B8}"/>
          </ac:spMkLst>
        </pc:spChg>
        <pc:spChg chg="mod">
          <ac:chgData name="Rahul Nair" userId="4a64821b-8a29-4cbe-80c1-d9771e59f4e8" providerId="ADAL" clId="{65E281F8-4FDA-48A4-A10D-56DE4DBF130C}" dt="2023-12-31T12:59:03.575" v="874"/>
          <ac:spMkLst>
            <pc:docMk/>
            <pc:sldMk cId="1698234048" sldId="2147471096"/>
            <ac:spMk id="209" creationId="{4070C244-0087-9BAD-BBBE-DA0350BE1978}"/>
          </ac:spMkLst>
        </pc:spChg>
        <pc:spChg chg="mod">
          <ac:chgData name="Rahul Nair" userId="4a64821b-8a29-4cbe-80c1-d9771e59f4e8" providerId="ADAL" clId="{65E281F8-4FDA-48A4-A10D-56DE4DBF130C}" dt="2023-12-31T12:59:03.575" v="874"/>
          <ac:spMkLst>
            <pc:docMk/>
            <pc:sldMk cId="1698234048" sldId="2147471096"/>
            <ac:spMk id="210" creationId="{C0145C91-2498-AC19-827D-19C90E5621FA}"/>
          </ac:spMkLst>
        </pc:spChg>
        <pc:spChg chg="mod">
          <ac:chgData name="Rahul Nair" userId="4a64821b-8a29-4cbe-80c1-d9771e59f4e8" providerId="ADAL" clId="{65E281F8-4FDA-48A4-A10D-56DE4DBF130C}" dt="2023-12-31T12:59:03.575" v="874"/>
          <ac:spMkLst>
            <pc:docMk/>
            <pc:sldMk cId="1698234048" sldId="2147471096"/>
            <ac:spMk id="211" creationId="{2C852165-A2AB-3D4E-AEA5-D94DB1649DBF}"/>
          </ac:spMkLst>
        </pc:spChg>
        <pc:spChg chg="mod">
          <ac:chgData name="Rahul Nair" userId="4a64821b-8a29-4cbe-80c1-d9771e59f4e8" providerId="ADAL" clId="{65E281F8-4FDA-48A4-A10D-56DE4DBF130C}" dt="2023-12-31T12:59:03.575" v="874"/>
          <ac:spMkLst>
            <pc:docMk/>
            <pc:sldMk cId="1698234048" sldId="2147471096"/>
            <ac:spMk id="212" creationId="{47EAB230-A57E-4EC2-39BF-F3A427AD7001}"/>
          </ac:spMkLst>
        </pc:spChg>
        <pc:spChg chg="mod">
          <ac:chgData name="Rahul Nair" userId="4a64821b-8a29-4cbe-80c1-d9771e59f4e8" providerId="ADAL" clId="{65E281F8-4FDA-48A4-A10D-56DE4DBF130C}" dt="2023-12-31T12:59:03.575" v="874"/>
          <ac:spMkLst>
            <pc:docMk/>
            <pc:sldMk cId="1698234048" sldId="2147471096"/>
            <ac:spMk id="213" creationId="{E86A898B-91F4-15CF-7AB7-7E25114B5133}"/>
          </ac:spMkLst>
        </pc:spChg>
        <pc:spChg chg="mod">
          <ac:chgData name="Rahul Nair" userId="4a64821b-8a29-4cbe-80c1-d9771e59f4e8" providerId="ADAL" clId="{65E281F8-4FDA-48A4-A10D-56DE4DBF130C}" dt="2023-12-31T12:59:03.575" v="874"/>
          <ac:spMkLst>
            <pc:docMk/>
            <pc:sldMk cId="1698234048" sldId="2147471096"/>
            <ac:spMk id="214" creationId="{A225D553-CDEF-D70B-9673-1F48A03754CA}"/>
          </ac:spMkLst>
        </pc:spChg>
        <pc:spChg chg="mod">
          <ac:chgData name="Rahul Nair" userId="4a64821b-8a29-4cbe-80c1-d9771e59f4e8" providerId="ADAL" clId="{65E281F8-4FDA-48A4-A10D-56DE4DBF130C}" dt="2023-12-31T12:59:03.575" v="874"/>
          <ac:spMkLst>
            <pc:docMk/>
            <pc:sldMk cId="1698234048" sldId="2147471096"/>
            <ac:spMk id="215" creationId="{9516ECFA-E87D-D17F-E360-6931C6E983A9}"/>
          </ac:spMkLst>
        </pc:spChg>
        <pc:spChg chg="mod">
          <ac:chgData name="Rahul Nair" userId="4a64821b-8a29-4cbe-80c1-d9771e59f4e8" providerId="ADAL" clId="{65E281F8-4FDA-48A4-A10D-56DE4DBF130C}" dt="2023-12-31T12:59:03.575" v="874"/>
          <ac:spMkLst>
            <pc:docMk/>
            <pc:sldMk cId="1698234048" sldId="2147471096"/>
            <ac:spMk id="216" creationId="{7A354468-792D-E651-8A06-5CD87286F927}"/>
          </ac:spMkLst>
        </pc:spChg>
        <pc:spChg chg="mod">
          <ac:chgData name="Rahul Nair" userId="4a64821b-8a29-4cbe-80c1-d9771e59f4e8" providerId="ADAL" clId="{65E281F8-4FDA-48A4-A10D-56DE4DBF130C}" dt="2023-12-31T12:59:03.575" v="874"/>
          <ac:spMkLst>
            <pc:docMk/>
            <pc:sldMk cId="1698234048" sldId="2147471096"/>
            <ac:spMk id="217" creationId="{601DB8F4-4F12-F629-EAE9-A89C5AD58AB1}"/>
          </ac:spMkLst>
        </pc:spChg>
        <pc:spChg chg="mod">
          <ac:chgData name="Rahul Nair" userId="4a64821b-8a29-4cbe-80c1-d9771e59f4e8" providerId="ADAL" clId="{65E281F8-4FDA-48A4-A10D-56DE4DBF130C}" dt="2023-12-31T12:59:03.575" v="874"/>
          <ac:spMkLst>
            <pc:docMk/>
            <pc:sldMk cId="1698234048" sldId="2147471096"/>
            <ac:spMk id="218" creationId="{0934C176-ACEE-86CC-CD65-C6B7DD682498}"/>
          </ac:spMkLst>
        </pc:spChg>
        <pc:spChg chg="mod">
          <ac:chgData name="Rahul Nair" userId="4a64821b-8a29-4cbe-80c1-d9771e59f4e8" providerId="ADAL" clId="{65E281F8-4FDA-48A4-A10D-56DE4DBF130C}" dt="2023-12-31T12:59:03.575" v="874"/>
          <ac:spMkLst>
            <pc:docMk/>
            <pc:sldMk cId="1698234048" sldId="2147471096"/>
            <ac:spMk id="219" creationId="{FD80924E-B251-0F8B-49C2-65F22F4B4C71}"/>
          </ac:spMkLst>
        </pc:spChg>
        <pc:spChg chg="mod">
          <ac:chgData name="Rahul Nair" userId="4a64821b-8a29-4cbe-80c1-d9771e59f4e8" providerId="ADAL" clId="{65E281F8-4FDA-48A4-A10D-56DE4DBF130C}" dt="2023-12-31T12:59:03.575" v="874"/>
          <ac:spMkLst>
            <pc:docMk/>
            <pc:sldMk cId="1698234048" sldId="2147471096"/>
            <ac:spMk id="220" creationId="{74899AB9-B83B-8F45-A961-B065B93474FB}"/>
          </ac:spMkLst>
        </pc:spChg>
        <pc:spChg chg="mod">
          <ac:chgData name="Rahul Nair" userId="4a64821b-8a29-4cbe-80c1-d9771e59f4e8" providerId="ADAL" clId="{65E281F8-4FDA-48A4-A10D-56DE4DBF130C}" dt="2023-12-31T12:59:03.575" v="874"/>
          <ac:spMkLst>
            <pc:docMk/>
            <pc:sldMk cId="1698234048" sldId="2147471096"/>
            <ac:spMk id="221" creationId="{BC9D9BC3-3FF6-21F4-3E8D-DA5B1C72699C}"/>
          </ac:spMkLst>
        </pc:spChg>
        <pc:spChg chg="mod">
          <ac:chgData name="Rahul Nair" userId="4a64821b-8a29-4cbe-80c1-d9771e59f4e8" providerId="ADAL" clId="{65E281F8-4FDA-48A4-A10D-56DE4DBF130C}" dt="2023-12-31T12:59:03.575" v="874"/>
          <ac:spMkLst>
            <pc:docMk/>
            <pc:sldMk cId="1698234048" sldId="2147471096"/>
            <ac:spMk id="222" creationId="{89FE07F8-8AD7-E468-9C0B-95D9C36DB23D}"/>
          </ac:spMkLst>
        </pc:spChg>
        <pc:spChg chg="mod">
          <ac:chgData name="Rahul Nair" userId="4a64821b-8a29-4cbe-80c1-d9771e59f4e8" providerId="ADAL" clId="{65E281F8-4FDA-48A4-A10D-56DE4DBF130C}" dt="2023-12-31T12:59:03.575" v="874"/>
          <ac:spMkLst>
            <pc:docMk/>
            <pc:sldMk cId="1698234048" sldId="2147471096"/>
            <ac:spMk id="223" creationId="{6AE19D2A-4FEE-C1E3-29AD-01403BED5FAD}"/>
          </ac:spMkLst>
        </pc:spChg>
        <pc:spChg chg="mod">
          <ac:chgData name="Rahul Nair" userId="4a64821b-8a29-4cbe-80c1-d9771e59f4e8" providerId="ADAL" clId="{65E281F8-4FDA-48A4-A10D-56DE4DBF130C}" dt="2023-12-31T12:59:03.575" v="874"/>
          <ac:spMkLst>
            <pc:docMk/>
            <pc:sldMk cId="1698234048" sldId="2147471096"/>
            <ac:spMk id="224" creationId="{9DFE18CE-3E6C-C0FB-79C6-8DEDF7785DE3}"/>
          </ac:spMkLst>
        </pc:spChg>
        <pc:spChg chg="mod">
          <ac:chgData name="Rahul Nair" userId="4a64821b-8a29-4cbe-80c1-d9771e59f4e8" providerId="ADAL" clId="{65E281F8-4FDA-48A4-A10D-56DE4DBF130C}" dt="2023-12-31T12:59:03.575" v="874"/>
          <ac:spMkLst>
            <pc:docMk/>
            <pc:sldMk cId="1698234048" sldId="2147471096"/>
            <ac:spMk id="225" creationId="{6744D149-CBEF-81BE-E6FE-4A38A3F8D6F1}"/>
          </ac:spMkLst>
        </pc:spChg>
        <pc:spChg chg="mod">
          <ac:chgData name="Rahul Nair" userId="4a64821b-8a29-4cbe-80c1-d9771e59f4e8" providerId="ADAL" clId="{65E281F8-4FDA-48A4-A10D-56DE4DBF130C}" dt="2023-12-31T12:59:03.575" v="874"/>
          <ac:spMkLst>
            <pc:docMk/>
            <pc:sldMk cId="1698234048" sldId="2147471096"/>
            <ac:spMk id="226" creationId="{67D555A4-4C29-2B56-D52F-CBF440C4E7E5}"/>
          </ac:spMkLst>
        </pc:spChg>
        <pc:spChg chg="mod">
          <ac:chgData name="Rahul Nair" userId="4a64821b-8a29-4cbe-80c1-d9771e59f4e8" providerId="ADAL" clId="{65E281F8-4FDA-48A4-A10D-56DE4DBF130C}" dt="2023-12-31T12:59:03.575" v="874"/>
          <ac:spMkLst>
            <pc:docMk/>
            <pc:sldMk cId="1698234048" sldId="2147471096"/>
            <ac:spMk id="227" creationId="{6C607075-13C2-7BD8-1F63-161A9860F04F}"/>
          </ac:spMkLst>
        </pc:spChg>
        <pc:spChg chg="mod">
          <ac:chgData name="Rahul Nair" userId="4a64821b-8a29-4cbe-80c1-d9771e59f4e8" providerId="ADAL" clId="{65E281F8-4FDA-48A4-A10D-56DE4DBF130C}" dt="2023-12-31T12:59:03.575" v="874"/>
          <ac:spMkLst>
            <pc:docMk/>
            <pc:sldMk cId="1698234048" sldId="2147471096"/>
            <ac:spMk id="228" creationId="{B9943620-BC4B-DDC5-630A-2B1A6D32E0E5}"/>
          </ac:spMkLst>
        </pc:spChg>
        <pc:spChg chg="mod">
          <ac:chgData name="Rahul Nair" userId="4a64821b-8a29-4cbe-80c1-d9771e59f4e8" providerId="ADAL" clId="{65E281F8-4FDA-48A4-A10D-56DE4DBF130C}" dt="2023-12-31T12:59:03.575" v="874"/>
          <ac:spMkLst>
            <pc:docMk/>
            <pc:sldMk cId="1698234048" sldId="2147471096"/>
            <ac:spMk id="229" creationId="{FED9383A-BC78-2127-594E-ABA1AFE4F071}"/>
          </ac:spMkLst>
        </pc:spChg>
        <pc:spChg chg="mod">
          <ac:chgData name="Rahul Nair" userId="4a64821b-8a29-4cbe-80c1-d9771e59f4e8" providerId="ADAL" clId="{65E281F8-4FDA-48A4-A10D-56DE4DBF130C}" dt="2023-12-31T12:59:03.575" v="874"/>
          <ac:spMkLst>
            <pc:docMk/>
            <pc:sldMk cId="1698234048" sldId="2147471096"/>
            <ac:spMk id="230" creationId="{DFDA26C2-022D-0E93-7998-A0A35F0ED809}"/>
          </ac:spMkLst>
        </pc:spChg>
        <pc:spChg chg="mod">
          <ac:chgData name="Rahul Nair" userId="4a64821b-8a29-4cbe-80c1-d9771e59f4e8" providerId="ADAL" clId="{65E281F8-4FDA-48A4-A10D-56DE4DBF130C}" dt="2023-12-31T12:59:03.575" v="874"/>
          <ac:spMkLst>
            <pc:docMk/>
            <pc:sldMk cId="1698234048" sldId="2147471096"/>
            <ac:spMk id="231" creationId="{6E2EDF9D-4954-AB17-2ED1-4CA98E823102}"/>
          </ac:spMkLst>
        </pc:spChg>
        <pc:spChg chg="mod">
          <ac:chgData name="Rahul Nair" userId="4a64821b-8a29-4cbe-80c1-d9771e59f4e8" providerId="ADAL" clId="{65E281F8-4FDA-48A4-A10D-56DE4DBF130C}" dt="2023-12-31T12:59:03.575" v="874"/>
          <ac:spMkLst>
            <pc:docMk/>
            <pc:sldMk cId="1698234048" sldId="2147471096"/>
            <ac:spMk id="232" creationId="{873E6815-8D7F-7B4C-0D56-19C2719E784B}"/>
          </ac:spMkLst>
        </pc:spChg>
        <pc:spChg chg="mod">
          <ac:chgData name="Rahul Nair" userId="4a64821b-8a29-4cbe-80c1-d9771e59f4e8" providerId="ADAL" clId="{65E281F8-4FDA-48A4-A10D-56DE4DBF130C}" dt="2023-12-31T12:59:03.575" v="874"/>
          <ac:spMkLst>
            <pc:docMk/>
            <pc:sldMk cId="1698234048" sldId="2147471096"/>
            <ac:spMk id="233" creationId="{D8F2196E-7968-0B52-B4E7-FABA95FF03F2}"/>
          </ac:spMkLst>
        </pc:spChg>
        <pc:spChg chg="mod">
          <ac:chgData name="Rahul Nair" userId="4a64821b-8a29-4cbe-80c1-d9771e59f4e8" providerId="ADAL" clId="{65E281F8-4FDA-48A4-A10D-56DE4DBF130C}" dt="2023-12-31T12:59:03.575" v="874"/>
          <ac:spMkLst>
            <pc:docMk/>
            <pc:sldMk cId="1698234048" sldId="2147471096"/>
            <ac:spMk id="234" creationId="{C640F441-6877-FFE6-6EEA-13055AAEA6CB}"/>
          </ac:spMkLst>
        </pc:spChg>
        <pc:spChg chg="mod">
          <ac:chgData name="Rahul Nair" userId="4a64821b-8a29-4cbe-80c1-d9771e59f4e8" providerId="ADAL" clId="{65E281F8-4FDA-48A4-A10D-56DE4DBF130C}" dt="2023-12-31T12:59:03.575" v="874"/>
          <ac:spMkLst>
            <pc:docMk/>
            <pc:sldMk cId="1698234048" sldId="2147471096"/>
            <ac:spMk id="235" creationId="{78787689-2E27-38B9-4458-602C7E01CD46}"/>
          </ac:spMkLst>
        </pc:spChg>
        <pc:spChg chg="mod">
          <ac:chgData name="Rahul Nair" userId="4a64821b-8a29-4cbe-80c1-d9771e59f4e8" providerId="ADAL" clId="{65E281F8-4FDA-48A4-A10D-56DE4DBF130C}" dt="2023-12-31T12:59:03.575" v="874"/>
          <ac:spMkLst>
            <pc:docMk/>
            <pc:sldMk cId="1698234048" sldId="2147471096"/>
            <ac:spMk id="236" creationId="{DABF8001-AE2B-9BA2-4260-C86C26A12445}"/>
          </ac:spMkLst>
        </pc:spChg>
        <pc:spChg chg="mod">
          <ac:chgData name="Rahul Nair" userId="4a64821b-8a29-4cbe-80c1-d9771e59f4e8" providerId="ADAL" clId="{65E281F8-4FDA-48A4-A10D-56DE4DBF130C}" dt="2023-12-31T12:59:03.575" v="874"/>
          <ac:spMkLst>
            <pc:docMk/>
            <pc:sldMk cId="1698234048" sldId="2147471096"/>
            <ac:spMk id="237" creationId="{0052EB0D-BEE8-E79B-A146-E149CC0103C1}"/>
          </ac:spMkLst>
        </pc:spChg>
        <pc:spChg chg="mod">
          <ac:chgData name="Rahul Nair" userId="4a64821b-8a29-4cbe-80c1-d9771e59f4e8" providerId="ADAL" clId="{65E281F8-4FDA-48A4-A10D-56DE4DBF130C}" dt="2023-12-31T12:59:03.575" v="874"/>
          <ac:spMkLst>
            <pc:docMk/>
            <pc:sldMk cId="1698234048" sldId="2147471096"/>
            <ac:spMk id="238" creationId="{CA413712-D048-D7CF-D0CF-CE4AB0E0A9F7}"/>
          </ac:spMkLst>
        </pc:spChg>
        <pc:spChg chg="mod">
          <ac:chgData name="Rahul Nair" userId="4a64821b-8a29-4cbe-80c1-d9771e59f4e8" providerId="ADAL" clId="{65E281F8-4FDA-48A4-A10D-56DE4DBF130C}" dt="2023-12-31T12:59:03.575" v="874"/>
          <ac:spMkLst>
            <pc:docMk/>
            <pc:sldMk cId="1698234048" sldId="2147471096"/>
            <ac:spMk id="239" creationId="{6B824CB1-61C8-6000-7887-7F94C5D77D96}"/>
          </ac:spMkLst>
        </pc:spChg>
        <pc:spChg chg="mod">
          <ac:chgData name="Rahul Nair" userId="4a64821b-8a29-4cbe-80c1-d9771e59f4e8" providerId="ADAL" clId="{65E281F8-4FDA-48A4-A10D-56DE4DBF130C}" dt="2023-12-31T12:59:03.575" v="874"/>
          <ac:spMkLst>
            <pc:docMk/>
            <pc:sldMk cId="1698234048" sldId="2147471096"/>
            <ac:spMk id="240" creationId="{C3310253-B2DF-FC2D-01C0-C91070B081A5}"/>
          </ac:spMkLst>
        </pc:spChg>
        <pc:spChg chg="mod">
          <ac:chgData name="Rahul Nair" userId="4a64821b-8a29-4cbe-80c1-d9771e59f4e8" providerId="ADAL" clId="{65E281F8-4FDA-48A4-A10D-56DE4DBF130C}" dt="2023-12-31T12:59:03.575" v="874"/>
          <ac:spMkLst>
            <pc:docMk/>
            <pc:sldMk cId="1698234048" sldId="2147471096"/>
            <ac:spMk id="242" creationId="{00644B72-0EEF-F696-DEA7-2F592656A6D1}"/>
          </ac:spMkLst>
        </pc:spChg>
        <pc:spChg chg="mod">
          <ac:chgData name="Rahul Nair" userId="4a64821b-8a29-4cbe-80c1-d9771e59f4e8" providerId="ADAL" clId="{65E281F8-4FDA-48A4-A10D-56DE4DBF130C}" dt="2023-12-31T12:59:03.575" v="874"/>
          <ac:spMkLst>
            <pc:docMk/>
            <pc:sldMk cId="1698234048" sldId="2147471096"/>
            <ac:spMk id="243" creationId="{2431F021-DFE3-F6FF-09E5-58D616B0F3F7}"/>
          </ac:spMkLst>
        </pc:spChg>
        <pc:spChg chg="mod">
          <ac:chgData name="Rahul Nair" userId="4a64821b-8a29-4cbe-80c1-d9771e59f4e8" providerId="ADAL" clId="{65E281F8-4FDA-48A4-A10D-56DE4DBF130C}" dt="2023-12-31T12:59:03.575" v="874"/>
          <ac:spMkLst>
            <pc:docMk/>
            <pc:sldMk cId="1698234048" sldId="2147471096"/>
            <ac:spMk id="244" creationId="{8297CCA3-A241-6716-D4E1-7CDABCEB552F}"/>
          </ac:spMkLst>
        </pc:spChg>
        <pc:spChg chg="mod">
          <ac:chgData name="Rahul Nair" userId="4a64821b-8a29-4cbe-80c1-d9771e59f4e8" providerId="ADAL" clId="{65E281F8-4FDA-48A4-A10D-56DE4DBF130C}" dt="2023-12-31T12:59:03.575" v="874"/>
          <ac:spMkLst>
            <pc:docMk/>
            <pc:sldMk cId="1698234048" sldId="2147471096"/>
            <ac:spMk id="245" creationId="{57F26F35-C530-CEA3-9B05-60961BE49534}"/>
          </ac:spMkLst>
        </pc:spChg>
        <pc:spChg chg="mod">
          <ac:chgData name="Rahul Nair" userId="4a64821b-8a29-4cbe-80c1-d9771e59f4e8" providerId="ADAL" clId="{65E281F8-4FDA-48A4-A10D-56DE4DBF130C}" dt="2023-12-31T12:59:03.575" v="874"/>
          <ac:spMkLst>
            <pc:docMk/>
            <pc:sldMk cId="1698234048" sldId="2147471096"/>
            <ac:spMk id="246" creationId="{F53DE6BC-235B-2EA3-3249-E0C9310554E6}"/>
          </ac:spMkLst>
        </pc:spChg>
        <pc:spChg chg="mod">
          <ac:chgData name="Rahul Nair" userId="4a64821b-8a29-4cbe-80c1-d9771e59f4e8" providerId="ADAL" clId="{65E281F8-4FDA-48A4-A10D-56DE4DBF130C}" dt="2023-12-31T12:59:03.575" v="874"/>
          <ac:spMkLst>
            <pc:docMk/>
            <pc:sldMk cId="1698234048" sldId="2147471096"/>
            <ac:spMk id="247" creationId="{CFD4D5E7-2EF2-7147-9CBE-BF63B200A721}"/>
          </ac:spMkLst>
        </pc:spChg>
        <pc:spChg chg="mod">
          <ac:chgData name="Rahul Nair" userId="4a64821b-8a29-4cbe-80c1-d9771e59f4e8" providerId="ADAL" clId="{65E281F8-4FDA-48A4-A10D-56DE4DBF130C}" dt="2023-12-31T12:59:03.575" v="874"/>
          <ac:spMkLst>
            <pc:docMk/>
            <pc:sldMk cId="1698234048" sldId="2147471096"/>
            <ac:spMk id="248" creationId="{3C95D024-552F-0B2A-FE25-3FF91CA6150F}"/>
          </ac:spMkLst>
        </pc:spChg>
        <pc:spChg chg="mod">
          <ac:chgData name="Rahul Nair" userId="4a64821b-8a29-4cbe-80c1-d9771e59f4e8" providerId="ADAL" clId="{65E281F8-4FDA-48A4-A10D-56DE4DBF130C}" dt="2023-12-31T12:59:03.575" v="874"/>
          <ac:spMkLst>
            <pc:docMk/>
            <pc:sldMk cId="1698234048" sldId="2147471096"/>
            <ac:spMk id="249" creationId="{52FDFC96-719B-D778-466C-861EC1EA6FD4}"/>
          </ac:spMkLst>
        </pc:spChg>
        <pc:spChg chg="mod">
          <ac:chgData name="Rahul Nair" userId="4a64821b-8a29-4cbe-80c1-d9771e59f4e8" providerId="ADAL" clId="{65E281F8-4FDA-48A4-A10D-56DE4DBF130C}" dt="2023-12-31T12:59:03.575" v="874"/>
          <ac:spMkLst>
            <pc:docMk/>
            <pc:sldMk cId="1698234048" sldId="2147471096"/>
            <ac:spMk id="250" creationId="{E5E22238-6237-A9B8-9993-430FEF71ADD7}"/>
          </ac:spMkLst>
        </pc:spChg>
        <pc:spChg chg="mod">
          <ac:chgData name="Rahul Nair" userId="4a64821b-8a29-4cbe-80c1-d9771e59f4e8" providerId="ADAL" clId="{65E281F8-4FDA-48A4-A10D-56DE4DBF130C}" dt="2023-12-31T12:59:03.575" v="874"/>
          <ac:spMkLst>
            <pc:docMk/>
            <pc:sldMk cId="1698234048" sldId="2147471096"/>
            <ac:spMk id="251" creationId="{0907D9D4-F002-5CB0-A18B-267906B49CA2}"/>
          </ac:spMkLst>
        </pc:spChg>
        <pc:spChg chg="mod">
          <ac:chgData name="Rahul Nair" userId="4a64821b-8a29-4cbe-80c1-d9771e59f4e8" providerId="ADAL" clId="{65E281F8-4FDA-48A4-A10D-56DE4DBF130C}" dt="2023-12-31T12:59:03.575" v="874"/>
          <ac:spMkLst>
            <pc:docMk/>
            <pc:sldMk cId="1698234048" sldId="2147471096"/>
            <ac:spMk id="252" creationId="{10B71137-D758-7973-592F-37148D335FDE}"/>
          </ac:spMkLst>
        </pc:spChg>
        <pc:spChg chg="mod">
          <ac:chgData name="Rahul Nair" userId="4a64821b-8a29-4cbe-80c1-d9771e59f4e8" providerId="ADAL" clId="{65E281F8-4FDA-48A4-A10D-56DE4DBF130C}" dt="2023-12-31T12:59:03.575" v="874"/>
          <ac:spMkLst>
            <pc:docMk/>
            <pc:sldMk cId="1698234048" sldId="2147471096"/>
            <ac:spMk id="253" creationId="{D159FB7D-B773-91BB-F42F-A91454F6B57F}"/>
          </ac:spMkLst>
        </pc:spChg>
        <pc:spChg chg="mod">
          <ac:chgData name="Rahul Nair" userId="4a64821b-8a29-4cbe-80c1-d9771e59f4e8" providerId="ADAL" clId="{65E281F8-4FDA-48A4-A10D-56DE4DBF130C}" dt="2023-12-31T12:59:03.575" v="874"/>
          <ac:spMkLst>
            <pc:docMk/>
            <pc:sldMk cId="1698234048" sldId="2147471096"/>
            <ac:spMk id="254" creationId="{67FE814D-13B9-0F2C-EC17-D5A1E5BCDB63}"/>
          </ac:spMkLst>
        </pc:spChg>
        <pc:spChg chg="mod">
          <ac:chgData name="Rahul Nair" userId="4a64821b-8a29-4cbe-80c1-d9771e59f4e8" providerId="ADAL" clId="{65E281F8-4FDA-48A4-A10D-56DE4DBF130C}" dt="2023-12-31T12:59:03.575" v="874"/>
          <ac:spMkLst>
            <pc:docMk/>
            <pc:sldMk cId="1698234048" sldId="2147471096"/>
            <ac:spMk id="255" creationId="{073B1ADE-A4D9-E40E-4926-5DDE6F705144}"/>
          </ac:spMkLst>
        </pc:spChg>
        <pc:spChg chg="mod">
          <ac:chgData name="Rahul Nair" userId="4a64821b-8a29-4cbe-80c1-d9771e59f4e8" providerId="ADAL" clId="{65E281F8-4FDA-48A4-A10D-56DE4DBF130C}" dt="2023-12-31T12:59:03.575" v="874"/>
          <ac:spMkLst>
            <pc:docMk/>
            <pc:sldMk cId="1698234048" sldId="2147471096"/>
            <ac:spMk id="256" creationId="{680016DF-F5CB-B53A-52DC-97123655C0BD}"/>
          </ac:spMkLst>
        </pc:spChg>
        <pc:spChg chg="mod">
          <ac:chgData name="Rahul Nair" userId="4a64821b-8a29-4cbe-80c1-d9771e59f4e8" providerId="ADAL" clId="{65E281F8-4FDA-48A4-A10D-56DE4DBF130C}" dt="2023-12-31T12:59:03.575" v="874"/>
          <ac:spMkLst>
            <pc:docMk/>
            <pc:sldMk cId="1698234048" sldId="2147471096"/>
            <ac:spMk id="257" creationId="{FAF07A31-316B-1F9D-ED18-40089F500D82}"/>
          </ac:spMkLst>
        </pc:spChg>
        <pc:spChg chg="mod">
          <ac:chgData name="Rahul Nair" userId="4a64821b-8a29-4cbe-80c1-d9771e59f4e8" providerId="ADAL" clId="{65E281F8-4FDA-48A4-A10D-56DE4DBF130C}" dt="2023-12-31T12:59:03.575" v="874"/>
          <ac:spMkLst>
            <pc:docMk/>
            <pc:sldMk cId="1698234048" sldId="2147471096"/>
            <ac:spMk id="258" creationId="{1652885C-7E7E-C0D5-E068-CB915D16DD1F}"/>
          </ac:spMkLst>
        </pc:spChg>
        <pc:spChg chg="mod">
          <ac:chgData name="Rahul Nair" userId="4a64821b-8a29-4cbe-80c1-d9771e59f4e8" providerId="ADAL" clId="{65E281F8-4FDA-48A4-A10D-56DE4DBF130C}" dt="2023-12-31T12:59:03.575" v="874"/>
          <ac:spMkLst>
            <pc:docMk/>
            <pc:sldMk cId="1698234048" sldId="2147471096"/>
            <ac:spMk id="259" creationId="{3AE19EAA-D51F-3534-03C2-BC4456280D4F}"/>
          </ac:spMkLst>
        </pc:spChg>
        <pc:spChg chg="mod">
          <ac:chgData name="Rahul Nair" userId="4a64821b-8a29-4cbe-80c1-d9771e59f4e8" providerId="ADAL" clId="{65E281F8-4FDA-48A4-A10D-56DE4DBF130C}" dt="2023-12-31T12:59:03.575" v="874"/>
          <ac:spMkLst>
            <pc:docMk/>
            <pc:sldMk cId="1698234048" sldId="2147471096"/>
            <ac:spMk id="260" creationId="{C424D705-4BB8-B628-2E61-3211CFCDE7F0}"/>
          </ac:spMkLst>
        </pc:spChg>
        <pc:spChg chg="mod">
          <ac:chgData name="Rahul Nair" userId="4a64821b-8a29-4cbe-80c1-d9771e59f4e8" providerId="ADAL" clId="{65E281F8-4FDA-48A4-A10D-56DE4DBF130C}" dt="2023-12-31T12:59:03.575" v="874"/>
          <ac:spMkLst>
            <pc:docMk/>
            <pc:sldMk cId="1698234048" sldId="2147471096"/>
            <ac:spMk id="261" creationId="{FE89F134-CFF8-31B6-6E97-BECA47137C9B}"/>
          </ac:spMkLst>
        </pc:spChg>
        <pc:spChg chg="mod">
          <ac:chgData name="Rahul Nair" userId="4a64821b-8a29-4cbe-80c1-d9771e59f4e8" providerId="ADAL" clId="{65E281F8-4FDA-48A4-A10D-56DE4DBF130C}" dt="2023-12-31T12:59:03.575" v="874"/>
          <ac:spMkLst>
            <pc:docMk/>
            <pc:sldMk cId="1698234048" sldId="2147471096"/>
            <ac:spMk id="262" creationId="{28302C22-2197-B357-72CC-8E2E1CFC1CB4}"/>
          </ac:spMkLst>
        </pc:spChg>
        <pc:spChg chg="mod">
          <ac:chgData name="Rahul Nair" userId="4a64821b-8a29-4cbe-80c1-d9771e59f4e8" providerId="ADAL" clId="{65E281F8-4FDA-48A4-A10D-56DE4DBF130C}" dt="2023-12-31T12:59:03.575" v="874"/>
          <ac:spMkLst>
            <pc:docMk/>
            <pc:sldMk cId="1698234048" sldId="2147471096"/>
            <ac:spMk id="263" creationId="{945CB21D-07C9-FE5D-8C63-324514CF014B}"/>
          </ac:spMkLst>
        </pc:spChg>
        <pc:spChg chg="mod">
          <ac:chgData name="Rahul Nair" userId="4a64821b-8a29-4cbe-80c1-d9771e59f4e8" providerId="ADAL" clId="{65E281F8-4FDA-48A4-A10D-56DE4DBF130C}" dt="2023-12-31T12:59:03.575" v="874"/>
          <ac:spMkLst>
            <pc:docMk/>
            <pc:sldMk cId="1698234048" sldId="2147471096"/>
            <ac:spMk id="264" creationId="{9E14424A-0419-7390-8D70-80B8F6E9A972}"/>
          </ac:spMkLst>
        </pc:spChg>
        <pc:spChg chg="mod">
          <ac:chgData name="Rahul Nair" userId="4a64821b-8a29-4cbe-80c1-d9771e59f4e8" providerId="ADAL" clId="{65E281F8-4FDA-48A4-A10D-56DE4DBF130C}" dt="2023-12-31T12:59:03.575" v="874"/>
          <ac:spMkLst>
            <pc:docMk/>
            <pc:sldMk cId="1698234048" sldId="2147471096"/>
            <ac:spMk id="265" creationId="{B328021B-D5FC-C587-6192-FCA275A6D819}"/>
          </ac:spMkLst>
        </pc:spChg>
        <pc:spChg chg="mod">
          <ac:chgData name="Rahul Nair" userId="4a64821b-8a29-4cbe-80c1-d9771e59f4e8" providerId="ADAL" clId="{65E281F8-4FDA-48A4-A10D-56DE4DBF130C}" dt="2023-12-31T12:59:03.575" v="874"/>
          <ac:spMkLst>
            <pc:docMk/>
            <pc:sldMk cId="1698234048" sldId="2147471096"/>
            <ac:spMk id="266" creationId="{75B6384B-0B48-79CD-5D9F-1507FE141D17}"/>
          </ac:spMkLst>
        </pc:spChg>
        <pc:spChg chg="mod">
          <ac:chgData name="Rahul Nair" userId="4a64821b-8a29-4cbe-80c1-d9771e59f4e8" providerId="ADAL" clId="{65E281F8-4FDA-48A4-A10D-56DE4DBF130C}" dt="2023-12-31T12:59:03.575" v="874"/>
          <ac:spMkLst>
            <pc:docMk/>
            <pc:sldMk cId="1698234048" sldId="2147471096"/>
            <ac:spMk id="267" creationId="{8A69C509-36B2-A207-DDB1-DCAAD5801C56}"/>
          </ac:spMkLst>
        </pc:spChg>
        <pc:spChg chg="mod">
          <ac:chgData name="Rahul Nair" userId="4a64821b-8a29-4cbe-80c1-d9771e59f4e8" providerId="ADAL" clId="{65E281F8-4FDA-48A4-A10D-56DE4DBF130C}" dt="2023-12-31T12:59:03.575" v="874"/>
          <ac:spMkLst>
            <pc:docMk/>
            <pc:sldMk cId="1698234048" sldId="2147471096"/>
            <ac:spMk id="268" creationId="{9BDF9591-D63D-C76E-1DCA-B1EB2239E7DF}"/>
          </ac:spMkLst>
        </pc:spChg>
        <pc:spChg chg="mod">
          <ac:chgData name="Rahul Nair" userId="4a64821b-8a29-4cbe-80c1-d9771e59f4e8" providerId="ADAL" clId="{65E281F8-4FDA-48A4-A10D-56DE4DBF130C}" dt="2023-12-31T12:59:03.575" v="874"/>
          <ac:spMkLst>
            <pc:docMk/>
            <pc:sldMk cId="1698234048" sldId="2147471096"/>
            <ac:spMk id="269" creationId="{62824438-8028-F558-160D-0E15F1D9169F}"/>
          </ac:spMkLst>
        </pc:spChg>
        <pc:spChg chg="mod">
          <ac:chgData name="Rahul Nair" userId="4a64821b-8a29-4cbe-80c1-d9771e59f4e8" providerId="ADAL" clId="{65E281F8-4FDA-48A4-A10D-56DE4DBF130C}" dt="2023-12-31T12:59:03.575" v="874"/>
          <ac:spMkLst>
            <pc:docMk/>
            <pc:sldMk cId="1698234048" sldId="2147471096"/>
            <ac:spMk id="270" creationId="{8737A7E7-7C7D-E1D3-68F7-B1BBA19F8D77}"/>
          </ac:spMkLst>
        </pc:spChg>
        <pc:spChg chg="mod">
          <ac:chgData name="Rahul Nair" userId="4a64821b-8a29-4cbe-80c1-d9771e59f4e8" providerId="ADAL" clId="{65E281F8-4FDA-48A4-A10D-56DE4DBF130C}" dt="2023-12-31T12:59:03.575" v="874"/>
          <ac:spMkLst>
            <pc:docMk/>
            <pc:sldMk cId="1698234048" sldId="2147471096"/>
            <ac:spMk id="271" creationId="{BDB41BAF-E086-F1C5-4B50-3BD6CAA521DA}"/>
          </ac:spMkLst>
        </pc:spChg>
        <pc:spChg chg="mod">
          <ac:chgData name="Rahul Nair" userId="4a64821b-8a29-4cbe-80c1-d9771e59f4e8" providerId="ADAL" clId="{65E281F8-4FDA-48A4-A10D-56DE4DBF130C}" dt="2023-12-31T12:59:03.575" v="874"/>
          <ac:spMkLst>
            <pc:docMk/>
            <pc:sldMk cId="1698234048" sldId="2147471096"/>
            <ac:spMk id="272" creationId="{B6DF4622-51FD-0FD1-001E-C2BAA048AB4C}"/>
          </ac:spMkLst>
        </pc:spChg>
        <pc:spChg chg="mod">
          <ac:chgData name="Rahul Nair" userId="4a64821b-8a29-4cbe-80c1-d9771e59f4e8" providerId="ADAL" clId="{65E281F8-4FDA-48A4-A10D-56DE4DBF130C}" dt="2023-12-31T12:59:03.575" v="874"/>
          <ac:spMkLst>
            <pc:docMk/>
            <pc:sldMk cId="1698234048" sldId="2147471096"/>
            <ac:spMk id="273" creationId="{57EE3CF6-C30C-EEAD-C82C-1C039EE52C22}"/>
          </ac:spMkLst>
        </pc:spChg>
        <pc:spChg chg="mod">
          <ac:chgData name="Rahul Nair" userId="4a64821b-8a29-4cbe-80c1-d9771e59f4e8" providerId="ADAL" clId="{65E281F8-4FDA-48A4-A10D-56DE4DBF130C}" dt="2023-12-31T12:59:03.575" v="874"/>
          <ac:spMkLst>
            <pc:docMk/>
            <pc:sldMk cId="1698234048" sldId="2147471096"/>
            <ac:spMk id="274" creationId="{2CD44FD8-E62D-D421-485F-A2C97FA026CF}"/>
          </ac:spMkLst>
        </pc:spChg>
        <pc:spChg chg="mod">
          <ac:chgData name="Rahul Nair" userId="4a64821b-8a29-4cbe-80c1-d9771e59f4e8" providerId="ADAL" clId="{65E281F8-4FDA-48A4-A10D-56DE4DBF130C}" dt="2023-12-31T12:59:03.575" v="874"/>
          <ac:spMkLst>
            <pc:docMk/>
            <pc:sldMk cId="1698234048" sldId="2147471096"/>
            <ac:spMk id="275" creationId="{6ED0049C-AECC-1902-643B-22BD9E25006C}"/>
          </ac:spMkLst>
        </pc:spChg>
        <pc:spChg chg="mod">
          <ac:chgData name="Rahul Nair" userId="4a64821b-8a29-4cbe-80c1-d9771e59f4e8" providerId="ADAL" clId="{65E281F8-4FDA-48A4-A10D-56DE4DBF130C}" dt="2023-12-31T12:59:03.575" v="874"/>
          <ac:spMkLst>
            <pc:docMk/>
            <pc:sldMk cId="1698234048" sldId="2147471096"/>
            <ac:spMk id="276" creationId="{A6366E55-25F6-E4D0-71E1-908B45BBAC06}"/>
          </ac:spMkLst>
        </pc:spChg>
        <pc:spChg chg="mod">
          <ac:chgData name="Rahul Nair" userId="4a64821b-8a29-4cbe-80c1-d9771e59f4e8" providerId="ADAL" clId="{65E281F8-4FDA-48A4-A10D-56DE4DBF130C}" dt="2023-12-31T12:59:03.575" v="874"/>
          <ac:spMkLst>
            <pc:docMk/>
            <pc:sldMk cId="1698234048" sldId="2147471096"/>
            <ac:spMk id="277" creationId="{232F6161-6E38-9132-5436-39894A3DCD70}"/>
          </ac:spMkLst>
        </pc:spChg>
        <pc:spChg chg="mod">
          <ac:chgData name="Rahul Nair" userId="4a64821b-8a29-4cbe-80c1-d9771e59f4e8" providerId="ADAL" clId="{65E281F8-4FDA-48A4-A10D-56DE4DBF130C}" dt="2023-12-31T12:59:03.575" v="874"/>
          <ac:spMkLst>
            <pc:docMk/>
            <pc:sldMk cId="1698234048" sldId="2147471096"/>
            <ac:spMk id="278" creationId="{1BBA38C1-9CB3-EA8A-755D-791AC63658CE}"/>
          </ac:spMkLst>
        </pc:spChg>
        <pc:spChg chg="mod">
          <ac:chgData name="Rahul Nair" userId="4a64821b-8a29-4cbe-80c1-d9771e59f4e8" providerId="ADAL" clId="{65E281F8-4FDA-48A4-A10D-56DE4DBF130C}" dt="2023-12-31T12:59:03.575" v="874"/>
          <ac:spMkLst>
            <pc:docMk/>
            <pc:sldMk cId="1698234048" sldId="2147471096"/>
            <ac:spMk id="279" creationId="{39AED275-4E24-4BED-8301-99AD6B99A523}"/>
          </ac:spMkLst>
        </pc:spChg>
        <pc:spChg chg="mod">
          <ac:chgData name="Rahul Nair" userId="4a64821b-8a29-4cbe-80c1-d9771e59f4e8" providerId="ADAL" clId="{65E281F8-4FDA-48A4-A10D-56DE4DBF130C}" dt="2023-12-31T12:59:03.575" v="874"/>
          <ac:spMkLst>
            <pc:docMk/>
            <pc:sldMk cId="1698234048" sldId="2147471096"/>
            <ac:spMk id="280" creationId="{49202CC5-DF75-0383-0EFA-9EDBF922A3FF}"/>
          </ac:spMkLst>
        </pc:spChg>
        <pc:spChg chg="mod">
          <ac:chgData name="Rahul Nair" userId="4a64821b-8a29-4cbe-80c1-d9771e59f4e8" providerId="ADAL" clId="{65E281F8-4FDA-48A4-A10D-56DE4DBF130C}" dt="2023-12-31T12:59:03.575" v="874"/>
          <ac:spMkLst>
            <pc:docMk/>
            <pc:sldMk cId="1698234048" sldId="2147471096"/>
            <ac:spMk id="281" creationId="{3EC43507-F2AA-DCC0-8F30-C80818F869A8}"/>
          </ac:spMkLst>
        </pc:spChg>
        <pc:spChg chg="mod">
          <ac:chgData name="Rahul Nair" userId="4a64821b-8a29-4cbe-80c1-d9771e59f4e8" providerId="ADAL" clId="{65E281F8-4FDA-48A4-A10D-56DE4DBF130C}" dt="2023-12-31T12:59:03.575" v="874"/>
          <ac:spMkLst>
            <pc:docMk/>
            <pc:sldMk cId="1698234048" sldId="2147471096"/>
            <ac:spMk id="282" creationId="{43FB73F4-1F19-3BF2-2CAB-FF3C08193083}"/>
          </ac:spMkLst>
        </pc:spChg>
        <pc:spChg chg="mod">
          <ac:chgData name="Rahul Nair" userId="4a64821b-8a29-4cbe-80c1-d9771e59f4e8" providerId="ADAL" clId="{65E281F8-4FDA-48A4-A10D-56DE4DBF130C}" dt="2023-12-31T12:59:03.575" v="874"/>
          <ac:spMkLst>
            <pc:docMk/>
            <pc:sldMk cId="1698234048" sldId="2147471096"/>
            <ac:spMk id="283" creationId="{223A247A-D18D-37D4-957B-1EFFFC355C1B}"/>
          </ac:spMkLst>
        </pc:spChg>
        <pc:spChg chg="mod">
          <ac:chgData name="Rahul Nair" userId="4a64821b-8a29-4cbe-80c1-d9771e59f4e8" providerId="ADAL" clId="{65E281F8-4FDA-48A4-A10D-56DE4DBF130C}" dt="2023-12-31T12:59:03.575" v="874"/>
          <ac:spMkLst>
            <pc:docMk/>
            <pc:sldMk cId="1698234048" sldId="2147471096"/>
            <ac:spMk id="284" creationId="{AF6579C7-65A6-AF1C-0108-0A4181759D1B}"/>
          </ac:spMkLst>
        </pc:spChg>
        <pc:spChg chg="mod">
          <ac:chgData name="Rahul Nair" userId="4a64821b-8a29-4cbe-80c1-d9771e59f4e8" providerId="ADAL" clId="{65E281F8-4FDA-48A4-A10D-56DE4DBF130C}" dt="2023-12-31T12:59:03.575" v="874"/>
          <ac:spMkLst>
            <pc:docMk/>
            <pc:sldMk cId="1698234048" sldId="2147471096"/>
            <ac:spMk id="285" creationId="{76CEDD5A-EB0D-CC25-6E06-F83DBE1ECB6A}"/>
          </ac:spMkLst>
        </pc:spChg>
        <pc:spChg chg="mod">
          <ac:chgData name="Rahul Nair" userId="4a64821b-8a29-4cbe-80c1-d9771e59f4e8" providerId="ADAL" clId="{65E281F8-4FDA-48A4-A10D-56DE4DBF130C}" dt="2023-12-31T12:59:03.575" v="874"/>
          <ac:spMkLst>
            <pc:docMk/>
            <pc:sldMk cId="1698234048" sldId="2147471096"/>
            <ac:spMk id="286" creationId="{E14BE94C-C695-67B4-7C84-1143A077F586}"/>
          </ac:spMkLst>
        </pc:spChg>
        <pc:spChg chg="mod">
          <ac:chgData name="Rahul Nair" userId="4a64821b-8a29-4cbe-80c1-d9771e59f4e8" providerId="ADAL" clId="{65E281F8-4FDA-48A4-A10D-56DE4DBF130C}" dt="2023-12-31T12:59:03.575" v="874"/>
          <ac:spMkLst>
            <pc:docMk/>
            <pc:sldMk cId="1698234048" sldId="2147471096"/>
            <ac:spMk id="287" creationId="{326C56A1-A45C-E4AA-D488-EF7E23059CC2}"/>
          </ac:spMkLst>
        </pc:spChg>
        <pc:spChg chg="mod">
          <ac:chgData name="Rahul Nair" userId="4a64821b-8a29-4cbe-80c1-d9771e59f4e8" providerId="ADAL" clId="{65E281F8-4FDA-48A4-A10D-56DE4DBF130C}" dt="2023-12-31T12:59:03.575" v="874"/>
          <ac:spMkLst>
            <pc:docMk/>
            <pc:sldMk cId="1698234048" sldId="2147471096"/>
            <ac:spMk id="288" creationId="{9C1A6F16-757D-5EC4-324F-F870204FB1ED}"/>
          </ac:spMkLst>
        </pc:spChg>
        <pc:spChg chg="mod">
          <ac:chgData name="Rahul Nair" userId="4a64821b-8a29-4cbe-80c1-d9771e59f4e8" providerId="ADAL" clId="{65E281F8-4FDA-48A4-A10D-56DE4DBF130C}" dt="2023-12-31T12:59:03.575" v="874"/>
          <ac:spMkLst>
            <pc:docMk/>
            <pc:sldMk cId="1698234048" sldId="2147471096"/>
            <ac:spMk id="289" creationId="{DCE5399C-4767-0E7F-4959-FCC36D2D666D}"/>
          </ac:spMkLst>
        </pc:spChg>
        <pc:spChg chg="mod">
          <ac:chgData name="Rahul Nair" userId="4a64821b-8a29-4cbe-80c1-d9771e59f4e8" providerId="ADAL" clId="{65E281F8-4FDA-48A4-A10D-56DE4DBF130C}" dt="2023-12-31T12:59:03.575" v="874"/>
          <ac:spMkLst>
            <pc:docMk/>
            <pc:sldMk cId="1698234048" sldId="2147471096"/>
            <ac:spMk id="290" creationId="{3C7E80A6-A008-812B-0E72-AA67AEEC32E3}"/>
          </ac:spMkLst>
        </pc:spChg>
        <pc:spChg chg="mod">
          <ac:chgData name="Rahul Nair" userId="4a64821b-8a29-4cbe-80c1-d9771e59f4e8" providerId="ADAL" clId="{65E281F8-4FDA-48A4-A10D-56DE4DBF130C}" dt="2023-12-31T12:59:03.575" v="874"/>
          <ac:spMkLst>
            <pc:docMk/>
            <pc:sldMk cId="1698234048" sldId="2147471096"/>
            <ac:spMk id="291" creationId="{47975C13-F469-E62E-FA04-0EE3FC6D57D0}"/>
          </ac:spMkLst>
        </pc:spChg>
        <pc:spChg chg="mod">
          <ac:chgData name="Rahul Nair" userId="4a64821b-8a29-4cbe-80c1-d9771e59f4e8" providerId="ADAL" clId="{65E281F8-4FDA-48A4-A10D-56DE4DBF130C}" dt="2023-12-31T12:59:03.575" v="874"/>
          <ac:spMkLst>
            <pc:docMk/>
            <pc:sldMk cId="1698234048" sldId="2147471096"/>
            <ac:spMk id="292" creationId="{1DAAF31F-11EA-7DCA-27D3-8A2210D91BBB}"/>
          </ac:spMkLst>
        </pc:spChg>
        <pc:spChg chg="mod">
          <ac:chgData name="Rahul Nair" userId="4a64821b-8a29-4cbe-80c1-d9771e59f4e8" providerId="ADAL" clId="{65E281F8-4FDA-48A4-A10D-56DE4DBF130C}" dt="2023-12-31T12:59:03.575" v="874"/>
          <ac:spMkLst>
            <pc:docMk/>
            <pc:sldMk cId="1698234048" sldId="2147471096"/>
            <ac:spMk id="293" creationId="{C6D2D849-2A25-82B3-8083-BEA777C8E60C}"/>
          </ac:spMkLst>
        </pc:spChg>
        <pc:spChg chg="mod">
          <ac:chgData name="Rahul Nair" userId="4a64821b-8a29-4cbe-80c1-d9771e59f4e8" providerId="ADAL" clId="{65E281F8-4FDA-48A4-A10D-56DE4DBF130C}" dt="2023-12-31T12:59:03.575" v="874"/>
          <ac:spMkLst>
            <pc:docMk/>
            <pc:sldMk cId="1698234048" sldId="2147471096"/>
            <ac:spMk id="294" creationId="{2497D9A5-4512-3954-FCB7-5E53C3CCD4AA}"/>
          </ac:spMkLst>
        </pc:spChg>
        <pc:spChg chg="mod">
          <ac:chgData name="Rahul Nair" userId="4a64821b-8a29-4cbe-80c1-d9771e59f4e8" providerId="ADAL" clId="{65E281F8-4FDA-48A4-A10D-56DE4DBF130C}" dt="2023-12-31T12:59:03.575" v="874"/>
          <ac:spMkLst>
            <pc:docMk/>
            <pc:sldMk cId="1698234048" sldId="2147471096"/>
            <ac:spMk id="295" creationId="{9308AA02-A3EC-1E59-4A48-27648B4FBBE1}"/>
          </ac:spMkLst>
        </pc:spChg>
        <pc:spChg chg="mod">
          <ac:chgData name="Rahul Nair" userId="4a64821b-8a29-4cbe-80c1-d9771e59f4e8" providerId="ADAL" clId="{65E281F8-4FDA-48A4-A10D-56DE4DBF130C}" dt="2023-12-31T12:59:03.575" v="874"/>
          <ac:spMkLst>
            <pc:docMk/>
            <pc:sldMk cId="1698234048" sldId="2147471096"/>
            <ac:spMk id="296" creationId="{653A7531-A748-4A30-4ED0-AE013B28FE71}"/>
          </ac:spMkLst>
        </pc:spChg>
        <pc:spChg chg="mod">
          <ac:chgData name="Rahul Nair" userId="4a64821b-8a29-4cbe-80c1-d9771e59f4e8" providerId="ADAL" clId="{65E281F8-4FDA-48A4-A10D-56DE4DBF130C}" dt="2023-12-31T12:59:03.575" v="874"/>
          <ac:spMkLst>
            <pc:docMk/>
            <pc:sldMk cId="1698234048" sldId="2147471096"/>
            <ac:spMk id="297" creationId="{DF865D6E-2AC5-741C-1C36-DC43765D3670}"/>
          </ac:spMkLst>
        </pc:spChg>
        <pc:spChg chg="mod">
          <ac:chgData name="Rahul Nair" userId="4a64821b-8a29-4cbe-80c1-d9771e59f4e8" providerId="ADAL" clId="{65E281F8-4FDA-48A4-A10D-56DE4DBF130C}" dt="2023-12-31T12:59:03.575" v="874"/>
          <ac:spMkLst>
            <pc:docMk/>
            <pc:sldMk cId="1698234048" sldId="2147471096"/>
            <ac:spMk id="298" creationId="{852FB825-09DB-23F3-C4E6-7E41F47B7AFA}"/>
          </ac:spMkLst>
        </pc:spChg>
        <pc:spChg chg="mod">
          <ac:chgData name="Rahul Nair" userId="4a64821b-8a29-4cbe-80c1-d9771e59f4e8" providerId="ADAL" clId="{65E281F8-4FDA-48A4-A10D-56DE4DBF130C}" dt="2023-12-31T12:59:03.575" v="874"/>
          <ac:spMkLst>
            <pc:docMk/>
            <pc:sldMk cId="1698234048" sldId="2147471096"/>
            <ac:spMk id="299" creationId="{75EF432A-9504-0DB4-7EA1-298BEB3E1497}"/>
          </ac:spMkLst>
        </pc:spChg>
        <pc:spChg chg="mod">
          <ac:chgData name="Rahul Nair" userId="4a64821b-8a29-4cbe-80c1-d9771e59f4e8" providerId="ADAL" clId="{65E281F8-4FDA-48A4-A10D-56DE4DBF130C}" dt="2023-12-31T12:59:03.575" v="874"/>
          <ac:spMkLst>
            <pc:docMk/>
            <pc:sldMk cId="1698234048" sldId="2147471096"/>
            <ac:spMk id="300" creationId="{C27750D7-789D-7C22-5939-57C4F0EBD51B}"/>
          </ac:spMkLst>
        </pc:spChg>
        <pc:spChg chg="mod">
          <ac:chgData name="Rahul Nair" userId="4a64821b-8a29-4cbe-80c1-d9771e59f4e8" providerId="ADAL" clId="{65E281F8-4FDA-48A4-A10D-56DE4DBF130C}" dt="2023-12-31T12:59:03.575" v="874"/>
          <ac:spMkLst>
            <pc:docMk/>
            <pc:sldMk cId="1698234048" sldId="2147471096"/>
            <ac:spMk id="301" creationId="{FECBE6D0-33C7-B05C-C6E3-4AB8B432FF15}"/>
          </ac:spMkLst>
        </pc:spChg>
        <pc:spChg chg="mod">
          <ac:chgData name="Rahul Nair" userId="4a64821b-8a29-4cbe-80c1-d9771e59f4e8" providerId="ADAL" clId="{65E281F8-4FDA-48A4-A10D-56DE4DBF130C}" dt="2023-12-31T12:59:03.575" v="874"/>
          <ac:spMkLst>
            <pc:docMk/>
            <pc:sldMk cId="1698234048" sldId="2147471096"/>
            <ac:spMk id="302" creationId="{E7DB7C8D-4B29-670C-88D1-DB32572EE7AB}"/>
          </ac:spMkLst>
        </pc:spChg>
        <pc:spChg chg="mod">
          <ac:chgData name="Rahul Nair" userId="4a64821b-8a29-4cbe-80c1-d9771e59f4e8" providerId="ADAL" clId="{65E281F8-4FDA-48A4-A10D-56DE4DBF130C}" dt="2023-12-31T12:59:03.575" v="874"/>
          <ac:spMkLst>
            <pc:docMk/>
            <pc:sldMk cId="1698234048" sldId="2147471096"/>
            <ac:spMk id="303" creationId="{2ACDD348-8767-56A4-FF1F-8804C6165A70}"/>
          </ac:spMkLst>
        </pc:spChg>
        <pc:spChg chg="mod">
          <ac:chgData name="Rahul Nair" userId="4a64821b-8a29-4cbe-80c1-d9771e59f4e8" providerId="ADAL" clId="{65E281F8-4FDA-48A4-A10D-56DE4DBF130C}" dt="2023-12-31T12:59:03.575" v="874"/>
          <ac:spMkLst>
            <pc:docMk/>
            <pc:sldMk cId="1698234048" sldId="2147471096"/>
            <ac:spMk id="304" creationId="{4F94C6A8-6F98-50AF-F605-905F711ECB70}"/>
          </ac:spMkLst>
        </pc:spChg>
        <pc:spChg chg="mod">
          <ac:chgData name="Rahul Nair" userId="4a64821b-8a29-4cbe-80c1-d9771e59f4e8" providerId="ADAL" clId="{65E281F8-4FDA-48A4-A10D-56DE4DBF130C}" dt="2023-12-31T12:59:03.575" v="874"/>
          <ac:spMkLst>
            <pc:docMk/>
            <pc:sldMk cId="1698234048" sldId="2147471096"/>
            <ac:spMk id="305" creationId="{7A76B664-ACB8-6BE5-2477-1910A82F2DD6}"/>
          </ac:spMkLst>
        </pc:spChg>
        <pc:spChg chg="mod">
          <ac:chgData name="Rahul Nair" userId="4a64821b-8a29-4cbe-80c1-d9771e59f4e8" providerId="ADAL" clId="{65E281F8-4FDA-48A4-A10D-56DE4DBF130C}" dt="2023-12-31T12:59:03.575" v="874"/>
          <ac:spMkLst>
            <pc:docMk/>
            <pc:sldMk cId="1698234048" sldId="2147471096"/>
            <ac:spMk id="306" creationId="{CE8CA885-7470-321B-BCF0-C2734F0C9D7D}"/>
          </ac:spMkLst>
        </pc:spChg>
        <pc:spChg chg="mod">
          <ac:chgData name="Rahul Nair" userId="4a64821b-8a29-4cbe-80c1-d9771e59f4e8" providerId="ADAL" clId="{65E281F8-4FDA-48A4-A10D-56DE4DBF130C}" dt="2023-12-31T12:59:03.575" v="874"/>
          <ac:spMkLst>
            <pc:docMk/>
            <pc:sldMk cId="1698234048" sldId="2147471096"/>
            <ac:spMk id="307" creationId="{C6D97180-5EF7-3A95-279E-8C36A391DCD5}"/>
          </ac:spMkLst>
        </pc:spChg>
        <pc:spChg chg="mod">
          <ac:chgData name="Rahul Nair" userId="4a64821b-8a29-4cbe-80c1-d9771e59f4e8" providerId="ADAL" clId="{65E281F8-4FDA-48A4-A10D-56DE4DBF130C}" dt="2023-12-31T12:59:03.575" v="874"/>
          <ac:spMkLst>
            <pc:docMk/>
            <pc:sldMk cId="1698234048" sldId="2147471096"/>
            <ac:spMk id="308" creationId="{5AE4026F-17DF-3084-5618-622942EE38C0}"/>
          </ac:spMkLst>
        </pc:spChg>
        <pc:spChg chg="mod">
          <ac:chgData name="Rahul Nair" userId="4a64821b-8a29-4cbe-80c1-d9771e59f4e8" providerId="ADAL" clId="{65E281F8-4FDA-48A4-A10D-56DE4DBF130C}" dt="2023-12-31T12:59:03.575" v="874"/>
          <ac:spMkLst>
            <pc:docMk/>
            <pc:sldMk cId="1698234048" sldId="2147471096"/>
            <ac:spMk id="309" creationId="{E3BA0240-8C9E-C57B-EF31-798ECE4B6B18}"/>
          </ac:spMkLst>
        </pc:spChg>
        <pc:spChg chg="mod">
          <ac:chgData name="Rahul Nair" userId="4a64821b-8a29-4cbe-80c1-d9771e59f4e8" providerId="ADAL" clId="{65E281F8-4FDA-48A4-A10D-56DE4DBF130C}" dt="2023-12-31T12:59:03.575" v="874"/>
          <ac:spMkLst>
            <pc:docMk/>
            <pc:sldMk cId="1698234048" sldId="2147471096"/>
            <ac:spMk id="310" creationId="{D66701BE-A40C-D0B8-972E-6BA7FEA725E1}"/>
          </ac:spMkLst>
        </pc:spChg>
        <pc:spChg chg="mod">
          <ac:chgData name="Rahul Nair" userId="4a64821b-8a29-4cbe-80c1-d9771e59f4e8" providerId="ADAL" clId="{65E281F8-4FDA-48A4-A10D-56DE4DBF130C}" dt="2023-12-31T12:59:03.575" v="874"/>
          <ac:spMkLst>
            <pc:docMk/>
            <pc:sldMk cId="1698234048" sldId="2147471096"/>
            <ac:spMk id="311" creationId="{815BCF55-7A4B-A066-F712-1E4F4DC08898}"/>
          </ac:spMkLst>
        </pc:spChg>
        <pc:spChg chg="mod">
          <ac:chgData name="Rahul Nair" userId="4a64821b-8a29-4cbe-80c1-d9771e59f4e8" providerId="ADAL" clId="{65E281F8-4FDA-48A4-A10D-56DE4DBF130C}" dt="2023-12-31T12:59:03.575" v="874"/>
          <ac:spMkLst>
            <pc:docMk/>
            <pc:sldMk cId="1698234048" sldId="2147471096"/>
            <ac:spMk id="312" creationId="{4A27665B-A87A-13FD-0387-E2E458788411}"/>
          </ac:spMkLst>
        </pc:spChg>
        <pc:spChg chg="mod">
          <ac:chgData name="Rahul Nair" userId="4a64821b-8a29-4cbe-80c1-d9771e59f4e8" providerId="ADAL" clId="{65E281F8-4FDA-48A4-A10D-56DE4DBF130C}" dt="2023-12-31T12:59:03.575" v="874"/>
          <ac:spMkLst>
            <pc:docMk/>
            <pc:sldMk cId="1698234048" sldId="2147471096"/>
            <ac:spMk id="313" creationId="{0903CF04-4E46-5F64-5962-9FA7D35C4373}"/>
          </ac:spMkLst>
        </pc:spChg>
        <pc:spChg chg="mod">
          <ac:chgData name="Rahul Nair" userId="4a64821b-8a29-4cbe-80c1-d9771e59f4e8" providerId="ADAL" clId="{65E281F8-4FDA-48A4-A10D-56DE4DBF130C}" dt="2023-12-31T12:59:03.575" v="874"/>
          <ac:spMkLst>
            <pc:docMk/>
            <pc:sldMk cId="1698234048" sldId="2147471096"/>
            <ac:spMk id="314" creationId="{C98E5502-ED00-D75F-071A-FCB41AD1D982}"/>
          </ac:spMkLst>
        </pc:spChg>
        <pc:spChg chg="mod">
          <ac:chgData name="Rahul Nair" userId="4a64821b-8a29-4cbe-80c1-d9771e59f4e8" providerId="ADAL" clId="{65E281F8-4FDA-48A4-A10D-56DE4DBF130C}" dt="2023-12-31T12:59:03.575" v="874"/>
          <ac:spMkLst>
            <pc:docMk/>
            <pc:sldMk cId="1698234048" sldId="2147471096"/>
            <ac:spMk id="315" creationId="{99B371BB-913E-9778-333E-50869859A4CF}"/>
          </ac:spMkLst>
        </pc:spChg>
        <pc:spChg chg="mod">
          <ac:chgData name="Rahul Nair" userId="4a64821b-8a29-4cbe-80c1-d9771e59f4e8" providerId="ADAL" clId="{65E281F8-4FDA-48A4-A10D-56DE4DBF130C}" dt="2023-12-31T12:59:03.575" v="874"/>
          <ac:spMkLst>
            <pc:docMk/>
            <pc:sldMk cId="1698234048" sldId="2147471096"/>
            <ac:spMk id="316" creationId="{975D1AEE-E13D-E0D1-B7BC-4F085D01A04C}"/>
          </ac:spMkLst>
        </pc:spChg>
        <pc:spChg chg="mod">
          <ac:chgData name="Rahul Nair" userId="4a64821b-8a29-4cbe-80c1-d9771e59f4e8" providerId="ADAL" clId="{65E281F8-4FDA-48A4-A10D-56DE4DBF130C}" dt="2023-12-31T12:59:03.575" v="874"/>
          <ac:spMkLst>
            <pc:docMk/>
            <pc:sldMk cId="1698234048" sldId="2147471096"/>
            <ac:spMk id="317" creationId="{775DB483-3028-1846-35D8-990023602720}"/>
          </ac:spMkLst>
        </pc:spChg>
        <pc:spChg chg="mod">
          <ac:chgData name="Rahul Nair" userId="4a64821b-8a29-4cbe-80c1-d9771e59f4e8" providerId="ADAL" clId="{65E281F8-4FDA-48A4-A10D-56DE4DBF130C}" dt="2023-12-31T12:59:03.575" v="874"/>
          <ac:spMkLst>
            <pc:docMk/>
            <pc:sldMk cId="1698234048" sldId="2147471096"/>
            <ac:spMk id="318" creationId="{3ACE9E85-2FBE-531D-6608-6E27D4BF6395}"/>
          </ac:spMkLst>
        </pc:spChg>
        <pc:spChg chg="mod">
          <ac:chgData name="Rahul Nair" userId="4a64821b-8a29-4cbe-80c1-d9771e59f4e8" providerId="ADAL" clId="{65E281F8-4FDA-48A4-A10D-56DE4DBF130C}" dt="2023-12-31T12:59:03.575" v="874"/>
          <ac:spMkLst>
            <pc:docMk/>
            <pc:sldMk cId="1698234048" sldId="2147471096"/>
            <ac:spMk id="319" creationId="{D8A2155A-9E52-AC3B-D863-AAE5B5809C5D}"/>
          </ac:spMkLst>
        </pc:spChg>
        <pc:spChg chg="mod">
          <ac:chgData name="Rahul Nair" userId="4a64821b-8a29-4cbe-80c1-d9771e59f4e8" providerId="ADAL" clId="{65E281F8-4FDA-48A4-A10D-56DE4DBF130C}" dt="2023-12-31T12:59:03.575" v="874"/>
          <ac:spMkLst>
            <pc:docMk/>
            <pc:sldMk cId="1698234048" sldId="2147471096"/>
            <ac:spMk id="320" creationId="{2BB13842-8D41-1D27-E6DA-9C25B34C7053}"/>
          </ac:spMkLst>
        </pc:spChg>
        <pc:spChg chg="mod">
          <ac:chgData name="Rahul Nair" userId="4a64821b-8a29-4cbe-80c1-d9771e59f4e8" providerId="ADAL" clId="{65E281F8-4FDA-48A4-A10D-56DE4DBF130C}" dt="2023-12-31T12:59:03.575" v="874"/>
          <ac:spMkLst>
            <pc:docMk/>
            <pc:sldMk cId="1698234048" sldId="2147471096"/>
            <ac:spMk id="321" creationId="{525ED002-5A7E-7731-3C24-0DF356A7D648}"/>
          </ac:spMkLst>
        </pc:spChg>
        <pc:spChg chg="mod">
          <ac:chgData name="Rahul Nair" userId="4a64821b-8a29-4cbe-80c1-d9771e59f4e8" providerId="ADAL" clId="{65E281F8-4FDA-48A4-A10D-56DE4DBF130C}" dt="2023-12-31T12:59:03.575" v="874"/>
          <ac:spMkLst>
            <pc:docMk/>
            <pc:sldMk cId="1698234048" sldId="2147471096"/>
            <ac:spMk id="322" creationId="{0DF55F64-B621-8176-6D7A-354F36D08991}"/>
          </ac:spMkLst>
        </pc:spChg>
        <pc:spChg chg="mod">
          <ac:chgData name="Rahul Nair" userId="4a64821b-8a29-4cbe-80c1-d9771e59f4e8" providerId="ADAL" clId="{65E281F8-4FDA-48A4-A10D-56DE4DBF130C}" dt="2023-12-31T12:59:03.575" v="874"/>
          <ac:spMkLst>
            <pc:docMk/>
            <pc:sldMk cId="1698234048" sldId="2147471096"/>
            <ac:spMk id="323" creationId="{EBFC71AF-93D2-42EF-CDF8-42C3E8799797}"/>
          </ac:spMkLst>
        </pc:spChg>
        <pc:spChg chg="mod">
          <ac:chgData name="Rahul Nair" userId="4a64821b-8a29-4cbe-80c1-d9771e59f4e8" providerId="ADAL" clId="{65E281F8-4FDA-48A4-A10D-56DE4DBF130C}" dt="2023-12-31T12:59:03.575" v="874"/>
          <ac:spMkLst>
            <pc:docMk/>
            <pc:sldMk cId="1698234048" sldId="2147471096"/>
            <ac:spMk id="324" creationId="{AA3AFF33-5BAB-91E4-8B8E-62B9DFDCC279}"/>
          </ac:spMkLst>
        </pc:spChg>
        <pc:spChg chg="mod">
          <ac:chgData name="Rahul Nair" userId="4a64821b-8a29-4cbe-80c1-d9771e59f4e8" providerId="ADAL" clId="{65E281F8-4FDA-48A4-A10D-56DE4DBF130C}" dt="2023-12-31T12:59:03.575" v="874"/>
          <ac:spMkLst>
            <pc:docMk/>
            <pc:sldMk cId="1698234048" sldId="2147471096"/>
            <ac:spMk id="325" creationId="{607F2CB4-ED6D-812B-2C36-6B3F3EFE162F}"/>
          </ac:spMkLst>
        </pc:spChg>
        <pc:spChg chg="mod">
          <ac:chgData name="Rahul Nair" userId="4a64821b-8a29-4cbe-80c1-d9771e59f4e8" providerId="ADAL" clId="{65E281F8-4FDA-48A4-A10D-56DE4DBF130C}" dt="2023-12-31T12:59:03.575" v="874"/>
          <ac:spMkLst>
            <pc:docMk/>
            <pc:sldMk cId="1698234048" sldId="2147471096"/>
            <ac:spMk id="326" creationId="{E7A28F05-B153-FFCB-9CED-3CB26CA4B0B0}"/>
          </ac:spMkLst>
        </pc:spChg>
        <pc:spChg chg="mod">
          <ac:chgData name="Rahul Nair" userId="4a64821b-8a29-4cbe-80c1-d9771e59f4e8" providerId="ADAL" clId="{65E281F8-4FDA-48A4-A10D-56DE4DBF130C}" dt="2023-12-31T12:59:03.575" v="874"/>
          <ac:spMkLst>
            <pc:docMk/>
            <pc:sldMk cId="1698234048" sldId="2147471096"/>
            <ac:spMk id="327" creationId="{0EF3A18A-2502-64A1-A8D4-201EA6B87473}"/>
          </ac:spMkLst>
        </pc:spChg>
        <pc:spChg chg="mod">
          <ac:chgData name="Rahul Nair" userId="4a64821b-8a29-4cbe-80c1-d9771e59f4e8" providerId="ADAL" clId="{65E281F8-4FDA-48A4-A10D-56DE4DBF130C}" dt="2023-12-31T12:59:03.575" v="874"/>
          <ac:spMkLst>
            <pc:docMk/>
            <pc:sldMk cId="1698234048" sldId="2147471096"/>
            <ac:spMk id="328" creationId="{474CF4D1-166C-3442-94AC-89223041CB82}"/>
          </ac:spMkLst>
        </pc:spChg>
        <pc:spChg chg="mod">
          <ac:chgData name="Rahul Nair" userId="4a64821b-8a29-4cbe-80c1-d9771e59f4e8" providerId="ADAL" clId="{65E281F8-4FDA-48A4-A10D-56DE4DBF130C}" dt="2023-12-31T12:59:03.575" v="874"/>
          <ac:spMkLst>
            <pc:docMk/>
            <pc:sldMk cId="1698234048" sldId="2147471096"/>
            <ac:spMk id="329" creationId="{119F9E95-C23A-1F73-1E73-03A0A4D03464}"/>
          </ac:spMkLst>
        </pc:spChg>
        <pc:spChg chg="mod">
          <ac:chgData name="Rahul Nair" userId="4a64821b-8a29-4cbe-80c1-d9771e59f4e8" providerId="ADAL" clId="{65E281F8-4FDA-48A4-A10D-56DE4DBF130C}" dt="2023-12-31T12:59:03.575" v="874"/>
          <ac:spMkLst>
            <pc:docMk/>
            <pc:sldMk cId="1698234048" sldId="2147471096"/>
            <ac:spMk id="330" creationId="{594E107A-7252-CAC4-27B7-FBEFE9EEA72B}"/>
          </ac:spMkLst>
        </pc:spChg>
        <pc:spChg chg="mod">
          <ac:chgData name="Rahul Nair" userId="4a64821b-8a29-4cbe-80c1-d9771e59f4e8" providerId="ADAL" clId="{65E281F8-4FDA-48A4-A10D-56DE4DBF130C}" dt="2023-12-31T12:59:03.575" v="874"/>
          <ac:spMkLst>
            <pc:docMk/>
            <pc:sldMk cId="1698234048" sldId="2147471096"/>
            <ac:spMk id="331" creationId="{3AC4124F-2FA0-12D0-A11C-0C651039F8E6}"/>
          </ac:spMkLst>
        </pc:spChg>
        <pc:spChg chg="mod">
          <ac:chgData name="Rahul Nair" userId="4a64821b-8a29-4cbe-80c1-d9771e59f4e8" providerId="ADAL" clId="{65E281F8-4FDA-48A4-A10D-56DE4DBF130C}" dt="2023-12-31T12:59:03.575" v="874"/>
          <ac:spMkLst>
            <pc:docMk/>
            <pc:sldMk cId="1698234048" sldId="2147471096"/>
            <ac:spMk id="332" creationId="{50B04134-D95D-D199-C0F4-2B6283241172}"/>
          </ac:spMkLst>
        </pc:spChg>
        <pc:spChg chg="mod">
          <ac:chgData name="Rahul Nair" userId="4a64821b-8a29-4cbe-80c1-d9771e59f4e8" providerId="ADAL" clId="{65E281F8-4FDA-48A4-A10D-56DE4DBF130C}" dt="2023-12-31T12:59:03.575" v="874"/>
          <ac:spMkLst>
            <pc:docMk/>
            <pc:sldMk cId="1698234048" sldId="2147471096"/>
            <ac:spMk id="333" creationId="{80EE6384-C6B6-A902-15FB-E448D3207308}"/>
          </ac:spMkLst>
        </pc:spChg>
        <pc:spChg chg="mod">
          <ac:chgData name="Rahul Nair" userId="4a64821b-8a29-4cbe-80c1-d9771e59f4e8" providerId="ADAL" clId="{65E281F8-4FDA-48A4-A10D-56DE4DBF130C}" dt="2023-12-31T12:59:03.575" v="874"/>
          <ac:spMkLst>
            <pc:docMk/>
            <pc:sldMk cId="1698234048" sldId="2147471096"/>
            <ac:spMk id="334" creationId="{A2CDA7BD-D5F2-9885-06DF-3281DFDA5C16}"/>
          </ac:spMkLst>
        </pc:spChg>
        <pc:spChg chg="mod">
          <ac:chgData name="Rahul Nair" userId="4a64821b-8a29-4cbe-80c1-d9771e59f4e8" providerId="ADAL" clId="{65E281F8-4FDA-48A4-A10D-56DE4DBF130C}" dt="2023-12-31T12:59:03.575" v="874"/>
          <ac:spMkLst>
            <pc:docMk/>
            <pc:sldMk cId="1698234048" sldId="2147471096"/>
            <ac:spMk id="335" creationId="{AC3AAD39-C2FD-001E-86C6-D472F8AD4EF1}"/>
          </ac:spMkLst>
        </pc:spChg>
        <pc:spChg chg="mod">
          <ac:chgData name="Rahul Nair" userId="4a64821b-8a29-4cbe-80c1-d9771e59f4e8" providerId="ADAL" clId="{65E281F8-4FDA-48A4-A10D-56DE4DBF130C}" dt="2023-12-31T12:59:03.575" v="874"/>
          <ac:spMkLst>
            <pc:docMk/>
            <pc:sldMk cId="1698234048" sldId="2147471096"/>
            <ac:spMk id="336" creationId="{A8E14100-06D9-5824-8F95-00BDD50FE422}"/>
          </ac:spMkLst>
        </pc:spChg>
        <pc:spChg chg="mod">
          <ac:chgData name="Rahul Nair" userId="4a64821b-8a29-4cbe-80c1-d9771e59f4e8" providerId="ADAL" clId="{65E281F8-4FDA-48A4-A10D-56DE4DBF130C}" dt="2023-12-31T12:59:03.575" v="874"/>
          <ac:spMkLst>
            <pc:docMk/>
            <pc:sldMk cId="1698234048" sldId="2147471096"/>
            <ac:spMk id="337" creationId="{26B0AB15-5AE2-4678-B9A5-B3CED8EE6854}"/>
          </ac:spMkLst>
        </pc:spChg>
        <pc:spChg chg="mod">
          <ac:chgData name="Rahul Nair" userId="4a64821b-8a29-4cbe-80c1-d9771e59f4e8" providerId="ADAL" clId="{65E281F8-4FDA-48A4-A10D-56DE4DBF130C}" dt="2023-12-31T12:59:03.575" v="874"/>
          <ac:spMkLst>
            <pc:docMk/>
            <pc:sldMk cId="1698234048" sldId="2147471096"/>
            <ac:spMk id="338" creationId="{6D726A05-7275-1493-58EE-4C3C2A18C900}"/>
          </ac:spMkLst>
        </pc:spChg>
        <pc:spChg chg="mod">
          <ac:chgData name="Rahul Nair" userId="4a64821b-8a29-4cbe-80c1-d9771e59f4e8" providerId="ADAL" clId="{65E281F8-4FDA-48A4-A10D-56DE4DBF130C}" dt="2023-12-31T12:59:03.575" v="874"/>
          <ac:spMkLst>
            <pc:docMk/>
            <pc:sldMk cId="1698234048" sldId="2147471096"/>
            <ac:spMk id="339" creationId="{12712ABF-EDF0-793E-6292-49819C87C7A7}"/>
          </ac:spMkLst>
        </pc:spChg>
        <pc:spChg chg="mod">
          <ac:chgData name="Rahul Nair" userId="4a64821b-8a29-4cbe-80c1-d9771e59f4e8" providerId="ADAL" clId="{65E281F8-4FDA-48A4-A10D-56DE4DBF130C}" dt="2023-12-31T12:59:03.575" v="874"/>
          <ac:spMkLst>
            <pc:docMk/>
            <pc:sldMk cId="1698234048" sldId="2147471096"/>
            <ac:spMk id="340" creationId="{276C35F8-8AE2-B1EA-9F11-934150102C57}"/>
          </ac:spMkLst>
        </pc:spChg>
        <pc:spChg chg="mod">
          <ac:chgData name="Rahul Nair" userId="4a64821b-8a29-4cbe-80c1-d9771e59f4e8" providerId="ADAL" clId="{65E281F8-4FDA-48A4-A10D-56DE4DBF130C}" dt="2023-12-31T12:59:03.575" v="874"/>
          <ac:spMkLst>
            <pc:docMk/>
            <pc:sldMk cId="1698234048" sldId="2147471096"/>
            <ac:spMk id="341" creationId="{EEA7A7F3-B0AF-0676-4163-1446F75CED01}"/>
          </ac:spMkLst>
        </pc:spChg>
        <pc:spChg chg="mod">
          <ac:chgData name="Rahul Nair" userId="4a64821b-8a29-4cbe-80c1-d9771e59f4e8" providerId="ADAL" clId="{65E281F8-4FDA-48A4-A10D-56DE4DBF130C}" dt="2023-12-31T12:59:03.575" v="874"/>
          <ac:spMkLst>
            <pc:docMk/>
            <pc:sldMk cId="1698234048" sldId="2147471096"/>
            <ac:spMk id="342" creationId="{B02DB33D-94F9-7602-9452-C3842E0AA074}"/>
          </ac:spMkLst>
        </pc:spChg>
        <pc:spChg chg="mod">
          <ac:chgData name="Rahul Nair" userId="4a64821b-8a29-4cbe-80c1-d9771e59f4e8" providerId="ADAL" clId="{65E281F8-4FDA-48A4-A10D-56DE4DBF130C}" dt="2023-12-31T12:59:03.575" v="874"/>
          <ac:spMkLst>
            <pc:docMk/>
            <pc:sldMk cId="1698234048" sldId="2147471096"/>
            <ac:spMk id="343" creationId="{B53979C3-DE1A-6231-4E54-EF8D2195B9A2}"/>
          </ac:spMkLst>
        </pc:spChg>
        <pc:spChg chg="mod">
          <ac:chgData name="Rahul Nair" userId="4a64821b-8a29-4cbe-80c1-d9771e59f4e8" providerId="ADAL" clId="{65E281F8-4FDA-48A4-A10D-56DE4DBF130C}" dt="2023-12-31T12:59:03.575" v="874"/>
          <ac:spMkLst>
            <pc:docMk/>
            <pc:sldMk cId="1698234048" sldId="2147471096"/>
            <ac:spMk id="344" creationId="{9481CD02-25C6-77D1-2FA3-53DDBFBCD34E}"/>
          </ac:spMkLst>
        </pc:spChg>
        <pc:spChg chg="mod">
          <ac:chgData name="Rahul Nair" userId="4a64821b-8a29-4cbe-80c1-d9771e59f4e8" providerId="ADAL" clId="{65E281F8-4FDA-48A4-A10D-56DE4DBF130C}" dt="2023-12-31T12:59:03.575" v="874"/>
          <ac:spMkLst>
            <pc:docMk/>
            <pc:sldMk cId="1698234048" sldId="2147471096"/>
            <ac:spMk id="345" creationId="{429572B1-2A47-2F73-2458-903110F01F27}"/>
          </ac:spMkLst>
        </pc:spChg>
        <pc:spChg chg="mod">
          <ac:chgData name="Rahul Nair" userId="4a64821b-8a29-4cbe-80c1-d9771e59f4e8" providerId="ADAL" clId="{65E281F8-4FDA-48A4-A10D-56DE4DBF130C}" dt="2023-12-31T12:59:03.575" v="874"/>
          <ac:spMkLst>
            <pc:docMk/>
            <pc:sldMk cId="1698234048" sldId="2147471096"/>
            <ac:spMk id="346" creationId="{AED4653F-EF9A-9A51-C86D-5B5E3D4D5E65}"/>
          </ac:spMkLst>
        </pc:spChg>
        <pc:spChg chg="mod">
          <ac:chgData name="Rahul Nair" userId="4a64821b-8a29-4cbe-80c1-d9771e59f4e8" providerId="ADAL" clId="{65E281F8-4FDA-48A4-A10D-56DE4DBF130C}" dt="2023-12-31T12:59:03.575" v="874"/>
          <ac:spMkLst>
            <pc:docMk/>
            <pc:sldMk cId="1698234048" sldId="2147471096"/>
            <ac:spMk id="347" creationId="{B5FE7141-3E22-6B35-48B0-AF2262BA2994}"/>
          </ac:spMkLst>
        </pc:spChg>
        <pc:spChg chg="mod">
          <ac:chgData name="Rahul Nair" userId="4a64821b-8a29-4cbe-80c1-d9771e59f4e8" providerId="ADAL" clId="{65E281F8-4FDA-48A4-A10D-56DE4DBF130C}" dt="2023-12-31T12:59:03.575" v="874"/>
          <ac:spMkLst>
            <pc:docMk/>
            <pc:sldMk cId="1698234048" sldId="2147471096"/>
            <ac:spMk id="348" creationId="{B1BA6E07-7E8A-B82A-07BF-88A30D122E38}"/>
          </ac:spMkLst>
        </pc:spChg>
        <pc:spChg chg="mod">
          <ac:chgData name="Rahul Nair" userId="4a64821b-8a29-4cbe-80c1-d9771e59f4e8" providerId="ADAL" clId="{65E281F8-4FDA-48A4-A10D-56DE4DBF130C}" dt="2023-12-31T12:59:03.575" v="874"/>
          <ac:spMkLst>
            <pc:docMk/>
            <pc:sldMk cId="1698234048" sldId="2147471096"/>
            <ac:spMk id="349" creationId="{27F5172D-BE8B-FCAA-C571-F272E761D951}"/>
          </ac:spMkLst>
        </pc:spChg>
        <pc:spChg chg="mod">
          <ac:chgData name="Rahul Nair" userId="4a64821b-8a29-4cbe-80c1-d9771e59f4e8" providerId="ADAL" clId="{65E281F8-4FDA-48A4-A10D-56DE4DBF130C}" dt="2023-12-31T12:59:03.575" v="874"/>
          <ac:spMkLst>
            <pc:docMk/>
            <pc:sldMk cId="1698234048" sldId="2147471096"/>
            <ac:spMk id="350" creationId="{2F68B9E3-7AE1-4A01-158A-D397408729F5}"/>
          </ac:spMkLst>
        </pc:spChg>
        <pc:spChg chg="mod">
          <ac:chgData name="Rahul Nair" userId="4a64821b-8a29-4cbe-80c1-d9771e59f4e8" providerId="ADAL" clId="{65E281F8-4FDA-48A4-A10D-56DE4DBF130C}" dt="2023-12-31T12:59:03.575" v="874"/>
          <ac:spMkLst>
            <pc:docMk/>
            <pc:sldMk cId="1698234048" sldId="2147471096"/>
            <ac:spMk id="351" creationId="{79A1DE68-1299-DADD-A9E2-BF29016A2A44}"/>
          </ac:spMkLst>
        </pc:spChg>
        <pc:spChg chg="mod">
          <ac:chgData name="Rahul Nair" userId="4a64821b-8a29-4cbe-80c1-d9771e59f4e8" providerId="ADAL" clId="{65E281F8-4FDA-48A4-A10D-56DE4DBF130C}" dt="2023-12-31T12:59:03.575" v="874"/>
          <ac:spMkLst>
            <pc:docMk/>
            <pc:sldMk cId="1698234048" sldId="2147471096"/>
            <ac:spMk id="352" creationId="{C5C4AB25-47D2-DEDF-F543-82D72E301F88}"/>
          </ac:spMkLst>
        </pc:spChg>
        <pc:spChg chg="mod">
          <ac:chgData name="Rahul Nair" userId="4a64821b-8a29-4cbe-80c1-d9771e59f4e8" providerId="ADAL" clId="{65E281F8-4FDA-48A4-A10D-56DE4DBF130C}" dt="2023-12-31T12:59:03.575" v="874"/>
          <ac:spMkLst>
            <pc:docMk/>
            <pc:sldMk cId="1698234048" sldId="2147471096"/>
            <ac:spMk id="353" creationId="{EEADABBA-73B6-62D2-2081-2F177B3314AC}"/>
          </ac:spMkLst>
        </pc:spChg>
        <pc:spChg chg="mod">
          <ac:chgData name="Rahul Nair" userId="4a64821b-8a29-4cbe-80c1-d9771e59f4e8" providerId="ADAL" clId="{65E281F8-4FDA-48A4-A10D-56DE4DBF130C}" dt="2023-12-31T12:59:03.575" v="874"/>
          <ac:spMkLst>
            <pc:docMk/>
            <pc:sldMk cId="1698234048" sldId="2147471096"/>
            <ac:spMk id="354" creationId="{4D4FBF54-F1B5-C686-F5F1-E99C8C5CE687}"/>
          </ac:spMkLst>
        </pc:spChg>
        <pc:spChg chg="mod">
          <ac:chgData name="Rahul Nair" userId="4a64821b-8a29-4cbe-80c1-d9771e59f4e8" providerId="ADAL" clId="{65E281F8-4FDA-48A4-A10D-56DE4DBF130C}" dt="2023-12-31T12:59:03.575" v="874"/>
          <ac:spMkLst>
            <pc:docMk/>
            <pc:sldMk cId="1698234048" sldId="2147471096"/>
            <ac:spMk id="355" creationId="{B64216E9-F3E8-D8F4-C79F-1DAF702D8110}"/>
          </ac:spMkLst>
        </pc:spChg>
        <pc:spChg chg="mod">
          <ac:chgData name="Rahul Nair" userId="4a64821b-8a29-4cbe-80c1-d9771e59f4e8" providerId="ADAL" clId="{65E281F8-4FDA-48A4-A10D-56DE4DBF130C}" dt="2023-12-31T12:59:03.575" v="874"/>
          <ac:spMkLst>
            <pc:docMk/>
            <pc:sldMk cId="1698234048" sldId="2147471096"/>
            <ac:spMk id="356" creationId="{227412FE-531B-4911-7C16-2434F6288271}"/>
          </ac:spMkLst>
        </pc:spChg>
        <pc:spChg chg="mod">
          <ac:chgData name="Rahul Nair" userId="4a64821b-8a29-4cbe-80c1-d9771e59f4e8" providerId="ADAL" clId="{65E281F8-4FDA-48A4-A10D-56DE4DBF130C}" dt="2023-12-31T12:59:03.575" v="874"/>
          <ac:spMkLst>
            <pc:docMk/>
            <pc:sldMk cId="1698234048" sldId="2147471096"/>
            <ac:spMk id="357" creationId="{4C73D31A-ECB3-4D15-C1BC-03BE93BC3003}"/>
          </ac:spMkLst>
        </pc:spChg>
        <pc:spChg chg="mod">
          <ac:chgData name="Rahul Nair" userId="4a64821b-8a29-4cbe-80c1-d9771e59f4e8" providerId="ADAL" clId="{65E281F8-4FDA-48A4-A10D-56DE4DBF130C}" dt="2023-12-31T12:59:03.575" v="874"/>
          <ac:spMkLst>
            <pc:docMk/>
            <pc:sldMk cId="1698234048" sldId="2147471096"/>
            <ac:spMk id="358" creationId="{904542BD-EF5E-FDE0-783E-4858DFF5A73F}"/>
          </ac:spMkLst>
        </pc:spChg>
        <pc:spChg chg="mod">
          <ac:chgData name="Rahul Nair" userId="4a64821b-8a29-4cbe-80c1-d9771e59f4e8" providerId="ADAL" clId="{65E281F8-4FDA-48A4-A10D-56DE4DBF130C}" dt="2023-12-31T12:59:03.575" v="874"/>
          <ac:spMkLst>
            <pc:docMk/>
            <pc:sldMk cId="1698234048" sldId="2147471096"/>
            <ac:spMk id="359" creationId="{DDE2EB5F-AE8A-2C30-FECC-5D1177016273}"/>
          </ac:spMkLst>
        </pc:spChg>
        <pc:spChg chg="mod">
          <ac:chgData name="Rahul Nair" userId="4a64821b-8a29-4cbe-80c1-d9771e59f4e8" providerId="ADAL" clId="{65E281F8-4FDA-48A4-A10D-56DE4DBF130C}" dt="2023-12-31T12:59:03.575" v="874"/>
          <ac:spMkLst>
            <pc:docMk/>
            <pc:sldMk cId="1698234048" sldId="2147471096"/>
            <ac:spMk id="360" creationId="{B3691C51-1D19-6D00-4A9B-B869856699A5}"/>
          </ac:spMkLst>
        </pc:spChg>
        <pc:spChg chg="mod">
          <ac:chgData name="Rahul Nair" userId="4a64821b-8a29-4cbe-80c1-d9771e59f4e8" providerId="ADAL" clId="{65E281F8-4FDA-48A4-A10D-56DE4DBF130C}" dt="2023-12-31T12:59:03.575" v="874"/>
          <ac:spMkLst>
            <pc:docMk/>
            <pc:sldMk cId="1698234048" sldId="2147471096"/>
            <ac:spMk id="361" creationId="{4BA6D59C-30CD-8D5E-C37F-C65EC197F34E}"/>
          </ac:spMkLst>
        </pc:spChg>
        <pc:spChg chg="mod">
          <ac:chgData name="Rahul Nair" userId="4a64821b-8a29-4cbe-80c1-d9771e59f4e8" providerId="ADAL" clId="{65E281F8-4FDA-48A4-A10D-56DE4DBF130C}" dt="2023-12-31T12:59:03.575" v="874"/>
          <ac:spMkLst>
            <pc:docMk/>
            <pc:sldMk cId="1698234048" sldId="2147471096"/>
            <ac:spMk id="362" creationId="{A4A11BB8-E056-FFF1-251C-4EEE2459EE5E}"/>
          </ac:spMkLst>
        </pc:spChg>
        <pc:spChg chg="mod">
          <ac:chgData name="Rahul Nair" userId="4a64821b-8a29-4cbe-80c1-d9771e59f4e8" providerId="ADAL" clId="{65E281F8-4FDA-48A4-A10D-56DE4DBF130C}" dt="2023-12-31T12:59:03.575" v="874"/>
          <ac:spMkLst>
            <pc:docMk/>
            <pc:sldMk cId="1698234048" sldId="2147471096"/>
            <ac:spMk id="363" creationId="{B97DF8D3-084E-48CE-544A-E0A58EDC3845}"/>
          </ac:spMkLst>
        </pc:spChg>
        <pc:spChg chg="mod">
          <ac:chgData name="Rahul Nair" userId="4a64821b-8a29-4cbe-80c1-d9771e59f4e8" providerId="ADAL" clId="{65E281F8-4FDA-48A4-A10D-56DE4DBF130C}" dt="2023-12-31T12:59:03.575" v="874"/>
          <ac:spMkLst>
            <pc:docMk/>
            <pc:sldMk cId="1698234048" sldId="2147471096"/>
            <ac:spMk id="364" creationId="{CE3B99E4-1114-CA43-3D72-77DFA380DEAB}"/>
          </ac:spMkLst>
        </pc:spChg>
        <pc:spChg chg="mod">
          <ac:chgData name="Rahul Nair" userId="4a64821b-8a29-4cbe-80c1-d9771e59f4e8" providerId="ADAL" clId="{65E281F8-4FDA-48A4-A10D-56DE4DBF130C}" dt="2023-12-31T12:59:03.575" v="874"/>
          <ac:spMkLst>
            <pc:docMk/>
            <pc:sldMk cId="1698234048" sldId="2147471096"/>
            <ac:spMk id="365" creationId="{F8831E97-418D-F315-FDA6-FC8AFBF695B8}"/>
          </ac:spMkLst>
        </pc:spChg>
        <pc:spChg chg="mod">
          <ac:chgData name="Rahul Nair" userId="4a64821b-8a29-4cbe-80c1-d9771e59f4e8" providerId="ADAL" clId="{65E281F8-4FDA-48A4-A10D-56DE4DBF130C}" dt="2023-12-31T12:59:03.575" v="874"/>
          <ac:spMkLst>
            <pc:docMk/>
            <pc:sldMk cId="1698234048" sldId="2147471096"/>
            <ac:spMk id="366" creationId="{6A6C03F4-3F2F-08F6-BE23-93DF0E4D53FC}"/>
          </ac:spMkLst>
        </pc:spChg>
        <pc:spChg chg="mod">
          <ac:chgData name="Rahul Nair" userId="4a64821b-8a29-4cbe-80c1-d9771e59f4e8" providerId="ADAL" clId="{65E281F8-4FDA-48A4-A10D-56DE4DBF130C}" dt="2023-12-31T12:59:03.575" v="874"/>
          <ac:spMkLst>
            <pc:docMk/>
            <pc:sldMk cId="1698234048" sldId="2147471096"/>
            <ac:spMk id="367" creationId="{C1F556B3-C786-C52F-D6FC-6059C8F11616}"/>
          </ac:spMkLst>
        </pc:spChg>
        <pc:spChg chg="mod">
          <ac:chgData name="Rahul Nair" userId="4a64821b-8a29-4cbe-80c1-d9771e59f4e8" providerId="ADAL" clId="{65E281F8-4FDA-48A4-A10D-56DE4DBF130C}" dt="2023-12-31T12:59:03.575" v="874"/>
          <ac:spMkLst>
            <pc:docMk/>
            <pc:sldMk cId="1698234048" sldId="2147471096"/>
            <ac:spMk id="368" creationId="{6B89160A-A2A9-CECF-4190-63FB47C8D646}"/>
          </ac:spMkLst>
        </pc:spChg>
        <pc:spChg chg="mod">
          <ac:chgData name="Rahul Nair" userId="4a64821b-8a29-4cbe-80c1-d9771e59f4e8" providerId="ADAL" clId="{65E281F8-4FDA-48A4-A10D-56DE4DBF130C}" dt="2023-12-31T12:59:03.575" v="874"/>
          <ac:spMkLst>
            <pc:docMk/>
            <pc:sldMk cId="1698234048" sldId="2147471096"/>
            <ac:spMk id="369" creationId="{1EF16326-40D1-48C3-1BC6-3037F5BCCCF5}"/>
          </ac:spMkLst>
        </pc:spChg>
        <pc:spChg chg="mod">
          <ac:chgData name="Rahul Nair" userId="4a64821b-8a29-4cbe-80c1-d9771e59f4e8" providerId="ADAL" clId="{65E281F8-4FDA-48A4-A10D-56DE4DBF130C}" dt="2023-12-31T12:59:03.575" v="874"/>
          <ac:spMkLst>
            <pc:docMk/>
            <pc:sldMk cId="1698234048" sldId="2147471096"/>
            <ac:spMk id="370" creationId="{EB811160-0EE0-AE04-9DED-6F73DDD9C0B0}"/>
          </ac:spMkLst>
        </pc:spChg>
        <pc:spChg chg="mod">
          <ac:chgData name="Rahul Nair" userId="4a64821b-8a29-4cbe-80c1-d9771e59f4e8" providerId="ADAL" clId="{65E281F8-4FDA-48A4-A10D-56DE4DBF130C}" dt="2023-12-31T12:59:03.575" v="874"/>
          <ac:spMkLst>
            <pc:docMk/>
            <pc:sldMk cId="1698234048" sldId="2147471096"/>
            <ac:spMk id="371" creationId="{514CC58D-FC91-6657-B57E-B48835236B33}"/>
          </ac:spMkLst>
        </pc:spChg>
        <pc:spChg chg="mod">
          <ac:chgData name="Rahul Nair" userId="4a64821b-8a29-4cbe-80c1-d9771e59f4e8" providerId="ADAL" clId="{65E281F8-4FDA-48A4-A10D-56DE4DBF130C}" dt="2023-12-31T12:59:03.575" v="874"/>
          <ac:spMkLst>
            <pc:docMk/>
            <pc:sldMk cId="1698234048" sldId="2147471096"/>
            <ac:spMk id="372" creationId="{761086C2-26D0-EB93-B61F-38A140F57B43}"/>
          </ac:spMkLst>
        </pc:spChg>
        <pc:spChg chg="mod">
          <ac:chgData name="Rahul Nair" userId="4a64821b-8a29-4cbe-80c1-d9771e59f4e8" providerId="ADAL" clId="{65E281F8-4FDA-48A4-A10D-56DE4DBF130C}" dt="2023-12-31T12:59:03.575" v="874"/>
          <ac:spMkLst>
            <pc:docMk/>
            <pc:sldMk cId="1698234048" sldId="2147471096"/>
            <ac:spMk id="373" creationId="{687BDDBA-DB7B-AD32-34D5-45E70F2C2552}"/>
          </ac:spMkLst>
        </pc:spChg>
        <pc:spChg chg="mod">
          <ac:chgData name="Rahul Nair" userId="4a64821b-8a29-4cbe-80c1-d9771e59f4e8" providerId="ADAL" clId="{65E281F8-4FDA-48A4-A10D-56DE4DBF130C}" dt="2023-12-31T12:59:03.575" v="874"/>
          <ac:spMkLst>
            <pc:docMk/>
            <pc:sldMk cId="1698234048" sldId="2147471096"/>
            <ac:spMk id="374" creationId="{B0470EF9-4DB5-BE53-0E5D-92E48396841D}"/>
          </ac:spMkLst>
        </pc:spChg>
        <pc:spChg chg="mod">
          <ac:chgData name="Rahul Nair" userId="4a64821b-8a29-4cbe-80c1-d9771e59f4e8" providerId="ADAL" clId="{65E281F8-4FDA-48A4-A10D-56DE4DBF130C}" dt="2023-12-31T12:59:03.575" v="874"/>
          <ac:spMkLst>
            <pc:docMk/>
            <pc:sldMk cId="1698234048" sldId="2147471096"/>
            <ac:spMk id="375" creationId="{4DAEE319-EEC1-AD65-44E5-4BA65C54AC22}"/>
          </ac:spMkLst>
        </pc:spChg>
        <pc:spChg chg="mod">
          <ac:chgData name="Rahul Nair" userId="4a64821b-8a29-4cbe-80c1-d9771e59f4e8" providerId="ADAL" clId="{65E281F8-4FDA-48A4-A10D-56DE4DBF130C}" dt="2023-12-31T12:59:03.575" v="874"/>
          <ac:spMkLst>
            <pc:docMk/>
            <pc:sldMk cId="1698234048" sldId="2147471096"/>
            <ac:spMk id="376" creationId="{9AF4D0D1-82EF-0B66-7CA0-4E7CDF77287E}"/>
          </ac:spMkLst>
        </pc:spChg>
        <pc:spChg chg="mod">
          <ac:chgData name="Rahul Nair" userId="4a64821b-8a29-4cbe-80c1-d9771e59f4e8" providerId="ADAL" clId="{65E281F8-4FDA-48A4-A10D-56DE4DBF130C}" dt="2023-12-31T12:59:03.575" v="874"/>
          <ac:spMkLst>
            <pc:docMk/>
            <pc:sldMk cId="1698234048" sldId="2147471096"/>
            <ac:spMk id="377" creationId="{76DC286A-0FD3-1E1C-748D-DA8B32D1D4F6}"/>
          </ac:spMkLst>
        </pc:spChg>
        <pc:spChg chg="mod">
          <ac:chgData name="Rahul Nair" userId="4a64821b-8a29-4cbe-80c1-d9771e59f4e8" providerId="ADAL" clId="{65E281F8-4FDA-48A4-A10D-56DE4DBF130C}" dt="2023-12-31T12:59:03.575" v="874"/>
          <ac:spMkLst>
            <pc:docMk/>
            <pc:sldMk cId="1698234048" sldId="2147471096"/>
            <ac:spMk id="378" creationId="{4AD14C33-57B2-3777-89AE-98CD5312BE3F}"/>
          </ac:spMkLst>
        </pc:spChg>
        <pc:spChg chg="mod">
          <ac:chgData name="Rahul Nair" userId="4a64821b-8a29-4cbe-80c1-d9771e59f4e8" providerId="ADAL" clId="{65E281F8-4FDA-48A4-A10D-56DE4DBF130C}" dt="2023-12-31T12:59:03.575" v="874"/>
          <ac:spMkLst>
            <pc:docMk/>
            <pc:sldMk cId="1698234048" sldId="2147471096"/>
            <ac:spMk id="379" creationId="{4D47319E-8A0F-FCC6-90C2-2FA81937EEF9}"/>
          </ac:spMkLst>
        </pc:spChg>
        <pc:spChg chg="mod">
          <ac:chgData name="Rahul Nair" userId="4a64821b-8a29-4cbe-80c1-d9771e59f4e8" providerId="ADAL" clId="{65E281F8-4FDA-48A4-A10D-56DE4DBF130C}" dt="2023-12-31T12:59:03.575" v="874"/>
          <ac:spMkLst>
            <pc:docMk/>
            <pc:sldMk cId="1698234048" sldId="2147471096"/>
            <ac:spMk id="380" creationId="{BD2028A2-7DF6-0083-7202-92685569D0A9}"/>
          </ac:spMkLst>
        </pc:spChg>
        <pc:spChg chg="mod">
          <ac:chgData name="Rahul Nair" userId="4a64821b-8a29-4cbe-80c1-d9771e59f4e8" providerId="ADAL" clId="{65E281F8-4FDA-48A4-A10D-56DE4DBF130C}" dt="2023-12-31T12:59:03.575" v="874"/>
          <ac:spMkLst>
            <pc:docMk/>
            <pc:sldMk cId="1698234048" sldId="2147471096"/>
            <ac:spMk id="381" creationId="{587B3B25-EFF0-9CCC-EA76-6C338EE698C4}"/>
          </ac:spMkLst>
        </pc:spChg>
        <pc:spChg chg="mod">
          <ac:chgData name="Rahul Nair" userId="4a64821b-8a29-4cbe-80c1-d9771e59f4e8" providerId="ADAL" clId="{65E281F8-4FDA-48A4-A10D-56DE4DBF130C}" dt="2023-12-31T12:59:03.575" v="874"/>
          <ac:spMkLst>
            <pc:docMk/>
            <pc:sldMk cId="1698234048" sldId="2147471096"/>
            <ac:spMk id="382" creationId="{610D25CA-BF78-D1B4-AE08-79233F80057B}"/>
          </ac:spMkLst>
        </pc:spChg>
        <pc:spChg chg="mod">
          <ac:chgData name="Rahul Nair" userId="4a64821b-8a29-4cbe-80c1-d9771e59f4e8" providerId="ADAL" clId="{65E281F8-4FDA-48A4-A10D-56DE4DBF130C}" dt="2023-12-31T12:59:03.575" v="874"/>
          <ac:spMkLst>
            <pc:docMk/>
            <pc:sldMk cId="1698234048" sldId="2147471096"/>
            <ac:spMk id="383" creationId="{BEDC4F02-F2AA-4E16-8B0F-70926240D720}"/>
          </ac:spMkLst>
        </pc:spChg>
        <pc:spChg chg="mod">
          <ac:chgData name="Rahul Nair" userId="4a64821b-8a29-4cbe-80c1-d9771e59f4e8" providerId="ADAL" clId="{65E281F8-4FDA-48A4-A10D-56DE4DBF130C}" dt="2023-12-31T12:59:03.575" v="874"/>
          <ac:spMkLst>
            <pc:docMk/>
            <pc:sldMk cId="1698234048" sldId="2147471096"/>
            <ac:spMk id="384" creationId="{75759D1D-0918-C101-F322-D7BB3AE37C71}"/>
          </ac:spMkLst>
        </pc:spChg>
        <pc:spChg chg="mod">
          <ac:chgData name="Rahul Nair" userId="4a64821b-8a29-4cbe-80c1-d9771e59f4e8" providerId="ADAL" clId="{65E281F8-4FDA-48A4-A10D-56DE4DBF130C}" dt="2023-12-31T12:59:03.575" v="874"/>
          <ac:spMkLst>
            <pc:docMk/>
            <pc:sldMk cId="1698234048" sldId="2147471096"/>
            <ac:spMk id="385" creationId="{84C1EAE9-2EDB-16B9-4031-1B288F182315}"/>
          </ac:spMkLst>
        </pc:spChg>
        <pc:spChg chg="mod">
          <ac:chgData name="Rahul Nair" userId="4a64821b-8a29-4cbe-80c1-d9771e59f4e8" providerId="ADAL" clId="{65E281F8-4FDA-48A4-A10D-56DE4DBF130C}" dt="2023-12-31T12:59:03.575" v="874"/>
          <ac:spMkLst>
            <pc:docMk/>
            <pc:sldMk cId="1698234048" sldId="2147471096"/>
            <ac:spMk id="386" creationId="{D6FCCE58-1514-A197-4B1C-7761FA4DBA29}"/>
          </ac:spMkLst>
        </pc:spChg>
        <pc:spChg chg="mod">
          <ac:chgData name="Rahul Nair" userId="4a64821b-8a29-4cbe-80c1-d9771e59f4e8" providerId="ADAL" clId="{65E281F8-4FDA-48A4-A10D-56DE4DBF130C}" dt="2023-12-31T12:59:03.575" v="874"/>
          <ac:spMkLst>
            <pc:docMk/>
            <pc:sldMk cId="1698234048" sldId="2147471096"/>
            <ac:spMk id="387" creationId="{88141060-7B2B-AE42-DEA9-EB8A9B180CBC}"/>
          </ac:spMkLst>
        </pc:spChg>
        <pc:spChg chg="mod">
          <ac:chgData name="Rahul Nair" userId="4a64821b-8a29-4cbe-80c1-d9771e59f4e8" providerId="ADAL" clId="{65E281F8-4FDA-48A4-A10D-56DE4DBF130C}" dt="2023-12-31T12:59:03.575" v="874"/>
          <ac:spMkLst>
            <pc:docMk/>
            <pc:sldMk cId="1698234048" sldId="2147471096"/>
            <ac:spMk id="388" creationId="{CACC98ED-AE20-E450-75CE-26DA5979D96F}"/>
          </ac:spMkLst>
        </pc:spChg>
        <pc:spChg chg="mod">
          <ac:chgData name="Rahul Nair" userId="4a64821b-8a29-4cbe-80c1-d9771e59f4e8" providerId="ADAL" clId="{65E281F8-4FDA-48A4-A10D-56DE4DBF130C}" dt="2023-12-31T12:59:03.575" v="874"/>
          <ac:spMkLst>
            <pc:docMk/>
            <pc:sldMk cId="1698234048" sldId="2147471096"/>
            <ac:spMk id="389" creationId="{92958D84-65D8-0D43-BFBD-04E5A3601ADD}"/>
          </ac:spMkLst>
        </pc:spChg>
        <pc:spChg chg="mod">
          <ac:chgData name="Rahul Nair" userId="4a64821b-8a29-4cbe-80c1-d9771e59f4e8" providerId="ADAL" clId="{65E281F8-4FDA-48A4-A10D-56DE4DBF130C}" dt="2023-12-31T12:59:03.575" v="874"/>
          <ac:spMkLst>
            <pc:docMk/>
            <pc:sldMk cId="1698234048" sldId="2147471096"/>
            <ac:spMk id="390" creationId="{D8CFE084-EB2F-A2DE-6A9A-EA94BFC214FC}"/>
          </ac:spMkLst>
        </pc:spChg>
        <pc:spChg chg="mod">
          <ac:chgData name="Rahul Nair" userId="4a64821b-8a29-4cbe-80c1-d9771e59f4e8" providerId="ADAL" clId="{65E281F8-4FDA-48A4-A10D-56DE4DBF130C}" dt="2023-12-31T12:59:03.575" v="874"/>
          <ac:spMkLst>
            <pc:docMk/>
            <pc:sldMk cId="1698234048" sldId="2147471096"/>
            <ac:spMk id="391" creationId="{CD02D7AD-D5CA-668C-2C8A-3DD1AA22EA40}"/>
          </ac:spMkLst>
        </pc:spChg>
        <pc:spChg chg="mod">
          <ac:chgData name="Rahul Nair" userId="4a64821b-8a29-4cbe-80c1-d9771e59f4e8" providerId="ADAL" clId="{65E281F8-4FDA-48A4-A10D-56DE4DBF130C}" dt="2023-12-31T12:59:03.575" v="874"/>
          <ac:spMkLst>
            <pc:docMk/>
            <pc:sldMk cId="1698234048" sldId="2147471096"/>
            <ac:spMk id="392" creationId="{C10916B1-9C36-4131-5171-44C6C8AC8BCA}"/>
          </ac:spMkLst>
        </pc:spChg>
        <pc:spChg chg="mod">
          <ac:chgData name="Rahul Nair" userId="4a64821b-8a29-4cbe-80c1-d9771e59f4e8" providerId="ADAL" clId="{65E281F8-4FDA-48A4-A10D-56DE4DBF130C}" dt="2023-12-31T12:59:03.575" v="874"/>
          <ac:spMkLst>
            <pc:docMk/>
            <pc:sldMk cId="1698234048" sldId="2147471096"/>
            <ac:spMk id="393" creationId="{D8218A37-848C-8FCA-3E0C-25136893AB47}"/>
          </ac:spMkLst>
        </pc:spChg>
        <pc:spChg chg="mod">
          <ac:chgData name="Rahul Nair" userId="4a64821b-8a29-4cbe-80c1-d9771e59f4e8" providerId="ADAL" clId="{65E281F8-4FDA-48A4-A10D-56DE4DBF130C}" dt="2023-12-31T12:59:03.575" v="874"/>
          <ac:spMkLst>
            <pc:docMk/>
            <pc:sldMk cId="1698234048" sldId="2147471096"/>
            <ac:spMk id="394" creationId="{8C3EE7C0-66A4-C7C0-B460-90DD5BF76A03}"/>
          </ac:spMkLst>
        </pc:spChg>
        <pc:spChg chg="mod">
          <ac:chgData name="Rahul Nair" userId="4a64821b-8a29-4cbe-80c1-d9771e59f4e8" providerId="ADAL" clId="{65E281F8-4FDA-48A4-A10D-56DE4DBF130C}" dt="2023-12-31T12:59:03.575" v="874"/>
          <ac:spMkLst>
            <pc:docMk/>
            <pc:sldMk cId="1698234048" sldId="2147471096"/>
            <ac:spMk id="395" creationId="{EA088EF1-7746-1307-1EA9-8399B155C2B5}"/>
          </ac:spMkLst>
        </pc:spChg>
        <pc:spChg chg="mod">
          <ac:chgData name="Rahul Nair" userId="4a64821b-8a29-4cbe-80c1-d9771e59f4e8" providerId="ADAL" clId="{65E281F8-4FDA-48A4-A10D-56DE4DBF130C}" dt="2023-12-31T12:59:03.575" v="874"/>
          <ac:spMkLst>
            <pc:docMk/>
            <pc:sldMk cId="1698234048" sldId="2147471096"/>
            <ac:spMk id="396" creationId="{EB6BB9CC-9A36-B066-DD5F-DA7698E70041}"/>
          </ac:spMkLst>
        </pc:spChg>
        <pc:spChg chg="mod">
          <ac:chgData name="Rahul Nair" userId="4a64821b-8a29-4cbe-80c1-d9771e59f4e8" providerId="ADAL" clId="{65E281F8-4FDA-48A4-A10D-56DE4DBF130C}" dt="2023-12-31T12:59:03.575" v="874"/>
          <ac:spMkLst>
            <pc:docMk/>
            <pc:sldMk cId="1698234048" sldId="2147471096"/>
            <ac:spMk id="397" creationId="{C5043F2B-35A5-76D3-2115-052D08EBF9A9}"/>
          </ac:spMkLst>
        </pc:spChg>
        <pc:spChg chg="mod">
          <ac:chgData name="Rahul Nair" userId="4a64821b-8a29-4cbe-80c1-d9771e59f4e8" providerId="ADAL" clId="{65E281F8-4FDA-48A4-A10D-56DE4DBF130C}" dt="2023-12-31T12:59:03.575" v="874"/>
          <ac:spMkLst>
            <pc:docMk/>
            <pc:sldMk cId="1698234048" sldId="2147471096"/>
            <ac:spMk id="398" creationId="{009A73AA-F547-34BF-EFE9-5E44961988AF}"/>
          </ac:spMkLst>
        </pc:spChg>
        <pc:spChg chg="mod">
          <ac:chgData name="Rahul Nair" userId="4a64821b-8a29-4cbe-80c1-d9771e59f4e8" providerId="ADAL" clId="{65E281F8-4FDA-48A4-A10D-56DE4DBF130C}" dt="2023-12-31T12:59:03.575" v="874"/>
          <ac:spMkLst>
            <pc:docMk/>
            <pc:sldMk cId="1698234048" sldId="2147471096"/>
            <ac:spMk id="399" creationId="{813F502D-8A7A-D2A3-393B-BC7325F74FA0}"/>
          </ac:spMkLst>
        </pc:spChg>
        <pc:spChg chg="mod">
          <ac:chgData name="Rahul Nair" userId="4a64821b-8a29-4cbe-80c1-d9771e59f4e8" providerId="ADAL" clId="{65E281F8-4FDA-48A4-A10D-56DE4DBF130C}" dt="2023-12-31T12:59:03.575" v="874"/>
          <ac:spMkLst>
            <pc:docMk/>
            <pc:sldMk cId="1698234048" sldId="2147471096"/>
            <ac:spMk id="400" creationId="{C5140168-353C-1DEA-ABA2-B2FA354EDE93}"/>
          </ac:spMkLst>
        </pc:spChg>
        <pc:spChg chg="mod">
          <ac:chgData name="Rahul Nair" userId="4a64821b-8a29-4cbe-80c1-d9771e59f4e8" providerId="ADAL" clId="{65E281F8-4FDA-48A4-A10D-56DE4DBF130C}" dt="2023-12-31T12:59:03.575" v="874"/>
          <ac:spMkLst>
            <pc:docMk/>
            <pc:sldMk cId="1698234048" sldId="2147471096"/>
            <ac:spMk id="401" creationId="{F4F17CD0-A7CA-0C4D-9C90-40B6D4B4A781}"/>
          </ac:spMkLst>
        </pc:spChg>
        <pc:spChg chg="mod">
          <ac:chgData name="Rahul Nair" userId="4a64821b-8a29-4cbe-80c1-d9771e59f4e8" providerId="ADAL" clId="{65E281F8-4FDA-48A4-A10D-56DE4DBF130C}" dt="2023-12-31T12:59:03.575" v="874"/>
          <ac:spMkLst>
            <pc:docMk/>
            <pc:sldMk cId="1698234048" sldId="2147471096"/>
            <ac:spMk id="402" creationId="{421B35E7-45E3-C339-28D5-B003774E79EE}"/>
          </ac:spMkLst>
        </pc:spChg>
        <pc:spChg chg="mod">
          <ac:chgData name="Rahul Nair" userId="4a64821b-8a29-4cbe-80c1-d9771e59f4e8" providerId="ADAL" clId="{65E281F8-4FDA-48A4-A10D-56DE4DBF130C}" dt="2023-12-31T12:59:03.575" v="874"/>
          <ac:spMkLst>
            <pc:docMk/>
            <pc:sldMk cId="1698234048" sldId="2147471096"/>
            <ac:spMk id="403" creationId="{7B5AC55C-88AF-A1D4-F306-3B6507B066CB}"/>
          </ac:spMkLst>
        </pc:spChg>
        <pc:spChg chg="mod">
          <ac:chgData name="Rahul Nair" userId="4a64821b-8a29-4cbe-80c1-d9771e59f4e8" providerId="ADAL" clId="{65E281F8-4FDA-48A4-A10D-56DE4DBF130C}" dt="2023-12-31T12:59:03.575" v="874"/>
          <ac:spMkLst>
            <pc:docMk/>
            <pc:sldMk cId="1698234048" sldId="2147471096"/>
            <ac:spMk id="404" creationId="{9A7485F0-2AB5-46A8-00C1-0939A0AFCF79}"/>
          </ac:spMkLst>
        </pc:spChg>
        <pc:spChg chg="mod">
          <ac:chgData name="Rahul Nair" userId="4a64821b-8a29-4cbe-80c1-d9771e59f4e8" providerId="ADAL" clId="{65E281F8-4FDA-48A4-A10D-56DE4DBF130C}" dt="2023-12-31T12:59:03.575" v="874"/>
          <ac:spMkLst>
            <pc:docMk/>
            <pc:sldMk cId="1698234048" sldId="2147471096"/>
            <ac:spMk id="405" creationId="{7C023D53-22D8-43F3-46E0-24DC89A294A6}"/>
          </ac:spMkLst>
        </pc:spChg>
        <pc:spChg chg="mod">
          <ac:chgData name="Rahul Nair" userId="4a64821b-8a29-4cbe-80c1-d9771e59f4e8" providerId="ADAL" clId="{65E281F8-4FDA-48A4-A10D-56DE4DBF130C}" dt="2023-12-31T12:59:03.575" v="874"/>
          <ac:spMkLst>
            <pc:docMk/>
            <pc:sldMk cId="1698234048" sldId="2147471096"/>
            <ac:spMk id="406" creationId="{D9E2E7DA-D94B-3776-BFF6-D9218FB9B515}"/>
          </ac:spMkLst>
        </pc:spChg>
        <pc:spChg chg="mod">
          <ac:chgData name="Rahul Nair" userId="4a64821b-8a29-4cbe-80c1-d9771e59f4e8" providerId="ADAL" clId="{65E281F8-4FDA-48A4-A10D-56DE4DBF130C}" dt="2023-12-31T12:59:03.575" v="874"/>
          <ac:spMkLst>
            <pc:docMk/>
            <pc:sldMk cId="1698234048" sldId="2147471096"/>
            <ac:spMk id="407" creationId="{263D461B-31BA-0B52-D4C0-3F90F2E8465A}"/>
          </ac:spMkLst>
        </pc:spChg>
        <pc:spChg chg="mod">
          <ac:chgData name="Rahul Nair" userId="4a64821b-8a29-4cbe-80c1-d9771e59f4e8" providerId="ADAL" clId="{65E281F8-4FDA-48A4-A10D-56DE4DBF130C}" dt="2023-12-31T12:59:03.575" v="874"/>
          <ac:spMkLst>
            <pc:docMk/>
            <pc:sldMk cId="1698234048" sldId="2147471096"/>
            <ac:spMk id="408" creationId="{AA621581-A038-9F92-F654-47551D3BBF44}"/>
          </ac:spMkLst>
        </pc:spChg>
        <pc:spChg chg="mod">
          <ac:chgData name="Rahul Nair" userId="4a64821b-8a29-4cbe-80c1-d9771e59f4e8" providerId="ADAL" clId="{65E281F8-4FDA-48A4-A10D-56DE4DBF130C}" dt="2023-12-31T12:59:03.575" v="874"/>
          <ac:spMkLst>
            <pc:docMk/>
            <pc:sldMk cId="1698234048" sldId="2147471096"/>
            <ac:spMk id="409" creationId="{3DC7D9C7-86FF-1794-A463-2385D1AA1533}"/>
          </ac:spMkLst>
        </pc:spChg>
        <pc:spChg chg="mod">
          <ac:chgData name="Rahul Nair" userId="4a64821b-8a29-4cbe-80c1-d9771e59f4e8" providerId="ADAL" clId="{65E281F8-4FDA-48A4-A10D-56DE4DBF130C}" dt="2023-12-31T12:59:03.575" v="874"/>
          <ac:spMkLst>
            <pc:docMk/>
            <pc:sldMk cId="1698234048" sldId="2147471096"/>
            <ac:spMk id="410" creationId="{DCF81F1A-1500-A6A7-689A-4CE43AAE5B5C}"/>
          </ac:spMkLst>
        </pc:spChg>
        <pc:spChg chg="mod">
          <ac:chgData name="Rahul Nair" userId="4a64821b-8a29-4cbe-80c1-d9771e59f4e8" providerId="ADAL" clId="{65E281F8-4FDA-48A4-A10D-56DE4DBF130C}" dt="2023-12-31T12:59:03.575" v="874"/>
          <ac:spMkLst>
            <pc:docMk/>
            <pc:sldMk cId="1698234048" sldId="2147471096"/>
            <ac:spMk id="411" creationId="{5AE74072-602A-4534-9237-730707055443}"/>
          </ac:spMkLst>
        </pc:spChg>
        <pc:spChg chg="mod">
          <ac:chgData name="Rahul Nair" userId="4a64821b-8a29-4cbe-80c1-d9771e59f4e8" providerId="ADAL" clId="{65E281F8-4FDA-48A4-A10D-56DE4DBF130C}" dt="2023-12-31T12:59:03.575" v="874"/>
          <ac:spMkLst>
            <pc:docMk/>
            <pc:sldMk cId="1698234048" sldId="2147471096"/>
            <ac:spMk id="412" creationId="{E4D32780-D710-0EB9-C87C-C2C544DB0853}"/>
          </ac:spMkLst>
        </pc:spChg>
        <pc:spChg chg="mod">
          <ac:chgData name="Rahul Nair" userId="4a64821b-8a29-4cbe-80c1-d9771e59f4e8" providerId="ADAL" clId="{65E281F8-4FDA-48A4-A10D-56DE4DBF130C}" dt="2023-12-31T12:59:03.575" v="874"/>
          <ac:spMkLst>
            <pc:docMk/>
            <pc:sldMk cId="1698234048" sldId="2147471096"/>
            <ac:spMk id="413" creationId="{BE5D0347-09CC-60DA-C396-7676EA72DF8F}"/>
          </ac:spMkLst>
        </pc:spChg>
        <pc:spChg chg="add mod">
          <ac:chgData name="Rahul Nair" userId="4a64821b-8a29-4cbe-80c1-d9771e59f4e8" providerId="ADAL" clId="{65E281F8-4FDA-48A4-A10D-56DE4DBF130C}" dt="2024-01-02T09:03:59.779" v="1899" actId="14100"/>
          <ac:spMkLst>
            <pc:docMk/>
            <pc:sldMk cId="1698234048" sldId="2147471096"/>
            <ac:spMk id="414" creationId="{AD77BF0A-C5F0-7599-E857-FB6642E9D19F}"/>
          </ac:spMkLst>
        </pc:spChg>
        <pc:spChg chg="add mod">
          <ac:chgData name="Rahul Nair" userId="4a64821b-8a29-4cbe-80c1-d9771e59f4e8" providerId="ADAL" clId="{65E281F8-4FDA-48A4-A10D-56DE4DBF130C}" dt="2024-01-02T09:03:39.385" v="1898" actId="2085"/>
          <ac:spMkLst>
            <pc:docMk/>
            <pc:sldMk cId="1698234048" sldId="2147471096"/>
            <ac:spMk id="415" creationId="{FC989583-5E3F-0E86-DF2C-A56BAA44240D}"/>
          </ac:spMkLst>
        </pc:spChg>
        <pc:spChg chg="add del mod">
          <ac:chgData name="Rahul Nair" userId="4a64821b-8a29-4cbe-80c1-d9771e59f4e8" providerId="ADAL" clId="{65E281F8-4FDA-48A4-A10D-56DE4DBF130C}" dt="2023-12-31T13:07:13.328" v="922" actId="478"/>
          <ac:spMkLst>
            <pc:docMk/>
            <pc:sldMk cId="1698234048" sldId="2147471096"/>
            <ac:spMk id="416" creationId="{1915FBB3-F73E-363C-C295-6715AC497479}"/>
          </ac:spMkLst>
        </pc:spChg>
        <pc:spChg chg="add mod">
          <ac:chgData name="Rahul Nair" userId="4a64821b-8a29-4cbe-80c1-d9771e59f4e8" providerId="ADAL" clId="{65E281F8-4FDA-48A4-A10D-56DE4DBF130C}" dt="2024-01-02T09:03:39.385" v="1898" actId="2085"/>
          <ac:spMkLst>
            <pc:docMk/>
            <pc:sldMk cId="1698234048" sldId="2147471096"/>
            <ac:spMk id="417" creationId="{746947E4-7136-8D3D-30A1-8BDCDFAF48A3}"/>
          </ac:spMkLst>
        </pc:spChg>
        <pc:spChg chg="add mod">
          <ac:chgData name="Rahul Nair" userId="4a64821b-8a29-4cbe-80c1-d9771e59f4e8" providerId="ADAL" clId="{65E281F8-4FDA-48A4-A10D-56DE4DBF130C}" dt="2024-01-02T09:03:39.385" v="1898" actId="2085"/>
          <ac:spMkLst>
            <pc:docMk/>
            <pc:sldMk cId="1698234048" sldId="2147471096"/>
            <ac:spMk id="418" creationId="{10C91E7B-FC7D-736A-1586-70D2F6BB538C}"/>
          </ac:spMkLst>
        </pc:spChg>
        <pc:spChg chg="add del">
          <ac:chgData name="Rahul Nair" userId="4a64821b-8a29-4cbe-80c1-d9771e59f4e8" providerId="ADAL" clId="{65E281F8-4FDA-48A4-A10D-56DE4DBF130C}" dt="2023-12-31T15:56:43.363" v="994" actId="478"/>
          <ac:spMkLst>
            <pc:docMk/>
            <pc:sldMk cId="1698234048" sldId="2147471096"/>
            <ac:spMk id="430" creationId="{F3030ECC-E2C8-A2BF-073F-CEFE6F77FA87}"/>
          </ac:spMkLst>
        </pc:spChg>
        <pc:spChg chg="add del mod">
          <ac:chgData name="Rahul Nair" userId="4a64821b-8a29-4cbe-80c1-d9771e59f4e8" providerId="ADAL" clId="{65E281F8-4FDA-48A4-A10D-56DE4DBF130C}" dt="2023-12-31T16:02:12.393" v="1017" actId="478"/>
          <ac:spMkLst>
            <pc:docMk/>
            <pc:sldMk cId="1698234048" sldId="2147471096"/>
            <ac:spMk id="450" creationId="{28E4B4B9-F6AA-24B3-E561-FA1D70305B2E}"/>
          </ac:spMkLst>
        </pc:spChg>
        <pc:grpChg chg="add del mod">
          <ac:chgData name="Rahul Nair" userId="4a64821b-8a29-4cbe-80c1-d9771e59f4e8" providerId="ADAL" clId="{65E281F8-4FDA-48A4-A10D-56DE4DBF130C}" dt="2023-12-31T12:59:01.645" v="873" actId="478"/>
          <ac:grpSpMkLst>
            <pc:docMk/>
            <pc:sldMk cId="1698234048" sldId="2147471096"/>
            <ac:grpSpMk id="3" creationId="{8DA101F4-DCE5-CE69-55FE-BF81DCDDCD8D}"/>
          </ac:grpSpMkLst>
        </pc:grpChg>
        <pc:grpChg chg="mod">
          <ac:chgData name="Rahul Nair" userId="4a64821b-8a29-4cbe-80c1-d9771e59f4e8" providerId="ADAL" clId="{65E281F8-4FDA-48A4-A10D-56DE4DBF130C}" dt="2023-12-31T12:57:02.342" v="869" actId="14100"/>
          <ac:grpSpMkLst>
            <pc:docMk/>
            <pc:sldMk cId="1698234048" sldId="2147471096"/>
            <ac:grpSpMk id="5" creationId="{5054DBA7-BE19-5A69-9CB0-C81A3895A77F}"/>
          </ac:grpSpMkLst>
        </pc:grpChg>
        <pc:grpChg chg="add del mod">
          <ac:chgData name="Rahul Nair" userId="4a64821b-8a29-4cbe-80c1-d9771e59f4e8" providerId="ADAL" clId="{65E281F8-4FDA-48A4-A10D-56DE4DBF130C}" dt="2023-12-31T13:00:08.501" v="880" actId="478"/>
          <ac:grpSpMkLst>
            <pc:docMk/>
            <pc:sldMk cId="1698234048" sldId="2147471096"/>
            <ac:grpSpMk id="12" creationId="{A9AE7D11-0ED9-CD71-018C-34E67FC1D342}"/>
          </ac:grpSpMkLst>
        </pc:grpChg>
        <pc:grpChg chg="mod">
          <ac:chgData name="Rahul Nair" userId="4a64821b-8a29-4cbe-80c1-d9771e59f4e8" providerId="ADAL" clId="{65E281F8-4FDA-48A4-A10D-56DE4DBF130C}" dt="2023-12-31T12:59:03.575" v="874"/>
          <ac:grpSpMkLst>
            <pc:docMk/>
            <pc:sldMk cId="1698234048" sldId="2147471096"/>
            <ac:grpSpMk id="13" creationId="{C0EB0707-A6B4-6095-0F3B-6B58008C9F25}"/>
          </ac:grpSpMkLst>
        </pc:grpChg>
        <pc:grpChg chg="mod">
          <ac:chgData name="Rahul Nair" userId="4a64821b-8a29-4cbe-80c1-d9771e59f4e8" providerId="ADAL" clId="{65E281F8-4FDA-48A4-A10D-56DE4DBF130C}" dt="2023-12-31T12:59:03.575" v="874"/>
          <ac:grpSpMkLst>
            <pc:docMk/>
            <pc:sldMk cId="1698234048" sldId="2147471096"/>
            <ac:grpSpMk id="14" creationId="{3FCD6A6D-0F98-B0A2-5473-12E61FFA2B92}"/>
          </ac:grpSpMkLst>
        </pc:grpChg>
        <pc:grpChg chg="mod">
          <ac:chgData name="Rahul Nair" userId="4a64821b-8a29-4cbe-80c1-d9771e59f4e8" providerId="ADAL" clId="{65E281F8-4FDA-48A4-A10D-56DE4DBF130C}" dt="2023-12-31T12:59:03.575" v="874"/>
          <ac:grpSpMkLst>
            <pc:docMk/>
            <pc:sldMk cId="1698234048" sldId="2147471096"/>
            <ac:grpSpMk id="15" creationId="{D27D7364-F2B4-E087-A243-68BDC61F6696}"/>
          </ac:grpSpMkLst>
        </pc:grpChg>
        <pc:grpChg chg="mod">
          <ac:chgData name="Rahul Nair" userId="4a64821b-8a29-4cbe-80c1-d9771e59f4e8" providerId="ADAL" clId="{65E281F8-4FDA-48A4-A10D-56DE4DBF130C}" dt="2023-12-31T12:59:03.575" v="874"/>
          <ac:grpSpMkLst>
            <pc:docMk/>
            <pc:sldMk cId="1698234048" sldId="2147471096"/>
            <ac:grpSpMk id="16" creationId="{F3B4634D-2459-DA3A-9E62-AE32775C0BDF}"/>
          </ac:grpSpMkLst>
        </pc:grpChg>
        <pc:grpChg chg="mod">
          <ac:chgData name="Rahul Nair" userId="4a64821b-8a29-4cbe-80c1-d9771e59f4e8" providerId="ADAL" clId="{65E281F8-4FDA-48A4-A10D-56DE4DBF130C}" dt="2023-12-31T12:59:03.575" v="874"/>
          <ac:grpSpMkLst>
            <pc:docMk/>
            <pc:sldMk cId="1698234048" sldId="2147471096"/>
            <ac:grpSpMk id="18" creationId="{F396BE58-BA7F-FC3D-36BC-E91BFC5DBBD1}"/>
          </ac:grpSpMkLst>
        </pc:grpChg>
        <pc:grpChg chg="mod">
          <ac:chgData name="Rahul Nair" userId="4a64821b-8a29-4cbe-80c1-d9771e59f4e8" providerId="ADAL" clId="{65E281F8-4FDA-48A4-A10D-56DE4DBF130C}" dt="2023-12-31T12:59:03.575" v="874"/>
          <ac:grpSpMkLst>
            <pc:docMk/>
            <pc:sldMk cId="1698234048" sldId="2147471096"/>
            <ac:grpSpMk id="168" creationId="{15D3F983-493A-D456-BB06-B62AA923A736}"/>
          </ac:grpSpMkLst>
        </pc:grpChg>
        <pc:grpChg chg="mod">
          <ac:chgData name="Rahul Nair" userId="4a64821b-8a29-4cbe-80c1-d9771e59f4e8" providerId="ADAL" clId="{65E281F8-4FDA-48A4-A10D-56DE4DBF130C}" dt="2023-12-31T12:59:03.575" v="874"/>
          <ac:grpSpMkLst>
            <pc:docMk/>
            <pc:sldMk cId="1698234048" sldId="2147471096"/>
            <ac:grpSpMk id="241" creationId="{F2390F85-A26C-ABD7-4AEC-9E24E3B022C8}"/>
          </ac:grpSpMkLst>
        </pc:grpChg>
        <pc:grpChg chg="add mod">
          <ac:chgData name="Rahul Nair" userId="4a64821b-8a29-4cbe-80c1-d9771e59f4e8" providerId="ADAL" clId="{65E281F8-4FDA-48A4-A10D-56DE4DBF130C}" dt="2023-12-31T13:17:25.956" v="978" actId="164"/>
          <ac:grpSpMkLst>
            <pc:docMk/>
            <pc:sldMk cId="1698234048" sldId="2147471096"/>
            <ac:grpSpMk id="425" creationId="{0ADB5C22-68FC-D03F-902A-A1338194A3DC}"/>
          </ac:grpSpMkLst>
        </pc:grpChg>
        <pc:grpChg chg="add mod">
          <ac:chgData name="Rahul Nair" userId="4a64821b-8a29-4cbe-80c1-d9771e59f4e8" providerId="ADAL" clId="{65E281F8-4FDA-48A4-A10D-56DE4DBF130C}" dt="2023-12-31T13:19:32.819" v="990" actId="1076"/>
          <ac:grpSpMkLst>
            <pc:docMk/>
            <pc:sldMk cId="1698234048" sldId="2147471096"/>
            <ac:grpSpMk id="426" creationId="{DF702308-A7BA-1CC4-AD3E-B4F029D29349}"/>
          </ac:grpSpMkLst>
        </pc:grpChg>
        <pc:grpChg chg="add mod">
          <ac:chgData name="Rahul Nair" userId="4a64821b-8a29-4cbe-80c1-d9771e59f4e8" providerId="ADAL" clId="{65E281F8-4FDA-48A4-A10D-56DE4DBF130C}" dt="2023-12-31T13:18:03.424" v="988" actId="164"/>
          <ac:grpSpMkLst>
            <pc:docMk/>
            <pc:sldMk cId="1698234048" sldId="2147471096"/>
            <ac:grpSpMk id="427" creationId="{3D18A894-365B-C3EA-B37B-0F4103575589}"/>
          </ac:grpSpMkLst>
        </pc:grpChg>
        <pc:picChg chg="add mod">
          <ac:chgData name="Rahul Nair" userId="4a64821b-8a29-4cbe-80c1-d9771e59f4e8" providerId="ADAL" clId="{65E281F8-4FDA-48A4-A10D-56DE4DBF130C}" dt="2024-01-02T09:03:39.385" v="1898" actId="2085"/>
          <ac:picMkLst>
            <pc:docMk/>
            <pc:sldMk cId="1698234048" sldId="2147471096"/>
            <ac:picMk id="420" creationId="{02028528-CAB1-9696-3B9B-30796CFAC9AA}"/>
          </ac:picMkLst>
        </pc:picChg>
        <pc:picChg chg="add mod">
          <ac:chgData name="Rahul Nair" userId="4a64821b-8a29-4cbe-80c1-d9771e59f4e8" providerId="ADAL" clId="{65E281F8-4FDA-48A4-A10D-56DE4DBF130C}" dt="2024-01-02T09:03:39.385" v="1898" actId="2085"/>
          <ac:picMkLst>
            <pc:docMk/>
            <pc:sldMk cId="1698234048" sldId="2147471096"/>
            <ac:picMk id="422" creationId="{9FF27363-A0C5-CB77-35C8-E4A0DA27F159}"/>
          </ac:picMkLst>
        </pc:picChg>
        <pc:picChg chg="add mod">
          <ac:chgData name="Rahul Nair" userId="4a64821b-8a29-4cbe-80c1-d9771e59f4e8" providerId="ADAL" clId="{65E281F8-4FDA-48A4-A10D-56DE4DBF130C}" dt="2024-01-02T09:03:39.385" v="1898" actId="2085"/>
          <ac:picMkLst>
            <pc:docMk/>
            <pc:sldMk cId="1698234048" sldId="2147471096"/>
            <ac:picMk id="424" creationId="{717E2017-84B7-8135-DEB7-706B08FCD8D0}"/>
          </ac:picMkLst>
        </pc:picChg>
        <pc:cxnChg chg="add del mod">
          <ac:chgData name="Rahul Nair" userId="4a64821b-8a29-4cbe-80c1-d9771e59f4e8" providerId="ADAL" clId="{65E281F8-4FDA-48A4-A10D-56DE4DBF130C}" dt="2023-12-31T15:56:19.625" v="992" actId="11529"/>
          <ac:cxnSpMkLst>
            <pc:docMk/>
            <pc:sldMk cId="1698234048" sldId="2147471096"/>
            <ac:cxnSpMk id="429" creationId="{286CC1A2-6B43-86AF-942E-C144E7ACFE4E}"/>
          </ac:cxnSpMkLst>
        </pc:cxnChg>
        <pc:cxnChg chg="add del mod">
          <ac:chgData name="Rahul Nair" userId="4a64821b-8a29-4cbe-80c1-d9771e59f4e8" providerId="ADAL" clId="{65E281F8-4FDA-48A4-A10D-56DE4DBF130C}" dt="2023-12-31T16:01:22.346" v="1012" actId="478"/>
          <ac:cxnSpMkLst>
            <pc:docMk/>
            <pc:sldMk cId="1698234048" sldId="2147471096"/>
            <ac:cxnSpMk id="432" creationId="{B95B2AF0-7EF9-0F83-32A9-3B5B12230C5C}"/>
          </ac:cxnSpMkLst>
        </pc:cxnChg>
        <pc:cxnChg chg="add del mod">
          <ac:chgData name="Rahul Nair" userId="4a64821b-8a29-4cbe-80c1-d9771e59f4e8" providerId="ADAL" clId="{65E281F8-4FDA-48A4-A10D-56DE4DBF130C}" dt="2023-12-31T16:01:26.947" v="1014" actId="478"/>
          <ac:cxnSpMkLst>
            <pc:docMk/>
            <pc:sldMk cId="1698234048" sldId="2147471096"/>
            <ac:cxnSpMk id="436" creationId="{EC56CF9C-05B8-5890-574A-7AE32ECFF9FF}"/>
          </ac:cxnSpMkLst>
        </pc:cxnChg>
        <pc:cxnChg chg="add del mod">
          <ac:chgData name="Rahul Nair" userId="4a64821b-8a29-4cbe-80c1-d9771e59f4e8" providerId="ADAL" clId="{65E281F8-4FDA-48A4-A10D-56DE4DBF130C}" dt="2023-12-31T15:59:53.004" v="1006" actId="478"/>
          <ac:cxnSpMkLst>
            <pc:docMk/>
            <pc:sldMk cId="1698234048" sldId="2147471096"/>
            <ac:cxnSpMk id="442" creationId="{CF132B6E-5E0C-675D-DC43-4EF0E8D66323}"/>
          </ac:cxnSpMkLst>
        </pc:cxnChg>
        <pc:cxnChg chg="add del mod">
          <ac:chgData name="Rahul Nair" userId="4a64821b-8a29-4cbe-80c1-d9771e59f4e8" providerId="ADAL" clId="{65E281F8-4FDA-48A4-A10D-56DE4DBF130C}" dt="2023-12-31T16:01:24.580" v="1013" actId="478"/>
          <ac:cxnSpMkLst>
            <pc:docMk/>
            <pc:sldMk cId="1698234048" sldId="2147471096"/>
            <ac:cxnSpMk id="445" creationId="{927149B2-10E8-46CE-0E78-19789ED49FFF}"/>
          </ac:cxnSpMkLst>
        </pc:cxnChg>
        <pc:cxnChg chg="add mod">
          <ac:chgData name="Rahul Nair" userId="4a64821b-8a29-4cbe-80c1-d9771e59f4e8" providerId="ADAL" clId="{65E281F8-4FDA-48A4-A10D-56DE4DBF130C}" dt="2024-01-02T09:03:39.385" v="1898" actId="2085"/>
          <ac:cxnSpMkLst>
            <pc:docMk/>
            <pc:sldMk cId="1698234048" sldId="2147471096"/>
            <ac:cxnSpMk id="452" creationId="{A9AD2C58-EC34-3656-D31A-A2C598B7DBC5}"/>
          </ac:cxnSpMkLst>
        </pc:cxnChg>
        <pc:cxnChg chg="add mod">
          <ac:chgData name="Rahul Nair" userId="4a64821b-8a29-4cbe-80c1-d9771e59f4e8" providerId="ADAL" clId="{65E281F8-4FDA-48A4-A10D-56DE4DBF130C}" dt="2024-01-02T09:03:39.385" v="1898" actId="2085"/>
          <ac:cxnSpMkLst>
            <pc:docMk/>
            <pc:sldMk cId="1698234048" sldId="2147471096"/>
            <ac:cxnSpMk id="454" creationId="{B000A31E-DC50-4F46-CF96-B7A41A24769C}"/>
          </ac:cxnSpMkLst>
        </pc:cxnChg>
        <pc:cxnChg chg="add mod">
          <ac:chgData name="Rahul Nair" userId="4a64821b-8a29-4cbe-80c1-d9771e59f4e8" providerId="ADAL" clId="{65E281F8-4FDA-48A4-A10D-56DE4DBF130C}" dt="2024-01-02T09:03:39.385" v="1898" actId="2085"/>
          <ac:cxnSpMkLst>
            <pc:docMk/>
            <pc:sldMk cId="1698234048" sldId="2147471096"/>
            <ac:cxnSpMk id="456" creationId="{EF049AAB-4570-4BE5-0D1D-8011AB35AA96}"/>
          </ac:cxnSpMkLst>
        </pc:cxnChg>
      </pc:sldChg>
      <pc:sldChg chg="addSp delSp modSp add mod modNotesTx">
        <pc:chgData name="Rahul Nair" userId="4a64821b-8a29-4cbe-80c1-d9771e59f4e8" providerId="ADAL" clId="{65E281F8-4FDA-48A4-A10D-56DE4DBF130C}" dt="2024-01-02T09:03:22.290" v="1897" actId="1582"/>
        <pc:sldMkLst>
          <pc:docMk/>
          <pc:sldMk cId="2467934280" sldId="2147471097"/>
        </pc:sldMkLst>
        <pc:spChg chg="mod">
          <ac:chgData name="Rahul Nair" userId="4a64821b-8a29-4cbe-80c1-d9771e59f4e8" providerId="ADAL" clId="{65E281F8-4FDA-48A4-A10D-56DE4DBF130C}" dt="2024-01-02T09:03:04.228" v="1896" actId="2085"/>
          <ac:spMkLst>
            <pc:docMk/>
            <pc:sldMk cId="2467934280" sldId="2147471097"/>
            <ac:spMk id="2" creationId="{B49AEAE2-379F-1447-D22B-EC51912CE25C}"/>
          </ac:spMkLst>
        </pc:spChg>
        <pc:spChg chg="add mod">
          <ac:chgData name="Rahul Nair" userId="4a64821b-8a29-4cbe-80c1-d9771e59f4e8" providerId="ADAL" clId="{65E281F8-4FDA-48A4-A10D-56DE4DBF130C}" dt="2024-01-02T09:03:22.290" v="1897" actId="1582"/>
          <ac:spMkLst>
            <pc:docMk/>
            <pc:sldMk cId="2467934280" sldId="2147471097"/>
            <ac:spMk id="3" creationId="{5BC50ACC-C1D7-EFF3-8167-4BCCB43682F6}"/>
          </ac:spMkLst>
        </pc:spChg>
        <pc:spChg chg="add mod">
          <ac:chgData name="Rahul Nair" userId="4a64821b-8a29-4cbe-80c1-d9771e59f4e8" providerId="ADAL" clId="{65E281F8-4FDA-48A4-A10D-56DE4DBF130C}" dt="2024-01-02T09:03:22.290" v="1897" actId="1582"/>
          <ac:spMkLst>
            <pc:docMk/>
            <pc:sldMk cId="2467934280" sldId="2147471097"/>
            <ac:spMk id="4" creationId="{A5F0D36D-1C20-27DD-423F-E52BD7D76F2C}"/>
          </ac:spMkLst>
        </pc:spChg>
        <pc:spChg chg="add mod">
          <ac:chgData name="Rahul Nair" userId="4a64821b-8a29-4cbe-80c1-d9771e59f4e8" providerId="ADAL" clId="{65E281F8-4FDA-48A4-A10D-56DE4DBF130C}" dt="2024-01-02T09:03:22.290" v="1897" actId="1582"/>
          <ac:spMkLst>
            <pc:docMk/>
            <pc:sldMk cId="2467934280" sldId="2147471097"/>
            <ac:spMk id="5" creationId="{DFD5E634-33EA-4A93-9EB8-45CE745393FC}"/>
          </ac:spMkLst>
        </pc:spChg>
        <pc:spChg chg="add mod">
          <ac:chgData name="Rahul Nair" userId="4a64821b-8a29-4cbe-80c1-d9771e59f4e8" providerId="ADAL" clId="{65E281F8-4FDA-48A4-A10D-56DE4DBF130C}" dt="2024-01-02T09:03:22.290" v="1897" actId="1582"/>
          <ac:spMkLst>
            <pc:docMk/>
            <pc:sldMk cId="2467934280" sldId="2147471097"/>
            <ac:spMk id="6" creationId="{43BD74E0-C7D5-0EC3-219B-E36E9E41D60D}"/>
          </ac:spMkLst>
        </pc:spChg>
        <pc:spChg chg="add mod">
          <ac:chgData name="Rahul Nair" userId="4a64821b-8a29-4cbe-80c1-d9771e59f4e8" providerId="ADAL" clId="{65E281F8-4FDA-48A4-A10D-56DE4DBF130C}" dt="2024-01-02T09:03:22.290" v="1897" actId="1582"/>
          <ac:spMkLst>
            <pc:docMk/>
            <pc:sldMk cId="2467934280" sldId="2147471097"/>
            <ac:spMk id="7" creationId="{D07E408A-D519-75F0-160C-882F2244C460}"/>
          </ac:spMkLst>
        </pc:spChg>
        <pc:spChg chg="add mod">
          <ac:chgData name="Rahul Nair" userId="4a64821b-8a29-4cbe-80c1-d9771e59f4e8" providerId="ADAL" clId="{65E281F8-4FDA-48A4-A10D-56DE4DBF130C}" dt="2024-01-02T09:03:22.290" v="1897" actId="1582"/>
          <ac:spMkLst>
            <pc:docMk/>
            <pc:sldMk cId="2467934280" sldId="2147471097"/>
            <ac:spMk id="8" creationId="{C04E9281-D838-BA16-02DA-207D6029C40F}"/>
          </ac:spMkLst>
        </pc:spChg>
        <pc:spChg chg="add mod">
          <ac:chgData name="Rahul Nair" userId="4a64821b-8a29-4cbe-80c1-d9771e59f4e8" providerId="ADAL" clId="{65E281F8-4FDA-48A4-A10D-56DE4DBF130C}" dt="2024-01-02T09:03:22.290" v="1897" actId="1582"/>
          <ac:spMkLst>
            <pc:docMk/>
            <pc:sldMk cId="2467934280" sldId="2147471097"/>
            <ac:spMk id="9" creationId="{6852CC71-B32D-4704-5679-98E87E823097}"/>
          </ac:spMkLst>
        </pc:spChg>
        <pc:spChg chg="add mod">
          <ac:chgData name="Rahul Nair" userId="4a64821b-8a29-4cbe-80c1-d9771e59f4e8" providerId="ADAL" clId="{65E281F8-4FDA-48A4-A10D-56DE4DBF130C}" dt="2024-01-02T09:03:22.290" v="1897" actId="1582"/>
          <ac:spMkLst>
            <pc:docMk/>
            <pc:sldMk cId="2467934280" sldId="2147471097"/>
            <ac:spMk id="10" creationId="{B0905D6E-DFD3-5BD3-1863-96B6E55AD9C2}"/>
          </ac:spMkLst>
        </pc:spChg>
        <pc:spChg chg="add mod">
          <ac:chgData name="Rahul Nair" userId="4a64821b-8a29-4cbe-80c1-d9771e59f4e8" providerId="ADAL" clId="{65E281F8-4FDA-48A4-A10D-56DE4DBF130C}" dt="2024-01-02T09:03:22.290" v="1897" actId="1582"/>
          <ac:spMkLst>
            <pc:docMk/>
            <pc:sldMk cId="2467934280" sldId="2147471097"/>
            <ac:spMk id="11" creationId="{812C8471-73F7-4D24-DF55-9F8690B20902}"/>
          </ac:spMkLst>
        </pc:spChg>
        <pc:spChg chg="add mod">
          <ac:chgData name="Rahul Nair" userId="4a64821b-8a29-4cbe-80c1-d9771e59f4e8" providerId="ADAL" clId="{65E281F8-4FDA-48A4-A10D-56DE4DBF130C}" dt="2024-01-02T09:03:22.290" v="1897" actId="1582"/>
          <ac:spMkLst>
            <pc:docMk/>
            <pc:sldMk cId="2467934280" sldId="2147471097"/>
            <ac:spMk id="12" creationId="{CC3A7326-AADF-DFDF-2AD0-78602AC2134F}"/>
          </ac:spMkLst>
        </pc:spChg>
        <pc:spChg chg="del mod">
          <ac:chgData name="Rahul Nair" userId="4a64821b-8a29-4cbe-80c1-d9771e59f4e8" providerId="ADAL" clId="{65E281F8-4FDA-48A4-A10D-56DE4DBF130C}" dt="2023-12-31T16:06:57.452" v="1031" actId="478"/>
          <ac:spMkLst>
            <pc:docMk/>
            <pc:sldMk cId="2467934280" sldId="2147471097"/>
            <ac:spMk id="14" creationId="{FB569FF0-4595-1895-B995-99A2C490C0F3}"/>
          </ac:spMkLst>
        </pc:spChg>
        <pc:spChg chg="del mod">
          <ac:chgData name="Rahul Nair" userId="4a64821b-8a29-4cbe-80c1-d9771e59f4e8" providerId="ADAL" clId="{65E281F8-4FDA-48A4-A10D-56DE4DBF130C}" dt="2023-12-31T16:07:04.945" v="1033" actId="478"/>
          <ac:spMkLst>
            <pc:docMk/>
            <pc:sldMk cId="2467934280" sldId="2147471097"/>
            <ac:spMk id="15" creationId="{52C2CDB7-2533-29F3-CCA5-92A34250775F}"/>
          </ac:spMkLst>
        </pc:spChg>
        <pc:spChg chg="del mod">
          <ac:chgData name="Rahul Nair" userId="4a64821b-8a29-4cbe-80c1-d9771e59f4e8" providerId="ADAL" clId="{65E281F8-4FDA-48A4-A10D-56DE4DBF130C}" dt="2023-12-31T16:07:00.933" v="1032" actId="478"/>
          <ac:spMkLst>
            <pc:docMk/>
            <pc:sldMk cId="2467934280" sldId="2147471097"/>
            <ac:spMk id="16" creationId="{2D805272-58B2-A5C6-63D5-5EED9FF6A7B5}"/>
          </ac:spMkLst>
        </pc:spChg>
        <pc:spChg chg="mod">
          <ac:chgData name="Rahul Nair" userId="4a64821b-8a29-4cbe-80c1-d9771e59f4e8" providerId="ADAL" clId="{65E281F8-4FDA-48A4-A10D-56DE4DBF130C}" dt="2024-01-02T09:03:22.290" v="1897" actId="1582"/>
          <ac:spMkLst>
            <pc:docMk/>
            <pc:sldMk cId="2467934280" sldId="2147471097"/>
            <ac:spMk id="19" creationId="{60311A27-70BB-C098-08AF-99890913D09B}"/>
          </ac:spMkLst>
        </pc:spChg>
        <pc:spChg chg="mod">
          <ac:chgData name="Rahul Nair" userId="4a64821b-8a29-4cbe-80c1-d9771e59f4e8" providerId="ADAL" clId="{65E281F8-4FDA-48A4-A10D-56DE4DBF130C}" dt="2024-01-02T09:03:22.290" v="1897" actId="1582"/>
          <ac:spMkLst>
            <pc:docMk/>
            <pc:sldMk cId="2467934280" sldId="2147471097"/>
            <ac:spMk id="20" creationId="{50FEE326-C943-933C-E2B8-454DC002BC9C}"/>
          </ac:spMkLst>
        </pc:spChg>
        <pc:spChg chg="mod">
          <ac:chgData name="Rahul Nair" userId="4a64821b-8a29-4cbe-80c1-d9771e59f4e8" providerId="ADAL" clId="{65E281F8-4FDA-48A4-A10D-56DE4DBF130C}" dt="2024-01-02T09:03:22.290" v="1897" actId="1582"/>
          <ac:spMkLst>
            <pc:docMk/>
            <pc:sldMk cId="2467934280" sldId="2147471097"/>
            <ac:spMk id="21" creationId="{9982C08D-A0A9-6783-5A41-CC066860C5C7}"/>
          </ac:spMkLst>
        </pc:spChg>
        <pc:spChg chg="mod">
          <ac:chgData name="Rahul Nair" userId="4a64821b-8a29-4cbe-80c1-d9771e59f4e8" providerId="ADAL" clId="{65E281F8-4FDA-48A4-A10D-56DE4DBF130C}" dt="2024-01-02T09:03:22.290" v="1897" actId="1582"/>
          <ac:spMkLst>
            <pc:docMk/>
            <pc:sldMk cId="2467934280" sldId="2147471097"/>
            <ac:spMk id="22" creationId="{E1753EEE-7381-25E1-35D4-45CE67506E03}"/>
          </ac:spMkLst>
        </pc:spChg>
        <pc:spChg chg="mod">
          <ac:chgData name="Rahul Nair" userId="4a64821b-8a29-4cbe-80c1-d9771e59f4e8" providerId="ADAL" clId="{65E281F8-4FDA-48A4-A10D-56DE4DBF130C}" dt="2024-01-02T09:03:22.290" v="1897" actId="1582"/>
          <ac:spMkLst>
            <pc:docMk/>
            <pc:sldMk cId="2467934280" sldId="2147471097"/>
            <ac:spMk id="23" creationId="{5A0DA22F-3C84-1558-C4F7-8B6A128A3F0B}"/>
          </ac:spMkLst>
        </pc:spChg>
        <pc:spChg chg="mod">
          <ac:chgData name="Rahul Nair" userId="4a64821b-8a29-4cbe-80c1-d9771e59f4e8" providerId="ADAL" clId="{65E281F8-4FDA-48A4-A10D-56DE4DBF130C}" dt="2024-01-02T09:03:22.290" v="1897" actId="1582"/>
          <ac:spMkLst>
            <pc:docMk/>
            <pc:sldMk cId="2467934280" sldId="2147471097"/>
            <ac:spMk id="24" creationId="{068C93B3-D080-436D-8DE6-870142C0E6D3}"/>
          </ac:spMkLst>
        </pc:spChg>
        <pc:spChg chg="mod">
          <ac:chgData name="Rahul Nair" userId="4a64821b-8a29-4cbe-80c1-d9771e59f4e8" providerId="ADAL" clId="{65E281F8-4FDA-48A4-A10D-56DE4DBF130C}" dt="2024-01-02T09:03:22.290" v="1897" actId="1582"/>
          <ac:spMkLst>
            <pc:docMk/>
            <pc:sldMk cId="2467934280" sldId="2147471097"/>
            <ac:spMk id="25" creationId="{06AF6B5E-33E4-261A-2303-E38FFDED6ECA}"/>
          </ac:spMkLst>
        </pc:spChg>
        <pc:spChg chg="mod">
          <ac:chgData name="Rahul Nair" userId="4a64821b-8a29-4cbe-80c1-d9771e59f4e8" providerId="ADAL" clId="{65E281F8-4FDA-48A4-A10D-56DE4DBF130C}" dt="2024-01-02T09:03:22.290" v="1897" actId="1582"/>
          <ac:spMkLst>
            <pc:docMk/>
            <pc:sldMk cId="2467934280" sldId="2147471097"/>
            <ac:spMk id="26" creationId="{75F7007C-10D9-DA28-80EA-8A6655CF90FC}"/>
          </ac:spMkLst>
        </pc:spChg>
        <pc:spChg chg="mod">
          <ac:chgData name="Rahul Nair" userId="4a64821b-8a29-4cbe-80c1-d9771e59f4e8" providerId="ADAL" clId="{65E281F8-4FDA-48A4-A10D-56DE4DBF130C}" dt="2024-01-02T09:03:22.290" v="1897" actId="1582"/>
          <ac:spMkLst>
            <pc:docMk/>
            <pc:sldMk cId="2467934280" sldId="2147471097"/>
            <ac:spMk id="27" creationId="{C13E94AC-7F40-1599-FF21-696013A1D806}"/>
          </ac:spMkLst>
        </pc:spChg>
        <pc:spChg chg="mod">
          <ac:chgData name="Rahul Nair" userId="4a64821b-8a29-4cbe-80c1-d9771e59f4e8" providerId="ADAL" clId="{65E281F8-4FDA-48A4-A10D-56DE4DBF130C}" dt="2024-01-02T09:03:22.290" v="1897" actId="1582"/>
          <ac:spMkLst>
            <pc:docMk/>
            <pc:sldMk cId="2467934280" sldId="2147471097"/>
            <ac:spMk id="28" creationId="{EB10F9D4-379C-3F0D-53AE-BB0867D8FCE5}"/>
          </ac:spMkLst>
        </pc:spChg>
        <pc:spChg chg="mod">
          <ac:chgData name="Rahul Nair" userId="4a64821b-8a29-4cbe-80c1-d9771e59f4e8" providerId="ADAL" clId="{65E281F8-4FDA-48A4-A10D-56DE4DBF130C}" dt="2024-01-02T09:03:22.290" v="1897" actId="1582"/>
          <ac:spMkLst>
            <pc:docMk/>
            <pc:sldMk cId="2467934280" sldId="2147471097"/>
            <ac:spMk id="30" creationId="{D8D3BDEA-4D52-E61D-2723-F81EE4125937}"/>
          </ac:spMkLst>
        </pc:spChg>
        <pc:spChg chg="mod">
          <ac:chgData name="Rahul Nair" userId="4a64821b-8a29-4cbe-80c1-d9771e59f4e8" providerId="ADAL" clId="{65E281F8-4FDA-48A4-A10D-56DE4DBF130C}" dt="2024-01-02T09:03:22.290" v="1897" actId="1582"/>
          <ac:spMkLst>
            <pc:docMk/>
            <pc:sldMk cId="2467934280" sldId="2147471097"/>
            <ac:spMk id="31" creationId="{6CB5A757-3DC4-88D2-FE3D-3C7AAAAF9723}"/>
          </ac:spMkLst>
        </pc:spChg>
        <pc:spChg chg="mod">
          <ac:chgData name="Rahul Nair" userId="4a64821b-8a29-4cbe-80c1-d9771e59f4e8" providerId="ADAL" clId="{65E281F8-4FDA-48A4-A10D-56DE4DBF130C}" dt="2024-01-02T09:03:22.290" v="1897" actId="1582"/>
          <ac:spMkLst>
            <pc:docMk/>
            <pc:sldMk cId="2467934280" sldId="2147471097"/>
            <ac:spMk id="32" creationId="{84357374-AC03-3B48-BD00-31BAB8CDDBF3}"/>
          </ac:spMkLst>
        </pc:spChg>
        <pc:spChg chg="mod">
          <ac:chgData name="Rahul Nair" userId="4a64821b-8a29-4cbe-80c1-d9771e59f4e8" providerId="ADAL" clId="{65E281F8-4FDA-48A4-A10D-56DE4DBF130C}" dt="2024-01-02T09:03:22.290" v="1897" actId="1582"/>
          <ac:spMkLst>
            <pc:docMk/>
            <pc:sldMk cId="2467934280" sldId="2147471097"/>
            <ac:spMk id="33" creationId="{585303F4-FD6A-1740-25DB-261C230A82B6}"/>
          </ac:spMkLst>
        </pc:spChg>
        <pc:spChg chg="mod">
          <ac:chgData name="Rahul Nair" userId="4a64821b-8a29-4cbe-80c1-d9771e59f4e8" providerId="ADAL" clId="{65E281F8-4FDA-48A4-A10D-56DE4DBF130C}" dt="2024-01-02T09:03:22.290" v="1897" actId="1582"/>
          <ac:spMkLst>
            <pc:docMk/>
            <pc:sldMk cId="2467934280" sldId="2147471097"/>
            <ac:spMk id="34" creationId="{245C53C1-F86B-ECF4-E8F3-72AD8140D5EF}"/>
          </ac:spMkLst>
        </pc:spChg>
        <pc:spChg chg="mod">
          <ac:chgData name="Rahul Nair" userId="4a64821b-8a29-4cbe-80c1-d9771e59f4e8" providerId="ADAL" clId="{65E281F8-4FDA-48A4-A10D-56DE4DBF130C}" dt="2024-01-02T09:03:22.290" v="1897" actId="1582"/>
          <ac:spMkLst>
            <pc:docMk/>
            <pc:sldMk cId="2467934280" sldId="2147471097"/>
            <ac:spMk id="35" creationId="{1B012049-9413-45F3-7C9B-D8C515B61F40}"/>
          </ac:spMkLst>
        </pc:spChg>
        <pc:spChg chg="mod">
          <ac:chgData name="Rahul Nair" userId="4a64821b-8a29-4cbe-80c1-d9771e59f4e8" providerId="ADAL" clId="{65E281F8-4FDA-48A4-A10D-56DE4DBF130C}" dt="2024-01-02T09:03:22.290" v="1897" actId="1582"/>
          <ac:spMkLst>
            <pc:docMk/>
            <pc:sldMk cId="2467934280" sldId="2147471097"/>
            <ac:spMk id="36" creationId="{CFB6446B-FA1D-2E02-B07A-C58D60E54FDE}"/>
          </ac:spMkLst>
        </pc:spChg>
        <pc:spChg chg="mod">
          <ac:chgData name="Rahul Nair" userId="4a64821b-8a29-4cbe-80c1-d9771e59f4e8" providerId="ADAL" clId="{65E281F8-4FDA-48A4-A10D-56DE4DBF130C}" dt="2024-01-02T09:03:22.290" v="1897" actId="1582"/>
          <ac:spMkLst>
            <pc:docMk/>
            <pc:sldMk cId="2467934280" sldId="2147471097"/>
            <ac:spMk id="37" creationId="{C967D61E-75E0-CC28-FD82-604E4287777A}"/>
          </ac:spMkLst>
        </pc:spChg>
        <pc:spChg chg="mod">
          <ac:chgData name="Rahul Nair" userId="4a64821b-8a29-4cbe-80c1-d9771e59f4e8" providerId="ADAL" clId="{65E281F8-4FDA-48A4-A10D-56DE4DBF130C}" dt="2024-01-02T09:03:22.290" v="1897" actId="1582"/>
          <ac:spMkLst>
            <pc:docMk/>
            <pc:sldMk cId="2467934280" sldId="2147471097"/>
            <ac:spMk id="38" creationId="{329A6BD7-3734-B67B-E2AA-398D0D0C5AC8}"/>
          </ac:spMkLst>
        </pc:spChg>
        <pc:spChg chg="mod">
          <ac:chgData name="Rahul Nair" userId="4a64821b-8a29-4cbe-80c1-d9771e59f4e8" providerId="ADAL" clId="{65E281F8-4FDA-48A4-A10D-56DE4DBF130C}" dt="2024-01-02T09:03:22.290" v="1897" actId="1582"/>
          <ac:spMkLst>
            <pc:docMk/>
            <pc:sldMk cId="2467934280" sldId="2147471097"/>
            <ac:spMk id="39" creationId="{9F2814F8-A780-CE5A-4888-90E27A27F3BE}"/>
          </ac:spMkLst>
        </pc:spChg>
        <pc:grpChg chg="add del mod">
          <ac:chgData name="Rahul Nair" userId="4a64821b-8a29-4cbe-80c1-d9771e59f4e8" providerId="ADAL" clId="{65E281F8-4FDA-48A4-A10D-56DE4DBF130C}" dt="2023-12-31T16:07:00.933" v="1032" actId="478"/>
          <ac:grpSpMkLst>
            <pc:docMk/>
            <pc:sldMk cId="2467934280" sldId="2147471097"/>
            <ac:grpSpMk id="13" creationId="{A38CF0C0-7034-A8BE-FF54-A35551CF5658}"/>
          </ac:grpSpMkLst>
        </pc:grpChg>
        <pc:grpChg chg="add mod">
          <ac:chgData name="Rahul Nair" userId="4a64821b-8a29-4cbe-80c1-d9771e59f4e8" providerId="ADAL" clId="{65E281F8-4FDA-48A4-A10D-56DE4DBF130C}" dt="2023-12-31T16:07:21.446" v="1036" actId="1076"/>
          <ac:grpSpMkLst>
            <pc:docMk/>
            <pc:sldMk cId="2467934280" sldId="2147471097"/>
            <ac:grpSpMk id="17" creationId="{1F68845F-61B8-0D9C-D806-A9B74910BED4}"/>
          </ac:grpSpMkLst>
        </pc:grpChg>
        <pc:grpChg chg="add mod">
          <ac:chgData name="Rahul Nair" userId="4a64821b-8a29-4cbe-80c1-d9771e59f4e8" providerId="ADAL" clId="{65E281F8-4FDA-48A4-A10D-56DE4DBF130C}" dt="2023-12-31T16:07:28.630" v="1038" actId="1076"/>
          <ac:grpSpMkLst>
            <pc:docMk/>
            <pc:sldMk cId="2467934280" sldId="2147471097"/>
            <ac:grpSpMk id="18" creationId="{9298B7CD-C5BD-4D45-1D6E-844A0829270B}"/>
          </ac:grpSpMkLst>
        </pc:grpChg>
        <pc:grpChg chg="add mod">
          <ac:chgData name="Rahul Nair" userId="4a64821b-8a29-4cbe-80c1-d9771e59f4e8" providerId="ADAL" clId="{65E281F8-4FDA-48A4-A10D-56DE4DBF130C}" dt="2023-12-31T16:07:40.286" v="1040" actId="1076"/>
          <ac:grpSpMkLst>
            <pc:docMk/>
            <pc:sldMk cId="2467934280" sldId="2147471097"/>
            <ac:grpSpMk id="29" creationId="{F5A7B2C4-585D-8ACE-E45D-DA4984CB02B9}"/>
          </ac:grpSpMkLst>
        </pc:grpChg>
      </pc:sldChg>
      <pc:sldChg chg="addSp delSp modSp add mod modNotesTx">
        <pc:chgData name="Rahul Nair" userId="4a64821b-8a29-4cbe-80c1-d9771e59f4e8" providerId="ADAL" clId="{65E281F8-4FDA-48A4-A10D-56DE4DBF130C}" dt="2024-01-02T09:02:42.057" v="1894" actId="2085"/>
        <pc:sldMkLst>
          <pc:docMk/>
          <pc:sldMk cId="3977041894" sldId="2147471098"/>
        </pc:sldMkLst>
        <pc:spChg chg="mod">
          <ac:chgData name="Rahul Nair" userId="4a64821b-8a29-4cbe-80c1-d9771e59f4e8" providerId="ADAL" clId="{65E281F8-4FDA-48A4-A10D-56DE4DBF130C}" dt="2024-01-02T09:02:42.057" v="1894" actId="2085"/>
          <ac:spMkLst>
            <pc:docMk/>
            <pc:sldMk cId="3977041894" sldId="2147471098"/>
            <ac:spMk id="2" creationId="{B49AEAE2-379F-1447-D22B-EC51912CE25C}"/>
          </ac:spMkLst>
        </pc:spChg>
        <pc:spChg chg="del mod">
          <ac:chgData name="Rahul Nair" userId="4a64821b-8a29-4cbe-80c1-d9771e59f4e8" providerId="ADAL" clId="{65E281F8-4FDA-48A4-A10D-56DE4DBF130C}" dt="2023-12-31T16:24:23.251" v="1125" actId="478"/>
          <ac:spMkLst>
            <pc:docMk/>
            <pc:sldMk cId="3977041894" sldId="2147471098"/>
            <ac:spMk id="5" creationId="{025F450E-09F5-D858-D425-728F6713ADED}"/>
          </ac:spMkLst>
        </pc:spChg>
        <pc:spChg chg="add del mod">
          <ac:chgData name="Rahul Nair" userId="4a64821b-8a29-4cbe-80c1-d9771e59f4e8" providerId="ADAL" clId="{65E281F8-4FDA-48A4-A10D-56DE4DBF130C}" dt="2023-12-31T16:23:48.179" v="1122" actId="478"/>
          <ac:spMkLst>
            <pc:docMk/>
            <pc:sldMk cId="3977041894" sldId="2147471098"/>
            <ac:spMk id="6" creationId="{EB5654F6-CF49-B92C-10F0-32A955687D30}"/>
          </ac:spMkLst>
        </pc:spChg>
        <pc:spChg chg="mod">
          <ac:chgData name="Rahul Nair" userId="4a64821b-8a29-4cbe-80c1-d9771e59f4e8" providerId="ADAL" clId="{65E281F8-4FDA-48A4-A10D-56DE4DBF130C}" dt="2023-12-31T16:22:49.635" v="1120" actId="108"/>
          <ac:spMkLst>
            <pc:docMk/>
            <pc:sldMk cId="3977041894" sldId="2147471098"/>
            <ac:spMk id="10" creationId="{6977EE81-AB5B-8E3F-DA95-8109F848D574}"/>
          </ac:spMkLst>
        </pc:spChg>
        <pc:spChg chg="mod">
          <ac:chgData name="Rahul Nair" userId="4a64821b-8a29-4cbe-80c1-d9771e59f4e8" providerId="ADAL" clId="{65E281F8-4FDA-48A4-A10D-56DE4DBF130C}" dt="2023-12-31T16:22:49.635" v="1120" actId="108"/>
          <ac:spMkLst>
            <pc:docMk/>
            <pc:sldMk cId="3977041894" sldId="2147471098"/>
            <ac:spMk id="11" creationId="{BAB74A38-0E3A-3DCA-E979-FFAE9E020BE6}"/>
          </ac:spMkLst>
        </pc:spChg>
        <pc:spChg chg="mod">
          <ac:chgData name="Rahul Nair" userId="4a64821b-8a29-4cbe-80c1-d9771e59f4e8" providerId="ADAL" clId="{65E281F8-4FDA-48A4-A10D-56DE4DBF130C}" dt="2024-01-02T09:02:42.057" v="1894" actId="2085"/>
          <ac:spMkLst>
            <pc:docMk/>
            <pc:sldMk cId="3977041894" sldId="2147471098"/>
            <ac:spMk id="15" creationId="{4801E499-BB6E-C90C-964D-37EF4E0C322D}"/>
          </ac:spMkLst>
        </pc:spChg>
        <pc:spChg chg="add mod">
          <ac:chgData name="Rahul Nair" userId="4a64821b-8a29-4cbe-80c1-d9771e59f4e8" providerId="ADAL" clId="{65E281F8-4FDA-48A4-A10D-56DE4DBF130C}" dt="2024-01-02T09:02:42.057" v="1894" actId="2085"/>
          <ac:spMkLst>
            <pc:docMk/>
            <pc:sldMk cId="3977041894" sldId="2147471098"/>
            <ac:spMk id="16" creationId="{077C5378-6C2E-FF05-A865-776295B63711}"/>
          </ac:spMkLst>
        </pc:spChg>
        <pc:spChg chg="mod">
          <ac:chgData name="Rahul Nair" userId="4a64821b-8a29-4cbe-80c1-d9771e59f4e8" providerId="ADAL" clId="{65E281F8-4FDA-48A4-A10D-56DE4DBF130C}" dt="2023-12-31T16:31:04.102" v="1164"/>
          <ac:spMkLst>
            <pc:docMk/>
            <pc:sldMk cId="3977041894" sldId="2147471098"/>
            <ac:spMk id="19" creationId="{C7D13705-10A9-FD8A-274C-0623B1B4F10F}"/>
          </ac:spMkLst>
        </pc:spChg>
        <pc:spChg chg="mod">
          <ac:chgData name="Rahul Nair" userId="4a64821b-8a29-4cbe-80c1-d9771e59f4e8" providerId="ADAL" clId="{65E281F8-4FDA-48A4-A10D-56DE4DBF130C}" dt="2023-12-31T16:31:04.102" v="1164"/>
          <ac:spMkLst>
            <pc:docMk/>
            <pc:sldMk cId="3977041894" sldId="2147471098"/>
            <ac:spMk id="20" creationId="{7F77FB99-AFB6-989E-2A3A-7322A7FF3EE4}"/>
          </ac:spMkLst>
        </pc:spChg>
        <pc:spChg chg="mod">
          <ac:chgData name="Rahul Nair" userId="4a64821b-8a29-4cbe-80c1-d9771e59f4e8" providerId="ADAL" clId="{65E281F8-4FDA-48A4-A10D-56DE4DBF130C}" dt="2024-01-02T09:02:42.057" v="1894" actId="2085"/>
          <ac:spMkLst>
            <pc:docMk/>
            <pc:sldMk cId="3977041894" sldId="2147471098"/>
            <ac:spMk id="22" creationId="{3C01BDA4-3C50-B852-E8B7-6D53BDF20F24}"/>
          </ac:spMkLst>
        </pc:spChg>
        <pc:spChg chg="mod">
          <ac:chgData name="Rahul Nair" userId="4a64821b-8a29-4cbe-80c1-d9771e59f4e8" providerId="ADAL" clId="{65E281F8-4FDA-48A4-A10D-56DE4DBF130C}" dt="2024-01-02T09:02:42.057" v="1894" actId="2085"/>
          <ac:spMkLst>
            <pc:docMk/>
            <pc:sldMk cId="3977041894" sldId="2147471098"/>
            <ac:spMk id="23" creationId="{8E43221C-53ED-2BBA-EBCB-0B0F7FB5F2BF}"/>
          </ac:spMkLst>
        </pc:spChg>
        <pc:spChg chg="mod">
          <ac:chgData name="Rahul Nair" userId="4a64821b-8a29-4cbe-80c1-d9771e59f4e8" providerId="ADAL" clId="{65E281F8-4FDA-48A4-A10D-56DE4DBF130C}" dt="2024-01-02T09:02:42.057" v="1894" actId="2085"/>
          <ac:spMkLst>
            <pc:docMk/>
            <pc:sldMk cId="3977041894" sldId="2147471098"/>
            <ac:spMk id="25" creationId="{6462B49D-03A0-A75D-1DD3-00E8F8DFE83B}"/>
          </ac:spMkLst>
        </pc:spChg>
        <pc:spChg chg="mod">
          <ac:chgData name="Rahul Nair" userId="4a64821b-8a29-4cbe-80c1-d9771e59f4e8" providerId="ADAL" clId="{65E281F8-4FDA-48A4-A10D-56DE4DBF130C}" dt="2024-01-02T09:02:42.057" v="1894" actId="2085"/>
          <ac:spMkLst>
            <pc:docMk/>
            <pc:sldMk cId="3977041894" sldId="2147471098"/>
            <ac:spMk id="26" creationId="{B6D4F72A-3762-B70C-16FA-C8CFED01D846}"/>
          </ac:spMkLst>
        </pc:spChg>
        <pc:grpChg chg="del mod">
          <ac:chgData name="Rahul Nair" userId="4a64821b-8a29-4cbe-80c1-d9771e59f4e8" providerId="ADAL" clId="{65E281F8-4FDA-48A4-A10D-56DE4DBF130C}" dt="2023-12-31T16:21:41.611" v="1113" actId="27803"/>
          <ac:grpSpMkLst>
            <pc:docMk/>
            <pc:sldMk cId="3977041894" sldId="2147471098"/>
            <ac:grpSpMk id="9" creationId="{5181A4CD-7A42-0855-1009-F69AB5D8FE00}"/>
          </ac:grpSpMkLst>
        </pc:grpChg>
        <pc:grpChg chg="add del mod">
          <ac:chgData name="Rahul Nair" userId="4a64821b-8a29-4cbe-80c1-d9771e59f4e8" providerId="ADAL" clId="{65E281F8-4FDA-48A4-A10D-56DE4DBF130C}" dt="2023-12-31T16:23:46.100" v="1121" actId="478"/>
          <ac:grpSpMkLst>
            <pc:docMk/>
            <pc:sldMk cId="3977041894" sldId="2147471098"/>
            <ac:grpSpMk id="12" creationId="{58F536FF-0E06-E148-E879-5F2E4DB23ED8}"/>
          </ac:grpSpMkLst>
        </pc:grpChg>
        <pc:grpChg chg="add mod">
          <ac:chgData name="Rahul Nair" userId="4a64821b-8a29-4cbe-80c1-d9771e59f4e8" providerId="ADAL" clId="{65E281F8-4FDA-48A4-A10D-56DE4DBF130C}" dt="2023-12-31T16:31:26.468" v="1168" actId="1076"/>
          <ac:grpSpMkLst>
            <pc:docMk/>
            <pc:sldMk cId="3977041894" sldId="2147471098"/>
            <ac:grpSpMk id="17" creationId="{9702CC1E-BB98-6882-DA78-87163ABE7BB0}"/>
          </ac:grpSpMkLst>
        </pc:grpChg>
        <pc:grpChg chg="add del mod">
          <ac:chgData name="Rahul Nair" userId="4a64821b-8a29-4cbe-80c1-d9771e59f4e8" providerId="ADAL" clId="{65E281F8-4FDA-48A4-A10D-56DE4DBF130C}" dt="2023-12-31T16:31:16.983" v="1166" actId="478"/>
          <ac:grpSpMkLst>
            <pc:docMk/>
            <pc:sldMk cId="3977041894" sldId="2147471098"/>
            <ac:grpSpMk id="18" creationId="{E9458D5C-D3AE-7283-F4A9-BE0038E4AACE}"/>
          </ac:grpSpMkLst>
        </pc:grpChg>
        <pc:grpChg chg="add mod">
          <ac:chgData name="Rahul Nair" userId="4a64821b-8a29-4cbe-80c1-d9771e59f4e8" providerId="ADAL" clId="{65E281F8-4FDA-48A4-A10D-56DE4DBF130C}" dt="2023-12-31T16:31:34.558" v="1170" actId="1076"/>
          <ac:grpSpMkLst>
            <pc:docMk/>
            <pc:sldMk cId="3977041894" sldId="2147471098"/>
            <ac:grpSpMk id="21" creationId="{A9FCE102-5E0F-75E6-BE9F-84A117972C1A}"/>
          </ac:grpSpMkLst>
        </pc:grpChg>
        <pc:grpChg chg="add mod">
          <ac:chgData name="Rahul Nair" userId="4a64821b-8a29-4cbe-80c1-d9771e59f4e8" providerId="ADAL" clId="{65E281F8-4FDA-48A4-A10D-56DE4DBF130C}" dt="2023-12-31T16:31:48.746" v="1172" actId="1076"/>
          <ac:grpSpMkLst>
            <pc:docMk/>
            <pc:sldMk cId="3977041894" sldId="2147471098"/>
            <ac:grpSpMk id="24" creationId="{FC3491F0-36F4-3900-3694-171F4D9B39C8}"/>
          </ac:grpSpMkLst>
        </pc:grpChg>
        <pc:picChg chg="add del mod modCrop">
          <ac:chgData name="Rahul Nair" userId="4a64821b-8a29-4cbe-80c1-d9771e59f4e8" providerId="ADAL" clId="{65E281F8-4FDA-48A4-A10D-56DE4DBF130C}" dt="2023-12-31T16:19:51.406" v="1101" actId="27803"/>
          <ac:picMkLst>
            <pc:docMk/>
            <pc:sldMk cId="3977041894" sldId="2147471098"/>
            <ac:picMk id="4" creationId="{025F450E-09F5-D858-D425-728F6713ADED}"/>
          </ac:picMkLst>
        </pc:picChg>
        <pc:picChg chg="add del mod modCrop">
          <ac:chgData name="Rahul Nair" userId="4a64821b-8a29-4cbe-80c1-d9771e59f4e8" providerId="ADAL" clId="{65E281F8-4FDA-48A4-A10D-56DE4DBF130C}" dt="2023-12-31T16:21:41.611" v="1113" actId="27803"/>
          <ac:picMkLst>
            <pc:docMk/>
            <pc:sldMk cId="3977041894" sldId="2147471098"/>
            <ac:picMk id="8" creationId="{5953C86D-31A0-DBCD-2514-545810AA4DFA}"/>
          </ac:picMkLst>
        </pc:picChg>
        <pc:picChg chg="add del mod modCrop">
          <ac:chgData name="Rahul Nair" userId="4a64821b-8a29-4cbe-80c1-d9771e59f4e8" providerId="ADAL" clId="{65E281F8-4FDA-48A4-A10D-56DE4DBF130C}" dt="2023-12-31T16:26:24.068" v="1137" actId="27803"/>
          <ac:picMkLst>
            <pc:docMk/>
            <pc:sldMk cId="3977041894" sldId="2147471098"/>
            <ac:picMk id="14" creationId="{4801E499-BB6E-C90C-964D-37EF4E0C322D}"/>
          </ac:picMkLst>
        </pc:picChg>
      </pc:sldChg>
      <pc:sldChg chg="addSp delSp modSp add mod">
        <pc:chgData name="Rahul Nair" userId="4a64821b-8a29-4cbe-80c1-d9771e59f4e8" providerId="ADAL" clId="{65E281F8-4FDA-48A4-A10D-56DE4DBF130C}" dt="2024-01-02T09:02:34.012" v="1893" actId="2085"/>
        <pc:sldMkLst>
          <pc:docMk/>
          <pc:sldMk cId="2492663164" sldId="2147471099"/>
        </pc:sldMkLst>
        <pc:spChg chg="mod">
          <ac:chgData name="Rahul Nair" userId="4a64821b-8a29-4cbe-80c1-d9771e59f4e8" providerId="ADAL" clId="{65E281F8-4FDA-48A4-A10D-56DE4DBF130C}" dt="2024-01-02T09:02:34.012" v="1893" actId="2085"/>
          <ac:spMkLst>
            <pc:docMk/>
            <pc:sldMk cId="2492663164" sldId="2147471099"/>
            <ac:spMk id="2" creationId="{B49AEAE2-379F-1447-D22B-EC51912CE25C}"/>
          </ac:spMkLst>
        </pc:spChg>
        <pc:spChg chg="mod">
          <ac:chgData name="Rahul Nair" userId="4a64821b-8a29-4cbe-80c1-d9771e59f4e8" providerId="ADAL" clId="{65E281F8-4FDA-48A4-A10D-56DE4DBF130C}" dt="2024-01-02T09:02:34.012" v="1893" actId="2085"/>
          <ac:spMkLst>
            <pc:docMk/>
            <pc:sldMk cId="2492663164" sldId="2147471099"/>
            <ac:spMk id="5" creationId="{EA94C59B-3EEA-B1E8-C71D-8548310C1E68}"/>
          </ac:spMkLst>
        </pc:spChg>
        <pc:spChg chg="mod ord">
          <ac:chgData name="Rahul Nair" userId="4a64821b-8a29-4cbe-80c1-d9771e59f4e8" providerId="ADAL" clId="{65E281F8-4FDA-48A4-A10D-56DE4DBF130C}" dt="2024-01-02T09:02:34.012" v="1893" actId="2085"/>
          <ac:spMkLst>
            <pc:docMk/>
            <pc:sldMk cId="2492663164" sldId="2147471099"/>
            <ac:spMk id="6" creationId="{9E409FEB-7AC4-797E-FFAE-179A7812A937}"/>
          </ac:spMkLst>
        </pc:spChg>
        <pc:spChg chg="mod">
          <ac:chgData name="Rahul Nair" userId="4a64821b-8a29-4cbe-80c1-d9771e59f4e8" providerId="ADAL" clId="{65E281F8-4FDA-48A4-A10D-56DE4DBF130C}" dt="2024-01-02T09:02:34.012" v="1893" actId="2085"/>
          <ac:spMkLst>
            <pc:docMk/>
            <pc:sldMk cId="2492663164" sldId="2147471099"/>
            <ac:spMk id="7" creationId="{E7902D2F-DA00-A1A4-7A44-283207A7F5AA}"/>
          </ac:spMkLst>
        </pc:spChg>
        <pc:spChg chg="mod">
          <ac:chgData name="Rahul Nair" userId="4a64821b-8a29-4cbe-80c1-d9771e59f4e8" providerId="ADAL" clId="{65E281F8-4FDA-48A4-A10D-56DE4DBF130C}" dt="2024-01-02T09:02:34.012" v="1893" actId="2085"/>
          <ac:spMkLst>
            <pc:docMk/>
            <pc:sldMk cId="2492663164" sldId="2147471099"/>
            <ac:spMk id="8" creationId="{ECCAEAB6-9BE1-B8C5-F5B6-269FAA29CB39}"/>
          </ac:spMkLst>
        </pc:spChg>
        <pc:spChg chg="mod">
          <ac:chgData name="Rahul Nair" userId="4a64821b-8a29-4cbe-80c1-d9771e59f4e8" providerId="ADAL" clId="{65E281F8-4FDA-48A4-A10D-56DE4DBF130C}" dt="2024-01-02T09:02:34.012" v="1893" actId="2085"/>
          <ac:spMkLst>
            <pc:docMk/>
            <pc:sldMk cId="2492663164" sldId="2147471099"/>
            <ac:spMk id="9" creationId="{1B5D948B-6B91-69E6-91ED-C4E913094EAE}"/>
          </ac:spMkLst>
        </pc:spChg>
        <pc:spChg chg="mod">
          <ac:chgData name="Rahul Nair" userId="4a64821b-8a29-4cbe-80c1-d9771e59f4e8" providerId="ADAL" clId="{65E281F8-4FDA-48A4-A10D-56DE4DBF130C}" dt="2024-01-02T09:02:34.012" v="1893" actId="2085"/>
          <ac:spMkLst>
            <pc:docMk/>
            <pc:sldMk cId="2492663164" sldId="2147471099"/>
            <ac:spMk id="10" creationId="{1CCB3B24-BA8B-44E2-01CB-B9CF520FAECF}"/>
          </ac:spMkLst>
        </pc:spChg>
        <pc:spChg chg="mod">
          <ac:chgData name="Rahul Nair" userId="4a64821b-8a29-4cbe-80c1-d9771e59f4e8" providerId="ADAL" clId="{65E281F8-4FDA-48A4-A10D-56DE4DBF130C}" dt="2024-01-02T09:02:34.012" v="1893" actId="2085"/>
          <ac:spMkLst>
            <pc:docMk/>
            <pc:sldMk cId="2492663164" sldId="2147471099"/>
            <ac:spMk id="11" creationId="{64D58744-F0B5-3149-61DE-C05C9CCE2701}"/>
          </ac:spMkLst>
        </pc:spChg>
        <pc:spChg chg="mod">
          <ac:chgData name="Rahul Nair" userId="4a64821b-8a29-4cbe-80c1-d9771e59f4e8" providerId="ADAL" clId="{65E281F8-4FDA-48A4-A10D-56DE4DBF130C}" dt="2024-01-02T09:02:34.012" v="1893" actId="2085"/>
          <ac:spMkLst>
            <pc:docMk/>
            <pc:sldMk cId="2492663164" sldId="2147471099"/>
            <ac:spMk id="12" creationId="{E24CE27A-BF8E-BAB1-D267-18F7FC7D1713}"/>
          </ac:spMkLst>
        </pc:spChg>
        <pc:spChg chg="mod">
          <ac:chgData name="Rahul Nair" userId="4a64821b-8a29-4cbe-80c1-d9771e59f4e8" providerId="ADAL" clId="{65E281F8-4FDA-48A4-A10D-56DE4DBF130C}" dt="2024-01-02T09:02:34.012" v="1893" actId="2085"/>
          <ac:spMkLst>
            <pc:docMk/>
            <pc:sldMk cId="2492663164" sldId="2147471099"/>
            <ac:spMk id="13" creationId="{C73B7054-11CF-DC90-D2A1-B8801C3D2B26}"/>
          </ac:spMkLst>
        </pc:spChg>
        <pc:grpChg chg="mod">
          <ac:chgData name="Rahul Nair" userId="4a64821b-8a29-4cbe-80c1-d9771e59f4e8" providerId="ADAL" clId="{65E281F8-4FDA-48A4-A10D-56DE4DBF130C}" dt="2023-12-31T16:49:48.733" v="1225" actId="18245"/>
          <ac:grpSpMkLst>
            <pc:docMk/>
            <pc:sldMk cId="2492663164" sldId="2147471099"/>
            <ac:grpSpMk id="4" creationId="{CF9E435A-4439-EF6F-4926-3B1DC80E5490}"/>
          </ac:grpSpMkLst>
        </pc:grpChg>
        <pc:graphicFrameChg chg="add del mod modGraphic">
          <ac:chgData name="Rahul Nair" userId="4a64821b-8a29-4cbe-80c1-d9771e59f4e8" providerId="ADAL" clId="{65E281F8-4FDA-48A4-A10D-56DE4DBF130C}" dt="2023-12-31T16:49:48.733" v="1225" actId="18245"/>
          <ac:graphicFrameMkLst>
            <pc:docMk/>
            <pc:sldMk cId="2492663164" sldId="2147471099"/>
            <ac:graphicFrameMk id="3" creationId="{25577064-E02C-D394-301B-025BCDBDE16C}"/>
          </ac:graphicFrameMkLst>
        </pc:graphicFrameChg>
      </pc:sldChg>
      <pc:sldChg chg="addSp delSp modSp add mod modNotesTx">
        <pc:chgData name="Rahul Nair" userId="4a64821b-8a29-4cbe-80c1-d9771e59f4e8" providerId="ADAL" clId="{65E281F8-4FDA-48A4-A10D-56DE4DBF130C}" dt="2024-01-02T09:02:25.049" v="1892" actId="2085"/>
        <pc:sldMkLst>
          <pc:docMk/>
          <pc:sldMk cId="1733442461" sldId="2147471100"/>
        </pc:sldMkLst>
        <pc:spChg chg="mod">
          <ac:chgData name="Rahul Nair" userId="4a64821b-8a29-4cbe-80c1-d9771e59f4e8" providerId="ADAL" clId="{65E281F8-4FDA-48A4-A10D-56DE4DBF130C}" dt="2024-01-02T09:02:25.049" v="1892" actId="2085"/>
          <ac:spMkLst>
            <pc:docMk/>
            <pc:sldMk cId="1733442461" sldId="2147471100"/>
            <ac:spMk id="2" creationId="{B49AEAE2-379F-1447-D22B-EC51912CE25C}"/>
          </ac:spMkLst>
        </pc:spChg>
        <pc:spChg chg="mod">
          <ac:chgData name="Rahul Nair" userId="4a64821b-8a29-4cbe-80c1-d9771e59f4e8" providerId="ADAL" clId="{65E281F8-4FDA-48A4-A10D-56DE4DBF130C}" dt="2024-01-02T09:02:25.049" v="1892" actId="2085"/>
          <ac:spMkLst>
            <pc:docMk/>
            <pc:sldMk cId="1733442461" sldId="2147471100"/>
            <ac:spMk id="6" creationId="{1F968905-E312-A5ED-D1B9-71792156A4B3}"/>
          </ac:spMkLst>
        </pc:spChg>
        <pc:spChg chg="mod">
          <ac:chgData name="Rahul Nair" userId="4a64821b-8a29-4cbe-80c1-d9771e59f4e8" providerId="ADAL" clId="{65E281F8-4FDA-48A4-A10D-56DE4DBF130C}" dt="2024-01-02T09:02:25.049" v="1892" actId="2085"/>
          <ac:spMkLst>
            <pc:docMk/>
            <pc:sldMk cId="1733442461" sldId="2147471100"/>
            <ac:spMk id="7" creationId="{124C04CC-881E-E35C-A664-9134BDCDE03F}"/>
          </ac:spMkLst>
        </pc:spChg>
        <pc:spChg chg="mod">
          <ac:chgData name="Rahul Nair" userId="4a64821b-8a29-4cbe-80c1-d9771e59f4e8" providerId="ADAL" clId="{65E281F8-4FDA-48A4-A10D-56DE4DBF130C}" dt="2024-01-02T09:02:25.049" v="1892" actId="2085"/>
          <ac:spMkLst>
            <pc:docMk/>
            <pc:sldMk cId="1733442461" sldId="2147471100"/>
            <ac:spMk id="8" creationId="{CFA1E3B7-9BC7-381E-1C21-18F81C9B08A9}"/>
          </ac:spMkLst>
        </pc:spChg>
        <pc:spChg chg="mod">
          <ac:chgData name="Rahul Nair" userId="4a64821b-8a29-4cbe-80c1-d9771e59f4e8" providerId="ADAL" clId="{65E281F8-4FDA-48A4-A10D-56DE4DBF130C}" dt="2024-01-02T09:02:25.049" v="1892" actId="2085"/>
          <ac:spMkLst>
            <pc:docMk/>
            <pc:sldMk cId="1733442461" sldId="2147471100"/>
            <ac:spMk id="9" creationId="{D6702249-D302-6571-1CF0-1B3A8DA9D498}"/>
          </ac:spMkLst>
        </pc:spChg>
        <pc:spChg chg="mod">
          <ac:chgData name="Rahul Nair" userId="4a64821b-8a29-4cbe-80c1-d9771e59f4e8" providerId="ADAL" clId="{65E281F8-4FDA-48A4-A10D-56DE4DBF130C}" dt="2024-01-02T09:02:25.049" v="1892" actId="2085"/>
          <ac:spMkLst>
            <pc:docMk/>
            <pc:sldMk cId="1733442461" sldId="2147471100"/>
            <ac:spMk id="10" creationId="{911E4587-50B6-E7E9-5653-B03F654B1E64}"/>
          </ac:spMkLst>
        </pc:spChg>
        <pc:spChg chg="mod">
          <ac:chgData name="Rahul Nair" userId="4a64821b-8a29-4cbe-80c1-d9771e59f4e8" providerId="ADAL" clId="{65E281F8-4FDA-48A4-A10D-56DE4DBF130C}" dt="2024-01-02T09:02:25.049" v="1892" actId="2085"/>
          <ac:spMkLst>
            <pc:docMk/>
            <pc:sldMk cId="1733442461" sldId="2147471100"/>
            <ac:spMk id="11" creationId="{6A7684AB-9B86-F025-7408-66FE9B4F145B}"/>
          </ac:spMkLst>
        </pc:spChg>
        <pc:spChg chg="mod">
          <ac:chgData name="Rahul Nair" userId="4a64821b-8a29-4cbe-80c1-d9771e59f4e8" providerId="ADAL" clId="{65E281F8-4FDA-48A4-A10D-56DE4DBF130C}" dt="2024-01-02T09:02:25.049" v="1892" actId="2085"/>
          <ac:spMkLst>
            <pc:docMk/>
            <pc:sldMk cId="1733442461" sldId="2147471100"/>
            <ac:spMk id="12" creationId="{F3897488-3118-E05A-026C-D5E3FF168EE1}"/>
          </ac:spMkLst>
        </pc:spChg>
        <pc:spChg chg="mod">
          <ac:chgData name="Rahul Nair" userId="4a64821b-8a29-4cbe-80c1-d9771e59f4e8" providerId="ADAL" clId="{65E281F8-4FDA-48A4-A10D-56DE4DBF130C}" dt="2024-01-02T09:02:25.049" v="1892" actId="2085"/>
          <ac:spMkLst>
            <pc:docMk/>
            <pc:sldMk cId="1733442461" sldId="2147471100"/>
            <ac:spMk id="13" creationId="{A04D8292-198D-0D82-9AD3-5FE3084C3E61}"/>
          </ac:spMkLst>
        </pc:spChg>
        <pc:spChg chg="mod">
          <ac:chgData name="Rahul Nair" userId="4a64821b-8a29-4cbe-80c1-d9771e59f4e8" providerId="ADAL" clId="{65E281F8-4FDA-48A4-A10D-56DE4DBF130C}" dt="2024-01-02T09:02:25.049" v="1892" actId="2085"/>
          <ac:spMkLst>
            <pc:docMk/>
            <pc:sldMk cId="1733442461" sldId="2147471100"/>
            <ac:spMk id="14" creationId="{52857404-834C-30EC-7852-3A757C58513C}"/>
          </ac:spMkLst>
        </pc:spChg>
        <pc:spChg chg="mod">
          <ac:chgData name="Rahul Nair" userId="4a64821b-8a29-4cbe-80c1-d9771e59f4e8" providerId="ADAL" clId="{65E281F8-4FDA-48A4-A10D-56DE4DBF130C}" dt="2024-01-02T09:02:25.049" v="1892" actId="2085"/>
          <ac:spMkLst>
            <pc:docMk/>
            <pc:sldMk cId="1733442461" sldId="2147471100"/>
            <ac:spMk id="15" creationId="{9BA2FC5D-3E0E-6D95-0A02-DA5A89CE1EBA}"/>
          </ac:spMkLst>
        </pc:spChg>
        <pc:spChg chg="mod">
          <ac:chgData name="Rahul Nair" userId="4a64821b-8a29-4cbe-80c1-d9771e59f4e8" providerId="ADAL" clId="{65E281F8-4FDA-48A4-A10D-56DE4DBF130C}" dt="2024-01-02T09:02:25.049" v="1892" actId="2085"/>
          <ac:spMkLst>
            <pc:docMk/>
            <pc:sldMk cId="1733442461" sldId="2147471100"/>
            <ac:spMk id="18" creationId="{67488CA8-A11B-A2D7-A7D0-74161FB61118}"/>
          </ac:spMkLst>
        </pc:spChg>
        <pc:spChg chg="mod">
          <ac:chgData name="Rahul Nair" userId="4a64821b-8a29-4cbe-80c1-d9771e59f4e8" providerId="ADAL" clId="{65E281F8-4FDA-48A4-A10D-56DE4DBF130C}" dt="2024-01-02T09:02:25.049" v="1892" actId="2085"/>
          <ac:spMkLst>
            <pc:docMk/>
            <pc:sldMk cId="1733442461" sldId="2147471100"/>
            <ac:spMk id="19" creationId="{16CEDA15-B2A8-54B5-9096-30692390452C}"/>
          </ac:spMkLst>
        </pc:spChg>
        <pc:spChg chg="mod">
          <ac:chgData name="Rahul Nair" userId="4a64821b-8a29-4cbe-80c1-d9771e59f4e8" providerId="ADAL" clId="{65E281F8-4FDA-48A4-A10D-56DE4DBF130C}" dt="2024-01-02T09:02:25.049" v="1892" actId="2085"/>
          <ac:spMkLst>
            <pc:docMk/>
            <pc:sldMk cId="1733442461" sldId="2147471100"/>
            <ac:spMk id="20" creationId="{00B1BC31-9D0E-1B64-FFC2-B5D42F49BF74}"/>
          </ac:spMkLst>
        </pc:spChg>
        <pc:spChg chg="mod">
          <ac:chgData name="Rahul Nair" userId="4a64821b-8a29-4cbe-80c1-d9771e59f4e8" providerId="ADAL" clId="{65E281F8-4FDA-48A4-A10D-56DE4DBF130C}" dt="2024-01-02T09:02:25.049" v="1892" actId="2085"/>
          <ac:spMkLst>
            <pc:docMk/>
            <pc:sldMk cId="1733442461" sldId="2147471100"/>
            <ac:spMk id="21" creationId="{72CCE455-7819-E431-0841-DDFB6F808E52}"/>
          </ac:spMkLst>
        </pc:spChg>
        <pc:spChg chg="mod">
          <ac:chgData name="Rahul Nair" userId="4a64821b-8a29-4cbe-80c1-d9771e59f4e8" providerId="ADAL" clId="{65E281F8-4FDA-48A4-A10D-56DE4DBF130C}" dt="2024-01-02T09:02:25.049" v="1892" actId="2085"/>
          <ac:spMkLst>
            <pc:docMk/>
            <pc:sldMk cId="1733442461" sldId="2147471100"/>
            <ac:spMk id="22" creationId="{2D268621-EC69-3B02-9FF8-F76FED9009B1}"/>
          </ac:spMkLst>
        </pc:spChg>
        <pc:spChg chg="mod">
          <ac:chgData name="Rahul Nair" userId="4a64821b-8a29-4cbe-80c1-d9771e59f4e8" providerId="ADAL" clId="{65E281F8-4FDA-48A4-A10D-56DE4DBF130C}" dt="2024-01-02T09:02:25.049" v="1892" actId="2085"/>
          <ac:spMkLst>
            <pc:docMk/>
            <pc:sldMk cId="1733442461" sldId="2147471100"/>
            <ac:spMk id="23" creationId="{19206D50-AF97-4050-4C24-EE622A4248F8}"/>
          </ac:spMkLst>
        </pc:spChg>
        <pc:spChg chg="mod">
          <ac:chgData name="Rahul Nair" userId="4a64821b-8a29-4cbe-80c1-d9771e59f4e8" providerId="ADAL" clId="{65E281F8-4FDA-48A4-A10D-56DE4DBF130C}" dt="2024-01-02T09:02:25.049" v="1892" actId="2085"/>
          <ac:spMkLst>
            <pc:docMk/>
            <pc:sldMk cId="1733442461" sldId="2147471100"/>
            <ac:spMk id="24" creationId="{0D049125-16CC-7B69-B9A9-15777E19716A}"/>
          </ac:spMkLst>
        </pc:spChg>
        <pc:spChg chg="mod">
          <ac:chgData name="Rahul Nair" userId="4a64821b-8a29-4cbe-80c1-d9771e59f4e8" providerId="ADAL" clId="{65E281F8-4FDA-48A4-A10D-56DE4DBF130C}" dt="2024-01-02T09:02:25.049" v="1892" actId="2085"/>
          <ac:spMkLst>
            <pc:docMk/>
            <pc:sldMk cId="1733442461" sldId="2147471100"/>
            <ac:spMk id="25" creationId="{E9ED53D0-1C0A-3813-7A45-40A6C3A641BD}"/>
          </ac:spMkLst>
        </pc:spChg>
        <pc:spChg chg="mod">
          <ac:chgData name="Rahul Nair" userId="4a64821b-8a29-4cbe-80c1-d9771e59f4e8" providerId="ADAL" clId="{65E281F8-4FDA-48A4-A10D-56DE4DBF130C}" dt="2024-01-02T09:02:25.049" v="1892" actId="2085"/>
          <ac:spMkLst>
            <pc:docMk/>
            <pc:sldMk cId="1733442461" sldId="2147471100"/>
            <ac:spMk id="26" creationId="{6A6D7323-FCD2-5502-AE57-DC4ED21FA15B}"/>
          </ac:spMkLst>
        </pc:spChg>
        <pc:spChg chg="mod">
          <ac:chgData name="Rahul Nair" userId="4a64821b-8a29-4cbe-80c1-d9771e59f4e8" providerId="ADAL" clId="{65E281F8-4FDA-48A4-A10D-56DE4DBF130C}" dt="2024-01-02T09:02:25.049" v="1892" actId="2085"/>
          <ac:spMkLst>
            <pc:docMk/>
            <pc:sldMk cId="1733442461" sldId="2147471100"/>
            <ac:spMk id="27" creationId="{47084020-95BC-C327-E2E4-A7391A43988C}"/>
          </ac:spMkLst>
        </pc:spChg>
        <pc:spChg chg="add del mod">
          <ac:chgData name="Rahul Nair" userId="4a64821b-8a29-4cbe-80c1-d9771e59f4e8" providerId="ADAL" clId="{65E281F8-4FDA-48A4-A10D-56DE4DBF130C}" dt="2023-12-31T17:06:38.871" v="1358" actId="478"/>
          <ac:spMkLst>
            <pc:docMk/>
            <pc:sldMk cId="1733442461" sldId="2147471100"/>
            <ac:spMk id="28" creationId="{8902DC18-F302-FC2B-137F-F09DD9729F35}"/>
          </ac:spMkLst>
        </pc:spChg>
        <pc:spChg chg="add mod">
          <ac:chgData name="Rahul Nair" userId="4a64821b-8a29-4cbe-80c1-d9771e59f4e8" providerId="ADAL" clId="{65E281F8-4FDA-48A4-A10D-56DE4DBF130C}" dt="2024-01-02T09:02:25.049" v="1892" actId="2085"/>
          <ac:spMkLst>
            <pc:docMk/>
            <pc:sldMk cId="1733442461" sldId="2147471100"/>
            <ac:spMk id="30" creationId="{0CB6F6E1-EA57-68A1-954C-AF7B3D85D908}"/>
          </ac:spMkLst>
        </pc:spChg>
        <pc:spChg chg="add del">
          <ac:chgData name="Rahul Nair" userId="4a64821b-8a29-4cbe-80c1-d9771e59f4e8" providerId="ADAL" clId="{65E281F8-4FDA-48A4-A10D-56DE4DBF130C}" dt="2023-12-31T17:05:12.215" v="1350" actId="22"/>
          <ac:spMkLst>
            <pc:docMk/>
            <pc:sldMk cId="1733442461" sldId="2147471100"/>
            <ac:spMk id="32" creationId="{38A09496-D159-2304-ECE6-0BEEB4E2452F}"/>
          </ac:spMkLst>
        </pc:spChg>
        <pc:spChg chg="add mod">
          <ac:chgData name="Rahul Nair" userId="4a64821b-8a29-4cbe-80c1-d9771e59f4e8" providerId="ADAL" clId="{65E281F8-4FDA-48A4-A10D-56DE4DBF130C}" dt="2024-01-02T09:02:25.049" v="1892" actId="2085"/>
          <ac:spMkLst>
            <pc:docMk/>
            <pc:sldMk cId="1733442461" sldId="2147471100"/>
            <ac:spMk id="34" creationId="{1535493A-A889-857F-C134-819FB12B35B9}"/>
          </ac:spMkLst>
        </pc:spChg>
        <pc:spChg chg="mod">
          <ac:chgData name="Rahul Nair" userId="4a64821b-8a29-4cbe-80c1-d9771e59f4e8" providerId="ADAL" clId="{65E281F8-4FDA-48A4-A10D-56DE4DBF130C}" dt="2024-01-02T09:02:25.049" v="1892" actId="2085"/>
          <ac:spMkLst>
            <pc:docMk/>
            <pc:sldMk cId="1733442461" sldId="2147471100"/>
            <ac:spMk id="39" creationId="{32ED5801-2B28-6799-E922-972C20152EE2}"/>
          </ac:spMkLst>
        </pc:spChg>
        <pc:spChg chg="add mod">
          <ac:chgData name="Rahul Nair" userId="4a64821b-8a29-4cbe-80c1-d9771e59f4e8" providerId="ADAL" clId="{65E281F8-4FDA-48A4-A10D-56DE4DBF130C}" dt="2024-01-02T09:02:25.049" v="1892" actId="2085"/>
          <ac:spMkLst>
            <pc:docMk/>
            <pc:sldMk cId="1733442461" sldId="2147471100"/>
            <ac:spMk id="40" creationId="{0C6EA0B2-E921-79F9-CA20-0495A970A27C}"/>
          </ac:spMkLst>
        </pc:spChg>
        <pc:grpChg chg="del mod">
          <ac:chgData name="Rahul Nair" userId="4a64821b-8a29-4cbe-80c1-d9771e59f4e8" providerId="ADAL" clId="{65E281F8-4FDA-48A4-A10D-56DE4DBF130C}" dt="2023-12-31T16:58:08.198" v="1296" actId="27803"/>
          <ac:grpSpMkLst>
            <pc:docMk/>
            <pc:sldMk cId="1733442461" sldId="2147471100"/>
            <ac:grpSpMk id="5" creationId="{D9CEDBA0-F37F-BBB1-8975-35FB84866F18}"/>
          </ac:grpSpMkLst>
        </pc:grpChg>
        <pc:grpChg chg="add mod">
          <ac:chgData name="Rahul Nair" userId="4a64821b-8a29-4cbe-80c1-d9771e59f4e8" providerId="ADAL" clId="{65E281F8-4FDA-48A4-A10D-56DE4DBF130C}" dt="2023-12-31T17:07:43.614" v="1364" actId="164"/>
          <ac:grpSpMkLst>
            <pc:docMk/>
            <pc:sldMk cId="1733442461" sldId="2147471100"/>
            <ac:grpSpMk id="16" creationId="{F3B1AE63-5854-31DD-11D6-FC1EA62EB8EF}"/>
          </ac:grpSpMkLst>
        </pc:grpChg>
        <pc:grpChg chg="add mod">
          <ac:chgData name="Rahul Nair" userId="4a64821b-8a29-4cbe-80c1-d9771e59f4e8" providerId="ADAL" clId="{65E281F8-4FDA-48A4-A10D-56DE4DBF130C}" dt="2023-12-31T17:08:02.273" v="1366" actId="164"/>
          <ac:grpSpMkLst>
            <pc:docMk/>
            <pc:sldMk cId="1733442461" sldId="2147471100"/>
            <ac:grpSpMk id="17" creationId="{39E39E16-2AF2-9883-9FED-53CD4E8108DB}"/>
          </ac:grpSpMkLst>
        </pc:grpChg>
        <pc:grpChg chg="add mod">
          <ac:chgData name="Rahul Nair" userId="4a64821b-8a29-4cbe-80c1-d9771e59f4e8" providerId="ADAL" clId="{65E281F8-4FDA-48A4-A10D-56DE4DBF130C}" dt="2023-12-31T17:10:10.559" v="1382" actId="688"/>
          <ac:grpSpMkLst>
            <pc:docMk/>
            <pc:sldMk cId="1733442461" sldId="2147471100"/>
            <ac:grpSpMk id="37" creationId="{89466AE4-1428-AEB7-CA8C-6CC2EC56B560}"/>
          </ac:grpSpMkLst>
        </pc:grpChg>
        <pc:grpChg chg="add mod">
          <ac:chgData name="Rahul Nair" userId="4a64821b-8a29-4cbe-80c1-d9771e59f4e8" providerId="ADAL" clId="{65E281F8-4FDA-48A4-A10D-56DE4DBF130C}" dt="2023-12-31T17:10:33.977" v="1383" actId="1076"/>
          <ac:grpSpMkLst>
            <pc:docMk/>
            <pc:sldMk cId="1733442461" sldId="2147471100"/>
            <ac:grpSpMk id="38" creationId="{8195F762-82CF-4A0B-FB93-2A8D31685F49}"/>
          </ac:grpSpMkLst>
        </pc:grpChg>
        <pc:grpChg chg="add mod">
          <ac:chgData name="Rahul Nair" userId="4a64821b-8a29-4cbe-80c1-d9771e59f4e8" providerId="ADAL" clId="{65E281F8-4FDA-48A4-A10D-56DE4DBF130C}" dt="2023-12-31T17:19:33.431" v="1450" actId="1038"/>
          <ac:grpSpMkLst>
            <pc:docMk/>
            <pc:sldMk cId="1733442461" sldId="2147471100"/>
            <ac:grpSpMk id="41" creationId="{8B0E7222-19D5-9B17-7366-3AD82FA12AD6}"/>
          </ac:grpSpMkLst>
        </pc:grpChg>
        <pc:picChg chg="add del mod modCrop">
          <ac:chgData name="Rahul Nair" userId="4a64821b-8a29-4cbe-80c1-d9771e59f4e8" providerId="ADAL" clId="{65E281F8-4FDA-48A4-A10D-56DE4DBF130C}" dt="2023-12-31T16:58:08.198" v="1296" actId="27803"/>
          <ac:picMkLst>
            <pc:docMk/>
            <pc:sldMk cId="1733442461" sldId="2147471100"/>
            <ac:picMk id="4" creationId="{AF899647-D5B0-DD15-500E-C5B46FF112C4}"/>
          </ac:picMkLst>
        </pc:picChg>
        <pc:picChg chg="add del mod modCrop">
          <ac:chgData name="Rahul Nair" userId="4a64821b-8a29-4cbe-80c1-d9771e59f4e8" providerId="ADAL" clId="{65E281F8-4FDA-48A4-A10D-56DE4DBF130C}" dt="2023-12-31T17:11:39.824" v="1392" actId="27803"/>
          <ac:picMkLst>
            <pc:docMk/>
            <pc:sldMk cId="1733442461" sldId="2147471100"/>
            <ac:picMk id="36" creationId="{32ED5801-2B28-6799-E922-972C20152EE2}"/>
          </ac:picMkLst>
        </pc:picChg>
      </pc:sldChg>
      <pc:sldChg chg="addSp delSp modSp add mod modNotesTx">
        <pc:chgData name="Rahul Nair" userId="4a64821b-8a29-4cbe-80c1-d9771e59f4e8" providerId="ADAL" clId="{65E281F8-4FDA-48A4-A10D-56DE4DBF130C}" dt="2024-01-02T09:02:08.580" v="1891" actId="2085"/>
        <pc:sldMkLst>
          <pc:docMk/>
          <pc:sldMk cId="3054286687" sldId="2147471101"/>
        </pc:sldMkLst>
        <pc:spChg chg="mod">
          <ac:chgData name="Rahul Nair" userId="4a64821b-8a29-4cbe-80c1-d9771e59f4e8" providerId="ADAL" clId="{65E281F8-4FDA-48A4-A10D-56DE4DBF130C}" dt="2024-01-02T09:02:08.580" v="1891" actId="2085"/>
          <ac:spMkLst>
            <pc:docMk/>
            <pc:sldMk cId="3054286687" sldId="2147471101"/>
            <ac:spMk id="2" creationId="{B49AEAE2-379F-1447-D22B-EC51912CE25C}"/>
          </ac:spMkLst>
        </pc:spChg>
        <pc:spChg chg="mod">
          <ac:chgData name="Rahul Nair" userId="4a64821b-8a29-4cbe-80c1-d9771e59f4e8" providerId="ADAL" clId="{65E281F8-4FDA-48A4-A10D-56DE4DBF130C}" dt="2024-01-02T09:02:08.580" v="1891" actId="2085"/>
          <ac:spMkLst>
            <pc:docMk/>
            <pc:sldMk cId="3054286687" sldId="2147471101"/>
            <ac:spMk id="6" creationId="{172AC43C-6D1F-DE4F-BE98-49BFC9FAF261}"/>
          </ac:spMkLst>
        </pc:spChg>
        <pc:spChg chg="mod">
          <ac:chgData name="Rahul Nair" userId="4a64821b-8a29-4cbe-80c1-d9771e59f4e8" providerId="ADAL" clId="{65E281F8-4FDA-48A4-A10D-56DE4DBF130C}" dt="2024-01-02T09:02:08.580" v="1891" actId="2085"/>
          <ac:spMkLst>
            <pc:docMk/>
            <pc:sldMk cId="3054286687" sldId="2147471101"/>
            <ac:spMk id="7" creationId="{5557EC36-7859-B51A-5F72-FE37EC3F36F6}"/>
          </ac:spMkLst>
        </pc:spChg>
        <pc:spChg chg="mod">
          <ac:chgData name="Rahul Nair" userId="4a64821b-8a29-4cbe-80c1-d9771e59f4e8" providerId="ADAL" clId="{65E281F8-4FDA-48A4-A10D-56DE4DBF130C}" dt="2024-01-02T09:02:08.580" v="1891" actId="2085"/>
          <ac:spMkLst>
            <pc:docMk/>
            <pc:sldMk cId="3054286687" sldId="2147471101"/>
            <ac:spMk id="8" creationId="{D7631ABA-24CE-D30D-721D-F7F1D1D85EA3}"/>
          </ac:spMkLst>
        </pc:spChg>
        <pc:spChg chg="mod">
          <ac:chgData name="Rahul Nair" userId="4a64821b-8a29-4cbe-80c1-d9771e59f4e8" providerId="ADAL" clId="{65E281F8-4FDA-48A4-A10D-56DE4DBF130C}" dt="2024-01-02T09:02:08.580" v="1891" actId="2085"/>
          <ac:spMkLst>
            <pc:docMk/>
            <pc:sldMk cId="3054286687" sldId="2147471101"/>
            <ac:spMk id="9" creationId="{18CEEB25-1723-50AB-1498-FF7D78115019}"/>
          </ac:spMkLst>
        </pc:spChg>
        <pc:spChg chg="mod">
          <ac:chgData name="Rahul Nair" userId="4a64821b-8a29-4cbe-80c1-d9771e59f4e8" providerId="ADAL" clId="{65E281F8-4FDA-48A4-A10D-56DE4DBF130C}" dt="2024-01-02T09:02:08.580" v="1891" actId="2085"/>
          <ac:spMkLst>
            <pc:docMk/>
            <pc:sldMk cId="3054286687" sldId="2147471101"/>
            <ac:spMk id="10" creationId="{FE2A284D-4ECA-7A82-3D62-D008BD0642D2}"/>
          </ac:spMkLst>
        </pc:spChg>
        <pc:spChg chg="mod">
          <ac:chgData name="Rahul Nair" userId="4a64821b-8a29-4cbe-80c1-d9771e59f4e8" providerId="ADAL" clId="{65E281F8-4FDA-48A4-A10D-56DE4DBF130C}" dt="2024-01-02T09:02:08.580" v="1891" actId="2085"/>
          <ac:spMkLst>
            <pc:docMk/>
            <pc:sldMk cId="3054286687" sldId="2147471101"/>
            <ac:spMk id="13" creationId="{DC8D1A7C-0D2C-54E6-8154-69BFE7C6C954}"/>
          </ac:spMkLst>
        </pc:spChg>
        <pc:spChg chg="mod">
          <ac:chgData name="Rahul Nair" userId="4a64821b-8a29-4cbe-80c1-d9771e59f4e8" providerId="ADAL" clId="{65E281F8-4FDA-48A4-A10D-56DE4DBF130C}" dt="2024-01-02T09:02:08.580" v="1891" actId="2085"/>
          <ac:spMkLst>
            <pc:docMk/>
            <pc:sldMk cId="3054286687" sldId="2147471101"/>
            <ac:spMk id="14" creationId="{51C2736A-8356-72F6-0E88-E5C36535C413}"/>
          </ac:spMkLst>
        </pc:spChg>
        <pc:spChg chg="mod">
          <ac:chgData name="Rahul Nair" userId="4a64821b-8a29-4cbe-80c1-d9771e59f4e8" providerId="ADAL" clId="{65E281F8-4FDA-48A4-A10D-56DE4DBF130C}" dt="2024-01-02T09:02:08.580" v="1891" actId="2085"/>
          <ac:spMkLst>
            <pc:docMk/>
            <pc:sldMk cId="3054286687" sldId="2147471101"/>
            <ac:spMk id="15" creationId="{6FEAEDC7-1AEB-FD23-5873-9F3B388324FB}"/>
          </ac:spMkLst>
        </pc:spChg>
        <pc:spChg chg="mod">
          <ac:chgData name="Rahul Nair" userId="4a64821b-8a29-4cbe-80c1-d9771e59f4e8" providerId="ADAL" clId="{65E281F8-4FDA-48A4-A10D-56DE4DBF130C}" dt="2024-01-02T09:02:08.580" v="1891" actId="2085"/>
          <ac:spMkLst>
            <pc:docMk/>
            <pc:sldMk cId="3054286687" sldId="2147471101"/>
            <ac:spMk id="16" creationId="{BC3F608D-EEAE-55F3-6A24-9E57E22110B9}"/>
          </ac:spMkLst>
        </pc:spChg>
        <pc:spChg chg="mod">
          <ac:chgData name="Rahul Nair" userId="4a64821b-8a29-4cbe-80c1-d9771e59f4e8" providerId="ADAL" clId="{65E281F8-4FDA-48A4-A10D-56DE4DBF130C}" dt="2024-01-02T09:02:08.580" v="1891" actId="2085"/>
          <ac:spMkLst>
            <pc:docMk/>
            <pc:sldMk cId="3054286687" sldId="2147471101"/>
            <ac:spMk id="17" creationId="{5C1B001B-E370-F9BA-4757-FDFA1C5790EC}"/>
          </ac:spMkLst>
        </pc:spChg>
        <pc:spChg chg="mod">
          <ac:chgData name="Rahul Nair" userId="4a64821b-8a29-4cbe-80c1-d9771e59f4e8" providerId="ADAL" clId="{65E281F8-4FDA-48A4-A10D-56DE4DBF130C}" dt="2024-01-02T09:02:08.580" v="1891" actId="2085"/>
          <ac:spMkLst>
            <pc:docMk/>
            <pc:sldMk cId="3054286687" sldId="2147471101"/>
            <ac:spMk id="19" creationId="{0CBD19EF-DB22-1A49-8AF3-B083BA5CE745}"/>
          </ac:spMkLst>
        </pc:spChg>
        <pc:spChg chg="mod">
          <ac:chgData name="Rahul Nair" userId="4a64821b-8a29-4cbe-80c1-d9771e59f4e8" providerId="ADAL" clId="{65E281F8-4FDA-48A4-A10D-56DE4DBF130C}" dt="2024-01-02T09:02:08.580" v="1891" actId="2085"/>
          <ac:spMkLst>
            <pc:docMk/>
            <pc:sldMk cId="3054286687" sldId="2147471101"/>
            <ac:spMk id="20" creationId="{F403A0F5-EE0E-26D8-8D1C-827D454D7BFC}"/>
          </ac:spMkLst>
        </pc:spChg>
        <pc:spChg chg="mod">
          <ac:chgData name="Rahul Nair" userId="4a64821b-8a29-4cbe-80c1-d9771e59f4e8" providerId="ADAL" clId="{65E281F8-4FDA-48A4-A10D-56DE4DBF130C}" dt="2024-01-02T09:02:08.580" v="1891" actId="2085"/>
          <ac:spMkLst>
            <pc:docMk/>
            <pc:sldMk cId="3054286687" sldId="2147471101"/>
            <ac:spMk id="21" creationId="{010BE13C-857C-ABAD-2E04-BBCDF0C546B8}"/>
          </ac:spMkLst>
        </pc:spChg>
        <pc:spChg chg="mod">
          <ac:chgData name="Rahul Nair" userId="4a64821b-8a29-4cbe-80c1-d9771e59f4e8" providerId="ADAL" clId="{65E281F8-4FDA-48A4-A10D-56DE4DBF130C}" dt="2024-01-02T09:02:08.580" v="1891" actId="2085"/>
          <ac:spMkLst>
            <pc:docMk/>
            <pc:sldMk cId="3054286687" sldId="2147471101"/>
            <ac:spMk id="22" creationId="{82BC5E2F-DDD7-DAD2-932D-F5BF99C63C76}"/>
          </ac:spMkLst>
        </pc:spChg>
        <pc:spChg chg="mod">
          <ac:chgData name="Rahul Nair" userId="4a64821b-8a29-4cbe-80c1-d9771e59f4e8" providerId="ADAL" clId="{65E281F8-4FDA-48A4-A10D-56DE4DBF130C}" dt="2024-01-02T09:02:08.580" v="1891" actId="2085"/>
          <ac:spMkLst>
            <pc:docMk/>
            <pc:sldMk cId="3054286687" sldId="2147471101"/>
            <ac:spMk id="23" creationId="{6B0191D9-CEDE-52F9-9575-D5C58DFB0030}"/>
          </ac:spMkLst>
        </pc:spChg>
        <pc:grpChg chg="del mod">
          <ac:chgData name="Rahul Nair" userId="4a64821b-8a29-4cbe-80c1-d9771e59f4e8" providerId="ADAL" clId="{65E281F8-4FDA-48A4-A10D-56DE4DBF130C}" dt="2023-12-31T17:22:58.842" v="1459" actId="27803"/>
          <ac:grpSpMkLst>
            <pc:docMk/>
            <pc:sldMk cId="3054286687" sldId="2147471101"/>
            <ac:grpSpMk id="5" creationId="{2D4D92BC-C019-1422-3FFA-7E1B49FF500C}"/>
          </ac:grpSpMkLst>
        </pc:grpChg>
        <pc:grpChg chg="add mod">
          <ac:chgData name="Rahul Nair" userId="4a64821b-8a29-4cbe-80c1-d9771e59f4e8" providerId="ADAL" clId="{65E281F8-4FDA-48A4-A10D-56DE4DBF130C}" dt="2023-12-31T17:23:41.627" v="1465" actId="1076"/>
          <ac:grpSpMkLst>
            <pc:docMk/>
            <pc:sldMk cId="3054286687" sldId="2147471101"/>
            <ac:grpSpMk id="11" creationId="{D0CEAD50-BE80-04D2-3622-1E0A80D79608}"/>
          </ac:grpSpMkLst>
        </pc:grpChg>
        <pc:grpChg chg="add mod">
          <ac:chgData name="Rahul Nair" userId="4a64821b-8a29-4cbe-80c1-d9771e59f4e8" providerId="ADAL" clId="{65E281F8-4FDA-48A4-A10D-56DE4DBF130C}" dt="2023-12-31T17:23:25.749" v="1463" actId="1076"/>
          <ac:grpSpMkLst>
            <pc:docMk/>
            <pc:sldMk cId="3054286687" sldId="2147471101"/>
            <ac:grpSpMk id="12" creationId="{9894F6C6-7CF4-BFE6-7194-25B84D5B5BBF}"/>
          </ac:grpSpMkLst>
        </pc:grpChg>
        <pc:grpChg chg="add mod">
          <ac:chgData name="Rahul Nair" userId="4a64821b-8a29-4cbe-80c1-d9771e59f4e8" providerId="ADAL" clId="{65E281F8-4FDA-48A4-A10D-56DE4DBF130C}" dt="2023-12-31T17:23:54.941" v="1467" actId="1076"/>
          <ac:grpSpMkLst>
            <pc:docMk/>
            <pc:sldMk cId="3054286687" sldId="2147471101"/>
            <ac:grpSpMk id="18" creationId="{7C104B4C-AABC-0748-B4C0-51F5BB0BA63D}"/>
          </ac:grpSpMkLst>
        </pc:grpChg>
        <pc:picChg chg="add del mod modCrop">
          <ac:chgData name="Rahul Nair" userId="4a64821b-8a29-4cbe-80c1-d9771e59f4e8" providerId="ADAL" clId="{65E281F8-4FDA-48A4-A10D-56DE4DBF130C}" dt="2023-12-31T17:22:58.842" v="1459" actId="27803"/>
          <ac:picMkLst>
            <pc:docMk/>
            <pc:sldMk cId="3054286687" sldId="2147471101"/>
            <ac:picMk id="4" creationId="{4C3D4969-55B6-0AC6-49C6-2A469281C76B}"/>
          </ac:picMkLst>
        </pc:picChg>
      </pc:sldChg>
      <pc:sldChg chg="addSp delSp modSp new mod modNotesTx">
        <pc:chgData name="Rahul Nair" userId="4a64821b-8a29-4cbe-80c1-d9771e59f4e8" providerId="ADAL" clId="{65E281F8-4FDA-48A4-A10D-56DE4DBF130C}" dt="2024-01-02T09:01:20.061" v="1890" actId="403"/>
        <pc:sldMkLst>
          <pc:docMk/>
          <pc:sldMk cId="1329400205" sldId="2147471102"/>
        </pc:sldMkLst>
        <pc:spChg chg="mod">
          <ac:chgData name="Rahul Nair" userId="4a64821b-8a29-4cbe-80c1-d9771e59f4e8" providerId="ADAL" clId="{65E281F8-4FDA-48A4-A10D-56DE4DBF130C}" dt="2024-01-02T05:00:02.852" v="1697" actId="20577"/>
          <ac:spMkLst>
            <pc:docMk/>
            <pc:sldMk cId="1329400205" sldId="2147471102"/>
            <ac:spMk id="2" creationId="{E1F592A2-BFFB-69CD-5E97-EB9F29CA269C}"/>
          </ac:spMkLst>
        </pc:spChg>
        <pc:spChg chg="add del mod">
          <ac:chgData name="Rahul Nair" userId="4a64821b-8a29-4cbe-80c1-d9771e59f4e8" providerId="ADAL" clId="{65E281F8-4FDA-48A4-A10D-56DE4DBF130C}" dt="2024-01-02T05:03:25.244" v="1744" actId="12084"/>
          <ac:spMkLst>
            <pc:docMk/>
            <pc:sldMk cId="1329400205" sldId="2147471102"/>
            <ac:spMk id="4" creationId="{84128806-0988-3006-5D07-108AE86D3C4A}"/>
          </ac:spMkLst>
        </pc:spChg>
        <pc:spChg chg="add del mod">
          <ac:chgData name="Rahul Nair" userId="4a64821b-8a29-4cbe-80c1-d9771e59f4e8" providerId="ADAL" clId="{65E281F8-4FDA-48A4-A10D-56DE4DBF130C}" dt="2024-01-02T05:21:12.520" v="1865" actId="478"/>
          <ac:spMkLst>
            <pc:docMk/>
            <pc:sldMk cId="1329400205" sldId="2147471102"/>
            <ac:spMk id="6" creationId="{6E0C131B-695E-F9BB-0870-E4D4CBC20483}"/>
          </ac:spMkLst>
        </pc:spChg>
        <pc:spChg chg="add mod ord">
          <ac:chgData name="Rahul Nair" userId="4a64821b-8a29-4cbe-80c1-d9771e59f4e8" providerId="ADAL" clId="{65E281F8-4FDA-48A4-A10D-56DE4DBF130C}" dt="2024-01-02T09:00:54.044" v="1889" actId="14100"/>
          <ac:spMkLst>
            <pc:docMk/>
            <pc:sldMk cId="1329400205" sldId="2147471102"/>
            <ac:spMk id="7" creationId="{3795E3D1-8E3F-7F76-7995-0F24055105FA}"/>
          </ac:spMkLst>
        </pc:spChg>
        <pc:graphicFrameChg chg="add mod modGraphic">
          <ac:chgData name="Rahul Nair" userId="4a64821b-8a29-4cbe-80c1-d9771e59f4e8" providerId="ADAL" clId="{65E281F8-4FDA-48A4-A10D-56DE4DBF130C}" dt="2024-01-02T09:01:20.061" v="1890" actId="403"/>
          <ac:graphicFrameMkLst>
            <pc:docMk/>
            <pc:sldMk cId="1329400205" sldId="2147471102"/>
            <ac:graphicFrameMk id="5" creationId="{F82D7093-25F1-644C-8C70-220BE44C79E3}"/>
          </ac:graphicFrameMkLst>
        </pc:graphicFrameChg>
      </pc:sldChg>
    </pc:docChg>
  </pc:docChgLst>
  <pc:docChgLst>
    <pc:chgData name="Rahul Nair" userId="4a64821b-8a29-4cbe-80c1-d9771e59f4e8" providerId="ADAL" clId="{92392368-3977-4AAB-9821-D88ED10C85A3}"/>
    <pc:docChg chg="undo custSel addSld delSld modSld">
      <pc:chgData name="Rahul Nair" userId="4a64821b-8a29-4cbe-80c1-d9771e59f4e8" providerId="ADAL" clId="{92392368-3977-4AAB-9821-D88ED10C85A3}" dt="2022-08-05T10:32:48.987" v="341" actId="1076"/>
      <pc:docMkLst>
        <pc:docMk/>
      </pc:docMkLst>
      <pc:sldChg chg="modSp mod">
        <pc:chgData name="Rahul Nair" userId="4a64821b-8a29-4cbe-80c1-d9771e59f4e8" providerId="ADAL" clId="{92392368-3977-4AAB-9821-D88ED10C85A3}" dt="2022-08-05T07:37:31.254" v="160" actId="108"/>
        <pc:sldMkLst>
          <pc:docMk/>
          <pc:sldMk cId="3764198807" sldId="273"/>
        </pc:sldMkLst>
        <pc:spChg chg="mod">
          <ac:chgData name="Rahul Nair" userId="4a64821b-8a29-4cbe-80c1-d9771e59f4e8" providerId="ADAL" clId="{92392368-3977-4AAB-9821-D88ED10C85A3}" dt="2022-08-05T07:37:31.254" v="160" actId="108"/>
          <ac:spMkLst>
            <pc:docMk/>
            <pc:sldMk cId="3764198807" sldId="273"/>
            <ac:spMk id="5" creationId="{9FEA0848-673F-4AE7-9D7A-17C4D9C3856E}"/>
          </ac:spMkLst>
        </pc:spChg>
      </pc:sldChg>
      <pc:sldChg chg="modSp mod">
        <pc:chgData name="Rahul Nair" userId="4a64821b-8a29-4cbe-80c1-d9771e59f4e8" providerId="ADAL" clId="{92392368-3977-4AAB-9821-D88ED10C85A3}" dt="2022-08-05T07:35:54.844" v="82" actId="120"/>
        <pc:sldMkLst>
          <pc:docMk/>
          <pc:sldMk cId="285714517" sldId="274"/>
        </pc:sldMkLst>
        <pc:spChg chg="mod">
          <ac:chgData name="Rahul Nair" userId="4a64821b-8a29-4cbe-80c1-d9771e59f4e8" providerId="ADAL" clId="{92392368-3977-4AAB-9821-D88ED10C85A3}" dt="2022-08-05T07:35:54.844" v="82" actId="120"/>
          <ac:spMkLst>
            <pc:docMk/>
            <pc:sldMk cId="285714517" sldId="274"/>
            <ac:spMk id="4" creationId="{C3C5303A-6747-A1C0-485C-188B04074650}"/>
          </ac:spMkLst>
        </pc:spChg>
      </pc:sldChg>
      <pc:sldChg chg="del">
        <pc:chgData name="Rahul Nair" userId="4a64821b-8a29-4cbe-80c1-d9771e59f4e8" providerId="ADAL" clId="{92392368-3977-4AAB-9821-D88ED10C85A3}" dt="2022-08-05T07:06:27.919" v="0" actId="47"/>
        <pc:sldMkLst>
          <pc:docMk/>
          <pc:sldMk cId="2523478046" sldId="716"/>
        </pc:sldMkLst>
      </pc:sldChg>
      <pc:sldChg chg="del">
        <pc:chgData name="Rahul Nair" userId="4a64821b-8a29-4cbe-80c1-d9771e59f4e8" providerId="ADAL" clId="{92392368-3977-4AAB-9821-D88ED10C85A3}" dt="2022-08-05T07:07:24.763" v="4" actId="47"/>
        <pc:sldMkLst>
          <pc:docMk/>
          <pc:sldMk cId="1593780772" sldId="3314"/>
        </pc:sldMkLst>
      </pc:sldChg>
      <pc:sldChg chg="modSp add mod">
        <pc:chgData name="Rahul Nair" userId="4a64821b-8a29-4cbe-80c1-d9771e59f4e8" providerId="ADAL" clId="{92392368-3977-4AAB-9821-D88ED10C85A3}" dt="2022-08-05T10:30:35.875" v="323" actId="1076"/>
        <pc:sldMkLst>
          <pc:docMk/>
          <pc:sldMk cId="1788800686" sldId="3397"/>
        </pc:sldMkLst>
        <pc:spChg chg="mod">
          <ac:chgData name="Rahul Nair" userId="4a64821b-8a29-4cbe-80c1-d9771e59f4e8" providerId="ADAL" clId="{92392368-3977-4AAB-9821-D88ED10C85A3}" dt="2022-08-05T07:50:55.402" v="240"/>
          <ac:spMkLst>
            <pc:docMk/>
            <pc:sldMk cId="1788800686" sldId="3397"/>
            <ac:spMk id="2" creationId="{F4A37F28-F3AE-46A0-A436-2178B196DF2A}"/>
          </ac:spMkLst>
        </pc:spChg>
        <pc:spChg chg="mod">
          <ac:chgData name="Rahul Nair" userId="4a64821b-8a29-4cbe-80c1-d9771e59f4e8" providerId="ADAL" clId="{92392368-3977-4AAB-9821-D88ED10C85A3}" dt="2022-08-05T10:29:52.942" v="317" actId="1035"/>
          <ac:spMkLst>
            <pc:docMk/>
            <pc:sldMk cId="1788800686" sldId="3397"/>
            <ac:spMk id="7" creationId="{DA6C88FA-6A5A-4E9E-81C7-3A032055AD98}"/>
          </ac:spMkLst>
        </pc:spChg>
        <pc:picChg chg="mod">
          <ac:chgData name="Rahul Nair" userId="4a64821b-8a29-4cbe-80c1-d9771e59f4e8" providerId="ADAL" clId="{92392368-3977-4AAB-9821-D88ED10C85A3}" dt="2022-08-05T10:30:35.875" v="323" actId="1076"/>
          <ac:picMkLst>
            <pc:docMk/>
            <pc:sldMk cId="1788800686" sldId="3397"/>
            <ac:picMk id="5" creationId="{966F9F1D-FA0B-95EA-793E-E3EF4B39667C}"/>
          </ac:picMkLst>
        </pc:picChg>
      </pc:sldChg>
      <pc:sldChg chg="modSp add mod">
        <pc:chgData name="Rahul Nair" userId="4a64821b-8a29-4cbe-80c1-d9771e59f4e8" providerId="ADAL" clId="{92392368-3977-4AAB-9821-D88ED10C85A3}" dt="2022-08-05T10:31:02.313" v="328" actId="1076"/>
        <pc:sldMkLst>
          <pc:docMk/>
          <pc:sldMk cId="1311909591" sldId="3398"/>
        </pc:sldMkLst>
        <pc:spChg chg="mod">
          <ac:chgData name="Rahul Nair" userId="4a64821b-8a29-4cbe-80c1-d9771e59f4e8" providerId="ADAL" clId="{92392368-3977-4AAB-9821-D88ED10C85A3}" dt="2022-08-05T07:51:20.114" v="244"/>
          <ac:spMkLst>
            <pc:docMk/>
            <pc:sldMk cId="1311909591" sldId="3398"/>
            <ac:spMk id="2" creationId="{615960C0-E76D-4CCE-ABF3-1EA47CA3CF47}"/>
          </ac:spMkLst>
        </pc:spChg>
        <pc:spChg chg="mod">
          <ac:chgData name="Rahul Nair" userId="4a64821b-8a29-4cbe-80c1-d9771e59f4e8" providerId="ADAL" clId="{92392368-3977-4AAB-9821-D88ED10C85A3}" dt="2022-08-05T10:30:00.296" v="319" actId="108"/>
          <ac:spMkLst>
            <pc:docMk/>
            <pc:sldMk cId="1311909591" sldId="3398"/>
            <ac:spMk id="7" creationId="{385B230F-2662-4CA2-A009-46BD4BBB9900}"/>
          </ac:spMkLst>
        </pc:spChg>
        <pc:picChg chg="mod">
          <ac:chgData name="Rahul Nair" userId="4a64821b-8a29-4cbe-80c1-d9771e59f4e8" providerId="ADAL" clId="{92392368-3977-4AAB-9821-D88ED10C85A3}" dt="2022-08-05T10:31:02.313" v="328" actId="1076"/>
          <ac:picMkLst>
            <pc:docMk/>
            <pc:sldMk cId="1311909591" sldId="3398"/>
            <ac:picMk id="6" creationId="{123549D8-1155-4588-8237-2F38FFFCE8A3}"/>
          </ac:picMkLst>
        </pc:picChg>
      </pc:sldChg>
      <pc:sldChg chg="modSp add mod">
        <pc:chgData name="Rahul Nair" userId="4a64821b-8a29-4cbe-80c1-d9771e59f4e8" providerId="ADAL" clId="{92392368-3977-4AAB-9821-D88ED10C85A3}" dt="2022-08-05T10:30:51.455" v="326" actId="1076"/>
        <pc:sldMkLst>
          <pc:docMk/>
          <pc:sldMk cId="1004803598" sldId="3399"/>
        </pc:sldMkLst>
        <pc:spChg chg="mod">
          <ac:chgData name="Rahul Nair" userId="4a64821b-8a29-4cbe-80c1-d9771e59f4e8" providerId="ADAL" clId="{92392368-3977-4AAB-9821-D88ED10C85A3}" dt="2022-08-05T07:51:02.051" v="242"/>
          <ac:spMkLst>
            <pc:docMk/>
            <pc:sldMk cId="1004803598" sldId="3399"/>
            <ac:spMk id="8" creationId="{FDB82ECB-BD6F-4144-9EAF-1F5C9D8AE539}"/>
          </ac:spMkLst>
        </pc:spChg>
        <pc:spChg chg="mod">
          <ac:chgData name="Rahul Nair" userId="4a64821b-8a29-4cbe-80c1-d9771e59f4e8" providerId="ADAL" clId="{92392368-3977-4AAB-9821-D88ED10C85A3}" dt="2022-08-05T10:30:51.455" v="326" actId="1076"/>
          <ac:spMkLst>
            <pc:docMk/>
            <pc:sldMk cId="1004803598" sldId="3399"/>
            <ac:spMk id="10" creationId="{C61653CC-93B0-4700-BB67-3812A739A453}"/>
          </ac:spMkLst>
        </pc:spChg>
        <pc:picChg chg="mod">
          <ac:chgData name="Rahul Nair" userId="4a64821b-8a29-4cbe-80c1-d9771e59f4e8" providerId="ADAL" clId="{92392368-3977-4AAB-9821-D88ED10C85A3}" dt="2022-08-05T10:30:43.554" v="324" actId="1076"/>
          <ac:picMkLst>
            <pc:docMk/>
            <pc:sldMk cId="1004803598" sldId="3399"/>
            <ac:picMk id="1026" creationId="{542A17DD-6BC8-42BB-9A98-2A1235D09D98}"/>
          </ac:picMkLst>
        </pc:picChg>
      </pc:sldChg>
      <pc:sldChg chg="modSp add mod">
        <pc:chgData name="Rahul Nair" userId="4a64821b-8a29-4cbe-80c1-d9771e59f4e8" providerId="ADAL" clId="{92392368-3977-4AAB-9821-D88ED10C85A3}" dt="2022-08-05T10:32:48.987" v="341" actId="1076"/>
        <pc:sldMkLst>
          <pc:docMk/>
          <pc:sldMk cId="3501689790" sldId="3405"/>
        </pc:sldMkLst>
        <pc:spChg chg="mod">
          <ac:chgData name="Rahul Nair" userId="4a64821b-8a29-4cbe-80c1-d9771e59f4e8" providerId="ADAL" clId="{92392368-3977-4AAB-9821-D88ED10C85A3}" dt="2022-08-05T10:24:27.801" v="252"/>
          <ac:spMkLst>
            <pc:docMk/>
            <pc:sldMk cId="3501689790" sldId="3405"/>
            <ac:spMk id="2" creationId="{4B00F872-6D10-47EC-A1D1-260A6FBEA10E}"/>
          </ac:spMkLst>
        </pc:spChg>
        <pc:spChg chg="mod">
          <ac:chgData name="Rahul Nair" userId="4a64821b-8a29-4cbe-80c1-d9771e59f4e8" providerId="ADAL" clId="{92392368-3977-4AAB-9821-D88ED10C85A3}" dt="2022-08-05T10:30:15.277" v="322" actId="108"/>
          <ac:spMkLst>
            <pc:docMk/>
            <pc:sldMk cId="3501689790" sldId="3405"/>
            <ac:spMk id="4" creationId="{C986392B-BF0F-4CDF-AA5B-E4F1259D8584}"/>
          </ac:spMkLst>
        </pc:spChg>
        <pc:picChg chg="mod">
          <ac:chgData name="Rahul Nair" userId="4a64821b-8a29-4cbe-80c1-d9771e59f4e8" providerId="ADAL" clId="{92392368-3977-4AAB-9821-D88ED10C85A3}" dt="2022-08-05T10:32:48.987" v="341" actId="1076"/>
          <ac:picMkLst>
            <pc:docMk/>
            <pc:sldMk cId="3501689790" sldId="3405"/>
            <ac:picMk id="7" creationId="{1444D725-5734-29F0-B558-EDB02A8F2283}"/>
          </ac:picMkLst>
        </pc:picChg>
      </pc:sldChg>
      <pc:sldChg chg="modSp add mod">
        <pc:chgData name="Rahul Nair" userId="4a64821b-8a29-4cbe-80c1-d9771e59f4e8" providerId="ADAL" clId="{92392368-3977-4AAB-9821-D88ED10C85A3}" dt="2022-08-05T10:31:09.660" v="329" actId="1076"/>
        <pc:sldMkLst>
          <pc:docMk/>
          <pc:sldMk cId="3712827058" sldId="3412"/>
        </pc:sldMkLst>
        <pc:spChg chg="mod">
          <ac:chgData name="Rahul Nair" userId="4a64821b-8a29-4cbe-80c1-d9771e59f4e8" providerId="ADAL" clId="{92392368-3977-4AAB-9821-D88ED10C85A3}" dt="2022-08-05T10:24:09.315" v="247"/>
          <ac:spMkLst>
            <pc:docMk/>
            <pc:sldMk cId="3712827058" sldId="3412"/>
            <ac:spMk id="2" creationId="{5572147C-88B1-40D2-BB4B-97636CF23866}"/>
          </ac:spMkLst>
        </pc:spChg>
        <pc:spChg chg="mod">
          <ac:chgData name="Rahul Nair" userId="4a64821b-8a29-4cbe-80c1-d9771e59f4e8" providerId="ADAL" clId="{92392368-3977-4AAB-9821-D88ED10C85A3}" dt="2022-08-05T10:30:05.763" v="320" actId="108"/>
          <ac:spMkLst>
            <pc:docMk/>
            <pc:sldMk cId="3712827058" sldId="3412"/>
            <ac:spMk id="6" creationId="{9F978C34-14BE-4505-98EE-7BA224E5D8A0}"/>
          </ac:spMkLst>
        </pc:spChg>
        <pc:picChg chg="mod">
          <ac:chgData name="Rahul Nair" userId="4a64821b-8a29-4cbe-80c1-d9771e59f4e8" providerId="ADAL" clId="{92392368-3977-4AAB-9821-D88ED10C85A3}" dt="2022-08-05T10:31:09.660" v="329" actId="1076"/>
          <ac:picMkLst>
            <pc:docMk/>
            <pc:sldMk cId="3712827058" sldId="3412"/>
            <ac:picMk id="4" creationId="{F5E058ED-85A1-38DD-A762-E0E989CE32BE}"/>
          </ac:picMkLst>
        </pc:picChg>
      </pc:sldChg>
      <pc:sldChg chg="modSp add mod">
        <pc:chgData name="Rahul Nair" userId="4a64821b-8a29-4cbe-80c1-d9771e59f4e8" providerId="ADAL" clId="{92392368-3977-4AAB-9821-D88ED10C85A3}" dt="2022-08-05T10:27:14.062" v="280" actId="1076"/>
        <pc:sldMkLst>
          <pc:docMk/>
          <pc:sldMk cId="1367659907" sldId="2076136938"/>
        </pc:sldMkLst>
        <pc:spChg chg="mod">
          <ac:chgData name="Rahul Nair" userId="4a64821b-8a29-4cbe-80c1-d9771e59f4e8" providerId="ADAL" clId="{92392368-3977-4AAB-9821-D88ED10C85A3}" dt="2022-08-05T10:27:08.563" v="279"/>
          <ac:spMkLst>
            <pc:docMk/>
            <pc:sldMk cId="1367659907" sldId="2076136938"/>
            <ac:spMk id="7" creationId="{DEB4072C-DEE0-43B8-A148-868C89A4658B}"/>
          </ac:spMkLst>
        </pc:spChg>
        <pc:graphicFrameChg chg="mod">
          <ac:chgData name="Rahul Nair" userId="4a64821b-8a29-4cbe-80c1-d9771e59f4e8" providerId="ADAL" clId="{92392368-3977-4AAB-9821-D88ED10C85A3}" dt="2022-08-05T10:27:14.062" v="280" actId="1076"/>
          <ac:graphicFrameMkLst>
            <pc:docMk/>
            <pc:sldMk cId="1367659907" sldId="2076136938"/>
            <ac:graphicFrameMk id="5" creationId="{6C28274D-E8E2-BB03-DFE0-8DDA7C6B92BD}"/>
          </ac:graphicFrameMkLst>
        </pc:graphicFrameChg>
      </pc:sldChg>
      <pc:sldChg chg="modSp add mod">
        <pc:chgData name="Rahul Nair" userId="4a64821b-8a29-4cbe-80c1-d9771e59f4e8" providerId="ADAL" clId="{92392368-3977-4AAB-9821-D88ED10C85A3}" dt="2022-08-05T10:27:53.965" v="283" actId="108"/>
        <pc:sldMkLst>
          <pc:docMk/>
          <pc:sldMk cId="3773738708" sldId="2076136939"/>
        </pc:sldMkLst>
        <pc:spChg chg="mod">
          <ac:chgData name="Rahul Nair" userId="4a64821b-8a29-4cbe-80c1-d9771e59f4e8" providerId="ADAL" clId="{92392368-3977-4AAB-9821-D88ED10C85A3}" dt="2022-08-05T10:27:53.965" v="283" actId="108"/>
          <ac:spMkLst>
            <pc:docMk/>
            <pc:sldMk cId="3773738708" sldId="2076136939"/>
            <ac:spMk id="7" creationId="{DEB4072C-DEE0-43B8-A148-868C89A4658B}"/>
          </ac:spMkLst>
        </pc:spChg>
      </pc:sldChg>
      <pc:sldChg chg="modSp add mod">
        <pc:chgData name="Rahul Nair" userId="4a64821b-8a29-4cbe-80c1-d9771e59f4e8" providerId="ADAL" clId="{92392368-3977-4AAB-9821-D88ED10C85A3}" dt="2022-08-05T10:24:45.343" v="256"/>
        <pc:sldMkLst>
          <pc:docMk/>
          <pc:sldMk cId="2229004549" sldId="2076136941"/>
        </pc:sldMkLst>
        <pc:spChg chg="mod">
          <ac:chgData name="Rahul Nair" userId="4a64821b-8a29-4cbe-80c1-d9771e59f4e8" providerId="ADAL" clId="{92392368-3977-4AAB-9821-D88ED10C85A3}" dt="2022-08-05T10:24:45.343" v="256"/>
          <ac:spMkLst>
            <pc:docMk/>
            <pc:sldMk cId="2229004549" sldId="2076136941"/>
            <ac:spMk id="7" creationId="{DEB4072C-DEE0-43B8-A148-868C89A4658B}"/>
          </ac:spMkLst>
        </pc:spChg>
      </pc:sldChg>
      <pc:sldChg chg="add del">
        <pc:chgData name="Rahul Nair" userId="4a64821b-8a29-4cbe-80c1-d9771e59f4e8" providerId="ADAL" clId="{92392368-3977-4AAB-9821-D88ED10C85A3}" dt="2022-08-05T07:50:30.854" v="238" actId="47"/>
        <pc:sldMkLst>
          <pc:docMk/>
          <pc:sldMk cId="4016772452" sldId="2076136946"/>
        </pc:sldMkLst>
      </pc:sldChg>
      <pc:sldChg chg="modSp add mod">
        <pc:chgData name="Rahul Nair" userId="4a64821b-8a29-4cbe-80c1-d9771e59f4e8" providerId="ADAL" clId="{92392368-3977-4AAB-9821-D88ED10C85A3}" dt="2022-08-05T07:45:31.398" v="224" actId="1076"/>
        <pc:sldMkLst>
          <pc:docMk/>
          <pc:sldMk cId="784842169" sldId="2076137220"/>
        </pc:sldMkLst>
        <pc:spChg chg="mod">
          <ac:chgData name="Rahul Nair" userId="4a64821b-8a29-4cbe-80c1-d9771e59f4e8" providerId="ADAL" clId="{92392368-3977-4AAB-9821-D88ED10C85A3}" dt="2022-08-05T07:45:31.398" v="224" actId="1076"/>
          <ac:spMkLst>
            <pc:docMk/>
            <pc:sldMk cId="784842169" sldId="2076137220"/>
            <ac:spMk id="6" creationId="{18CD82CF-00F1-9765-1B8B-774ADCD53EA4}"/>
          </ac:spMkLst>
        </pc:spChg>
      </pc:sldChg>
      <pc:sldChg chg="del">
        <pc:chgData name="Rahul Nair" userId="4a64821b-8a29-4cbe-80c1-d9771e59f4e8" providerId="ADAL" clId="{92392368-3977-4AAB-9821-D88ED10C85A3}" dt="2022-08-05T07:40:47.729" v="181" actId="47"/>
        <pc:sldMkLst>
          <pc:docMk/>
          <pc:sldMk cId="2927812640" sldId="2076137220"/>
        </pc:sldMkLst>
      </pc:sldChg>
      <pc:sldChg chg="del">
        <pc:chgData name="Rahul Nair" userId="4a64821b-8a29-4cbe-80c1-d9771e59f4e8" providerId="ADAL" clId="{92392368-3977-4AAB-9821-D88ED10C85A3}" dt="2022-08-05T07:40:47.729" v="181" actId="47"/>
        <pc:sldMkLst>
          <pc:docMk/>
          <pc:sldMk cId="2538570832" sldId="2113417231"/>
        </pc:sldMkLst>
      </pc:sldChg>
      <pc:sldChg chg="modSp mod">
        <pc:chgData name="Rahul Nair" userId="4a64821b-8a29-4cbe-80c1-d9771e59f4e8" providerId="ADAL" clId="{92392368-3977-4AAB-9821-D88ED10C85A3}" dt="2022-08-05T10:25:36.363" v="265" actId="404"/>
        <pc:sldMkLst>
          <pc:docMk/>
          <pc:sldMk cId="4012638270" sldId="2113417240"/>
        </pc:sldMkLst>
        <pc:spChg chg="mod">
          <ac:chgData name="Rahul Nair" userId="4a64821b-8a29-4cbe-80c1-d9771e59f4e8" providerId="ADAL" clId="{92392368-3977-4AAB-9821-D88ED10C85A3}" dt="2022-08-05T10:25:36.363" v="265" actId="404"/>
          <ac:spMkLst>
            <pc:docMk/>
            <pc:sldMk cId="4012638270" sldId="2113417240"/>
            <ac:spMk id="2" creationId="{868014FF-61C4-4780-8DC0-728FD5FBCB90}"/>
          </ac:spMkLst>
        </pc:spChg>
      </pc:sldChg>
      <pc:sldChg chg="modSp add mod">
        <pc:chgData name="Rahul Nair" userId="4a64821b-8a29-4cbe-80c1-d9771e59f4e8" providerId="ADAL" clId="{92392368-3977-4AAB-9821-D88ED10C85A3}" dt="2022-08-05T07:46:02.077" v="227" actId="1076"/>
        <pc:sldMkLst>
          <pc:docMk/>
          <pc:sldMk cId="3311883399" sldId="2113417242"/>
        </pc:sldMkLst>
        <pc:spChg chg="mod">
          <ac:chgData name="Rahul Nair" userId="4a64821b-8a29-4cbe-80c1-d9771e59f4e8" providerId="ADAL" clId="{92392368-3977-4AAB-9821-D88ED10C85A3}" dt="2022-08-05T07:46:02.077" v="227" actId="1076"/>
          <ac:spMkLst>
            <pc:docMk/>
            <pc:sldMk cId="3311883399" sldId="2113417242"/>
            <ac:spMk id="2" creationId="{B78BCECA-FBC2-434F-A86C-957E71F12CA8}"/>
          </ac:spMkLst>
        </pc:spChg>
      </pc:sldChg>
      <pc:sldChg chg="del">
        <pc:chgData name="Rahul Nair" userId="4a64821b-8a29-4cbe-80c1-d9771e59f4e8" providerId="ADAL" clId="{92392368-3977-4AAB-9821-D88ED10C85A3}" dt="2022-08-05T07:07:45.197" v="5" actId="47"/>
        <pc:sldMkLst>
          <pc:docMk/>
          <pc:sldMk cId="164124484" sldId="2113417252"/>
        </pc:sldMkLst>
      </pc:sldChg>
      <pc:sldChg chg="modSp add mod">
        <pc:chgData name="Rahul Nair" userId="4a64821b-8a29-4cbe-80c1-d9771e59f4e8" providerId="ADAL" clId="{92392368-3977-4AAB-9821-D88ED10C85A3}" dt="2022-08-05T07:44:24.273" v="219" actId="1076"/>
        <pc:sldMkLst>
          <pc:docMk/>
          <pc:sldMk cId="1612396011" sldId="2113417252"/>
        </pc:sldMkLst>
        <pc:spChg chg="mod">
          <ac:chgData name="Rahul Nair" userId="4a64821b-8a29-4cbe-80c1-d9771e59f4e8" providerId="ADAL" clId="{92392368-3977-4AAB-9821-D88ED10C85A3}" dt="2022-08-05T07:41:34.092" v="185" actId="1076"/>
          <ac:spMkLst>
            <pc:docMk/>
            <pc:sldMk cId="1612396011" sldId="2113417252"/>
            <ac:spMk id="2" creationId="{C35F40C9-A464-42C8-A389-BAD67BC717B7}"/>
          </ac:spMkLst>
        </pc:spChg>
        <pc:spChg chg="mod">
          <ac:chgData name="Rahul Nair" userId="4a64821b-8a29-4cbe-80c1-d9771e59f4e8" providerId="ADAL" clId="{92392368-3977-4AAB-9821-D88ED10C85A3}" dt="2022-08-05T07:44:24.273" v="219" actId="1076"/>
          <ac:spMkLst>
            <pc:docMk/>
            <pc:sldMk cId="1612396011" sldId="2113417252"/>
            <ac:spMk id="14" creationId="{6FE01350-C079-7573-46E8-40D3AE153A0C}"/>
          </ac:spMkLst>
        </pc:spChg>
        <pc:picChg chg="mod">
          <ac:chgData name="Rahul Nair" userId="4a64821b-8a29-4cbe-80c1-d9771e59f4e8" providerId="ADAL" clId="{92392368-3977-4AAB-9821-D88ED10C85A3}" dt="2022-08-05T07:44:04.222" v="217" actId="1076"/>
          <ac:picMkLst>
            <pc:docMk/>
            <pc:sldMk cId="1612396011" sldId="2113417252"/>
            <ac:picMk id="5" creationId="{0A6FB3EC-4D7F-4C0B-D457-7AAE291950D1}"/>
          </ac:picMkLst>
        </pc:picChg>
      </pc:sldChg>
      <pc:sldChg chg="add">
        <pc:chgData name="Rahul Nair" userId="4a64821b-8a29-4cbe-80c1-d9771e59f4e8" providerId="ADAL" clId="{92392368-3977-4AAB-9821-D88ED10C85A3}" dt="2022-08-05T07:40:50.741" v="182"/>
        <pc:sldMkLst>
          <pc:docMk/>
          <pc:sldMk cId="564262745" sldId="2113417253"/>
        </pc:sldMkLst>
      </pc:sldChg>
      <pc:sldChg chg="del">
        <pc:chgData name="Rahul Nair" userId="4a64821b-8a29-4cbe-80c1-d9771e59f4e8" providerId="ADAL" clId="{92392368-3977-4AAB-9821-D88ED10C85A3}" dt="2022-08-05T07:07:45.197" v="5" actId="47"/>
        <pc:sldMkLst>
          <pc:docMk/>
          <pc:sldMk cId="3018782950" sldId="2113417253"/>
        </pc:sldMkLst>
      </pc:sldChg>
      <pc:sldChg chg="add">
        <pc:chgData name="Rahul Nair" userId="4a64821b-8a29-4cbe-80c1-d9771e59f4e8" providerId="ADAL" clId="{92392368-3977-4AAB-9821-D88ED10C85A3}" dt="2022-08-05T07:40:50.741" v="182"/>
        <pc:sldMkLst>
          <pc:docMk/>
          <pc:sldMk cId="192558599" sldId="2113417254"/>
        </pc:sldMkLst>
      </pc:sldChg>
      <pc:sldChg chg="del">
        <pc:chgData name="Rahul Nair" userId="4a64821b-8a29-4cbe-80c1-d9771e59f4e8" providerId="ADAL" clId="{92392368-3977-4AAB-9821-D88ED10C85A3}" dt="2022-08-05T07:07:45.197" v="5" actId="47"/>
        <pc:sldMkLst>
          <pc:docMk/>
          <pc:sldMk cId="3894089869" sldId="2113417254"/>
        </pc:sldMkLst>
      </pc:sldChg>
      <pc:sldChg chg="del">
        <pc:chgData name="Rahul Nair" userId="4a64821b-8a29-4cbe-80c1-d9771e59f4e8" providerId="ADAL" clId="{92392368-3977-4AAB-9821-D88ED10C85A3}" dt="2022-08-05T07:40:47.729" v="181" actId="47"/>
        <pc:sldMkLst>
          <pc:docMk/>
          <pc:sldMk cId="1845799277" sldId="2113417255"/>
        </pc:sldMkLst>
      </pc:sldChg>
      <pc:sldChg chg="add">
        <pc:chgData name="Rahul Nair" userId="4a64821b-8a29-4cbe-80c1-d9771e59f4e8" providerId="ADAL" clId="{92392368-3977-4AAB-9821-D88ED10C85A3}" dt="2022-08-05T07:40:50.741" v="182"/>
        <pc:sldMkLst>
          <pc:docMk/>
          <pc:sldMk cId="4143887829" sldId="2113417255"/>
        </pc:sldMkLst>
      </pc:sldChg>
      <pc:sldChg chg="del">
        <pc:chgData name="Rahul Nair" userId="4a64821b-8a29-4cbe-80c1-d9771e59f4e8" providerId="ADAL" clId="{92392368-3977-4AAB-9821-D88ED10C85A3}" dt="2022-08-05T07:06:43.332" v="1" actId="47"/>
        <pc:sldMkLst>
          <pc:docMk/>
          <pc:sldMk cId="1020788601" sldId="2113417257"/>
        </pc:sldMkLst>
      </pc:sldChg>
      <pc:sldChg chg="del">
        <pc:chgData name="Rahul Nair" userId="4a64821b-8a29-4cbe-80c1-d9771e59f4e8" providerId="ADAL" clId="{92392368-3977-4AAB-9821-D88ED10C85A3}" dt="2022-08-05T07:06:46.717" v="2" actId="47"/>
        <pc:sldMkLst>
          <pc:docMk/>
          <pc:sldMk cId="1563208282" sldId="2113417262"/>
        </pc:sldMkLst>
      </pc:sldChg>
      <pc:sldChg chg="modSp mod">
        <pc:chgData name="Rahul Nair" userId="4a64821b-8a29-4cbe-80c1-d9771e59f4e8" providerId="ADAL" clId="{92392368-3977-4AAB-9821-D88ED10C85A3}" dt="2022-08-05T07:38:08.996" v="179" actId="1036"/>
        <pc:sldMkLst>
          <pc:docMk/>
          <pc:sldMk cId="2605246971" sldId="2113417265"/>
        </pc:sldMkLst>
        <pc:spChg chg="mod">
          <ac:chgData name="Rahul Nair" userId="4a64821b-8a29-4cbe-80c1-d9771e59f4e8" providerId="ADAL" clId="{92392368-3977-4AAB-9821-D88ED10C85A3}" dt="2022-08-05T07:38:08.996" v="179" actId="1036"/>
          <ac:spMkLst>
            <pc:docMk/>
            <pc:sldMk cId="2605246971" sldId="2113417265"/>
            <ac:spMk id="2" creationId="{7DF44423-85F6-E604-0CEF-190E81FE82CD}"/>
          </ac:spMkLst>
        </pc:spChg>
      </pc:sldChg>
      <pc:sldChg chg="modSp mod">
        <pc:chgData name="Rahul Nair" userId="4a64821b-8a29-4cbe-80c1-d9771e59f4e8" providerId="ADAL" clId="{92392368-3977-4AAB-9821-D88ED10C85A3}" dt="2022-08-05T10:26:24.334" v="271" actId="2711"/>
        <pc:sldMkLst>
          <pc:docMk/>
          <pc:sldMk cId="3010327949" sldId="2145705975"/>
        </pc:sldMkLst>
        <pc:spChg chg="mod">
          <ac:chgData name="Rahul Nair" userId="4a64821b-8a29-4cbe-80c1-d9771e59f4e8" providerId="ADAL" clId="{92392368-3977-4AAB-9821-D88ED10C85A3}" dt="2022-08-05T10:26:01.177" v="267" actId="113"/>
          <ac:spMkLst>
            <pc:docMk/>
            <pc:sldMk cId="3010327949" sldId="2145705975"/>
            <ac:spMk id="2" creationId="{0F62F70B-E1B1-39EA-B4A7-42C13ECF16C7}"/>
          </ac:spMkLst>
        </pc:spChg>
        <pc:spChg chg="mod">
          <ac:chgData name="Rahul Nair" userId="4a64821b-8a29-4cbe-80c1-d9771e59f4e8" providerId="ADAL" clId="{92392368-3977-4AAB-9821-D88ED10C85A3}" dt="2022-08-05T10:26:12.963" v="269" actId="113"/>
          <ac:spMkLst>
            <pc:docMk/>
            <pc:sldMk cId="3010327949" sldId="2145705975"/>
            <ac:spMk id="6" creationId="{ED217322-97D1-7263-9D9E-91DFB5451266}"/>
          </ac:spMkLst>
        </pc:spChg>
        <pc:spChg chg="mod">
          <ac:chgData name="Rahul Nair" userId="4a64821b-8a29-4cbe-80c1-d9771e59f4e8" providerId="ADAL" clId="{92392368-3977-4AAB-9821-D88ED10C85A3}" dt="2022-08-05T10:26:24.334" v="271" actId="2711"/>
          <ac:spMkLst>
            <pc:docMk/>
            <pc:sldMk cId="3010327949" sldId="2145705975"/>
            <ac:spMk id="7" creationId="{A83D55F3-FAFB-6360-B42F-2E397FB2EA19}"/>
          </ac:spMkLst>
        </pc:spChg>
      </pc:sldChg>
      <pc:sldChg chg="del">
        <pc:chgData name="Rahul Nair" userId="4a64821b-8a29-4cbe-80c1-d9771e59f4e8" providerId="ADAL" clId="{92392368-3977-4AAB-9821-D88ED10C85A3}" dt="2022-08-05T07:07:02.940" v="3" actId="47"/>
        <pc:sldMkLst>
          <pc:docMk/>
          <pc:sldMk cId="2704317515" sldId="2145705976"/>
        </pc:sldMkLst>
      </pc:sldChg>
      <pc:sldChg chg="del">
        <pc:chgData name="Rahul Nair" userId="4a64821b-8a29-4cbe-80c1-d9771e59f4e8" providerId="ADAL" clId="{92392368-3977-4AAB-9821-D88ED10C85A3}" dt="2022-08-05T07:40:47.729" v="181" actId="47"/>
        <pc:sldMkLst>
          <pc:docMk/>
          <pc:sldMk cId="914305661" sldId="2145705979"/>
        </pc:sldMkLst>
      </pc:sldChg>
      <pc:sldChg chg="modSp add mod">
        <pc:chgData name="Rahul Nair" userId="4a64821b-8a29-4cbe-80c1-d9771e59f4e8" providerId="ADAL" clId="{92392368-3977-4AAB-9821-D88ED10C85A3}" dt="2022-08-05T07:43:47.106" v="216" actId="108"/>
        <pc:sldMkLst>
          <pc:docMk/>
          <pc:sldMk cId="2264345743" sldId="2145705979"/>
        </pc:sldMkLst>
        <pc:spChg chg="mod">
          <ac:chgData name="Rahul Nair" userId="4a64821b-8a29-4cbe-80c1-d9771e59f4e8" providerId="ADAL" clId="{92392368-3977-4AAB-9821-D88ED10C85A3}" dt="2022-08-05T07:43:33.658" v="214" actId="2711"/>
          <ac:spMkLst>
            <pc:docMk/>
            <pc:sldMk cId="2264345743" sldId="2145705979"/>
            <ac:spMk id="3" creationId="{884E6A80-8183-4238-9CB3-76B1DB8E8ACE}"/>
          </ac:spMkLst>
        </pc:spChg>
        <pc:spChg chg="mod">
          <ac:chgData name="Rahul Nair" userId="4a64821b-8a29-4cbe-80c1-d9771e59f4e8" providerId="ADAL" clId="{92392368-3977-4AAB-9821-D88ED10C85A3}" dt="2022-08-05T07:43:33.658" v="214" actId="2711"/>
          <ac:spMkLst>
            <pc:docMk/>
            <pc:sldMk cId="2264345743" sldId="2145705979"/>
            <ac:spMk id="4" creationId="{BC608287-8678-DFB3-E5A9-DEB939BF1F80}"/>
          </ac:spMkLst>
        </pc:spChg>
        <pc:spChg chg="mod">
          <ac:chgData name="Rahul Nair" userId="4a64821b-8a29-4cbe-80c1-d9771e59f4e8" providerId="ADAL" clId="{92392368-3977-4AAB-9821-D88ED10C85A3}" dt="2022-08-05T07:43:33.658" v="214" actId="2711"/>
          <ac:spMkLst>
            <pc:docMk/>
            <pc:sldMk cId="2264345743" sldId="2145705979"/>
            <ac:spMk id="5" creationId="{54D58AC1-E46D-4441-9B3E-34F9DC675948}"/>
          </ac:spMkLst>
        </pc:spChg>
        <pc:spChg chg="mod">
          <ac:chgData name="Rahul Nair" userId="4a64821b-8a29-4cbe-80c1-d9771e59f4e8" providerId="ADAL" clId="{92392368-3977-4AAB-9821-D88ED10C85A3}" dt="2022-08-05T07:43:33.658" v="214" actId="2711"/>
          <ac:spMkLst>
            <pc:docMk/>
            <pc:sldMk cId="2264345743" sldId="2145705979"/>
            <ac:spMk id="7" creationId="{B5204482-9862-46B5-8AB7-34E5CE0E47C9}"/>
          </ac:spMkLst>
        </pc:spChg>
        <pc:spChg chg="mod">
          <ac:chgData name="Rahul Nair" userId="4a64821b-8a29-4cbe-80c1-d9771e59f4e8" providerId="ADAL" clId="{92392368-3977-4AAB-9821-D88ED10C85A3}" dt="2022-08-05T07:43:47.106" v="216" actId="108"/>
          <ac:spMkLst>
            <pc:docMk/>
            <pc:sldMk cId="2264345743" sldId="2145705979"/>
            <ac:spMk id="8" creationId="{E6B06E38-824B-67C2-F8F4-B0814E06994E}"/>
          </ac:spMkLst>
        </pc:spChg>
        <pc:spChg chg="mod">
          <ac:chgData name="Rahul Nair" userId="4a64821b-8a29-4cbe-80c1-d9771e59f4e8" providerId="ADAL" clId="{92392368-3977-4AAB-9821-D88ED10C85A3}" dt="2022-08-05T07:43:33.658" v="214" actId="2711"/>
          <ac:spMkLst>
            <pc:docMk/>
            <pc:sldMk cId="2264345743" sldId="2145705979"/>
            <ac:spMk id="11" creationId="{42F0FDC0-AFA1-4598-0978-ED715A94763E}"/>
          </ac:spMkLst>
        </pc:spChg>
        <pc:spChg chg="mod">
          <ac:chgData name="Rahul Nair" userId="4a64821b-8a29-4cbe-80c1-d9771e59f4e8" providerId="ADAL" clId="{92392368-3977-4AAB-9821-D88ED10C85A3}" dt="2022-08-05T07:43:33.658" v="214" actId="2711"/>
          <ac:spMkLst>
            <pc:docMk/>
            <pc:sldMk cId="2264345743" sldId="2145705979"/>
            <ac:spMk id="12" creationId="{1C362E4E-030B-718A-4915-14E54688CACA}"/>
          </ac:spMkLst>
        </pc:spChg>
        <pc:spChg chg="mod">
          <ac:chgData name="Rahul Nair" userId="4a64821b-8a29-4cbe-80c1-d9771e59f4e8" providerId="ADAL" clId="{92392368-3977-4AAB-9821-D88ED10C85A3}" dt="2022-08-05T07:43:33.658" v="214" actId="2711"/>
          <ac:spMkLst>
            <pc:docMk/>
            <pc:sldMk cId="2264345743" sldId="2145705979"/>
            <ac:spMk id="14" creationId="{83CD9B0D-665E-4052-98AB-47743707D39E}"/>
          </ac:spMkLst>
        </pc:spChg>
        <pc:spChg chg="mod">
          <ac:chgData name="Rahul Nair" userId="4a64821b-8a29-4cbe-80c1-d9771e59f4e8" providerId="ADAL" clId="{92392368-3977-4AAB-9821-D88ED10C85A3}" dt="2022-08-05T07:43:33.658" v="214" actId="2711"/>
          <ac:spMkLst>
            <pc:docMk/>
            <pc:sldMk cId="2264345743" sldId="2145705979"/>
            <ac:spMk id="17" creationId="{CEDD4732-9BCB-72A4-2AB9-6A5816A9E3C4}"/>
          </ac:spMkLst>
        </pc:spChg>
        <pc:spChg chg="mod">
          <ac:chgData name="Rahul Nair" userId="4a64821b-8a29-4cbe-80c1-d9771e59f4e8" providerId="ADAL" clId="{92392368-3977-4AAB-9821-D88ED10C85A3}" dt="2022-08-05T07:43:33.658" v="214" actId="2711"/>
          <ac:spMkLst>
            <pc:docMk/>
            <pc:sldMk cId="2264345743" sldId="2145705979"/>
            <ac:spMk id="33" creationId="{90A961A9-3072-47C5-A14C-BCA36ED60D3F}"/>
          </ac:spMkLst>
        </pc:spChg>
        <pc:spChg chg="mod">
          <ac:chgData name="Rahul Nair" userId="4a64821b-8a29-4cbe-80c1-d9771e59f4e8" providerId="ADAL" clId="{92392368-3977-4AAB-9821-D88ED10C85A3}" dt="2022-08-05T07:43:33.658" v="214" actId="2711"/>
          <ac:spMkLst>
            <pc:docMk/>
            <pc:sldMk cId="2264345743" sldId="2145705979"/>
            <ac:spMk id="34" creationId="{23043AC8-B04F-45CD-8396-BF63649CEC09}"/>
          </ac:spMkLst>
        </pc:spChg>
        <pc:spChg chg="mod">
          <ac:chgData name="Rahul Nair" userId="4a64821b-8a29-4cbe-80c1-d9771e59f4e8" providerId="ADAL" clId="{92392368-3977-4AAB-9821-D88ED10C85A3}" dt="2022-08-05T07:43:33.658" v="214" actId="2711"/>
          <ac:spMkLst>
            <pc:docMk/>
            <pc:sldMk cId="2264345743" sldId="2145705979"/>
            <ac:spMk id="36" creationId="{18F62CC6-E6C6-48D1-BD49-8A3412678535}"/>
          </ac:spMkLst>
        </pc:spChg>
        <pc:spChg chg="mod">
          <ac:chgData name="Rahul Nair" userId="4a64821b-8a29-4cbe-80c1-d9771e59f4e8" providerId="ADAL" clId="{92392368-3977-4AAB-9821-D88ED10C85A3}" dt="2022-08-05T07:43:33.658" v="214" actId="2711"/>
          <ac:spMkLst>
            <pc:docMk/>
            <pc:sldMk cId="2264345743" sldId="2145705979"/>
            <ac:spMk id="37" creationId="{8ABFA8BF-241D-4D20-97E4-B13926D5DBA6}"/>
          </ac:spMkLst>
        </pc:spChg>
        <pc:spChg chg="mod">
          <ac:chgData name="Rahul Nair" userId="4a64821b-8a29-4cbe-80c1-d9771e59f4e8" providerId="ADAL" clId="{92392368-3977-4AAB-9821-D88ED10C85A3}" dt="2022-08-05T07:43:33.658" v="214" actId="2711"/>
          <ac:spMkLst>
            <pc:docMk/>
            <pc:sldMk cId="2264345743" sldId="2145705979"/>
            <ac:spMk id="38" creationId="{8482563B-F0E5-4CCC-943B-709572E523BF}"/>
          </ac:spMkLst>
        </pc:spChg>
        <pc:spChg chg="mod">
          <ac:chgData name="Rahul Nair" userId="4a64821b-8a29-4cbe-80c1-d9771e59f4e8" providerId="ADAL" clId="{92392368-3977-4AAB-9821-D88ED10C85A3}" dt="2022-08-05T07:43:33.658" v="214" actId="2711"/>
          <ac:spMkLst>
            <pc:docMk/>
            <pc:sldMk cId="2264345743" sldId="2145705979"/>
            <ac:spMk id="40" creationId="{CACB2860-537C-4FEE-BC47-B29AE7F1F3A0}"/>
          </ac:spMkLst>
        </pc:spChg>
        <pc:spChg chg="mod">
          <ac:chgData name="Rahul Nair" userId="4a64821b-8a29-4cbe-80c1-d9771e59f4e8" providerId="ADAL" clId="{92392368-3977-4AAB-9821-D88ED10C85A3}" dt="2022-08-05T07:43:33.658" v="214" actId="2711"/>
          <ac:spMkLst>
            <pc:docMk/>
            <pc:sldMk cId="2264345743" sldId="2145705979"/>
            <ac:spMk id="41" creationId="{83C69513-6D4A-4562-874F-C732B49E1DB6}"/>
          </ac:spMkLst>
        </pc:spChg>
        <pc:spChg chg="mod">
          <ac:chgData name="Rahul Nair" userId="4a64821b-8a29-4cbe-80c1-d9771e59f4e8" providerId="ADAL" clId="{92392368-3977-4AAB-9821-D88ED10C85A3}" dt="2022-08-05T07:43:33.658" v="214" actId="2711"/>
          <ac:spMkLst>
            <pc:docMk/>
            <pc:sldMk cId="2264345743" sldId="2145705979"/>
            <ac:spMk id="42" creationId="{77624E44-53BE-4E7A-B0E8-76B36B2DA894}"/>
          </ac:spMkLst>
        </pc:spChg>
        <pc:spChg chg="mod">
          <ac:chgData name="Rahul Nair" userId="4a64821b-8a29-4cbe-80c1-d9771e59f4e8" providerId="ADAL" clId="{92392368-3977-4AAB-9821-D88ED10C85A3}" dt="2022-08-05T07:43:33.658" v="214" actId="2711"/>
          <ac:spMkLst>
            <pc:docMk/>
            <pc:sldMk cId="2264345743" sldId="2145705979"/>
            <ac:spMk id="48" creationId="{CF44F291-2C8C-41A5-83E6-F9E6FA42D582}"/>
          </ac:spMkLst>
        </pc:spChg>
        <pc:spChg chg="mod">
          <ac:chgData name="Rahul Nair" userId="4a64821b-8a29-4cbe-80c1-d9771e59f4e8" providerId="ADAL" clId="{92392368-3977-4AAB-9821-D88ED10C85A3}" dt="2022-08-05T07:43:33.658" v="214" actId="2711"/>
          <ac:spMkLst>
            <pc:docMk/>
            <pc:sldMk cId="2264345743" sldId="2145705979"/>
            <ac:spMk id="49" creationId="{88454D2D-BC0C-441C-8F99-39BDAC3EFFC6}"/>
          </ac:spMkLst>
        </pc:spChg>
        <pc:spChg chg="mod">
          <ac:chgData name="Rahul Nair" userId="4a64821b-8a29-4cbe-80c1-d9771e59f4e8" providerId="ADAL" clId="{92392368-3977-4AAB-9821-D88ED10C85A3}" dt="2022-08-05T07:43:33.658" v="214" actId="2711"/>
          <ac:spMkLst>
            <pc:docMk/>
            <pc:sldMk cId="2264345743" sldId="2145705979"/>
            <ac:spMk id="55" creationId="{43C9B278-3FEF-4255-8635-26DB2DEF0D07}"/>
          </ac:spMkLst>
        </pc:spChg>
        <pc:spChg chg="mod">
          <ac:chgData name="Rahul Nair" userId="4a64821b-8a29-4cbe-80c1-d9771e59f4e8" providerId="ADAL" clId="{92392368-3977-4AAB-9821-D88ED10C85A3}" dt="2022-08-05T07:43:33.658" v="214" actId="2711"/>
          <ac:spMkLst>
            <pc:docMk/>
            <pc:sldMk cId="2264345743" sldId="2145705979"/>
            <ac:spMk id="56" creationId="{9893D72A-49F5-4331-84A1-05B78944637C}"/>
          </ac:spMkLst>
        </pc:spChg>
        <pc:spChg chg="mod">
          <ac:chgData name="Rahul Nair" userId="4a64821b-8a29-4cbe-80c1-d9771e59f4e8" providerId="ADAL" clId="{92392368-3977-4AAB-9821-D88ED10C85A3}" dt="2022-08-05T07:43:33.658" v="214" actId="2711"/>
          <ac:spMkLst>
            <pc:docMk/>
            <pc:sldMk cId="2264345743" sldId="2145705979"/>
            <ac:spMk id="57" creationId="{AFAA9E67-8CFD-4A35-897F-A8F0712AE07E}"/>
          </ac:spMkLst>
        </pc:spChg>
        <pc:spChg chg="mod">
          <ac:chgData name="Rahul Nair" userId="4a64821b-8a29-4cbe-80c1-d9771e59f4e8" providerId="ADAL" clId="{92392368-3977-4AAB-9821-D88ED10C85A3}" dt="2022-08-05T07:43:33.658" v="214" actId="2711"/>
          <ac:spMkLst>
            <pc:docMk/>
            <pc:sldMk cId="2264345743" sldId="2145705979"/>
            <ac:spMk id="58" creationId="{207166EB-B032-40CB-8120-9495C247344E}"/>
          </ac:spMkLst>
        </pc:spChg>
        <pc:spChg chg="mod">
          <ac:chgData name="Rahul Nair" userId="4a64821b-8a29-4cbe-80c1-d9771e59f4e8" providerId="ADAL" clId="{92392368-3977-4AAB-9821-D88ED10C85A3}" dt="2022-08-05T07:43:33.658" v="214" actId="2711"/>
          <ac:spMkLst>
            <pc:docMk/>
            <pc:sldMk cId="2264345743" sldId="2145705979"/>
            <ac:spMk id="59" creationId="{53525A88-2840-420F-8288-98512B643CC7}"/>
          </ac:spMkLst>
        </pc:spChg>
        <pc:spChg chg="mod">
          <ac:chgData name="Rahul Nair" userId="4a64821b-8a29-4cbe-80c1-d9771e59f4e8" providerId="ADAL" clId="{92392368-3977-4AAB-9821-D88ED10C85A3}" dt="2022-08-05T07:43:33.658" v="214" actId="2711"/>
          <ac:spMkLst>
            <pc:docMk/>
            <pc:sldMk cId="2264345743" sldId="2145705979"/>
            <ac:spMk id="60" creationId="{4E1A24AA-1FCA-43A7-A064-3F2B236F5C61}"/>
          </ac:spMkLst>
        </pc:spChg>
        <pc:spChg chg="mod">
          <ac:chgData name="Rahul Nair" userId="4a64821b-8a29-4cbe-80c1-d9771e59f4e8" providerId="ADAL" clId="{92392368-3977-4AAB-9821-D88ED10C85A3}" dt="2022-08-05T07:43:33.658" v="214" actId="2711"/>
          <ac:spMkLst>
            <pc:docMk/>
            <pc:sldMk cId="2264345743" sldId="2145705979"/>
            <ac:spMk id="61" creationId="{285BE3D6-BEF6-4E7B-B594-C707172096D3}"/>
          </ac:spMkLst>
        </pc:spChg>
        <pc:spChg chg="mod">
          <ac:chgData name="Rahul Nair" userId="4a64821b-8a29-4cbe-80c1-d9771e59f4e8" providerId="ADAL" clId="{92392368-3977-4AAB-9821-D88ED10C85A3}" dt="2022-08-05T07:43:33.658" v="214" actId="2711"/>
          <ac:spMkLst>
            <pc:docMk/>
            <pc:sldMk cId="2264345743" sldId="2145705979"/>
            <ac:spMk id="62" creationId="{127F206E-7C65-42D5-95E7-5D5C6E353694}"/>
          </ac:spMkLst>
        </pc:spChg>
        <pc:spChg chg="mod">
          <ac:chgData name="Rahul Nair" userId="4a64821b-8a29-4cbe-80c1-d9771e59f4e8" providerId="ADAL" clId="{92392368-3977-4AAB-9821-D88ED10C85A3}" dt="2022-08-05T07:43:33.658" v="214" actId="2711"/>
          <ac:spMkLst>
            <pc:docMk/>
            <pc:sldMk cId="2264345743" sldId="2145705979"/>
            <ac:spMk id="63" creationId="{0495430B-5521-47A9-BF13-7F56025FBA9C}"/>
          </ac:spMkLst>
        </pc:spChg>
        <pc:spChg chg="mod">
          <ac:chgData name="Rahul Nair" userId="4a64821b-8a29-4cbe-80c1-d9771e59f4e8" providerId="ADAL" clId="{92392368-3977-4AAB-9821-D88ED10C85A3}" dt="2022-08-05T07:43:33.658" v="214" actId="2711"/>
          <ac:spMkLst>
            <pc:docMk/>
            <pc:sldMk cId="2264345743" sldId="2145705979"/>
            <ac:spMk id="64" creationId="{0E4EDCEB-C6D9-412F-99BC-73186BBB97FB}"/>
          </ac:spMkLst>
        </pc:spChg>
        <pc:spChg chg="mod">
          <ac:chgData name="Rahul Nair" userId="4a64821b-8a29-4cbe-80c1-d9771e59f4e8" providerId="ADAL" clId="{92392368-3977-4AAB-9821-D88ED10C85A3}" dt="2022-08-05T07:43:33.658" v="214" actId="2711"/>
          <ac:spMkLst>
            <pc:docMk/>
            <pc:sldMk cId="2264345743" sldId="2145705979"/>
            <ac:spMk id="65" creationId="{2681CD36-B7C6-4A40-A8F1-B20A19624223}"/>
          </ac:spMkLst>
        </pc:spChg>
        <pc:spChg chg="mod">
          <ac:chgData name="Rahul Nair" userId="4a64821b-8a29-4cbe-80c1-d9771e59f4e8" providerId="ADAL" clId="{92392368-3977-4AAB-9821-D88ED10C85A3}" dt="2022-08-05T07:43:33.658" v="214" actId="2711"/>
          <ac:spMkLst>
            <pc:docMk/>
            <pc:sldMk cId="2264345743" sldId="2145705979"/>
            <ac:spMk id="66" creationId="{FD60D767-7149-4675-8AAB-D31B8B1576D4}"/>
          </ac:spMkLst>
        </pc:spChg>
        <pc:spChg chg="mod">
          <ac:chgData name="Rahul Nair" userId="4a64821b-8a29-4cbe-80c1-d9771e59f4e8" providerId="ADAL" clId="{92392368-3977-4AAB-9821-D88ED10C85A3}" dt="2022-08-05T07:43:33.658" v="214" actId="2711"/>
          <ac:spMkLst>
            <pc:docMk/>
            <pc:sldMk cId="2264345743" sldId="2145705979"/>
            <ac:spMk id="67" creationId="{9C0BC06D-B9BA-4E04-BC41-D93BA99731A7}"/>
          </ac:spMkLst>
        </pc:spChg>
        <pc:spChg chg="mod">
          <ac:chgData name="Rahul Nair" userId="4a64821b-8a29-4cbe-80c1-d9771e59f4e8" providerId="ADAL" clId="{92392368-3977-4AAB-9821-D88ED10C85A3}" dt="2022-08-05T07:43:33.658" v="214" actId="2711"/>
          <ac:spMkLst>
            <pc:docMk/>
            <pc:sldMk cId="2264345743" sldId="2145705979"/>
            <ac:spMk id="68" creationId="{E9ACE740-EE7F-4AD2-B474-70D52D2C7DAE}"/>
          </ac:spMkLst>
        </pc:spChg>
        <pc:spChg chg="mod">
          <ac:chgData name="Rahul Nair" userId="4a64821b-8a29-4cbe-80c1-d9771e59f4e8" providerId="ADAL" clId="{92392368-3977-4AAB-9821-D88ED10C85A3}" dt="2022-08-05T07:43:33.658" v="214" actId="2711"/>
          <ac:spMkLst>
            <pc:docMk/>
            <pc:sldMk cId="2264345743" sldId="2145705979"/>
            <ac:spMk id="69" creationId="{06B4D9F7-ACC4-4DF1-ABC8-B0358225FD11}"/>
          </ac:spMkLst>
        </pc:spChg>
        <pc:spChg chg="mod">
          <ac:chgData name="Rahul Nair" userId="4a64821b-8a29-4cbe-80c1-d9771e59f4e8" providerId="ADAL" clId="{92392368-3977-4AAB-9821-D88ED10C85A3}" dt="2022-08-05T07:43:33.658" v="214" actId="2711"/>
          <ac:spMkLst>
            <pc:docMk/>
            <pc:sldMk cId="2264345743" sldId="2145705979"/>
            <ac:spMk id="70" creationId="{9D82D935-3205-47ED-BDB6-38CBEB43B8DB}"/>
          </ac:spMkLst>
        </pc:spChg>
        <pc:spChg chg="mod">
          <ac:chgData name="Rahul Nair" userId="4a64821b-8a29-4cbe-80c1-d9771e59f4e8" providerId="ADAL" clId="{92392368-3977-4AAB-9821-D88ED10C85A3}" dt="2022-08-05T07:43:33.658" v="214" actId="2711"/>
          <ac:spMkLst>
            <pc:docMk/>
            <pc:sldMk cId="2264345743" sldId="2145705979"/>
            <ac:spMk id="71" creationId="{D79679DE-3F2F-486C-8E10-B54C14A65125}"/>
          </ac:spMkLst>
        </pc:spChg>
        <pc:spChg chg="mod">
          <ac:chgData name="Rahul Nair" userId="4a64821b-8a29-4cbe-80c1-d9771e59f4e8" providerId="ADAL" clId="{92392368-3977-4AAB-9821-D88ED10C85A3}" dt="2022-08-05T07:43:33.658" v="214" actId="2711"/>
          <ac:spMkLst>
            <pc:docMk/>
            <pc:sldMk cId="2264345743" sldId="2145705979"/>
            <ac:spMk id="72" creationId="{6D83E54D-C076-4C3F-963B-34C034B6C594}"/>
          </ac:spMkLst>
        </pc:spChg>
        <pc:spChg chg="mod">
          <ac:chgData name="Rahul Nair" userId="4a64821b-8a29-4cbe-80c1-d9771e59f4e8" providerId="ADAL" clId="{92392368-3977-4AAB-9821-D88ED10C85A3}" dt="2022-08-05T07:43:33.658" v="214" actId="2711"/>
          <ac:spMkLst>
            <pc:docMk/>
            <pc:sldMk cId="2264345743" sldId="2145705979"/>
            <ac:spMk id="73" creationId="{CEFC7B73-74C4-9F89-6416-7EC3965CE733}"/>
          </ac:spMkLst>
        </pc:spChg>
        <pc:spChg chg="mod">
          <ac:chgData name="Rahul Nair" userId="4a64821b-8a29-4cbe-80c1-d9771e59f4e8" providerId="ADAL" clId="{92392368-3977-4AAB-9821-D88ED10C85A3}" dt="2022-08-05T07:43:33.658" v="214" actId="2711"/>
          <ac:spMkLst>
            <pc:docMk/>
            <pc:sldMk cId="2264345743" sldId="2145705979"/>
            <ac:spMk id="74" creationId="{ADA76E7E-04B3-4417-AFBF-B655112B7FB9}"/>
          </ac:spMkLst>
        </pc:spChg>
        <pc:spChg chg="mod">
          <ac:chgData name="Rahul Nair" userId="4a64821b-8a29-4cbe-80c1-d9771e59f4e8" providerId="ADAL" clId="{92392368-3977-4AAB-9821-D88ED10C85A3}" dt="2022-08-05T07:43:33.658" v="214" actId="2711"/>
          <ac:spMkLst>
            <pc:docMk/>
            <pc:sldMk cId="2264345743" sldId="2145705979"/>
            <ac:spMk id="75" creationId="{0B9A7487-CCFF-427A-9022-3DE9E9E3BCBE}"/>
          </ac:spMkLst>
        </pc:spChg>
        <pc:spChg chg="mod">
          <ac:chgData name="Rahul Nair" userId="4a64821b-8a29-4cbe-80c1-d9771e59f4e8" providerId="ADAL" clId="{92392368-3977-4AAB-9821-D88ED10C85A3}" dt="2022-08-05T07:43:33.658" v="214" actId="2711"/>
          <ac:spMkLst>
            <pc:docMk/>
            <pc:sldMk cId="2264345743" sldId="2145705979"/>
            <ac:spMk id="76" creationId="{0007E7EE-E4B8-4C2F-9989-55F8271D6E7D}"/>
          </ac:spMkLst>
        </pc:spChg>
        <pc:spChg chg="mod">
          <ac:chgData name="Rahul Nair" userId="4a64821b-8a29-4cbe-80c1-d9771e59f4e8" providerId="ADAL" clId="{92392368-3977-4AAB-9821-D88ED10C85A3}" dt="2022-08-05T07:43:33.658" v="214" actId="2711"/>
          <ac:spMkLst>
            <pc:docMk/>
            <pc:sldMk cId="2264345743" sldId="2145705979"/>
            <ac:spMk id="77" creationId="{2A3F0CD0-5ECC-2E70-FEB2-DFE33AD7D217}"/>
          </ac:spMkLst>
        </pc:spChg>
        <pc:spChg chg="mod">
          <ac:chgData name="Rahul Nair" userId="4a64821b-8a29-4cbe-80c1-d9771e59f4e8" providerId="ADAL" clId="{92392368-3977-4AAB-9821-D88ED10C85A3}" dt="2022-08-05T07:43:33.658" v="214" actId="2711"/>
          <ac:spMkLst>
            <pc:docMk/>
            <pc:sldMk cId="2264345743" sldId="2145705979"/>
            <ac:spMk id="78" creationId="{28684BC3-3CE9-B859-EF1F-5293519379FD}"/>
          </ac:spMkLst>
        </pc:spChg>
        <pc:spChg chg="mod">
          <ac:chgData name="Rahul Nair" userId="4a64821b-8a29-4cbe-80c1-d9771e59f4e8" providerId="ADAL" clId="{92392368-3977-4AAB-9821-D88ED10C85A3}" dt="2022-08-05T07:43:33.658" v="214" actId="2711"/>
          <ac:spMkLst>
            <pc:docMk/>
            <pc:sldMk cId="2264345743" sldId="2145705979"/>
            <ac:spMk id="79" creationId="{98D80944-0EC9-6DC5-449A-BD7AA72A29D7}"/>
          </ac:spMkLst>
        </pc:spChg>
        <pc:spChg chg="mod">
          <ac:chgData name="Rahul Nair" userId="4a64821b-8a29-4cbe-80c1-d9771e59f4e8" providerId="ADAL" clId="{92392368-3977-4AAB-9821-D88ED10C85A3}" dt="2022-08-05T07:43:33.658" v="214" actId="2711"/>
          <ac:spMkLst>
            <pc:docMk/>
            <pc:sldMk cId="2264345743" sldId="2145705979"/>
            <ac:spMk id="80" creationId="{2222E656-3A19-43EA-87A4-9B1494D887F0}"/>
          </ac:spMkLst>
        </pc:spChg>
        <pc:spChg chg="mod">
          <ac:chgData name="Rahul Nair" userId="4a64821b-8a29-4cbe-80c1-d9771e59f4e8" providerId="ADAL" clId="{92392368-3977-4AAB-9821-D88ED10C85A3}" dt="2022-08-05T07:43:33.658" v="214" actId="2711"/>
          <ac:spMkLst>
            <pc:docMk/>
            <pc:sldMk cId="2264345743" sldId="2145705979"/>
            <ac:spMk id="82" creationId="{941BFE04-3F58-8C4B-D408-F552EC12C0EA}"/>
          </ac:spMkLst>
        </pc:spChg>
        <pc:spChg chg="mod">
          <ac:chgData name="Rahul Nair" userId="4a64821b-8a29-4cbe-80c1-d9771e59f4e8" providerId="ADAL" clId="{92392368-3977-4AAB-9821-D88ED10C85A3}" dt="2022-08-05T07:43:33.658" v="214" actId="2711"/>
          <ac:spMkLst>
            <pc:docMk/>
            <pc:sldMk cId="2264345743" sldId="2145705979"/>
            <ac:spMk id="83" creationId="{1D8A057B-1E19-6603-3691-F4301BD306B0}"/>
          </ac:spMkLst>
        </pc:spChg>
        <pc:spChg chg="mod">
          <ac:chgData name="Rahul Nair" userId="4a64821b-8a29-4cbe-80c1-d9771e59f4e8" providerId="ADAL" clId="{92392368-3977-4AAB-9821-D88ED10C85A3}" dt="2022-08-05T07:43:33.658" v="214" actId="2711"/>
          <ac:spMkLst>
            <pc:docMk/>
            <pc:sldMk cId="2264345743" sldId="2145705979"/>
            <ac:spMk id="84" creationId="{BA6DB32A-533B-657F-799B-5F06FA9A8002}"/>
          </ac:spMkLst>
        </pc:spChg>
        <pc:spChg chg="mod">
          <ac:chgData name="Rahul Nair" userId="4a64821b-8a29-4cbe-80c1-d9771e59f4e8" providerId="ADAL" clId="{92392368-3977-4AAB-9821-D88ED10C85A3}" dt="2022-08-05T07:43:33.658" v="214" actId="2711"/>
          <ac:spMkLst>
            <pc:docMk/>
            <pc:sldMk cId="2264345743" sldId="2145705979"/>
            <ac:spMk id="86" creationId="{5555496E-E11B-A0DC-BEC7-091000902B5A}"/>
          </ac:spMkLst>
        </pc:spChg>
        <pc:spChg chg="mod">
          <ac:chgData name="Rahul Nair" userId="4a64821b-8a29-4cbe-80c1-d9771e59f4e8" providerId="ADAL" clId="{92392368-3977-4AAB-9821-D88ED10C85A3}" dt="2022-08-05T07:43:33.658" v="214" actId="2711"/>
          <ac:spMkLst>
            <pc:docMk/>
            <pc:sldMk cId="2264345743" sldId="2145705979"/>
            <ac:spMk id="89" creationId="{F34646DB-5185-9EC9-8DF4-5CB18D584060}"/>
          </ac:spMkLst>
        </pc:spChg>
        <pc:spChg chg="mod">
          <ac:chgData name="Rahul Nair" userId="4a64821b-8a29-4cbe-80c1-d9771e59f4e8" providerId="ADAL" clId="{92392368-3977-4AAB-9821-D88ED10C85A3}" dt="2022-08-05T07:43:33.658" v="214" actId="2711"/>
          <ac:spMkLst>
            <pc:docMk/>
            <pc:sldMk cId="2264345743" sldId="2145705979"/>
            <ac:spMk id="90" creationId="{9701ECDF-402D-42C7-BDE0-B1EEDD03978B}"/>
          </ac:spMkLst>
        </pc:spChg>
        <pc:spChg chg="mod">
          <ac:chgData name="Rahul Nair" userId="4a64821b-8a29-4cbe-80c1-d9771e59f4e8" providerId="ADAL" clId="{92392368-3977-4AAB-9821-D88ED10C85A3}" dt="2022-08-05T07:43:33.658" v="214" actId="2711"/>
          <ac:spMkLst>
            <pc:docMk/>
            <pc:sldMk cId="2264345743" sldId="2145705979"/>
            <ac:spMk id="92" creationId="{A8BC4964-FDCA-4FAE-8313-00CD3AB4E1A6}"/>
          </ac:spMkLst>
        </pc:spChg>
        <pc:spChg chg="mod">
          <ac:chgData name="Rahul Nair" userId="4a64821b-8a29-4cbe-80c1-d9771e59f4e8" providerId="ADAL" clId="{92392368-3977-4AAB-9821-D88ED10C85A3}" dt="2022-08-05T07:43:33.658" v="214" actId="2711"/>
          <ac:spMkLst>
            <pc:docMk/>
            <pc:sldMk cId="2264345743" sldId="2145705979"/>
            <ac:spMk id="93" creationId="{87B5D356-0485-EAEA-72C3-0A729BA54F1A}"/>
          </ac:spMkLst>
        </pc:spChg>
        <pc:spChg chg="mod">
          <ac:chgData name="Rahul Nair" userId="4a64821b-8a29-4cbe-80c1-d9771e59f4e8" providerId="ADAL" clId="{92392368-3977-4AAB-9821-D88ED10C85A3}" dt="2022-08-05T07:43:33.658" v="214" actId="2711"/>
          <ac:spMkLst>
            <pc:docMk/>
            <pc:sldMk cId="2264345743" sldId="2145705979"/>
            <ac:spMk id="99" creationId="{1A42BD31-97A1-4C45-A1B4-9526B52C8C6B}"/>
          </ac:spMkLst>
        </pc:spChg>
        <pc:spChg chg="mod">
          <ac:chgData name="Rahul Nair" userId="4a64821b-8a29-4cbe-80c1-d9771e59f4e8" providerId="ADAL" clId="{92392368-3977-4AAB-9821-D88ED10C85A3}" dt="2022-08-05T07:43:33.658" v="214" actId="2711"/>
          <ac:spMkLst>
            <pc:docMk/>
            <pc:sldMk cId="2264345743" sldId="2145705979"/>
            <ac:spMk id="100" creationId="{9EC2F44F-14CE-4471-BA1A-9047B6FB3FD4}"/>
          </ac:spMkLst>
        </pc:spChg>
        <pc:spChg chg="mod">
          <ac:chgData name="Rahul Nair" userId="4a64821b-8a29-4cbe-80c1-d9771e59f4e8" providerId="ADAL" clId="{92392368-3977-4AAB-9821-D88ED10C85A3}" dt="2022-08-05T07:43:33.658" v="214" actId="2711"/>
          <ac:spMkLst>
            <pc:docMk/>
            <pc:sldMk cId="2264345743" sldId="2145705979"/>
            <ac:spMk id="101" creationId="{E4788220-D3A6-421F-91FC-7B66AE669676}"/>
          </ac:spMkLst>
        </pc:spChg>
        <pc:spChg chg="mod">
          <ac:chgData name="Rahul Nair" userId="4a64821b-8a29-4cbe-80c1-d9771e59f4e8" providerId="ADAL" clId="{92392368-3977-4AAB-9821-D88ED10C85A3}" dt="2022-08-05T07:43:33.658" v="214" actId="2711"/>
          <ac:spMkLst>
            <pc:docMk/>
            <pc:sldMk cId="2264345743" sldId="2145705979"/>
            <ac:spMk id="104" creationId="{4320DE45-780D-435A-BF50-D4EE85E353C0}"/>
          </ac:spMkLst>
        </pc:spChg>
        <pc:spChg chg="mod">
          <ac:chgData name="Rahul Nair" userId="4a64821b-8a29-4cbe-80c1-d9771e59f4e8" providerId="ADAL" clId="{92392368-3977-4AAB-9821-D88ED10C85A3}" dt="2022-08-05T07:43:33.658" v="214" actId="2711"/>
          <ac:spMkLst>
            <pc:docMk/>
            <pc:sldMk cId="2264345743" sldId="2145705979"/>
            <ac:spMk id="105" creationId="{F1143560-E87E-4F98-92A8-FC078F3FF80E}"/>
          </ac:spMkLst>
        </pc:spChg>
        <pc:spChg chg="mod">
          <ac:chgData name="Rahul Nair" userId="4a64821b-8a29-4cbe-80c1-d9771e59f4e8" providerId="ADAL" clId="{92392368-3977-4AAB-9821-D88ED10C85A3}" dt="2022-08-05T07:43:33.658" v="214" actId="2711"/>
          <ac:spMkLst>
            <pc:docMk/>
            <pc:sldMk cId="2264345743" sldId="2145705979"/>
            <ac:spMk id="108" creationId="{6F8BFFDF-5641-0AF1-4C75-67529FFD108B}"/>
          </ac:spMkLst>
        </pc:spChg>
        <pc:spChg chg="mod">
          <ac:chgData name="Rahul Nair" userId="4a64821b-8a29-4cbe-80c1-d9771e59f4e8" providerId="ADAL" clId="{92392368-3977-4AAB-9821-D88ED10C85A3}" dt="2022-08-05T07:43:33.658" v="214" actId="2711"/>
          <ac:spMkLst>
            <pc:docMk/>
            <pc:sldMk cId="2264345743" sldId="2145705979"/>
            <ac:spMk id="109" creationId="{B16877E7-90C6-FC53-FC7B-D04AFC62FE2C}"/>
          </ac:spMkLst>
        </pc:spChg>
        <pc:spChg chg="mod">
          <ac:chgData name="Rahul Nair" userId="4a64821b-8a29-4cbe-80c1-d9771e59f4e8" providerId="ADAL" clId="{92392368-3977-4AAB-9821-D88ED10C85A3}" dt="2022-08-05T07:43:33.658" v="214" actId="2711"/>
          <ac:spMkLst>
            <pc:docMk/>
            <pc:sldMk cId="2264345743" sldId="2145705979"/>
            <ac:spMk id="110" creationId="{255BD9E2-F9C0-F1A6-FB5D-87169C50B7D2}"/>
          </ac:spMkLst>
        </pc:spChg>
        <pc:spChg chg="mod">
          <ac:chgData name="Rahul Nair" userId="4a64821b-8a29-4cbe-80c1-d9771e59f4e8" providerId="ADAL" clId="{92392368-3977-4AAB-9821-D88ED10C85A3}" dt="2022-08-05T07:43:33.658" v="214" actId="2711"/>
          <ac:spMkLst>
            <pc:docMk/>
            <pc:sldMk cId="2264345743" sldId="2145705979"/>
            <ac:spMk id="111" creationId="{148285AE-557B-30D8-A44C-DC737739B610}"/>
          </ac:spMkLst>
        </pc:spChg>
        <pc:spChg chg="mod">
          <ac:chgData name="Rahul Nair" userId="4a64821b-8a29-4cbe-80c1-d9771e59f4e8" providerId="ADAL" clId="{92392368-3977-4AAB-9821-D88ED10C85A3}" dt="2022-08-05T07:43:33.658" v="214" actId="2711"/>
          <ac:spMkLst>
            <pc:docMk/>
            <pc:sldMk cId="2264345743" sldId="2145705979"/>
            <ac:spMk id="113" creationId="{ED0F9389-BAB4-9B2D-9F8C-9E501E6498CB}"/>
          </ac:spMkLst>
        </pc:spChg>
        <pc:spChg chg="mod">
          <ac:chgData name="Rahul Nair" userId="4a64821b-8a29-4cbe-80c1-d9771e59f4e8" providerId="ADAL" clId="{92392368-3977-4AAB-9821-D88ED10C85A3}" dt="2022-08-05T07:43:33.658" v="214" actId="2711"/>
          <ac:spMkLst>
            <pc:docMk/>
            <pc:sldMk cId="2264345743" sldId="2145705979"/>
            <ac:spMk id="114" creationId="{0472285B-AE42-0A16-5732-C99C8B3FCA54}"/>
          </ac:spMkLst>
        </pc:spChg>
      </pc:sldChg>
      <pc:sldChg chg="del">
        <pc:chgData name="Rahul Nair" userId="4a64821b-8a29-4cbe-80c1-d9771e59f4e8" providerId="ADAL" clId="{92392368-3977-4AAB-9821-D88ED10C85A3}" dt="2022-08-05T07:40:47.729" v="181" actId="47"/>
        <pc:sldMkLst>
          <pc:docMk/>
          <pc:sldMk cId="2676097567" sldId="2145705987"/>
        </pc:sldMkLst>
      </pc:sldChg>
      <pc:sldChg chg="add">
        <pc:chgData name="Rahul Nair" userId="4a64821b-8a29-4cbe-80c1-d9771e59f4e8" providerId="ADAL" clId="{92392368-3977-4AAB-9821-D88ED10C85A3}" dt="2022-08-05T07:40:50.741" v="182"/>
        <pc:sldMkLst>
          <pc:docMk/>
          <pc:sldMk cId="3699850860" sldId="2145705987"/>
        </pc:sldMkLst>
      </pc:sldChg>
      <pc:sldChg chg="del">
        <pc:chgData name="Rahul Nair" userId="4a64821b-8a29-4cbe-80c1-d9771e59f4e8" providerId="ADAL" clId="{92392368-3977-4AAB-9821-D88ED10C85A3}" dt="2022-08-05T07:40:54.700" v="183" actId="47"/>
        <pc:sldMkLst>
          <pc:docMk/>
          <pc:sldMk cId="1366660148" sldId="2145705991"/>
        </pc:sldMkLst>
      </pc:sldChg>
      <pc:sldChg chg="del">
        <pc:chgData name="Rahul Nair" userId="4a64821b-8a29-4cbe-80c1-d9771e59f4e8" providerId="ADAL" clId="{92392368-3977-4AAB-9821-D88ED10C85A3}" dt="2022-08-05T07:07:24.763" v="4" actId="47"/>
        <pc:sldMkLst>
          <pc:docMk/>
          <pc:sldMk cId="1556998005" sldId="2145705999"/>
        </pc:sldMkLst>
      </pc:sldChg>
      <pc:sldChg chg="modSp mod">
        <pc:chgData name="Rahul Nair" userId="4a64821b-8a29-4cbe-80c1-d9771e59f4e8" providerId="ADAL" clId="{92392368-3977-4AAB-9821-D88ED10C85A3}" dt="2022-08-05T07:33:11.339" v="64" actId="1076"/>
        <pc:sldMkLst>
          <pc:docMk/>
          <pc:sldMk cId="3400765901" sldId="2145706002"/>
        </pc:sldMkLst>
        <pc:spChg chg="mod">
          <ac:chgData name="Rahul Nair" userId="4a64821b-8a29-4cbe-80c1-d9771e59f4e8" providerId="ADAL" clId="{92392368-3977-4AAB-9821-D88ED10C85A3}" dt="2022-08-05T07:32:17.436" v="42" actId="1076"/>
          <ac:spMkLst>
            <pc:docMk/>
            <pc:sldMk cId="3400765901" sldId="2145706002"/>
            <ac:spMk id="3" creationId="{AE010DD9-B5BA-3C01-8D52-9A8C36D9E2EA}"/>
          </ac:spMkLst>
        </pc:spChg>
        <pc:spChg chg="mod">
          <ac:chgData name="Rahul Nair" userId="4a64821b-8a29-4cbe-80c1-d9771e59f4e8" providerId="ADAL" clId="{92392368-3977-4AAB-9821-D88ED10C85A3}" dt="2022-08-05T07:32:17.436" v="42" actId="1076"/>
          <ac:spMkLst>
            <pc:docMk/>
            <pc:sldMk cId="3400765901" sldId="2145706002"/>
            <ac:spMk id="4" creationId="{BF2232F6-2F09-462E-E3DB-194150481A34}"/>
          </ac:spMkLst>
        </pc:spChg>
        <pc:spChg chg="mod">
          <ac:chgData name="Rahul Nair" userId="4a64821b-8a29-4cbe-80c1-d9771e59f4e8" providerId="ADAL" clId="{92392368-3977-4AAB-9821-D88ED10C85A3}" dt="2022-08-05T07:32:17.436" v="42" actId="1076"/>
          <ac:spMkLst>
            <pc:docMk/>
            <pc:sldMk cId="3400765901" sldId="2145706002"/>
            <ac:spMk id="5" creationId="{3BDDDA5C-ED23-6E8A-A446-02A6D6151DB9}"/>
          </ac:spMkLst>
        </pc:spChg>
        <pc:spChg chg="mod">
          <ac:chgData name="Rahul Nair" userId="4a64821b-8a29-4cbe-80c1-d9771e59f4e8" providerId="ADAL" clId="{92392368-3977-4AAB-9821-D88ED10C85A3}" dt="2022-08-05T07:32:17.436" v="42" actId="1076"/>
          <ac:spMkLst>
            <pc:docMk/>
            <pc:sldMk cId="3400765901" sldId="2145706002"/>
            <ac:spMk id="6" creationId="{2D4D83D9-11FE-90E5-DA7B-10B786778399}"/>
          </ac:spMkLst>
        </pc:spChg>
        <pc:spChg chg="mod">
          <ac:chgData name="Rahul Nair" userId="4a64821b-8a29-4cbe-80c1-d9771e59f4e8" providerId="ADAL" clId="{92392368-3977-4AAB-9821-D88ED10C85A3}" dt="2022-08-05T07:32:17.436" v="42" actId="1076"/>
          <ac:spMkLst>
            <pc:docMk/>
            <pc:sldMk cId="3400765901" sldId="2145706002"/>
            <ac:spMk id="7" creationId="{5BF2826B-1B1E-243D-BCD6-71B8A3E04C26}"/>
          </ac:spMkLst>
        </pc:spChg>
        <pc:spChg chg="mod">
          <ac:chgData name="Rahul Nair" userId="4a64821b-8a29-4cbe-80c1-d9771e59f4e8" providerId="ADAL" clId="{92392368-3977-4AAB-9821-D88ED10C85A3}" dt="2022-08-05T07:32:17.436" v="42" actId="1076"/>
          <ac:spMkLst>
            <pc:docMk/>
            <pc:sldMk cId="3400765901" sldId="2145706002"/>
            <ac:spMk id="8" creationId="{5CDA0F3D-3726-C7FB-5FD4-03A67F0AAB3B}"/>
          </ac:spMkLst>
        </pc:spChg>
        <pc:spChg chg="mod">
          <ac:chgData name="Rahul Nair" userId="4a64821b-8a29-4cbe-80c1-d9771e59f4e8" providerId="ADAL" clId="{92392368-3977-4AAB-9821-D88ED10C85A3}" dt="2022-08-05T07:32:17.436" v="42" actId="1076"/>
          <ac:spMkLst>
            <pc:docMk/>
            <pc:sldMk cId="3400765901" sldId="2145706002"/>
            <ac:spMk id="9" creationId="{B64A5348-8113-AC5A-BA4A-DE2885D8AED7}"/>
          </ac:spMkLst>
        </pc:spChg>
        <pc:spChg chg="mod">
          <ac:chgData name="Rahul Nair" userId="4a64821b-8a29-4cbe-80c1-d9771e59f4e8" providerId="ADAL" clId="{92392368-3977-4AAB-9821-D88ED10C85A3}" dt="2022-08-05T07:32:17.436" v="42" actId="1076"/>
          <ac:spMkLst>
            <pc:docMk/>
            <pc:sldMk cId="3400765901" sldId="2145706002"/>
            <ac:spMk id="22" creationId="{C11A14BA-499E-148A-2D31-A2BE67DE7C9D}"/>
          </ac:spMkLst>
        </pc:spChg>
        <pc:spChg chg="mod">
          <ac:chgData name="Rahul Nair" userId="4a64821b-8a29-4cbe-80c1-d9771e59f4e8" providerId="ADAL" clId="{92392368-3977-4AAB-9821-D88ED10C85A3}" dt="2022-08-05T07:32:17.436" v="42" actId="1076"/>
          <ac:spMkLst>
            <pc:docMk/>
            <pc:sldMk cId="3400765901" sldId="2145706002"/>
            <ac:spMk id="23" creationId="{3C31BDFF-C779-F3E3-4EDF-20FEB471D203}"/>
          </ac:spMkLst>
        </pc:spChg>
        <pc:spChg chg="mod">
          <ac:chgData name="Rahul Nair" userId="4a64821b-8a29-4cbe-80c1-d9771e59f4e8" providerId="ADAL" clId="{92392368-3977-4AAB-9821-D88ED10C85A3}" dt="2022-08-05T07:32:17.436" v="42" actId="1076"/>
          <ac:spMkLst>
            <pc:docMk/>
            <pc:sldMk cId="3400765901" sldId="2145706002"/>
            <ac:spMk id="24" creationId="{696E7F6F-7329-2CB3-92FF-FBD5B5E7341F}"/>
          </ac:spMkLst>
        </pc:spChg>
        <pc:spChg chg="mod">
          <ac:chgData name="Rahul Nair" userId="4a64821b-8a29-4cbe-80c1-d9771e59f4e8" providerId="ADAL" clId="{92392368-3977-4AAB-9821-D88ED10C85A3}" dt="2022-08-05T07:32:17.436" v="42" actId="1076"/>
          <ac:spMkLst>
            <pc:docMk/>
            <pc:sldMk cId="3400765901" sldId="2145706002"/>
            <ac:spMk id="25" creationId="{C7689B61-2B93-ADEC-79ED-594A02A62C64}"/>
          </ac:spMkLst>
        </pc:spChg>
        <pc:spChg chg="mod">
          <ac:chgData name="Rahul Nair" userId="4a64821b-8a29-4cbe-80c1-d9771e59f4e8" providerId="ADAL" clId="{92392368-3977-4AAB-9821-D88ED10C85A3}" dt="2022-08-05T07:33:11.339" v="64" actId="1076"/>
          <ac:spMkLst>
            <pc:docMk/>
            <pc:sldMk cId="3400765901" sldId="2145706002"/>
            <ac:spMk id="26" creationId="{052B6A7D-6D14-D230-60A3-60AA4A05ECEF}"/>
          </ac:spMkLst>
        </pc:spChg>
        <pc:spChg chg="mod">
          <ac:chgData name="Rahul Nair" userId="4a64821b-8a29-4cbe-80c1-d9771e59f4e8" providerId="ADAL" clId="{92392368-3977-4AAB-9821-D88ED10C85A3}" dt="2022-08-05T07:32:17.436" v="42" actId="1076"/>
          <ac:spMkLst>
            <pc:docMk/>
            <pc:sldMk cId="3400765901" sldId="2145706002"/>
            <ac:spMk id="27" creationId="{D0A7AD8E-75CF-69C3-37CA-78FEEEEF40B1}"/>
          </ac:spMkLst>
        </pc:spChg>
        <pc:spChg chg="mod">
          <ac:chgData name="Rahul Nair" userId="4a64821b-8a29-4cbe-80c1-d9771e59f4e8" providerId="ADAL" clId="{92392368-3977-4AAB-9821-D88ED10C85A3}" dt="2022-08-05T07:32:17.436" v="42" actId="1076"/>
          <ac:spMkLst>
            <pc:docMk/>
            <pc:sldMk cId="3400765901" sldId="2145706002"/>
            <ac:spMk id="28" creationId="{6652C475-1897-07C7-A2BD-F80A11880CC2}"/>
          </ac:spMkLst>
        </pc:spChg>
        <pc:spChg chg="mod">
          <ac:chgData name="Rahul Nair" userId="4a64821b-8a29-4cbe-80c1-d9771e59f4e8" providerId="ADAL" clId="{92392368-3977-4AAB-9821-D88ED10C85A3}" dt="2022-08-05T07:32:17.436" v="42" actId="1076"/>
          <ac:spMkLst>
            <pc:docMk/>
            <pc:sldMk cId="3400765901" sldId="2145706002"/>
            <ac:spMk id="31" creationId="{022DC5FE-36C8-F718-9870-43C26F2F8060}"/>
          </ac:spMkLst>
        </pc:spChg>
        <pc:spChg chg="mod">
          <ac:chgData name="Rahul Nair" userId="4a64821b-8a29-4cbe-80c1-d9771e59f4e8" providerId="ADAL" clId="{92392368-3977-4AAB-9821-D88ED10C85A3}" dt="2022-08-05T07:32:17.436" v="42" actId="1076"/>
          <ac:spMkLst>
            <pc:docMk/>
            <pc:sldMk cId="3400765901" sldId="2145706002"/>
            <ac:spMk id="32" creationId="{CB945D0C-AA4B-A7C8-9688-FE92DFBF9B79}"/>
          </ac:spMkLst>
        </pc:spChg>
        <pc:spChg chg="mod">
          <ac:chgData name="Rahul Nair" userId="4a64821b-8a29-4cbe-80c1-d9771e59f4e8" providerId="ADAL" clId="{92392368-3977-4AAB-9821-D88ED10C85A3}" dt="2022-08-05T07:32:17.436" v="42" actId="1076"/>
          <ac:spMkLst>
            <pc:docMk/>
            <pc:sldMk cId="3400765901" sldId="2145706002"/>
            <ac:spMk id="37" creationId="{23C3BEC2-B578-DFB4-DBA1-049636E7999B}"/>
          </ac:spMkLst>
        </pc:spChg>
        <pc:spChg chg="mod">
          <ac:chgData name="Rahul Nair" userId="4a64821b-8a29-4cbe-80c1-d9771e59f4e8" providerId="ADAL" clId="{92392368-3977-4AAB-9821-D88ED10C85A3}" dt="2022-08-05T07:32:17.436" v="42" actId="1076"/>
          <ac:spMkLst>
            <pc:docMk/>
            <pc:sldMk cId="3400765901" sldId="2145706002"/>
            <ac:spMk id="38" creationId="{3F4A6DAA-AAC0-6923-38CB-F0FD4048EFD8}"/>
          </ac:spMkLst>
        </pc:spChg>
        <pc:spChg chg="mod">
          <ac:chgData name="Rahul Nair" userId="4a64821b-8a29-4cbe-80c1-d9771e59f4e8" providerId="ADAL" clId="{92392368-3977-4AAB-9821-D88ED10C85A3}" dt="2022-08-05T07:32:17.436" v="42" actId="1076"/>
          <ac:spMkLst>
            <pc:docMk/>
            <pc:sldMk cId="3400765901" sldId="2145706002"/>
            <ac:spMk id="40" creationId="{19F31D0F-3223-7637-7991-570C76C079F8}"/>
          </ac:spMkLst>
        </pc:spChg>
        <pc:spChg chg="mod">
          <ac:chgData name="Rahul Nair" userId="4a64821b-8a29-4cbe-80c1-d9771e59f4e8" providerId="ADAL" clId="{92392368-3977-4AAB-9821-D88ED10C85A3}" dt="2022-08-05T07:32:17.436" v="42" actId="1076"/>
          <ac:spMkLst>
            <pc:docMk/>
            <pc:sldMk cId="3400765901" sldId="2145706002"/>
            <ac:spMk id="42" creationId="{065C1BA0-A267-DC08-F3C0-B649E7C58E42}"/>
          </ac:spMkLst>
        </pc:spChg>
        <pc:spChg chg="mod">
          <ac:chgData name="Rahul Nair" userId="4a64821b-8a29-4cbe-80c1-d9771e59f4e8" providerId="ADAL" clId="{92392368-3977-4AAB-9821-D88ED10C85A3}" dt="2022-08-05T07:32:17.436" v="42" actId="1076"/>
          <ac:spMkLst>
            <pc:docMk/>
            <pc:sldMk cId="3400765901" sldId="2145706002"/>
            <ac:spMk id="43" creationId="{9D4E7D0C-946E-D6AD-8E8C-C9523E2967BC}"/>
          </ac:spMkLst>
        </pc:spChg>
        <pc:spChg chg="mod">
          <ac:chgData name="Rahul Nair" userId="4a64821b-8a29-4cbe-80c1-d9771e59f4e8" providerId="ADAL" clId="{92392368-3977-4AAB-9821-D88ED10C85A3}" dt="2022-08-05T07:32:17.436" v="42" actId="1076"/>
          <ac:spMkLst>
            <pc:docMk/>
            <pc:sldMk cId="3400765901" sldId="2145706002"/>
            <ac:spMk id="44" creationId="{24931CCA-DA73-CC33-EEDA-A892419AD09A}"/>
          </ac:spMkLst>
        </pc:spChg>
        <pc:spChg chg="mod">
          <ac:chgData name="Rahul Nair" userId="4a64821b-8a29-4cbe-80c1-d9771e59f4e8" providerId="ADAL" clId="{92392368-3977-4AAB-9821-D88ED10C85A3}" dt="2022-08-05T07:32:17.436" v="42" actId="1076"/>
          <ac:spMkLst>
            <pc:docMk/>
            <pc:sldMk cId="3400765901" sldId="2145706002"/>
            <ac:spMk id="45" creationId="{67FB0CBB-7D2B-8A48-C704-FB37F2F7649C}"/>
          </ac:spMkLst>
        </pc:spChg>
        <pc:spChg chg="mod">
          <ac:chgData name="Rahul Nair" userId="4a64821b-8a29-4cbe-80c1-d9771e59f4e8" providerId="ADAL" clId="{92392368-3977-4AAB-9821-D88ED10C85A3}" dt="2022-08-05T07:32:17.436" v="42" actId="1076"/>
          <ac:spMkLst>
            <pc:docMk/>
            <pc:sldMk cId="3400765901" sldId="2145706002"/>
            <ac:spMk id="46" creationId="{8FCB03B5-CEFF-E0B0-4959-634CB758D03D}"/>
          </ac:spMkLst>
        </pc:spChg>
        <pc:spChg chg="mod">
          <ac:chgData name="Rahul Nair" userId="4a64821b-8a29-4cbe-80c1-d9771e59f4e8" providerId="ADAL" clId="{92392368-3977-4AAB-9821-D88ED10C85A3}" dt="2022-08-05T07:32:17.436" v="42" actId="1076"/>
          <ac:spMkLst>
            <pc:docMk/>
            <pc:sldMk cId="3400765901" sldId="2145706002"/>
            <ac:spMk id="47" creationId="{D7E2587B-F374-D8FD-60A3-381E823B6470}"/>
          </ac:spMkLst>
        </pc:spChg>
        <pc:spChg chg="mod">
          <ac:chgData name="Rahul Nair" userId="4a64821b-8a29-4cbe-80c1-d9771e59f4e8" providerId="ADAL" clId="{92392368-3977-4AAB-9821-D88ED10C85A3}" dt="2022-08-05T07:32:17.436" v="42" actId="1076"/>
          <ac:spMkLst>
            <pc:docMk/>
            <pc:sldMk cId="3400765901" sldId="2145706002"/>
            <ac:spMk id="49" creationId="{D2DA1306-E79B-F940-0B05-65891148EBAD}"/>
          </ac:spMkLst>
        </pc:spChg>
        <pc:spChg chg="mod">
          <ac:chgData name="Rahul Nair" userId="4a64821b-8a29-4cbe-80c1-d9771e59f4e8" providerId="ADAL" clId="{92392368-3977-4AAB-9821-D88ED10C85A3}" dt="2022-08-05T07:32:17.436" v="42" actId="1076"/>
          <ac:spMkLst>
            <pc:docMk/>
            <pc:sldMk cId="3400765901" sldId="2145706002"/>
            <ac:spMk id="50" creationId="{F57946BC-4DC2-5AF1-51C9-95B1DDA699DC}"/>
          </ac:spMkLst>
        </pc:spChg>
        <pc:spChg chg="mod">
          <ac:chgData name="Rahul Nair" userId="4a64821b-8a29-4cbe-80c1-d9771e59f4e8" providerId="ADAL" clId="{92392368-3977-4AAB-9821-D88ED10C85A3}" dt="2022-08-05T07:32:17.436" v="42" actId="1076"/>
          <ac:spMkLst>
            <pc:docMk/>
            <pc:sldMk cId="3400765901" sldId="2145706002"/>
            <ac:spMk id="52" creationId="{A9441C81-E982-41ED-F4BD-8C78DE5B54F9}"/>
          </ac:spMkLst>
        </pc:spChg>
        <pc:spChg chg="mod">
          <ac:chgData name="Rahul Nair" userId="4a64821b-8a29-4cbe-80c1-d9771e59f4e8" providerId="ADAL" clId="{92392368-3977-4AAB-9821-D88ED10C85A3}" dt="2022-08-05T07:32:17.436" v="42" actId="1076"/>
          <ac:spMkLst>
            <pc:docMk/>
            <pc:sldMk cId="3400765901" sldId="2145706002"/>
            <ac:spMk id="53" creationId="{0B09A56F-A06C-A3DA-FCC5-FB54FCD355A1}"/>
          </ac:spMkLst>
        </pc:spChg>
        <pc:spChg chg="mod">
          <ac:chgData name="Rahul Nair" userId="4a64821b-8a29-4cbe-80c1-d9771e59f4e8" providerId="ADAL" clId="{92392368-3977-4AAB-9821-D88ED10C85A3}" dt="2022-08-05T07:32:17.436" v="42" actId="1076"/>
          <ac:spMkLst>
            <pc:docMk/>
            <pc:sldMk cId="3400765901" sldId="2145706002"/>
            <ac:spMk id="55" creationId="{14BD691F-0CC8-6645-B1B0-A30C16DE37F6}"/>
          </ac:spMkLst>
        </pc:spChg>
        <pc:spChg chg="mod">
          <ac:chgData name="Rahul Nair" userId="4a64821b-8a29-4cbe-80c1-d9771e59f4e8" providerId="ADAL" clId="{92392368-3977-4AAB-9821-D88ED10C85A3}" dt="2022-08-05T07:32:17.436" v="42" actId="1076"/>
          <ac:spMkLst>
            <pc:docMk/>
            <pc:sldMk cId="3400765901" sldId="2145706002"/>
            <ac:spMk id="62" creationId="{68EB7943-6872-13CA-50E8-F3B7395B95AC}"/>
          </ac:spMkLst>
        </pc:spChg>
        <pc:spChg chg="mod">
          <ac:chgData name="Rahul Nair" userId="4a64821b-8a29-4cbe-80c1-d9771e59f4e8" providerId="ADAL" clId="{92392368-3977-4AAB-9821-D88ED10C85A3}" dt="2022-08-05T07:32:17.436" v="42" actId="1076"/>
          <ac:spMkLst>
            <pc:docMk/>
            <pc:sldMk cId="3400765901" sldId="2145706002"/>
            <ac:spMk id="64" creationId="{AC94F1DA-D23D-447A-22C7-E1CA88F978F8}"/>
          </ac:spMkLst>
        </pc:spChg>
        <pc:spChg chg="mod">
          <ac:chgData name="Rahul Nair" userId="4a64821b-8a29-4cbe-80c1-d9771e59f4e8" providerId="ADAL" clId="{92392368-3977-4AAB-9821-D88ED10C85A3}" dt="2022-08-05T07:32:17.436" v="42" actId="1076"/>
          <ac:spMkLst>
            <pc:docMk/>
            <pc:sldMk cId="3400765901" sldId="2145706002"/>
            <ac:spMk id="67" creationId="{A013C955-3857-36E0-89AF-CE310A72A909}"/>
          </ac:spMkLst>
        </pc:spChg>
        <pc:spChg chg="mod">
          <ac:chgData name="Rahul Nair" userId="4a64821b-8a29-4cbe-80c1-d9771e59f4e8" providerId="ADAL" clId="{92392368-3977-4AAB-9821-D88ED10C85A3}" dt="2022-08-05T07:32:17.436" v="42" actId="1076"/>
          <ac:spMkLst>
            <pc:docMk/>
            <pc:sldMk cId="3400765901" sldId="2145706002"/>
            <ac:spMk id="68" creationId="{46D82770-4874-E558-0CE3-5A914B6506A9}"/>
          </ac:spMkLst>
        </pc:spChg>
        <pc:spChg chg="mod">
          <ac:chgData name="Rahul Nair" userId="4a64821b-8a29-4cbe-80c1-d9771e59f4e8" providerId="ADAL" clId="{92392368-3977-4AAB-9821-D88ED10C85A3}" dt="2022-08-05T07:32:17.436" v="42" actId="1076"/>
          <ac:spMkLst>
            <pc:docMk/>
            <pc:sldMk cId="3400765901" sldId="2145706002"/>
            <ac:spMk id="74" creationId="{ED5F4FA3-4F55-4F53-D453-38F461386528}"/>
          </ac:spMkLst>
        </pc:spChg>
        <pc:spChg chg="mod">
          <ac:chgData name="Rahul Nair" userId="4a64821b-8a29-4cbe-80c1-d9771e59f4e8" providerId="ADAL" clId="{92392368-3977-4AAB-9821-D88ED10C85A3}" dt="2022-08-05T07:32:17.436" v="42" actId="1076"/>
          <ac:spMkLst>
            <pc:docMk/>
            <pc:sldMk cId="3400765901" sldId="2145706002"/>
            <ac:spMk id="76" creationId="{E0AF0FE4-2B6F-D4D9-1AE6-01A66923E37C}"/>
          </ac:spMkLst>
        </pc:spChg>
        <pc:spChg chg="mod">
          <ac:chgData name="Rahul Nair" userId="4a64821b-8a29-4cbe-80c1-d9771e59f4e8" providerId="ADAL" clId="{92392368-3977-4AAB-9821-D88ED10C85A3}" dt="2022-08-05T07:32:17.436" v="42" actId="1076"/>
          <ac:spMkLst>
            <pc:docMk/>
            <pc:sldMk cId="3400765901" sldId="2145706002"/>
            <ac:spMk id="77" creationId="{970987A9-E5C6-3BA2-A6F9-EC450EC6AEF5}"/>
          </ac:spMkLst>
        </pc:spChg>
        <pc:spChg chg="mod">
          <ac:chgData name="Rahul Nair" userId="4a64821b-8a29-4cbe-80c1-d9771e59f4e8" providerId="ADAL" clId="{92392368-3977-4AAB-9821-D88ED10C85A3}" dt="2022-08-05T07:32:17.436" v="42" actId="1076"/>
          <ac:spMkLst>
            <pc:docMk/>
            <pc:sldMk cId="3400765901" sldId="2145706002"/>
            <ac:spMk id="79" creationId="{D1E68CDE-C215-288A-CA9D-AD7CB68EE493}"/>
          </ac:spMkLst>
        </pc:spChg>
        <pc:spChg chg="mod">
          <ac:chgData name="Rahul Nair" userId="4a64821b-8a29-4cbe-80c1-d9771e59f4e8" providerId="ADAL" clId="{92392368-3977-4AAB-9821-D88ED10C85A3}" dt="2022-08-05T07:32:17.436" v="42" actId="1076"/>
          <ac:spMkLst>
            <pc:docMk/>
            <pc:sldMk cId="3400765901" sldId="2145706002"/>
            <ac:spMk id="81" creationId="{E6FD1F0B-F5E7-4DE3-7BF6-E810451EFB2C}"/>
          </ac:spMkLst>
        </pc:spChg>
        <pc:spChg chg="mod">
          <ac:chgData name="Rahul Nair" userId="4a64821b-8a29-4cbe-80c1-d9771e59f4e8" providerId="ADAL" clId="{92392368-3977-4AAB-9821-D88ED10C85A3}" dt="2022-08-05T07:32:17.436" v="42" actId="1076"/>
          <ac:spMkLst>
            <pc:docMk/>
            <pc:sldMk cId="3400765901" sldId="2145706002"/>
            <ac:spMk id="83" creationId="{E083E431-605F-81A3-06BC-EDB527EF1FDF}"/>
          </ac:spMkLst>
        </pc:spChg>
        <pc:spChg chg="mod">
          <ac:chgData name="Rahul Nair" userId="4a64821b-8a29-4cbe-80c1-d9771e59f4e8" providerId="ADAL" clId="{92392368-3977-4AAB-9821-D88ED10C85A3}" dt="2022-08-05T07:32:17.436" v="42" actId="1076"/>
          <ac:spMkLst>
            <pc:docMk/>
            <pc:sldMk cId="3400765901" sldId="2145706002"/>
            <ac:spMk id="85" creationId="{844A175E-465C-E606-67EC-2FAA77DB14C9}"/>
          </ac:spMkLst>
        </pc:spChg>
        <pc:spChg chg="mod">
          <ac:chgData name="Rahul Nair" userId="4a64821b-8a29-4cbe-80c1-d9771e59f4e8" providerId="ADAL" clId="{92392368-3977-4AAB-9821-D88ED10C85A3}" dt="2022-08-05T07:32:17.436" v="42" actId="1076"/>
          <ac:spMkLst>
            <pc:docMk/>
            <pc:sldMk cId="3400765901" sldId="2145706002"/>
            <ac:spMk id="86" creationId="{30736B41-2E1C-9B6C-BE3C-E7476FB6DAEB}"/>
          </ac:spMkLst>
        </pc:spChg>
        <pc:spChg chg="mod">
          <ac:chgData name="Rahul Nair" userId="4a64821b-8a29-4cbe-80c1-d9771e59f4e8" providerId="ADAL" clId="{92392368-3977-4AAB-9821-D88ED10C85A3}" dt="2022-08-05T07:32:17.436" v="42" actId="1076"/>
          <ac:spMkLst>
            <pc:docMk/>
            <pc:sldMk cId="3400765901" sldId="2145706002"/>
            <ac:spMk id="87" creationId="{DB2D9FA3-8285-8755-7B0B-804F7D852690}"/>
          </ac:spMkLst>
        </pc:spChg>
        <pc:spChg chg="mod">
          <ac:chgData name="Rahul Nair" userId="4a64821b-8a29-4cbe-80c1-d9771e59f4e8" providerId="ADAL" clId="{92392368-3977-4AAB-9821-D88ED10C85A3}" dt="2022-08-05T07:32:17.436" v="42" actId="1076"/>
          <ac:spMkLst>
            <pc:docMk/>
            <pc:sldMk cId="3400765901" sldId="2145706002"/>
            <ac:spMk id="88" creationId="{755F4D21-32F5-8772-D9AD-56C7800718D1}"/>
          </ac:spMkLst>
        </pc:spChg>
        <pc:spChg chg="mod">
          <ac:chgData name="Rahul Nair" userId="4a64821b-8a29-4cbe-80c1-d9771e59f4e8" providerId="ADAL" clId="{92392368-3977-4AAB-9821-D88ED10C85A3}" dt="2022-08-05T07:32:17.436" v="42" actId="1076"/>
          <ac:spMkLst>
            <pc:docMk/>
            <pc:sldMk cId="3400765901" sldId="2145706002"/>
            <ac:spMk id="89" creationId="{9AF5BAAE-2D46-4640-7DF2-2F8378B8AB66}"/>
          </ac:spMkLst>
        </pc:spChg>
        <pc:spChg chg="mod">
          <ac:chgData name="Rahul Nair" userId="4a64821b-8a29-4cbe-80c1-d9771e59f4e8" providerId="ADAL" clId="{92392368-3977-4AAB-9821-D88ED10C85A3}" dt="2022-08-05T07:32:17.436" v="42" actId="1076"/>
          <ac:spMkLst>
            <pc:docMk/>
            <pc:sldMk cId="3400765901" sldId="2145706002"/>
            <ac:spMk id="90" creationId="{CED5BC2D-4049-65B7-920B-42074C2AFCE7}"/>
          </ac:spMkLst>
        </pc:spChg>
        <pc:spChg chg="mod">
          <ac:chgData name="Rahul Nair" userId="4a64821b-8a29-4cbe-80c1-d9771e59f4e8" providerId="ADAL" clId="{92392368-3977-4AAB-9821-D88ED10C85A3}" dt="2022-08-05T07:32:17.436" v="42" actId="1076"/>
          <ac:spMkLst>
            <pc:docMk/>
            <pc:sldMk cId="3400765901" sldId="2145706002"/>
            <ac:spMk id="91" creationId="{26F96B63-3A2E-5E56-6C6A-249A2E69059A}"/>
          </ac:spMkLst>
        </pc:spChg>
        <pc:spChg chg="mod">
          <ac:chgData name="Rahul Nair" userId="4a64821b-8a29-4cbe-80c1-d9771e59f4e8" providerId="ADAL" clId="{92392368-3977-4AAB-9821-D88ED10C85A3}" dt="2022-08-05T07:32:17.436" v="42" actId="1076"/>
          <ac:spMkLst>
            <pc:docMk/>
            <pc:sldMk cId="3400765901" sldId="2145706002"/>
            <ac:spMk id="92" creationId="{6246CD78-25B7-AB8E-4B01-BF631C770E5A}"/>
          </ac:spMkLst>
        </pc:spChg>
        <pc:spChg chg="mod">
          <ac:chgData name="Rahul Nair" userId="4a64821b-8a29-4cbe-80c1-d9771e59f4e8" providerId="ADAL" clId="{92392368-3977-4AAB-9821-D88ED10C85A3}" dt="2022-08-05T07:32:17.436" v="42" actId="1076"/>
          <ac:spMkLst>
            <pc:docMk/>
            <pc:sldMk cId="3400765901" sldId="2145706002"/>
            <ac:spMk id="93" creationId="{CE8B465B-35B5-B7B3-20B3-7D21CA7AD826}"/>
          </ac:spMkLst>
        </pc:spChg>
        <pc:spChg chg="mod">
          <ac:chgData name="Rahul Nair" userId="4a64821b-8a29-4cbe-80c1-d9771e59f4e8" providerId="ADAL" clId="{92392368-3977-4AAB-9821-D88ED10C85A3}" dt="2022-08-05T07:32:17.436" v="42" actId="1076"/>
          <ac:spMkLst>
            <pc:docMk/>
            <pc:sldMk cId="3400765901" sldId="2145706002"/>
            <ac:spMk id="94" creationId="{FA2B25BC-2B02-5C2E-CE5D-A641EDCF6CC0}"/>
          </ac:spMkLst>
        </pc:spChg>
        <pc:spChg chg="mod">
          <ac:chgData name="Rahul Nair" userId="4a64821b-8a29-4cbe-80c1-d9771e59f4e8" providerId="ADAL" clId="{92392368-3977-4AAB-9821-D88ED10C85A3}" dt="2022-08-05T07:32:17.436" v="42" actId="1076"/>
          <ac:spMkLst>
            <pc:docMk/>
            <pc:sldMk cId="3400765901" sldId="2145706002"/>
            <ac:spMk id="95" creationId="{30A8322A-5A3A-0C71-E9A4-D5D43BA89AD3}"/>
          </ac:spMkLst>
        </pc:spChg>
        <pc:spChg chg="mod">
          <ac:chgData name="Rahul Nair" userId="4a64821b-8a29-4cbe-80c1-d9771e59f4e8" providerId="ADAL" clId="{92392368-3977-4AAB-9821-D88ED10C85A3}" dt="2022-08-05T07:32:17.436" v="42" actId="1076"/>
          <ac:spMkLst>
            <pc:docMk/>
            <pc:sldMk cId="3400765901" sldId="2145706002"/>
            <ac:spMk id="96" creationId="{F4132082-2773-BF2D-8A75-857C28C7A1F3}"/>
          </ac:spMkLst>
        </pc:spChg>
        <pc:spChg chg="mod">
          <ac:chgData name="Rahul Nair" userId="4a64821b-8a29-4cbe-80c1-d9771e59f4e8" providerId="ADAL" clId="{92392368-3977-4AAB-9821-D88ED10C85A3}" dt="2022-08-05T07:32:17.436" v="42" actId="1076"/>
          <ac:spMkLst>
            <pc:docMk/>
            <pc:sldMk cId="3400765901" sldId="2145706002"/>
            <ac:spMk id="97" creationId="{BD4B7E80-FCF7-FF7B-0C6D-49CE9F715B02}"/>
          </ac:spMkLst>
        </pc:spChg>
        <pc:spChg chg="mod">
          <ac:chgData name="Rahul Nair" userId="4a64821b-8a29-4cbe-80c1-d9771e59f4e8" providerId="ADAL" clId="{92392368-3977-4AAB-9821-D88ED10C85A3}" dt="2022-08-05T07:32:17.436" v="42" actId="1076"/>
          <ac:spMkLst>
            <pc:docMk/>
            <pc:sldMk cId="3400765901" sldId="2145706002"/>
            <ac:spMk id="98" creationId="{CAF0AE09-A469-5287-DDBD-A5A8E9C9670D}"/>
          </ac:spMkLst>
        </pc:spChg>
        <pc:spChg chg="mod">
          <ac:chgData name="Rahul Nair" userId="4a64821b-8a29-4cbe-80c1-d9771e59f4e8" providerId="ADAL" clId="{92392368-3977-4AAB-9821-D88ED10C85A3}" dt="2022-08-05T07:24:41.399" v="9" actId="1076"/>
          <ac:spMkLst>
            <pc:docMk/>
            <pc:sldMk cId="3400765901" sldId="2145706002"/>
            <ac:spMk id="99" creationId="{82C6A92A-F1B7-B356-3D0C-EE430564D4C3}"/>
          </ac:spMkLst>
        </pc:spChg>
        <pc:grpChg chg="mod">
          <ac:chgData name="Rahul Nair" userId="4a64821b-8a29-4cbe-80c1-d9771e59f4e8" providerId="ADAL" clId="{92392368-3977-4AAB-9821-D88ED10C85A3}" dt="2022-08-05T07:32:17.436" v="42" actId="1076"/>
          <ac:grpSpMkLst>
            <pc:docMk/>
            <pc:sldMk cId="3400765901" sldId="2145706002"/>
            <ac:grpSpMk id="10" creationId="{6C56615D-8AE6-F3B2-FD6F-84E37F039133}"/>
          </ac:grpSpMkLst>
        </pc:grpChg>
        <pc:grpChg chg="mod">
          <ac:chgData name="Rahul Nair" userId="4a64821b-8a29-4cbe-80c1-d9771e59f4e8" providerId="ADAL" clId="{92392368-3977-4AAB-9821-D88ED10C85A3}" dt="2022-08-05T07:32:17.436" v="42" actId="1076"/>
          <ac:grpSpMkLst>
            <pc:docMk/>
            <pc:sldMk cId="3400765901" sldId="2145706002"/>
            <ac:grpSpMk id="13" creationId="{7917ACC4-F596-1AA7-3A6E-79019C5AA28F}"/>
          </ac:grpSpMkLst>
        </pc:grpChg>
        <pc:grpChg chg="mod">
          <ac:chgData name="Rahul Nair" userId="4a64821b-8a29-4cbe-80c1-d9771e59f4e8" providerId="ADAL" clId="{92392368-3977-4AAB-9821-D88ED10C85A3}" dt="2022-08-05T07:32:17.436" v="42" actId="1076"/>
          <ac:grpSpMkLst>
            <pc:docMk/>
            <pc:sldMk cId="3400765901" sldId="2145706002"/>
            <ac:grpSpMk id="16" creationId="{8890A6A7-E3D3-F1DC-21A2-9F1ACDCBE47C}"/>
          </ac:grpSpMkLst>
        </pc:grpChg>
        <pc:grpChg chg="mod">
          <ac:chgData name="Rahul Nair" userId="4a64821b-8a29-4cbe-80c1-d9771e59f4e8" providerId="ADAL" clId="{92392368-3977-4AAB-9821-D88ED10C85A3}" dt="2022-08-05T07:32:17.436" v="42" actId="1076"/>
          <ac:grpSpMkLst>
            <pc:docMk/>
            <pc:sldMk cId="3400765901" sldId="2145706002"/>
            <ac:grpSpMk id="19" creationId="{D273C131-F1CA-6418-0CA7-FE981EDB48A6}"/>
          </ac:grpSpMkLst>
        </pc:grpChg>
        <pc:grpChg chg="mod">
          <ac:chgData name="Rahul Nair" userId="4a64821b-8a29-4cbe-80c1-d9771e59f4e8" providerId="ADAL" clId="{92392368-3977-4AAB-9821-D88ED10C85A3}" dt="2022-08-05T07:32:17.436" v="42" actId="1076"/>
          <ac:grpSpMkLst>
            <pc:docMk/>
            <pc:sldMk cId="3400765901" sldId="2145706002"/>
            <ac:grpSpMk id="34" creationId="{5B882169-2872-611B-1010-60358F326D9F}"/>
          </ac:grpSpMkLst>
        </pc:grpChg>
        <pc:grpChg chg="mod">
          <ac:chgData name="Rahul Nair" userId="4a64821b-8a29-4cbe-80c1-d9771e59f4e8" providerId="ADAL" clId="{92392368-3977-4AAB-9821-D88ED10C85A3}" dt="2022-08-05T07:32:17.436" v="42" actId="1076"/>
          <ac:grpSpMkLst>
            <pc:docMk/>
            <pc:sldMk cId="3400765901" sldId="2145706002"/>
            <ac:grpSpMk id="39" creationId="{3C2AC68B-EDF2-DDD8-ECE5-257DFEEF90C3}"/>
          </ac:grpSpMkLst>
        </pc:grpChg>
        <pc:grpChg chg="mod">
          <ac:chgData name="Rahul Nair" userId="4a64821b-8a29-4cbe-80c1-d9771e59f4e8" providerId="ADAL" clId="{92392368-3977-4AAB-9821-D88ED10C85A3}" dt="2022-08-05T07:32:17.436" v="42" actId="1076"/>
          <ac:grpSpMkLst>
            <pc:docMk/>
            <pc:sldMk cId="3400765901" sldId="2145706002"/>
            <ac:grpSpMk id="51" creationId="{3D7DF51D-D792-8D5D-B151-522EBEE81AB8}"/>
          </ac:grpSpMkLst>
        </pc:grpChg>
        <pc:grpChg chg="mod">
          <ac:chgData name="Rahul Nair" userId="4a64821b-8a29-4cbe-80c1-d9771e59f4e8" providerId="ADAL" clId="{92392368-3977-4AAB-9821-D88ED10C85A3}" dt="2022-08-05T07:32:17.436" v="42" actId="1076"/>
          <ac:grpSpMkLst>
            <pc:docMk/>
            <pc:sldMk cId="3400765901" sldId="2145706002"/>
            <ac:grpSpMk id="54" creationId="{BAEEABEA-BB81-7A8F-1E97-F340E5C7C9D8}"/>
          </ac:grpSpMkLst>
        </pc:grpChg>
        <pc:grpChg chg="mod">
          <ac:chgData name="Rahul Nair" userId="4a64821b-8a29-4cbe-80c1-d9771e59f4e8" providerId="ADAL" clId="{92392368-3977-4AAB-9821-D88ED10C85A3}" dt="2022-08-05T07:32:17.436" v="42" actId="1076"/>
          <ac:grpSpMkLst>
            <pc:docMk/>
            <pc:sldMk cId="3400765901" sldId="2145706002"/>
            <ac:grpSpMk id="60" creationId="{8D916920-A5D4-8CC2-85C1-301EB4E88401}"/>
          </ac:grpSpMkLst>
        </pc:grpChg>
        <pc:grpChg chg="mod">
          <ac:chgData name="Rahul Nair" userId="4a64821b-8a29-4cbe-80c1-d9771e59f4e8" providerId="ADAL" clId="{92392368-3977-4AAB-9821-D88ED10C85A3}" dt="2022-08-05T07:32:17.436" v="42" actId="1076"/>
          <ac:grpSpMkLst>
            <pc:docMk/>
            <pc:sldMk cId="3400765901" sldId="2145706002"/>
            <ac:grpSpMk id="65" creationId="{D6DC7543-40E5-A8A3-940A-06D174AFF8B2}"/>
          </ac:grpSpMkLst>
        </pc:grpChg>
        <pc:grpChg chg="mod">
          <ac:chgData name="Rahul Nair" userId="4a64821b-8a29-4cbe-80c1-d9771e59f4e8" providerId="ADAL" clId="{92392368-3977-4AAB-9821-D88ED10C85A3}" dt="2022-08-05T07:32:17.436" v="42" actId="1076"/>
          <ac:grpSpMkLst>
            <pc:docMk/>
            <pc:sldMk cId="3400765901" sldId="2145706002"/>
            <ac:grpSpMk id="73" creationId="{8D0B4925-60E2-1F5F-F2E7-1EA7139AAA45}"/>
          </ac:grpSpMkLst>
        </pc:grpChg>
        <pc:grpChg chg="mod">
          <ac:chgData name="Rahul Nair" userId="4a64821b-8a29-4cbe-80c1-d9771e59f4e8" providerId="ADAL" clId="{92392368-3977-4AAB-9821-D88ED10C85A3}" dt="2022-08-05T07:32:17.436" v="42" actId="1076"/>
          <ac:grpSpMkLst>
            <pc:docMk/>
            <pc:sldMk cId="3400765901" sldId="2145706002"/>
            <ac:grpSpMk id="78" creationId="{A5DA4970-0A62-4C5D-9D4B-98FECC5C75CA}"/>
          </ac:grpSpMkLst>
        </pc:grpChg>
        <pc:grpChg chg="mod">
          <ac:chgData name="Rahul Nair" userId="4a64821b-8a29-4cbe-80c1-d9771e59f4e8" providerId="ADAL" clId="{92392368-3977-4AAB-9821-D88ED10C85A3}" dt="2022-08-05T07:32:17.436" v="42" actId="1076"/>
          <ac:grpSpMkLst>
            <pc:docMk/>
            <pc:sldMk cId="3400765901" sldId="2145706002"/>
            <ac:grpSpMk id="82" creationId="{8235ABDB-4CF9-7543-74A7-A1966E388728}"/>
          </ac:grpSpMkLst>
        </pc:grpChg>
        <pc:grpChg chg="mod">
          <ac:chgData name="Rahul Nair" userId="4a64821b-8a29-4cbe-80c1-d9771e59f4e8" providerId="ADAL" clId="{92392368-3977-4AAB-9821-D88ED10C85A3}" dt="2022-08-05T07:32:17.436" v="42" actId="1076"/>
          <ac:grpSpMkLst>
            <pc:docMk/>
            <pc:sldMk cId="3400765901" sldId="2145706002"/>
            <ac:grpSpMk id="100" creationId="{FF3C46BC-1A7B-12BB-4192-0001931CD487}"/>
          </ac:grpSpMkLst>
        </pc:grpChg>
        <pc:picChg chg="mod">
          <ac:chgData name="Rahul Nair" userId="4a64821b-8a29-4cbe-80c1-d9771e59f4e8" providerId="ADAL" clId="{92392368-3977-4AAB-9821-D88ED10C85A3}" dt="2022-08-05T07:32:17.436" v="42" actId="1076"/>
          <ac:picMkLst>
            <pc:docMk/>
            <pc:sldMk cId="3400765901" sldId="2145706002"/>
            <ac:picMk id="11" creationId="{B3BA6DFD-F3BF-4379-E132-2393AC36A78F}"/>
          </ac:picMkLst>
        </pc:picChg>
        <pc:picChg chg="mod">
          <ac:chgData name="Rahul Nair" userId="4a64821b-8a29-4cbe-80c1-d9771e59f4e8" providerId="ADAL" clId="{92392368-3977-4AAB-9821-D88ED10C85A3}" dt="2022-08-05T07:32:17.436" v="42" actId="1076"/>
          <ac:picMkLst>
            <pc:docMk/>
            <pc:sldMk cId="3400765901" sldId="2145706002"/>
            <ac:picMk id="12" creationId="{46AF495D-7A46-1B3B-8AE9-4FEB69495954}"/>
          </ac:picMkLst>
        </pc:picChg>
        <pc:picChg chg="mod">
          <ac:chgData name="Rahul Nair" userId="4a64821b-8a29-4cbe-80c1-d9771e59f4e8" providerId="ADAL" clId="{92392368-3977-4AAB-9821-D88ED10C85A3}" dt="2022-08-05T07:32:17.436" v="42" actId="1076"/>
          <ac:picMkLst>
            <pc:docMk/>
            <pc:sldMk cId="3400765901" sldId="2145706002"/>
            <ac:picMk id="14" creationId="{131305C8-0922-C217-EF1B-8C3A55A5E29B}"/>
          </ac:picMkLst>
        </pc:picChg>
        <pc:picChg chg="mod">
          <ac:chgData name="Rahul Nair" userId="4a64821b-8a29-4cbe-80c1-d9771e59f4e8" providerId="ADAL" clId="{92392368-3977-4AAB-9821-D88ED10C85A3}" dt="2022-08-05T07:32:17.436" v="42" actId="1076"/>
          <ac:picMkLst>
            <pc:docMk/>
            <pc:sldMk cId="3400765901" sldId="2145706002"/>
            <ac:picMk id="15" creationId="{090AA24A-EF39-F737-7494-0A8239000F20}"/>
          </ac:picMkLst>
        </pc:picChg>
        <pc:picChg chg="mod">
          <ac:chgData name="Rahul Nair" userId="4a64821b-8a29-4cbe-80c1-d9771e59f4e8" providerId="ADAL" clId="{92392368-3977-4AAB-9821-D88ED10C85A3}" dt="2022-08-05T07:32:17.436" v="42" actId="1076"/>
          <ac:picMkLst>
            <pc:docMk/>
            <pc:sldMk cId="3400765901" sldId="2145706002"/>
            <ac:picMk id="17" creationId="{5CF5B955-C476-9B9E-0911-44567D28E9B0}"/>
          </ac:picMkLst>
        </pc:picChg>
        <pc:picChg chg="mod">
          <ac:chgData name="Rahul Nair" userId="4a64821b-8a29-4cbe-80c1-d9771e59f4e8" providerId="ADAL" clId="{92392368-3977-4AAB-9821-D88ED10C85A3}" dt="2022-08-05T07:32:17.436" v="42" actId="1076"/>
          <ac:picMkLst>
            <pc:docMk/>
            <pc:sldMk cId="3400765901" sldId="2145706002"/>
            <ac:picMk id="18" creationId="{98BF6BD3-B901-3102-A292-D795D4CBA048}"/>
          </ac:picMkLst>
        </pc:picChg>
        <pc:picChg chg="mod">
          <ac:chgData name="Rahul Nair" userId="4a64821b-8a29-4cbe-80c1-d9771e59f4e8" providerId="ADAL" clId="{92392368-3977-4AAB-9821-D88ED10C85A3}" dt="2022-08-05T07:32:17.436" v="42" actId="1076"/>
          <ac:picMkLst>
            <pc:docMk/>
            <pc:sldMk cId="3400765901" sldId="2145706002"/>
            <ac:picMk id="20" creationId="{AF79A823-CE5B-76AE-8DEC-4B2EE2C5DAA3}"/>
          </ac:picMkLst>
        </pc:picChg>
        <pc:picChg chg="mod">
          <ac:chgData name="Rahul Nair" userId="4a64821b-8a29-4cbe-80c1-d9771e59f4e8" providerId="ADAL" clId="{92392368-3977-4AAB-9821-D88ED10C85A3}" dt="2022-08-05T07:32:17.436" v="42" actId="1076"/>
          <ac:picMkLst>
            <pc:docMk/>
            <pc:sldMk cId="3400765901" sldId="2145706002"/>
            <ac:picMk id="21" creationId="{B719A1F2-E83D-F3D3-EAF6-95AD1DD0CD86}"/>
          </ac:picMkLst>
        </pc:picChg>
        <pc:picChg chg="mod">
          <ac:chgData name="Rahul Nair" userId="4a64821b-8a29-4cbe-80c1-d9771e59f4e8" providerId="ADAL" clId="{92392368-3977-4AAB-9821-D88ED10C85A3}" dt="2022-08-05T07:32:17.436" v="42" actId="1076"/>
          <ac:picMkLst>
            <pc:docMk/>
            <pc:sldMk cId="3400765901" sldId="2145706002"/>
            <ac:picMk id="29" creationId="{8053A549-F316-7123-4827-5C1465A37AEE}"/>
          </ac:picMkLst>
        </pc:picChg>
        <pc:picChg chg="mod">
          <ac:chgData name="Rahul Nair" userId="4a64821b-8a29-4cbe-80c1-d9771e59f4e8" providerId="ADAL" clId="{92392368-3977-4AAB-9821-D88ED10C85A3}" dt="2022-08-05T07:32:17.436" v="42" actId="1076"/>
          <ac:picMkLst>
            <pc:docMk/>
            <pc:sldMk cId="3400765901" sldId="2145706002"/>
            <ac:picMk id="30" creationId="{8C869379-4D4F-8F07-C39C-93A14C3B6226}"/>
          </ac:picMkLst>
        </pc:picChg>
        <pc:picChg chg="mod">
          <ac:chgData name="Rahul Nair" userId="4a64821b-8a29-4cbe-80c1-d9771e59f4e8" providerId="ADAL" clId="{92392368-3977-4AAB-9821-D88ED10C85A3}" dt="2022-08-05T07:32:17.436" v="42" actId="1076"/>
          <ac:picMkLst>
            <pc:docMk/>
            <pc:sldMk cId="3400765901" sldId="2145706002"/>
            <ac:picMk id="33" creationId="{895D0C84-E530-EB57-000E-36E5B6A05396}"/>
          </ac:picMkLst>
        </pc:picChg>
        <pc:picChg chg="mod">
          <ac:chgData name="Rahul Nair" userId="4a64821b-8a29-4cbe-80c1-d9771e59f4e8" providerId="ADAL" clId="{92392368-3977-4AAB-9821-D88ED10C85A3}" dt="2022-08-05T07:32:17.436" v="42" actId="1076"/>
          <ac:picMkLst>
            <pc:docMk/>
            <pc:sldMk cId="3400765901" sldId="2145706002"/>
            <ac:picMk id="35" creationId="{4D380349-42DA-F9F4-473F-267F2AB26694}"/>
          </ac:picMkLst>
        </pc:picChg>
        <pc:picChg chg="mod">
          <ac:chgData name="Rahul Nair" userId="4a64821b-8a29-4cbe-80c1-d9771e59f4e8" providerId="ADAL" clId="{92392368-3977-4AAB-9821-D88ED10C85A3}" dt="2022-08-05T07:32:17.436" v="42" actId="1076"/>
          <ac:picMkLst>
            <pc:docMk/>
            <pc:sldMk cId="3400765901" sldId="2145706002"/>
            <ac:picMk id="36" creationId="{0F3D2CE7-58A0-223D-2084-B8E372856C21}"/>
          </ac:picMkLst>
        </pc:picChg>
        <pc:picChg chg="mod">
          <ac:chgData name="Rahul Nair" userId="4a64821b-8a29-4cbe-80c1-d9771e59f4e8" providerId="ADAL" clId="{92392368-3977-4AAB-9821-D88ED10C85A3}" dt="2022-08-05T07:32:17.436" v="42" actId="1076"/>
          <ac:picMkLst>
            <pc:docMk/>
            <pc:sldMk cId="3400765901" sldId="2145706002"/>
            <ac:picMk id="41" creationId="{5B21AACE-5E19-6EE4-66C2-69EB5F5EB83B}"/>
          </ac:picMkLst>
        </pc:picChg>
        <pc:picChg chg="mod">
          <ac:chgData name="Rahul Nair" userId="4a64821b-8a29-4cbe-80c1-d9771e59f4e8" providerId="ADAL" clId="{92392368-3977-4AAB-9821-D88ED10C85A3}" dt="2022-08-05T07:32:17.436" v="42" actId="1076"/>
          <ac:picMkLst>
            <pc:docMk/>
            <pc:sldMk cId="3400765901" sldId="2145706002"/>
            <ac:picMk id="48" creationId="{4EEF64E4-78FC-6273-72C6-95403B5E9A56}"/>
          </ac:picMkLst>
        </pc:picChg>
        <pc:picChg chg="mod">
          <ac:chgData name="Rahul Nair" userId="4a64821b-8a29-4cbe-80c1-d9771e59f4e8" providerId="ADAL" clId="{92392368-3977-4AAB-9821-D88ED10C85A3}" dt="2022-08-05T07:32:17.436" v="42" actId="1076"/>
          <ac:picMkLst>
            <pc:docMk/>
            <pc:sldMk cId="3400765901" sldId="2145706002"/>
            <ac:picMk id="56" creationId="{65E11C90-F6A4-55C5-EACC-5CEE7FD4C300}"/>
          </ac:picMkLst>
        </pc:picChg>
        <pc:picChg chg="mod">
          <ac:chgData name="Rahul Nair" userId="4a64821b-8a29-4cbe-80c1-d9771e59f4e8" providerId="ADAL" clId="{92392368-3977-4AAB-9821-D88ED10C85A3}" dt="2022-08-05T07:32:17.436" v="42" actId="1076"/>
          <ac:picMkLst>
            <pc:docMk/>
            <pc:sldMk cId="3400765901" sldId="2145706002"/>
            <ac:picMk id="57" creationId="{A76BFA89-AFF9-0FCC-F054-87BEEBB6519D}"/>
          </ac:picMkLst>
        </pc:picChg>
        <pc:picChg chg="mod">
          <ac:chgData name="Rahul Nair" userId="4a64821b-8a29-4cbe-80c1-d9771e59f4e8" providerId="ADAL" clId="{92392368-3977-4AAB-9821-D88ED10C85A3}" dt="2022-08-05T07:32:17.436" v="42" actId="1076"/>
          <ac:picMkLst>
            <pc:docMk/>
            <pc:sldMk cId="3400765901" sldId="2145706002"/>
            <ac:picMk id="58" creationId="{706D46B7-63C3-E58A-3393-59D704D68B8F}"/>
          </ac:picMkLst>
        </pc:picChg>
        <pc:picChg chg="mod">
          <ac:chgData name="Rahul Nair" userId="4a64821b-8a29-4cbe-80c1-d9771e59f4e8" providerId="ADAL" clId="{92392368-3977-4AAB-9821-D88ED10C85A3}" dt="2022-08-05T07:32:17.436" v="42" actId="1076"/>
          <ac:picMkLst>
            <pc:docMk/>
            <pc:sldMk cId="3400765901" sldId="2145706002"/>
            <ac:picMk id="61" creationId="{551A2995-8182-C331-37F2-3973945BA0E3}"/>
          </ac:picMkLst>
        </pc:picChg>
        <pc:picChg chg="mod">
          <ac:chgData name="Rahul Nair" userId="4a64821b-8a29-4cbe-80c1-d9771e59f4e8" providerId="ADAL" clId="{92392368-3977-4AAB-9821-D88ED10C85A3}" dt="2022-08-05T07:32:17.436" v="42" actId="1076"/>
          <ac:picMkLst>
            <pc:docMk/>
            <pc:sldMk cId="3400765901" sldId="2145706002"/>
            <ac:picMk id="66" creationId="{40F6B55F-AFAB-9606-B65E-617F2C60E269}"/>
          </ac:picMkLst>
        </pc:picChg>
        <pc:picChg chg="mod">
          <ac:chgData name="Rahul Nair" userId="4a64821b-8a29-4cbe-80c1-d9771e59f4e8" providerId="ADAL" clId="{92392368-3977-4AAB-9821-D88ED10C85A3}" dt="2022-08-05T07:32:17.436" v="42" actId="1076"/>
          <ac:picMkLst>
            <pc:docMk/>
            <pc:sldMk cId="3400765901" sldId="2145706002"/>
            <ac:picMk id="70" creationId="{8F740B97-627B-5D79-9EDB-2C7265CD11A5}"/>
          </ac:picMkLst>
        </pc:picChg>
        <pc:picChg chg="mod">
          <ac:chgData name="Rahul Nair" userId="4a64821b-8a29-4cbe-80c1-d9771e59f4e8" providerId="ADAL" clId="{92392368-3977-4AAB-9821-D88ED10C85A3}" dt="2022-08-05T07:32:17.436" v="42" actId="1076"/>
          <ac:picMkLst>
            <pc:docMk/>
            <pc:sldMk cId="3400765901" sldId="2145706002"/>
            <ac:picMk id="71" creationId="{1B57DBAA-E1FC-1A6B-065B-38879D45A9BF}"/>
          </ac:picMkLst>
        </pc:picChg>
        <pc:picChg chg="mod">
          <ac:chgData name="Rahul Nair" userId="4a64821b-8a29-4cbe-80c1-d9771e59f4e8" providerId="ADAL" clId="{92392368-3977-4AAB-9821-D88ED10C85A3}" dt="2022-08-05T07:32:17.436" v="42" actId="1076"/>
          <ac:picMkLst>
            <pc:docMk/>
            <pc:sldMk cId="3400765901" sldId="2145706002"/>
            <ac:picMk id="72" creationId="{4726FF3F-A64F-0E7A-DA28-53322ED53D7E}"/>
          </ac:picMkLst>
        </pc:picChg>
        <pc:picChg chg="mod">
          <ac:chgData name="Rahul Nair" userId="4a64821b-8a29-4cbe-80c1-d9771e59f4e8" providerId="ADAL" clId="{92392368-3977-4AAB-9821-D88ED10C85A3}" dt="2022-08-05T07:32:17.436" v="42" actId="1076"/>
          <ac:picMkLst>
            <pc:docMk/>
            <pc:sldMk cId="3400765901" sldId="2145706002"/>
            <ac:picMk id="75" creationId="{EB77AE92-E730-E57E-E4CA-B2BBF96F14DC}"/>
          </ac:picMkLst>
        </pc:picChg>
        <pc:picChg chg="mod">
          <ac:chgData name="Rahul Nair" userId="4a64821b-8a29-4cbe-80c1-d9771e59f4e8" providerId="ADAL" clId="{92392368-3977-4AAB-9821-D88ED10C85A3}" dt="2022-08-05T07:32:17.436" v="42" actId="1076"/>
          <ac:picMkLst>
            <pc:docMk/>
            <pc:sldMk cId="3400765901" sldId="2145706002"/>
            <ac:picMk id="80" creationId="{E43DF0BB-6D0C-938E-BF60-B96EF003FAFE}"/>
          </ac:picMkLst>
        </pc:picChg>
        <pc:picChg chg="mod">
          <ac:chgData name="Rahul Nair" userId="4a64821b-8a29-4cbe-80c1-d9771e59f4e8" providerId="ADAL" clId="{92392368-3977-4AAB-9821-D88ED10C85A3}" dt="2022-08-05T07:32:17.436" v="42" actId="1076"/>
          <ac:picMkLst>
            <pc:docMk/>
            <pc:sldMk cId="3400765901" sldId="2145706002"/>
            <ac:picMk id="84" creationId="{014E5147-B431-6F5D-8348-94ADBBE5D1D5}"/>
          </ac:picMkLst>
        </pc:picChg>
        <pc:cxnChg chg="mod">
          <ac:chgData name="Rahul Nair" userId="4a64821b-8a29-4cbe-80c1-d9771e59f4e8" providerId="ADAL" clId="{92392368-3977-4AAB-9821-D88ED10C85A3}" dt="2022-08-05T07:32:17.436" v="42" actId="1076"/>
          <ac:cxnSpMkLst>
            <pc:docMk/>
            <pc:sldMk cId="3400765901" sldId="2145706002"/>
            <ac:cxnSpMk id="59" creationId="{B2E73EDE-6F19-E09F-E613-10B6EB7108A9}"/>
          </ac:cxnSpMkLst>
        </pc:cxnChg>
        <pc:cxnChg chg="mod">
          <ac:chgData name="Rahul Nair" userId="4a64821b-8a29-4cbe-80c1-d9771e59f4e8" providerId="ADAL" clId="{92392368-3977-4AAB-9821-D88ED10C85A3}" dt="2022-08-05T07:32:17.436" v="42" actId="1076"/>
          <ac:cxnSpMkLst>
            <pc:docMk/>
            <pc:sldMk cId="3400765901" sldId="2145706002"/>
            <ac:cxnSpMk id="69" creationId="{284B6C16-BD8F-87DB-4F94-DAE95DA636AA}"/>
          </ac:cxnSpMkLst>
        </pc:cxnChg>
      </pc:sldChg>
      <pc:sldChg chg="modSp add mod">
        <pc:chgData name="Rahul Nair" userId="4a64821b-8a29-4cbe-80c1-d9771e59f4e8" providerId="ADAL" clId="{92392368-3977-4AAB-9821-D88ED10C85A3}" dt="2022-08-05T07:43:41.782" v="215" actId="1076"/>
        <pc:sldMkLst>
          <pc:docMk/>
          <pc:sldMk cId="1442931623" sldId="2145706003"/>
        </pc:sldMkLst>
        <pc:spChg chg="mod">
          <ac:chgData name="Rahul Nair" userId="4a64821b-8a29-4cbe-80c1-d9771e59f4e8" providerId="ADAL" clId="{92392368-3977-4AAB-9821-D88ED10C85A3}" dt="2022-08-05T07:43:41.782" v="215" actId="1076"/>
          <ac:spMkLst>
            <pc:docMk/>
            <pc:sldMk cId="1442931623" sldId="2145706003"/>
            <ac:spMk id="2" creationId="{4F304022-06EF-CCF9-3C23-749EDCECBA99}"/>
          </ac:spMkLst>
        </pc:spChg>
      </pc:sldChg>
      <pc:sldChg chg="modSp add mod">
        <pc:chgData name="Rahul Nair" userId="4a64821b-8a29-4cbe-80c1-d9771e59f4e8" providerId="ADAL" clId="{92392368-3977-4AAB-9821-D88ED10C85A3}" dt="2022-08-05T10:32:40.886" v="340" actId="1076"/>
        <pc:sldMkLst>
          <pc:docMk/>
          <pc:sldMk cId="224629225" sldId="2145706005"/>
        </pc:sldMkLst>
        <pc:spChg chg="mod">
          <ac:chgData name="Rahul Nair" userId="4a64821b-8a29-4cbe-80c1-d9771e59f4e8" providerId="ADAL" clId="{92392368-3977-4AAB-9821-D88ED10C85A3}" dt="2022-08-05T10:24:19.079" v="249"/>
          <ac:spMkLst>
            <pc:docMk/>
            <pc:sldMk cId="224629225" sldId="2145706005"/>
            <ac:spMk id="2" creationId="{87314CC5-CEE2-F4DB-0B08-874235C6B3A7}"/>
          </ac:spMkLst>
        </pc:spChg>
        <pc:spChg chg="mod">
          <ac:chgData name="Rahul Nair" userId="4a64821b-8a29-4cbe-80c1-d9771e59f4e8" providerId="ADAL" clId="{92392368-3977-4AAB-9821-D88ED10C85A3}" dt="2022-08-05T10:30:09.939" v="321" actId="108"/>
          <ac:spMkLst>
            <pc:docMk/>
            <pc:sldMk cId="224629225" sldId="2145706005"/>
            <ac:spMk id="8" creationId="{B3B0879F-8F29-F229-0784-26B1F325ED68}"/>
          </ac:spMkLst>
        </pc:spChg>
        <pc:graphicFrameChg chg="mod">
          <ac:chgData name="Rahul Nair" userId="4a64821b-8a29-4cbe-80c1-d9771e59f4e8" providerId="ADAL" clId="{92392368-3977-4AAB-9821-D88ED10C85A3}" dt="2022-08-05T10:32:29.245" v="339" actId="1076"/>
          <ac:graphicFrameMkLst>
            <pc:docMk/>
            <pc:sldMk cId="224629225" sldId="2145706005"/>
            <ac:graphicFrameMk id="4" creationId="{B63E049D-2CEA-2242-7ACB-266375074763}"/>
          </ac:graphicFrameMkLst>
        </pc:graphicFrameChg>
        <pc:graphicFrameChg chg="mod">
          <ac:chgData name="Rahul Nair" userId="4a64821b-8a29-4cbe-80c1-d9771e59f4e8" providerId="ADAL" clId="{92392368-3977-4AAB-9821-D88ED10C85A3}" dt="2022-08-05T10:32:11.244" v="338" actId="1076"/>
          <ac:graphicFrameMkLst>
            <pc:docMk/>
            <pc:sldMk cId="224629225" sldId="2145706005"/>
            <ac:graphicFrameMk id="5" creationId="{F3AF53D4-52C5-3F92-A7D6-116E60A94ECF}"/>
          </ac:graphicFrameMkLst>
        </pc:graphicFrameChg>
        <pc:graphicFrameChg chg="mod">
          <ac:chgData name="Rahul Nair" userId="4a64821b-8a29-4cbe-80c1-d9771e59f4e8" providerId="ADAL" clId="{92392368-3977-4AAB-9821-D88ED10C85A3}" dt="2022-08-05T10:32:40.886" v="340" actId="1076"/>
          <ac:graphicFrameMkLst>
            <pc:docMk/>
            <pc:sldMk cId="224629225" sldId="2145706005"/>
            <ac:graphicFrameMk id="6" creationId="{88CAA198-B94F-ABDF-D346-A335E90B70FB}"/>
          </ac:graphicFrameMkLst>
        </pc:graphicFrameChg>
      </pc:sldChg>
      <pc:sldChg chg="del">
        <pc:chgData name="Rahul Nair" userId="4a64821b-8a29-4cbe-80c1-d9771e59f4e8" providerId="ADAL" clId="{92392368-3977-4AAB-9821-D88ED10C85A3}" dt="2022-08-05T07:07:45.197" v="5" actId="47"/>
        <pc:sldMkLst>
          <pc:docMk/>
          <pc:sldMk cId="2702629949" sldId="2145706005"/>
        </pc:sldMkLst>
      </pc:sldChg>
      <pc:sldChg chg="del">
        <pc:chgData name="Rahul Nair" userId="4a64821b-8a29-4cbe-80c1-d9771e59f4e8" providerId="ADAL" clId="{92392368-3977-4AAB-9821-D88ED10C85A3}" dt="2022-08-05T07:07:24.763" v="4" actId="47"/>
        <pc:sldMkLst>
          <pc:docMk/>
          <pc:sldMk cId="391949354" sldId="2145706006"/>
        </pc:sldMkLst>
      </pc:sldChg>
      <pc:sldChg chg="del">
        <pc:chgData name="Rahul Nair" userId="4a64821b-8a29-4cbe-80c1-d9771e59f4e8" providerId="ADAL" clId="{92392368-3977-4AAB-9821-D88ED10C85A3}" dt="2022-08-05T07:09:35.046" v="7" actId="47"/>
        <pc:sldMkLst>
          <pc:docMk/>
          <pc:sldMk cId="2720106902" sldId="2145706008"/>
        </pc:sldMkLst>
      </pc:sldChg>
      <pc:sldChg chg="modSp add mod">
        <pc:chgData name="Rahul Nair" userId="4a64821b-8a29-4cbe-80c1-d9771e59f4e8" providerId="ADAL" clId="{92392368-3977-4AAB-9821-D88ED10C85A3}" dt="2022-08-05T07:46:18.526" v="230" actId="1076"/>
        <pc:sldMkLst>
          <pc:docMk/>
          <pc:sldMk cId="3439715912" sldId="2145706008"/>
        </pc:sldMkLst>
        <pc:spChg chg="mod">
          <ac:chgData name="Rahul Nair" userId="4a64821b-8a29-4cbe-80c1-d9771e59f4e8" providerId="ADAL" clId="{92392368-3977-4AAB-9821-D88ED10C85A3}" dt="2022-08-05T07:46:18.526" v="230" actId="1076"/>
          <ac:spMkLst>
            <pc:docMk/>
            <pc:sldMk cId="3439715912" sldId="2145706008"/>
            <ac:spMk id="2" creationId="{D8F29ED5-5E62-59D9-925A-1CCCED170CF9}"/>
          </ac:spMkLst>
        </pc:spChg>
      </pc:sldChg>
      <pc:sldChg chg="del">
        <pc:chgData name="Rahul Nair" userId="4a64821b-8a29-4cbe-80c1-d9771e59f4e8" providerId="ADAL" clId="{92392368-3977-4AAB-9821-D88ED10C85A3}" dt="2022-08-05T07:07:24.763" v="4" actId="47"/>
        <pc:sldMkLst>
          <pc:docMk/>
          <pc:sldMk cId="1478676514" sldId="2145706014"/>
        </pc:sldMkLst>
      </pc:sldChg>
      <pc:sldChg chg="del">
        <pc:chgData name="Rahul Nair" userId="4a64821b-8a29-4cbe-80c1-d9771e59f4e8" providerId="ADAL" clId="{92392368-3977-4AAB-9821-D88ED10C85A3}" dt="2022-08-05T07:07:24.763" v="4" actId="47"/>
        <pc:sldMkLst>
          <pc:docMk/>
          <pc:sldMk cId="3441144845" sldId="2145706015"/>
        </pc:sldMkLst>
      </pc:sldChg>
      <pc:sldChg chg="modSp mod">
        <pc:chgData name="Rahul Nair" userId="4a64821b-8a29-4cbe-80c1-d9771e59f4e8" providerId="ADAL" clId="{92392368-3977-4AAB-9821-D88ED10C85A3}" dt="2022-08-05T07:36:02.522" v="84" actId="120"/>
        <pc:sldMkLst>
          <pc:docMk/>
          <pc:sldMk cId="1573523856" sldId="2145706018"/>
        </pc:sldMkLst>
        <pc:spChg chg="mod">
          <ac:chgData name="Rahul Nair" userId="4a64821b-8a29-4cbe-80c1-d9771e59f4e8" providerId="ADAL" clId="{92392368-3977-4AAB-9821-D88ED10C85A3}" dt="2022-08-05T07:36:02.522" v="84" actId="120"/>
          <ac:spMkLst>
            <pc:docMk/>
            <pc:sldMk cId="1573523856" sldId="2145706018"/>
            <ac:spMk id="2" creationId="{65727549-89EA-F234-D7A8-CA6401B50073}"/>
          </ac:spMkLst>
        </pc:spChg>
      </pc:sldChg>
      <pc:sldChg chg="modSp mod">
        <pc:chgData name="Rahul Nair" userId="4a64821b-8a29-4cbe-80c1-d9771e59f4e8" providerId="ADAL" clId="{92392368-3977-4AAB-9821-D88ED10C85A3}" dt="2022-08-05T07:35:47.730" v="80" actId="1076"/>
        <pc:sldMkLst>
          <pc:docMk/>
          <pc:sldMk cId="3840672151" sldId="2145706021"/>
        </pc:sldMkLst>
        <pc:spChg chg="mod">
          <ac:chgData name="Rahul Nair" userId="4a64821b-8a29-4cbe-80c1-d9771e59f4e8" providerId="ADAL" clId="{92392368-3977-4AAB-9821-D88ED10C85A3}" dt="2022-08-05T07:35:47.730" v="80" actId="1076"/>
          <ac:spMkLst>
            <pc:docMk/>
            <pc:sldMk cId="3840672151" sldId="2145706021"/>
            <ac:spMk id="7" creationId="{64554EA4-8FA8-2847-A306-25849FD8CFD7}"/>
          </ac:spMkLst>
        </pc:spChg>
      </pc:sldChg>
      <pc:sldChg chg="modSp mod">
        <pc:chgData name="Rahul Nair" userId="4a64821b-8a29-4cbe-80c1-d9771e59f4e8" providerId="ADAL" clId="{92392368-3977-4AAB-9821-D88ED10C85A3}" dt="2022-08-05T07:36:42.603" v="112" actId="20577"/>
        <pc:sldMkLst>
          <pc:docMk/>
          <pc:sldMk cId="173623038" sldId="2145706023"/>
        </pc:sldMkLst>
        <pc:spChg chg="mod">
          <ac:chgData name="Rahul Nair" userId="4a64821b-8a29-4cbe-80c1-d9771e59f4e8" providerId="ADAL" clId="{92392368-3977-4AAB-9821-D88ED10C85A3}" dt="2022-08-05T07:36:42.603" v="112" actId="20577"/>
          <ac:spMkLst>
            <pc:docMk/>
            <pc:sldMk cId="173623038" sldId="2145706023"/>
            <ac:spMk id="2" creationId="{B5D73C12-4F2B-237C-EA11-48AF6527B678}"/>
          </ac:spMkLst>
        </pc:spChg>
      </pc:sldChg>
      <pc:sldChg chg="del">
        <pc:chgData name="Rahul Nair" userId="4a64821b-8a29-4cbe-80c1-d9771e59f4e8" providerId="ADAL" clId="{92392368-3977-4AAB-9821-D88ED10C85A3}" dt="2022-08-05T07:10:25.721" v="8" actId="47"/>
        <pc:sldMkLst>
          <pc:docMk/>
          <pc:sldMk cId="2227918657" sldId="2145706024"/>
        </pc:sldMkLst>
      </pc:sldChg>
      <pc:sldChg chg="addSp delSp modSp del mod">
        <pc:chgData name="Rahul Nair" userId="4a64821b-8a29-4cbe-80c1-d9771e59f4e8" providerId="ADAL" clId="{92392368-3977-4AAB-9821-D88ED10C85A3}" dt="2022-08-05T07:35:25.701" v="79" actId="47"/>
        <pc:sldMkLst>
          <pc:docMk/>
          <pc:sldMk cId="3408604415" sldId="2145706025"/>
        </pc:sldMkLst>
        <pc:spChg chg="mod">
          <ac:chgData name="Rahul Nair" userId="4a64821b-8a29-4cbe-80c1-d9771e59f4e8" providerId="ADAL" clId="{92392368-3977-4AAB-9821-D88ED10C85A3}" dt="2022-08-05T07:33:01.577" v="63" actId="20577"/>
          <ac:spMkLst>
            <pc:docMk/>
            <pc:sldMk cId="3408604415" sldId="2145706025"/>
            <ac:spMk id="2" creationId="{0FF0D864-3AC7-0DF1-A92E-465BF9F3C4C5}"/>
          </ac:spMkLst>
        </pc:spChg>
        <pc:spChg chg="add mod">
          <ac:chgData name="Rahul Nair" userId="4a64821b-8a29-4cbe-80c1-d9771e59f4e8" providerId="ADAL" clId="{92392368-3977-4AAB-9821-D88ED10C85A3}" dt="2022-08-05T07:34:33.574" v="78" actId="20577"/>
          <ac:spMkLst>
            <pc:docMk/>
            <pc:sldMk cId="3408604415" sldId="2145706025"/>
            <ac:spMk id="3" creationId="{ECA1BFA2-1331-03C2-F8C4-1A88498DD699}"/>
          </ac:spMkLst>
        </pc:spChg>
        <pc:spChg chg="add mod">
          <ac:chgData name="Rahul Nair" userId="4a64821b-8a29-4cbe-80c1-d9771e59f4e8" providerId="ADAL" clId="{92392368-3977-4AAB-9821-D88ED10C85A3}" dt="2022-08-05T07:34:17.717" v="76" actId="1076"/>
          <ac:spMkLst>
            <pc:docMk/>
            <pc:sldMk cId="3408604415" sldId="2145706025"/>
            <ac:spMk id="4" creationId="{85AB42AF-BBAC-E8BA-97CF-F620369CD65B}"/>
          </ac:spMkLst>
        </pc:spChg>
        <pc:spChg chg="add del mod">
          <ac:chgData name="Rahul Nair" userId="4a64821b-8a29-4cbe-80c1-d9771e59f4e8" providerId="ADAL" clId="{92392368-3977-4AAB-9821-D88ED10C85A3}" dt="2022-08-05T07:33:47.684" v="67" actId="478"/>
          <ac:spMkLst>
            <pc:docMk/>
            <pc:sldMk cId="3408604415" sldId="2145706025"/>
            <ac:spMk id="5" creationId="{0ABEC2BB-7EDC-8BFC-A47C-707F01AC3A29}"/>
          </ac:spMkLst>
        </pc:spChg>
      </pc:sldChg>
      <pc:sldChg chg="del">
        <pc:chgData name="Rahul Nair" userId="4a64821b-8a29-4cbe-80c1-d9771e59f4e8" providerId="ADAL" clId="{92392368-3977-4AAB-9821-D88ED10C85A3}" dt="2022-08-05T07:38:41.621" v="180" actId="47"/>
        <pc:sldMkLst>
          <pc:docMk/>
          <pc:sldMk cId="3884170020" sldId="2145706026"/>
        </pc:sldMkLst>
      </pc:sldChg>
      <pc:sldChg chg="del">
        <pc:chgData name="Rahul Nair" userId="4a64821b-8a29-4cbe-80c1-d9771e59f4e8" providerId="ADAL" clId="{92392368-3977-4AAB-9821-D88ED10C85A3}" dt="2022-08-05T07:40:47.729" v="181" actId="47"/>
        <pc:sldMkLst>
          <pc:docMk/>
          <pc:sldMk cId="120217828" sldId="2145706027"/>
        </pc:sldMkLst>
      </pc:sldChg>
      <pc:sldChg chg="del">
        <pc:chgData name="Rahul Nair" userId="4a64821b-8a29-4cbe-80c1-d9771e59f4e8" providerId="ADAL" clId="{92392368-3977-4AAB-9821-D88ED10C85A3}" dt="2022-08-05T07:48:30.709" v="236" actId="47"/>
        <pc:sldMkLst>
          <pc:docMk/>
          <pc:sldMk cId="1544892184" sldId="2145706028"/>
        </pc:sldMkLst>
      </pc:sldChg>
      <pc:sldChg chg="modSp mod">
        <pc:chgData name="Rahul Nair" userId="4a64821b-8a29-4cbe-80c1-d9771e59f4e8" providerId="ADAL" clId="{92392368-3977-4AAB-9821-D88ED10C85A3}" dt="2022-08-05T07:36:07.559" v="86" actId="120"/>
        <pc:sldMkLst>
          <pc:docMk/>
          <pc:sldMk cId="674958232" sldId="2145706030"/>
        </pc:sldMkLst>
        <pc:spChg chg="mod">
          <ac:chgData name="Rahul Nair" userId="4a64821b-8a29-4cbe-80c1-d9771e59f4e8" providerId="ADAL" clId="{92392368-3977-4AAB-9821-D88ED10C85A3}" dt="2022-08-05T07:36:07.559" v="86" actId="120"/>
          <ac:spMkLst>
            <pc:docMk/>
            <pc:sldMk cId="674958232" sldId="2145706030"/>
            <ac:spMk id="2" creationId="{65727549-89EA-F234-D7A8-CA6401B50073}"/>
          </ac:spMkLst>
        </pc:spChg>
      </pc:sldChg>
      <pc:sldChg chg="modSp mod">
        <pc:chgData name="Rahul Nair" userId="4a64821b-8a29-4cbe-80c1-d9771e59f4e8" providerId="ADAL" clId="{92392368-3977-4AAB-9821-D88ED10C85A3}" dt="2022-08-05T07:36:14.218" v="88" actId="120"/>
        <pc:sldMkLst>
          <pc:docMk/>
          <pc:sldMk cId="2878730467" sldId="2145706031"/>
        </pc:sldMkLst>
        <pc:spChg chg="mod">
          <ac:chgData name="Rahul Nair" userId="4a64821b-8a29-4cbe-80c1-d9771e59f4e8" providerId="ADAL" clId="{92392368-3977-4AAB-9821-D88ED10C85A3}" dt="2022-08-05T07:36:14.218" v="88" actId="120"/>
          <ac:spMkLst>
            <pc:docMk/>
            <pc:sldMk cId="2878730467" sldId="2145706031"/>
            <ac:spMk id="2" creationId="{65727549-89EA-F234-D7A8-CA6401B50073}"/>
          </ac:spMkLst>
        </pc:spChg>
      </pc:sldChg>
      <pc:sldChg chg="modSp mod">
        <pc:chgData name="Rahul Nair" userId="4a64821b-8a29-4cbe-80c1-d9771e59f4e8" providerId="ADAL" clId="{92392368-3977-4AAB-9821-D88ED10C85A3}" dt="2022-08-05T07:36:56.078" v="136" actId="20577"/>
        <pc:sldMkLst>
          <pc:docMk/>
          <pc:sldMk cId="1491549801" sldId="2145706032"/>
        </pc:sldMkLst>
        <pc:spChg chg="mod">
          <ac:chgData name="Rahul Nair" userId="4a64821b-8a29-4cbe-80c1-d9771e59f4e8" providerId="ADAL" clId="{92392368-3977-4AAB-9821-D88ED10C85A3}" dt="2022-08-05T07:36:56.078" v="136" actId="20577"/>
          <ac:spMkLst>
            <pc:docMk/>
            <pc:sldMk cId="1491549801" sldId="2145706032"/>
            <ac:spMk id="2" creationId="{B5D73C12-4F2B-237C-EA11-48AF6527B678}"/>
          </ac:spMkLst>
        </pc:spChg>
      </pc:sldChg>
      <pc:sldChg chg="modSp mod">
        <pc:chgData name="Rahul Nair" userId="4a64821b-8a29-4cbe-80c1-d9771e59f4e8" providerId="ADAL" clId="{92392368-3977-4AAB-9821-D88ED10C85A3}" dt="2022-08-05T07:37:19.442" v="158" actId="1076"/>
        <pc:sldMkLst>
          <pc:docMk/>
          <pc:sldMk cId="2817019437" sldId="2145706033"/>
        </pc:sldMkLst>
        <pc:spChg chg="mod">
          <ac:chgData name="Rahul Nair" userId="4a64821b-8a29-4cbe-80c1-d9771e59f4e8" providerId="ADAL" clId="{92392368-3977-4AAB-9821-D88ED10C85A3}" dt="2022-08-05T07:37:19.442" v="158" actId="1076"/>
          <ac:spMkLst>
            <pc:docMk/>
            <pc:sldMk cId="2817019437" sldId="2145706033"/>
            <ac:spMk id="2" creationId="{B5D73C12-4F2B-237C-EA11-48AF6527B678}"/>
          </ac:spMkLst>
        </pc:spChg>
      </pc:sldChg>
      <pc:sldChg chg="modSp add mod">
        <pc:chgData name="Rahul Nair" userId="4a64821b-8a29-4cbe-80c1-d9771e59f4e8" providerId="ADAL" clId="{92392368-3977-4AAB-9821-D88ED10C85A3}" dt="2022-08-05T07:37:38.955" v="162" actId="1036"/>
        <pc:sldMkLst>
          <pc:docMk/>
          <pc:sldMk cId="427202649" sldId="2145706035"/>
        </pc:sldMkLst>
        <pc:spChg chg="mod">
          <ac:chgData name="Rahul Nair" userId="4a64821b-8a29-4cbe-80c1-d9771e59f4e8" providerId="ADAL" clId="{92392368-3977-4AAB-9821-D88ED10C85A3}" dt="2022-08-05T07:37:38.955" v="162" actId="1036"/>
          <ac:spMkLst>
            <pc:docMk/>
            <pc:sldMk cId="427202649" sldId="2145706035"/>
            <ac:spMk id="10" creationId="{BBA767C6-79A2-8EA4-1035-32C4FD0D0467}"/>
          </ac:spMkLst>
        </pc:spChg>
      </pc:sldChg>
      <pc:sldChg chg="add">
        <pc:chgData name="Rahul Nair" userId="4a64821b-8a29-4cbe-80c1-d9771e59f4e8" providerId="ADAL" clId="{92392368-3977-4AAB-9821-D88ED10C85A3}" dt="2022-08-05T07:40:50.741" v="182"/>
        <pc:sldMkLst>
          <pc:docMk/>
          <pc:sldMk cId="908109984" sldId="2145706036"/>
        </pc:sldMkLst>
      </pc:sldChg>
      <pc:sldChg chg="add del">
        <pc:chgData name="Rahul Nair" userId="4a64821b-8a29-4cbe-80c1-d9771e59f4e8" providerId="ADAL" clId="{92392368-3977-4AAB-9821-D88ED10C85A3}" dt="2022-08-05T07:32:26.955" v="44"/>
        <pc:sldMkLst>
          <pc:docMk/>
          <pc:sldMk cId="1014397111" sldId="2145706036"/>
        </pc:sldMkLst>
      </pc:sldChg>
      <pc:sldChg chg="modSp add mod">
        <pc:chgData name="Rahul Nair" userId="4a64821b-8a29-4cbe-80c1-d9771e59f4e8" providerId="ADAL" clId="{92392368-3977-4AAB-9821-D88ED10C85A3}" dt="2022-08-05T07:45:11.775" v="223" actId="14100"/>
        <pc:sldMkLst>
          <pc:docMk/>
          <pc:sldMk cId="1352804168" sldId="2145706037"/>
        </pc:sldMkLst>
        <pc:spChg chg="mod">
          <ac:chgData name="Rahul Nair" userId="4a64821b-8a29-4cbe-80c1-d9771e59f4e8" providerId="ADAL" clId="{92392368-3977-4AAB-9821-D88ED10C85A3}" dt="2022-08-05T07:42:03.135" v="206" actId="1035"/>
          <ac:spMkLst>
            <pc:docMk/>
            <pc:sldMk cId="1352804168" sldId="2145706037"/>
            <ac:spMk id="9" creationId="{FA9E1845-A6C3-EB7B-8D83-1577CB6A96AB}"/>
          </ac:spMkLst>
        </pc:spChg>
        <pc:graphicFrameChg chg="mod modGraphic">
          <ac:chgData name="Rahul Nair" userId="4a64821b-8a29-4cbe-80c1-d9771e59f4e8" providerId="ADAL" clId="{92392368-3977-4AAB-9821-D88ED10C85A3}" dt="2022-08-05T07:45:11.775" v="223" actId="14100"/>
          <ac:graphicFrameMkLst>
            <pc:docMk/>
            <pc:sldMk cId="1352804168" sldId="2145706037"/>
            <ac:graphicFrameMk id="4" creationId="{20CDA17D-D715-8889-012D-65BD00464C8D}"/>
          </ac:graphicFrameMkLst>
        </pc:graphicFrameChg>
      </pc:sldChg>
      <pc:sldChg chg="modSp add mod">
        <pc:chgData name="Rahul Nair" userId="4a64821b-8a29-4cbe-80c1-d9771e59f4e8" providerId="ADAL" clId="{92392368-3977-4AAB-9821-D88ED10C85A3}" dt="2022-08-05T07:46:27.109" v="232"/>
        <pc:sldMkLst>
          <pc:docMk/>
          <pc:sldMk cId="260632111" sldId="2145706038"/>
        </pc:sldMkLst>
        <pc:spChg chg="mod">
          <ac:chgData name="Rahul Nair" userId="4a64821b-8a29-4cbe-80c1-d9771e59f4e8" providerId="ADAL" clId="{92392368-3977-4AAB-9821-D88ED10C85A3}" dt="2022-08-05T07:46:27.109" v="232"/>
          <ac:spMkLst>
            <pc:docMk/>
            <pc:sldMk cId="260632111" sldId="2145706038"/>
            <ac:spMk id="2" creationId="{41CFA299-5CBD-D095-7BBE-99C37F97013D}"/>
          </ac:spMkLst>
        </pc:spChg>
      </pc:sldChg>
      <pc:sldChg chg="modSp add mod">
        <pc:chgData name="Rahul Nair" userId="4a64821b-8a29-4cbe-80c1-d9771e59f4e8" providerId="ADAL" clId="{92392368-3977-4AAB-9821-D88ED10C85A3}" dt="2022-08-05T07:46:33.415" v="235" actId="108"/>
        <pc:sldMkLst>
          <pc:docMk/>
          <pc:sldMk cId="860468654" sldId="2145706039"/>
        </pc:sldMkLst>
        <pc:spChg chg="mod">
          <ac:chgData name="Rahul Nair" userId="4a64821b-8a29-4cbe-80c1-d9771e59f4e8" providerId="ADAL" clId="{92392368-3977-4AAB-9821-D88ED10C85A3}" dt="2022-08-05T07:46:33.415" v="235" actId="108"/>
          <ac:spMkLst>
            <pc:docMk/>
            <pc:sldMk cId="860468654" sldId="2145706039"/>
            <ac:spMk id="2" creationId="{3B2E9191-9787-FA0A-94F3-D67A573D7098}"/>
          </ac:spMkLst>
        </pc:spChg>
      </pc:sldChg>
      <pc:sldChg chg="modSp add mod">
        <pc:chgData name="Rahul Nair" userId="4a64821b-8a29-4cbe-80c1-d9771e59f4e8" providerId="ADAL" clId="{92392368-3977-4AAB-9821-D88ED10C85A3}" dt="2022-08-05T10:28:17.945" v="299" actId="1035"/>
        <pc:sldMkLst>
          <pc:docMk/>
          <pc:sldMk cId="2906328491" sldId="2145706040"/>
        </pc:sldMkLst>
        <pc:spChg chg="mod">
          <ac:chgData name="Rahul Nair" userId="4a64821b-8a29-4cbe-80c1-d9771e59f4e8" providerId="ADAL" clId="{92392368-3977-4AAB-9821-D88ED10C85A3}" dt="2022-08-05T10:28:06.364" v="284" actId="108"/>
          <ac:spMkLst>
            <pc:docMk/>
            <pc:sldMk cId="2906328491" sldId="2145706040"/>
            <ac:spMk id="6" creationId="{DB31348E-3DDB-CDE1-2A06-AE8C74288F65}"/>
          </ac:spMkLst>
        </pc:spChg>
        <pc:spChg chg="mod">
          <ac:chgData name="Rahul Nair" userId="4a64821b-8a29-4cbe-80c1-d9771e59f4e8" providerId="ADAL" clId="{92392368-3977-4AAB-9821-D88ED10C85A3}" dt="2022-08-05T10:27:43.281" v="282" actId="2711"/>
          <ac:spMkLst>
            <pc:docMk/>
            <pc:sldMk cId="2906328491" sldId="2145706040"/>
            <ac:spMk id="22" creationId="{7894A346-66AE-BCE6-4341-D45C98DCCFD4}"/>
          </ac:spMkLst>
        </pc:spChg>
        <pc:spChg chg="mod">
          <ac:chgData name="Rahul Nair" userId="4a64821b-8a29-4cbe-80c1-d9771e59f4e8" providerId="ADAL" clId="{92392368-3977-4AAB-9821-D88ED10C85A3}" dt="2022-08-05T10:27:43.281" v="282" actId="2711"/>
          <ac:spMkLst>
            <pc:docMk/>
            <pc:sldMk cId="2906328491" sldId="2145706040"/>
            <ac:spMk id="26" creationId="{ED947FA7-5D50-B71E-B1D4-629B1628BBC0}"/>
          </ac:spMkLst>
        </pc:spChg>
        <pc:spChg chg="mod">
          <ac:chgData name="Rahul Nair" userId="4a64821b-8a29-4cbe-80c1-d9771e59f4e8" providerId="ADAL" clId="{92392368-3977-4AAB-9821-D88ED10C85A3}" dt="2022-08-05T10:28:17.945" v="299" actId="1035"/>
          <ac:spMkLst>
            <pc:docMk/>
            <pc:sldMk cId="2906328491" sldId="2145706040"/>
            <ac:spMk id="27" creationId="{0930FD2C-156C-6F4A-4131-1179FEF44FEB}"/>
          </ac:spMkLst>
        </pc:spChg>
        <pc:spChg chg="mod">
          <ac:chgData name="Rahul Nair" userId="4a64821b-8a29-4cbe-80c1-d9771e59f4e8" providerId="ADAL" clId="{92392368-3977-4AAB-9821-D88ED10C85A3}" dt="2022-08-05T10:27:43.281" v="282" actId="2711"/>
          <ac:spMkLst>
            <pc:docMk/>
            <pc:sldMk cId="2906328491" sldId="2145706040"/>
            <ac:spMk id="28" creationId="{3C064969-4488-0510-561F-08C0230E3E90}"/>
          </ac:spMkLst>
        </pc:spChg>
        <pc:spChg chg="mod">
          <ac:chgData name="Rahul Nair" userId="4a64821b-8a29-4cbe-80c1-d9771e59f4e8" providerId="ADAL" clId="{92392368-3977-4AAB-9821-D88ED10C85A3}" dt="2022-08-05T10:27:43.281" v="282" actId="2711"/>
          <ac:spMkLst>
            <pc:docMk/>
            <pc:sldMk cId="2906328491" sldId="2145706040"/>
            <ac:spMk id="29" creationId="{ADEDB6C8-23BD-C499-4E73-1580D109A390}"/>
          </ac:spMkLst>
        </pc:spChg>
      </pc:sldChg>
      <pc:sldChg chg="modSp add mod">
        <pc:chgData name="Rahul Nair" userId="4a64821b-8a29-4cbe-80c1-d9771e59f4e8" providerId="ADAL" clId="{92392368-3977-4AAB-9821-D88ED10C85A3}" dt="2022-08-05T10:25:02.517" v="261"/>
        <pc:sldMkLst>
          <pc:docMk/>
          <pc:sldMk cId="3903906131" sldId="2145706041"/>
        </pc:sldMkLst>
        <pc:spChg chg="mod">
          <ac:chgData name="Rahul Nair" userId="4a64821b-8a29-4cbe-80c1-d9771e59f4e8" providerId="ADAL" clId="{92392368-3977-4AAB-9821-D88ED10C85A3}" dt="2022-08-05T10:25:02.517" v="261"/>
          <ac:spMkLst>
            <pc:docMk/>
            <pc:sldMk cId="3903906131" sldId="2145706041"/>
            <ac:spMk id="2" creationId="{16DF9208-DF57-E3C2-3D3B-8529B6F61CCE}"/>
          </ac:spMkLst>
        </pc:spChg>
      </pc:sldChg>
      <pc:sldChg chg="modSp add mod">
        <pc:chgData name="Rahul Nair" userId="4a64821b-8a29-4cbe-80c1-d9771e59f4e8" providerId="ADAL" clId="{92392368-3977-4AAB-9821-D88ED10C85A3}" dt="2022-08-05T10:25:09.668" v="263"/>
        <pc:sldMkLst>
          <pc:docMk/>
          <pc:sldMk cId="1535125989" sldId="2145706042"/>
        </pc:sldMkLst>
        <pc:spChg chg="mod">
          <ac:chgData name="Rahul Nair" userId="4a64821b-8a29-4cbe-80c1-d9771e59f4e8" providerId="ADAL" clId="{92392368-3977-4AAB-9821-D88ED10C85A3}" dt="2022-08-05T10:25:09.668" v="263"/>
          <ac:spMkLst>
            <pc:docMk/>
            <pc:sldMk cId="1535125989" sldId="2145706042"/>
            <ac:spMk id="2" creationId="{6CBD7499-C4D5-9A6E-E120-15D1E6E6FFC3}"/>
          </ac:spMkLst>
        </pc:spChg>
      </pc:sldChg>
      <pc:sldMasterChg chg="delSldLayout">
        <pc:chgData name="Rahul Nair" userId="4a64821b-8a29-4cbe-80c1-d9771e59f4e8" providerId="ADAL" clId="{92392368-3977-4AAB-9821-D88ED10C85A3}" dt="2022-08-05T07:40:47.729" v="181" actId="47"/>
        <pc:sldMasterMkLst>
          <pc:docMk/>
          <pc:sldMasterMk cId="22084140" sldId="2147483675"/>
        </pc:sldMasterMkLst>
        <pc:sldLayoutChg chg="del">
          <pc:chgData name="Rahul Nair" userId="4a64821b-8a29-4cbe-80c1-d9771e59f4e8" providerId="ADAL" clId="{92392368-3977-4AAB-9821-D88ED10C85A3}" dt="2022-08-05T07:40:47.729" v="181" actId="47"/>
          <pc:sldLayoutMkLst>
            <pc:docMk/>
            <pc:sldMasterMk cId="22084140" sldId="2147483675"/>
            <pc:sldLayoutMk cId="845823006" sldId="2147483695"/>
          </pc:sldLayoutMkLst>
        </pc:sldLayoutChg>
      </pc:sldMasterChg>
    </pc:docChg>
  </pc:docChgLst>
  <pc:docChgLst>
    <pc:chgData name="Rahul Nair" userId="4a64821b-8a29-4cbe-80c1-d9771e59f4e8" providerId="ADAL" clId="{F06854F5-AD21-4CDD-BAB6-1F2130F13FE8}"/>
    <pc:docChg chg="delSld modSld">
      <pc:chgData name="Rahul Nair" userId="4a64821b-8a29-4cbe-80c1-d9771e59f4e8" providerId="ADAL" clId="{F06854F5-AD21-4CDD-BAB6-1F2130F13FE8}" dt="2023-09-03T17:29:41.572" v="12" actId="1076"/>
      <pc:docMkLst>
        <pc:docMk/>
      </pc:docMkLst>
      <pc:sldChg chg="del">
        <pc:chgData name="Rahul Nair" userId="4a64821b-8a29-4cbe-80c1-d9771e59f4e8" providerId="ADAL" clId="{F06854F5-AD21-4CDD-BAB6-1F2130F13FE8}" dt="2023-07-08T04:37:56.266" v="9" actId="47"/>
        <pc:sldMkLst>
          <pc:docMk/>
          <pc:sldMk cId="2059590757" sldId="2113417264"/>
        </pc:sldMkLst>
      </pc:sldChg>
      <pc:sldChg chg="del">
        <pc:chgData name="Rahul Nair" userId="4a64821b-8a29-4cbe-80c1-d9771e59f4e8" providerId="ADAL" clId="{F06854F5-AD21-4CDD-BAB6-1F2130F13FE8}" dt="2023-07-08T04:37:48.226" v="5" actId="47"/>
        <pc:sldMkLst>
          <pc:docMk/>
          <pc:sldMk cId="2704317515" sldId="2145705976"/>
        </pc:sldMkLst>
      </pc:sldChg>
      <pc:sldChg chg="del">
        <pc:chgData name="Rahul Nair" userId="4a64821b-8a29-4cbe-80c1-d9771e59f4e8" providerId="ADAL" clId="{F06854F5-AD21-4CDD-BAB6-1F2130F13FE8}" dt="2023-07-08T04:37:57.456" v="10" actId="47"/>
        <pc:sldMkLst>
          <pc:docMk/>
          <pc:sldMk cId="2557743094" sldId="2145705977"/>
        </pc:sldMkLst>
      </pc:sldChg>
      <pc:sldChg chg="del">
        <pc:chgData name="Rahul Nair" userId="4a64821b-8a29-4cbe-80c1-d9771e59f4e8" providerId="ADAL" clId="{F06854F5-AD21-4CDD-BAB6-1F2130F13FE8}" dt="2023-07-08T04:37:55.001" v="8" actId="47"/>
        <pc:sldMkLst>
          <pc:docMk/>
          <pc:sldMk cId="2520844747" sldId="2145705993"/>
        </pc:sldMkLst>
      </pc:sldChg>
      <pc:sldChg chg="del">
        <pc:chgData name="Rahul Nair" userId="4a64821b-8a29-4cbe-80c1-d9771e59f4e8" providerId="ADAL" clId="{F06854F5-AD21-4CDD-BAB6-1F2130F13FE8}" dt="2023-07-08T04:37:42.436" v="1" actId="47"/>
        <pc:sldMkLst>
          <pc:docMk/>
          <pc:sldMk cId="2372538155" sldId="2145705994"/>
        </pc:sldMkLst>
      </pc:sldChg>
      <pc:sldChg chg="del">
        <pc:chgData name="Rahul Nair" userId="4a64821b-8a29-4cbe-80c1-d9771e59f4e8" providerId="ADAL" clId="{F06854F5-AD21-4CDD-BAB6-1F2130F13FE8}" dt="2023-07-08T04:37:44.364" v="2" actId="47"/>
        <pc:sldMkLst>
          <pc:docMk/>
          <pc:sldMk cId="2878730467" sldId="2145706031"/>
        </pc:sldMkLst>
      </pc:sldChg>
      <pc:sldChg chg="del">
        <pc:chgData name="Rahul Nair" userId="4a64821b-8a29-4cbe-80c1-d9771e59f4e8" providerId="ADAL" clId="{F06854F5-AD21-4CDD-BAB6-1F2130F13FE8}" dt="2023-07-08T04:37:39.372" v="0" actId="47"/>
        <pc:sldMkLst>
          <pc:docMk/>
          <pc:sldMk cId="3001922305" sldId="2146846704"/>
        </pc:sldMkLst>
      </pc:sldChg>
      <pc:sldChg chg="del">
        <pc:chgData name="Rahul Nair" userId="4a64821b-8a29-4cbe-80c1-d9771e59f4e8" providerId="ADAL" clId="{F06854F5-AD21-4CDD-BAB6-1F2130F13FE8}" dt="2023-07-08T04:37:45.645" v="3" actId="47"/>
        <pc:sldMkLst>
          <pc:docMk/>
          <pc:sldMk cId="2330516176" sldId="2146846705"/>
        </pc:sldMkLst>
      </pc:sldChg>
      <pc:sldChg chg="del">
        <pc:chgData name="Rahul Nair" userId="4a64821b-8a29-4cbe-80c1-d9771e59f4e8" providerId="ADAL" clId="{F06854F5-AD21-4CDD-BAB6-1F2130F13FE8}" dt="2023-07-08T04:37:46.989" v="4" actId="47"/>
        <pc:sldMkLst>
          <pc:docMk/>
          <pc:sldMk cId="1704650608" sldId="2146846706"/>
        </pc:sldMkLst>
      </pc:sldChg>
      <pc:sldChg chg="del">
        <pc:chgData name="Rahul Nair" userId="4a64821b-8a29-4cbe-80c1-d9771e59f4e8" providerId="ADAL" clId="{F06854F5-AD21-4CDD-BAB6-1F2130F13FE8}" dt="2023-07-08T04:37:53.420" v="7" actId="47"/>
        <pc:sldMkLst>
          <pc:docMk/>
          <pc:sldMk cId="392853722" sldId="2146846707"/>
        </pc:sldMkLst>
      </pc:sldChg>
      <pc:sldChg chg="del">
        <pc:chgData name="Rahul Nair" userId="4a64821b-8a29-4cbe-80c1-d9771e59f4e8" providerId="ADAL" clId="{F06854F5-AD21-4CDD-BAB6-1F2130F13FE8}" dt="2023-07-08T04:37:51.312" v="6" actId="47"/>
        <pc:sldMkLst>
          <pc:docMk/>
          <pc:sldMk cId="3976454359" sldId="2146846709"/>
        </pc:sldMkLst>
      </pc:sldChg>
      <pc:sldChg chg="del">
        <pc:chgData name="Rahul Nair" userId="4a64821b-8a29-4cbe-80c1-d9771e59f4e8" providerId="ADAL" clId="{F06854F5-AD21-4CDD-BAB6-1F2130F13FE8}" dt="2023-07-08T04:38:07.561" v="11" actId="47"/>
        <pc:sldMkLst>
          <pc:docMk/>
          <pc:sldMk cId="19049602" sldId="2146846713"/>
        </pc:sldMkLst>
      </pc:sldChg>
      <pc:sldChg chg="modSp mod">
        <pc:chgData name="Rahul Nair" userId="4a64821b-8a29-4cbe-80c1-d9771e59f4e8" providerId="ADAL" clId="{F06854F5-AD21-4CDD-BAB6-1F2130F13FE8}" dt="2023-09-03T17:29:41.572" v="12" actId="1076"/>
        <pc:sldMkLst>
          <pc:docMk/>
          <pc:sldMk cId="3759176695" sldId="2147311211"/>
        </pc:sldMkLst>
        <pc:spChg chg="mod">
          <ac:chgData name="Rahul Nair" userId="4a64821b-8a29-4cbe-80c1-d9771e59f4e8" providerId="ADAL" clId="{F06854F5-AD21-4CDD-BAB6-1F2130F13FE8}" dt="2023-09-03T17:29:41.572" v="12" actId="1076"/>
          <ac:spMkLst>
            <pc:docMk/>
            <pc:sldMk cId="3759176695" sldId="2147311211"/>
            <ac:spMk id="2" creationId="{385CF399-4F01-D6BB-228A-CE36502477FE}"/>
          </ac:spMkLst>
        </pc:spChg>
      </pc:sldChg>
    </pc:docChg>
  </pc:docChgLst>
  <pc:docChgLst>
    <pc:chgData name="Rahul Nair" userId="4a64821b-8a29-4cbe-80c1-d9771e59f4e8" providerId="ADAL" clId="{C7162C08-4CDB-40D5-A0F0-8C236660CBAB}"/>
    <pc:docChg chg="addSld delSld modSld sldOrd">
      <pc:chgData name="Rahul Nair" userId="4a64821b-8a29-4cbe-80c1-d9771e59f4e8" providerId="ADAL" clId="{C7162C08-4CDB-40D5-A0F0-8C236660CBAB}" dt="2023-07-08T04:33:50.517" v="17" actId="20577"/>
      <pc:docMkLst>
        <pc:docMk/>
      </pc:docMkLst>
      <pc:sldChg chg="mod modShow">
        <pc:chgData name="Rahul Nair" userId="4a64821b-8a29-4cbe-80c1-d9771e59f4e8" providerId="ADAL" clId="{C7162C08-4CDB-40D5-A0F0-8C236660CBAB}" dt="2023-07-08T04:28:26.649" v="15" actId="729"/>
        <pc:sldMkLst>
          <pc:docMk/>
          <pc:sldMk cId="2059590757" sldId="2113417264"/>
        </pc:sldMkLst>
      </pc:sldChg>
      <pc:sldChg chg="add">
        <pc:chgData name="Rahul Nair" userId="4a64821b-8a29-4cbe-80c1-d9771e59f4e8" providerId="ADAL" clId="{C7162C08-4CDB-40D5-A0F0-8C236660CBAB}" dt="2023-07-08T04:22:03.377" v="4"/>
        <pc:sldMkLst>
          <pc:docMk/>
          <pc:sldMk cId="2262806279" sldId="2145705683"/>
        </pc:sldMkLst>
      </pc:sldChg>
      <pc:sldChg chg="ord">
        <pc:chgData name="Rahul Nair" userId="4a64821b-8a29-4cbe-80c1-d9771e59f4e8" providerId="ADAL" clId="{C7162C08-4CDB-40D5-A0F0-8C236660CBAB}" dt="2023-07-08T04:11:00.649" v="2"/>
        <pc:sldMkLst>
          <pc:docMk/>
          <pc:sldMk cId="4156477640" sldId="2145705696"/>
        </pc:sldMkLst>
      </pc:sldChg>
      <pc:sldChg chg="add">
        <pc:chgData name="Rahul Nair" userId="4a64821b-8a29-4cbe-80c1-d9771e59f4e8" providerId="ADAL" clId="{C7162C08-4CDB-40D5-A0F0-8C236660CBAB}" dt="2023-07-08T04:22:03.377" v="4"/>
        <pc:sldMkLst>
          <pc:docMk/>
          <pc:sldMk cId="561378684" sldId="2145705786"/>
        </pc:sldMkLst>
      </pc:sldChg>
      <pc:sldChg chg="mod modShow">
        <pc:chgData name="Rahul Nair" userId="4a64821b-8a29-4cbe-80c1-d9771e59f4e8" providerId="ADAL" clId="{C7162C08-4CDB-40D5-A0F0-8C236660CBAB}" dt="2023-07-08T04:27:48.617" v="12" actId="729"/>
        <pc:sldMkLst>
          <pc:docMk/>
          <pc:sldMk cId="2704317515" sldId="2145705976"/>
        </pc:sldMkLst>
      </pc:sldChg>
      <pc:sldChg chg="mod modShow">
        <pc:chgData name="Rahul Nair" userId="4a64821b-8a29-4cbe-80c1-d9771e59f4e8" providerId="ADAL" clId="{C7162C08-4CDB-40D5-A0F0-8C236660CBAB}" dt="2023-07-08T04:28:26.649" v="15" actId="729"/>
        <pc:sldMkLst>
          <pc:docMk/>
          <pc:sldMk cId="2557743094" sldId="2145705977"/>
        </pc:sldMkLst>
      </pc:sldChg>
      <pc:sldChg chg="mod modShow">
        <pc:chgData name="Rahul Nair" userId="4a64821b-8a29-4cbe-80c1-d9771e59f4e8" providerId="ADAL" clId="{C7162C08-4CDB-40D5-A0F0-8C236660CBAB}" dt="2023-07-08T04:28:26.649" v="15" actId="729"/>
        <pc:sldMkLst>
          <pc:docMk/>
          <pc:sldMk cId="2520844747" sldId="2145705993"/>
        </pc:sldMkLst>
      </pc:sldChg>
      <pc:sldChg chg="mod modShow">
        <pc:chgData name="Rahul Nair" userId="4a64821b-8a29-4cbe-80c1-d9771e59f4e8" providerId="ADAL" clId="{C7162C08-4CDB-40D5-A0F0-8C236660CBAB}" dt="2023-07-08T04:27:31.866" v="10" actId="729"/>
        <pc:sldMkLst>
          <pc:docMk/>
          <pc:sldMk cId="2372538155" sldId="2145705994"/>
        </pc:sldMkLst>
      </pc:sldChg>
      <pc:sldChg chg="mod modShow">
        <pc:chgData name="Rahul Nair" userId="4a64821b-8a29-4cbe-80c1-d9771e59f4e8" providerId="ADAL" clId="{C7162C08-4CDB-40D5-A0F0-8C236660CBAB}" dt="2023-07-08T04:26:56.354" v="8" actId="729"/>
        <pc:sldMkLst>
          <pc:docMk/>
          <pc:sldMk cId="2878730467" sldId="2145706031"/>
        </pc:sldMkLst>
      </pc:sldChg>
      <pc:sldChg chg="add">
        <pc:chgData name="Rahul Nair" userId="4a64821b-8a29-4cbe-80c1-d9771e59f4e8" providerId="ADAL" clId="{C7162C08-4CDB-40D5-A0F0-8C236660CBAB}" dt="2023-07-08T04:16:36.893" v="3"/>
        <pc:sldMkLst>
          <pc:docMk/>
          <pc:sldMk cId="1740469748" sldId="2146846700"/>
        </pc:sldMkLst>
      </pc:sldChg>
      <pc:sldChg chg="modSp">
        <pc:chgData name="Rahul Nair" userId="4a64821b-8a29-4cbe-80c1-d9771e59f4e8" providerId="ADAL" clId="{C7162C08-4CDB-40D5-A0F0-8C236660CBAB}" dt="2023-07-08T04:33:50.517" v="17" actId="20577"/>
        <pc:sldMkLst>
          <pc:docMk/>
          <pc:sldMk cId="4126707442" sldId="2146846702"/>
        </pc:sldMkLst>
        <pc:graphicFrameChg chg="mod">
          <ac:chgData name="Rahul Nair" userId="4a64821b-8a29-4cbe-80c1-d9771e59f4e8" providerId="ADAL" clId="{C7162C08-4CDB-40D5-A0F0-8C236660CBAB}" dt="2023-07-08T04:33:50.517" v="17" actId="20577"/>
          <ac:graphicFrameMkLst>
            <pc:docMk/>
            <pc:sldMk cId="4126707442" sldId="2146846702"/>
            <ac:graphicFrameMk id="2" creationId="{A83F0A34-5AA6-4D8C-B891-466A5691E0A9}"/>
          </ac:graphicFrameMkLst>
        </pc:graphicFrameChg>
      </pc:sldChg>
      <pc:sldChg chg="mod modShow">
        <pc:chgData name="Rahul Nair" userId="4a64821b-8a29-4cbe-80c1-d9771e59f4e8" providerId="ADAL" clId="{C7162C08-4CDB-40D5-A0F0-8C236660CBAB}" dt="2023-07-08T04:26:06.228" v="7" actId="729"/>
        <pc:sldMkLst>
          <pc:docMk/>
          <pc:sldMk cId="3001922305" sldId="2146846704"/>
        </pc:sldMkLst>
      </pc:sldChg>
      <pc:sldChg chg="mod modShow">
        <pc:chgData name="Rahul Nair" userId="4a64821b-8a29-4cbe-80c1-d9771e59f4e8" providerId="ADAL" clId="{C7162C08-4CDB-40D5-A0F0-8C236660CBAB}" dt="2023-07-08T04:27:19.040" v="9" actId="729"/>
        <pc:sldMkLst>
          <pc:docMk/>
          <pc:sldMk cId="2330516176" sldId="2146846705"/>
        </pc:sldMkLst>
      </pc:sldChg>
      <pc:sldChg chg="mod modShow">
        <pc:chgData name="Rahul Nair" userId="4a64821b-8a29-4cbe-80c1-d9771e59f4e8" providerId="ADAL" clId="{C7162C08-4CDB-40D5-A0F0-8C236660CBAB}" dt="2023-07-08T04:27:36.794" v="11" actId="729"/>
        <pc:sldMkLst>
          <pc:docMk/>
          <pc:sldMk cId="1704650608" sldId="2146846706"/>
        </pc:sldMkLst>
      </pc:sldChg>
      <pc:sldChg chg="mod modShow">
        <pc:chgData name="Rahul Nair" userId="4a64821b-8a29-4cbe-80c1-d9771e59f4e8" providerId="ADAL" clId="{C7162C08-4CDB-40D5-A0F0-8C236660CBAB}" dt="2023-07-08T04:28:03.292" v="14" actId="729"/>
        <pc:sldMkLst>
          <pc:docMk/>
          <pc:sldMk cId="392853722" sldId="2146846707"/>
        </pc:sldMkLst>
      </pc:sldChg>
      <pc:sldChg chg="mod modShow">
        <pc:chgData name="Rahul Nair" userId="4a64821b-8a29-4cbe-80c1-d9771e59f4e8" providerId="ADAL" clId="{C7162C08-4CDB-40D5-A0F0-8C236660CBAB}" dt="2023-07-08T04:27:58.620" v="13" actId="729"/>
        <pc:sldMkLst>
          <pc:docMk/>
          <pc:sldMk cId="3976454359" sldId="2146846709"/>
        </pc:sldMkLst>
      </pc:sldChg>
      <pc:sldChg chg="mod modShow">
        <pc:chgData name="Rahul Nair" userId="4a64821b-8a29-4cbe-80c1-d9771e59f4e8" providerId="ADAL" clId="{C7162C08-4CDB-40D5-A0F0-8C236660CBAB}" dt="2023-07-08T04:31:07.910" v="16" actId="729"/>
        <pc:sldMkLst>
          <pc:docMk/>
          <pc:sldMk cId="19049602" sldId="2146846713"/>
        </pc:sldMkLst>
      </pc:sldChg>
      <pc:sldChg chg="del">
        <pc:chgData name="Rahul Nair" userId="4a64821b-8a29-4cbe-80c1-d9771e59f4e8" providerId="ADAL" clId="{C7162C08-4CDB-40D5-A0F0-8C236660CBAB}" dt="2023-07-08T04:08:46.753" v="0" actId="47"/>
        <pc:sldMkLst>
          <pc:docMk/>
          <pc:sldMk cId="1753836023" sldId="2146847323"/>
        </pc:sldMkLst>
      </pc:sldChg>
      <pc:sldChg chg="ord">
        <pc:chgData name="Rahul Nair" userId="4a64821b-8a29-4cbe-80c1-d9771e59f4e8" providerId="ADAL" clId="{C7162C08-4CDB-40D5-A0F0-8C236660CBAB}" dt="2023-07-08T04:25:30.721" v="6"/>
        <pc:sldMkLst>
          <pc:docMk/>
          <pc:sldMk cId="283327184" sldId="2147311224"/>
        </pc:sldMkLst>
      </pc:sldChg>
    </pc:docChg>
  </pc:docChgLst>
  <pc:docChgLst>
    <pc:chgData name="Suresh  Gummaraju" userId="958874a2-3a43-4e93-ac7e-14cf179bc775" providerId="ADAL" clId="{08FAB946-2F4B-4D2F-9993-E94BE7471FF7}"/>
    <pc:docChg chg="undo custSel addSld delSld modSld sldOrd">
      <pc:chgData name="Suresh  Gummaraju" userId="958874a2-3a43-4e93-ac7e-14cf179bc775" providerId="ADAL" clId="{08FAB946-2F4B-4D2F-9993-E94BE7471FF7}" dt="2022-07-27T03:16:49.530" v="335" actId="20577"/>
      <pc:docMkLst>
        <pc:docMk/>
      </pc:docMkLst>
      <pc:sldChg chg="modNotesTx">
        <pc:chgData name="Suresh  Gummaraju" userId="958874a2-3a43-4e93-ac7e-14cf179bc775" providerId="ADAL" clId="{08FAB946-2F4B-4D2F-9993-E94BE7471FF7}" dt="2022-07-27T02:57:00.406" v="130" actId="20577"/>
        <pc:sldMkLst>
          <pc:docMk/>
          <pc:sldMk cId="2523478046" sldId="716"/>
        </pc:sldMkLst>
      </pc:sldChg>
      <pc:sldChg chg="modSp mod">
        <pc:chgData name="Suresh  Gummaraju" userId="958874a2-3a43-4e93-ac7e-14cf179bc775" providerId="ADAL" clId="{08FAB946-2F4B-4D2F-9993-E94BE7471FF7}" dt="2022-07-27T03:10:21.917" v="236" actId="1037"/>
        <pc:sldMkLst>
          <pc:docMk/>
          <pc:sldMk cId="336814147" sldId="2113417228"/>
        </pc:sldMkLst>
        <pc:spChg chg="mod">
          <ac:chgData name="Suresh  Gummaraju" userId="958874a2-3a43-4e93-ac7e-14cf179bc775" providerId="ADAL" clId="{08FAB946-2F4B-4D2F-9993-E94BE7471FF7}" dt="2022-07-27T03:10:21.917" v="236" actId="1037"/>
          <ac:spMkLst>
            <pc:docMk/>
            <pc:sldMk cId="336814147" sldId="2113417228"/>
            <ac:spMk id="29" creationId="{D5157DD8-3D14-7438-4A1A-B7B5179D38DC}"/>
          </ac:spMkLst>
        </pc:spChg>
      </pc:sldChg>
      <pc:sldChg chg="modNotesTx">
        <pc:chgData name="Suresh  Gummaraju" userId="958874a2-3a43-4e93-ac7e-14cf179bc775" providerId="ADAL" clId="{08FAB946-2F4B-4D2F-9993-E94BE7471FF7}" dt="2022-07-27T03:15:29.298" v="266" actId="20577"/>
        <pc:sldMkLst>
          <pc:docMk/>
          <pc:sldMk cId="2538570832" sldId="2113417231"/>
        </pc:sldMkLst>
      </pc:sldChg>
      <pc:sldChg chg="mod modShow">
        <pc:chgData name="Suresh  Gummaraju" userId="958874a2-3a43-4e93-ac7e-14cf179bc775" providerId="ADAL" clId="{08FAB946-2F4B-4D2F-9993-E94BE7471FF7}" dt="2022-07-27T03:13:46.608" v="238" actId="729"/>
        <pc:sldMkLst>
          <pc:docMk/>
          <pc:sldMk cId="164124484" sldId="2113417252"/>
        </pc:sldMkLst>
      </pc:sldChg>
      <pc:sldChg chg="mod modShow">
        <pc:chgData name="Suresh  Gummaraju" userId="958874a2-3a43-4e93-ac7e-14cf179bc775" providerId="ADAL" clId="{08FAB946-2F4B-4D2F-9993-E94BE7471FF7}" dt="2022-07-27T03:13:49.974" v="239" actId="729"/>
        <pc:sldMkLst>
          <pc:docMk/>
          <pc:sldMk cId="3018782950" sldId="2113417253"/>
        </pc:sldMkLst>
      </pc:sldChg>
      <pc:sldChg chg="mod modShow">
        <pc:chgData name="Suresh  Gummaraju" userId="958874a2-3a43-4e93-ac7e-14cf179bc775" providerId="ADAL" clId="{08FAB946-2F4B-4D2F-9993-E94BE7471FF7}" dt="2022-07-27T03:13:58.826" v="241" actId="729"/>
        <pc:sldMkLst>
          <pc:docMk/>
          <pc:sldMk cId="3894089869" sldId="2113417254"/>
        </pc:sldMkLst>
      </pc:sldChg>
      <pc:sldChg chg="delSp modSp mod">
        <pc:chgData name="Suresh  Gummaraju" userId="958874a2-3a43-4e93-ac7e-14cf179bc775" providerId="ADAL" clId="{08FAB946-2F4B-4D2F-9993-E94BE7471FF7}" dt="2022-07-27T03:06:15.045" v="227" actId="1076"/>
        <pc:sldMkLst>
          <pc:docMk/>
          <pc:sldMk cId="4216511749" sldId="2113417260"/>
        </pc:sldMkLst>
        <pc:spChg chg="del topLvl">
          <ac:chgData name="Suresh  Gummaraju" userId="958874a2-3a43-4e93-ac7e-14cf179bc775" providerId="ADAL" clId="{08FAB946-2F4B-4D2F-9993-E94BE7471FF7}" dt="2022-07-27T03:06:08.190" v="224" actId="478"/>
          <ac:spMkLst>
            <pc:docMk/>
            <pc:sldMk cId="4216511749" sldId="2113417260"/>
            <ac:spMk id="3" creationId="{CE4B3F60-80C6-3A21-D1C8-55DF44864A65}"/>
          </ac:spMkLst>
        </pc:spChg>
        <pc:spChg chg="mod">
          <ac:chgData name="Suresh  Gummaraju" userId="958874a2-3a43-4e93-ac7e-14cf179bc775" providerId="ADAL" clId="{08FAB946-2F4B-4D2F-9993-E94BE7471FF7}" dt="2022-07-27T03:06:04.066" v="223" actId="20577"/>
          <ac:spMkLst>
            <pc:docMk/>
            <pc:sldMk cId="4216511749" sldId="2113417260"/>
            <ac:spMk id="10" creationId="{BBA767C6-79A2-8EA4-1035-32C4FD0D0467}"/>
          </ac:spMkLst>
        </pc:spChg>
        <pc:spChg chg="mod topLvl">
          <ac:chgData name="Suresh  Gummaraju" userId="958874a2-3a43-4e93-ac7e-14cf179bc775" providerId="ADAL" clId="{08FAB946-2F4B-4D2F-9993-E94BE7471FF7}" dt="2022-07-27T03:06:15.045" v="227" actId="1076"/>
          <ac:spMkLst>
            <pc:docMk/>
            <pc:sldMk cId="4216511749" sldId="2113417260"/>
            <ac:spMk id="23" creationId="{94AFF147-7FE7-F8D0-8889-F5DBDA392127}"/>
          </ac:spMkLst>
        </pc:spChg>
        <pc:grpChg chg="del">
          <ac:chgData name="Suresh  Gummaraju" userId="958874a2-3a43-4e93-ac7e-14cf179bc775" providerId="ADAL" clId="{08FAB946-2F4B-4D2F-9993-E94BE7471FF7}" dt="2022-07-27T03:06:08.190" v="224" actId="478"/>
          <ac:grpSpMkLst>
            <pc:docMk/>
            <pc:sldMk cId="4216511749" sldId="2113417260"/>
            <ac:grpSpMk id="6" creationId="{E4D1B316-1C02-57C9-1A2A-D51CABEC8463}"/>
          </ac:grpSpMkLst>
        </pc:grpChg>
      </pc:sldChg>
      <pc:sldChg chg="mod modShow">
        <pc:chgData name="Suresh  Gummaraju" userId="958874a2-3a43-4e93-ac7e-14cf179bc775" providerId="ADAL" clId="{08FAB946-2F4B-4D2F-9993-E94BE7471FF7}" dt="2022-07-27T03:13:55.503" v="240" actId="729"/>
        <pc:sldMkLst>
          <pc:docMk/>
          <pc:sldMk cId="2702629949" sldId="2145706005"/>
        </pc:sldMkLst>
      </pc:sldChg>
      <pc:sldChg chg="modSp mod modShow">
        <pc:chgData name="Suresh  Gummaraju" userId="958874a2-3a43-4e93-ac7e-14cf179bc775" providerId="ADAL" clId="{08FAB946-2F4B-4D2F-9993-E94BE7471FF7}" dt="2022-07-27T03:08:16.943" v="231" actId="729"/>
        <pc:sldMkLst>
          <pc:docMk/>
          <pc:sldMk cId="391949354" sldId="2145706006"/>
        </pc:sldMkLst>
        <pc:spChg chg="mod">
          <ac:chgData name="Suresh  Gummaraju" userId="958874a2-3a43-4e93-ac7e-14cf179bc775" providerId="ADAL" clId="{08FAB946-2F4B-4D2F-9993-E94BE7471FF7}" dt="2022-07-27T03:07:21.166" v="228" actId="1076"/>
          <ac:spMkLst>
            <pc:docMk/>
            <pc:sldMk cId="391949354" sldId="2145706006"/>
            <ac:spMk id="13" creationId="{A0A7AFDE-D781-6FBA-8532-7D0D6BFDDECD}"/>
          </ac:spMkLst>
        </pc:spChg>
      </pc:sldChg>
      <pc:sldChg chg="modSp mod">
        <pc:chgData name="Suresh  Gummaraju" userId="958874a2-3a43-4e93-ac7e-14cf179bc775" providerId="ADAL" clId="{08FAB946-2F4B-4D2F-9993-E94BE7471FF7}" dt="2022-07-27T03:02:27.175" v="134" actId="1076"/>
        <pc:sldMkLst>
          <pc:docMk/>
          <pc:sldMk cId="2720106902" sldId="2145706008"/>
        </pc:sldMkLst>
        <pc:grpChg chg="mod">
          <ac:chgData name="Suresh  Gummaraju" userId="958874a2-3a43-4e93-ac7e-14cf179bc775" providerId="ADAL" clId="{08FAB946-2F4B-4D2F-9993-E94BE7471FF7}" dt="2022-07-27T03:02:27.175" v="134" actId="1076"/>
          <ac:grpSpMkLst>
            <pc:docMk/>
            <pc:sldMk cId="2720106902" sldId="2145706008"/>
            <ac:grpSpMk id="3" creationId="{890B5547-FA2F-A6E7-D623-230872368691}"/>
          </ac:grpSpMkLst>
        </pc:grpChg>
      </pc:sldChg>
      <pc:sldChg chg="mod modShow">
        <pc:chgData name="Suresh  Gummaraju" userId="958874a2-3a43-4e93-ac7e-14cf179bc775" providerId="ADAL" clId="{08FAB946-2F4B-4D2F-9993-E94BE7471FF7}" dt="2022-07-27T03:08:10.163" v="229" actId="729"/>
        <pc:sldMkLst>
          <pc:docMk/>
          <pc:sldMk cId="1478676514" sldId="2145706014"/>
        </pc:sldMkLst>
      </pc:sldChg>
      <pc:sldChg chg="mod modShow">
        <pc:chgData name="Suresh  Gummaraju" userId="958874a2-3a43-4e93-ac7e-14cf179bc775" providerId="ADAL" clId="{08FAB946-2F4B-4D2F-9993-E94BE7471FF7}" dt="2022-07-27T03:08:13.031" v="230" actId="729"/>
        <pc:sldMkLst>
          <pc:docMk/>
          <pc:sldMk cId="3441144845" sldId="2145706015"/>
        </pc:sldMkLst>
      </pc:sldChg>
      <pc:sldChg chg="addSp modSp mod">
        <pc:chgData name="Suresh  Gummaraju" userId="958874a2-3a43-4e93-ac7e-14cf179bc775" providerId="ADAL" clId="{08FAB946-2F4B-4D2F-9993-E94BE7471FF7}" dt="2022-07-27T02:55:56.198" v="87" actId="1076"/>
        <pc:sldMkLst>
          <pc:docMk/>
          <pc:sldMk cId="3973971160" sldId="2145706016"/>
        </pc:sldMkLst>
        <pc:spChg chg="mod">
          <ac:chgData name="Suresh  Gummaraju" userId="958874a2-3a43-4e93-ac7e-14cf179bc775" providerId="ADAL" clId="{08FAB946-2F4B-4D2F-9993-E94BE7471FF7}" dt="2022-07-27T02:13:05.119" v="39" actId="14100"/>
          <ac:spMkLst>
            <pc:docMk/>
            <pc:sldMk cId="3973971160" sldId="2145706016"/>
            <ac:spMk id="7" creationId="{64554EA4-8FA8-2847-A306-25849FD8CFD7}"/>
          </ac:spMkLst>
        </pc:spChg>
        <pc:spChg chg="mod">
          <ac:chgData name="Suresh  Gummaraju" userId="958874a2-3a43-4e93-ac7e-14cf179bc775" providerId="ADAL" clId="{08FAB946-2F4B-4D2F-9993-E94BE7471FF7}" dt="2022-07-27T02:55:48.166" v="85" actId="207"/>
          <ac:spMkLst>
            <pc:docMk/>
            <pc:sldMk cId="3973971160" sldId="2145706016"/>
            <ac:spMk id="41" creationId="{8076538E-CDF2-47C8-D42E-0D28D1DB9F4A}"/>
          </ac:spMkLst>
        </pc:spChg>
        <pc:spChg chg="add mod">
          <ac:chgData name="Suresh  Gummaraju" userId="958874a2-3a43-4e93-ac7e-14cf179bc775" providerId="ADAL" clId="{08FAB946-2F4B-4D2F-9993-E94BE7471FF7}" dt="2022-07-27T02:55:54.004" v="86" actId="1076"/>
          <ac:spMkLst>
            <pc:docMk/>
            <pc:sldMk cId="3973971160" sldId="2145706016"/>
            <ac:spMk id="43" creationId="{F0D5C0F7-971D-0AE4-B657-20259E357BFA}"/>
          </ac:spMkLst>
        </pc:spChg>
        <pc:picChg chg="add mod">
          <ac:chgData name="Suresh  Gummaraju" userId="958874a2-3a43-4e93-ac7e-14cf179bc775" providerId="ADAL" clId="{08FAB946-2F4B-4D2F-9993-E94BE7471FF7}" dt="2022-07-27T02:54:57.162" v="73" actId="207"/>
          <ac:picMkLst>
            <pc:docMk/>
            <pc:sldMk cId="3973971160" sldId="2145706016"/>
            <ac:picMk id="10" creationId="{7521ACBD-C995-747D-8449-55E0DC6249EE}"/>
          </ac:picMkLst>
        </pc:picChg>
        <pc:picChg chg="add mod">
          <ac:chgData name="Suresh  Gummaraju" userId="958874a2-3a43-4e93-ac7e-14cf179bc775" providerId="ADAL" clId="{08FAB946-2F4B-4D2F-9993-E94BE7471FF7}" dt="2022-07-27T02:55:56.198" v="87" actId="1076"/>
          <ac:picMkLst>
            <pc:docMk/>
            <pc:sldMk cId="3973971160" sldId="2145706016"/>
            <ac:picMk id="42" creationId="{A4A9D46D-D5BD-0ECB-33D0-72B49D624C58}"/>
          </ac:picMkLst>
        </pc:picChg>
      </pc:sldChg>
      <pc:sldChg chg="delSp modSp add mod">
        <pc:chgData name="Suresh  Gummaraju" userId="958874a2-3a43-4e93-ac7e-14cf179bc775" providerId="ADAL" clId="{08FAB946-2F4B-4D2F-9993-E94BE7471FF7}" dt="2022-07-27T02:59:25.790" v="131" actId="478"/>
        <pc:sldMkLst>
          <pc:docMk/>
          <pc:sldMk cId="1959495888" sldId="2145706017"/>
        </pc:sldMkLst>
        <pc:spChg chg="mod">
          <ac:chgData name="Suresh  Gummaraju" userId="958874a2-3a43-4e93-ac7e-14cf179bc775" providerId="ADAL" clId="{08FAB946-2F4B-4D2F-9993-E94BE7471FF7}" dt="2022-07-27T02:17:35.379" v="64" actId="20577"/>
          <ac:spMkLst>
            <pc:docMk/>
            <pc:sldMk cId="1959495888" sldId="2145706017"/>
            <ac:spMk id="7" creationId="{64554EA4-8FA8-2847-A306-25849FD8CFD7}"/>
          </ac:spMkLst>
        </pc:spChg>
        <pc:spChg chg="del">
          <ac:chgData name="Suresh  Gummaraju" userId="958874a2-3a43-4e93-ac7e-14cf179bc775" providerId="ADAL" clId="{08FAB946-2F4B-4D2F-9993-E94BE7471FF7}" dt="2022-07-27T02:59:25.790" v="131" actId="478"/>
          <ac:spMkLst>
            <pc:docMk/>
            <pc:sldMk cId="1959495888" sldId="2145706017"/>
            <ac:spMk id="41" creationId="{8076538E-CDF2-47C8-D42E-0D28D1DB9F4A}"/>
          </ac:spMkLst>
        </pc:spChg>
      </pc:sldChg>
      <pc:sldChg chg="new">
        <pc:chgData name="Suresh  Gummaraju" userId="958874a2-3a43-4e93-ac7e-14cf179bc775" providerId="ADAL" clId="{08FAB946-2F4B-4D2F-9993-E94BE7471FF7}" dt="2022-07-27T03:01:42.722" v="132" actId="680"/>
        <pc:sldMkLst>
          <pc:docMk/>
          <pc:sldMk cId="1573523856" sldId="2145706018"/>
        </pc:sldMkLst>
      </pc:sldChg>
      <pc:sldChg chg="new">
        <pc:chgData name="Suresh  Gummaraju" userId="958874a2-3a43-4e93-ac7e-14cf179bc775" providerId="ADAL" clId="{08FAB946-2F4B-4D2F-9993-E94BE7471FF7}" dt="2022-07-27T03:02:29.707" v="135" actId="680"/>
        <pc:sldMkLst>
          <pc:docMk/>
          <pc:sldMk cId="117682333" sldId="2145706019"/>
        </pc:sldMkLst>
      </pc:sldChg>
      <pc:sldChg chg="modSp add mod">
        <pc:chgData name="Suresh  Gummaraju" userId="958874a2-3a43-4e93-ac7e-14cf179bc775" providerId="ADAL" clId="{08FAB946-2F4B-4D2F-9993-E94BE7471FF7}" dt="2022-07-27T03:02:59.357" v="170" actId="20577"/>
        <pc:sldMkLst>
          <pc:docMk/>
          <pc:sldMk cId="114263767" sldId="2145706020"/>
        </pc:sldMkLst>
        <pc:spChg chg="mod">
          <ac:chgData name="Suresh  Gummaraju" userId="958874a2-3a43-4e93-ac7e-14cf179bc775" providerId="ADAL" clId="{08FAB946-2F4B-4D2F-9993-E94BE7471FF7}" dt="2022-07-27T03:02:59.357" v="170" actId="20577"/>
          <ac:spMkLst>
            <pc:docMk/>
            <pc:sldMk cId="114263767" sldId="2145706020"/>
            <ac:spMk id="7" creationId="{64554EA4-8FA8-2847-A306-25849FD8CFD7}"/>
          </ac:spMkLst>
        </pc:spChg>
      </pc:sldChg>
      <pc:sldChg chg="modSp add mod">
        <pc:chgData name="Suresh  Gummaraju" userId="958874a2-3a43-4e93-ac7e-14cf179bc775" providerId="ADAL" clId="{08FAB946-2F4B-4D2F-9993-E94BE7471FF7}" dt="2022-07-27T03:03:17.831" v="187" actId="14100"/>
        <pc:sldMkLst>
          <pc:docMk/>
          <pc:sldMk cId="3840672151" sldId="2145706021"/>
        </pc:sldMkLst>
        <pc:spChg chg="mod">
          <ac:chgData name="Suresh  Gummaraju" userId="958874a2-3a43-4e93-ac7e-14cf179bc775" providerId="ADAL" clId="{08FAB946-2F4B-4D2F-9993-E94BE7471FF7}" dt="2022-07-27T03:03:17.831" v="187" actId="14100"/>
          <ac:spMkLst>
            <pc:docMk/>
            <pc:sldMk cId="3840672151" sldId="2145706021"/>
            <ac:spMk id="7" creationId="{64554EA4-8FA8-2847-A306-25849FD8CFD7}"/>
          </ac:spMkLst>
        </pc:spChg>
      </pc:sldChg>
      <pc:sldChg chg="new">
        <pc:chgData name="Suresh  Gummaraju" userId="958874a2-3a43-4e93-ac7e-14cf179bc775" providerId="ADAL" clId="{08FAB946-2F4B-4D2F-9993-E94BE7471FF7}" dt="2022-07-27T03:04:41.494" v="188" actId="680"/>
        <pc:sldMkLst>
          <pc:docMk/>
          <pc:sldMk cId="3535419968" sldId="2145706022"/>
        </pc:sldMkLst>
      </pc:sldChg>
      <pc:sldChg chg="new">
        <pc:chgData name="Suresh  Gummaraju" userId="958874a2-3a43-4e93-ac7e-14cf179bc775" providerId="ADAL" clId="{08FAB946-2F4B-4D2F-9993-E94BE7471FF7}" dt="2022-07-27T03:04:53.541" v="189" actId="680"/>
        <pc:sldMkLst>
          <pc:docMk/>
          <pc:sldMk cId="173623038" sldId="2145706023"/>
        </pc:sldMkLst>
      </pc:sldChg>
      <pc:sldChg chg="new">
        <pc:chgData name="Suresh  Gummaraju" userId="958874a2-3a43-4e93-ac7e-14cf179bc775" providerId="ADAL" clId="{08FAB946-2F4B-4D2F-9993-E94BE7471FF7}" dt="2022-07-27T03:08:27.165" v="232" actId="680"/>
        <pc:sldMkLst>
          <pc:docMk/>
          <pc:sldMk cId="2227918657" sldId="2145706024"/>
        </pc:sldMkLst>
      </pc:sldChg>
      <pc:sldChg chg="new">
        <pc:chgData name="Suresh  Gummaraju" userId="958874a2-3a43-4e93-ac7e-14cf179bc775" providerId="ADAL" clId="{08FAB946-2F4B-4D2F-9993-E94BE7471FF7}" dt="2022-07-27T03:08:40.115" v="233" actId="680"/>
        <pc:sldMkLst>
          <pc:docMk/>
          <pc:sldMk cId="3408604415" sldId="2145706025"/>
        </pc:sldMkLst>
      </pc:sldChg>
      <pc:sldChg chg="new">
        <pc:chgData name="Suresh  Gummaraju" userId="958874a2-3a43-4e93-ac7e-14cf179bc775" providerId="ADAL" clId="{08FAB946-2F4B-4D2F-9993-E94BE7471FF7}" dt="2022-07-27T03:13:29.273" v="237" actId="680"/>
        <pc:sldMkLst>
          <pc:docMk/>
          <pc:sldMk cId="3884170020" sldId="2145706026"/>
        </pc:sldMkLst>
      </pc:sldChg>
      <pc:sldChg chg="new">
        <pc:chgData name="Suresh  Gummaraju" userId="958874a2-3a43-4e93-ac7e-14cf179bc775" providerId="ADAL" clId="{08FAB946-2F4B-4D2F-9993-E94BE7471FF7}" dt="2022-07-27T03:14:21.473" v="242" actId="680"/>
        <pc:sldMkLst>
          <pc:docMk/>
          <pc:sldMk cId="120217828" sldId="2145706027"/>
        </pc:sldMkLst>
      </pc:sldChg>
      <pc:sldChg chg="new del">
        <pc:chgData name="Suresh  Gummaraju" userId="958874a2-3a43-4e93-ac7e-14cf179bc775" providerId="ADAL" clId="{08FAB946-2F4B-4D2F-9993-E94BE7471FF7}" dt="2022-07-27T03:16:16.303" v="268" actId="680"/>
        <pc:sldMkLst>
          <pc:docMk/>
          <pc:sldMk cId="372432521" sldId="2145706028"/>
        </pc:sldMkLst>
      </pc:sldChg>
      <pc:sldChg chg="modSp new mod ord">
        <pc:chgData name="Suresh  Gummaraju" userId="958874a2-3a43-4e93-ac7e-14cf179bc775" providerId="ADAL" clId="{08FAB946-2F4B-4D2F-9993-E94BE7471FF7}" dt="2022-07-27T03:16:49.530" v="335" actId="20577"/>
        <pc:sldMkLst>
          <pc:docMk/>
          <pc:sldMk cId="1544892184" sldId="2145706028"/>
        </pc:sldMkLst>
        <pc:spChg chg="mod">
          <ac:chgData name="Suresh  Gummaraju" userId="958874a2-3a43-4e93-ac7e-14cf179bc775" providerId="ADAL" clId="{08FAB946-2F4B-4D2F-9993-E94BE7471FF7}" dt="2022-07-27T03:16:49.530" v="335" actId="20577"/>
          <ac:spMkLst>
            <pc:docMk/>
            <pc:sldMk cId="1544892184" sldId="2145706028"/>
            <ac:spMk id="2" creationId="{F6B3E02E-6BEA-5CDC-32D6-F93B1A605482}"/>
          </ac:spMkLst>
        </pc:spChg>
      </pc:sldChg>
    </pc:docChg>
  </pc:docChgLst>
  <pc:docChgLst>
    <pc:chgData name="Rahul Nair" userId="4a64821b-8a29-4cbe-80c1-d9771e59f4e8" providerId="ADAL" clId="{2C51A340-D18B-4761-8D0E-7AE68EDCA1BA}"/>
    <pc:docChg chg="undo redo custSel addSld delSld modSld sldOrd">
      <pc:chgData name="Rahul Nair" userId="4a64821b-8a29-4cbe-80c1-d9771e59f4e8" providerId="ADAL" clId="{2C51A340-D18B-4761-8D0E-7AE68EDCA1BA}" dt="2023-12-25T17:28:55.924" v="2887" actId="729"/>
      <pc:docMkLst>
        <pc:docMk/>
      </pc:docMkLst>
      <pc:sldChg chg="del">
        <pc:chgData name="Rahul Nair" userId="4a64821b-8a29-4cbe-80c1-d9771e59f4e8" providerId="ADAL" clId="{2C51A340-D18B-4761-8D0E-7AE68EDCA1BA}" dt="2023-12-14T05:41:19.391" v="6" actId="47"/>
        <pc:sldMkLst>
          <pc:docMk/>
          <pc:sldMk cId="0" sldId="257"/>
        </pc:sldMkLst>
      </pc:sldChg>
      <pc:sldChg chg="del">
        <pc:chgData name="Rahul Nair" userId="4a64821b-8a29-4cbe-80c1-d9771e59f4e8" providerId="ADAL" clId="{2C51A340-D18B-4761-8D0E-7AE68EDCA1BA}" dt="2023-12-14T05:41:19.391" v="6" actId="47"/>
        <pc:sldMkLst>
          <pc:docMk/>
          <pc:sldMk cId="1366849876" sldId="765"/>
        </pc:sldMkLst>
      </pc:sldChg>
      <pc:sldChg chg="del">
        <pc:chgData name="Rahul Nair" userId="4a64821b-8a29-4cbe-80c1-d9771e59f4e8" providerId="ADAL" clId="{2C51A340-D18B-4761-8D0E-7AE68EDCA1BA}" dt="2023-12-14T05:41:19.391" v="6" actId="47"/>
        <pc:sldMkLst>
          <pc:docMk/>
          <pc:sldMk cId="2974093297" sldId="768"/>
        </pc:sldMkLst>
      </pc:sldChg>
      <pc:sldChg chg="del">
        <pc:chgData name="Rahul Nair" userId="4a64821b-8a29-4cbe-80c1-d9771e59f4e8" providerId="ADAL" clId="{2C51A340-D18B-4761-8D0E-7AE68EDCA1BA}" dt="2023-12-14T05:41:13.530" v="5" actId="47"/>
        <pc:sldMkLst>
          <pc:docMk/>
          <pc:sldMk cId="3950466681" sldId="769"/>
        </pc:sldMkLst>
      </pc:sldChg>
      <pc:sldChg chg="del">
        <pc:chgData name="Rahul Nair" userId="4a64821b-8a29-4cbe-80c1-d9771e59f4e8" providerId="ADAL" clId="{2C51A340-D18B-4761-8D0E-7AE68EDCA1BA}" dt="2023-12-14T05:41:19.391" v="6" actId="47"/>
        <pc:sldMkLst>
          <pc:docMk/>
          <pc:sldMk cId="336814147" sldId="2113417228"/>
        </pc:sldMkLst>
      </pc:sldChg>
      <pc:sldChg chg="del">
        <pc:chgData name="Rahul Nair" userId="4a64821b-8a29-4cbe-80c1-d9771e59f4e8" providerId="ADAL" clId="{2C51A340-D18B-4761-8D0E-7AE68EDCA1BA}" dt="2023-12-14T05:41:10.170" v="1" actId="47"/>
        <pc:sldMkLst>
          <pc:docMk/>
          <pc:sldMk cId="2262806279" sldId="2145705683"/>
        </pc:sldMkLst>
      </pc:sldChg>
      <pc:sldChg chg="modTransition">
        <pc:chgData name="Rahul Nair" userId="4a64821b-8a29-4cbe-80c1-d9771e59f4e8" providerId="ADAL" clId="{2C51A340-D18B-4761-8D0E-7AE68EDCA1BA}" dt="2023-12-14T14:28:26.350" v="2082"/>
        <pc:sldMkLst>
          <pc:docMk/>
          <pc:sldMk cId="1514509028" sldId="2145705690"/>
        </pc:sldMkLst>
      </pc:sldChg>
      <pc:sldChg chg="del">
        <pc:chgData name="Rahul Nair" userId="4a64821b-8a29-4cbe-80c1-d9771e59f4e8" providerId="ADAL" clId="{2C51A340-D18B-4761-8D0E-7AE68EDCA1BA}" dt="2023-12-14T05:41:10.170" v="1" actId="47"/>
        <pc:sldMkLst>
          <pc:docMk/>
          <pc:sldMk cId="4156477640" sldId="2145705696"/>
        </pc:sldMkLst>
      </pc:sldChg>
      <pc:sldChg chg="del">
        <pc:chgData name="Rahul Nair" userId="4a64821b-8a29-4cbe-80c1-d9771e59f4e8" providerId="ADAL" clId="{2C51A340-D18B-4761-8D0E-7AE68EDCA1BA}" dt="2023-12-14T05:41:10.170" v="1" actId="47"/>
        <pc:sldMkLst>
          <pc:docMk/>
          <pc:sldMk cId="561378684" sldId="2145705786"/>
        </pc:sldMkLst>
      </pc:sldChg>
      <pc:sldChg chg="del">
        <pc:chgData name="Rahul Nair" userId="4a64821b-8a29-4cbe-80c1-d9771e59f4e8" providerId="ADAL" clId="{2C51A340-D18B-4761-8D0E-7AE68EDCA1BA}" dt="2023-12-14T05:41:19.391" v="6" actId="47"/>
        <pc:sldMkLst>
          <pc:docMk/>
          <pc:sldMk cId="3417418619" sldId="2145705932"/>
        </pc:sldMkLst>
      </pc:sldChg>
      <pc:sldChg chg="del">
        <pc:chgData name="Rahul Nair" userId="4a64821b-8a29-4cbe-80c1-d9771e59f4e8" providerId="ADAL" clId="{2C51A340-D18B-4761-8D0E-7AE68EDCA1BA}" dt="2023-12-14T05:41:19.391" v="6" actId="47"/>
        <pc:sldMkLst>
          <pc:docMk/>
          <pc:sldMk cId="1078936963" sldId="2145705978"/>
        </pc:sldMkLst>
      </pc:sldChg>
      <pc:sldChg chg="del">
        <pc:chgData name="Rahul Nair" userId="4a64821b-8a29-4cbe-80c1-d9771e59f4e8" providerId="ADAL" clId="{2C51A340-D18B-4761-8D0E-7AE68EDCA1BA}" dt="2023-12-14T05:41:19.391" v="6" actId="47"/>
        <pc:sldMkLst>
          <pc:docMk/>
          <pc:sldMk cId="565947683" sldId="2145705990"/>
        </pc:sldMkLst>
      </pc:sldChg>
      <pc:sldChg chg="del">
        <pc:chgData name="Rahul Nair" userId="4a64821b-8a29-4cbe-80c1-d9771e59f4e8" providerId="ADAL" clId="{2C51A340-D18B-4761-8D0E-7AE68EDCA1BA}" dt="2023-12-14T05:41:19.391" v="6" actId="47"/>
        <pc:sldMkLst>
          <pc:docMk/>
          <pc:sldMk cId="1100929388" sldId="2145705992"/>
        </pc:sldMkLst>
      </pc:sldChg>
      <pc:sldChg chg="del">
        <pc:chgData name="Rahul Nair" userId="4a64821b-8a29-4cbe-80c1-d9771e59f4e8" providerId="ADAL" clId="{2C51A340-D18B-4761-8D0E-7AE68EDCA1BA}" dt="2023-12-14T05:41:10.170" v="1" actId="47"/>
        <pc:sldMkLst>
          <pc:docMk/>
          <pc:sldMk cId="1282969616" sldId="2145705995"/>
        </pc:sldMkLst>
      </pc:sldChg>
      <pc:sldChg chg="del">
        <pc:chgData name="Rahul Nair" userId="4a64821b-8a29-4cbe-80c1-d9771e59f4e8" providerId="ADAL" clId="{2C51A340-D18B-4761-8D0E-7AE68EDCA1BA}" dt="2023-12-14T05:41:19.391" v="6" actId="47"/>
        <pc:sldMkLst>
          <pc:docMk/>
          <pc:sldMk cId="1442931623" sldId="2145706003"/>
        </pc:sldMkLst>
      </pc:sldChg>
      <pc:sldChg chg="del">
        <pc:chgData name="Rahul Nair" userId="4a64821b-8a29-4cbe-80c1-d9771e59f4e8" providerId="ADAL" clId="{2C51A340-D18B-4761-8D0E-7AE68EDCA1BA}" dt="2023-12-14T05:41:19.391" v="6" actId="47"/>
        <pc:sldMkLst>
          <pc:docMk/>
          <pc:sldMk cId="908109984" sldId="2145706036"/>
        </pc:sldMkLst>
      </pc:sldChg>
      <pc:sldChg chg="del">
        <pc:chgData name="Rahul Nair" userId="4a64821b-8a29-4cbe-80c1-d9771e59f4e8" providerId="ADAL" clId="{2C51A340-D18B-4761-8D0E-7AE68EDCA1BA}" dt="2023-12-14T05:41:10.170" v="1" actId="47"/>
        <pc:sldMkLst>
          <pc:docMk/>
          <pc:sldMk cId="1740469748" sldId="2146846700"/>
        </pc:sldMkLst>
      </pc:sldChg>
      <pc:sldChg chg="modSp modTransition modAnim">
        <pc:chgData name="Rahul Nair" userId="4a64821b-8a29-4cbe-80c1-d9771e59f4e8" providerId="ADAL" clId="{2C51A340-D18B-4761-8D0E-7AE68EDCA1BA}" dt="2023-12-14T14:28:44.759" v="2083" actId="20577"/>
        <pc:sldMkLst>
          <pc:docMk/>
          <pc:sldMk cId="1391031641" sldId="2146846701"/>
        </pc:sldMkLst>
        <pc:spChg chg="mod">
          <ac:chgData name="Rahul Nair" userId="4a64821b-8a29-4cbe-80c1-d9771e59f4e8" providerId="ADAL" clId="{2C51A340-D18B-4761-8D0E-7AE68EDCA1BA}" dt="2023-12-14T14:28:44.759" v="2083" actId="20577"/>
          <ac:spMkLst>
            <pc:docMk/>
            <pc:sldMk cId="1391031641" sldId="2146846701"/>
            <ac:spMk id="7" creationId="{6A43D8F1-E9C4-78F7-54BF-265E51F4DDA3}"/>
          </ac:spMkLst>
        </pc:spChg>
      </pc:sldChg>
      <pc:sldChg chg="modSp mod modTransition">
        <pc:chgData name="Rahul Nair" userId="4a64821b-8a29-4cbe-80c1-d9771e59f4e8" providerId="ADAL" clId="{2C51A340-D18B-4761-8D0E-7AE68EDCA1BA}" dt="2023-12-14T14:28:26.350" v="2082"/>
        <pc:sldMkLst>
          <pc:docMk/>
          <pc:sldMk cId="4126707442" sldId="2146846702"/>
        </pc:sldMkLst>
        <pc:graphicFrameChg chg="mod modGraphic">
          <ac:chgData name="Rahul Nair" userId="4a64821b-8a29-4cbe-80c1-d9771e59f4e8" providerId="ADAL" clId="{2C51A340-D18B-4761-8D0E-7AE68EDCA1BA}" dt="2023-12-14T11:36:38.150" v="1462"/>
          <ac:graphicFrameMkLst>
            <pc:docMk/>
            <pc:sldMk cId="4126707442" sldId="2146846702"/>
            <ac:graphicFrameMk id="2" creationId="{A83F0A34-5AA6-4D8C-B891-466A5691E0A9}"/>
          </ac:graphicFrameMkLst>
        </pc:graphicFrameChg>
      </pc:sldChg>
      <pc:sldChg chg="addSp delSp modSp add mod modTransition">
        <pc:chgData name="Rahul Nair" userId="4a64821b-8a29-4cbe-80c1-d9771e59f4e8" providerId="ADAL" clId="{2C51A340-D18B-4761-8D0E-7AE68EDCA1BA}" dt="2023-12-14T14:28:26.350" v="2082"/>
        <pc:sldMkLst>
          <pc:docMk/>
          <pc:sldMk cId="720824225" sldId="2146846703"/>
        </pc:sldMkLst>
        <pc:spChg chg="del mod">
          <ac:chgData name="Rahul Nair" userId="4a64821b-8a29-4cbe-80c1-d9771e59f4e8" providerId="ADAL" clId="{2C51A340-D18B-4761-8D0E-7AE68EDCA1BA}" dt="2023-12-14T05:54:59.011" v="129" actId="478"/>
          <ac:spMkLst>
            <pc:docMk/>
            <pc:sldMk cId="720824225" sldId="2146846703"/>
            <ac:spMk id="3" creationId="{00000000-0000-0000-0000-000000000000}"/>
          </ac:spMkLst>
        </pc:spChg>
        <pc:spChg chg="add del mod">
          <ac:chgData name="Rahul Nair" userId="4a64821b-8a29-4cbe-80c1-d9771e59f4e8" providerId="ADAL" clId="{2C51A340-D18B-4761-8D0E-7AE68EDCA1BA}" dt="2023-12-14T05:55:00.206" v="130" actId="478"/>
          <ac:spMkLst>
            <pc:docMk/>
            <pc:sldMk cId="720824225" sldId="2146846703"/>
            <ac:spMk id="5" creationId="{AEB78A0B-0A03-F273-BE65-F9EBD4B501EC}"/>
          </ac:spMkLst>
        </pc:spChg>
        <pc:spChg chg="add mod">
          <ac:chgData name="Rahul Nair" userId="4a64821b-8a29-4cbe-80c1-d9771e59f4e8" providerId="ADAL" clId="{2C51A340-D18B-4761-8D0E-7AE68EDCA1BA}" dt="2023-12-14T05:55:08.533" v="132" actId="2711"/>
          <ac:spMkLst>
            <pc:docMk/>
            <pc:sldMk cId="720824225" sldId="2146846703"/>
            <ac:spMk id="9" creationId="{9AA47AF3-F3C0-DABC-A316-24A904417F25}"/>
          </ac:spMkLst>
        </pc:spChg>
        <pc:spChg chg="add mod">
          <ac:chgData name="Rahul Nair" userId="4a64821b-8a29-4cbe-80c1-d9771e59f4e8" providerId="ADAL" clId="{2C51A340-D18B-4761-8D0E-7AE68EDCA1BA}" dt="2023-12-14T05:55:08.533" v="132" actId="2711"/>
          <ac:spMkLst>
            <pc:docMk/>
            <pc:sldMk cId="720824225" sldId="2146846703"/>
            <ac:spMk id="10" creationId="{A5655940-DF19-8BE0-9702-2559EB939FFD}"/>
          </ac:spMkLst>
        </pc:spChg>
        <pc:spChg chg="mod">
          <ac:chgData name="Rahul Nair" userId="4a64821b-8a29-4cbe-80c1-d9771e59f4e8" providerId="ADAL" clId="{2C51A340-D18B-4761-8D0E-7AE68EDCA1BA}" dt="2023-12-14T05:55:08.533" v="132" actId="2711"/>
          <ac:spMkLst>
            <pc:docMk/>
            <pc:sldMk cId="720824225" sldId="2146846703"/>
            <ac:spMk id="13" creationId="{2EF3D5CE-64A5-2C7A-1CE0-BADD54057024}"/>
          </ac:spMkLst>
        </pc:spChg>
        <pc:spChg chg="mod">
          <ac:chgData name="Rahul Nair" userId="4a64821b-8a29-4cbe-80c1-d9771e59f4e8" providerId="ADAL" clId="{2C51A340-D18B-4761-8D0E-7AE68EDCA1BA}" dt="2023-12-14T05:55:08.533" v="132" actId="2711"/>
          <ac:spMkLst>
            <pc:docMk/>
            <pc:sldMk cId="720824225" sldId="2146846703"/>
            <ac:spMk id="14" creationId="{8A84EE85-6FE2-BB40-F65A-7D1B9A47C6F1}"/>
          </ac:spMkLst>
        </pc:spChg>
        <pc:spChg chg="mod">
          <ac:chgData name="Rahul Nair" userId="4a64821b-8a29-4cbe-80c1-d9771e59f4e8" providerId="ADAL" clId="{2C51A340-D18B-4761-8D0E-7AE68EDCA1BA}" dt="2023-12-14T05:55:08.533" v="132" actId="2711"/>
          <ac:spMkLst>
            <pc:docMk/>
            <pc:sldMk cId="720824225" sldId="2146846703"/>
            <ac:spMk id="15" creationId="{400EBCCA-14D4-5E7E-4D27-221E82D2C382}"/>
          </ac:spMkLst>
        </pc:spChg>
        <pc:spChg chg="add mod">
          <ac:chgData name="Rahul Nair" userId="4a64821b-8a29-4cbe-80c1-d9771e59f4e8" providerId="ADAL" clId="{2C51A340-D18B-4761-8D0E-7AE68EDCA1BA}" dt="2023-12-14T05:56:12.691" v="137" actId="108"/>
          <ac:spMkLst>
            <pc:docMk/>
            <pc:sldMk cId="720824225" sldId="2146846703"/>
            <ac:spMk id="16" creationId="{ECF38424-8407-9F28-9E5E-C0C63B2076CC}"/>
          </ac:spMkLst>
        </pc:spChg>
        <pc:grpChg chg="add mod">
          <ac:chgData name="Rahul Nair" userId="4a64821b-8a29-4cbe-80c1-d9771e59f4e8" providerId="ADAL" clId="{2C51A340-D18B-4761-8D0E-7AE68EDCA1BA}" dt="2023-12-14T05:55:01.885" v="131"/>
          <ac:grpSpMkLst>
            <pc:docMk/>
            <pc:sldMk cId="720824225" sldId="2146846703"/>
            <ac:grpSpMk id="11" creationId="{40B6C086-C8F3-E2FE-3A0C-C07C66705CCF}"/>
          </ac:grpSpMkLst>
        </pc:grpChg>
        <pc:graphicFrameChg chg="del">
          <ac:chgData name="Rahul Nair" userId="4a64821b-8a29-4cbe-80c1-d9771e59f4e8" providerId="ADAL" clId="{2C51A340-D18B-4761-8D0E-7AE68EDCA1BA}" dt="2023-12-14T05:54:57.517" v="128" actId="478"/>
          <ac:graphicFrameMkLst>
            <pc:docMk/>
            <pc:sldMk cId="720824225" sldId="2146846703"/>
            <ac:graphicFrameMk id="2" creationId="{A83F0A34-5AA6-4D8C-B891-466A5691E0A9}"/>
          </ac:graphicFrameMkLst>
        </pc:graphicFrameChg>
        <pc:graphicFrameChg chg="add mod modGraphic">
          <ac:chgData name="Rahul Nair" userId="4a64821b-8a29-4cbe-80c1-d9771e59f4e8" providerId="ADAL" clId="{2C51A340-D18B-4761-8D0E-7AE68EDCA1BA}" dt="2023-12-14T14:23:18.183" v="2049" actId="14100"/>
          <ac:graphicFrameMkLst>
            <pc:docMk/>
            <pc:sldMk cId="720824225" sldId="2146846703"/>
            <ac:graphicFrameMk id="6" creationId="{8D7DEE4D-9EEF-ED5A-D832-183EEDA377F3}"/>
          </ac:graphicFrameMkLst>
        </pc:graphicFrameChg>
        <pc:picChg chg="add mod">
          <ac:chgData name="Rahul Nair" userId="4a64821b-8a29-4cbe-80c1-d9771e59f4e8" providerId="ADAL" clId="{2C51A340-D18B-4761-8D0E-7AE68EDCA1BA}" dt="2023-12-14T05:55:01.885" v="131"/>
          <ac:picMkLst>
            <pc:docMk/>
            <pc:sldMk cId="720824225" sldId="2146846703"/>
            <ac:picMk id="7" creationId="{4639C66E-3444-5D9C-0A24-E71A73D79C7B}"/>
          </ac:picMkLst>
        </pc:picChg>
        <pc:picChg chg="add mod">
          <ac:chgData name="Rahul Nair" userId="4a64821b-8a29-4cbe-80c1-d9771e59f4e8" providerId="ADAL" clId="{2C51A340-D18B-4761-8D0E-7AE68EDCA1BA}" dt="2023-12-14T05:55:01.885" v="131"/>
          <ac:picMkLst>
            <pc:docMk/>
            <pc:sldMk cId="720824225" sldId="2146846703"/>
            <ac:picMk id="8" creationId="{1625D379-0D03-C714-4C62-B5DB25B98400}"/>
          </ac:picMkLst>
        </pc:picChg>
        <pc:cxnChg chg="mod">
          <ac:chgData name="Rahul Nair" userId="4a64821b-8a29-4cbe-80c1-d9771e59f4e8" providerId="ADAL" clId="{2C51A340-D18B-4761-8D0E-7AE68EDCA1BA}" dt="2023-12-14T05:55:01.885" v="131"/>
          <ac:cxnSpMkLst>
            <pc:docMk/>
            <pc:sldMk cId="720824225" sldId="2146846703"/>
            <ac:cxnSpMk id="12" creationId="{7D3D025F-D872-049B-4CD3-267DD2D2E8C9}"/>
          </ac:cxnSpMkLst>
        </pc:cxnChg>
      </pc:sldChg>
      <pc:sldChg chg="del">
        <pc:chgData name="Rahul Nair" userId="4a64821b-8a29-4cbe-80c1-d9771e59f4e8" providerId="ADAL" clId="{2C51A340-D18B-4761-8D0E-7AE68EDCA1BA}" dt="2023-12-14T05:41:12.726" v="4" actId="47"/>
        <pc:sldMkLst>
          <pc:docMk/>
          <pc:sldMk cId="1563682679" sldId="2146846703"/>
        </pc:sldMkLst>
      </pc:sldChg>
      <pc:sldChg chg="addSp delSp modSp new mod modTransition">
        <pc:chgData name="Rahul Nair" userId="4a64821b-8a29-4cbe-80c1-d9771e59f4e8" providerId="ADAL" clId="{2C51A340-D18B-4761-8D0E-7AE68EDCA1BA}" dt="2023-12-14T14:28:26.350" v="2082"/>
        <pc:sldMkLst>
          <pc:docMk/>
          <pc:sldMk cId="3453173220" sldId="2146846704"/>
        </pc:sldMkLst>
        <pc:spChg chg="mod">
          <ac:chgData name="Rahul Nair" userId="4a64821b-8a29-4cbe-80c1-d9771e59f4e8" providerId="ADAL" clId="{2C51A340-D18B-4761-8D0E-7AE68EDCA1BA}" dt="2023-12-14T06:05:37.290" v="207" actId="1076"/>
          <ac:spMkLst>
            <pc:docMk/>
            <pc:sldMk cId="3453173220" sldId="2146846704"/>
            <ac:spMk id="2" creationId="{1EE6A589-26E9-79B9-75B0-48BE9BEED4C7}"/>
          </ac:spMkLst>
        </pc:spChg>
        <pc:spChg chg="add del mod">
          <ac:chgData name="Rahul Nair" userId="4a64821b-8a29-4cbe-80c1-d9771e59f4e8" providerId="ADAL" clId="{2C51A340-D18B-4761-8D0E-7AE68EDCA1BA}" dt="2023-12-14T05:57:26.862" v="139" actId="478"/>
          <ac:spMkLst>
            <pc:docMk/>
            <pc:sldMk cId="3453173220" sldId="2146846704"/>
            <ac:spMk id="3" creationId="{F7A205E2-5514-8B9F-1BA8-3FD1B8956C73}"/>
          </ac:spMkLst>
        </pc:spChg>
        <pc:spChg chg="add mod">
          <ac:chgData name="Rahul Nair" userId="4a64821b-8a29-4cbe-80c1-d9771e59f4e8" providerId="ADAL" clId="{2C51A340-D18B-4761-8D0E-7AE68EDCA1BA}" dt="2023-12-14T06:04:58.688" v="202" actId="164"/>
          <ac:spMkLst>
            <pc:docMk/>
            <pc:sldMk cId="3453173220" sldId="2146846704"/>
            <ac:spMk id="4" creationId="{1E99EA5D-42AB-4EA4-70F4-E9C2795FF14B}"/>
          </ac:spMkLst>
        </pc:spChg>
        <pc:spChg chg="add mod">
          <ac:chgData name="Rahul Nair" userId="4a64821b-8a29-4cbe-80c1-d9771e59f4e8" providerId="ADAL" clId="{2C51A340-D18B-4761-8D0E-7AE68EDCA1BA}" dt="2023-12-14T06:04:58.688" v="202" actId="164"/>
          <ac:spMkLst>
            <pc:docMk/>
            <pc:sldMk cId="3453173220" sldId="2146846704"/>
            <ac:spMk id="5" creationId="{7D4B4F3B-A46D-004F-34B8-CF4040EAC44E}"/>
          </ac:spMkLst>
        </pc:spChg>
        <pc:spChg chg="add mod">
          <ac:chgData name="Rahul Nair" userId="4a64821b-8a29-4cbe-80c1-d9771e59f4e8" providerId="ADAL" clId="{2C51A340-D18B-4761-8D0E-7AE68EDCA1BA}" dt="2023-12-14T06:04:58.688" v="202" actId="164"/>
          <ac:spMkLst>
            <pc:docMk/>
            <pc:sldMk cId="3453173220" sldId="2146846704"/>
            <ac:spMk id="6" creationId="{8F5333DA-DBF0-1B47-78C9-2DAD854CFFB9}"/>
          </ac:spMkLst>
        </pc:spChg>
        <pc:spChg chg="add mod">
          <ac:chgData name="Rahul Nair" userId="4a64821b-8a29-4cbe-80c1-d9771e59f4e8" providerId="ADAL" clId="{2C51A340-D18B-4761-8D0E-7AE68EDCA1BA}" dt="2023-12-14T06:04:58.688" v="202" actId="164"/>
          <ac:spMkLst>
            <pc:docMk/>
            <pc:sldMk cId="3453173220" sldId="2146846704"/>
            <ac:spMk id="7" creationId="{8FC9ABBD-4A5C-8A93-A30C-758E625F7463}"/>
          </ac:spMkLst>
        </pc:spChg>
        <pc:spChg chg="mod">
          <ac:chgData name="Rahul Nair" userId="4a64821b-8a29-4cbe-80c1-d9771e59f4e8" providerId="ADAL" clId="{2C51A340-D18B-4761-8D0E-7AE68EDCA1BA}" dt="2023-12-14T06:04:46.503" v="201" actId="164"/>
          <ac:spMkLst>
            <pc:docMk/>
            <pc:sldMk cId="3453173220" sldId="2146846704"/>
            <ac:spMk id="9" creationId="{43386A23-54F2-94A1-F814-4942A14F1988}"/>
          </ac:spMkLst>
        </pc:spChg>
        <pc:spChg chg="mod">
          <ac:chgData name="Rahul Nair" userId="4a64821b-8a29-4cbe-80c1-d9771e59f4e8" providerId="ADAL" clId="{2C51A340-D18B-4761-8D0E-7AE68EDCA1BA}" dt="2023-12-14T06:04:46.503" v="201" actId="164"/>
          <ac:spMkLst>
            <pc:docMk/>
            <pc:sldMk cId="3453173220" sldId="2146846704"/>
            <ac:spMk id="12" creationId="{6651998E-0B7C-D09A-D754-9E4B6B134D07}"/>
          </ac:spMkLst>
        </pc:spChg>
        <pc:spChg chg="mod">
          <ac:chgData name="Rahul Nair" userId="4a64821b-8a29-4cbe-80c1-d9771e59f4e8" providerId="ADAL" clId="{2C51A340-D18B-4761-8D0E-7AE68EDCA1BA}" dt="2023-12-14T06:04:46.503" v="201" actId="164"/>
          <ac:spMkLst>
            <pc:docMk/>
            <pc:sldMk cId="3453173220" sldId="2146846704"/>
            <ac:spMk id="13" creationId="{98AF22F2-19E1-2FFD-6649-321A162F379B}"/>
          </ac:spMkLst>
        </pc:spChg>
        <pc:spChg chg="mod">
          <ac:chgData name="Rahul Nair" userId="4a64821b-8a29-4cbe-80c1-d9771e59f4e8" providerId="ADAL" clId="{2C51A340-D18B-4761-8D0E-7AE68EDCA1BA}" dt="2023-12-14T06:04:46.503" v="201" actId="164"/>
          <ac:spMkLst>
            <pc:docMk/>
            <pc:sldMk cId="3453173220" sldId="2146846704"/>
            <ac:spMk id="14" creationId="{20596D58-941D-C771-5C51-402CDA885B23}"/>
          </ac:spMkLst>
        </pc:spChg>
        <pc:spChg chg="mod">
          <ac:chgData name="Rahul Nair" userId="4a64821b-8a29-4cbe-80c1-d9771e59f4e8" providerId="ADAL" clId="{2C51A340-D18B-4761-8D0E-7AE68EDCA1BA}" dt="2023-12-14T06:04:46.503" v="201" actId="164"/>
          <ac:spMkLst>
            <pc:docMk/>
            <pc:sldMk cId="3453173220" sldId="2146846704"/>
            <ac:spMk id="15" creationId="{965A1759-9A70-1258-1024-51CE3C724031}"/>
          </ac:spMkLst>
        </pc:spChg>
        <pc:spChg chg="mod">
          <ac:chgData name="Rahul Nair" userId="4a64821b-8a29-4cbe-80c1-d9771e59f4e8" providerId="ADAL" clId="{2C51A340-D18B-4761-8D0E-7AE68EDCA1BA}" dt="2023-12-14T06:04:46.503" v="201" actId="164"/>
          <ac:spMkLst>
            <pc:docMk/>
            <pc:sldMk cId="3453173220" sldId="2146846704"/>
            <ac:spMk id="16" creationId="{7AD71E53-B783-2559-FA0D-D69E99CB83A2}"/>
          </ac:spMkLst>
        </pc:spChg>
        <pc:spChg chg="mod">
          <ac:chgData name="Rahul Nair" userId="4a64821b-8a29-4cbe-80c1-d9771e59f4e8" providerId="ADAL" clId="{2C51A340-D18B-4761-8D0E-7AE68EDCA1BA}" dt="2023-12-14T06:04:46.503" v="201" actId="164"/>
          <ac:spMkLst>
            <pc:docMk/>
            <pc:sldMk cId="3453173220" sldId="2146846704"/>
            <ac:spMk id="18" creationId="{CA91C59A-7949-35D5-44BD-2FC5D7FBC932}"/>
          </ac:spMkLst>
        </pc:spChg>
        <pc:spChg chg="mod">
          <ac:chgData name="Rahul Nair" userId="4a64821b-8a29-4cbe-80c1-d9771e59f4e8" providerId="ADAL" clId="{2C51A340-D18B-4761-8D0E-7AE68EDCA1BA}" dt="2023-12-14T06:04:46.503" v="201" actId="164"/>
          <ac:spMkLst>
            <pc:docMk/>
            <pc:sldMk cId="3453173220" sldId="2146846704"/>
            <ac:spMk id="20" creationId="{2400B4E8-B978-BF37-2B6F-C8D0F64F30BA}"/>
          </ac:spMkLst>
        </pc:spChg>
        <pc:spChg chg="mod">
          <ac:chgData name="Rahul Nair" userId="4a64821b-8a29-4cbe-80c1-d9771e59f4e8" providerId="ADAL" clId="{2C51A340-D18B-4761-8D0E-7AE68EDCA1BA}" dt="2023-12-14T06:04:46.503" v="201" actId="164"/>
          <ac:spMkLst>
            <pc:docMk/>
            <pc:sldMk cId="3453173220" sldId="2146846704"/>
            <ac:spMk id="23" creationId="{185FFE1A-4D47-C2D1-CA60-9EADDA0524EF}"/>
          </ac:spMkLst>
        </pc:spChg>
        <pc:spChg chg="mod">
          <ac:chgData name="Rahul Nair" userId="4a64821b-8a29-4cbe-80c1-d9771e59f4e8" providerId="ADAL" clId="{2C51A340-D18B-4761-8D0E-7AE68EDCA1BA}" dt="2023-12-14T06:32:56.861" v="547" actId="255"/>
          <ac:spMkLst>
            <pc:docMk/>
            <pc:sldMk cId="3453173220" sldId="2146846704"/>
            <ac:spMk id="25" creationId="{118113DF-F064-4C99-F34B-A658EBBCBFF5}"/>
          </ac:spMkLst>
        </pc:spChg>
        <pc:spChg chg="mod">
          <ac:chgData name="Rahul Nair" userId="4a64821b-8a29-4cbe-80c1-d9771e59f4e8" providerId="ADAL" clId="{2C51A340-D18B-4761-8D0E-7AE68EDCA1BA}" dt="2023-12-14T06:33:37.631" v="551" actId="255"/>
          <ac:spMkLst>
            <pc:docMk/>
            <pc:sldMk cId="3453173220" sldId="2146846704"/>
            <ac:spMk id="26" creationId="{C500FF84-66AA-54BB-8DD1-13CE276A165B}"/>
          </ac:spMkLst>
        </pc:spChg>
        <pc:spChg chg="mod">
          <ac:chgData name="Rahul Nair" userId="4a64821b-8a29-4cbe-80c1-d9771e59f4e8" providerId="ADAL" clId="{2C51A340-D18B-4761-8D0E-7AE68EDCA1BA}" dt="2023-12-14T06:04:46.503" v="201" actId="164"/>
          <ac:spMkLst>
            <pc:docMk/>
            <pc:sldMk cId="3453173220" sldId="2146846704"/>
            <ac:spMk id="28" creationId="{AD35E4F5-A9CC-7970-E6F8-5507F2A82461}"/>
          </ac:spMkLst>
        </pc:spChg>
        <pc:spChg chg="mod">
          <ac:chgData name="Rahul Nair" userId="4a64821b-8a29-4cbe-80c1-d9771e59f4e8" providerId="ADAL" clId="{2C51A340-D18B-4761-8D0E-7AE68EDCA1BA}" dt="2023-12-14T06:04:46.503" v="201" actId="164"/>
          <ac:spMkLst>
            <pc:docMk/>
            <pc:sldMk cId="3453173220" sldId="2146846704"/>
            <ac:spMk id="29" creationId="{F30C2343-A466-0485-E295-3AEC3B4AEA83}"/>
          </ac:spMkLst>
        </pc:spChg>
        <pc:spChg chg="mod">
          <ac:chgData name="Rahul Nair" userId="4a64821b-8a29-4cbe-80c1-d9771e59f4e8" providerId="ADAL" clId="{2C51A340-D18B-4761-8D0E-7AE68EDCA1BA}" dt="2023-12-14T06:04:46.503" v="201" actId="164"/>
          <ac:spMkLst>
            <pc:docMk/>
            <pc:sldMk cId="3453173220" sldId="2146846704"/>
            <ac:spMk id="32" creationId="{A6C102FA-E6DC-6627-1DEC-E5675B96F76C}"/>
          </ac:spMkLst>
        </pc:spChg>
        <pc:spChg chg="mod">
          <ac:chgData name="Rahul Nair" userId="4a64821b-8a29-4cbe-80c1-d9771e59f4e8" providerId="ADAL" clId="{2C51A340-D18B-4761-8D0E-7AE68EDCA1BA}" dt="2023-12-14T06:04:46.503" v="201" actId="164"/>
          <ac:spMkLst>
            <pc:docMk/>
            <pc:sldMk cId="3453173220" sldId="2146846704"/>
            <ac:spMk id="35" creationId="{9F836574-C73B-A31D-E956-AB09F262DAE1}"/>
          </ac:spMkLst>
        </pc:spChg>
        <pc:spChg chg="mod">
          <ac:chgData name="Rahul Nair" userId="4a64821b-8a29-4cbe-80c1-d9771e59f4e8" providerId="ADAL" clId="{2C51A340-D18B-4761-8D0E-7AE68EDCA1BA}" dt="2023-12-14T06:04:46.503" v="201" actId="164"/>
          <ac:spMkLst>
            <pc:docMk/>
            <pc:sldMk cId="3453173220" sldId="2146846704"/>
            <ac:spMk id="36" creationId="{D8690A1C-4CB8-BDE9-1FDA-C7F10138EA16}"/>
          </ac:spMkLst>
        </pc:spChg>
        <pc:spChg chg="mod">
          <ac:chgData name="Rahul Nair" userId="4a64821b-8a29-4cbe-80c1-d9771e59f4e8" providerId="ADAL" clId="{2C51A340-D18B-4761-8D0E-7AE68EDCA1BA}" dt="2023-12-14T06:33:37.631" v="551" actId="255"/>
          <ac:spMkLst>
            <pc:docMk/>
            <pc:sldMk cId="3453173220" sldId="2146846704"/>
            <ac:spMk id="38" creationId="{F600FF9B-EA8D-E9C9-BBA6-10A5898ED492}"/>
          </ac:spMkLst>
        </pc:spChg>
        <pc:spChg chg="mod">
          <ac:chgData name="Rahul Nair" userId="4a64821b-8a29-4cbe-80c1-d9771e59f4e8" providerId="ADAL" clId="{2C51A340-D18B-4761-8D0E-7AE68EDCA1BA}" dt="2023-12-14T06:04:46.503" v="201" actId="164"/>
          <ac:spMkLst>
            <pc:docMk/>
            <pc:sldMk cId="3453173220" sldId="2146846704"/>
            <ac:spMk id="39" creationId="{3B238997-8EAC-8B72-28AF-4286DA1DBC87}"/>
          </ac:spMkLst>
        </pc:spChg>
        <pc:spChg chg="mod">
          <ac:chgData name="Rahul Nair" userId="4a64821b-8a29-4cbe-80c1-d9771e59f4e8" providerId="ADAL" clId="{2C51A340-D18B-4761-8D0E-7AE68EDCA1BA}" dt="2023-12-14T06:04:46.503" v="201" actId="164"/>
          <ac:spMkLst>
            <pc:docMk/>
            <pc:sldMk cId="3453173220" sldId="2146846704"/>
            <ac:spMk id="40" creationId="{181D8238-5DC1-9512-3054-464AF782A43D}"/>
          </ac:spMkLst>
        </pc:spChg>
        <pc:spChg chg="mod">
          <ac:chgData name="Rahul Nair" userId="4a64821b-8a29-4cbe-80c1-d9771e59f4e8" providerId="ADAL" clId="{2C51A340-D18B-4761-8D0E-7AE68EDCA1BA}" dt="2023-12-14T06:04:46.503" v="201" actId="164"/>
          <ac:spMkLst>
            <pc:docMk/>
            <pc:sldMk cId="3453173220" sldId="2146846704"/>
            <ac:spMk id="42" creationId="{75C25DD7-BC19-35D9-F81D-2B1003994848}"/>
          </ac:spMkLst>
        </pc:spChg>
        <pc:spChg chg="mod">
          <ac:chgData name="Rahul Nair" userId="4a64821b-8a29-4cbe-80c1-d9771e59f4e8" providerId="ADAL" clId="{2C51A340-D18B-4761-8D0E-7AE68EDCA1BA}" dt="2023-12-14T06:04:46.503" v="201" actId="164"/>
          <ac:spMkLst>
            <pc:docMk/>
            <pc:sldMk cId="3453173220" sldId="2146846704"/>
            <ac:spMk id="45" creationId="{CFCCF377-1C49-9AE7-16ED-093DD710E23A}"/>
          </ac:spMkLst>
        </pc:spChg>
        <pc:spChg chg="mod">
          <ac:chgData name="Rahul Nair" userId="4a64821b-8a29-4cbe-80c1-d9771e59f4e8" providerId="ADAL" clId="{2C51A340-D18B-4761-8D0E-7AE68EDCA1BA}" dt="2023-12-14T06:04:46.503" v="201" actId="164"/>
          <ac:spMkLst>
            <pc:docMk/>
            <pc:sldMk cId="3453173220" sldId="2146846704"/>
            <ac:spMk id="48" creationId="{41C93B34-5B38-F90D-5C59-B56C16C3B5E4}"/>
          </ac:spMkLst>
        </pc:spChg>
        <pc:spChg chg="mod">
          <ac:chgData name="Rahul Nair" userId="4a64821b-8a29-4cbe-80c1-d9771e59f4e8" providerId="ADAL" clId="{2C51A340-D18B-4761-8D0E-7AE68EDCA1BA}" dt="2023-12-14T06:04:46.503" v="201" actId="164"/>
          <ac:spMkLst>
            <pc:docMk/>
            <pc:sldMk cId="3453173220" sldId="2146846704"/>
            <ac:spMk id="49" creationId="{4F1D1737-AD15-DB30-DB83-277AC26A1BD2}"/>
          </ac:spMkLst>
        </pc:spChg>
        <pc:spChg chg="mod">
          <ac:chgData name="Rahul Nair" userId="4a64821b-8a29-4cbe-80c1-d9771e59f4e8" providerId="ADAL" clId="{2C51A340-D18B-4761-8D0E-7AE68EDCA1BA}" dt="2023-12-14T06:04:46.503" v="201" actId="164"/>
          <ac:spMkLst>
            <pc:docMk/>
            <pc:sldMk cId="3453173220" sldId="2146846704"/>
            <ac:spMk id="52" creationId="{18A488DD-25A8-4BC2-65E5-FADBA527FB09}"/>
          </ac:spMkLst>
        </pc:spChg>
        <pc:spChg chg="mod">
          <ac:chgData name="Rahul Nair" userId="4a64821b-8a29-4cbe-80c1-d9771e59f4e8" providerId="ADAL" clId="{2C51A340-D18B-4761-8D0E-7AE68EDCA1BA}" dt="2023-12-14T06:33:37.631" v="551" actId="255"/>
          <ac:spMkLst>
            <pc:docMk/>
            <pc:sldMk cId="3453173220" sldId="2146846704"/>
            <ac:spMk id="53" creationId="{820015CD-0CAB-3887-CA33-B337EBB04BF1}"/>
          </ac:spMkLst>
        </pc:spChg>
        <pc:spChg chg="mod">
          <ac:chgData name="Rahul Nair" userId="4a64821b-8a29-4cbe-80c1-d9771e59f4e8" providerId="ADAL" clId="{2C51A340-D18B-4761-8D0E-7AE68EDCA1BA}" dt="2023-12-14T06:05:25.325" v="206" actId="14100"/>
          <ac:spMkLst>
            <pc:docMk/>
            <pc:sldMk cId="3453173220" sldId="2146846704"/>
            <ac:spMk id="55" creationId="{FB366F9C-8405-52BC-6942-E769AAC121F3}"/>
          </ac:spMkLst>
        </pc:spChg>
        <pc:spChg chg="mod">
          <ac:chgData name="Rahul Nair" userId="4a64821b-8a29-4cbe-80c1-d9771e59f4e8" providerId="ADAL" clId="{2C51A340-D18B-4761-8D0E-7AE68EDCA1BA}" dt="2023-12-14T06:04:46.503" v="201" actId="164"/>
          <ac:spMkLst>
            <pc:docMk/>
            <pc:sldMk cId="3453173220" sldId="2146846704"/>
            <ac:spMk id="56" creationId="{4CA65A50-40CE-57D1-D6B8-1B8FAA0B4D1D}"/>
          </ac:spMkLst>
        </pc:spChg>
        <pc:spChg chg="add mod">
          <ac:chgData name="Rahul Nair" userId="4a64821b-8a29-4cbe-80c1-d9771e59f4e8" providerId="ADAL" clId="{2C51A340-D18B-4761-8D0E-7AE68EDCA1BA}" dt="2023-12-14T06:06:01.182" v="208" actId="2085"/>
          <ac:spMkLst>
            <pc:docMk/>
            <pc:sldMk cId="3453173220" sldId="2146846704"/>
            <ac:spMk id="58" creationId="{AD18C47E-CDAE-B5F3-14F7-B3B87E9C8BE7}"/>
          </ac:spMkLst>
        </pc:spChg>
        <pc:spChg chg="add mod">
          <ac:chgData name="Rahul Nair" userId="4a64821b-8a29-4cbe-80c1-d9771e59f4e8" providerId="ADAL" clId="{2C51A340-D18B-4761-8D0E-7AE68EDCA1BA}" dt="2023-12-14T06:06:01.182" v="208" actId="2085"/>
          <ac:spMkLst>
            <pc:docMk/>
            <pc:sldMk cId="3453173220" sldId="2146846704"/>
            <ac:spMk id="59" creationId="{F508F08B-3182-BCF7-E8CD-D5FD120AAE29}"/>
          </ac:spMkLst>
        </pc:spChg>
        <pc:spChg chg="add mod">
          <ac:chgData name="Rahul Nair" userId="4a64821b-8a29-4cbe-80c1-d9771e59f4e8" providerId="ADAL" clId="{2C51A340-D18B-4761-8D0E-7AE68EDCA1BA}" dt="2023-12-14T06:06:01.182" v="208" actId="2085"/>
          <ac:spMkLst>
            <pc:docMk/>
            <pc:sldMk cId="3453173220" sldId="2146846704"/>
            <ac:spMk id="60" creationId="{A18B7C2D-F9F5-0D84-CD6C-9B5796FBF725}"/>
          </ac:spMkLst>
        </pc:spChg>
        <pc:spChg chg="add mod">
          <ac:chgData name="Rahul Nair" userId="4a64821b-8a29-4cbe-80c1-d9771e59f4e8" providerId="ADAL" clId="{2C51A340-D18B-4761-8D0E-7AE68EDCA1BA}" dt="2023-12-14T06:06:01.182" v="208" actId="2085"/>
          <ac:spMkLst>
            <pc:docMk/>
            <pc:sldMk cId="3453173220" sldId="2146846704"/>
            <ac:spMk id="61" creationId="{477275B4-D826-3BE4-AF81-E32B2BB11824}"/>
          </ac:spMkLst>
        </pc:spChg>
        <pc:spChg chg="add mod">
          <ac:chgData name="Rahul Nair" userId="4a64821b-8a29-4cbe-80c1-d9771e59f4e8" providerId="ADAL" clId="{2C51A340-D18B-4761-8D0E-7AE68EDCA1BA}" dt="2023-12-14T06:06:01.182" v="208" actId="2085"/>
          <ac:spMkLst>
            <pc:docMk/>
            <pc:sldMk cId="3453173220" sldId="2146846704"/>
            <ac:spMk id="62" creationId="{1BA7A5EA-18B3-BA0A-4BD1-0C7EA0C1A1E1}"/>
          </ac:spMkLst>
        </pc:spChg>
        <pc:spChg chg="add mod">
          <ac:chgData name="Rahul Nair" userId="4a64821b-8a29-4cbe-80c1-d9771e59f4e8" providerId="ADAL" clId="{2C51A340-D18B-4761-8D0E-7AE68EDCA1BA}" dt="2023-12-14T06:06:01.182" v="208" actId="2085"/>
          <ac:spMkLst>
            <pc:docMk/>
            <pc:sldMk cId="3453173220" sldId="2146846704"/>
            <ac:spMk id="63" creationId="{E60A7489-A5F6-C1AF-2185-88019C18118E}"/>
          </ac:spMkLst>
        </pc:spChg>
        <pc:spChg chg="add mod">
          <ac:chgData name="Rahul Nair" userId="4a64821b-8a29-4cbe-80c1-d9771e59f4e8" providerId="ADAL" clId="{2C51A340-D18B-4761-8D0E-7AE68EDCA1BA}" dt="2023-12-14T06:06:01.182" v="208" actId="2085"/>
          <ac:spMkLst>
            <pc:docMk/>
            <pc:sldMk cId="3453173220" sldId="2146846704"/>
            <ac:spMk id="64" creationId="{CC53218E-FB9D-E5A1-72F0-1039A6801972}"/>
          </ac:spMkLst>
        </pc:spChg>
        <pc:grpChg chg="add mod">
          <ac:chgData name="Rahul Nair" userId="4a64821b-8a29-4cbe-80c1-d9771e59f4e8" providerId="ADAL" clId="{2C51A340-D18B-4761-8D0E-7AE68EDCA1BA}" dt="2023-12-14T06:04:58.688" v="202" actId="164"/>
          <ac:grpSpMkLst>
            <pc:docMk/>
            <pc:sldMk cId="3453173220" sldId="2146846704"/>
            <ac:grpSpMk id="8" creationId="{646A3647-6C54-F712-6631-05EFA80388B6}"/>
          </ac:grpSpMkLst>
        </pc:grpChg>
        <pc:grpChg chg="mod">
          <ac:chgData name="Rahul Nair" userId="4a64821b-8a29-4cbe-80c1-d9771e59f4e8" providerId="ADAL" clId="{2C51A340-D18B-4761-8D0E-7AE68EDCA1BA}" dt="2023-12-14T06:04:46.503" v="201" actId="164"/>
          <ac:grpSpMkLst>
            <pc:docMk/>
            <pc:sldMk cId="3453173220" sldId="2146846704"/>
            <ac:grpSpMk id="10" creationId="{5E3CB8FF-3B5C-292C-0CD8-930C1372C29D}"/>
          </ac:grpSpMkLst>
        </pc:grpChg>
        <pc:grpChg chg="add mod">
          <ac:chgData name="Rahul Nair" userId="4a64821b-8a29-4cbe-80c1-d9771e59f4e8" providerId="ADAL" clId="{2C51A340-D18B-4761-8D0E-7AE68EDCA1BA}" dt="2023-12-14T06:04:58.688" v="202" actId="164"/>
          <ac:grpSpMkLst>
            <pc:docMk/>
            <pc:sldMk cId="3453173220" sldId="2146846704"/>
            <ac:grpSpMk id="17" creationId="{B4239337-3788-8182-C27D-2BD866E851EA}"/>
          </ac:grpSpMkLst>
        </pc:grpChg>
        <pc:grpChg chg="mod">
          <ac:chgData name="Rahul Nair" userId="4a64821b-8a29-4cbe-80c1-d9771e59f4e8" providerId="ADAL" clId="{2C51A340-D18B-4761-8D0E-7AE68EDCA1BA}" dt="2023-12-14T06:04:46.503" v="201" actId="164"/>
          <ac:grpSpMkLst>
            <pc:docMk/>
            <pc:sldMk cId="3453173220" sldId="2146846704"/>
            <ac:grpSpMk id="19" creationId="{0470171D-EDEC-1C6D-9B41-6D7DEC4F50B9}"/>
          </ac:grpSpMkLst>
        </pc:grpChg>
        <pc:grpChg chg="mod">
          <ac:chgData name="Rahul Nair" userId="4a64821b-8a29-4cbe-80c1-d9771e59f4e8" providerId="ADAL" clId="{2C51A340-D18B-4761-8D0E-7AE68EDCA1BA}" dt="2023-12-14T06:04:46.503" v="201" actId="164"/>
          <ac:grpSpMkLst>
            <pc:docMk/>
            <pc:sldMk cId="3453173220" sldId="2146846704"/>
            <ac:grpSpMk id="21" creationId="{A8B88402-6B2D-91FA-04FF-E25FF44C7A90}"/>
          </ac:grpSpMkLst>
        </pc:grpChg>
        <pc:grpChg chg="mod">
          <ac:chgData name="Rahul Nair" userId="4a64821b-8a29-4cbe-80c1-d9771e59f4e8" providerId="ADAL" clId="{2C51A340-D18B-4761-8D0E-7AE68EDCA1BA}" dt="2023-12-14T06:04:46.503" v="201" actId="164"/>
          <ac:grpSpMkLst>
            <pc:docMk/>
            <pc:sldMk cId="3453173220" sldId="2146846704"/>
            <ac:grpSpMk id="22" creationId="{BF48C0BF-9266-EDC5-E17D-D66CA0A73C3C}"/>
          </ac:grpSpMkLst>
        </pc:grpChg>
        <pc:grpChg chg="mod">
          <ac:chgData name="Rahul Nair" userId="4a64821b-8a29-4cbe-80c1-d9771e59f4e8" providerId="ADAL" clId="{2C51A340-D18B-4761-8D0E-7AE68EDCA1BA}" dt="2023-12-14T06:04:46.503" v="201" actId="164"/>
          <ac:grpSpMkLst>
            <pc:docMk/>
            <pc:sldMk cId="3453173220" sldId="2146846704"/>
            <ac:grpSpMk id="24" creationId="{CFC04256-DB37-78DB-D47B-98F53819DD15}"/>
          </ac:grpSpMkLst>
        </pc:grpChg>
        <pc:grpChg chg="mod">
          <ac:chgData name="Rahul Nair" userId="4a64821b-8a29-4cbe-80c1-d9771e59f4e8" providerId="ADAL" clId="{2C51A340-D18B-4761-8D0E-7AE68EDCA1BA}" dt="2023-12-14T06:04:46.503" v="201" actId="164"/>
          <ac:grpSpMkLst>
            <pc:docMk/>
            <pc:sldMk cId="3453173220" sldId="2146846704"/>
            <ac:grpSpMk id="27" creationId="{3578047A-B3E3-E7F9-4EF9-F282B3FA7573}"/>
          </ac:grpSpMkLst>
        </pc:grpChg>
        <pc:grpChg chg="add mod">
          <ac:chgData name="Rahul Nair" userId="4a64821b-8a29-4cbe-80c1-d9771e59f4e8" providerId="ADAL" clId="{2C51A340-D18B-4761-8D0E-7AE68EDCA1BA}" dt="2023-12-14T06:04:58.688" v="202" actId="164"/>
          <ac:grpSpMkLst>
            <pc:docMk/>
            <pc:sldMk cId="3453173220" sldId="2146846704"/>
            <ac:grpSpMk id="31" creationId="{DC69E99B-E85D-A708-E547-00A61EBA9496}"/>
          </ac:grpSpMkLst>
        </pc:grpChg>
        <pc:grpChg chg="mod">
          <ac:chgData name="Rahul Nair" userId="4a64821b-8a29-4cbe-80c1-d9771e59f4e8" providerId="ADAL" clId="{2C51A340-D18B-4761-8D0E-7AE68EDCA1BA}" dt="2023-12-14T06:04:46.503" v="201" actId="164"/>
          <ac:grpSpMkLst>
            <pc:docMk/>
            <pc:sldMk cId="3453173220" sldId="2146846704"/>
            <ac:grpSpMk id="33" creationId="{48299093-0A5E-4220-8865-FF6A67182051}"/>
          </ac:grpSpMkLst>
        </pc:grpChg>
        <pc:grpChg chg="mod">
          <ac:chgData name="Rahul Nair" userId="4a64821b-8a29-4cbe-80c1-d9771e59f4e8" providerId="ADAL" clId="{2C51A340-D18B-4761-8D0E-7AE68EDCA1BA}" dt="2023-12-14T06:04:46.503" v="201" actId="164"/>
          <ac:grpSpMkLst>
            <pc:docMk/>
            <pc:sldMk cId="3453173220" sldId="2146846704"/>
            <ac:grpSpMk id="34" creationId="{CE769376-6850-1309-08D8-09F138F92BFA}"/>
          </ac:grpSpMkLst>
        </pc:grpChg>
        <pc:grpChg chg="mod">
          <ac:chgData name="Rahul Nair" userId="4a64821b-8a29-4cbe-80c1-d9771e59f4e8" providerId="ADAL" clId="{2C51A340-D18B-4761-8D0E-7AE68EDCA1BA}" dt="2023-12-14T06:04:46.503" v="201" actId="164"/>
          <ac:grpSpMkLst>
            <pc:docMk/>
            <pc:sldMk cId="3453173220" sldId="2146846704"/>
            <ac:grpSpMk id="37" creationId="{A72A9A86-4303-97D5-79D7-E0531526AD1E}"/>
          </ac:grpSpMkLst>
        </pc:grpChg>
        <pc:grpChg chg="mod">
          <ac:chgData name="Rahul Nair" userId="4a64821b-8a29-4cbe-80c1-d9771e59f4e8" providerId="ADAL" clId="{2C51A340-D18B-4761-8D0E-7AE68EDCA1BA}" dt="2023-12-14T06:04:46.503" v="201" actId="164"/>
          <ac:grpSpMkLst>
            <pc:docMk/>
            <pc:sldMk cId="3453173220" sldId="2146846704"/>
            <ac:grpSpMk id="41" creationId="{810068BC-8CB3-21B1-9AB2-5A2DD6180658}"/>
          </ac:grpSpMkLst>
        </pc:grpChg>
        <pc:grpChg chg="add mod">
          <ac:chgData name="Rahul Nair" userId="4a64821b-8a29-4cbe-80c1-d9771e59f4e8" providerId="ADAL" clId="{2C51A340-D18B-4761-8D0E-7AE68EDCA1BA}" dt="2023-12-14T06:04:58.688" v="202" actId="164"/>
          <ac:grpSpMkLst>
            <pc:docMk/>
            <pc:sldMk cId="3453173220" sldId="2146846704"/>
            <ac:grpSpMk id="44" creationId="{3701E90D-C457-10C8-1A65-4F4934CE29C5}"/>
          </ac:grpSpMkLst>
        </pc:grpChg>
        <pc:grpChg chg="mod">
          <ac:chgData name="Rahul Nair" userId="4a64821b-8a29-4cbe-80c1-d9771e59f4e8" providerId="ADAL" clId="{2C51A340-D18B-4761-8D0E-7AE68EDCA1BA}" dt="2023-12-14T06:04:46.503" v="201" actId="164"/>
          <ac:grpSpMkLst>
            <pc:docMk/>
            <pc:sldMk cId="3453173220" sldId="2146846704"/>
            <ac:grpSpMk id="46" creationId="{C4B29C43-7922-9E94-DA0E-3F95734507C2}"/>
          </ac:grpSpMkLst>
        </pc:grpChg>
        <pc:grpChg chg="mod">
          <ac:chgData name="Rahul Nair" userId="4a64821b-8a29-4cbe-80c1-d9771e59f4e8" providerId="ADAL" clId="{2C51A340-D18B-4761-8D0E-7AE68EDCA1BA}" dt="2023-12-14T06:04:46.503" v="201" actId="164"/>
          <ac:grpSpMkLst>
            <pc:docMk/>
            <pc:sldMk cId="3453173220" sldId="2146846704"/>
            <ac:grpSpMk id="47" creationId="{2BF340F6-BC32-AAE5-9B3C-ECB0EBE39D34}"/>
          </ac:grpSpMkLst>
        </pc:grpChg>
        <pc:grpChg chg="mod">
          <ac:chgData name="Rahul Nair" userId="4a64821b-8a29-4cbe-80c1-d9771e59f4e8" providerId="ADAL" clId="{2C51A340-D18B-4761-8D0E-7AE68EDCA1BA}" dt="2023-12-14T06:04:46.503" v="201" actId="164"/>
          <ac:grpSpMkLst>
            <pc:docMk/>
            <pc:sldMk cId="3453173220" sldId="2146846704"/>
            <ac:grpSpMk id="50" creationId="{33791506-0216-037A-5476-290ABE8656E5}"/>
          </ac:grpSpMkLst>
        </pc:grpChg>
        <pc:grpChg chg="mod">
          <ac:chgData name="Rahul Nair" userId="4a64821b-8a29-4cbe-80c1-d9771e59f4e8" providerId="ADAL" clId="{2C51A340-D18B-4761-8D0E-7AE68EDCA1BA}" dt="2023-12-14T06:04:46.503" v="201" actId="164"/>
          <ac:grpSpMkLst>
            <pc:docMk/>
            <pc:sldMk cId="3453173220" sldId="2146846704"/>
            <ac:grpSpMk id="54" creationId="{A5A89066-5A8E-2B1B-9638-34105428941C}"/>
          </ac:grpSpMkLst>
        </pc:grpChg>
        <pc:grpChg chg="add mod">
          <ac:chgData name="Rahul Nair" userId="4a64821b-8a29-4cbe-80c1-d9771e59f4e8" providerId="ADAL" clId="{2C51A340-D18B-4761-8D0E-7AE68EDCA1BA}" dt="2023-12-14T06:04:46.503" v="201" actId="164"/>
          <ac:grpSpMkLst>
            <pc:docMk/>
            <pc:sldMk cId="3453173220" sldId="2146846704"/>
            <ac:grpSpMk id="68" creationId="{23C7FC2F-48A0-E42D-A7A4-19FF2E60DFCA}"/>
          </ac:grpSpMkLst>
        </pc:grpChg>
        <pc:grpChg chg="add mod">
          <ac:chgData name="Rahul Nair" userId="4a64821b-8a29-4cbe-80c1-d9771e59f4e8" providerId="ADAL" clId="{2C51A340-D18B-4761-8D0E-7AE68EDCA1BA}" dt="2023-12-14T06:05:18.480" v="205" actId="1076"/>
          <ac:grpSpMkLst>
            <pc:docMk/>
            <pc:sldMk cId="3453173220" sldId="2146846704"/>
            <ac:grpSpMk id="69" creationId="{84E3E7C3-3D31-AFE7-9D77-7869F794610C}"/>
          </ac:grpSpMkLst>
        </pc:grpChg>
        <pc:picChg chg="mod">
          <ac:chgData name="Rahul Nair" userId="4a64821b-8a29-4cbe-80c1-d9771e59f4e8" providerId="ADAL" clId="{2C51A340-D18B-4761-8D0E-7AE68EDCA1BA}" dt="2023-12-14T06:04:46.503" v="201" actId="164"/>
          <ac:picMkLst>
            <pc:docMk/>
            <pc:sldMk cId="3453173220" sldId="2146846704"/>
            <ac:picMk id="11" creationId="{0E803CA9-74E4-47A0-7F89-ADA4E3E4006C}"/>
          </ac:picMkLst>
        </pc:picChg>
        <pc:picChg chg="mod">
          <ac:chgData name="Rahul Nair" userId="4a64821b-8a29-4cbe-80c1-d9771e59f4e8" providerId="ADAL" clId="{2C51A340-D18B-4761-8D0E-7AE68EDCA1BA}" dt="2023-12-14T06:04:46.503" v="201" actId="164"/>
          <ac:picMkLst>
            <pc:docMk/>
            <pc:sldMk cId="3453173220" sldId="2146846704"/>
            <ac:picMk id="30" creationId="{FDC8F018-D0F3-D789-9455-9BD3B42901BC}"/>
          </ac:picMkLst>
        </pc:picChg>
        <pc:picChg chg="mod">
          <ac:chgData name="Rahul Nair" userId="4a64821b-8a29-4cbe-80c1-d9771e59f4e8" providerId="ADAL" clId="{2C51A340-D18B-4761-8D0E-7AE68EDCA1BA}" dt="2023-12-14T06:04:46.503" v="201" actId="164"/>
          <ac:picMkLst>
            <pc:docMk/>
            <pc:sldMk cId="3453173220" sldId="2146846704"/>
            <ac:picMk id="43" creationId="{B47891D3-C79F-8DEA-88C0-D3B513321F7E}"/>
          </ac:picMkLst>
        </pc:picChg>
        <pc:picChg chg="mod">
          <ac:chgData name="Rahul Nair" userId="4a64821b-8a29-4cbe-80c1-d9771e59f4e8" providerId="ADAL" clId="{2C51A340-D18B-4761-8D0E-7AE68EDCA1BA}" dt="2023-12-14T06:04:46.503" v="201" actId="164"/>
          <ac:picMkLst>
            <pc:docMk/>
            <pc:sldMk cId="3453173220" sldId="2146846704"/>
            <ac:picMk id="51" creationId="{A69CF1E2-BCBA-3C0F-0C23-0C52847CDAA9}"/>
          </ac:picMkLst>
        </pc:picChg>
        <pc:picChg chg="mod">
          <ac:chgData name="Rahul Nair" userId="4a64821b-8a29-4cbe-80c1-d9771e59f4e8" providerId="ADAL" clId="{2C51A340-D18B-4761-8D0E-7AE68EDCA1BA}" dt="2023-12-14T06:04:46.503" v="201" actId="164"/>
          <ac:picMkLst>
            <pc:docMk/>
            <pc:sldMk cId="3453173220" sldId="2146846704"/>
            <ac:picMk id="57" creationId="{F3185CCD-FD8B-0674-D9EA-027A7641C04F}"/>
          </ac:picMkLst>
        </pc:picChg>
        <pc:picChg chg="add mod">
          <ac:chgData name="Rahul Nair" userId="4a64821b-8a29-4cbe-80c1-d9771e59f4e8" providerId="ADAL" clId="{2C51A340-D18B-4761-8D0E-7AE68EDCA1BA}" dt="2023-12-14T06:04:58.688" v="202" actId="164"/>
          <ac:picMkLst>
            <pc:docMk/>
            <pc:sldMk cId="3453173220" sldId="2146846704"/>
            <ac:picMk id="65" creationId="{35C018BF-3F67-16ED-A268-23D2611C3BF2}"/>
          </ac:picMkLst>
        </pc:picChg>
        <pc:picChg chg="add mod">
          <ac:chgData name="Rahul Nair" userId="4a64821b-8a29-4cbe-80c1-d9771e59f4e8" providerId="ADAL" clId="{2C51A340-D18B-4761-8D0E-7AE68EDCA1BA}" dt="2023-12-14T06:04:58.688" v="202" actId="164"/>
          <ac:picMkLst>
            <pc:docMk/>
            <pc:sldMk cId="3453173220" sldId="2146846704"/>
            <ac:picMk id="66" creationId="{E8869020-17D8-C6F2-3332-3C0BD4F12EA3}"/>
          </ac:picMkLst>
        </pc:picChg>
        <pc:picChg chg="add mod">
          <ac:chgData name="Rahul Nair" userId="4a64821b-8a29-4cbe-80c1-d9771e59f4e8" providerId="ADAL" clId="{2C51A340-D18B-4761-8D0E-7AE68EDCA1BA}" dt="2023-12-14T06:04:58.688" v="202" actId="164"/>
          <ac:picMkLst>
            <pc:docMk/>
            <pc:sldMk cId="3453173220" sldId="2146846704"/>
            <ac:picMk id="67" creationId="{0952E8AD-C954-7727-F925-C8AEA084E273}"/>
          </ac:picMkLst>
        </pc:picChg>
      </pc:sldChg>
      <pc:sldChg chg="addSp delSp modSp new mod ord modTransition">
        <pc:chgData name="Rahul Nair" userId="4a64821b-8a29-4cbe-80c1-d9771e59f4e8" providerId="ADAL" clId="{2C51A340-D18B-4761-8D0E-7AE68EDCA1BA}" dt="2023-12-19T07:01:53.498" v="2236" actId="2711"/>
        <pc:sldMkLst>
          <pc:docMk/>
          <pc:sldMk cId="3509812877" sldId="2146846705"/>
        </pc:sldMkLst>
        <pc:spChg chg="del mod">
          <ac:chgData name="Rahul Nair" userId="4a64821b-8a29-4cbe-80c1-d9771e59f4e8" providerId="ADAL" clId="{2C51A340-D18B-4761-8D0E-7AE68EDCA1BA}" dt="2023-12-14T06:00:51.810" v="179" actId="478"/>
          <ac:spMkLst>
            <pc:docMk/>
            <pc:sldMk cId="3509812877" sldId="2146846705"/>
            <ac:spMk id="2" creationId="{24BC7F4F-6B22-CED2-4A90-81A205869E19}"/>
          </ac:spMkLst>
        </pc:spChg>
        <pc:spChg chg="add del mod">
          <ac:chgData name="Rahul Nair" userId="4a64821b-8a29-4cbe-80c1-d9771e59f4e8" providerId="ADAL" clId="{2C51A340-D18B-4761-8D0E-7AE68EDCA1BA}" dt="2023-12-14T05:59:41.804" v="173" actId="478"/>
          <ac:spMkLst>
            <pc:docMk/>
            <pc:sldMk cId="3509812877" sldId="2146846705"/>
            <ac:spMk id="3" creationId="{57A88960-E222-7066-A858-4173731BE051}"/>
          </ac:spMkLst>
        </pc:spChg>
        <pc:spChg chg="add del mod">
          <ac:chgData name="Rahul Nair" userId="4a64821b-8a29-4cbe-80c1-d9771e59f4e8" providerId="ADAL" clId="{2C51A340-D18B-4761-8D0E-7AE68EDCA1BA}" dt="2023-12-14T06:00:51.810" v="179" actId="478"/>
          <ac:spMkLst>
            <pc:docMk/>
            <pc:sldMk cId="3509812877" sldId="2146846705"/>
            <ac:spMk id="4" creationId="{A6209E25-3DD9-E793-B83F-C26683F7F320}"/>
          </ac:spMkLst>
        </pc:spChg>
        <pc:spChg chg="add del mod">
          <ac:chgData name="Rahul Nair" userId="4a64821b-8a29-4cbe-80c1-d9771e59f4e8" providerId="ADAL" clId="{2C51A340-D18B-4761-8D0E-7AE68EDCA1BA}" dt="2023-12-14T06:00:51.810" v="179" actId="478"/>
          <ac:spMkLst>
            <pc:docMk/>
            <pc:sldMk cId="3509812877" sldId="2146846705"/>
            <ac:spMk id="5" creationId="{F1B68914-E267-0A7F-9A0E-08B9830DA169}"/>
          </ac:spMkLst>
        </pc:spChg>
        <pc:spChg chg="add del mod">
          <ac:chgData name="Rahul Nair" userId="4a64821b-8a29-4cbe-80c1-d9771e59f4e8" providerId="ADAL" clId="{2C51A340-D18B-4761-8D0E-7AE68EDCA1BA}" dt="2023-12-14T06:00:51.810" v="179" actId="478"/>
          <ac:spMkLst>
            <pc:docMk/>
            <pc:sldMk cId="3509812877" sldId="2146846705"/>
            <ac:spMk id="6" creationId="{4A18A321-3465-E09B-7329-39EB653A3EA2}"/>
          </ac:spMkLst>
        </pc:spChg>
        <pc:spChg chg="add del mod">
          <ac:chgData name="Rahul Nair" userId="4a64821b-8a29-4cbe-80c1-d9771e59f4e8" providerId="ADAL" clId="{2C51A340-D18B-4761-8D0E-7AE68EDCA1BA}" dt="2023-12-14T06:00:51.810" v="179" actId="478"/>
          <ac:spMkLst>
            <pc:docMk/>
            <pc:sldMk cId="3509812877" sldId="2146846705"/>
            <ac:spMk id="7" creationId="{94C2018C-E151-F5E4-7246-BA2DD038B9C5}"/>
          </ac:spMkLst>
        </pc:spChg>
        <pc:spChg chg="add del mod">
          <ac:chgData name="Rahul Nair" userId="4a64821b-8a29-4cbe-80c1-d9771e59f4e8" providerId="ADAL" clId="{2C51A340-D18B-4761-8D0E-7AE68EDCA1BA}" dt="2023-12-14T06:00:51.810" v="179" actId="478"/>
          <ac:spMkLst>
            <pc:docMk/>
            <pc:sldMk cId="3509812877" sldId="2146846705"/>
            <ac:spMk id="8" creationId="{C7DD078A-E20C-1ABD-7B5C-4C5C85727E62}"/>
          </ac:spMkLst>
        </pc:spChg>
        <pc:spChg chg="add del mod">
          <ac:chgData name="Rahul Nair" userId="4a64821b-8a29-4cbe-80c1-d9771e59f4e8" providerId="ADAL" clId="{2C51A340-D18B-4761-8D0E-7AE68EDCA1BA}" dt="2023-12-14T06:00:51.810" v="179" actId="478"/>
          <ac:spMkLst>
            <pc:docMk/>
            <pc:sldMk cId="3509812877" sldId="2146846705"/>
            <ac:spMk id="9" creationId="{561CE8DC-20D5-0C5A-1CE1-75D6E8374893}"/>
          </ac:spMkLst>
        </pc:spChg>
        <pc:spChg chg="add del mod">
          <ac:chgData name="Rahul Nair" userId="4a64821b-8a29-4cbe-80c1-d9771e59f4e8" providerId="ADAL" clId="{2C51A340-D18B-4761-8D0E-7AE68EDCA1BA}" dt="2023-12-14T06:00:51.810" v="179" actId="478"/>
          <ac:spMkLst>
            <pc:docMk/>
            <pc:sldMk cId="3509812877" sldId="2146846705"/>
            <ac:spMk id="10" creationId="{E1E5ECC2-980E-AB90-FA7C-1024A4AFC920}"/>
          </ac:spMkLst>
        </pc:spChg>
        <pc:spChg chg="add del mod">
          <ac:chgData name="Rahul Nair" userId="4a64821b-8a29-4cbe-80c1-d9771e59f4e8" providerId="ADAL" clId="{2C51A340-D18B-4761-8D0E-7AE68EDCA1BA}" dt="2023-12-14T06:00:51.810" v="179" actId="478"/>
          <ac:spMkLst>
            <pc:docMk/>
            <pc:sldMk cId="3509812877" sldId="2146846705"/>
            <ac:spMk id="11" creationId="{64B5FF33-924C-248C-ACE9-132E97884DBB}"/>
          </ac:spMkLst>
        </pc:spChg>
        <pc:spChg chg="add del mod">
          <ac:chgData name="Rahul Nair" userId="4a64821b-8a29-4cbe-80c1-d9771e59f4e8" providerId="ADAL" clId="{2C51A340-D18B-4761-8D0E-7AE68EDCA1BA}" dt="2023-12-14T06:00:51.810" v="179" actId="478"/>
          <ac:spMkLst>
            <pc:docMk/>
            <pc:sldMk cId="3509812877" sldId="2146846705"/>
            <ac:spMk id="12" creationId="{5E7A9296-FD5F-8D68-FB2F-C6C09A8CD299}"/>
          </ac:spMkLst>
        </pc:spChg>
        <pc:spChg chg="add del mod">
          <ac:chgData name="Rahul Nair" userId="4a64821b-8a29-4cbe-80c1-d9771e59f4e8" providerId="ADAL" clId="{2C51A340-D18B-4761-8D0E-7AE68EDCA1BA}" dt="2023-12-14T06:00:51.810" v="179" actId="478"/>
          <ac:spMkLst>
            <pc:docMk/>
            <pc:sldMk cId="3509812877" sldId="2146846705"/>
            <ac:spMk id="13" creationId="{B52B8811-459C-1FE6-05E1-AE51007EDE0F}"/>
          </ac:spMkLst>
        </pc:spChg>
        <pc:spChg chg="add mod">
          <ac:chgData name="Rahul Nair" userId="4a64821b-8a29-4cbe-80c1-d9771e59f4e8" providerId="ADAL" clId="{2C51A340-D18B-4761-8D0E-7AE68EDCA1BA}" dt="2023-12-14T08:21:53.152" v="809" actId="20577"/>
          <ac:spMkLst>
            <pc:docMk/>
            <pc:sldMk cId="3509812877" sldId="2146846705"/>
            <ac:spMk id="15" creationId="{F1BDFB46-DF48-8CC2-5D96-EE961347F680}"/>
          </ac:spMkLst>
        </pc:spChg>
        <pc:spChg chg="add mod">
          <ac:chgData name="Rahul Nair" userId="4a64821b-8a29-4cbe-80c1-d9771e59f4e8" providerId="ADAL" clId="{2C51A340-D18B-4761-8D0E-7AE68EDCA1BA}" dt="2023-12-14T10:14:25.684" v="1268" actId="20577"/>
          <ac:spMkLst>
            <pc:docMk/>
            <pc:sldMk cId="3509812877" sldId="2146846705"/>
            <ac:spMk id="18" creationId="{1C534812-58EF-0CD3-732D-E6EE04C43068}"/>
          </ac:spMkLst>
        </pc:spChg>
        <pc:graphicFrameChg chg="add del mod">
          <ac:chgData name="Rahul Nair" userId="4a64821b-8a29-4cbe-80c1-d9771e59f4e8" providerId="ADAL" clId="{2C51A340-D18B-4761-8D0E-7AE68EDCA1BA}" dt="2023-12-14T06:01:00.007" v="183"/>
          <ac:graphicFrameMkLst>
            <pc:docMk/>
            <pc:sldMk cId="3509812877" sldId="2146846705"/>
            <ac:graphicFrameMk id="16" creationId="{903BDEEE-59CB-B495-178E-142A56703347}"/>
          </ac:graphicFrameMkLst>
        </pc:graphicFrameChg>
        <pc:graphicFrameChg chg="add mod modGraphic">
          <ac:chgData name="Rahul Nair" userId="4a64821b-8a29-4cbe-80c1-d9771e59f4e8" providerId="ADAL" clId="{2C51A340-D18B-4761-8D0E-7AE68EDCA1BA}" dt="2023-12-19T07:01:53.498" v="2236" actId="2711"/>
          <ac:graphicFrameMkLst>
            <pc:docMk/>
            <pc:sldMk cId="3509812877" sldId="2146846705"/>
            <ac:graphicFrameMk id="17" creationId="{6C472E02-C0E5-B39F-1BAE-607BD43D6BA4}"/>
          </ac:graphicFrameMkLst>
        </pc:graphicFrameChg>
        <pc:picChg chg="add mod">
          <ac:chgData name="Rahul Nair" userId="4a64821b-8a29-4cbe-80c1-d9771e59f4e8" providerId="ADAL" clId="{2C51A340-D18B-4761-8D0E-7AE68EDCA1BA}" dt="2023-12-14T10:56:00.152" v="1272" actId="208"/>
          <ac:picMkLst>
            <pc:docMk/>
            <pc:sldMk cId="3509812877" sldId="2146846705"/>
            <ac:picMk id="20" creationId="{77051D90-1EC6-0564-30A6-A4F92925158A}"/>
          </ac:picMkLst>
        </pc:picChg>
      </pc:sldChg>
      <pc:sldChg chg="addSp delSp modSp new mod modTransition">
        <pc:chgData name="Rahul Nair" userId="4a64821b-8a29-4cbe-80c1-d9771e59f4e8" providerId="ADAL" clId="{2C51A340-D18B-4761-8D0E-7AE68EDCA1BA}" dt="2023-12-14T14:28:26.350" v="2082"/>
        <pc:sldMkLst>
          <pc:docMk/>
          <pc:sldMk cId="295602314" sldId="2146846706"/>
        </pc:sldMkLst>
        <pc:spChg chg="mod">
          <ac:chgData name="Rahul Nair" userId="4a64821b-8a29-4cbe-80c1-d9771e59f4e8" providerId="ADAL" clId="{2C51A340-D18B-4761-8D0E-7AE68EDCA1BA}" dt="2023-12-14T06:38:35.676" v="571" actId="20577"/>
          <ac:spMkLst>
            <pc:docMk/>
            <pc:sldMk cId="295602314" sldId="2146846706"/>
            <ac:spMk id="2" creationId="{2BC6A64C-91C3-B1FE-EB5C-D89F42A2997F}"/>
          </ac:spMkLst>
        </pc:spChg>
        <pc:spChg chg="add del mod">
          <ac:chgData name="Rahul Nair" userId="4a64821b-8a29-4cbe-80c1-d9771e59f4e8" providerId="ADAL" clId="{2C51A340-D18B-4761-8D0E-7AE68EDCA1BA}" dt="2023-12-14T06:12:06.473" v="232"/>
          <ac:spMkLst>
            <pc:docMk/>
            <pc:sldMk cId="295602314" sldId="2146846706"/>
            <ac:spMk id="3" creationId="{B19E1AEF-7CDC-2A1A-EB16-76A93C413779}"/>
          </ac:spMkLst>
        </pc:spChg>
        <pc:spChg chg="add del mod">
          <ac:chgData name="Rahul Nair" userId="4a64821b-8a29-4cbe-80c1-d9771e59f4e8" providerId="ADAL" clId="{2C51A340-D18B-4761-8D0E-7AE68EDCA1BA}" dt="2023-12-14T06:14:55.689" v="262" actId="12084"/>
          <ac:spMkLst>
            <pc:docMk/>
            <pc:sldMk cId="295602314" sldId="2146846706"/>
            <ac:spMk id="4" creationId="{4C92352E-C90B-CCAF-A8B8-835CBD468F8E}"/>
          </ac:spMkLst>
        </pc:spChg>
        <pc:spChg chg="add del">
          <ac:chgData name="Rahul Nair" userId="4a64821b-8a29-4cbe-80c1-d9771e59f4e8" providerId="ADAL" clId="{2C51A340-D18B-4761-8D0E-7AE68EDCA1BA}" dt="2023-12-14T06:12:18.298" v="237"/>
          <ac:spMkLst>
            <pc:docMk/>
            <pc:sldMk cId="295602314" sldId="2146846706"/>
            <ac:spMk id="5" creationId="{BB0FC306-2664-BEDA-0504-C49F81776AD3}"/>
          </ac:spMkLst>
        </pc:spChg>
        <pc:spChg chg="mod">
          <ac:chgData name="Rahul Nair" userId="4a64821b-8a29-4cbe-80c1-d9771e59f4e8" providerId="ADAL" clId="{2C51A340-D18B-4761-8D0E-7AE68EDCA1BA}" dt="2023-12-14T06:17:07.122" v="278" actId="18245"/>
          <ac:spMkLst>
            <pc:docMk/>
            <pc:sldMk cId="295602314" sldId="2146846706"/>
            <ac:spMk id="8" creationId="{4D356135-795E-CC7A-EB4F-6EECA89BC925}"/>
          </ac:spMkLst>
        </pc:spChg>
        <pc:spChg chg="mod">
          <ac:chgData name="Rahul Nair" userId="4a64821b-8a29-4cbe-80c1-d9771e59f4e8" providerId="ADAL" clId="{2C51A340-D18B-4761-8D0E-7AE68EDCA1BA}" dt="2023-12-14T06:17:07.122" v="278" actId="18245"/>
          <ac:spMkLst>
            <pc:docMk/>
            <pc:sldMk cId="295602314" sldId="2146846706"/>
            <ac:spMk id="9" creationId="{99E05325-4AE9-7B73-A4C1-3B1352A42329}"/>
          </ac:spMkLst>
        </pc:spChg>
        <pc:spChg chg="mod">
          <ac:chgData name="Rahul Nair" userId="4a64821b-8a29-4cbe-80c1-d9771e59f4e8" providerId="ADAL" clId="{2C51A340-D18B-4761-8D0E-7AE68EDCA1BA}" dt="2023-12-14T06:17:07.122" v="278" actId="18245"/>
          <ac:spMkLst>
            <pc:docMk/>
            <pc:sldMk cId="295602314" sldId="2146846706"/>
            <ac:spMk id="10" creationId="{A155C063-E241-9D52-4691-CCF98DB57C62}"/>
          </ac:spMkLst>
        </pc:spChg>
        <pc:spChg chg="mod">
          <ac:chgData name="Rahul Nair" userId="4a64821b-8a29-4cbe-80c1-d9771e59f4e8" providerId="ADAL" clId="{2C51A340-D18B-4761-8D0E-7AE68EDCA1BA}" dt="2023-12-14T06:17:07.122" v="278" actId="18245"/>
          <ac:spMkLst>
            <pc:docMk/>
            <pc:sldMk cId="295602314" sldId="2146846706"/>
            <ac:spMk id="11" creationId="{5F821B6F-2A5F-B40C-CDA6-2DE691EFD68F}"/>
          </ac:spMkLst>
        </pc:spChg>
        <pc:spChg chg="mod">
          <ac:chgData name="Rahul Nair" userId="4a64821b-8a29-4cbe-80c1-d9771e59f4e8" providerId="ADAL" clId="{2C51A340-D18B-4761-8D0E-7AE68EDCA1BA}" dt="2023-12-14T06:16:44.791" v="275" actId="18245"/>
          <ac:spMkLst>
            <pc:docMk/>
            <pc:sldMk cId="295602314" sldId="2146846706"/>
            <ac:spMk id="12" creationId="{31C7AADF-7CFF-E8F1-E784-2321E5B6E381}"/>
          </ac:spMkLst>
        </pc:spChg>
        <pc:spChg chg="add del mod">
          <ac:chgData name="Rahul Nair" userId="4a64821b-8a29-4cbe-80c1-d9771e59f4e8" providerId="ADAL" clId="{2C51A340-D18B-4761-8D0E-7AE68EDCA1BA}" dt="2023-12-14T06:24:10.766" v="470" actId="478"/>
          <ac:spMkLst>
            <pc:docMk/>
            <pc:sldMk cId="295602314" sldId="2146846706"/>
            <ac:spMk id="15" creationId="{48CA035F-3ACC-CFC7-94C0-3F898945CEDE}"/>
          </ac:spMkLst>
        </pc:spChg>
        <pc:grpChg chg="mod">
          <ac:chgData name="Rahul Nair" userId="4a64821b-8a29-4cbe-80c1-d9771e59f4e8" providerId="ADAL" clId="{2C51A340-D18B-4761-8D0E-7AE68EDCA1BA}" dt="2023-12-14T06:17:07.122" v="278" actId="18245"/>
          <ac:grpSpMkLst>
            <pc:docMk/>
            <pc:sldMk cId="295602314" sldId="2146846706"/>
            <ac:grpSpMk id="7" creationId="{9DA12D5C-575A-417C-0726-018652FCF6AD}"/>
          </ac:grpSpMkLst>
        </pc:grpChg>
        <pc:graphicFrameChg chg="add del mod modGraphic">
          <ac:chgData name="Rahul Nair" userId="4a64821b-8a29-4cbe-80c1-d9771e59f4e8" providerId="ADAL" clId="{2C51A340-D18B-4761-8D0E-7AE68EDCA1BA}" dt="2023-12-14T06:32:00.225" v="541"/>
          <ac:graphicFrameMkLst>
            <pc:docMk/>
            <pc:sldMk cId="295602314" sldId="2146846706"/>
            <ac:graphicFrameMk id="6" creationId="{BCE22EF8-9580-9CB1-BF94-982A325D995E}"/>
          </ac:graphicFrameMkLst>
        </pc:graphicFrameChg>
        <pc:picChg chg="add mod">
          <ac:chgData name="Rahul Nair" userId="4a64821b-8a29-4cbe-80c1-d9771e59f4e8" providerId="ADAL" clId="{2C51A340-D18B-4761-8D0E-7AE68EDCA1BA}" dt="2023-12-14T06:31:29.977" v="537" actId="1076"/>
          <ac:picMkLst>
            <pc:docMk/>
            <pc:sldMk cId="295602314" sldId="2146846706"/>
            <ac:picMk id="14" creationId="{E94D6F96-1B5C-2919-9794-2825C6EEC2C5}"/>
          </ac:picMkLst>
        </pc:picChg>
      </pc:sldChg>
      <pc:sldChg chg="addSp modSp new mod modTransition">
        <pc:chgData name="Rahul Nair" userId="4a64821b-8a29-4cbe-80c1-d9771e59f4e8" providerId="ADAL" clId="{2C51A340-D18B-4761-8D0E-7AE68EDCA1BA}" dt="2023-12-14T14:28:26.350" v="2082"/>
        <pc:sldMkLst>
          <pc:docMk/>
          <pc:sldMk cId="3510283239" sldId="2146846707"/>
        </pc:sldMkLst>
        <pc:spChg chg="mod">
          <ac:chgData name="Rahul Nair" userId="4a64821b-8a29-4cbe-80c1-d9771e59f4e8" providerId="ADAL" clId="{2C51A340-D18B-4761-8D0E-7AE68EDCA1BA}" dt="2023-12-14T07:07:30.817" v="766" actId="20577"/>
          <ac:spMkLst>
            <pc:docMk/>
            <pc:sldMk cId="3510283239" sldId="2146846707"/>
            <ac:spMk id="2" creationId="{74AF14FF-4EC8-A4CB-E9C4-14A10F17693E}"/>
          </ac:spMkLst>
        </pc:spChg>
        <pc:graphicFrameChg chg="add mod modGraphic">
          <ac:chgData name="Rahul Nair" userId="4a64821b-8a29-4cbe-80c1-d9771e59f4e8" providerId="ADAL" clId="{2C51A340-D18B-4761-8D0E-7AE68EDCA1BA}" dt="2023-12-14T06:54:43.935" v="674" actId="404"/>
          <ac:graphicFrameMkLst>
            <pc:docMk/>
            <pc:sldMk cId="3510283239" sldId="2146846707"/>
            <ac:graphicFrameMk id="3" creationId="{ECF1CB04-11E2-99AE-3C4E-D6FCC013CD2C}"/>
          </ac:graphicFrameMkLst>
        </pc:graphicFrameChg>
      </pc:sldChg>
      <pc:sldChg chg="del">
        <pc:chgData name="Rahul Nair" userId="4a64821b-8a29-4cbe-80c1-d9771e59f4e8" providerId="ADAL" clId="{2C51A340-D18B-4761-8D0E-7AE68EDCA1BA}" dt="2023-12-14T05:41:19.391" v="6" actId="47"/>
        <pc:sldMkLst>
          <pc:docMk/>
          <pc:sldMk cId="1438822461" sldId="2146846708"/>
        </pc:sldMkLst>
      </pc:sldChg>
      <pc:sldChg chg="modSp add mod modTransition">
        <pc:chgData name="Rahul Nair" userId="4a64821b-8a29-4cbe-80c1-d9771e59f4e8" providerId="ADAL" clId="{2C51A340-D18B-4761-8D0E-7AE68EDCA1BA}" dt="2023-12-14T14:28:26.350" v="2082"/>
        <pc:sldMkLst>
          <pc:docMk/>
          <pc:sldMk cId="3753266886" sldId="2146846708"/>
        </pc:sldMkLst>
        <pc:spChg chg="mod">
          <ac:chgData name="Rahul Nair" userId="4a64821b-8a29-4cbe-80c1-d9771e59f4e8" providerId="ADAL" clId="{2C51A340-D18B-4761-8D0E-7AE68EDCA1BA}" dt="2023-12-14T07:07:38.587" v="768" actId="20577"/>
          <ac:spMkLst>
            <pc:docMk/>
            <pc:sldMk cId="3753266886" sldId="2146846708"/>
            <ac:spMk id="2" creationId="{74AF14FF-4EC8-A4CB-E9C4-14A10F17693E}"/>
          </ac:spMkLst>
        </pc:spChg>
        <pc:graphicFrameChg chg="mod modGraphic">
          <ac:chgData name="Rahul Nair" userId="4a64821b-8a29-4cbe-80c1-d9771e59f4e8" providerId="ADAL" clId="{2C51A340-D18B-4761-8D0E-7AE68EDCA1BA}" dt="2023-12-14T06:54:50.277" v="675" actId="404"/>
          <ac:graphicFrameMkLst>
            <pc:docMk/>
            <pc:sldMk cId="3753266886" sldId="2146846708"/>
            <ac:graphicFrameMk id="3" creationId="{ECF1CB04-11E2-99AE-3C4E-D6FCC013CD2C}"/>
          </ac:graphicFrameMkLst>
        </pc:graphicFrameChg>
      </pc:sldChg>
      <pc:sldChg chg="modSp add mod modTransition">
        <pc:chgData name="Rahul Nair" userId="4a64821b-8a29-4cbe-80c1-d9771e59f4e8" providerId="ADAL" clId="{2C51A340-D18B-4761-8D0E-7AE68EDCA1BA}" dt="2023-12-14T14:28:26.350" v="2082"/>
        <pc:sldMkLst>
          <pc:docMk/>
          <pc:sldMk cId="3927976013" sldId="2146846709"/>
        </pc:sldMkLst>
        <pc:spChg chg="mod">
          <ac:chgData name="Rahul Nair" userId="4a64821b-8a29-4cbe-80c1-d9771e59f4e8" providerId="ADAL" clId="{2C51A340-D18B-4761-8D0E-7AE68EDCA1BA}" dt="2023-12-14T07:07:23.797" v="764" actId="20577"/>
          <ac:spMkLst>
            <pc:docMk/>
            <pc:sldMk cId="3927976013" sldId="2146846709"/>
            <ac:spMk id="2" creationId="{74AF14FF-4EC8-A4CB-E9C4-14A10F17693E}"/>
          </ac:spMkLst>
        </pc:spChg>
        <pc:graphicFrameChg chg="mod modGraphic">
          <ac:chgData name="Rahul Nair" userId="4a64821b-8a29-4cbe-80c1-d9771e59f4e8" providerId="ADAL" clId="{2C51A340-D18B-4761-8D0E-7AE68EDCA1BA}" dt="2023-12-14T07:06:37.832" v="748" actId="113"/>
          <ac:graphicFrameMkLst>
            <pc:docMk/>
            <pc:sldMk cId="3927976013" sldId="2146846709"/>
            <ac:graphicFrameMk id="3" creationId="{ECF1CB04-11E2-99AE-3C4E-D6FCC013CD2C}"/>
          </ac:graphicFrameMkLst>
        </pc:graphicFrameChg>
      </pc:sldChg>
      <pc:sldChg chg="addSp delSp modSp new mod ord modTransition">
        <pc:chgData name="Rahul Nair" userId="4a64821b-8a29-4cbe-80c1-d9771e59f4e8" providerId="ADAL" clId="{2C51A340-D18B-4761-8D0E-7AE68EDCA1BA}" dt="2023-12-14T14:28:26.350" v="2082"/>
        <pc:sldMkLst>
          <pc:docMk/>
          <pc:sldMk cId="2230636864" sldId="2146846710"/>
        </pc:sldMkLst>
        <pc:spChg chg="mod">
          <ac:chgData name="Rahul Nair" userId="4a64821b-8a29-4cbe-80c1-d9771e59f4e8" providerId="ADAL" clId="{2C51A340-D18B-4761-8D0E-7AE68EDCA1BA}" dt="2023-12-14T08:31:18.480" v="908" actId="20577"/>
          <ac:spMkLst>
            <pc:docMk/>
            <pc:sldMk cId="2230636864" sldId="2146846710"/>
            <ac:spMk id="2" creationId="{42831650-31FA-165B-81B3-659784A8E36C}"/>
          </ac:spMkLst>
        </pc:spChg>
        <pc:spChg chg="add del mod">
          <ac:chgData name="Rahul Nair" userId="4a64821b-8a29-4cbe-80c1-d9771e59f4e8" providerId="ADAL" clId="{2C51A340-D18B-4761-8D0E-7AE68EDCA1BA}" dt="2023-12-14T08:23:48.759" v="814"/>
          <ac:spMkLst>
            <pc:docMk/>
            <pc:sldMk cId="2230636864" sldId="2146846710"/>
            <ac:spMk id="3" creationId="{A8C79884-A02C-FB1F-E636-77FBAC0D4937}"/>
          </ac:spMkLst>
        </pc:spChg>
        <pc:spChg chg="add del mod">
          <ac:chgData name="Rahul Nair" userId="4a64821b-8a29-4cbe-80c1-d9771e59f4e8" providerId="ADAL" clId="{2C51A340-D18B-4761-8D0E-7AE68EDCA1BA}" dt="2023-12-14T08:23:53.490" v="818"/>
          <ac:spMkLst>
            <pc:docMk/>
            <pc:sldMk cId="2230636864" sldId="2146846710"/>
            <ac:spMk id="4" creationId="{E96B7025-21E9-4487-643F-8BAF7B886A82}"/>
          </ac:spMkLst>
        </pc:spChg>
        <pc:spChg chg="add del mod">
          <ac:chgData name="Rahul Nair" userId="4a64821b-8a29-4cbe-80c1-d9771e59f4e8" providerId="ADAL" clId="{2C51A340-D18B-4761-8D0E-7AE68EDCA1BA}" dt="2023-12-14T08:26:38.193" v="868" actId="12084"/>
          <ac:spMkLst>
            <pc:docMk/>
            <pc:sldMk cId="2230636864" sldId="2146846710"/>
            <ac:spMk id="5" creationId="{0AFD24EB-7F70-9686-0050-54249997187E}"/>
          </ac:spMkLst>
        </pc:spChg>
        <pc:graphicFrameChg chg="add mod modGraphic">
          <ac:chgData name="Rahul Nair" userId="4a64821b-8a29-4cbe-80c1-d9771e59f4e8" providerId="ADAL" clId="{2C51A340-D18B-4761-8D0E-7AE68EDCA1BA}" dt="2023-12-14T08:36:27.562" v="970" actId="13782"/>
          <ac:graphicFrameMkLst>
            <pc:docMk/>
            <pc:sldMk cId="2230636864" sldId="2146846710"/>
            <ac:graphicFrameMk id="6" creationId="{EF19F569-8F53-6A64-46B6-4F481F4946BF}"/>
          </ac:graphicFrameMkLst>
        </pc:graphicFrameChg>
      </pc:sldChg>
      <pc:sldChg chg="del">
        <pc:chgData name="Rahul Nair" userId="4a64821b-8a29-4cbe-80c1-d9771e59f4e8" providerId="ADAL" clId="{2C51A340-D18B-4761-8D0E-7AE68EDCA1BA}" dt="2023-12-14T05:41:19.391" v="6" actId="47"/>
        <pc:sldMkLst>
          <pc:docMk/>
          <pc:sldMk cId="2907796175" sldId="2146846710"/>
        </pc:sldMkLst>
      </pc:sldChg>
      <pc:sldChg chg="del">
        <pc:chgData name="Rahul Nair" userId="4a64821b-8a29-4cbe-80c1-d9771e59f4e8" providerId="ADAL" clId="{2C51A340-D18B-4761-8D0E-7AE68EDCA1BA}" dt="2023-12-14T05:41:19.391" v="6" actId="47"/>
        <pc:sldMkLst>
          <pc:docMk/>
          <pc:sldMk cId="1345940659" sldId="2146846711"/>
        </pc:sldMkLst>
      </pc:sldChg>
      <pc:sldChg chg="addSp delSp modSp new mod modTransition">
        <pc:chgData name="Rahul Nair" userId="4a64821b-8a29-4cbe-80c1-d9771e59f4e8" providerId="ADAL" clId="{2C51A340-D18B-4761-8D0E-7AE68EDCA1BA}" dt="2023-12-15T09:56:36.772" v="2114" actId="478"/>
        <pc:sldMkLst>
          <pc:docMk/>
          <pc:sldMk cId="3580265042" sldId="2146846711"/>
        </pc:sldMkLst>
        <pc:spChg chg="del mod">
          <ac:chgData name="Rahul Nair" userId="4a64821b-8a29-4cbe-80c1-d9771e59f4e8" providerId="ADAL" clId="{2C51A340-D18B-4761-8D0E-7AE68EDCA1BA}" dt="2023-12-14T08:57:37.937" v="1058" actId="478"/>
          <ac:spMkLst>
            <pc:docMk/>
            <pc:sldMk cId="3580265042" sldId="2146846711"/>
            <ac:spMk id="2" creationId="{ED68F8AD-0534-A8E7-261A-0E53DD43D186}"/>
          </ac:spMkLst>
        </pc:spChg>
        <pc:spChg chg="add del mod">
          <ac:chgData name="Rahul Nair" userId="4a64821b-8a29-4cbe-80c1-d9771e59f4e8" providerId="ADAL" clId="{2C51A340-D18B-4761-8D0E-7AE68EDCA1BA}" dt="2023-12-14T08:38:51.951" v="973" actId="478"/>
          <ac:spMkLst>
            <pc:docMk/>
            <pc:sldMk cId="3580265042" sldId="2146846711"/>
            <ac:spMk id="3" creationId="{C7E2B6D4-EAA3-DD9A-31ED-811F2C2ECF4F}"/>
          </ac:spMkLst>
        </pc:spChg>
        <pc:spChg chg="mod">
          <ac:chgData name="Rahul Nair" userId="4a64821b-8a29-4cbe-80c1-d9771e59f4e8" providerId="ADAL" clId="{2C51A340-D18B-4761-8D0E-7AE68EDCA1BA}" dt="2023-12-14T08:38:43.686" v="972"/>
          <ac:spMkLst>
            <pc:docMk/>
            <pc:sldMk cId="3580265042" sldId="2146846711"/>
            <ac:spMk id="6" creationId="{1525DBAC-0675-EE83-0E00-9A3AA7C556BE}"/>
          </ac:spMkLst>
        </pc:spChg>
        <pc:spChg chg="mod">
          <ac:chgData name="Rahul Nair" userId="4a64821b-8a29-4cbe-80c1-d9771e59f4e8" providerId="ADAL" clId="{2C51A340-D18B-4761-8D0E-7AE68EDCA1BA}" dt="2023-12-14T08:38:43.686" v="972"/>
          <ac:spMkLst>
            <pc:docMk/>
            <pc:sldMk cId="3580265042" sldId="2146846711"/>
            <ac:spMk id="7" creationId="{62754B8C-F9C1-FC45-2548-A9AA5E6AE97A}"/>
          </ac:spMkLst>
        </pc:spChg>
        <pc:spChg chg="add del mod">
          <ac:chgData name="Rahul Nair" userId="4a64821b-8a29-4cbe-80c1-d9771e59f4e8" providerId="ADAL" clId="{2C51A340-D18B-4761-8D0E-7AE68EDCA1BA}" dt="2023-12-14T08:39:22.221" v="985" actId="478"/>
          <ac:spMkLst>
            <pc:docMk/>
            <pc:sldMk cId="3580265042" sldId="2146846711"/>
            <ac:spMk id="8" creationId="{639B9A0C-A389-1E19-2716-2EF1DDD69E1D}"/>
          </ac:spMkLst>
        </pc:spChg>
        <pc:spChg chg="mod">
          <ac:chgData name="Rahul Nair" userId="4a64821b-8a29-4cbe-80c1-d9771e59f4e8" providerId="ADAL" clId="{2C51A340-D18B-4761-8D0E-7AE68EDCA1BA}" dt="2023-12-14T08:38:43.686" v="972"/>
          <ac:spMkLst>
            <pc:docMk/>
            <pc:sldMk cId="3580265042" sldId="2146846711"/>
            <ac:spMk id="10" creationId="{965F6097-11F9-DDD7-9CC6-27EDA802757D}"/>
          </ac:spMkLst>
        </pc:spChg>
        <pc:spChg chg="mod">
          <ac:chgData name="Rahul Nair" userId="4a64821b-8a29-4cbe-80c1-d9771e59f4e8" providerId="ADAL" clId="{2C51A340-D18B-4761-8D0E-7AE68EDCA1BA}" dt="2023-12-14T08:38:43.686" v="972"/>
          <ac:spMkLst>
            <pc:docMk/>
            <pc:sldMk cId="3580265042" sldId="2146846711"/>
            <ac:spMk id="11" creationId="{CCBC25A0-7EA9-0BCE-EFDF-373E97368D72}"/>
          </ac:spMkLst>
        </pc:spChg>
        <pc:spChg chg="mod">
          <ac:chgData name="Rahul Nair" userId="4a64821b-8a29-4cbe-80c1-d9771e59f4e8" providerId="ADAL" clId="{2C51A340-D18B-4761-8D0E-7AE68EDCA1BA}" dt="2023-12-14T08:38:43.686" v="972"/>
          <ac:spMkLst>
            <pc:docMk/>
            <pc:sldMk cId="3580265042" sldId="2146846711"/>
            <ac:spMk id="12" creationId="{1EAD5714-8F5A-C833-563F-A16F42335641}"/>
          </ac:spMkLst>
        </pc:spChg>
        <pc:spChg chg="mod">
          <ac:chgData name="Rahul Nair" userId="4a64821b-8a29-4cbe-80c1-d9771e59f4e8" providerId="ADAL" clId="{2C51A340-D18B-4761-8D0E-7AE68EDCA1BA}" dt="2023-12-14T08:38:43.686" v="972"/>
          <ac:spMkLst>
            <pc:docMk/>
            <pc:sldMk cId="3580265042" sldId="2146846711"/>
            <ac:spMk id="13" creationId="{70F1D9D2-9913-BF65-F415-1E379CA15776}"/>
          </ac:spMkLst>
        </pc:spChg>
        <pc:spChg chg="add del mod">
          <ac:chgData name="Rahul Nair" userId="4a64821b-8a29-4cbe-80c1-d9771e59f4e8" providerId="ADAL" clId="{2C51A340-D18B-4761-8D0E-7AE68EDCA1BA}" dt="2023-12-14T08:41:12.876" v="997" actId="478"/>
          <ac:spMkLst>
            <pc:docMk/>
            <pc:sldMk cId="3580265042" sldId="2146846711"/>
            <ac:spMk id="14" creationId="{78CE6F0A-0EFC-B91A-9021-2338A9499BE8}"/>
          </ac:spMkLst>
        </pc:spChg>
        <pc:spChg chg="mod">
          <ac:chgData name="Rahul Nair" userId="4a64821b-8a29-4cbe-80c1-d9771e59f4e8" providerId="ADAL" clId="{2C51A340-D18B-4761-8D0E-7AE68EDCA1BA}" dt="2023-12-14T08:40:01.327" v="990" actId="207"/>
          <ac:spMkLst>
            <pc:docMk/>
            <pc:sldMk cId="3580265042" sldId="2146846711"/>
            <ac:spMk id="17" creationId="{EB66819F-79D8-4888-2937-FF773566C624}"/>
          </ac:spMkLst>
        </pc:spChg>
        <pc:spChg chg="mod">
          <ac:chgData name="Rahul Nair" userId="4a64821b-8a29-4cbe-80c1-d9771e59f4e8" providerId="ADAL" clId="{2C51A340-D18B-4761-8D0E-7AE68EDCA1BA}" dt="2023-12-14T08:39:55.024" v="989" actId="207"/>
          <ac:spMkLst>
            <pc:docMk/>
            <pc:sldMk cId="3580265042" sldId="2146846711"/>
            <ac:spMk id="20" creationId="{FC0601BB-5E69-F834-4AB8-9A555A5E8CC7}"/>
          </ac:spMkLst>
        </pc:spChg>
        <pc:spChg chg="add del mod">
          <ac:chgData name="Rahul Nair" userId="4a64821b-8a29-4cbe-80c1-d9771e59f4e8" providerId="ADAL" clId="{2C51A340-D18B-4761-8D0E-7AE68EDCA1BA}" dt="2023-12-14T08:39:00.649" v="974" actId="478"/>
          <ac:spMkLst>
            <pc:docMk/>
            <pc:sldMk cId="3580265042" sldId="2146846711"/>
            <ac:spMk id="21" creationId="{B9B7FEC9-7175-E54D-7B49-A2288B76FC7B}"/>
          </ac:spMkLst>
        </pc:spChg>
        <pc:spChg chg="add del mod">
          <ac:chgData name="Rahul Nair" userId="4a64821b-8a29-4cbe-80c1-d9771e59f4e8" providerId="ADAL" clId="{2C51A340-D18B-4761-8D0E-7AE68EDCA1BA}" dt="2023-12-14T08:57:37.937" v="1058" actId="478"/>
          <ac:spMkLst>
            <pc:docMk/>
            <pc:sldMk cId="3580265042" sldId="2146846711"/>
            <ac:spMk id="22" creationId="{6DF5AE90-7D87-65D7-C814-8CCC31584134}"/>
          </ac:spMkLst>
        </pc:spChg>
        <pc:spChg chg="add del mod">
          <ac:chgData name="Rahul Nair" userId="4a64821b-8a29-4cbe-80c1-d9771e59f4e8" providerId="ADAL" clId="{2C51A340-D18B-4761-8D0E-7AE68EDCA1BA}" dt="2023-12-14T08:57:37.937" v="1058" actId="478"/>
          <ac:spMkLst>
            <pc:docMk/>
            <pc:sldMk cId="3580265042" sldId="2146846711"/>
            <ac:spMk id="23" creationId="{C76DFB89-097C-D26D-8F7E-F14D5C599D0F}"/>
          </ac:spMkLst>
        </pc:spChg>
        <pc:spChg chg="add mod">
          <ac:chgData name="Rahul Nair" userId="4a64821b-8a29-4cbe-80c1-d9771e59f4e8" providerId="ADAL" clId="{2C51A340-D18B-4761-8D0E-7AE68EDCA1BA}" dt="2023-12-14T09:02:24.425" v="1092" actId="1076"/>
          <ac:spMkLst>
            <pc:docMk/>
            <pc:sldMk cId="3580265042" sldId="2146846711"/>
            <ac:spMk id="25" creationId="{E2B13D50-6682-D040-4734-7E2F242074DA}"/>
          </ac:spMkLst>
        </pc:spChg>
        <pc:spChg chg="add del mod">
          <ac:chgData name="Rahul Nair" userId="4a64821b-8a29-4cbe-80c1-d9771e59f4e8" providerId="ADAL" clId="{2C51A340-D18B-4761-8D0E-7AE68EDCA1BA}" dt="2023-12-14T08:57:45.544" v="1060" actId="478"/>
          <ac:spMkLst>
            <pc:docMk/>
            <pc:sldMk cId="3580265042" sldId="2146846711"/>
            <ac:spMk id="26" creationId="{1F8EDF27-6150-D295-73D0-8DE1367F6881}"/>
          </ac:spMkLst>
        </pc:spChg>
        <pc:spChg chg="mod">
          <ac:chgData name="Rahul Nair" userId="4a64821b-8a29-4cbe-80c1-d9771e59f4e8" providerId="ADAL" clId="{2C51A340-D18B-4761-8D0E-7AE68EDCA1BA}" dt="2023-12-14T08:57:39.422" v="1059"/>
          <ac:spMkLst>
            <pc:docMk/>
            <pc:sldMk cId="3580265042" sldId="2146846711"/>
            <ac:spMk id="29" creationId="{38021B6B-99B2-376C-0923-0CC1CC6BA1F5}"/>
          </ac:spMkLst>
        </pc:spChg>
        <pc:spChg chg="mod">
          <ac:chgData name="Rahul Nair" userId="4a64821b-8a29-4cbe-80c1-d9771e59f4e8" providerId="ADAL" clId="{2C51A340-D18B-4761-8D0E-7AE68EDCA1BA}" dt="2023-12-14T08:57:39.422" v="1059"/>
          <ac:spMkLst>
            <pc:docMk/>
            <pc:sldMk cId="3580265042" sldId="2146846711"/>
            <ac:spMk id="30" creationId="{811F73D0-CF11-3C6E-FA3E-59AF3313430B}"/>
          </ac:spMkLst>
        </pc:spChg>
        <pc:spChg chg="mod">
          <ac:chgData name="Rahul Nair" userId="4a64821b-8a29-4cbe-80c1-d9771e59f4e8" providerId="ADAL" clId="{2C51A340-D18B-4761-8D0E-7AE68EDCA1BA}" dt="2023-12-14T08:57:39.422" v="1059"/>
          <ac:spMkLst>
            <pc:docMk/>
            <pc:sldMk cId="3580265042" sldId="2146846711"/>
            <ac:spMk id="31" creationId="{3372E24F-B1E7-090B-563B-ED2D9FFC4532}"/>
          </ac:spMkLst>
        </pc:spChg>
        <pc:spChg chg="add del mod">
          <ac:chgData name="Rahul Nair" userId="4a64821b-8a29-4cbe-80c1-d9771e59f4e8" providerId="ADAL" clId="{2C51A340-D18B-4761-8D0E-7AE68EDCA1BA}" dt="2023-12-14T08:58:15.810" v="1070" actId="478"/>
          <ac:spMkLst>
            <pc:docMk/>
            <pc:sldMk cId="3580265042" sldId="2146846711"/>
            <ac:spMk id="32" creationId="{4895CB49-4EF1-079A-1CB8-9C2781786684}"/>
          </ac:spMkLst>
        </pc:spChg>
        <pc:spChg chg="mod">
          <ac:chgData name="Rahul Nair" userId="4a64821b-8a29-4cbe-80c1-d9771e59f4e8" providerId="ADAL" clId="{2C51A340-D18B-4761-8D0E-7AE68EDCA1BA}" dt="2023-12-14T08:57:39.422" v="1059"/>
          <ac:spMkLst>
            <pc:docMk/>
            <pc:sldMk cId="3580265042" sldId="2146846711"/>
            <ac:spMk id="34" creationId="{8B42D1E1-8562-F519-096D-EA3E15806B0F}"/>
          </ac:spMkLst>
        </pc:spChg>
        <pc:spChg chg="mod">
          <ac:chgData name="Rahul Nair" userId="4a64821b-8a29-4cbe-80c1-d9771e59f4e8" providerId="ADAL" clId="{2C51A340-D18B-4761-8D0E-7AE68EDCA1BA}" dt="2023-12-14T08:57:39.422" v="1059"/>
          <ac:spMkLst>
            <pc:docMk/>
            <pc:sldMk cId="3580265042" sldId="2146846711"/>
            <ac:spMk id="35" creationId="{F8C05814-3157-2A05-C39A-D4DBC4BEF029}"/>
          </ac:spMkLst>
        </pc:spChg>
        <pc:spChg chg="mod">
          <ac:chgData name="Rahul Nair" userId="4a64821b-8a29-4cbe-80c1-d9771e59f4e8" providerId="ADAL" clId="{2C51A340-D18B-4761-8D0E-7AE68EDCA1BA}" dt="2023-12-14T08:57:39.422" v="1059"/>
          <ac:spMkLst>
            <pc:docMk/>
            <pc:sldMk cId="3580265042" sldId="2146846711"/>
            <ac:spMk id="36" creationId="{30DBC961-F625-7F61-1FA1-4AF9676CD898}"/>
          </ac:spMkLst>
        </pc:spChg>
        <pc:spChg chg="mod">
          <ac:chgData name="Rahul Nair" userId="4a64821b-8a29-4cbe-80c1-d9771e59f4e8" providerId="ADAL" clId="{2C51A340-D18B-4761-8D0E-7AE68EDCA1BA}" dt="2023-12-14T08:57:39.422" v="1059"/>
          <ac:spMkLst>
            <pc:docMk/>
            <pc:sldMk cId="3580265042" sldId="2146846711"/>
            <ac:spMk id="37" creationId="{3F6FD28D-FEDE-8D6C-D043-D115E1E5626D}"/>
          </ac:spMkLst>
        </pc:spChg>
        <pc:spChg chg="add del mod">
          <ac:chgData name="Rahul Nair" userId="4a64821b-8a29-4cbe-80c1-d9771e59f4e8" providerId="ADAL" clId="{2C51A340-D18B-4761-8D0E-7AE68EDCA1BA}" dt="2023-12-15T09:56:36.772" v="2114" actId="478"/>
          <ac:spMkLst>
            <pc:docMk/>
            <pc:sldMk cId="3580265042" sldId="2146846711"/>
            <ac:spMk id="38" creationId="{00C07412-6116-FE57-BCCD-5AD500722E42}"/>
          </ac:spMkLst>
        </pc:spChg>
        <pc:spChg chg="mod">
          <ac:chgData name="Rahul Nair" userId="4a64821b-8a29-4cbe-80c1-d9771e59f4e8" providerId="ADAL" clId="{2C51A340-D18B-4761-8D0E-7AE68EDCA1BA}" dt="2023-12-14T09:00:20.413" v="1079" actId="2711"/>
          <ac:spMkLst>
            <pc:docMk/>
            <pc:sldMk cId="3580265042" sldId="2146846711"/>
            <ac:spMk id="41" creationId="{F75D7998-4373-EB8A-E22F-8A6647A0EF40}"/>
          </ac:spMkLst>
        </pc:spChg>
        <pc:spChg chg="add mod">
          <ac:chgData name="Rahul Nair" userId="4a64821b-8a29-4cbe-80c1-d9771e59f4e8" providerId="ADAL" clId="{2C51A340-D18B-4761-8D0E-7AE68EDCA1BA}" dt="2023-12-14T09:00:12.117" v="1078" actId="2711"/>
          <ac:spMkLst>
            <pc:docMk/>
            <pc:sldMk cId="3580265042" sldId="2146846711"/>
            <ac:spMk id="43" creationId="{0759DAD8-F73C-E36A-3F14-B1AB4E10819E}"/>
          </ac:spMkLst>
        </pc:spChg>
        <pc:spChg chg="mod">
          <ac:chgData name="Rahul Nair" userId="4a64821b-8a29-4cbe-80c1-d9771e59f4e8" providerId="ADAL" clId="{2C51A340-D18B-4761-8D0E-7AE68EDCA1BA}" dt="2023-12-14T09:00:01.140" v="1077" actId="2711"/>
          <ac:spMkLst>
            <pc:docMk/>
            <pc:sldMk cId="3580265042" sldId="2146846711"/>
            <ac:spMk id="46" creationId="{F852BD45-C7E0-47BD-CF29-9EF6509A1D5E}"/>
          </ac:spMkLst>
        </pc:spChg>
        <pc:spChg chg="add del mod">
          <ac:chgData name="Rahul Nair" userId="4a64821b-8a29-4cbe-80c1-d9771e59f4e8" providerId="ADAL" clId="{2C51A340-D18B-4761-8D0E-7AE68EDCA1BA}" dt="2023-12-14T08:58:09.402" v="1069" actId="478"/>
          <ac:spMkLst>
            <pc:docMk/>
            <pc:sldMk cId="3580265042" sldId="2146846711"/>
            <ac:spMk id="47" creationId="{16AB4F0A-C84B-A9A3-EE78-CE1036CF3BD0}"/>
          </ac:spMkLst>
        </pc:spChg>
        <pc:spChg chg="add mod">
          <ac:chgData name="Rahul Nair" userId="4a64821b-8a29-4cbe-80c1-d9771e59f4e8" providerId="ADAL" clId="{2C51A340-D18B-4761-8D0E-7AE68EDCA1BA}" dt="2023-12-14T09:02:05.001" v="1090" actId="1076"/>
          <ac:spMkLst>
            <pc:docMk/>
            <pc:sldMk cId="3580265042" sldId="2146846711"/>
            <ac:spMk id="48" creationId="{E0975FC1-E1DA-013F-FC20-8B347220D1CA}"/>
          </ac:spMkLst>
        </pc:spChg>
        <pc:spChg chg="add mod">
          <ac:chgData name="Rahul Nair" userId="4a64821b-8a29-4cbe-80c1-d9771e59f4e8" providerId="ADAL" clId="{2C51A340-D18B-4761-8D0E-7AE68EDCA1BA}" dt="2023-12-14T09:02:10.932" v="1091" actId="1076"/>
          <ac:spMkLst>
            <pc:docMk/>
            <pc:sldMk cId="3580265042" sldId="2146846711"/>
            <ac:spMk id="49" creationId="{91339AF8-3A48-0F30-3246-79ED348F0EE0}"/>
          </ac:spMkLst>
        </pc:spChg>
        <pc:grpChg chg="add del mod">
          <ac:chgData name="Rahul Nair" userId="4a64821b-8a29-4cbe-80c1-d9771e59f4e8" providerId="ADAL" clId="{2C51A340-D18B-4761-8D0E-7AE68EDCA1BA}" dt="2023-12-14T08:57:37.937" v="1058" actId="478"/>
          <ac:grpSpMkLst>
            <pc:docMk/>
            <pc:sldMk cId="3580265042" sldId="2146846711"/>
            <ac:grpSpMk id="5" creationId="{D15C72F8-5DAE-163C-ED36-A32C792CF060}"/>
          </ac:grpSpMkLst>
        </pc:grpChg>
        <pc:grpChg chg="add del mod">
          <ac:chgData name="Rahul Nair" userId="4a64821b-8a29-4cbe-80c1-d9771e59f4e8" providerId="ADAL" clId="{2C51A340-D18B-4761-8D0E-7AE68EDCA1BA}" dt="2023-12-14T08:39:29.134" v="986" actId="478"/>
          <ac:grpSpMkLst>
            <pc:docMk/>
            <pc:sldMk cId="3580265042" sldId="2146846711"/>
            <ac:grpSpMk id="9" creationId="{BBC6994A-2144-8624-D7BF-EDE11EB5BA12}"/>
          </ac:grpSpMkLst>
        </pc:grpChg>
        <pc:grpChg chg="add del mod">
          <ac:chgData name="Rahul Nair" userId="4a64821b-8a29-4cbe-80c1-d9771e59f4e8" providerId="ADAL" clId="{2C51A340-D18B-4761-8D0E-7AE68EDCA1BA}" dt="2023-12-14T08:57:37.937" v="1058" actId="478"/>
          <ac:grpSpMkLst>
            <pc:docMk/>
            <pc:sldMk cId="3580265042" sldId="2146846711"/>
            <ac:grpSpMk id="15" creationId="{B939B630-172E-CA06-A97F-F6A59F1CC4AA}"/>
          </ac:grpSpMkLst>
        </pc:grpChg>
        <pc:grpChg chg="add del mod">
          <ac:chgData name="Rahul Nair" userId="4a64821b-8a29-4cbe-80c1-d9771e59f4e8" providerId="ADAL" clId="{2C51A340-D18B-4761-8D0E-7AE68EDCA1BA}" dt="2023-12-14T08:57:37.937" v="1058" actId="478"/>
          <ac:grpSpMkLst>
            <pc:docMk/>
            <pc:sldMk cId="3580265042" sldId="2146846711"/>
            <ac:grpSpMk id="18" creationId="{6AA669BE-6CED-B224-66DA-47BA664004B3}"/>
          </ac:grpSpMkLst>
        </pc:grpChg>
        <pc:grpChg chg="add mod">
          <ac:chgData name="Rahul Nair" userId="4a64821b-8a29-4cbe-80c1-d9771e59f4e8" providerId="ADAL" clId="{2C51A340-D18B-4761-8D0E-7AE68EDCA1BA}" dt="2023-12-14T08:57:39.422" v="1059"/>
          <ac:grpSpMkLst>
            <pc:docMk/>
            <pc:sldMk cId="3580265042" sldId="2146846711"/>
            <ac:grpSpMk id="28" creationId="{789B0CD0-0D4F-611D-3323-F98B327D81B9}"/>
          </ac:grpSpMkLst>
        </pc:grpChg>
        <pc:grpChg chg="add del mod">
          <ac:chgData name="Rahul Nair" userId="4a64821b-8a29-4cbe-80c1-d9771e59f4e8" providerId="ADAL" clId="{2C51A340-D18B-4761-8D0E-7AE68EDCA1BA}" dt="2023-12-14T08:58:19.263" v="1071" actId="478"/>
          <ac:grpSpMkLst>
            <pc:docMk/>
            <pc:sldMk cId="3580265042" sldId="2146846711"/>
            <ac:grpSpMk id="33" creationId="{E48B9CED-3EF6-8B81-2DEA-B87A9D5777A9}"/>
          </ac:grpSpMkLst>
        </pc:grpChg>
        <pc:grpChg chg="add mod">
          <ac:chgData name="Rahul Nair" userId="4a64821b-8a29-4cbe-80c1-d9771e59f4e8" providerId="ADAL" clId="{2C51A340-D18B-4761-8D0E-7AE68EDCA1BA}" dt="2023-12-14T08:57:39.422" v="1059"/>
          <ac:grpSpMkLst>
            <pc:docMk/>
            <pc:sldMk cId="3580265042" sldId="2146846711"/>
            <ac:grpSpMk id="39" creationId="{724E51D4-91A5-8FEC-B224-5B6818CB7C0A}"/>
          </ac:grpSpMkLst>
        </pc:grpChg>
        <pc:grpChg chg="add mod">
          <ac:chgData name="Rahul Nair" userId="4a64821b-8a29-4cbe-80c1-d9771e59f4e8" providerId="ADAL" clId="{2C51A340-D18B-4761-8D0E-7AE68EDCA1BA}" dt="2023-12-14T08:57:39.422" v="1059"/>
          <ac:grpSpMkLst>
            <pc:docMk/>
            <pc:sldMk cId="3580265042" sldId="2146846711"/>
            <ac:grpSpMk id="44" creationId="{EAD03CCA-7121-3641-5DFB-D077E8E8333E}"/>
          </ac:grpSpMkLst>
        </pc:grpChg>
        <pc:graphicFrameChg chg="add del mod modGraphic">
          <ac:chgData name="Rahul Nair" userId="4a64821b-8a29-4cbe-80c1-d9771e59f4e8" providerId="ADAL" clId="{2C51A340-D18B-4761-8D0E-7AE68EDCA1BA}" dt="2023-12-14T08:57:37.937" v="1058" actId="478"/>
          <ac:graphicFrameMkLst>
            <pc:docMk/>
            <pc:sldMk cId="3580265042" sldId="2146846711"/>
            <ac:graphicFrameMk id="4" creationId="{FF3EA4F7-BAAE-2725-D8A1-A23F024F36DD}"/>
          </ac:graphicFrameMkLst>
        </pc:graphicFrameChg>
        <pc:graphicFrameChg chg="add mod modGraphic">
          <ac:chgData name="Rahul Nair" userId="4a64821b-8a29-4cbe-80c1-d9771e59f4e8" providerId="ADAL" clId="{2C51A340-D18B-4761-8D0E-7AE68EDCA1BA}" dt="2023-12-14T08:59:33.236" v="1076" actId="2711"/>
          <ac:graphicFrameMkLst>
            <pc:docMk/>
            <pc:sldMk cId="3580265042" sldId="2146846711"/>
            <ac:graphicFrameMk id="27" creationId="{496A25DC-AD7B-8768-7735-0DC1CEC8C7CB}"/>
          </ac:graphicFrameMkLst>
        </pc:graphicFrameChg>
        <pc:picChg chg="mod">
          <ac:chgData name="Rahul Nair" userId="4a64821b-8a29-4cbe-80c1-d9771e59f4e8" providerId="ADAL" clId="{2C51A340-D18B-4761-8D0E-7AE68EDCA1BA}" dt="2023-12-14T08:38:43.686" v="972"/>
          <ac:picMkLst>
            <pc:docMk/>
            <pc:sldMk cId="3580265042" sldId="2146846711"/>
            <ac:picMk id="16" creationId="{576D594A-71CF-49AB-5079-1BB597467FC0}"/>
          </ac:picMkLst>
        </pc:picChg>
        <pc:picChg chg="mod">
          <ac:chgData name="Rahul Nair" userId="4a64821b-8a29-4cbe-80c1-d9771e59f4e8" providerId="ADAL" clId="{2C51A340-D18B-4761-8D0E-7AE68EDCA1BA}" dt="2023-12-14T08:38:43.686" v="972"/>
          <ac:picMkLst>
            <pc:docMk/>
            <pc:sldMk cId="3580265042" sldId="2146846711"/>
            <ac:picMk id="19" creationId="{30D1D99B-2060-A1F8-16E9-908573AEAD3D}"/>
          </ac:picMkLst>
        </pc:picChg>
        <pc:picChg chg="mod">
          <ac:chgData name="Rahul Nair" userId="4a64821b-8a29-4cbe-80c1-d9771e59f4e8" providerId="ADAL" clId="{2C51A340-D18B-4761-8D0E-7AE68EDCA1BA}" dt="2023-12-14T08:57:39.422" v="1059"/>
          <ac:picMkLst>
            <pc:docMk/>
            <pc:sldMk cId="3580265042" sldId="2146846711"/>
            <ac:picMk id="40" creationId="{31BB2DCF-E2A0-0A60-8F0E-E3041A0F84BF}"/>
          </ac:picMkLst>
        </pc:picChg>
        <pc:picChg chg="add mod">
          <ac:chgData name="Rahul Nair" userId="4a64821b-8a29-4cbe-80c1-d9771e59f4e8" providerId="ADAL" clId="{2C51A340-D18B-4761-8D0E-7AE68EDCA1BA}" dt="2023-12-14T08:57:39.422" v="1059"/>
          <ac:picMkLst>
            <pc:docMk/>
            <pc:sldMk cId="3580265042" sldId="2146846711"/>
            <ac:picMk id="42" creationId="{44298195-C334-12CF-28EB-D20FE2B8D1F1}"/>
          </ac:picMkLst>
        </pc:picChg>
        <pc:picChg chg="mod">
          <ac:chgData name="Rahul Nair" userId="4a64821b-8a29-4cbe-80c1-d9771e59f4e8" providerId="ADAL" clId="{2C51A340-D18B-4761-8D0E-7AE68EDCA1BA}" dt="2023-12-14T08:57:39.422" v="1059"/>
          <ac:picMkLst>
            <pc:docMk/>
            <pc:sldMk cId="3580265042" sldId="2146846711"/>
            <ac:picMk id="45" creationId="{71CC0A39-7AD8-08DD-BE41-7BE8CBE83FAD}"/>
          </ac:picMkLst>
        </pc:picChg>
      </pc:sldChg>
      <pc:sldChg chg="del">
        <pc:chgData name="Rahul Nair" userId="4a64821b-8a29-4cbe-80c1-d9771e59f4e8" providerId="ADAL" clId="{2C51A340-D18B-4761-8D0E-7AE68EDCA1BA}" dt="2023-12-14T05:41:19.391" v="6" actId="47"/>
        <pc:sldMkLst>
          <pc:docMk/>
          <pc:sldMk cId="250992459" sldId="2146846712"/>
        </pc:sldMkLst>
      </pc:sldChg>
      <pc:sldChg chg="del">
        <pc:chgData name="Rahul Nair" userId="4a64821b-8a29-4cbe-80c1-d9771e59f4e8" providerId="ADAL" clId="{2C51A340-D18B-4761-8D0E-7AE68EDCA1BA}" dt="2023-12-14T05:41:12.280" v="3" actId="47"/>
        <pc:sldMkLst>
          <pc:docMk/>
          <pc:sldMk cId="3759176695" sldId="2147311211"/>
        </pc:sldMkLst>
      </pc:sldChg>
      <pc:sldChg chg="del">
        <pc:chgData name="Rahul Nair" userId="4a64821b-8a29-4cbe-80c1-d9771e59f4e8" providerId="ADAL" clId="{2C51A340-D18B-4761-8D0E-7AE68EDCA1BA}" dt="2023-12-14T05:41:19.391" v="6" actId="47"/>
        <pc:sldMkLst>
          <pc:docMk/>
          <pc:sldMk cId="283327184" sldId="2147311224"/>
        </pc:sldMkLst>
      </pc:sldChg>
      <pc:sldChg chg="del">
        <pc:chgData name="Rahul Nair" userId="4a64821b-8a29-4cbe-80c1-d9771e59f4e8" providerId="ADAL" clId="{2C51A340-D18B-4761-8D0E-7AE68EDCA1BA}" dt="2023-12-14T05:41:11.766" v="2" actId="47"/>
        <pc:sldMkLst>
          <pc:docMk/>
          <pc:sldMk cId="3310002733" sldId="2147311235"/>
        </pc:sldMkLst>
      </pc:sldChg>
      <pc:sldChg chg="del">
        <pc:chgData name="Rahul Nair" userId="4a64821b-8a29-4cbe-80c1-d9771e59f4e8" providerId="ADAL" clId="{2C51A340-D18B-4761-8D0E-7AE68EDCA1BA}" dt="2023-12-14T05:41:19.391" v="6" actId="47"/>
        <pc:sldMkLst>
          <pc:docMk/>
          <pc:sldMk cId="2137579190" sldId="2147311305"/>
        </pc:sldMkLst>
      </pc:sldChg>
      <pc:sldChg chg="addSp delSp modSp add mod modTransition modClrScheme chgLayout">
        <pc:chgData name="Rahul Nair" userId="4a64821b-8a29-4cbe-80c1-d9771e59f4e8" providerId="ADAL" clId="{2C51A340-D18B-4761-8D0E-7AE68EDCA1BA}" dt="2023-12-14T14:28:26.350" v="2082"/>
        <pc:sldMkLst>
          <pc:docMk/>
          <pc:sldMk cId="2242863728" sldId="2147471069"/>
        </pc:sldMkLst>
        <pc:spChg chg="add del mod ord">
          <ac:chgData name="Rahul Nair" userId="4a64821b-8a29-4cbe-80c1-d9771e59f4e8" providerId="ADAL" clId="{2C51A340-D18B-4761-8D0E-7AE68EDCA1BA}" dt="2023-12-14T11:52:25.509" v="1469" actId="478"/>
          <ac:spMkLst>
            <pc:docMk/>
            <pc:sldMk cId="2242863728" sldId="2147471069"/>
            <ac:spMk id="2" creationId="{364145D6-E48C-C17E-F982-8A0A28386E5D}"/>
          </ac:spMkLst>
        </pc:spChg>
        <pc:spChg chg="add mod">
          <ac:chgData name="Rahul Nair" userId="4a64821b-8a29-4cbe-80c1-d9771e59f4e8" providerId="ADAL" clId="{2C51A340-D18B-4761-8D0E-7AE68EDCA1BA}" dt="2023-12-14T11:59:07.344" v="1542" actId="20577"/>
          <ac:spMkLst>
            <pc:docMk/>
            <pc:sldMk cId="2242863728" sldId="2147471069"/>
            <ac:spMk id="3" creationId="{D7F73A27-210D-9E15-D091-91C6BDB1E218}"/>
          </ac:spMkLst>
        </pc:spChg>
        <pc:spChg chg="del mod ord">
          <ac:chgData name="Rahul Nair" userId="4a64821b-8a29-4cbe-80c1-d9771e59f4e8" providerId="ADAL" clId="{2C51A340-D18B-4761-8D0E-7AE68EDCA1BA}" dt="2023-12-14T11:53:21.317" v="1474" actId="478"/>
          <ac:spMkLst>
            <pc:docMk/>
            <pc:sldMk cId="2242863728" sldId="2147471069"/>
            <ac:spMk id="4" creationId="{2BA06678-D4AF-8212-2804-9D6D1B15548A}"/>
          </ac:spMkLst>
        </pc:spChg>
        <pc:spChg chg="del mod ord">
          <ac:chgData name="Rahul Nair" userId="4a64821b-8a29-4cbe-80c1-d9771e59f4e8" providerId="ADAL" clId="{2C51A340-D18B-4761-8D0E-7AE68EDCA1BA}" dt="2023-12-14T11:53:14.342" v="1473" actId="478"/>
          <ac:spMkLst>
            <pc:docMk/>
            <pc:sldMk cId="2242863728" sldId="2147471069"/>
            <ac:spMk id="5" creationId="{D6A6219C-6B6F-CB0A-50AA-DC3CD879E3F2}"/>
          </ac:spMkLst>
        </pc:spChg>
        <pc:graphicFrameChg chg="mod modGraphic">
          <ac:chgData name="Rahul Nair" userId="4a64821b-8a29-4cbe-80c1-d9771e59f4e8" providerId="ADAL" clId="{2C51A340-D18B-4761-8D0E-7AE68EDCA1BA}" dt="2023-12-14T11:58:59.250" v="1539" actId="1076"/>
          <ac:graphicFrameMkLst>
            <pc:docMk/>
            <pc:sldMk cId="2242863728" sldId="2147471069"/>
            <ac:graphicFrameMk id="12" creationId="{6C375CCA-B27F-E36C-74DD-C4A4B4A86DF8}"/>
          </ac:graphicFrameMkLst>
        </pc:graphicFrameChg>
      </pc:sldChg>
      <pc:sldChg chg="addSp delSp modSp add mod modTransition modClrScheme chgLayout">
        <pc:chgData name="Rahul Nair" userId="4a64821b-8a29-4cbe-80c1-d9771e59f4e8" providerId="ADAL" clId="{2C51A340-D18B-4761-8D0E-7AE68EDCA1BA}" dt="2023-12-14T14:28:26.350" v="2082"/>
        <pc:sldMkLst>
          <pc:docMk/>
          <pc:sldMk cId="1940719477" sldId="2147471072"/>
        </pc:sldMkLst>
        <pc:spChg chg="add mod ord">
          <ac:chgData name="Rahul Nair" userId="4a64821b-8a29-4cbe-80c1-d9771e59f4e8" providerId="ADAL" clId="{2C51A340-D18B-4761-8D0E-7AE68EDCA1BA}" dt="2023-12-14T11:58:50.227" v="1538" actId="1035"/>
          <ac:spMkLst>
            <pc:docMk/>
            <pc:sldMk cId="1940719477" sldId="2147471072"/>
            <ac:spMk id="2" creationId="{429D2FBC-7AAE-D67E-842F-CA99D8958876}"/>
          </ac:spMkLst>
        </pc:spChg>
        <pc:spChg chg="del mod ord">
          <ac:chgData name="Rahul Nair" userId="4a64821b-8a29-4cbe-80c1-d9771e59f4e8" providerId="ADAL" clId="{2C51A340-D18B-4761-8D0E-7AE68EDCA1BA}" dt="2023-12-14T11:56:31.778" v="1494" actId="478"/>
          <ac:spMkLst>
            <pc:docMk/>
            <pc:sldMk cId="1940719477" sldId="2147471072"/>
            <ac:spMk id="4" creationId="{2BA06678-D4AF-8212-2804-9D6D1B15548A}"/>
          </ac:spMkLst>
        </pc:spChg>
        <pc:spChg chg="del mod ord">
          <ac:chgData name="Rahul Nair" userId="4a64821b-8a29-4cbe-80c1-d9771e59f4e8" providerId="ADAL" clId="{2C51A340-D18B-4761-8D0E-7AE68EDCA1BA}" dt="2023-12-14T11:56:29.275" v="1493" actId="478"/>
          <ac:spMkLst>
            <pc:docMk/>
            <pc:sldMk cId="1940719477" sldId="2147471072"/>
            <ac:spMk id="5" creationId="{D6A6219C-6B6F-CB0A-50AA-DC3CD879E3F2}"/>
          </ac:spMkLst>
        </pc:spChg>
        <pc:graphicFrameChg chg="mod modGraphic">
          <ac:chgData name="Rahul Nair" userId="4a64821b-8a29-4cbe-80c1-d9771e59f4e8" providerId="ADAL" clId="{2C51A340-D18B-4761-8D0E-7AE68EDCA1BA}" dt="2023-12-14T11:59:45.009" v="1546" actId="404"/>
          <ac:graphicFrameMkLst>
            <pc:docMk/>
            <pc:sldMk cId="1940719477" sldId="2147471072"/>
            <ac:graphicFrameMk id="12" creationId="{6C375CCA-B27F-E36C-74DD-C4A4B4A86DF8}"/>
          </ac:graphicFrameMkLst>
        </pc:graphicFrameChg>
      </pc:sldChg>
      <pc:sldChg chg="addSp delSp modSp add mod modTransition setBg chgLayout">
        <pc:chgData name="Rahul Nair" userId="4a64821b-8a29-4cbe-80c1-d9771e59f4e8" providerId="ADAL" clId="{2C51A340-D18B-4761-8D0E-7AE68EDCA1BA}" dt="2023-12-14T14:28:26.350" v="2082"/>
        <pc:sldMkLst>
          <pc:docMk/>
          <pc:sldMk cId="3150246619" sldId="2147471076"/>
        </pc:sldMkLst>
        <pc:spChg chg="del mod ord">
          <ac:chgData name="Rahul Nair" userId="4a64821b-8a29-4cbe-80c1-d9771e59f4e8" providerId="ADAL" clId="{2C51A340-D18B-4761-8D0E-7AE68EDCA1BA}" dt="2023-12-14T08:51:24.021" v="1030" actId="478"/>
          <ac:spMkLst>
            <pc:docMk/>
            <pc:sldMk cId="3150246619" sldId="2147471076"/>
            <ac:spMk id="2" creationId="{CB02DA4C-CE2F-DA6D-AAEB-46A1BABF4E2D}"/>
          </ac:spMkLst>
        </pc:spChg>
        <pc:spChg chg="del mod ord">
          <ac:chgData name="Rahul Nair" userId="4a64821b-8a29-4cbe-80c1-d9771e59f4e8" providerId="ADAL" clId="{2C51A340-D18B-4761-8D0E-7AE68EDCA1BA}" dt="2023-12-14T08:49:10.423" v="1011" actId="478"/>
          <ac:spMkLst>
            <pc:docMk/>
            <pc:sldMk cId="3150246619" sldId="2147471076"/>
            <ac:spMk id="3" creationId="{7CB0F091-E2FB-7DA2-E3A2-FDBB316DCF47}"/>
          </ac:spMkLst>
        </pc:spChg>
        <pc:spChg chg="add mod ord">
          <ac:chgData name="Rahul Nair" userId="4a64821b-8a29-4cbe-80c1-d9771e59f4e8" providerId="ADAL" clId="{2C51A340-D18B-4761-8D0E-7AE68EDCA1BA}" dt="2023-12-14T08:49:01.033" v="1009" actId="20577"/>
          <ac:spMkLst>
            <pc:docMk/>
            <pc:sldMk cId="3150246619" sldId="2147471076"/>
            <ac:spMk id="4" creationId="{4D8FB227-1B0B-0889-C284-3D1ABE760346}"/>
          </ac:spMkLst>
        </pc:spChg>
        <pc:spChg chg="del">
          <ac:chgData name="Rahul Nair" userId="4a64821b-8a29-4cbe-80c1-d9771e59f4e8" providerId="ADAL" clId="{2C51A340-D18B-4761-8D0E-7AE68EDCA1BA}" dt="2023-12-14T08:48:57.340" v="1007" actId="478"/>
          <ac:spMkLst>
            <pc:docMk/>
            <pc:sldMk cId="3150246619" sldId="2147471076"/>
            <ac:spMk id="7" creationId="{13B6BAF0-8FF4-6180-6FAE-9C9E6F0820B5}"/>
          </ac:spMkLst>
        </pc:spChg>
        <pc:graphicFrameChg chg="mod modGraphic">
          <ac:chgData name="Rahul Nair" userId="4a64821b-8a29-4cbe-80c1-d9771e59f4e8" providerId="ADAL" clId="{2C51A340-D18B-4761-8D0E-7AE68EDCA1BA}" dt="2023-12-14T08:52:09.272" v="1036" actId="207"/>
          <ac:graphicFrameMkLst>
            <pc:docMk/>
            <pc:sldMk cId="3150246619" sldId="2147471076"/>
            <ac:graphicFrameMk id="6" creationId="{6D045AA8-A299-3776-4190-1AF11EF92194}"/>
          </ac:graphicFrameMkLst>
        </pc:graphicFrameChg>
      </pc:sldChg>
      <pc:sldChg chg="addSp delSp modSp add mod ord modTransition modClrScheme modShow chgLayout modNotesTx">
        <pc:chgData name="Rahul Nair" userId="4a64821b-8a29-4cbe-80c1-d9771e59f4e8" providerId="ADAL" clId="{2C51A340-D18B-4761-8D0E-7AE68EDCA1BA}" dt="2023-12-25T17:28:55.924" v="2887" actId="729"/>
        <pc:sldMkLst>
          <pc:docMk/>
          <pc:sldMk cId="2100213624" sldId="2147471079"/>
        </pc:sldMkLst>
        <pc:spChg chg="del mod ord">
          <ac:chgData name="Rahul Nair" userId="4a64821b-8a29-4cbe-80c1-d9771e59f4e8" providerId="ADAL" clId="{2C51A340-D18B-4761-8D0E-7AE68EDCA1BA}" dt="2023-12-14T09:07:42.658" v="1107" actId="478"/>
          <ac:spMkLst>
            <pc:docMk/>
            <pc:sldMk cId="2100213624" sldId="2147471079"/>
            <ac:spMk id="2" creationId="{9D9BD766-AF49-B892-A72A-5ECBFA85F16A}"/>
          </ac:spMkLst>
        </pc:spChg>
        <pc:spChg chg="del mod ord">
          <ac:chgData name="Rahul Nair" userId="4a64821b-8a29-4cbe-80c1-d9771e59f4e8" providerId="ADAL" clId="{2C51A340-D18B-4761-8D0E-7AE68EDCA1BA}" dt="2023-12-14T09:06:56.226" v="1102" actId="478"/>
          <ac:spMkLst>
            <pc:docMk/>
            <pc:sldMk cId="2100213624" sldId="2147471079"/>
            <ac:spMk id="3" creationId="{B502B4A2-114D-2D21-9367-D29977C52CDC}"/>
          </ac:spMkLst>
        </pc:spChg>
        <pc:spChg chg="add del mod ord">
          <ac:chgData name="Rahul Nair" userId="4a64821b-8a29-4cbe-80c1-d9771e59f4e8" providerId="ADAL" clId="{2C51A340-D18B-4761-8D0E-7AE68EDCA1BA}" dt="2023-12-14T09:06:42.345" v="1099" actId="478"/>
          <ac:spMkLst>
            <pc:docMk/>
            <pc:sldMk cId="2100213624" sldId="2147471079"/>
            <ac:spMk id="4" creationId="{74EAB274-4861-3652-86AD-30C466139D64}"/>
          </ac:spMkLst>
        </pc:spChg>
        <pc:spChg chg="add mod">
          <ac:chgData name="Rahul Nair" userId="4a64821b-8a29-4cbe-80c1-d9771e59f4e8" providerId="ADAL" clId="{2C51A340-D18B-4761-8D0E-7AE68EDCA1BA}" dt="2023-12-14T10:59:02.886" v="1292" actId="1076"/>
          <ac:spMkLst>
            <pc:docMk/>
            <pc:sldMk cId="2100213624" sldId="2147471079"/>
            <ac:spMk id="5" creationId="{F7F0EA6B-6DDC-2286-C7DB-3D98EF3FFACD}"/>
          </ac:spMkLst>
        </pc:spChg>
        <pc:spChg chg="add del">
          <ac:chgData name="Rahul Nair" userId="4a64821b-8a29-4cbe-80c1-d9771e59f4e8" providerId="ADAL" clId="{2C51A340-D18B-4761-8D0E-7AE68EDCA1BA}" dt="2023-12-14T09:06:39.856" v="1098" actId="21"/>
          <ac:spMkLst>
            <pc:docMk/>
            <pc:sldMk cId="2100213624" sldId="2147471079"/>
            <ac:spMk id="31" creationId="{2BFC8EC4-9690-3732-E046-716B98A172CD}"/>
          </ac:spMkLst>
        </pc:spChg>
        <pc:spChg chg="mod">
          <ac:chgData name="Rahul Nair" userId="4a64821b-8a29-4cbe-80c1-d9771e59f4e8" providerId="ADAL" clId="{2C51A340-D18B-4761-8D0E-7AE68EDCA1BA}" dt="2023-12-14T09:08:56.999" v="1110" actId="207"/>
          <ac:spMkLst>
            <pc:docMk/>
            <pc:sldMk cId="2100213624" sldId="2147471079"/>
            <ac:spMk id="33" creationId="{9B7A4718-B215-0327-6BFE-9DA5B97FBBE8}"/>
          </ac:spMkLst>
        </pc:spChg>
        <pc:spChg chg="mod">
          <ac:chgData name="Rahul Nair" userId="4a64821b-8a29-4cbe-80c1-d9771e59f4e8" providerId="ADAL" clId="{2C51A340-D18B-4761-8D0E-7AE68EDCA1BA}" dt="2023-12-14T09:08:56.999" v="1110" actId="207"/>
          <ac:spMkLst>
            <pc:docMk/>
            <pc:sldMk cId="2100213624" sldId="2147471079"/>
            <ac:spMk id="36" creationId="{7AAB2EC4-1994-C72A-A352-B242788373EE}"/>
          </ac:spMkLst>
        </pc:spChg>
        <pc:spChg chg="mod">
          <ac:chgData name="Rahul Nair" userId="4a64821b-8a29-4cbe-80c1-d9771e59f4e8" providerId="ADAL" clId="{2C51A340-D18B-4761-8D0E-7AE68EDCA1BA}" dt="2023-12-14T09:08:56.999" v="1110" actId="207"/>
          <ac:spMkLst>
            <pc:docMk/>
            <pc:sldMk cId="2100213624" sldId="2147471079"/>
            <ac:spMk id="37" creationId="{5EC32B95-460F-D07C-C251-C2BD2752D0BC}"/>
          </ac:spMkLst>
        </pc:spChg>
        <pc:spChg chg="mod">
          <ac:chgData name="Rahul Nair" userId="4a64821b-8a29-4cbe-80c1-d9771e59f4e8" providerId="ADAL" clId="{2C51A340-D18B-4761-8D0E-7AE68EDCA1BA}" dt="2023-12-15T09:39:22.449" v="2086" actId="108"/>
          <ac:spMkLst>
            <pc:docMk/>
            <pc:sldMk cId="2100213624" sldId="2147471079"/>
            <ac:spMk id="38" creationId="{8E57781E-B459-0AA3-7CD3-475A08998A28}"/>
          </ac:spMkLst>
        </pc:spChg>
        <pc:spChg chg="mod">
          <ac:chgData name="Rahul Nair" userId="4a64821b-8a29-4cbe-80c1-d9771e59f4e8" providerId="ADAL" clId="{2C51A340-D18B-4761-8D0E-7AE68EDCA1BA}" dt="2023-12-15T09:39:20.847" v="2085" actId="108"/>
          <ac:spMkLst>
            <pc:docMk/>
            <pc:sldMk cId="2100213624" sldId="2147471079"/>
            <ac:spMk id="39" creationId="{E94173DC-4E97-234E-D8C3-B9DD00B641E7}"/>
          </ac:spMkLst>
        </pc:spChg>
        <pc:spChg chg="mod">
          <ac:chgData name="Rahul Nair" userId="4a64821b-8a29-4cbe-80c1-d9771e59f4e8" providerId="ADAL" clId="{2C51A340-D18B-4761-8D0E-7AE68EDCA1BA}" dt="2023-12-15T09:39:23.402" v="2087" actId="108"/>
          <ac:spMkLst>
            <pc:docMk/>
            <pc:sldMk cId="2100213624" sldId="2147471079"/>
            <ac:spMk id="40" creationId="{3862E701-CF5E-DA4B-B5F6-06AEF754D9F7}"/>
          </ac:spMkLst>
        </pc:spChg>
        <pc:spChg chg="mod">
          <ac:chgData name="Rahul Nair" userId="4a64821b-8a29-4cbe-80c1-d9771e59f4e8" providerId="ADAL" clId="{2C51A340-D18B-4761-8D0E-7AE68EDCA1BA}" dt="2023-12-15T09:39:24.889" v="2088" actId="108"/>
          <ac:spMkLst>
            <pc:docMk/>
            <pc:sldMk cId="2100213624" sldId="2147471079"/>
            <ac:spMk id="41" creationId="{6995D6FF-77AF-A002-0C3A-6D1DC31736FB}"/>
          </ac:spMkLst>
        </pc:spChg>
        <pc:spChg chg="mod">
          <ac:chgData name="Rahul Nair" userId="4a64821b-8a29-4cbe-80c1-d9771e59f4e8" providerId="ADAL" clId="{2C51A340-D18B-4761-8D0E-7AE68EDCA1BA}" dt="2023-12-14T09:08:56.999" v="1110" actId="207"/>
          <ac:spMkLst>
            <pc:docMk/>
            <pc:sldMk cId="2100213624" sldId="2147471079"/>
            <ac:spMk id="42" creationId="{2263AE0F-2C4C-1BA7-DA6C-63C187C6F93E}"/>
          </ac:spMkLst>
        </pc:spChg>
        <pc:spChg chg="mod">
          <ac:chgData name="Rahul Nair" userId="4a64821b-8a29-4cbe-80c1-d9771e59f4e8" providerId="ADAL" clId="{2C51A340-D18B-4761-8D0E-7AE68EDCA1BA}" dt="2023-12-14T09:08:56.999" v="1110" actId="207"/>
          <ac:spMkLst>
            <pc:docMk/>
            <pc:sldMk cId="2100213624" sldId="2147471079"/>
            <ac:spMk id="43" creationId="{28B48A3A-FFC7-BED9-1537-5B83BAEB7BD7}"/>
          </ac:spMkLst>
        </pc:spChg>
        <pc:spChg chg="mod">
          <ac:chgData name="Rahul Nair" userId="4a64821b-8a29-4cbe-80c1-d9771e59f4e8" providerId="ADAL" clId="{2C51A340-D18B-4761-8D0E-7AE68EDCA1BA}" dt="2023-12-14T09:08:14.300" v="1108" actId="2711"/>
          <ac:spMkLst>
            <pc:docMk/>
            <pc:sldMk cId="2100213624" sldId="2147471079"/>
            <ac:spMk id="45" creationId="{E3E8484F-643B-6366-D509-B0B33FB488D0}"/>
          </ac:spMkLst>
        </pc:spChg>
        <pc:spChg chg="mod">
          <ac:chgData name="Rahul Nair" userId="4a64821b-8a29-4cbe-80c1-d9771e59f4e8" providerId="ADAL" clId="{2C51A340-D18B-4761-8D0E-7AE68EDCA1BA}" dt="2023-12-14T09:08:14.300" v="1108" actId="2711"/>
          <ac:spMkLst>
            <pc:docMk/>
            <pc:sldMk cId="2100213624" sldId="2147471079"/>
            <ac:spMk id="48" creationId="{8306D8AA-54F6-B55B-B980-CA57E93BB9E5}"/>
          </ac:spMkLst>
        </pc:spChg>
        <pc:spChg chg="mod">
          <ac:chgData name="Rahul Nair" userId="4a64821b-8a29-4cbe-80c1-d9771e59f4e8" providerId="ADAL" clId="{2C51A340-D18B-4761-8D0E-7AE68EDCA1BA}" dt="2023-12-15T09:40:45.406" v="2090" actId="108"/>
          <ac:spMkLst>
            <pc:docMk/>
            <pc:sldMk cId="2100213624" sldId="2147471079"/>
            <ac:spMk id="51" creationId="{E032BAAA-DCA7-EDAD-275B-9996541C6FDB}"/>
          </ac:spMkLst>
        </pc:spChg>
        <pc:spChg chg="mod">
          <ac:chgData name="Rahul Nair" userId="4a64821b-8a29-4cbe-80c1-d9771e59f4e8" providerId="ADAL" clId="{2C51A340-D18B-4761-8D0E-7AE68EDCA1BA}" dt="2023-12-15T09:40:46.692" v="2091" actId="108"/>
          <ac:spMkLst>
            <pc:docMk/>
            <pc:sldMk cId="2100213624" sldId="2147471079"/>
            <ac:spMk id="52" creationId="{D6756F0C-74FE-03AA-2EF2-2B57B6A151F6}"/>
          </ac:spMkLst>
        </pc:spChg>
        <pc:spChg chg="mod">
          <ac:chgData name="Rahul Nair" userId="4a64821b-8a29-4cbe-80c1-d9771e59f4e8" providerId="ADAL" clId="{2C51A340-D18B-4761-8D0E-7AE68EDCA1BA}" dt="2023-12-15T09:40:43.988" v="2089" actId="108"/>
          <ac:spMkLst>
            <pc:docMk/>
            <pc:sldMk cId="2100213624" sldId="2147471079"/>
            <ac:spMk id="53" creationId="{B944A29B-25AA-E884-BEFB-0906CA826B76}"/>
          </ac:spMkLst>
        </pc:spChg>
        <pc:spChg chg="mod">
          <ac:chgData name="Rahul Nair" userId="4a64821b-8a29-4cbe-80c1-d9771e59f4e8" providerId="ADAL" clId="{2C51A340-D18B-4761-8D0E-7AE68EDCA1BA}" dt="2023-12-15T09:39:13.446" v="2084" actId="207"/>
          <ac:spMkLst>
            <pc:docMk/>
            <pc:sldMk cId="2100213624" sldId="2147471079"/>
            <ac:spMk id="54" creationId="{3FBA5D35-1533-2166-A76B-24D85E1224E7}"/>
          </ac:spMkLst>
        </pc:spChg>
        <pc:grpChg chg="add mod">
          <ac:chgData name="Rahul Nair" userId="4a64821b-8a29-4cbe-80c1-d9771e59f4e8" providerId="ADAL" clId="{2C51A340-D18B-4761-8D0E-7AE68EDCA1BA}" dt="2023-12-14T11:06:05.651" v="1397" actId="164"/>
          <ac:grpSpMkLst>
            <pc:docMk/>
            <pc:sldMk cId="2100213624" sldId="2147471079"/>
            <ac:grpSpMk id="6" creationId="{35A2D869-B61E-BEA1-20CE-D2F5799067AA}"/>
          </ac:grpSpMkLst>
        </pc:grpChg>
        <pc:grpChg chg="add mod">
          <ac:chgData name="Rahul Nair" userId="4a64821b-8a29-4cbe-80c1-d9771e59f4e8" providerId="ADAL" clId="{2C51A340-D18B-4761-8D0E-7AE68EDCA1BA}" dt="2023-12-14T11:06:05.651" v="1397" actId="164"/>
          <ac:grpSpMkLst>
            <pc:docMk/>
            <pc:sldMk cId="2100213624" sldId="2147471079"/>
            <ac:grpSpMk id="8" creationId="{32F2367D-9888-7729-328C-1C09875518F0}"/>
          </ac:grpSpMkLst>
        </pc:grpChg>
        <pc:grpChg chg="mod">
          <ac:chgData name="Rahul Nair" userId="4a64821b-8a29-4cbe-80c1-d9771e59f4e8" providerId="ADAL" clId="{2C51A340-D18B-4761-8D0E-7AE68EDCA1BA}" dt="2023-12-14T10:59:19.343" v="1293" actId="164"/>
          <ac:grpSpMkLst>
            <pc:docMk/>
            <pc:sldMk cId="2100213624" sldId="2147471079"/>
            <ac:grpSpMk id="32" creationId="{E8787546-BBC4-9745-CF32-13D8B159CD83}"/>
          </ac:grpSpMkLst>
        </pc:grpChg>
        <pc:grpChg chg="mod">
          <ac:chgData name="Rahul Nair" userId="4a64821b-8a29-4cbe-80c1-d9771e59f4e8" providerId="ADAL" clId="{2C51A340-D18B-4761-8D0E-7AE68EDCA1BA}" dt="2023-12-14T10:59:19.343" v="1293" actId="164"/>
          <ac:grpSpMkLst>
            <pc:docMk/>
            <pc:sldMk cId="2100213624" sldId="2147471079"/>
            <ac:grpSpMk id="44" creationId="{1B610E55-766F-3B91-7649-FA4A0E09CA85}"/>
          </ac:grpSpMkLst>
        </pc:grpChg>
        <pc:grpChg chg="mod">
          <ac:chgData name="Rahul Nair" userId="4a64821b-8a29-4cbe-80c1-d9771e59f4e8" providerId="ADAL" clId="{2C51A340-D18B-4761-8D0E-7AE68EDCA1BA}" dt="2023-12-14T10:59:19.343" v="1293" actId="164"/>
          <ac:grpSpMkLst>
            <pc:docMk/>
            <pc:sldMk cId="2100213624" sldId="2147471079"/>
            <ac:grpSpMk id="47" creationId="{A4348E6D-4966-7269-4313-D078D30F0ECD}"/>
          </ac:grpSpMkLst>
        </pc:grpChg>
        <pc:grpChg chg="mod">
          <ac:chgData name="Rahul Nair" userId="4a64821b-8a29-4cbe-80c1-d9771e59f4e8" providerId="ADAL" clId="{2C51A340-D18B-4761-8D0E-7AE68EDCA1BA}" dt="2023-12-14T10:59:19.343" v="1293" actId="164"/>
          <ac:grpSpMkLst>
            <pc:docMk/>
            <pc:sldMk cId="2100213624" sldId="2147471079"/>
            <ac:grpSpMk id="50" creationId="{558436FE-06D1-695F-092A-25A6107829C2}"/>
          </ac:grpSpMkLst>
        </pc:grpChg>
        <pc:graphicFrameChg chg="add mod modGraphic">
          <ac:chgData name="Rahul Nair" userId="4a64821b-8a29-4cbe-80c1-d9771e59f4e8" providerId="ADAL" clId="{2C51A340-D18B-4761-8D0E-7AE68EDCA1BA}" dt="2023-12-14T12:04:11.209" v="1547"/>
          <ac:graphicFrameMkLst>
            <pc:docMk/>
            <pc:sldMk cId="2100213624" sldId="2147471079"/>
            <ac:graphicFrameMk id="7" creationId="{B571FB54-2524-8CB5-4A7F-681AFD911013}"/>
          </ac:graphicFrameMkLst>
        </pc:graphicFrameChg>
        <pc:picChg chg="mod">
          <ac:chgData name="Rahul Nair" userId="4a64821b-8a29-4cbe-80c1-d9771e59f4e8" providerId="ADAL" clId="{2C51A340-D18B-4761-8D0E-7AE68EDCA1BA}" dt="2023-12-14T10:59:19.343" v="1293" actId="164"/>
          <ac:picMkLst>
            <pc:docMk/>
            <pc:sldMk cId="2100213624" sldId="2147471079"/>
            <ac:picMk id="55" creationId="{56AF3C8F-E345-2242-CE25-BCB661752986}"/>
          </ac:picMkLst>
        </pc:picChg>
      </pc:sldChg>
      <pc:sldChg chg="addSp delSp modSp add mod ord modTransition modClrScheme chgLayout">
        <pc:chgData name="Rahul Nair" userId="4a64821b-8a29-4cbe-80c1-d9771e59f4e8" providerId="ADAL" clId="{2C51A340-D18B-4761-8D0E-7AE68EDCA1BA}" dt="2023-12-14T14:28:26.350" v="2082"/>
        <pc:sldMkLst>
          <pc:docMk/>
          <pc:sldMk cId="1737669456" sldId="2147471080"/>
        </pc:sldMkLst>
        <pc:spChg chg="del mod ord">
          <ac:chgData name="Rahul Nair" userId="4a64821b-8a29-4cbe-80c1-d9771e59f4e8" providerId="ADAL" clId="{2C51A340-D18B-4761-8D0E-7AE68EDCA1BA}" dt="2023-12-14T08:54:51.581" v="1056" actId="478"/>
          <ac:spMkLst>
            <pc:docMk/>
            <pc:sldMk cId="1737669456" sldId="2147471080"/>
            <ac:spMk id="2" creationId="{CB02DA4C-CE2F-DA6D-AAEB-46A1BABF4E2D}"/>
          </ac:spMkLst>
        </pc:spChg>
        <pc:spChg chg="del mod ord">
          <ac:chgData name="Rahul Nair" userId="4a64821b-8a29-4cbe-80c1-d9771e59f4e8" providerId="ADAL" clId="{2C51A340-D18B-4761-8D0E-7AE68EDCA1BA}" dt="2023-12-14T08:53:16.639" v="1041" actId="478"/>
          <ac:spMkLst>
            <pc:docMk/>
            <pc:sldMk cId="1737669456" sldId="2147471080"/>
            <ac:spMk id="3" creationId="{7CB0F091-E2FB-7DA2-E3A2-FDBB316DCF47}"/>
          </ac:spMkLst>
        </pc:spChg>
        <pc:spChg chg="add mod ord">
          <ac:chgData name="Rahul Nair" userId="4a64821b-8a29-4cbe-80c1-d9771e59f4e8" providerId="ADAL" clId="{2C51A340-D18B-4761-8D0E-7AE68EDCA1BA}" dt="2023-12-14T08:53:09.103" v="1039" actId="20577"/>
          <ac:spMkLst>
            <pc:docMk/>
            <pc:sldMk cId="1737669456" sldId="2147471080"/>
            <ac:spMk id="4" creationId="{A0C0306D-C69F-E3C3-4F04-796256EB940C}"/>
          </ac:spMkLst>
        </pc:spChg>
        <pc:spChg chg="del">
          <ac:chgData name="Rahul Nair" userId="4a64821b-8a29-4cbe-80c1-d9771e59f4e8" providerId="ADAL" clId="{2C51A340-D18B-4761-8D0E-7AE68EDCA1BA}" dt="2023-12-14T08:53:06.031" v="1037" actId="478"/>
          <ac:spMkLst>
            <pc:docMk/>
            <pc:sldMk cId="1737669456" sldId="2147471080"/>
            <ac:spMk id="7" creationId="{13B6BAF0-8FF4-6180-6FAE-9C9E6F0820B5}"/>
          </ac:spMkLst>
        </pc:spChg>
        <pc:spChg chg="mod">
          <ac:chgData name="Rahul Nair" userId="4a64821b-8a29-4cbe-80c1-d9771e59f4e8" providerId="ADAL" clId="{2C51A340-D18B-4761-8D0E-7AE68EDCA1BA}" dt="2023-12-14T08:55:01.372" v="1057" actId="207"/>
          <ac:spMkLst>
            <pc:docMk/>
            <pc:sldMk cId="1737669456" sldId="2147471080"/>
            <ac:spMk id="8" creationId="{C17EB385-8759-A038-1EFA-6E5D4EF5F415}"/>
          </ac:spMkLst>
        </pc:spChg>
        <pc:spChg chg="mod">
          <ac:chgData name="Rahul Nair" userId="4a64821b-8a29-4cbe-80c1-d9771e59f4e8" providerId="ADAL" clId="{2C51A340-D18B-4761-8D0E-7AE68EDCA1BA}" dt="2023-12-14T08:55:01.372" v="1057" actId="207"/>
          <ac:spMkLst>
            <pc:docMk/>
            <pc:sldMk cId="1737669456" sldId="2147471080"/>
            <ac:spMk id="9" creationId="{13C29D54-7A28-95D9-0671-64829F51FD5D}"/>
          </ac:spMkLst>
        </pc:spChg>
        <pc:spChg chg="mod">
          <ac:chgData name="Rahul Nair" userId="4a64821b-8a29-4cbe-80c1-d9771e59f4e8" providerId="ADAL" clId="{2C51A340-D18B-4761-8D0E-7AE68EDCA1BA}" dt="2023-12-14T08:55:01.372" v="1057" actId="207"/>
          <ac:spMkLst>
            <pc:docMk/>
            <pc:sldMk cId="1737669456" sldId="2147471080"/>
            <ac:spMk id="10" creationId="{A81C65E3-F3EA-7E0C-4C7D-50A44937AC15}"/>
          </ac:spMkLst>
        </pc:spChg>
        <pc:graphicFrameChg chg="mod modGraphic">
          <ac:chgData name="Rahul Nair" userId="4a64821b-8a29-4cbe-80c1-d9771e59f4e8" providerId="ADAL" clId="{2C51A340-D18B-4761-8D0E-7AE68EDCA1BA}" dt="2023-12-14T08:54:15.681" v="1050" actId="403"/>
          <ac:graphicFrameMkLst>
            <pc:docMk/>
            <pc:sldMk cId="1737669456" sldId="2147471080"/>
            <ac:graphicFrameMk id="6" creationId="{6D045AA8-A299-3776-4190-1AF11EF92194}"/>
          </ac:graphicFrameMkLst>
        </pc:graphicFrameChg>
      </pc:sldChg>
      <pc:sldChg chg="addSp delSp modSp new mod ord modTransition modShow">
        <pc:chgData name="Rahul Nair" userId="4a64821b-8a29-4cbe-80c1-d9771e59f4e8" providerId="ADAL" clId="{2C51A340-D18B-4761-8D0E-7AE68EDCA1BA}" dt="2023-12-25T17:28:55.924" v="2887" actId="729"/>
        <pc:sldMkLst>
          <pc:docMk/>
          <pc:sldMk cId="2808423982" sldId="2147471081"/>
        </pc:sldMkLst>
        <pc:spChg chg="del">
          <ac:chgData name="Rahul Nair" userId="4a64821b-8a29-4cbe-80c1-d9771e59f4e8" providerId="ADAL" clId="{2C51A340-D18B-4761-8D0E-7AE68EDCA1BA}" dt="2023-12-14T10:57:11.900" v="1274" actId="478"/>
          <ac:spMkLst>
            <pc:docMk/>
            <pc:sldMk cId="2808423982" sldId="2147471081"/>
            <ac:spMk id="2" creationId="{4E9F528A-2566-4592-BCFD-8D5CA277A5F0}"/>
          </ac:spMkLst>
        </pc:spChg>
        <pc:spChg chg="add del mod">
          <ac:chgData name="Rahul Nair" userId="4a64821b-8a29-4cbe-80c1-d9771e59f4e8" providerId="ADAL" clId="{2C51A340-D18B-4761-8D0E-7AE68EDCA1BA}" dt="2023-12-14T10:57:11.900" v="1274" actId="478"/>
          <ac:spMkLst>
            <pc:docMk/>
            <pc:sldMk cId="2808423982" sldId="2147471081"/>
            <ac:spMk id="3" creationId="{197390B2-91FA-7C56-A939-AC01C1DD02FB}"/>
          </ac:spMkLst>
        </pc:spChg>
        <pc:spChg chg="add del mod">
          <ac:chgData name="Rahul Nair" userId="4a64821b-8a29-4cbe-80c1-d9771e59f4e8" providerId="ADAL" clId="{2C51A340-D18B-4761-8D0E-7AE68EDCA1BA}" dt="2023-12-14T10:57:11.900" v="1274" actId="478"/>
          <ac:spMkLst>
            <pc:docMk/>
            <pc:sldMk cId="2808423982" sldId="2147471081"/>
            <ac:spMk id="4" creationId="{7342D1AE-2CC5-10BF-EF81-66B5FFB63F6A}"/>
          </ac:spMkLst>
        </pc:spChg>
        <pc:spChg chg="add del mod">
          <ac:chgData name="Rahul Nair" userId="4a64821b-8a29-4cbe-80c1-d9771e59f4e8" providerId="ADAL" clId="{2C51A340-D18B-4761-8D0E-7AE68EDCA1BA}" dt="2023-12-14T10:57:11.900" v="1274" actId="478"/>
          <ac:spMkLst>
            <pc:docMk/>
            <pc:sldMk cId="2808423982" sldId="2147471081"/>
            <ac:spMk id="5" creationId="{ED163941-7BAD-C196-04FE-86EA535A6F12}"/>
          </ac:spMkLst>
        </pc:spChg>
        <pc:spChg chg="mod">
          <ac:chgData name="Rahul Nair" userId="4a64821b-8a29-4cbe-80c1-d9771e59f4e8" providerId="ADAL" clId="{2C51A340-D18B-4761-8D0E-7AE68EDCA1BA}" dt="2023-12-14T10:56:39.726" v="1273"/>
          <ac:spMkLst>
            <pc:docMk/>
            <pc:sldMk cId="2808423982" sldId="2147471081"/>
            <ac:spMk id="7" creationId="{D1C38EC5-881D-D4A2-9403-04918FF6A255}"/>
          </ac:spMkLst>
        </pc:spChg>
        <pc:spChg chg="mod">
          <ac:chgData name="Rahul Nair" userId="4a64821b-8a29-4cbe-80c1-d9771e59f4e8" providerId="ADAL" clId="{2C51A340-D18B-4761-8D0E-7AE68EDCA1BA}" dt="2023-12-14T10:56:39.726" v="1273"/>
          <ac:spMkLst>
            <pc:docMk/>
            <pc:sldMk cId="2808423982" sldId="2147471081"/>
            <ac:spMk id="10" creationId="{1D196A11-9B69-223A-1C17-21666D959276}"/>
          </ac:spMkLst>
        </pc:spChg>
        <pc:spChg chg="mod">
          <ac:chgData name="Rahul Nair" userId="4a64821b-8a29-4cbe-80c1-d9771e59f4e8" providerId="ADAL" clId="{2C51A340-D18B-4761-8D0E-7AE68EDCA1BA}" dt="2023-12-14T10:56:39.726" v="1273"/>
          <ac:spMkLst>
            <pc:docMk/>
            <pc:sldMk cId="2808423982" sldId="2147471081"/>
            <ac:spMk id="11" creationId="{63741F8A-A587-8FAB-5905-C42F271A578D}"/>
          </ac:spMkLst>
        </pc:spChg>
        <pc:spChg chg="mod">
          <ac:chgData name="Rahul Nair" userId="4a64821b-8a29-4cbe-80c1-d9771e59f4e8" providerId="ADAL" clId="{2C51A340-D18B-4761-8D0E-7AE68EDCA1BA}" dt="2023-12-14T10:56:39.726" v="1273"/>
          <ac:spMkLst>
            <pc:docMk/>
            <pc:sldMk cId="2808423982" sldId="2147471081"/>
            <ac:spMk id="12" creationId="{3FFF0AB6-5A2E-50F5-4299-3BE55C972D86}"/>
          </ac:spMkLst>
        </pc:spChg>
        <pc:spChg chg="mod">
          <ac:chgData name="Rahul Nair" userId="4a64821b-8a29-4cbe-80c1-d9771e59f4e8" providerId="ADAL" clId="{2C51A340-D18B-4761-8D0E-7AE68EDCA1BA}" dt="2023-12-14T10:56:39.726" v="1273"/>
          <ac:spMkLst>
            <pc:docMk/>
            <pc:sldMk cId="2808423982" sldId="2147471081"/>
            <ac:spMk id="13" creationId="{600DD134-3B0B-15BA-C331-CC35E7C7A980}"/>
          </ac:spMkLst>
        </pc:spChg>
        <pc:spChg chg="mod">
          <ac:chgData name="Rahul Nair" userId="4a64821b-8a29-4cbe-80c1-d9771e59f4e8" providerId="ADAL" clId="{2C51A340-D18B-4761-8D0E-7AE68EDCA1BA}" dt="2023-12-14T10:56:39.726" v="1273"/>
          <ac:spMkLst>
            <pc:docMk/>
            <pc:sldMk cId="2808423982" sldId="2147471081"/>
            <ac:spMk id="14" creationId="{846EF9D8-95B0-1263-811B-C24A4681A15A}"/>
          </ac:spMkLst>
        </pc:spChg>
        <pc:spChg chg="mod">
          <ac:chgData name="Rahul Nair" userId="4a64821b-8a29-4cbe-80c1-d9771e59f4e8" providerId="ADAL" clId="{2C51A340-D18B-4761-8D0E-7AE68EDCA1BA}" dt="2023-12-14T10:56:39.726" v="1273"/>
          <ac:spMkLst>
            <pc:docMk/>
            <pc:sldMk cId="2808423982" sldId="2147471081"/>
            <ac:spMk id="15" creationId="{0ABC920F-F025-3B11-9EAC-AD8C9E62A8FB}"/>
          </ac:spMkLst>
        </pc:spChg>
        <pc:spChg chg="mod">
          <ac:chgData name="Rahul Nair" userId="4a64821b-8a29-4cbe-80c1-d9771e59f4e8" providerId="ADAL" clId="{2C51A340-D18B-4761-8D0E-7AE68EDCA1BA}" dt="2023-12-14T10:56:39.726" v="1273"/>
          <ac:spMkLst>
            <pc:docMk/>
            <pc:sldMk cId="2808423982" sldId="2147471081"/>
            <ac:spMk id="16" creationId="{A2A5739E-7F85-CDCC-E5BE-49E58680D77B}"/>
          </ac:spMkLst>
        </pc:spChg>
        <pc:spChg chg="mod">
          <ac:chgData name="Rahul Nair" userId="4a64821b-8a29-4cbe-80c1-d9771e59f4e8" providerId="ADAL" clId="{2C51A340-D18B-4761-8D0E-7AE68EDCA1BA}" dt="2023-12-14T10:56:39.726" v="1273"/>
          <ac:spMkLst>
            <pc:docMk/>
            <pc:sldMk cId="2808423982" sldId="2147471081"/>
            <ac:spMk id="17" creationId="{BBD58E16-0B4D-2313-34DD-4029A8ADEFEE}"/>
          </ac:spMkLst>
        </pc:spChg>
        <pc:spChg chg="mod">
          <ac:chgData name="Rahul Nair" userId="4a64821b-8a29-4cbe-80c1-d9771e59f4e8" providerId="ADAL" clId="{2C51A340-D18B-4761-8D0E-7AE68EDCA1BA}" dt="2023-12-14T10:56:39.726" v="1273"/>
          <ac:spMkLst>
            <pc:docMk/>
            <pc:sldMk cId="2808423982" sldId="2147471081"/>
            <ac:spMk id="19" creationId="{5E87F0D1-5F29-5F15-09D6-3A9E21BFCB9A}"/>
          </ac:spMkLst>
        </pc:spChg>
        <pc:spChg chg="mod">
          <ac:chgData name="Rahul Nair" userId="4a64821b-8a29-4cbe-80c1-d9771e59f4e8" providerId="ADAL" clId="{2C51A340-D18B-4761-8D0E-7AE68EDCA1BA}" dt="2023-12-14T10:56:39.726" v="1273"/>
          <ac:spMkLst>
            <pc:docMk/>
            <pc:sldMk cId="2808423982" sldId="2147471081"/>
            <ac:spMk id="22" creationId="{63746F11-4659-F714-C90A-A759A28A75DF}"/>
          </ac:spMkLst>
        </pc:spChg>
        <pc:spChg chg="mod">
          <ac:chgData name="Rahul Nair" userId="4a64821b-8a29-4cbe-80c1-d9771e59f4e8" providerId="ADAL" clId="{2C51A340-D18B-4761-8D0E-7AE68EDCA1BA}" dt="2023-12-14T10:56:39.726" v="1273"/>
          <ac:spMkLst>
            <pc:docMk/>
            <pc:sldMk cId="2808423982" sldId="2147471081"/>
            <ac:spMk id="25" creationId="{B2880703-A0E9-3636-247A-15D8D6F21480}"/>
          </ac:spMkLst>
        </pc:spChg>
        <pc:spChg chg="mod">
          <ac:chgData name="Rahul Nair" userId="4a64821b-8a29-4cbe-80c1-d9771e59f4e8" providerId="ADAL" clId="{2C51A340-D18B-4761-8D0E-7AE68EDCA1BA}" dt="2023-12-14T10:56:39.726" v="1273"/>
          <ac:spMkLst>
            <pc:docMk/>
            <pc:sldMk cId="2808423982" sldId="2147471081"/>
            <ac:spMk id="26" creationId="{85D9932D-743A-B9C0-38A4-31E961CE3563}"/>
          </ac:spMkLst>
        </pc:spChg>
        <pc:spChg chg="mod">
          <ac:chgData name="Rahul Nair" userId="4a64821b-8a29-4cbe-80c1-d9771e59f4e8" providerId="ADAL" clId="{2C51A340-D18B-4761-8D0E-7AE68EDCA1BA}" dt="2023-12-14T10:56:39.726" v="1273"/>
          <ac:spMkLst>
            <pc:docMk/>
            <pc:sldMk cId="2808423982" sldId="2147471081"/>
            <ac:spMk id="27" creationId="{FB4EEAE3-42D8-BFF1-5DD7-85C3EFFA1745}"/>
          </ac:spMkLst>
        </pc:spChg>
        <pc:spChg chg="add del mod">
          <ac:chgData name="Rahul Nair" userId="4a64821b-8a29-4cbe-80c1-d9771e59f4e8" providerId="ADAL" clId="{2C51A340-D18B-4761-8D0E-7AE68EDCA1BA}" dt="2023-12-14T10:57:11.900" v="1274" actId="478"/>
          <ac:spMkLst>
            <pc:docMk/>
            <pc:sldMk cId="2808423982" sldId="2147471081"/>
            <ac:spMk id="28" creationId="{4C8129D6-865A-B033-C5C4-80EBA3245200}"/>
          </ac:spMkLst>
        </pc:spChg>
        <pc:spChg chg="add mod">
          <ac:chgData name="Rahul Nair" userId="4a64821b-8a29-4cbe-80c1-d9771e59f4e8" providerId="ADAL" clId="{2C51A340-D18B-4761-8D0E-7AE68EDCA1BA}" dt="2023-12-14T11:16:13.641" v="1434" actId="1076"/>
          <ac:spMkLst>
            <pc:docMk/>
            <pc:sldMk cId="2808423982" sldId="2147471081"/>
            <ac:spMk id="30" creationId="{3C2397AA-8751-81CC-1018-0B3AD6C1038E}"/>
          </ac:spMkLst>
        </pc:spChg>
        <pc:spChg chg="add del mod">
          <ac:chgData name="Rahul Nair" userId="4a64821b-8a29-4cbe-80c1-d9771e59f4e8" providerId="ADAL" clId="{2C51A340-D18B-4761-8D0E-7AE68EDCA1BA}" dt="2023-12-14T11:18:05.343" v="1440" actId="478"/>
          <ac:spMkLst>
            <pc:docMk/>
            <pc:sldMk cId="2808423982" sldId="2147471081"/>
            <ac:spMk id="31" creationId="{107EB3E1-BB40-6C95-0F0D-BE8404768C13}"/>
          </ac:spMkLst>
        </pc:spChg>
        <pc:spChg chg="add mod">
          <ac:chgData name="Rahul Nair" userId="4a64821b-8a29-4cbe-80c1-d9771e59f4e8" providerId="ADAL" clId="{2C51A340-D18B-4761-8D0E-7AE68EDCA1BA}" dt="2023-12-14T11:16:43.838" v="1435" actId="164"/>
          <ac:spMkLst>
            <pc:docMk/>
            <pc:sldMk cId="2808423982" sldId="2147471081"/>
            <ac:spMk id="32" creationId="{29B78F11-A45D-CC75-E71F-5AA5B1C4F054}"/>
          </ac:spMkLst>
        </pc:spChg>
        <pc:spChg chg="add mod">
          <ac:chgData name="Rahul Nair" userId="4a64821b-8a29-4cbe-80c1-d9771e59f4e8" providerId="ADAL" clId="{2C51A340-D18B-4761-8D0E-7AE68EDCA1BA}" dt="2023-12-14T11:16:43.838" v="1435" actId="164"/>
          <ac:spMkLst>
            <pc:docMk/>
            <pc:sldMk cId="2808423982" sldId="2147471081"/>
            <ac:spMk id="33" creationId="{645C91D2-7D53-D319-D966-BCFC8096D0DC}"/>
          </ac:spMkLst>
        </pc:spChg>
        <pc:spChg chg="add mod">
          <ac:chgData name="Rahul Nair" userId="4a64821b-8a29-4cbe-80c1-d9771e59f4e8" providerId="ADAL" clId="{2C51A340-D18B-4761-8D0E-7AE68EDCA1BA}" dt="2023-12-14T11:16:43.838" v="1435" actId="164"/>
          <ac:spMkLst>
            <pc:docMk/>
            <pc:sldMk cId="2808423982" sldId="2147471081"/>
            <ac:spMk id="34" creationId="{4E95B09B-4D3A-4B8C-D270-5B75D487C460}"/>
          </ac:spMkLst>
        </pc:spChg>
        <pc:spChg chg="add mod">
          <ac:chgData name="Rahul Nair" userId="4a64821b-8a29-4cbe-80c1-d9771e59f4e8" providerId="ADAL" clId="{2C51A340-D18B-4761-8D0E-7AE68EDCA1BA}" dt="2023-12-14T11:16:43.838" v="1435" actId="164"/>
          <ac:spMkLst>
            <pc:docMk/>
            <pc:sldMk cId="2808423982" sldId="2147471081"/>
            <ac:spMk id="35" creationId="{2534B6B4-B3C5-695D-5075-9CD272168693}"/>
          </ac:spMkLst>
        </pc:spChg>
        <pc:spChg chg="add mod">
          <ac:chgData name="Rahul Nair" userId="4a64821b-8a29-4cbe-80c1-d9771e59f4e8" providerId="ADAL" clId="{2C51A340-D18B-4761-8D0E-7AE68EDCA1BA}" dt="2023-12-14T11:16:43.838" v="1435" actId="164"/>
          <ac:spMkLst>
            <pc:docMk/>
            <pc:sldMk cId="2808423982" sldId="2147471081"/>
            <ac:spMk id="36" creationId="{FC7E70E1-03F8-090B-E98F-7AAA13D8706D}"/>
          </ac:spMkLst>
        </pc:spChg>
        <pc:spChg chg="add mod">
          <ac:chgData name="Rahul Nair" userId="4a64821b-8a29-4cbe-80c1-d9771e59f4e8" providerId="ADAL" clId="{2C51A340-D18B-4761-8D0E-7AE68EDCA1BA}" dt="2023-12-25T16:42:53.641" v="2384" actId="113"/>
          <ac:spMkLst>
            <pc:docMk/>
            <pc:sldMk cId="2808423982" sldId="2147471081"/>
            <ac:spMk id="37" creationId="{F072CD5D-FB9F-D397-3DE3-A3E882E64CFF}"/>
          </ac:spMkLst>
        </pc:spChg>
        <pc:spChg chg="add mod">
          <ac:chgData name="Rahul Nair" userId="4a64821b-8a29-4cbe-80c1-d9771e59f4e8" providerId="ADAL" clId="{2C51A340-D18B-4761-8D0E-7AE68EDCA1BA}" dt="2023-12-14T11:16:43.838" v="1435" actId="164"/>
          <ac:spMkLst>
            <pc:docMk/>
            <pc:sldMk cId="2808423982" sldId="2147471081"/>
            <ac:spMk id="38" creationId="{6401F015-8451-F042-33AD-EB6AD1CCECBF}"/>
          </ac:spMkLst>
        </pc:spChg>
        <pc:spChg chg="add mod">
          <ac:chgData name="Rahul Nair" userId="4a64821b-8a29-4cbe-80c1-d9771e59f4e8" providerId="ADAL" clId="{2C51A340-D18B-4761-8D0E-7AE68EDCA1BA}" dt="2023-12-14T11:16:43.838" v="1435" actId="164"/>
          <ac:spMkLst>
            <pc:docMk/>
            <pc:sldMk cId="2808423982" sldId="2147471081"/>
            <ac:spMk id="39" creationId="{2D94D3DA-212B-0015-CD62-094097CDCBB1}"/>
          </ac:spMkLst>
        </pc:spChg>
        <pc:spChg chg="add mod">
          <ac:chgData name="Rahul Nair" userId="4a64821b-8a29-4cbe-80c1-d9771e59f4e8" providerId="ADAL" clId="{2C51A340-D18B-4761-8D0E-7AE68EDCA1BA}" dt="2023-12-25T16:42:53.641" v="2384" actId="113"/>
          <ac:spMkLst>
            <pc:docMk/>
            <pc:sldMk cId="2808423982" sldId="2147471081"/>
            <ac:spMk id="40" creationId="{05B30704-58F9-5EF9-B31E-BF817302A487}"/>
          </ac:spMkLst>
        </pc:spChg>
        <pc:spChg chg="add mod">
          <ac:chgData name="Rahul Nair" userId="4a64821b-8a29-4cbe-80c1-d9771e59f4e8" providerId="ADAL" clId="{2C51A340-D18B-4761-8D0E-7AE68EDCA1BA}" dt="2023-12-14T11:16:43.838" v="1435" actId="164"/>
          <ac:spMkLst>
            <pc:docMk/>
            <pc:sldMk cId="2808423982" sldId="2147471081"/>
            <ac:spMk id="41" creationId="{E91F4D1D-FB1B-FE13-E9E7-982C2AD9DDAD}"/>
          </ac:spMkLst>
        </pc:spChg>
        <pc:spChg chg="add mod">
          <ac:chgData name="Rahul Nair" userId="4a64821b-8a29-4cbe-80c1-d9771e59f4e8" providerId="ADAL" clId="{2C51A340-D18B-4761-8D0E-7AE68EDCA1BA}" dt="2023-12-14T11:16:43.838" v="1435" actId="164"/>
          <ac:spMkLst>
            <pc:docMk/>
            <pc:sldMk cId="2808423982" sldId="2147471081"/>
            <ac:spMk id="42" creationId="{0AC9E776-0FF6-1863-1A18-A6386069B153}"/>
          </ac:spMkLst>
        </pc:spChg>
        <pc:spChg chg="add mod">
          <ac:chgData name="Rahul Nair" userId="4a64821b-8a29-4cbe-80c1-d9771e59f4e8" providerId="ADAL" clId="{2C51A340-D18B-4761-8D0E-7AE68EDCA1BA}" dt="2023-12-25T16:42:53.641" v="2384" actId="113"/>
          <ac:spMkLst>
            <pc:docMk/>
            <pc:sldMk cId="2808423982" sldId="2147471081"/>
            <ac:spMk id="43" creationId="{E31B6CBD-B1F4-8534-38DA-1002A90C2684}"/>
          </ac:spMkLst>
        </pc:spChg>
        <pc:spChg chg="add mod">
          <ac:chgData name="Rahul Nair" userId="4a64821b-8a29-4cbe-80c1-d9771e59f4e8" providerId="ADAL" clId="{2C51A340-D18B-4761-8D0E-7AE68EDCA1BA}" dt="2023-12-14T11:16:43.838" v="1435" actId="164"/>
          <ac:spMkLst>
            <pc:docMk/>
            <pc:sldMk cId="2808423982" sldId="2147471081"/>
            <ac:spMk id="44" creationId="{8421DABF-AA94-9C66-5908-5445F7DEB20C}"/>
          </ac:spMkLst>
        </pc:spChg>
        <pc:spChg chg="add mod">
          <ac:chgData name="Rahul Nair" userId="4a64821b-8a29-4cbe-80c1-d9771e59f4e8" providerId="ADAL" clId="{2C51A340-D18B-4761-8D0E-7AE68EDCA1BA}" dt="2023-12-14T11:16:43.838" v="1435" actId="164"/>
          <ac:spMkLst>
            <pc:docMk/>
            <pc:sldMk cId="2808423982" sldId="2147471081"/>
            <ac:spMk id="45" creationId="{3559CD6E-C051-C341-C3AD-2051545972BD}"/>
          </ac:spMkLst>
        </pc:spChg>
        <pc:spChg chg="add mod">
          <ac:chgData name="Rahul Nair" userId="4a64821b-8a29-4cbe-80c1-d9771e59f4e8" providerId="ADAL" clId="{2C51A340-D18B-4761-8D0E-7AE68EDCA1BA}" dt="2023-12-25T16:42:53.641" v="2384" actId="113"/>
          <ac:spMkLst>
            <pc:docMk/>
            <pc:sldMk cId="2808423982" sldId="2147471081"/>
            <ac:spMk id="46" creationId="{EFCEF40D-8504-F193-247B-B4959E4C1093}"/>
          </ac:spMkLst>
        </pc:spChg>
        <pc:spChg chg="add mod">
          <ac:chgData name="Rahul Nair" userId="4a64821b-8a29-4cbe-80c1-d9771e59f4e8" providerId="ADAL" clId="{2C51A340-D18B-4761-8D0E-7AE68EDCA1BA}" dt="2023-12-14T11:16:43.838" v="1435" actId="164"/>
          <ac:spMkLst>
            <pc:docMk/>
            <pc:sldMk cId="2808423982" sldId="2147471081"/>
            <ac:spMk id="47" creationId="{71B0CB78-E894-9A8C-DA0F-49EEA9C79373}"/>
          </ac:spMkLst>
        </pc:spChg>
        <pc:spChg chg="add mod">
          <ac:chgData name="Rahul Nair" userId="4a64821b-8a29-4cbe-80c1-d9771e59f4e8" providerId="ADAL" clId="{2C51A340-D18B-4761-8D0E-7AE68EDCA1BA}" dt="2023-12-14T11:16:43.838" v="1435" actId="164"/>
          <ac:spMkLst>
            <pc:docMk/>
            <pc:sldMk cId="2808423982" sldId="2147471081"/>
            <ac:spMk id="48" creationId="{25E12453-44B3-15C1-AD0B-624FAA1B7E91}"/>
          </ac:spMkLst>
        </pc:spChg>
        <pc:spChg chg="add mod">
          <ac:chgData name="Rahul Nair" userId="4a64821b-8a29-4cbe-80c1-d9771e59f4e8" providerId="ADAL" clId="{2C51A340-D18B-4761-8D0E-7AE68EDCA1BA}" dt="2023-12-14T11:16:43.838" v="1435" actId="164"/>
          <ac:spMkLst>
            <pc:docMk/>
            <pc:sldMk cId="2808423982" sldId="2147471081"/>
            <ac:spMk id="49" creationId="{E95F8DFD-B31F-527E-975B-03E43DDEC042}"/>
          </ac:spMkLst>
        </pc:spChg>
        <pc:spChg chg="add mod">
          <ac:chgData name="Rahul Nair" userId="4a64821b-8a29-4cbe-80c1-d9771e59f4e8" providerId="ADAL" clId="{2C51A340-D18B-4761-8D0E-7AE68EDCA1BA}" dt="2023-12-14T11:16:43.838" v="1435" actId="164"/>
          <ac:spMkLst>
            <pc:docMk/>
            <pc:sldMk cId="2808423982" sldId="2147471081"/>
            <ac:spMk id="50" creationId="{D941569B-982D-0D49-D687-3A1BCD8DE2DF}"/>
          </ac:spMkLst>
        </pc:spChg>
        <pc:spChg chg="add mod">
          <ac:chgData name="Rahul Nair" userId="4a64821b-8a29-4cbe-80c1-d9771e59f4e8" providerId="ADAL" clId="{2C51A340-D18B-4761-8D0E-7AE68EDCA1BA}" dt="2023-12-14T11:16:43.838" v="1435" actId="164"/>
          <ac:spMkLst>
            <pc:docMk/>
            <pc:sldMk cId="2808423982" sldId="2147471081"/>
            <ac:spMk id="51" creationId="{114C66E6-466D-92D8-5C70-AB5666814FD0}"/>
          </ac:spMkLst>
        </pc:spChg>
        <pc:spChg chg="add mod">
          <ac:chgData name="Rahul Nair" userId="4a64821b-8a29-4cbe-80c1-d9771e59f4e8" providerId="ADAL" clId="{2C51A340-D18B-4761-8D0E-7AE68EDCA1BA}" dt="2023-12-14T11:16:43.838" v="1435" actId="164"/>
          <ac:spMkLst>
            <pc:docMk/>
            <pc:sldMk cId="2808423982" sldId="2147471081"/>
            <ac:spMk id="52" creationId="{2BE1E3C0-2291-3D5A-5CC8-541CD7E72D41}"/>
          </ac:spMkLst>
        </pc:spChg>
        <pc:spChg chg="add mod">
          <ac:chgData name="Rahul Nair" userId="4a64821b-8a29-4cbe-80c1-d9771e59f4e8" providerId="ADAL" clId="{2C51A340-D18B-4761-8D0E-7AE68EDCA1BA}" dt="2023-12-14T11:16:43.838" v="1435" actId="164"/>
          <ac:spMkLst>
            <pc:docMk/>
            <pc:sldMk cId="2808423982" sldId="2147471081"/>
            <ac:spMk id="53" creationId="{BB0152BD-0A8A-5CCE-0789-E5018D083D26}"/>
          </ac:spMkLst>
        </pc:spChg>
        <pc:spChg chg="add mod">
          <ac:chgData name="Rahul Nair" userId="4a64821b-8a29-4cbe-80c1-d9771e59f4e8" providerId="ADAL" clId="{2C51A340-D18B-4761-8D0E-7AE68EDCA1BA}" dt="2023-12-14T11:16:43.838" v="1435" actId="164"/>
          <ac:spMkLst>
            <pc:docMk/>
            <pc:sldMk cId="2808423982" sldId="2147471081"/>
            <ac:spMk id="54" creationId="{D19582B3-59FD-B582-DD12-1FE6B32BEC01}"/>
          </ac:spMkLst>
        </pc:spChg>
        <pc:spChg chg="add mod">
          <ac:chgData name="Rahul Nair" userId="4a64821b-8a29-4cbe-80c1-d9771e59f4e8" providerId="ADAL" clId="{2C51A340-D18B-4761-8D0E-7AE68EDCA1BA}" dt="2023-12-14T11:16:43.838" v="1435" actId="164"/>
          <ac:spMkLst>
            <pc:docMk/>
            <pc:sldMk cId="2808423982" sldId="2147471081"/>
            <ac:spMk id="55" creationId="{C350D407-7428-71D6-1741-579154D4AECF}"/>
          </ac:spMkLst>
        </pc:spChg>
        <pc:spChg chg="add mod">
          <ac:chgData name="Rahul Nair" userId="4a64821b-8a29-4cbe-80c1-d9771e59f4e8" providerId="ADAL" clId="{2C51A340-D18B-4761-8D0E-7AE68EDCA1BA}" dt="2023-12-14T11:16:43.838" v="1435" actId="164"/>
          <ac:spMkLst>
            <pc:docMk/>
            <pc:sldMk cId="2808423982" sldId="2147471081"/>
            <ac:spMk id="56" creationId="{5E190496-C0D3-324F-5795-5538C880AADA}"/>
          </ac:spMkLst>
        </pc:spChg>
        <pc:spChg chg="add mod">
          <ac:chgData name="Rahul Nair" userId="4a64821b-8a29-4cbe-80c1-d9771e59f4e8" providerId="ADAL" clId="{2C51A340-D18B-4761-8D0E-7AE68EDCA1BA}" dt="2023-12-14T11:16:43.838" v="1435" actId="164"/>
          <ac:spMkLst>
            <pc:docMk/>
            <pc:sldMk cId="2808423982" sldId="2147471081"/>
            <ac:spMk id="57" creationId="{80A4E109-C321-0D10-1D78-26DEA8CBA8AE}"/>
          </ac:spMkLst>
        </pc:spChg>
        <pc:spChg chg="add mod">
          <ac:chgData name="Rahul Nair" userId="4a64821b-8a29-4cbe-80c1-d9771e59f4e8" providerId="ADAL" clId="{2C51A340-D18B-4761-8D0E-7AE68EDCA1BA}" dt="2023-12-14T11:16:43.838" v="1435" actId="164"/>
          <ac:spMkLst>
            <pc:docMk/>
            <pc:sldMk cId="2808423982" sldId="2147471081"/>
            <ac:spMk id="58" creationId="{271C2FDD-81BE-CD31-7282-56DB5B9FE127}"/>
          </ac:spMkLst>
        </pc:spChg>
        <pc:spChg chg="add mod">
          <ac:chgData name="Rahul Nair" userId="4a64821b-8a29-4cbe-80c1-d9771e59f4e8" providerId="ADAL" clId="{2C51A340-D18B-4761-8D0E-7AE68EDCA1BA}" dt="2023-12-14T11:16:43.838" v="1435" actId="164"/>
          <ac:spMkLst>
            <pc:docMk/>
            <pc:sldMk cId="2808423982" sldId="2147471081"/>
            <ac:spMk id="59" creationId="{B4F84A24-E1A9-50E0-A65D-A89554A6CCB9}"/>
          </ac:spMkLst>
        </pc:spChg>
        <pc:spChg chg="add mod">
          <ac:chgData name="Rahul Nair" userId="4a64821b-8a29-4cbe-80c1-d9771e59f4e8" providerId="ADAL" clId="{2C51A340-D18B-4761-8D0E-7AE68EDCA1BA}" dt="2023-12-14T11:16:43.838" v="1435" actId="164"/>
          <ac:spMkLst>
            <pc:docMk/>
            <pc:sldMk cId="2808423982" sldId="2147471081"/>
            <ac:spMk id="60" creationId="{FF2E2E7A-F1CA-1856-1170-B96E275BF87C}"/>
          </ac:spMkLst>
        </pc:spChg>
        <pc:spChg chg="add mod">
          <ac:chgData name="Rahul Nair" userId="4a64821b-8a29-4cbe-80c1-d9771e59f4e8" providerId="ADAL" clId="{2C51A340-D18B-4761-8D0E-7AE68EDCA1BA}" dt="2023-12-14T11:16:43.838" v="1435" actId="164"/>
          <ac:spMkLst>
            <pc:docMk/>
            <pc:sldMk cId="2808423982" sldId="2147471081"/>
            <ac:spMk id="61" creationId="{09212660-7219-0549-DB65-F074F713C4B1}"/>
          </ac:spMkLst>
        </pc:spChg>
        <pc:spChg chg="add mod">
          <ac:chgData name="Rahul Nair" userId="4a64821b-8a29-4cbe-80c1-d9771e59f4e8" providerId="ADAL" clId="{2C51A340-D18B-4761-8D0E-7AE68EDCA1BA}" dt="2023-12-14T11:16:43.838" v="1435" actId="164"/>
          <ac:spMkLst>
            <pc:docMk/>
            <pc:sldMk cId="2808423982" sldId="2147471081"/>
            <ac:spMk id="62" creationId="{1F4A1E1F-9E23-D6EC-C018-8D16FCD6E870}"/>
          </ac:spMkLst>
        </pc:spChg>
        <pc:spChg chg="add mod">
          <ac:chgData name="Rahul Nair" userId="4a64821b-8a29-4cbe-80c1-d9771e59f4e8" providerId="ADAL" clId="{2C51A340-D18B-4761-8D0E-7AE68EDCA1BA}" dt="2023-12-14T11:16:43.838" v="1435" actId="164"/>
          <ac:spMkLst>
            <pc:docMk/>
            <pc:sldMk cId="2808423982" sldId="2147471081"/>
            <ac:spMk id="63" creationId="{2BDA1C4A-4C94-FF36-FB2C-42201DFB4B09}"/>
          </ac:spMkLst>
        </pc:spChg>
        <pc:spChg chg="add mod">
          <ac:chgData name="Rahul Nair" userId="4a64821b-8a29-4cbe-80c1-d9771e59f4e8" providerId="ADAL" clId="{2C51A340-D18B-4761-8D0E-7AE68EDCA1BA}" dt="2023-12-14T11:16:43.838" v="1435" actId="164"/>
          <ac:spMkLst>
            <pc:docMk/>
            <pc:sldMk cId="2808423982" sldId="2147471081"/>
            <ac:spMk id="64" creationId="{3832AFFB-BD9A-C5C8-A76C-AC232DC2156A}"/>
          </ac:spMkLst>
        </pc:spChg>
        <pc:spChg chg="add mod">
          <ac:chgData name="Rahul Nair" userId="4a64821b-8a29-4cbe-80c1-d9771e59f4e8" providerId="ADAL" clId="{2C51A340-D18B-4761-8D0E-7AE68EDCA1BA}" dt="2023-12-14T11:16:43.838" v="1435" actId="164"/>
          <ac:spMkLst>
            <pc:docMk/>
            <pc:sldMk cId="2808423982" sldId="2147471081"/>
            <ac:spMk id="65" creationId="{04E4D423-42A1-B5E1-9732-CEBD1F39BE29}"/>
          </ac:spMkLst>
        </pc:spChg>
        <pc:spChg chg="add mod">
          <ac:chgData name="Rahul Nair" userId="4a64821b-8a29-4cbe-80c1-d9771e59f4e8" providerId="ADAL" clId="{2C51A340-D18B-4761-8D0E-7AE68EDCA1BA}" dt="2023-12-14T11:16:43.838" v="1435" actId="164"/>
          <ac:spMkLst>
            <pc:docMk/>
            <pc:sldMk cId="2808423982" sldId="2147471081"/>
            <ac:spMk id="66" creationId="{ECE8F400-5336-DCB8-336E-11A95071D069}"/>
          </ac:spMkLst>
        </pc:spChg>
        <pc:spChg chg="add mod">
          <ac:chgData name="Rahul Nair" userId="4a64821b-8a29-4cbe-80c1-d9771e59f4e8" providerId="ADAL" clId="{2C51A340-D18B-4761-8D0E-7AE68EDCA1BA}" dt="2023-12-25T16:42:53.641" v="2384" actId="113"/>
          <ac:spMkLst>
            <pc:docMk/>
            <pc:sldMk cId="2808423982" sldId="2147471081"/>
            <ac:spMk id="67" creationId="{19B45454-2A77-DD10-F5AD-4AA5D32157FC}"/>
          </ac:spMkLst>
        </pc:spChg>
        <pc:spChg chg="add mod">
          <ac:chgData name="Rahul Nair" userId="4a64821b-8a29-4cbe-80c1-d9771e59f4e8" providerId="ADAL" clId="{2C51A340-D18B-4761-8D0E-7AE68EDCA1BA}" dt="2023-12-14T11:16:43.838" v="1435" actId="164"/>
          <ac:spMkLst>
            <pc:docMk/>
            <pc:sldMk cId="2808423982" sldId="2147471081"/>
            <ac:spMk id="68" creationId="{306734FB-3658-B5AD-B1A0-3820CDA0E758}"/>
          </ac:spMkLst>
        </pc:spChg>
        <pc:spChg chg="add mod">
          <ac:chgData name="Rahul Nair" userId="4a64821b-8a29-4cbe-80c1-d9771e59f4e8" providerId="ADAL" clId="{2C51A340-D18B-4761-8D0E-7AE68EDCA1BA}" dt="2023-12-14T11:16:43.838" v="1435" actId="164"/>
          <ac:spMkLst>
            <pc:docMk/>
            <pc:sldMk cId="2808423982" sldId="2147471081"/>
            <ac:spMk id="69" creationId="{A0F016D5-1AFA-929D-432B-74ACCA3AB0F8}"/>
          </ac:spMkLst>
        </pc:spChg>
        <pc:spChg chg="add del mod">
          <ac:chgData name="Rahul Nair" userId="4a64821b-8a29-4cbe-80c1-d9771e59f4e8" providerId="ADAL" clId="{2C51A340-D18B-4761-8D0E-7AE68EDCA1BA}" dt="2023-12-14T11:11:57.781" v="1406" actId="478"/>
          <ac:spMkLst>
            <pc:docMk/>
            <pc:sldMk cId="2808423982" sldId="2147471081"/>
            <ac:spMk id="70" creationId="{F9C42C58-597C-2B86-99A4-8C272A6CFE08}"/>
          </ac:spMkLst>
        </pc:spChg>
        <pc:grpChg chg="add del mod">
          <ac:chgData name="Rahul Nair" userId="4a64821b-8a29-4cbe-80c1-d9771e59f4e8" providerId="ADAL" clId="{2C51A340-D18B-4761-8D0E-7AE68EDCA1BA}" dt="2023-12-14T10:57:11.900" v="1274" actId="478"/>
          <ac:grpSpMkLst>
            <pc:docMk/>
            <pc:sldMk cId="2808423982" sldId="2147471081"/>
            <ac:grpSpMk id="6" creationId="{F3F1E600-D04D-D223-D416-1B3672D47EE0}"/>
          </ac:grpSpMkLst>
        </pc:grpChg>
        <pc:grpChg chg="mod">
          <ac:chgData name="Rahul Nair" userId="4a64821b-8a29-4cbe-80c1-d9771e59f4e8" providerId="ADAL" clId="{2C51A340-D18B-4761-8D0E-7AE68EDCA1BA}" dt="2023-12-14T10:56:39.726" v="1273"/>
          <ac:grpSpMkLst>
            <pc:docMk/>
            <pc:sldMk cId="2808423982" sldId="2147471081"/>
            <ac:grpSpMk id="8" creationId="{AFE6E433-085F-54C0-C71A-8E224062E2CA}"/>
          </ac:grpSpMkLst>
        </pc:grpChg>
        <pc:grpChg chg="mod">
          <ac:chgData name="Rahul Nair" userId="4a64821b-8a29-4cbe-80c1-d9771e59f4e8" providerId="ADAL" clId="{2C51A340-D18B-4761-8D0E-7AE68EDCA1BA}" dt="2023-12-14T10:56:39.726" v="1273"/>
          <ac:grpSpMkLst>
            <pc:docMk/>
            <pc:sldMk cId="2808423982" sldId="2147471081"/>
            <ac:grpSpMk id="9" creationId="{11876A92-5AE4-366F-059B-0C1ACEE6145B}"/>
          </ac:grpSpMkLst>
        </pc:grpChg>
        <pc:grpChg chg="add del mod">
          <ac:chgData name="Rahul Nair" userId="4a64821b-8a29-4cbe-80c1-d9771e59f4e8" providerId="ADAL" clId="{2C51A340-D18B-4761-8D0E-7AE68EDCA1BA}" dt="2023-12-14T10:57:11.900" v="1274" actId="478"/>
          <ac:grpSpMkLst>
            <pc:docMk/>
            <pc:sldMk cId="2808423982" sldId="2147471081"/>
            <ac:grpSpMk id="18" creationId="{FBBBDDF7-71EB-9BF0-B0DE-35BEF4FA2E05}"/>
          </ac:grpSpMkLst>
        </pc:grpChg>
        <pc:grpChg chg="add del mod">
          <ac:chgData name="Rahul Nair" userId="4a64821b-8a29-4cbe-80c1-d9771e59f4e8" providerId="ADAL" clId="{2C51A340-D18B-4761-8D0E-7AE68EDCA1BA}" dt="2023-12-14T10:57:11.900" v="1274" actId="478"/>
          <ac:grpSpMkLst>
            <pc:docMk/>
            <pc:sldMk cId="2808423982" sldId="2147471081"/>
            <ac:grpSpMk id="21" creationId="{0576C872-8A6D-951B-45EF-A1DAF5EE182F}"/>
          </ac:grpSpMkLst>
        </pc:grpChg>
        <pc:grpChg chg="add del mod">
          <ac:chgData name="Rahul Nair" userId="4a64821b-8a29-4cbe-80c1-d9771e59f4e8" providerId="ADAL" clId="{2C51A340-D18B-4761-8D0E-7AE68EDCA1BA}" dt="2023-12-14T10:57:11.900" v="1274" actId="478"/>
          <ac:grpSpMkLst>
            <pc:docMk/>
            <pc:sldMk cId="2808423982" sldId="2147471081"/>
            <ac:grpSpMk id="24" creationId="{2CF57F14-6C3B-2E8F-D1A6-2E9611EB14B1}"/>
          </ac:grpSpMkLst>
        </pc:grpChg>
        <pc:grpChg chg="add mod">
          <ac:chgData name="Rahul Nair" userId="4a64821b-8a29-4cbe-80c1-d9771e59f4e8" providerId="ADAL" clId="{2C51A340-D18B-4761-8D0E-7AE68EDCA1BA}" dt="2023-12-14T11:16:43.838" v="1435" actId="164"/>
          <ac:grpSpMkLst>
            <pc:docMk/>
            <pc:sldMk cId="2808423982" sldId="2147471081"/>
            <ac:grpSpMk id="71" creationId="{2306AC41-E4FF-2647-47DB-EEB2C3F2D854}"/>
          </ac:grpSpMkLst>
        </pc:grpChg>
        <pc:picChg chg="add del mod">
          <ac:chgData name="Rahul Nair" userId="4a64821b-8a29-4cbe-80c1-d9771e59f4e8" providerId="ADAL" clId="{2C51A340-D18B-4761-8D0E-7AE68EDCA1BA}" dt="2023-12-14T10:57:11.900" v="1274" actId="478"/>
          <ac:picMkLst>
            <pc:docMk/>
            <pc:sldMk cId="2808423982" sldId="2147471081"/>
            <ac:picMk id="29" creationId="{91296244-BE91-D33A-9911-3B36E0B35098}"/>
          </ac:picMkLst>
        </pc:picChg>
        <pc:cxnChg chg="mod">
          <ac:chgData name="Rahul Nair" userId="4a64821b-8a29-4cbe-80c1-d9771e59f4e8" providerId="ADAL" clId="{2C51A340-D18B-4761-8D0E-7AE68EDCA1BA}" dt="2023-12-14T10:57:11.900" v="1274" actId="478"/>
          <ac:cxnSpMkLst>
            <pc:docMk/>
            <pc:sldMk cId="2808423982" sldId="2147471081"/>
            <ac:cxnSpMk id="20" creationId="{5D292790-78A3-B99B-6B47-9C5B7FEEBAF9}"/>
          </ac:cxnSpMkLst>
        </pc:cxnChg>
        <pc:cxnChg chg="mod">
          <ac:chgData name="Rahul Nair" userId="4a64821b-8a29-4cbe-80c1-d9771e59f4e8" providerId="ADAL" clId="{2C51A340-D18B-4761-8D0E-7AE68EDCA1BA}" dt="2023-12-14T10:57:11.900" v="1274" actId="478"/>
          <ac:cxnSpMkLst>
            <pc:docMk/>
            <pc:sldMk cId="2808423982" sldId="2147471081"/>
            <ac:cxnSpMk id="23" creationId="{F3AC2469-6C5D-A88F-8E0F-63A7E51A84F3}"/>
          </ac:cxnSpMkLst>
        </pc:cxnChg>
      </pc:sldChg>
      <pc:sldChg chg="addSp delSp modSp new mod modTransition modShow">
        <pc:chgData name="Rahul Nair" userId="4a64821b-8a29-4cbe-80c1-d9771e59f4e8" providerId="ADAL" clId="{2C51A340-D18B-4761-8D0E-7AE68EDCA1BA}" dt="2023-12-25T17:28:55.924" v="2887" actId="729"/>
        <pc:sldMkLst>
          <pc:docMk/>
          <pc:sldMk cId="3799133818" sldId="2147471082"/>
        </pc:sldMkLst>
        <pc:spChg chg="mod">
          <ac:chgData name="Rahul Nair" userId="4a64821b-8a29-4cbe-80c1-d9771e59f4e8" providerId="ADAL" clId="{2C51A340-D18B-4761-8D0E-7AE68EDCA1BA}" dt="2023-12-14T11:19:39.229" v="1451" actId="2711"/>
          <ac:spMkLst>
            <pc:docMk/>
            <pc:sldMk cId="3799133818" sldId="2147471082"/>
            <ac:spMk id="2" creationId="{CE7F9C8F-8CF7-F656-1B9C-07A570ADCCF1}"/>
          </ac:spMkLst>
        </pc:spChg>
        <pc:spChg chg="add mod">
          <ac:chgData name="Rahul Nair" userId="4a64821b-8a29-4cbe-80c1-d9771e59f4e8" providerId="ADAL" clId="{2C51A340-D18B-4761-8D0E-7AE68EDCA1BA}" dt="2023-12-14T11:19:39.229" v="1451" actId="2711"/>
          <ac:spMkLst>
            <pc:docMk/>
            <pc:sldMk cId="3799133818" sldId="2147471082"/>
            <ac:spMk id="3" creationId="{2EACDC5E-496A-3AA3-C33A-24DA9D60A584}"/>
          </ac:spMkLst>
        </pc:spChg>
        <pc:spChg chg="add mod">
          <ac:chgData name="Rahul Nair" userId="4a64821b-8a29-4cbe-80c1-d9771e59f4e8" providerId="ADAL" clId="{2C51A340-D18B-4761-8D0E-7AE68EDCA1BA}" dt="2023-12-25T17:22:27.429" v="2838" actId="1035"/>
          <ac:spMkLst>
            <pc:docMk/>
            <pc:sldMk cId="3799133818" sldId="2147471082"/>
            <ac:spMk id="4" creationId="{656AE778-5540-39F8-35A8-8BDBED245F5F}"/>
          </ac:spMkLst>
        </pc:spChg>
        <pc:spChg chg="add mod">
          <ac:chgData name="Rahul Nair" userId="4a64821b-8a29-4cbe-80c1-d9771e59f4e8" providerId="ADAL" clId="{2C51A340-D18B-4761-8D0E-7AE68EDCA1BA}" dt="2023-12-25T17:22:27.429" v="2838" actId="1035"/>
          <ac:spMkLst>
            <pc:docMk/>
            <pc:sldMk cId="3799133818" sldId="2147471082"/>
            <ac:spMk id="5" creationId="{141D7348-EF43-4A60-ADDF-B7DA1689C519}"/>
          </ac:spMkLst>
        </pc:spChg>
        <pc:spChg chg="add mod">
          <ac:chgData name="Rahul Nair" userId="4a64821b-8a29-4cbe-80c1-d9771e59f4e8" providerId="ADAL" clId="{2C51A340-D18B-4761-8D0E-7AE68EDCA1BA}" dt="2023-12-25T17:22:27.429" v="2838" actId="1035"/>
          <ac:spMkLst>
            <pc:docMk/>
            <pc:sldMk cId="3799133818" sldId="2147471082"/>
            <ac:spMk id="6" creationId="{0E5D0C2E-AFC9-8591-AA12-B5F08F1840C4}"/>
          </ac:spMkLst>
        </pc:spChg>
        <pc:spChg chg="add mod">
          <ac:chgData name="Rahul Nair" userId="4a64821b-8a29-4cbe-80c1-d9771e59f4e8" providerId="ADAL" clId="{2C51A340-D18B-4761-8D0E-7AE68EDCA1BA}" dt="2023-12-25T17:22:27.429" v="2838" actId="1035"/>
          <ac:spMkLst>
            <pc:docMk/>
            <pc:sldMk cId="3799133818" sldId="2147471082"/>
            <ac:spMk id="7" creationId="{6C5CF163-B7D4-5BD1-70FE-0750907D80F9}"/>
          </ac:spMkLst>
        </pc:spChg>
        <pc:spChg chg="add mod">
          <ac:chgData name="Rahul Nair" userId="4a64821b-8a29-4cbe-80c1-d9771e59f4e8" providerId="ADAL" clId="{2C51A340-D18B-4761-8D0E-7AE68EDCA1BA}" dt="2023-12-25T17:22:27.429" v="2838" actId="1035"/>
          <ac:spMkLst>
            <pc:docMk/>
            <pc:sldMk cId="3799133818" sldId="2147471082"/>
            <ac:spMk id="8" creationId="{70CFB5A1-6DBA-4EB7-98AE-3ADB9102271E}"/>
          </ac:spMkLst>
        </pc:spChg>
        <pc:spChg chg="add mod">
          <ac:chgData name="Rahul Nair" userId="4a64821b-8a29-4cbe-80c1-d9771e59f4e8" providerId="ADAL" clId="{2C51A340-D18B-4761-8D0E-7AE68EDCA1BA}" dt="2023-12-25T17:22:27.429" v="2838" actId="1035"/>
          <ac:spMkLst>
            <pc:docMk/>
            <pc:sldMk cId="3799133818" sldId="2147471082"/>
            <ac:spMk id="9" creationId="{5F943FB8-A33C-D663-A639-00F9C998F624}"/>
          </ac:spMkLst>
        </pc:spChg>
        <pc:spChg chg="add mod">
          <ac:chgData name="Rahul Nair" userId="4a64821b-8a29-4cbe-80c1-d9771e59f4e8" providerId="ADAL" clId="{2C51A340-D18B-4761-8D0E-7AE68EDCA1BA}" dt="2023-12-25T17:22:27.429" v="2838" actId="1035"/>
          <ac:spMkLst>
            <pc:docMk/>
            <pc:sldMk cId="3799133818" sldId="2147471082"/>
            <ac:spMk id="10" creationId="{2E7D6529-EE9C-1ABC-A3F8-6FE4DBDE8A50}"/>
          </ac:spMkLst>
        </pc:spChg>
        <pc:spChg chg="add mod">
          <ac:chgData name="Rahul Nair" userId="4a64821b-8a29-4cbe-80c1-d9771e59f4e8" providerId="ADAL" clId="{2C51A340-D18B-4761-8D0E-7AE68EDCA1BA}" dt="2023-12-25T17:22:27.429" v="2838" actId="1035"/>
          <ac:spMkLst>
            <pc:docMk/>
            <pc:sldMk cId="3799133818" sldId="2147471082"/>
            <ac:spMk id="11" creationId="{A31D58B1-CB6A-DA41-E6DF-E6CDB81AAE91}"/>
          </ac:spMkLst>
        </pc:spChg>
        <pc:spChg chg="add mod">
          <ac:chgData name="Rahul Nair" userId="4a64821b-8a29-4cbe-80c1-d9771e59f4e8" providerId="ADAL" clId="{2C51A340-D18B-4761-8D0E-7AE68EDCA1BA}" dt="2023-12-25T17:22:27.429" v="2838" actId="1035"/>
          <ac:spMkLst>
            <pc:docMk/>
            <pc:sldMk cId="3799133818" sldId="2147471082"/>
            <ac:spMk id="12" creationId="{18BED6CA-9F15-34D9-F622-E71B2AB553D4}"/>
          </ac:spMkLst>
        </pc:spChg>
        <pc:spChg chg="add mod">
          <ac:chgData name="Rahul Nair" userId="4a64821b-8a29-4cbe-80c1-d9771e59f4e8" providerId="ADAL" clId="{2C51A340-D18B-4761-8D0E-7AE68EDCA1BA}" dt="2023-12-25T17:22:27.429" v="2838" actId="1035"/>
          <ac:spMkLst>
            <pc:docMk/>
            <pc:sldMk cId="3799133818" sldId="2147471082"/>
            <ac:spMk id="13" creationId="{07C3E572-3F62-0B19-3FD4-E62A2D9B7249}"/>
          </ac:spMkLst>
        </pc:spChg>
        <pc:spChg chg="add mod">
          <ac:chgData name="Rahul Nair" userId="4a64821b-8a29-4cbe-80c1-d9771e59f4e8" providerId="ADAL" clId="{2C51A340-D18B-4761-8D0E-7AE68EDCA1BA}" dt="2023-12-25T17:22:27.429" v="2838" actId="1035"/>
          <ac:spMkLst>
            <pc:docMk/>
            <pc:sldMk cId="3799133818" sldId="2147471082"/>
            <ac:spMk id="14" creationId="{72E2E48C-DC01-7972-37D6-1E54FBD4C3B3}"/>
          </ac:spMkLst>
        </pc:spChg>
        <pc:spChg chg="add mod">
          <ac:chgData name="Rahul Nair" userId="4a64821b-8a29-4cbe-80c1-d9771e59f4e8" providerId="ADAL" clId="{2C51A340-D18B-4761-8D0E-7AE68EDCA1BA}" dt="2023-12-25T17:22:27.429" v="2838" actId="1035"/>
          <ac:spMkLst>
            <pc:docMk/>
            <pc:sldMk cId="3799133818" sldId="2147471082"/>
            <ac:spMk id="15" creationId="{5227C9E5-70FB-41CC-6297-1CC204C7F2B2}"/>
          </ac:spMkLst>
        </pc:spChg>
        <pc:spChg chg="add mod">
          <ac:chgData name="Rahul Nair" userId="4a64821b-8a29-4cbe-80c1-d9771e59f4e8" providerId="ADAL" clId="{2C51A340-D18B-4761-8D0E-7AE68EDCA1BA}" dt="2023-12-25T17:22:27.429" v="2838" actId="1035"/>
          <ac:spMkLst>
            <pc:docMk/>
            <pc:sldMk cId="3799133818" sldId="2147471082"/>
            <ac:spMk id="16" creationId="{C160756A-F162-96C5-598B-BCC28AB890A0}"/>
          </ac:spMkLst>
        </pc:spChg>
        <pc:spChg chg="add mod">
          <ac:chgData name="Rahul Nair" userId="4a64821b-8a29-4cbe-80c1-d9771e59f4e8" providerId="ADAL" clId="{2C51A340-D18B-4761-8D0E-7AE68EDCA1BA}" dt="2023-12-25T17:22:27.429" v="2838" actId="1035"/>
          <ac:spMkLst>
            <pc:docMk/>
            <pc:sldMk cId="3799133818" sldId="2147471082"/>
            <ac:spMk id="17" creationId="{5440C845-7AB2-AC3D-C0CF-B96A7769D03E}"/>
          </ac:spMkLst>
        </pc:spChg>
        <pc:spChg chg="add mod">
          <ac:chgData name="Rahul Nair" userId="4a64821b-8a29-4cbe-80c1-d9771e59f4e8" providerId="ADAL" clId="{2C51A340-D18B-4761-8D0E-7AE68EDCA1BA}" dt="2023-12-25T17:22:27.429" v="2838" actId="1035"/>
          <ac:spMkLst>
            <pc:docMk/>
            <pc:sldMk cId="3799133818" sldId="2147471082"/>
            <ac:spMk id="18" creationId="{775C63F5-31A9-DB88-EDE7-4C1B4055DD61}"/>
          </ac:spMkLst>
        </pc:spChg>
        <pc:spChg chg="add mod">
          <ac:chgData name="Rahul Nair" userId="4a64821b-8a29-4cbe-80c1-d9771e59f4e8" providerId="ADAL" clId="{2C51A340-D18B-4761-8D0E-7AE68EDCA1BA}" dt="2023-12-25T17:22:27.429" v="2838" actId="1035"/>
          <ac:spMkLst>
            <pc:docMk/>
            <pc:sldMk cId="3799133818" sldId="2147471082"/>
            <ac:spMk id="19" creationId="{CB85997D-385F-D142-1696-FC4AF8656BD2}"/>
          </ac:spMkLst>
        </pc:spChg>
        <pc:spChg chg="add mod">
          <ac:chgData name="Rahul Nair" userId="4a64821b-8a29-4cbe-80c1-d9771e59f4e8" providerId="ADAL" clId="{2C51A340-D18B-4761-8D0E-7AE68EDCA1BA}" dt="2023-12-25T17:22:27.429" v="2838" actId="1035"/>
          <ac:spMkLst>
            <pc:docMk/>
            <pc:sldMk cId="3799133818" sldId="2147471082"/>
            <ac:spMk id="20" creationId="{0398BEA6-9534-A49B-4DFC-58EF7C9916BD}"/>
          </ac:spMkLst>
        </pc:spChg>
        <pc:spChg chg="add mod">
          <ac:chgData name="Rahul Nair" userId="4a64821b-8a29-4cbe-80c1-d9771e59f4e8" providerId="ADAL" clId="{2C51A340-D18B-4761-8D0E-7AE68EDCA1BA}" dt="2023-12-25T17:22:27.429" v="2838" actId="1035"/>
          <ac:spMkLst>
            <pc:docMk/>
            <pc:sldMk cId="3799133818" sldId="2147471082"/>
            <ac:spMk id="21" creationId="{D5FDD881-650B-68DB-8243-38641AA50DBF}"/>
          </ac:spMkLst>
        </pc:spChg>
        <pc:spChg chg="add mod">
          <ac:chgData name="Rahul Nair" userId="4a64821b-8a29-4cbe-80c1-d9771e59f4e8" providerId="ADAL" clId="{2C51A340-D18B-4761-8D0E-7AE68EDCA1BA}" dt="2023-12-25T17:22:27.429" v="2838" actId="1035"/>
          <ac:spMkLst>
            <pc:docMk/>
            <pc:sldMk cId="3799133818" sldId="2147471082"/>
            <ac:spMk id="22" creationId="{80EB8D19-3314-B031-0B50-512377830872}"/>
          </ac:spMkLst>
        </pc:spChg>
        <pc:spChg chg="add mod">
          <ac:chgData name="Rahul Nair" userId="4a64821b-8a29-4cbe-80c1-d9771e59f4e8" providerId="ADAL" clId="{2C51A340-D18B-4761-8D0E-7AE68EDCA1BA}" dt="2023-12-25T17:22:27.429" v="2838" actId="1035"/>
          <ac:spMkLst>
            <pc:docMk/>
            <pc:sldMk cId="3799133818" sldId="2147471082"/>
            <ac:spMk id="23" creationId="{EEE31862-61DF-C62E-417E-A47109CBEE96}"/>
          </ac:spMkLst>
        </pc:spChg>
        <pc:spChg chg="add mod">
          <ac:chgData name="Rahul Nair" userId="4a64821b-8a29-4cbe-80c1-d9771e59f4e8" providerId="ADAL" clId="{2C51A340-D18B-4761-8D0E-7AE68EDCA1BA}" dt="2023-12-25T17:22:27.429" v="2838" actId="1035"/>
          <ac:spMkLst>
            <pc:docMk/>
            <pc:sldMk cId="3799133818" sldId="2147471082"/>
            <ac:spMk id="24" creationId="{C794A6E9-D0EE-EC01-820A-A93845CB5241}"/>
          </ac:spMkLst>
        </pc:spChg>
        <pc:spChg chg="add mod">
          <ac:chgData name="Rahul Nair" userId="4a64821b-8a29-4cbe-80c1-d9771e59f4e8" providerId="ADAL" clId="{2C51A340-D18B-4761-8D0E-7AE68EDCA1BA}" dt="2023-12-25T17:22:27.429" v="2838" actId="1035"/>
          <ac:spMkLst>
            <pc:docMk/>
            <pc:sldMk cId="3799133818" sldId="2147471082"/>
            <ac:spMk id="25" creationId="{FB6031E4-CD05-7CEC-2AE0-3813667FD851}"/>
          </ac:spMkLst>
        </pc:spChg>
        <pc:spChg chg="add del mod">
          <ac:chgData name="Rahul Nair" userId="4a64821b-8a29-4cbe-80c1-d9771e59f4e8" providerId="ADAL" clId="{2C51A340-D18B-4761-8D0E-7AE68EDCA1BA}" dt="2023-12-14T11:19:15.446" v="1444" actId="478"/>
          <ac:spMkLst>
            <pc:docMk/>
            <pc:sldMk cId="3799133818" sldId="2147471082"/>
            <ac:spMk id="26" creationId="{08BAEB27-5DC3-0E91-090E-52C108CFA0DD}"/>
          </ac:spMkLst>
        </pc:spChg>
        <pc:spChg chg="add mod">
          <ac:chgData name="Rahul Nair" userId="4a64821b-8a29-4cbe-80c1-d9771e59f4e8" providerId="ADAL" clId="{2C51A340-D18B-4761-8D0E-7AE68EDCA1BA}" dt="2023-12-25T17:22:27.429" v="2838" actId="1035"/>
          <ac:spMkLst>
            <pc:docMk/>
            <pc:sldMk cId="3799133818" sldId="2147471082"/>
            <ac:spMk id="27" creationId="{3C32983D-737A-25EE-425D-B6F76D196165}"/>
          </ac:spMkLst>
        </pc:spChg>
        <pc:spChg chg="add mod">
          <ac:chgData name="Rahul Nair" userId="4a64821b-8a29-4cbe-80c1-d9771e59f4e8" providerId="ADAL" clId="{2C51A340-D18B-4761-8D0E-7AE68EDCA1BA}" dt="2023-12-25T17:22:27.429" v="2838" actId="1035"/>
          <ac:spMkLst>
            <pc:docMk/>
            <pc:sldMk cId="3799133818" sldId="2147471082"/>
            <ac:spMk id="28" creationId="{A2473FD9-C123-9ED7-A05B-1CD42C3ECFFE}"/>
          </ac:spMkLst>
        </pc:spChg>
        <pc:spChg chg="add mod">
          <ac:chgData name="Rahul Nair" userId="4a64821b-8a29-4cbe-80c1-d9771e59f4e8" providerId="ADAL" clId="{2C51A340-D18B-4761-8D0E-7AE68EDCA1BA}" dt="2023-12-25T17:22:27.429" v="2838" actId="1035"/>
          <ac:spMkLst>
            <pc:docMk/>
            <pc:sldMk cId="3799133818" sldId="2147471082"/>
            <ac:spMk id="29" creationId="{D6D3FA9B-BB13-87F9-FE32-9550A66421D7}"/>
          </ac:spMkLst>
        </pc:spChg>
        <pc:spChg chg="add mod">
          <ac:chgData name="Rahul Nair" userId="4a64821b-8a29-4cbe-80c1-d9771e59f4e8" providerId="ADAL" clId="{2C51A340-D18B-4761-8D0E-7AE68EDCA1BA}" dt="2023-12-25T17:22:27.429" v="2838" actId="1035"/>
          <ac:spMkLst>
            <pc:docMk/>
            <pc:sldMk cId="3799133818" sldId="2147471082"/>
            <ac:spMk id="30" creationId="{8CB45CE9-41CF-9FBA-D07C-4F19720115CC}"/>
          </ac:spMkLst>
        </pc:spChg>
        <pc:spChg chg="add mod">
          <ac:chgData name="Rahul Nair" userId="4a64821b-8a29-4cbe-80c1-d9771e59f4e8" providerId="ADAL" clId="{2C51A340-D18B-4761-8D0E-7AE68EDCA1BA}" dt="2023-12-25T17:22:27.429" v="2838" actId="1035"/>
          <ac:spMkLst>
            <pc:docMk/>
            <pc:sldMk cId="3799133818" sldId="2147471082"/>
            <ac:spMk id="31" creationId="{DE2FDE87-179B-B09B-2B9F-B763144EBA70}"/>
          </ac:spMkLst>
        </pc:spChg>
        <pc:spChg chg="add mod">
          <ac:chgData name="Rahul Nair" userId="4a64821b-8a29-4cbe-80c1-d9771e59f4e8" providerId="ADAL" clId="{2C51A340-D18B-4761-8D0E-7AE68EDCA1BA}" dt="2023-12-25T17:22:27.429" v="2838" actId="1035"/>
          <ac:spMkLst>
            <pc:docMk/>
            <pc:sldMk cId="3799133818" sldId="2147471082"/>
            <ac:spMk id="32" creationId="{B30238A9-97BC-C4B9-8E35-B04170E918E7}"/>
          </ac:spMkLst>
        </pc:spChg>
        <pc:spChg chg="add del mod">
          <ac:chgData name="Rahul Nair" userId="4a64821b-8a29-4cbe-80c1-d9771e59f4e8" providerId="ADAL" clId="{2C51A340-D18B-4761-8D0E-7AE68EDCA1BA}" dt="2023-12-25T17:22:08.843" v="2798" actId="478"/>
          <ac:spMkLst>
            <pc:docMk/>
            <pc:sldMk cId="3799133818" sldId="2147471082"/>
            <ac:spMk id="33" creationId="{573195F2-137A-AF1E-3E16-95FDA183897A}"/>
          </ac:spMkLst>
        </pc:spChg>
      </pc:sldChg>
      <pc:sldChg chg="addSp modSp new mod modTransition">
        <pc:chgData name="Rahul Nair" userId="4a64821b-8a29-4cbe-80c1-d9771e59f4e8" providerId="ADAL" clId="{2C51A340-D18B-4761-8D0E-7AE68EDCA1BA}" dt="2023-12-14T14:28:26.350" v="2082"/>
        <pc:sldMkLst>
          <pc:docMk/>
          <pc:sldMk cId="3142790328" sldId="2147471083"/>
        </pc:sldMkLst>
        <pc:spChg chg="mod">
          <ac:chgData name="Rahul Nair" userId="4a64821b-8a29-4cbe-80c1-d9771e59f4e8" providerId="ADAL" clId="{2C51A340-D18B-4761-8D0E-7AE68EDCA1BA}" dt="2023-12-14T12:16:45.804" v="1658" actId="1076"/>
          <ac:spMkLst>
            <pc:docMk/>
            <pc:sldMk cId="3142790328" sldId="2147471083"/>
            <ac:spMk id="2" creationId="{CBE8C977-56EB-2B87-B5F8-257A1457DF70}"/>
          </ac:spMkLst>
        </pc:spChg>
        <pc:graphicFrameChg chg="add mod modGraphic">
          <ac:chgData name="Rahul Nair" userId="4a64821b-8a29-4cbe-80c1-d9771e59f4e8" providerId="ADAL" clId="{2C51A340-D18B-4761-8D0E-7AE68EDCA1BA}" dt="2023-12-14T12:19:19.926" v="1669" actId="207"/>
          <ac:graphicFrameMkLst>
            <pc:docMk/>
            <pc:sldMk cId="3142790328" sldId="2147471083"/>
            <ac:graphicFrameMk id="3" creationId="{15CFC5A4-3A8C-AB5F-6812-0A96B2EDF5DD}"/>
          </ac:graphicFrameMkLst>
        </pc:graphicFrameChg>
      </pc:sldChg>
      <pc:sldChg chg="modSp add mod ord modTransition">
        <pc:chgData name="Rahul Nair" userId="4a64821b-8a29-4cbe-80c1-d9771e59f4e8" providerId="ADAL" clId="{2C51A340-D18B-4761-8D0E-7AE68EDCA1BA}" dt="2023-12-14T14:28:26.350" v="2082"/>
        <pc:sldMkLst>
          <pc:docMk/>
          <pc:sldMk cId="3176677094" sldId="2147471084"/>
        </pc:sldMkLst>
        <pc:spChg chg="mod">
          <ac:chgData name="Rahul Nair" userId="4a64821b-8a29-4cbe-80c1-d9771e59f4e8" providerId="ADAL" clId="{2C51A340-D18B-4761-8D0E-7AE68EDCA1BA}" dt="2023-12-14T12:10:01.771" v="1591" actId="20577"/>
          <ac:spMkLst>
            <pc:docMk/>
            <pc:sldMk cId="3176677094" sldId="2147471084"/>
            <ac:spMk id="2" creationId="{CBE8C977-56EB-2B87-B5F8-257A1457DF70}"/>
          </ac:spMkLst>
        </pc:spChg>
        <pc:graphicFrameChg chg="mod modGraphic">
          <ac:chgData name="Rahul Nair" userId="4a64821b-8a29-4cbe-80c1-d9771e59f4e8" providerId="ADAL" clId="{2C51A340-D18B-4761-8D0E-7AE68EDCA1BA}" dt="2023-12-14T12:18:58.198" v="1666" actId="207"/>
          <ac:graphicFrameMkLst>
            <pc:docMk/>
            <pc:sldMk cId="3176677094" sldId="2147471084"/>
            <ac:graphicFrameMk id="3" creationId="{15CFC5A4-3A8C-AB5F-6812-0A96B2EDF5DD}"/>
          </ac:graphicFrameMkLst>
        </pc:graphicFrameChg>
      </pc:sldChg>
      <pc:sldChg chg="addSp delSp modSp new mod modTransition modNotesTx">
        <pc:chgData name="Rahul Nair" userId="4a64821b-8a29-4cbe-80c1-d9771e59f4e8" providerId="ADAL" clId="{2C51A340-D18B-4761-8D0E-7AE68EDCA1BA}" dt="2023-12-15T10:14:48.556" v="2213" actId="20577"/>
        <pc:sldMkLst>
          <pc:docMk/>
          <pc:sldMk cId="3288345606" sldId="2147471085"/>
        </pc:sldMkLst>
        <pc:spChg chg="mod">
          <ac:chgData name="Rahul Nair" userId="4a64821b-8a29-4cbe-80c1-d9771e59f4e8" providerId="ADAL" clId="{2C51A340-D18B-4761-8D0E-7AE68EDCA1BA}" dt="2023-12-14T12:35:40.468" v="1890" actId="1035"/>
          <ac:spMkLst>
            <pc:docMk/>
            <pc:sldMk cId="3288345606" sldId="2147471085"/>
            <ac:spMk id="2" creationId="{D202B081-0B77-ABB9-2301-062746955DCE}"/>
          </ac:spMkLst>
        </pc:spChg>
        <pc:spChg chg="add del">
          <ac:chgData name="Rahul Nair" userId="4a64821b-8a29-4cbe-80c1-d9771e59f4e8" providerId="ADAL" clId="{2C51A340-D18B-4761-8D0E-7AE68EDCA1BA}" dt="2023-12-14T12:22:03.601" v="1690" actId="22"/>
          <ac:spMkLst>
            <pc:docMk/>
            <pc:sldMk cId="3288345606" sldId="2147471085"/>
            <ac:spMk id="4" creationId="{9FEA5028-C72C-E8C1-9ACF-C213A6689664}"/>
          </ac:spMkLst>
        </pc:spChg>
        <pc:spChg chg="add del mod">
          <ac:chgData name="Rahul Nair" userId="4a64821b-8a29-4cbe-80c1-d9771e59f4e8" providerId="ADAL" clId="{2C51A340-D18B-4761-8D0E-7AE68EDCA1BA}" dt="2023-12-14T12:31:24.782" v="1799" actId="21"/>
          <ac:spMkLst>
            <pc:docMk/>
            <pc:sldMk cId="3288345606" sldId="2147471085"/>
            <ac:spMk id="6" creationId="{5BF17596-7323-3596-DA66-1843E286ED96}"/>
          </ac:spMkLst>
        </pc:spChg>
        <pc:spChg chg="add mod">
          <ac:chgData name="Rahul Nair" userId="4a64821b-8a29-4cbe-80c1-d9771e59f4e8" providerId="ADAL" clId="{2C51A340-D18B-4761-8D0E-7AE68EDCA1BA}" dt="2023-12-14T12:39:19.489" v="1898" actId="20577"/>
          <ac:spMkLst>
            <pc:docMk/>
            <pc:sldMk cId="3288345606" sldId="2147471085"/>
            <ac:spMk id="11" creationId="{8033D3A6-4B24-038A-CE8C-E246A9476059}"/>
          </ac:spMkLst>
        </pc:spChg>
        <pc:graphicFrameChg chg="add del mod modGraphic">
          <ac:chgData name="Rahul Nair" userId="4a64821b-8a29-4cbe-80c1-d9771e59f4e8" providerId="ADAL" clId="{2C51A340-D18B-4761-8D0E-7AE68EDCA1BA}" dt="2023-12-14T12:25:43.629" v="1727" actId="21"/>
          <ac:graphicFrameMkLst>
            <pc:docMk/>
            <pc:sldMk cId="3288345606" sldId="2147471085"/>
            <ac:graphicFrameMk id="7" creationId="{B0224956-9008-8DC6-D94E-C34554A23532}"/>
          </ac:graphicFrameMkLst>
        </pc:graphicFrameChg>
        <pc:graphicFrameChg chg="add del mod">
          <ac:chgData name="Rahul Nair" userId="4a64821b-8a29-4cbe-80c1-d9771e59f4e8" providerId="ADAL" clId="{2C51A340-D18B-4761-8D0E-7AE68EDCA1BA}" dt="2023-12-14T12:29:20.201" v="1761" actId="478"/>
          <ac:graphicFrameMkLst>
            <pc:docMk/>
            <pc:sldMk cId="3288345606" sldId="2147471085"/>
            <ac:graphicFrameMk id="8" creationId="{CF74D858-712E-5938-2E09-DF8B1596A473}"/>
          </ac:graphicFrameMkLst>
        </pc:graphicFrameChg>
        <pc:graphicFrameChg chg="add mod modGraphic">
          <ac:chgData name="Rahul Nair" userId="4a64821b-8a29-4cbe-80c1-d9771e59f4e8" providerId="ADAL" clId="{2C51A340-D18B-4761-8D0E-7AE68EDCA1BA}" dt="2023-12-14T12:32:24.191" v="1801" actId="14100"/>
          <ac:graphicFrameMkLst>
            <pc:docMk/>
            <pc:sldMk cId="3288345606" sldId="2147471085"/>
            <ac:graphicFrameMk id="9" creationId="{D11D3E2D-A4F4-5C56-C0FA-55CE0C323708}"/>
          </ac:graphicFrameMkLst>
        </pc:graphicFrameChg>
      </pc:sldChg>
      <pc:sldChg chg="addSp delSp modSp new mod modTransition">
        <pc:chgData name="Rahul Nair" userId="4a64821b-8a29-4cbe-80c1-d9771e59f4e8" providerId="ADAL" clId="{2C51A340-D18B-4761-8D0E-7AE68EDCA1BA}" dt="2023-12-14T14:28:26.350" v="2082"/>
        <pc:sldMkLst>
          <pc:docMk/>
          <pc:sldMk cId="3901717667" sldId="2147471086"/>
        </pc:sldMkLst>
        <pc:spChg chg="mod">
          <ac:chgData name="Rahul Nair" userId="4a64821b-8a29-4cbe-80c1-d9771e59f4e8" providerId="ADAL" clId="{2C51A340-D18B-4761-8D0E-7AE68EDCA1BA}" dt="2023-12-14T12:44:36.107" v="1922" actId="20577"/>
          <ac:spMkLst>
            <pc:docMk/>
            <pc:sldMk cId="3901717667" sldId="2147471086"/>
            <ac:spMk id="2" creationId="{C6252666-C940-BCCC-6A82-37AC70BF2338}"/>
          </ac:spMkLst>
        </pc:spChg>
        <pc:spChg chg="add del mod">
          <ac:chgData name="Rahul Nair" userId="4a64821b-8a29-4cbe-80c1-d9771e59f4e8" providerId="ADAL" clId="{2C51A340-D18B-4761-8D0E-7AE68EDCA1BA}" dt="2023-12-14T12:50:59.135" v="1954" actId="12084"/>
          <ac:spMkLst>
            <pc:docMk/>
            <pc:sldMk cId="3901717667" sldId="2147471086"/>
            <ac:spMk id="4" creationId="{D0E970F6-D03C-D0D1-A8BF-FEF38EEDBACE}"/>
          </ac:spMkLst>
        </pc:spChg>
        <pc:spChg chg="add mod">
          <ac:chgData name="Rahul Nair" userId="4a64821b-8a29-4cbe-80c1-d9771e59f4e8" providerId="ADAL" clId="{2C51A340-D18B-4761-8D0E-7AE68EDCA1BA}" dt="2023-12-14T12:54:05.168" v="2044" actId="403"/>
          <ac:spMkLst>
            <pc:docMk/>
            <pc:sldMk cId="3901717667" sldId="2147471086"/>
            <ac:spMk id="7" creationId="{827AB543-DC51-478F-8E23-AFC3A35EA6EA}"/>
          </ac:spMkLst>
        </pc:spChg>
        <pc:graphicFrameChg chg="add mod">
          <ac:chgData name="Rahul Nair" userId="4a64821b-8a29-4cbe-80c1-d9771e59f4e8" providerId="ADAL" clId="{2C51A340-D18B-4761-8D0E-7AE68EDCA1BA}" dt="2023-12-14T12:52:17.010" v="1962" actId="1582"/>
          <ac:graphicFrameMkLst>
            <pc:docMk/>
            <pc:sldMk cId="3901717667" sldId="2147471086"/>
            <ac:graphicFrameMk id="5" creationId="{F7B5218F-7E26-6F83-FDB9-86589CD1E4AC}"/>
          </ac:graphicFrameMkLst>
        </pc:graphicFrameChg>
      </pc:sldChg>
      <pc:sldChg chg="addSp delSp modSp add mod ord">
        <pc:chgData name="Rahul Nair" userId="4a64821b-8a29-4cbe-80c1-d9771e59f4e8" providerId="ADAL" clId="{2C51A340-D18B-4761-8D0E-7AE68EDCA1BA}" dt="2023-12-25T17:05:17.269" v="2626"/>
        <pc:sldMkLst>
          <pc:docMk/>
          <pc:sldMk cId="3724839286" sldId="2147471087"/>
        </pc:sldMkLst>
        <pc:spChg chg="mod">
          <ac:chgData name="Rahul Nair" userId="4a64821b-8a29-4cbe-80c1-d9771e59f4e8" providerId="ADAL" clId="{2C51A340-D18B-4761-8D0E-7AE68EDCA1BA}" dt="2023-12-25T17:02:55.192" v="2553" actId="20577"/>
          <ac:spMkLst>
            <pc:docMk/>
            <pc:sldMk cId="3724839286" sldId="2147471087"/>
            <ac:spMk id="5" creationId="{F7F0EA6B-6DDC-2286-C7DB-3D98EF3FFACD}"/>
          </ac:spMkLst>
        </pc:spChg>
        <pc:grpChg chg="del topLvl">
          <ac:chgData name="Rahul Nair" userId="4a64821b-8a29-4cbe-80c1-d9771e59f4e8" providerId="ADAL" clId="{2C51A340-D18B-4761-8D0E-7AE68EDCA1BA}" dt="2023-12-19T06:50:50.093" v="2216" actId="478"/>
          <ac:grpSpMkLst>
            <pc:docMk/>
            <pc:sldMk cId="3724839286" sldId="2147471087"/>
            <ac:grpSpMk id="6" creationId="{35A2D869-B61E-BEA1-20CE-D2F5799067AA}"/>
          </ac:grpSpMkLst>
        </pc:grpChg>
        <pc:grpChg chg="del">
          <ac:chgData name="Rahul Nair" userId="4a64821b-8a29-4cbe-80c1-d9771e59f4e8" providerId="ADAL" clId="{2C51A340-D18B-4761-8D0E-7AE68EDCA1BA}" dt="2023-12-19T06:50:44.448" v="2215" actId="21"/>
          <ac:grpSpMkLst>
            <pc:docMk/>
            <pc:sldMk cId="3724839286" sldId="2147471087"/>
            <ac:grpSpMk id="8" creationId="{32F2367D-9888-7729-328C-1C09875518F0}"/>
          </ac:grpSpMkLst>
        </pc:grpChg>
        <pc:graphicFrameChg chg="add del mod modGraphic">
          <ac:chgData name="Rahul Nair" userId="4a64821b-8a29-4cbe-80c1-d9771e59f4e8" providerId="ADAL" clId="{2C51A340-D18B-4761-8D0E-7AE68EDCA1BA}" dt="2023-12-19T07:02:33.014" v="2239" actId="478"/>
          <ac:graphicFrameMkLst>
            <pc:docMk/>
            <pc:sldMk cId="3724839286" sldId="2147471087"/>
            <ac:graphicFrameMk id="2" creationId="{0F698008-CDC3-6B3E-38F1-45278F44C385}"/>
          </ac:graphicFrameMkLst>
        </pc:graphicFrameChg>
        <pc:graphicFrameChg chg="add mod modGraphic">
          <ac:chgData name="Rahul Nair" userId="4a64821b-8a29-4cbe-80c1-d9771e59f4e8" providerId="ADAL" clId="{2C51A340-D18B-4761-8D0E-7AE68EDCA1BA}" dt="2023-12-25T17:05:17.269" v="2626"/>
          <ac:graphicFrameMkLst>
            <pc:docMk/>
            <pc:sldMk cId="3724839286" sldId="2147471087"/>
            <ac:graphicFrameMk id="3" creationId="{89A29166-E0C7-0C95-EF2A-1A57C4F07737}"/>
          </ac:graphicFrameMkLst>
        </pc:graphicFrameChg>
        <pc:graphicFrameChg chg="del topLvl">
          <ac:chgData name="Rahul Nair" userId="4a64821b-8a29-4cbe-80c1-d9771e59f4e8" providerId="ADAL" clId="{2C51A340-D18B-4761-8D0E-7AE68EDCA1BA}" dt="2023-12-19T06:50:44.448" v="2215" actId="21"/>
          <ac:graphicFrameMkLst>
            <pc:docMk/>
            <pc:sldMk cId="3724839286" sldId="2147471087"/>
            <ac:graphicFrameMk id="7" creationId="{B571FB54-2524-8CB5-4A7F-681AFD911013}"/>
          </ac:graphicFrameMkLst>
        </pc:graphicFrameChg>
        <pc:cxnChg chg="mod">
          <ac:chgData name="Rahul Nair" userId="4a64821b-8a29-4cbe-80c1-d9771e59f4e8" providerId="ADAL" clId="{2C51A340-D18B-4761-8D0E-7AE68EDCA1BA}" dt="2023-12-19T06:50:50.093" v="2216" actId="478"/>
          <ac:cxnSpMkLst>
            <pc:docMk/>
            <pc:sldMk cId="3724839286" sldId="2147471087"/>
            <ac:cxnSpMk id="46" creationId="{07E388A2-096E-4F77-CB43-9EC387518479}"/>
          </ac:cxnSpMkLst>
        </pc:cxnChg>
        <pc:cxnChg chg="mod">
          <ac:chgData name="Rahul Nair" userId="4a64821b-8a29-4cbe-80c1-d9771e59f4e8" providerId="ADAL" clId="{2C51A340-D18B-4761-8D0E-7AE68EDCA1BA}" dt="2023-12-19T06:50:50.093" v="2216" actId="478"/>
          <ac:cxnSpMkLst>
            <pc:docMk/>
            <pc:sldMk cId="3724839286" sldId="2147471087"/>
            <ac:cxnSpMk id="49" creationId="{44753974-0904-F147-92D4-341AC80FDFA6}"/>
          </ac:cxnSpMkLst>
        </pc:cxnChg>
      </pc:sldChg>
      <pc:sldChg chg="addSp delSp modSp add mod">
        <pc:chgData name="Rahul Nair" userId="4a64821b-8a29-4cbe-80c1-d9771e59f4e8" providerId="ADAL" clId="{2C51A340-D18B-4761-8D0E-7AE68EDCA1BA}" dt="2023-12-25T17:27:49.346" v="2883" actId="207"/>
        <pc:sldMkLst>
          <pc:docMk/>
          <pc:sldMk cId="2239370033" sldId="2147471088"/>
        </pc:sldMkLst>
        <pc:spChg chg="add mod">
          <ac:chgData name="Rahul Nair" userId="4a64821b-8a29-4cbe-80c1-d9771e59f4e8" providerId="ADAL" clId="{2C51A340-D18B-4761-8D0E-7AE68EDCA1BA}" dt="2023-12-25T17:27:40.047" v="2881" actId="207"/>
          <ac:spMkLst>
            <pc:docMk/>
            <pc:sldMk cId="2239370033" sldId="2147471088"/>
            <ac:spMk id="4" creationId="{004E4FAD-4F1A-0E3C-8EFA-AAED582D7797}"/>
          </ac:spMkLst>
        </pc:spChg>
        <pc:spChg chg="mod">
          <ac:chgData name="Rahul Nair" userId="4a64821b-8a29-4cbe-80c1-d9771e59f4e8" providerId="ADAL" clId="{2C51A340-D18B-4761-8D0E-7AE68EDCA1BA}" dt="2023-12-25T17:09:19.773" v="2653" actId="20577"/>
          <ac:spMkLst>
            <pc:docMk/>
            <pc:sldMk cId="2239370033" sldId="2147471088"/>
            <ac:spMk id="5" creationId="{F7F0EA6B-6DDC-2286-C7DB-3D98EF3FFACD}"/>
          </ac:spMkLst>
        </pc:spChg>
        <pc:spChg chg="add mod">
          <ac:chgData name="Rahul Nair" userId="4a64821b-8a29-4cbe-80c1-d9771e59f4e8" providerId="ADAL" clId="{2C51A340-D18B-4761-8D0E-7AE68EDCA1BA}" dt="2023-12-25T17:27:28.417" v="2880"/>
          <ac:spMkLst>
            <pc:docMk/>
            <pc:sldMk cId="2239370033" sldId="2147471088"/>
            <ac:spMk id="7" creationId="{730BDB63-E5C9-6375-8E99-78CB98316BB9}"/>
          </ac:spMkLst>
        </pc:spChg>
        <pc:spChg chg="add mod">
          <ac:chgData name="Rahul Nair" userId="4a64821b-8a29-4cbe-80c1-d9771e59f4e8" providerId="ADAL" clId="{2C51A340-D18B-4761-8D0E-7AE68EDCA1BA}" dt="2023-12-25T17:27:28.417" v="2880"/>
          <ac:spMkLst>
            <pc:docMk/>
            <pc:sldMk cId="2239370033" sldId="2147471088"/>
            <ac:spMk id="8" creationId="{F77060EF-2402-8458-EE90-4C36C4D52CE5}"/>
          </ac:spMkLst>
        </pc:spChg>
        <pc:grpChg chg="add del mod">
          <ac:chgData name="Rahul Nair" userId="4a64821b-8a29-4cbe-80c1-d9771e59f4e8" providerId="ADAL" clId="{2C51A340-D18B-4761-8D0E-7AE68EDCA1BA}" dt="2023-12-25T17:27:43.730" v="2882" actId="478"/>
          <ac:grpSpMkLst>
            <pc:docMk/>
            <pc:sldMk cId="2239370033" sldId="2147471088"/>
            <ac:grpSpMk id="6" creationId="{4F823837-3F95-FAAD-F8C6-1A2815FAD98E}"/>
          </ac:grpSpMkLst>
        </pc:grpChg>
        <pc:graphicFrameChg chg="add mod modGraphic">
          <ac:chgData name="Rahul Nair" userId="4a64821b-8a29-4cbe-80c1-d9771e59f4e8" providerId="ADAL" clId="{2C51A340-D18B-4761-8D0E-7AE68EDCA1BA}" dt="2023-12-25T17:27:49.346" v="2883" actId="207"/>
          <ac:graphicFrameMkLst>
            <pc:docMk/>
            <pc:sldMk cId="2239370033" sldId="2147471088"/>
            <ac:graphicFrameMk id="2" creationId="{00DF2448-926E-C136-5CAB-CB98ED90A52B}"/>
          </ac:graphicFrameMkLst>
        </pc:graphicFrameChg>
        <pc:graphicFrameChg chg="del">
          <ac:chgData name="Rahul Nair" userId="4a64821b-8a29-4cbe-80c1-d9771e59f4e8" providerId="ADAL" clId="{2C51A340-D18B-4761-8D0E-7AE68EDCA1BA}" dt="2023-12-25T17:08:55.353" v="2628" actId="478"/>
          <ac:graphicFrameMkLst>
            <pc:docMk/>
            <pc:sldMk cId="2239370033" sldId="2147471088"/>
            <ac:graphicFrameMk id="3" creationId="{89A29166-E0C7-0C95-EF2A-1A57C4F07737}"/>
          </ac:graphicFrameMkLst>
        </pc:graphicFrameChg>
      </pc:sldChg>
      <pc:sldChg chg="addSp delSp modSp add mod">
        <pc:chgData name="Rahul Nair" userId="4a64821b-8a29-4cbe-80c1-d9771e59f4e8" providerId="ADAL" clId="{2C51A340-D18B-4761-8D0E-7AE68EDCA1BA}" dt="2023-12-25T17:27:11.642" v="2878" actId="113"/>
        <pc:sldMkLst>
          <pc:docMk/>
          <pc:sldMk cId="3844780750" sldId="2147471089"/>
        </pc:sldMkLst>
        <pc:spChg chg="mod">
          <ac:chgData name="Rahul Nair" userId="4a64821b-8a29-4cbe-80c1-d9771e59f4e8" providerId="ADAL" clId="{2C51A340-D18B-4761-8D0E-7AE68EDCA1BA}" dt="2023-12-25T17:27:03.753" v="2877" actId="2085"/>
          <ac:spMkLst>
            <pc:docMk/>
            <pc:sldMk cId="3844780750" sldId="2147471089"/>
            <ac:spMk id="4" creationId="{004E4FAD-4F1A-0E3C-8EFA-AAED582D7797}"/>
          </ac:spMkLst>
        </pc:spChg>
        <pc:spChg chg="mod">
          <ac:chgData name="Rahul Nair" userId="4a64821b-8a29-4cbe-80c1-d9771e59f4e8" providerId="ADAL" clId="{2C51A340-D18B-4761-8D0E-7AE68EDCA1BA}" dt="2023-12-25T17:18:43.250" v="2770" actId="20577"/>
          <ac:spMkLst>
            <pc:docMk/>
            <pc:sldMk cId="3844780750" sldId="2147471089"/>
            <ac:spMk id="5" creationId="{F7F0EA6B-6DDC-2286-C7DB-3D98EF3FFACD}"/>
          </ac:spMkLst>
        </pc:spChg>
        <pc:spChg chg="add mod">
          <ac:chgData name="Rahul Nair" userId="4a64821b-8a29-4cbe-80c1-d9771e59f4e8" providerId="ADAL" clId="{2C51A340-D18B-4761-8D0E-7AE68EDCA1BA}" dt="2023-12-25T17:21:16.631" v="2794"/>
          <ac:spMkLst>
            <pc:docMk/>
            <pc:sldMk cId="3844780750" sldId="2147471089"/>
            <ac:spMk id="6" creationId="{AA9D4515-1528-BCBF-61A5-7E6A0BB06335}"/>
          </ac:spMkLst>
        </pc:spChg>
        <pc:spChg chg="add mod">
          <ac:chgData name="Rahul Nair" userId="4a64821b-8a29-4cbe-80c1-d9771e59f4e8" providerId="ADAL" clId="{2C51A340-D18B-4761-8D0E-7AE68EDCA1BA}" dt="2023-12-25T17:21:16.631" v="2794"/>
          <ac:spMkLst>
            <pc:docMk/>
            <pc:sldMk cId="3844780750" sldId="2147471089"/>
            <ac:spMk id="7" creationId="{DE7D3D7F-F7CC-315E-B7B3-87F21EF5C662}"/>
          </ac:spMkLst>
        </pc:spChg>
        <pc:grpChg chg="add del mod">
          <ac:chgData name="Rahul Nair" userId="4a64821b-8a29-4cbe-80c1-d9771e59f4e8" providerId="ADAL" clId="{2C51A340-D18B-4761-8D0E-7AE68EDCA1BA}" dt="2023-12-25T17:21:36.239" v="2796" actId="478"/>
          <ac:grpSpMkLst>
            <pc:docMk/>
            <pc:sldMk cId="3844780750" sldId="2147471089"/>
            <ac:grpSpMk id="3" creationId="{8EC5023D-DB42-738A-221F-486F31D25849}"/>
          </ac:grpSpMkLst>
        </pc:grpChg>
        <pc:graphicFrameChg chg="mod modGraphic">
          <ac:chgData name="Rahul Nair" userId="4a64821b-8a29-4cbe-80c1-d9771e59f4e8" providerId="ADAL" clId="{2C51A340-D18B-4761-8D0E-7AE68EDCA1BA}" dt="2023-12-25T17:27:11.642" v="2878" actId="113"/>
          <ac:graphicFrameMkLst>
            <pc:docMk/>
            <pc:sldMk cId="3844780750" sldId="2147471089"/>
            <ac:graphicFrameMk id="2" creationId="{00DF2448-926E-C136-5CAB-CB98ED90A52B}"/>
          </ac:graphicFrameMkLst>
        </pc:graphicFrameChg>
      </pc:sldChg>
      <pc:sldChg chg="addSp delSp modSp add mod">
        <pc:chgData name="Rahul Nair" userId="4a64821b-8a29-4cbe-80c1-d9771e59f4e8" providerId="ADAL" clId="{2C51A340-D18B-4761-8D0E-7AE68EDCA1BA}" dt="2023-12-25T17:28:15.541" v="2886" actId="113"/>
        <pc:sldMkLst>
          <pc:docMk/>
          <pc:sldMk cId="1537694384" sldId="2147471090"/>
        </pc:sldMkLst>
        <pc:spChg chg="mod">
          <ac:chgData name="Rahul Nair" userId="4a64821b-8a29-4cbe-80c1-d9771e59f4e8" providerId="ADAL" clId="{2C51A340-D18B-4761-8D0E-7AE68EDCA1BA}" dt="2023-12-25T17:28:07.143" v="2885" actId="2085"/>
          <ac:spMkLst>
            <pc:docMk/>
            <pc:sldMk cId="1537694384" sldId="2147471090"/>
            <ac:spMk id="4" creationId="{004E4FAD-4F1A-0E3C-8EFA-AAED582D7797}"/>
          </ac:spMkLst>
        </pc:spChg>
        <pc:spChg chg="add mod">
          <ac:chgData name="Rahul Nair" userId="4a64821b-8a29-4cbe-80c1-d9771e59f4e8" providerId="ADAL" clId="{2C51A340-D18B-4761-8D0E-7AE68EDCA1BA}" dt="2023-12-25T17:25:30.450" v="2866"/>
          <ac:spMkLst>
            <pc:docMk/>
            <pc:sldMk cId="1537694384" sldId="2147471090"/>
            <ac:spMk id="6" creationId="{F79106FD-04DF-70E5-BADC-0F15A24F4C2C}"/>
          </ac:spMkLst>
        </pc:spChg>
        <pc:spChg chg="add mod">
          <ac:chgData name="Rahul Nair" userId="4a64821b-8a29-4cbe-80c1-d9771e59f4e8" providerId="ADAL" clId="{2C51A340-D18B-4761-8D0E-7AE68EDCA1BA}" dt="2023-12-25T17:25:30.450" v="2866"/>
          <ac:spMkLst>
            <pc:docMk/>
            <pc:sldMk cId="1537694384" sldId="2147471090"/>
            <ac:spMk id="7" creationId="{E084C188-3A66-908D-7ED2-63AA1AFC233F}"/>
          </ac:spMkLst>
        </pc:spChg>
        <pc:grpChg chg="add del mod">
          <ac:chgData name="Rahul Nair" userId="4a64821b-8a29-4cbe-80c1-d9771e59f4e8" providerId="ADAL" clId="{2C51A340-D18B-4761-8D0E-7AE68EDCA1BA}" dt="2023-12-25T17:25:44.541" v="2868" actId="478"/>
          <ac:grpSpMkLst>
            <pc:docMk/>
            <pc:sldMk cId="1537694384" sldId="2147471090"/>
            <ac:grpSpMk id="3" creationId="{BE9018AE-F491-7CC4-0FFA-3CF74ADEDD01}"/>
          </ac:grpSpMkLst>
        </pc:grpChg>
        <pc:graphicFrameChg chg="mod modGraphic">
          <ac:chgData name="Rahul Nair" userId="4a64821b-8a29-4cbe-80c1-d9771e59f4e8" providerId="ADAL" clId="{2C51A340-D18B-4761-8D0E-7AE68EDCA1BA}" dt="2023-12-25T17:28:15.541" v="2886" actId="113"/>
          <ac:graphicFrameMkLst>
            <pc:docMk/>
            <pc:sldMk cId="1537694384" sldId="2147471090"/>
            <ac:graphicFrameMk id="2" creationId="{00DF2448-926E-C136-5CAB-CB98ED90A52B}"/>
          </ac:graphicFrameMkLst>
        </pc:graphicFrameChg>
      </pc:sldChg>
      <pc:sldMasterChg chg="delSldLayout">
        <pc:chgData name="Rahul Nair" userId="4a64821b-8a29-4cbe-80c1-d9771e59f4e8" providerId="ADAL" clId="{2C51A340-D18B-4761-8D0E-7AE68EDCA1BA}" dt="2023-12-14T05:41:19.391" v="6" actId="47"/>
        <pc:sldMasterMkLst>
          <pc:docMk/>
          <pc:sldMasterMk cId="4043783876" sldId="2147483732"/>
        </pc:sldMasterMkLst>
        <pc:sldLayoutChg chg="del">
          <pc:chgData name="Rahul Nair" userId="4a64821b-8a29-4cbe-80c1-d9771e59f4e8" providerId="ADAL" clId="{2C51A340-D18B-4761-8D0E-7AE68EDCA1BA}" dt="2023-12-14T05:41:19.391" v="6" actId="47"/>
          <pc:sldLayoutMkLst>
            <pc:docMk/>
            <pc:sldMasterMk cId="4043783876" sldId="2147483732"/>
            <pc:sldLayoutMk cId="2701536560" sldId="2147483748"/>
          </pc:sldLayoutMkLst>
        </pc:sldLayoutChg>
      </pc:sldMasterChg>
    </pc:docChg>
  </pc:docChgLst>
  <pc:docChgLst>
    <pc:chgData name="Rahul Nair" userId="4a64821b-8a29-4cbe-80c1-d9771e59f4e8" providerId="ADAL" clId="{C714E564-C42B-41D9-B92D-52F93ED1AB61}"/>
    <pc:docChg chg="undo redo custSel addSld delSld modSld sldOrd">
      <pc:chgData name="Rahul Nair" userId="4a64821b-8a29-4cbe-80c1-d9771e59f4e8" providerId="ADAL" clId="{C714E564-C42B-41D9-B92D-52F93ED1AB61}" dt="2022-08-04T06:47:57.425" v="3097" actId="729"/>
      <pc:docMkLst>
        <pc:docMk/>
      </pc:docMkLst>
      <pc:sldChg chg="modTransition">
        <pc:chgData name="Rahul Nair" userId="4a64821b-8a29-4cbe-80c1-d9771e59f4e8" providerId="ADAL" clId="{C714E564-C42B-41D9-B92D-52F93ED1AB61}" dt="2022-08-04T06:47:37.945" v="3096"/>
        <pc:sldMkLst>
          <pc:docMk/>
          <pc:sldMk cId="1672174842" sldId="258"/>
        </pc:sldMkLst>
      </pc:sldChg>
      <pc:sldChg chg="modTransition">
        <pc:chgData name="Rahul Nair" userId="4a64821b-8a29-4cbe-80c1-d9771e59f4e8" providerId="ADAL" clId="{C714E564-C42B-41D9-B92D-52F93ED1AB61}" dt="2022-08-04T06:47:37.945" v="3096"/>
        <pc:sldMkLst>
          <pc:docMk/>
          <pc:sldMk cId="3764198807" sldId="273"/>
        </pc:sldMkLst>
      </pc:sldChg>
      <pc:sldChg chg="modTransition">
        <pc:chgData name="Rahul Nair" userId="4a64821b-8a29-4cbe-80c1-d9771e59f4e8" providerId="ADAL" clId="{C714E564-C42B-41D9-B92D-52F93ED1AB61}" dt="2022-08-04T06:47:37.945" v="3096"/>
        <pc:sldMkLst>
          <pc:docMk/>
          <pc:sldMk cId="285714517" sldId="274"/>
        </pc:sldMkLst>
      </pc:sldChg>
      <pc:sldChg chg="modTransition">
        <pc:chgData name="Rahul Nair" userId="4a64821b-8a29-4cbe-80c1-d9771e59f4e8" providerId="ADAL" clId="{C714E564-C42B-41D9-B92D-52F93ED1AB61}" dt="2022-08-04T06:47:37.945" v="3096"/>
        <pc:sldMkLst>
          <pc:docMk/>
          <pc:sldMk cId="3586252681" sldId="278"/>
        </pc:sldMkLst>
      </pc:sldChg>
      <pc:sldChg chg="modTransition">
        <pc:chgData name="Rahul Nair" userId="4a64821b-8a29-4cbe-80c1-d9771e59f4e8" providerId="ADAL" clId="{C714E564-C42B-41D9-B92D-52F93ED1AB61}" dt="2022-08-04T06:47:37.945" v="3096"/>
        <pc:sldMkLst>
          <pc:docMk/>
          <pc:sldMk cId="4276935527" sldId="675"/>
        </pc:sldMkLst>
      </pc:sldChg>
      <pc:sldChg chg="mod modTransition modShow">
        <pc:chgData name="Rahul Nair" userId="4a64821b-8a29-4cbe-80c1-d9771e59f4e8" providerId="ADAL" clId="{C714E564-C42B-41D9-B92D-52F93ED1AB61}" dt="2022-08-04T06:47:37.945" v="3096"/>
        <pc:sldMkLst>
          <pc:docMk/>
          <pc:sldMk cId="2523478046" sldId="716"/>
        </pc:sldMkLst>
      </pc:sldChg>
      <pc:sldChg chg="modTransition">
        <pc:chgData name="Rahul Nair" userId="4a64821b-8a29-4cbe-80c1-d9771e59f4e8" providerId="ADAL" clId="{C714E564-C42B-41D9-B92D-52F93ED1AB61}" dt="2022-08-04T06:47:37.945" v="3096"/>
        <pc:sldMkLst>
          <pc:docMk/>
          <pc:sldMk cId="1366849876" sldId="765"/>
        </pc:sldMkLst>
      </pc:sldChg>
      <pc:sldChg chg="modTransition">
        <pc:chgData name="Rahul Nair" userId="4a64821b-8a29-4cbe-80c1-d9771e59f4e8" providerId="ADAL" clId="{C714E564-C42B-41D9-B92D-52F93ED1AB61}" dt="2022-08-04T06:47:37.945" v="3096"/>
        <pc:sldMkLst>
          <pc:docMk/>
          <pc:sldMk cId="2974093297" sldId="768"/>
        </pc:sldMkLst>
      </pc:sldChg>
      <pc:sldChg chg="modTransition">
        <pc:chgData name="Rahul Nair" userId="4a64821b-8a29-4cbe-80c1-d9771e59f4e8" providerId="ADAL" clId="{C714E564-C42B-41D9-B92D-52F93ED1AB61}" dt="2022-08-04T06:47:37.945" v="3096"/>
        <pc:sldMkLst>
          <pc:docMk/>
          <pc:sldMk cId="2040020151" sldId="3312"/>
        </pc:sldMkLst>
      </pc:sldChg>
      <pc:sldChg chg="mod modTransition modShow">
        <pc:chgData name="Rahul Nair" userId="4a64821b-8a29-4cbe-80c1-d9771e59f4e8" providerId="ADAL" clId="{C714E564-C42B-41D9-B92D-52F93ED1AB61}" dt="2022-08-04T06:47:57.425" v="3097" actId="729"/>
        <pc:sldMkLst>
          <pc:docMk/>
          <pc:sldMk cId="1593780772" sldId="3314"/>
        </pc:sldMkLst>
      </pc:sldChg>
      <pc:sldChg chg="modTransition">
        <pc:chgData name="Rahul Nair" userId="4a64821b-8a29-4cbe-80c1-d9771e59f4e8" providerId="ADAL" clId="{C714E564-C42B-41D9-B92D-52F93ED1AB61}" dt="2022-08-04T06:47:37.945" v="3096"/>
        <pc:sldMkLst>
          <pc:docMk/>
          <pc:sldMk cId="2391640842" sldId="3413"/>
        </pc:sldMkLst>
      </pc:sldChg>
      <pc:sldChg chg="modTransition">
        <pc:chgData name="Rahul Nair" userId="4a64821b-8a29-4cbe-80c1-d9771e59f4e8" providerId="ADAL" clId="{C714E564-C42B-41D9-B92D-52F93ED1AB61}" dt="2022-08-04T06:47:37.945" v="3096"/>
        <pc:sldMkLst>
          <pc:docMk/>
          <pc:sldMk cId="181746459" sldId="3414"/>
        </pc:sldMkLst>
      </pc:sldChg>
      <pc:sldChg chg="modTransition">
        <pc:chgData name="Rahul Nair" userId="4a64821b-8a29-4cbe-80c1-d9771e59f4e8" providerId="ADAL" clId="{C714E564-C42B-41D9-B92D-52F93ED1AB61}" dt="2022-08-04T06:47:37.945" v="3096"/>
        <pc:sldMkLst>
          <pc:docMk/>
          <pc:sldMk cId="2927812640" sldId="2076137220"/>
        </pc:sldMkLst>
      </pc:sldChg>
      <pc:sldChg chg="modTransition">
        <pc:chgData name="Rahul Nair" userId="4a64821b-8a29-4cbe-80c1-d9771e59f4e8" providerId="ADAL" clId="{C714E564-C42B-41D9-B92D-52F93ED1AB61}" dt="2022-08-04T06:47:37.945" v="3096"/>
        <pc:sldMkLst>
          <pc:docMk/>
          <pc:sldMk cId="793805576" sldId="2113417138"/>
        </pc:sldMkLst>
      </pc:sldChg>
      <pc:sldChg chg="modTransition">
        <pc:chgData name="Rahul Nair" userId="4a64821b-8a29-4cbe-80c1-d9771e59f4e8" providerId="ADAL" clId="{C714E564-C42B-41D9-B92D-52F93ED1AB61}" dt="2022-08-04T06:47:37.945" v="3096"/>
        <pc:sldMkLst>
          <pc:docMk/>
          <pc:sldMk cId="1072923168" sldId="2113417227"/>
        </pc:sldMkLst>
      </pc:sldChg>
      <pc:sldChg chg="modTransition">
        <pc:chgData name="Rahul Nair" userId="4a64821b-8a29-4cbe-80c1-d9771e59f4e8" providerId="ADAL" clId="{C714E564-C42B-41D9-B92D-52F93ED1AB61}" dt="2022-08-04T06:47:37.945" v="3096"/>
        <pc:sldMkLst>
          <pc:docMk/>
          <pc:sldMk cId="336814147" sldId="2113417228"/>
        </pc:sldMkLst>
      </pc:sldChg>
      <pc:sldChg chg="modTransition">
        <pc:chgData name="Rahul Nair" userId="4a64821b-8a29-4cbe-80c1-d9771e59f4e8" providerId="ADAL" clId="{C714E564-C42B-41D9-B92D-52F93ED1AB61}" dt="2022-08-04T06:47:37.945" v="3096"/>
        <pc:sldMkLst>
          <pc:docMk/>
          <pc:sldMk cId="748545554" sldId="2113417229"/>
        </pc:sldMkLst>
      </pc:sldChg>
      <pc:sldChg chg="modTransition">
        <pc:chgData name="Rahul Nair" userId="4a64821b-8a29-4cbe-80c1-d9771e59f4e8" providerId="ADAL" clId="{C714E564-C42B-41D9-B92D-52F93ED1AB61}" dt="2022-08-04T06:47:37.945" v="3096"/>
        <pc:sldMkLst>
          <pc:docMk/>
          <pc:sldMk cId="2538570832" sldId="2113417231"/>
        </pc:sldMkLst>
      </pc:sldChg>
      <pc:sldChg chg="modTransition">
        <pc:chgData name="Rahul Nair" userId="4a64821b-8a29-4cbe-80c1-d9771e59f4e8" providerId="ADAL" clId="{C714E564-C42B-41D9-B92D-52F93ED1AB61}" dt="2022-08-04T06:47:37.945" v="3096"/>
        <pc:sldMkLst>
          <pc:docMk/>
          <pc:sldMk cId="4012638270" sldId="2113417240"/>
        </pc:sldMkLst>
      </pc:sldChg>
      <pc:sldChg chg="modTransition">
        <pc:chgData name="Rahul Nair" userId="4a64821b-8a29-4cbe-80c1-d9771e59f4e8" providerId="ADAL" clId="{C714E564-C42B-41D9-B92D-52F93ED1AB61}" dt="2022-08-04T06:47:37.945" v="3096"/>
        <pc:sldMkLst>
          <pc:docMk/>
          <pc:sldMk cId="164124484" sldId="2113417252"/>
        </pc:sldMkLst>
      </pc:sldChg>
      <pc:sldChg chg="modTransition">
        <pc:chgData name="Rahul Nair" userId="4a64821b-8a29-4cbe-80c1-d9771e59f4e8" providerId="ADAL" clId="{C714E564-C42B-41D9-B92D-52F93ED1AB61}" dt="2022-08-04T06:47:37.945" v="3096"/>
        <pc:sldMkLst>
          <pc:docMk/>
          <pc:sldMk cId="3018782950" sldId="2113417253"/>
        </pc:sldMkLst>
      </pc:sldChg>
      <pc:sldChg chg="modTransition">
        <pc:chgData name="Rahul Nair" userId="4a64821b-8a29-4cbe-80c1-d9771e59f4e8" providerId="ADAL" clId="{C714E564-C42B-41D9-B92D-52F93ED1AB61}" dt="2022-08-04T06:47:37.945" v="3096"/>
        <pc:sldMkLst>
          <pc:docMk/>
          <pc:sldMk cId="3894089869" sldId="2113417254"/>
        </pc:sldMkLst>
      </pc:sldChg>
      <pc:sldChg chg="modTransition">
        <pc:chgData name="Rahul Nair" userId="4a64821b-8a29-4cbe-80c1-d9771e59f4e8" providerId="ADAL" clId="{C714E564-C42B-41D9-B92D-52F93ED1AB61}" dt="2022-08-04T06:47:37.945" v="3096"/>
        <pc:sldMkLst>
          <pc:docMk/>
          <pc:sldMk cId="1845799277" sldId="2113417255"/>
        </pc:sldMkLst>
      </pc:sldChg>
      <pc:sldChg chg="modSp mod modTransition modShow">
        <pc:chgData name="Rahul Nair" userId="4a64821b-8a29-4cbe-80c1-d9771e59f4e8" providerId="ADAL" clId="{C714E564-C42B-41D9-B92D-52F93ED1AB61}" dt="2022-08-04T06:47:37.945" v="3096"/>
        <pc:sldMkLst>
          <pc:docMk/>
          <pc:sldMk cId="1020788601" sldId="2113417257"/>
        </pc:sldMkLst>
        <pc:spChg chg="mod">
          <ac:chgData name="Rahul Nair" userId="4a64821b-8a29-4cbe-80c1-d9771e59f4e8" providerId="ADAL" clId="{C714E564-C42B-41D9-B92D-52F93ED1AB61}" dt="2022-07-27T05:42:58.373" v="1904" actId="1076"/>
          <ac:spMkLst>
            <pc:docMk/>
            <pc:sldMk cId="1020788601" sldId="2113417257"/>
            <ac:spMk id="52" creationId="{5BE57F09-3535-51EF-4F24-A4C84ECE5DF4}"/>
          </ac:spMkLst>
        </pc:spChg>
        <pc:grpChg chg="mod">
          <ac:chgData name="Rahul Nair" userId="4a64821b-8a29-4cbe-80c1-d9771e59f4e8" providerId="ADAL" clId="{C714E564-C42B-41D9-B92D-52F93ED1AB61}" dt="2022-07-27T05:42:50.677" v="1902" actId="1076"/>
          <ac:grpSpMkLst>
            <pc:docMk/>
            <pc:sldMk cId="1020788601" sldId="2113417257"/>
            <ac:grpSpMk id="17" creationId="{F4F58673-D197-6515-563C-8E00AC83BC66}"/>
          </ac:grpSpMkLst>
        </pc:grpChg>
      </pc:sldChg>
      <pc:sldChg chg="modTransition">
        <pc:chgData name="Rahul Nair" userId="4a64821b-8a29-4cbe-80c1-d9771e59f4e8" providerId="ADAL" clId="{C714E564-C42B-41D9-B92D-52F93ED1AB61}" dt="2022-08-04T06:47:37.945" v="3096"/>
        <pc:sldMkLst>
          <pc:docMk/>
          <pc:sldMk cId="4216511749" sldId="2113417260"/>
        </pc:sldMkLst>
      </pc:sldChg>
      <pc:sldChg chg="addSp delSp modSp mod modTransition modAnim modShow">
        <pc:chgData name="Rahul Nair" userId="4a64821b-8a29-4cbe-80c1-d9771e59f4e8" providerId="ADAL" clId="{C714E564-C42B-41D9-B92D-52F93ED1AB61}" dt="2022-08-04T06:47:37.945" v="3096"/>
        <pc:sldMkLst>
          <pc:docMk/>
          <pc:sldMk cId="1563208282" sldId="2113417262"/>
        </pc:sldMkLst>
        <pc:spChg chg="mod topLvl">
          <ac:chgData name="Rahul Nair" userId="4a64821b-8a29-4cbe-80c1-d9771e59f4e8" providerId="ADAL" clId="{C714E564-C42B-41D9-B92D-52F93ED1AB61}" dt="2022-07-30T06:58:27.708" v="2714" actId="165"/>
          <ac:spMkLst>
            <pc:docMk/>
            <pc:sldMk cId="1563208282" sldId="2113417262"/>
            <ac:spMk id="6" creationId="{12D99D92-9681-3E4E-AAFF-F6AFC24DE98D}"/>
          </ac:spMkLst>
        </pc:spChg>
        <pc:spChg chg="mod topLvl">
          <ac:chgData name="Rahul Nair" userId="4a64821b-8a29-4cbe-80c1-d9771e59f4e8" providerId="ADAL" clId="{C714E564-C42B-41D9-B92D-52F93ED1AB61}" dt="2022-07-30T06:58:27.708" v="2714" actId="165"/>
          <ac:spMkLst>
            <pc:docMk/>
            <pc:sldMk cId="1563208282" sldId="2113417262"/>
            <ac:spMk id="7" creationId="{3AB919CF-A47C-B043-8AB4-F37580424AB9}"/>
          </ac:spMkLst>
        </pc:spChg>
        <pc:spChg chg="mod">
          <ac:chgData name="Rahul Nair" userId="4a64821b-8a29-4cbe-80c1-d9771e59f4e8" providerId="ADAL" clId="{C714E564-C42B-41D9-B92D-52F93ED1AB61}" dt="2022-07-30T07:03:55.639" v="2771" actId="18245"/>
          <ac:spMkLst>
            <pc:docMk/>
            <pc:sldMk cId="1563208282" sldId="2113417262"/>
            <ac:spMk id="13" creationId="{B9993B59-3310-7393-6E25-B0EF7DE3599C}"/>
          </ac:spMkLst>
        </pc:spChg>
        <pc:spChg chg="add mod">
          <ac:chgData name="Rahul Nair" userId="4a64821b-8a29-4cbe-80c1-d9771e59f4e8" providerId="ADAL" clId="{C714E564-C42B-41D9-B92D-52F93ED1AB61}" dt="2022-07-30T06:58:39.854" v="2715" actId="571"/>
          <ac:spMkLst>
            <pc:docMk/>
            <pc:sldMk cId="1563208282" sldId="2113417262"/>
            <ac:spMk id="19" creationId="{082AC492-022E-8C07-2612-B662D8012EB3}"/>
          </ac:spMkLst>
        </pc:spChg>
        <pc:spChg chg="mod">
          <ac:chgData name="Rahul Nair" userId="4a64821b-8a29-4cbe-80c1-d9771e59f4e8" providerId="ADAL" clId="{C714E564-C42B-41D9-B92D-52F93ED1AB61}" dt="2022-07-30T07:03:55.639" v="2771" actId="18245"/>
          <ac:spMkLst>
            <pc:docMk/>
            <pc:sldMk cId="1563208282" sldId="2113417262"/>
            <ac:spMk id="20" creationId="{CA7D57AB-2678-A6A8-C703-3DD0729B7096}"/>
          </ac:spMkLst>
        </pc:spChg>
        <pc:spChg chg="mod">
          <ac:chgData name="Rahul Nair" userId="4a64821b-8a29-4cbe-80c1-d9771e59f4e8" providerId="ADAL" clId="{C714E564-C42B-41D9-B92D-52F93ED1AB61}" dt="2022-07-30T07:03:55.639" v="2771" actId="18245"/>
          <ac:spMkLst>
            <pc:docMk/>
            <pc:sldMk cId="1563208282" sldId="2113417262"/>
            <ac:spMk id="21" creationId="{84EA3E41-12DF-DA18-987C-64E5B0E8B9D8}"/>
          </ac:spMkLst>
        </pc:spChg>
        <pc:spChg chg="mod">
          <ac:chgData name="Rahul Nair" userId="4a64821b-8a29-4cbe-80c1-d9771e59f4e8" providerId="ADAL" clId="{C714E564-C42B-41D9-B92D-52F93ED1AB61}" dt="2022-07-30T07:03:55.639" v="2771" actId="18245"/>
          <ac:spMkLst>
            <pc:docMk/>
            <pc:sldMk cId="1563208282" sldId="2113417262"/>
            <ac:spMk id="22" creationId="{DAA7B731-34C2-569C-2DE9-82DCD612F3A2}"/>
          </ac:spMkLst>
        </pc:spChg>
        <pc:spChg chg="mod">
          <ac:chgData name="Rahul Nair" userId="4a64821b-8a29-4cbe-80c1-d9771e59f4e8" providerId="ADAL" clId="{C714E564-C42B-41D9-B92D-52F93ED1AB61}" dt="2022-07-30T07:03:55.639" v="2771" actId="18245"/>
          <ac:spMkLst>
            <pc:docMk/>
            <pc:sldMk cId="1563208282" sldId="2113417262"/>
            <ac:spMk id="23" creationId="{0C5F9149-A95D-C7A5-C0EF-1A33F38D16EA}"/>
          </ac:spMkLst>
        </pc:spChg>
        <pc:spChg chg="mod">
          <ac:chgData name="Rahul Nair" userId="4a64821b-8a29-4cbe-80c1-d9771e59f4e8" providerId="ADAL" clId="{C714E564-C42B-41D9-B92D-52F93ED1AB61}" dt="2022-07-30T07:03:55.639" v="2771" actId="18245"/>
          <ac:spMkLst>
            <pc:docMk/>
            <pc:sldMk cId="1563208282" sldId="2113417262"/>
            <ac:spMk id="24" creationId="{B9AF31AE-4CE9-2492-7C6C-68A93A59F779}"/>
          </ac:spMkLst>
        </pc:spChg>
        <pc:spChg chg="mod">
          <ac:chgData name="Rahul Nair" userId="4a64821b-8a29-4cbe-80c1-d9771e59f4e8" providerId="ADAL" clId="{C714E564-C42B-41D9-B92D-52F93ED1AB61}" dt="2022-07-30T07:03:55.639" v="2771" actId="18245"/>
          <ac:spMkLst>
            <pc:docMk/>
            <pc:sldMk cId="1563208282" sldId="2113417262"/>
            <ac:spMk id="25" creationId="{49AB96CD-DB9A-A252-E449-014AFB3FC4ED}"/>
          </ac:spMkLst>
        </pc:spChg>
        <pc:spChg chg="mod">
          <ac:chgData name="Rahul Nair" userId="4a64821b-8a29-4cbe-80c1-d9771e59f4e8" providerId="ADAL" clId="{C714E564-C42B-41D9-B92D-52F93ED1AB61}" dt="2022-07-30T07:03:55.639" v="2771" actId="18245"/>
          <ac:spMkLst>
            <pc:docMk/>
            <pc:sldMk cId="1563208282" sldId="2113417262"/>
            <ac:spMk id="26" creationId="{706A0C5A-B8EF-F515-4F1E-23B18504352F}"/>
          </ac:spMkLst>
        </pc:spChg>
        <pc:grpChg chg="mod">
          <ac:chgData name="Rahul Nair" userId="4a64821b-8a29-4cbe-80c1-d9771e59f4e8" providerId="ADAL" clId="{C714E564-C42B-41D9-B92D-52F93ED1AB61}" dt="2022-07-30T07:03:55.639" v="2771" actId="18245"/>
          <ac:grpSpMkLst>
            <pc:docMk/>
            <pc:sldMk cId="1563208282" sldId="2113417262"/>
            <ac:grpSpMk id="2" creationId="{58E3EF35-02DC-CC99-539C-413E74DEC21A}"/>
          </ac:grpSpMkLst>
        </pc:grpChg>
        <pc:grpChg chg="del">
          <ac:chgData name="Rahul Nair" userId="4a64821b-8a29-4cbe-80c1-d9771e59f4e8" providerId="ADAL" clId="{C714E564-C42B-41D9-B92D-52F93ED1AB61}" dt="2022-07-30T06:58:27.708" v="2714" actId="165"/>
          <ac:grpSpMkLst>
            <pc:docMk/>
            <pc:sldMk cId="1563208282" sldId="2113417262"/>
            <ac:grpSpMk id="8" creationId="{F95E69D7-948F-1B4D-A9A7-E70DAB8ECCA3}"/>
          </ac:grpSpMkLst>
        </pc:grpChg>
        <pc:graphicFrameChg chg="mod topLvl">
          <ac:chgData name="Rahul Nair" userId="4a64821b-8a29-4cbe-80c1-d9771e59f4e8" providerId="ADAL" clId="{C714E564-C42B-41D9-B92D-52F93ED1AB61}" dt="2022-07-30T06:58:27.708" v="2714" actId="165"/>
          <ac:graphicFrameMkLst>
            <pc:docMk/>
            <pc:sldMk cId="1563208282" sldId="2113417262"/>
            <ac:graphicFrameMk id="5" creationId="{EB97E76B-8F38-8545-93F0-401D2D80F44F}"/>
          </ac:graphicFrameMkLst>
        </pc:graphicFrameChg>
        <pc:graphicFrameChg chg="add del mod">
          <ac:chgData name="Rahul Nair" userId="4a64821b-8a29-4cbe-80c1-d9771e59f4e8" providerId="ADAL" clId="{C714E564-C42B-41D9-B92D-52F93ED1AB61}" dt="2022-07-30T07:03:55.639" v="2771" actId="18245"/>
          <ac:graphicFrameMkLst>
            <pc:docMk/>
            <pc:sldMk cId="1563208282" sldId="2113417262"/>
            <ac:graphicFrameMk id="18" creationId="{455FCD28-1F52-8ABE-5880-6DE75716B68D}"/>
          </ac:graphicFrameMkLst>
        </pc:graphicFrameChg>
      </pc:sldChg>
      <pc:sldChg chg="modTransition">
        <pc:chgData name="Rahul Nair" userId="4a64821b-8a29-4cbe-80c1-d9771e59f4e8" providerId="ADAL" clId="{C714E564-C42B-41D9-B92D-52F93ED1AB61}" dt="2022-08-04T06:47:37.945" v="3096"/>
        <pc:sldMkLst>
          <pc:docMk/>
          <pc:sldMk cId="2059590757" sldId="2113417264"/>
        </pc:sldMkLst>
      </pc:sldChg>
      <pc:sldChg chg="modTransition">
        <pc:chgData name="Rahul Nair" userId="4a64821b-8a29-4cbe-80c1-d9771e59f4e8" providerId="ADAL" clId="{C714E564-C42B-41D9-B92D-52F93ED1AB61}" dt="2022-08-04T06:47:37.945" v="3096"/>
        <pc:sldMkLst>
          <pc:docMk/>
          <pc:sldMk cId="2605246971" sldId="2113417265"/>
        </pc:sldMkLst>
      </pc:sldChg>
      <pc:sldChg chg="modTransition">
        <pc:chgData name="Rahul Nair" userId="4a64821b-8a29-4cbe-80c1-d9771e59f4e8" providerId="ADAL" clId="{C714E564-C42B-41D9-B92D-52F93ED1AB61}" dt="2022-08-04T06:47:37.945" v="3096"/>
        <pc:sldMkLst>
          <pc:docMk/>
          <pc:sldMk cId="641254401" sldId="2113417375"/>
        </pc:sldMkLst>
      </pc:sldChg>
      <pc:sldChg chg="modTransition">
        <pc:chgData name="Rahul Nair" userId="4a64821b-8a29-4cbe-80c1-d9771e59f4e8" providerId="ADAL" clId="{C714E564-C42B-41D9-B92D-52F93ED1AB61}" dt="2022-08-04T06:47:37.945" v="3096"/>
        <pc:sldMkLst>
          <pc:docMk/>
          <pc:sldMk cId="3929462360" sldId="2113417477"/>
        </pc:sldMkLst>
      </pc:sldChg>
      <pc:sldChg chg="modTransition">
        <pc:chgData name="Rahul Nair" userId="4a64821b-8a29-4cbe-80c1-d9771e59f4e8" providerId="ADAL" clId="{C714E564-C42B-41D9-B92D-52F93ED1AB61}" dt="2022-08-04T06:47:37.945" v="3096"/>
        <pc:sldMkLst>
          <pc:docMk/>
          <pc:sldMk cId="3417418619" sldId="2145705932"/>
        </pc:sldMkLst>
      </pc:sldChg>
      <pc:sldChg chg="modTransition">
        <pc:chgData name="Rahul Nair" userId="4a64821b-8a29-4cbe-80c1-d9771e59f4e8" providerId="ADAL" clId="{C714E564-C42B-41D9-B92D-52F93ED1AB61}" dt="2022-08-04T06:47:37.945" v="3096"/>
        <pc:sldMkLst>
          <pc:docMk/>
          <pc:sldMk cId="67991579" sldId="2145705963"/>
        </pc:sldMkLst>
      </pc:sldChg>
      <pc:sldChg chg="modTransition">
        <pc:chgData name="Rahul Nair" userId="4a64821b-8a29-4cbe-80c1-d9771e59f4e8" providerId="ADAL" clId="{C714E564-C42B-41D9-B92D-52F93ED1AB61}" dt="2022-08-04T06:47:37.945" v="3096"/>
        <pc:sldMkLst>
          <pc:docMk/>
          <pc:sldMk cId="2666775323" sldId="2145705969"/>
        </pc:sldMkLst>
      </pc:sldChg>
      <pc:sldChg chg="modTransition">
        <pc:chgData name="Rahul Nair" userId="4a64821b-8a29-4cbe-80c1-d9771e59f4e8" providerId="ADAL" clId="{C714E564-C42B-41D9-B92D-52F93ED1AB61}" dt="2022-08-04T06:47:37.945" v="3096"/>
        <pc:sldMkLst>
          <pc:docMk/>
          <pc:sldMk cId="996981243" sldId="2145705971"/>
        </pc:sldMkLst>
      </pc:sldChg>
      <pc:sldChg chg="modTransition">
        <pc:chgData name="Rahul Nair" userId="4a64821b-8a29-4cbe-80c1-d9771e59f4e8" providerId="ADAL" clId="{C714E564-C42B-41D9-B92D-52F93ED1AB61}" dt="2022-08-04T06:47:37.945" v="3096"/>
        <pc:sldMkLst>
          <pc:docMk/>
          <pc:sldMk cId="3917233477" sldId="2145705973"/>
        </pc:sldMkLst>
      </pc:sldChg>
      <pc:sldChg chg="modTransition">
        <pc:chgData name="Rahul Nair" userId="4a64821b-8a29-4cbe-80c1-d9771e59f4e8" providerId="ADAL" clId="{C714E564-C42B-41D9-B92D-52F93ED1AB61}" dt="2022-08-04T06:47:37.945" v="3096"/>
        <pc:sldMkLst>
          <pc:docMk/>
          <pc:sldMk cId="3010327949" sldId="2145705975"/>
        </pc:sldMkLst>
      </pc:sldChg>
      <pc:sldChg chg="modSp mod modTransition modShow">
        <pc:chgData name="Rahul Nair" userId="4a64821b-8a29-4cbe-80c1-d9771e59f4e8" providerId="ADAL" clId="{C714E564-C42B-41D9-B92D-52F93ED1AB61}" dt="2022-08-04T06:47:37.945" v="3096"/>
        <pc:sldMkLst>
          <pc:docMk/>
          <pc:sldMk cId="2704317515" sldId="2145705976"/>
        </pc:sldMkLst>
        <pc:spChg chg="mod">
          <ac:chgData name="Rahul Nair" userId="4a64821b-8a29-4cbe-80c1-d9771e59f4e8" providerId="ADAL" clId="{C714E564-C42B-41D9-B92D-52F93ED1AB61}" dt="2022-07-27T06:15:01.176" v="2253" actId="20577"/>
          <ac:spMkLst>
            <pc:docMk/>
            <pc:sldMk cId="2704317515" sldId="2145705976"/>
            <ac:spMk id="12" creationId="{E0547532-A1E0-84BD-CDF2-AF9E0B5DAACE}"/>
          </ac:spMkLst>
        </pc:spChg>
      </pc:sldChg>
      <pc:sldChg chg="modTransition">
        <pc:chgData name="Rahul Nair" userId="4a64821b-8a29-4cbe-80c1-d9771e59f4e8" providerId="ADAL" clId="{C714E564-C42B-41D9-B92D-52F93ED1AB61}" dt="2022-08-04T06:47:37.945" v="3096"/>
        <pc:sldMkLst>
          <pc:docMk/>
          <pc:sldMk cId="2557743094" sldId="2145705977"/>
        </pc:sldMkLst>
      </pc:sldChg>
      <pc:sldChg chg="modTransition">
        <pc:chgData name="Rahul Nair" userId="4a64821b-8a29-4cbe-80c1-d9771e59f4e8" providerId="ADAL" clId="{C714E564-C42B-41D9-B92D-52F93ED1AB61}" dt="2022-08-04T06:47:37.945" v="3096"/>
        <pc:sldMkLst>
          <pc:docMk/>
          <pc:sldMk cId="1078936963" sldId="2145705978"/>
        </pc:sldMkLst>
      </pc:sldChg>
      <pc:sldChg chg="modTransition">
        <pc:chgData name="Rahul Nair" userId="4a64821b-8a29-4cbe-80c1-d9771e59f4e8" providerId="ADAL" clId="{C714E564-C42B-41D9-B92D-52F93ED1AB61}" dt="2022-08-04T06:47:37.945" v="3096"/>
        <pc:sldMkLst>
          <pc:docMk/>
          <pc:sldMk cId="914305661" sldId="2145705979"/>
        </pc:sldMkLst>
      </pc:sldChg>
      <pc:sldChg chg="modTransition">
        <pc:chgData name="Rahul Nair" userId="4a64821b-8a29-4cbe-80c1-d9771e59f4e8" providerId="ADAL" clId="{C714E564-C42B-41D9-B92D-52F93ED1AB61}" dt="2022-08-04T06:47:37.945" v="3096"/>
        <pc:sldMkLst>
          <pc:docMk/>
          <pc:sldMk cId="2676097567" sldId="2145705987"/>
        </pc:sldMkLst>
      </pc:sldChg>
      <pc:sldChg chg="modTransition">
        <pc:chgData name="Rahul Nair" userId="4a64821b-8a29-4cbe-80c1-d9771e59f4e8" providerId="ADAL" clId="{C714E564-C42B-41D9-B92D-52F93ED1AB61}" dt="2022-08-04T06:47:37.945" v="3096"/>
        <pc:sldMkLst>
          <pc:docMk/>
          <pc:sldMk cId="1335454052" sldId="2145705989"/>
        </pc:sldMkLst>
      </pc:sldChg>
      <pc:sldChg chg="modTransition">
        <pc:chgData name="Rahul Nair" userId="4a64821b-8a29-4cbe-80c1-d9771e59f4e8" providerId="ADAL" clId="{C714E564-C42B-41D9-B92D-52F93ED1AB61}" dt="2022-08-04T06:47:37.945" v="3096"/>
        <pc:sldMkLst>
          <pc:docMk/>
          <pc:sldMk cId="565947683" sldId="2145705990"/>
        </pc:sldMkLst>
      </pc:sldChg>
      <pc:sldChg chg="modTransition">
        <pc:chgData name="Rahul Nair" userId="4a64821b-8a29-4cbe-80c1-d9771e59f4e8" providerId="ADAL" clId="{C714E564-C42B-41D9-B92D-52F93ED1AB61}" dt="2022-08-04T06:47:37.945" v="3096"/>
        <pc:sldMkLst>
          <pc:docMk/>
          <pc:sldMk cId="1366660148" sldId="2145705991"/>
        </pc:sldMkLst>
      </pc:sldChg>
      <pc:sldChg chg="modTransition">
        <pc:chgData name="Rahul Nair" userId="4a64821b-8a29-4cbe-80c1-d9771e59f4e8" providerId="ADAL" clId="{C714E564-C42B-41D9-B92D-52F93ED1AB61}" dt="2022-08-04T06:47:37.945" v="3096"/>
        <pc:sldMkLst>
          <pc:docMk/>
          <pc:sldMk cId="1100929388" sldId="2145705992"/>
        </pc:sldMkLst>
      </pc:sldChg>
      <pc:sldChg chg="modTransition">
        <pc:chgData name="Rahul Nair" userId="4a64821b-8a29-4cbe-80c1-d9771e59f4e8" providerId="ADAL" clId="{C714E564-C42B-41D9-B92D-52F93ED1AB61}" dt="2022-08-04T06:47:37.945" v="3096"/>
        <pc:sldMkLst>
          <pc:docMk/>
          <pc:sldMk cId="2520844747" sldId="2145705993"/>
        </pc:sldMkLst>
      </pc:sldChg>
      <pc:sldChg chg="ord modTransition">
        <pc:chgData name="Rahul Nair" userId="4a64821b-8a29-4cbe-80c1-d9771e59f4e8" providerId="ADAL" clId="{C714E564-C42B-41D9-B92D-52F93ED1AB61}" dt="2022-08-04T06:47:37.945" v="3096"/>
        <pc:sldMkLst>
          <pc:docMk/>
          <pc:sldMk cId="2372538155" sldId="2145705994"/>
        </pc:sldMkLst>
      </pc:sldChg>
      <pc:sldChg chg="modTransition">
        <pc:chgData name="Rahul Nair" userId="4a64821b-8a29-4cbe-80c1-d9771e59f4e8" providerId="ADAL" clId="{C714E564-C42B-41D9-B92D-52F93ED1AB61}" dt="2022-08-04T06:47:37.945" v="3096"/>
        <pc:sldMkLst>
          <pc:docMk/>
          <pc:sldMk cId="1282969616" sldId="2145705995"/>
        </pc:sldMkLst>
      </pc:sldChg>
      <pc:sldChg chg="modTransition">
        <pc:chgData name="Rahul Nair" userId="4a64821b-8a29-4cbe-80c1-d9771e59f4e8" providerId="ADAL" clId="{C714E564-C42B-41D9-B92D-52F93ED1AB61}" dt="2022-08-04T06:47:37.945" v="3096"/>
        <pc:sldMkLst>
          <pc:docMk/>
          <pc:sldMk cId="1556998005" sldId="2145705999"/>
        </pc:sldMkLst>
      </pc:sldChg>
      <pc:sldChg chg="modTransition">
        <pc:chgData name="Rahul Nair" userId="4a64821b-8a29-4cbe-80c1-d9771e59f4e8" providerId="ADAL" clId="{C714E564-C42B-41D9-B92D-52F93ED1AB61}" dt="2022-08-04T06:47:37.945" v="3096"/>
        <pc:sldMkLst>
          <pc:docMk/>
          <pc:sldMk cId="3400765901" sldId="2145706002"/>
        </pc:sldMkLst>
      </pc:sldChg>
      <pc:sldChg chg="modTransition">
        <pc:chgData name="Rahul Nair" userId="4a64821b-8a29-4cbe-80c1-d9771e59f4e8" providerId="ADAL" clId="{C714E564-C42B-41D9-B92D-52F93ED1AB61}" dt="2022-08-04T06:47:37.945" v="3096"/>
        <pc:sldMkLst>
          <pc:docMk/>
          <pc:sldMk cId="2702629949" sldId="2145706005"/>
        </pc:sldMkLst>
      </pc:sldChg>
      <pc:sldChg chg="modTransition">
        <pc:chgData name="Rahul Nair" userId="4a64821b-8a29-4cbe-80c1-d9771e59f4e8" providerId="ADAL" clId="{C714E564-C42B-41D9-B92D-52F93ED1AB61}" dt="2022-08-04T06:47:37.945" v="3096"/>
        <pc:sldMkLst>
          <pc:docMk/>
          <pc:sldMk cId="391949354" sldId="2145706006"/>
        </pc:sldMkLst>
      </pc:sldChg>
      <pc:sldChg chg="modTransition">
        <pc:chgData name="Rahul Nair" userId="4a64821b-8a29-4cbe-80c1-d9771e59f4e8" providerId="ADAL" clId="{C714E564-C42B-41D9-B92D-52F93ED1AB61}" dt="2022-08-04T06:47:37.945" v="3096"/>
        <pc:sldMkLst>
          <pc:docMk/>
          <pc:sldMk cId="1109710069" sldId="2145706007"/>
        </pc:sldMkLst>
      </pc:sldChg>
      <pc:sldChg chg="delSp modSp mod modTransition modAnim">
        <pc:chgData name="Rahul Nair" userId="4a64821b-8a29-4cbe-80c1-d9771e59f4e8" providerId="ADAL" clId="{C714E564-C42B-41D9-B92D-52F93ED1AB61}" dt="2022-08-04T06:47:37.945" v="3096"/>
        <pc:sldMkLst>
          <pc:docMk/>
          <pc:sldMk cId="2720106902" sldId="2145706008"/>
        </pc:sldMkLst>
        <pc:spChg chg="mod topLvl">
          <ac:chgData name="Rahul Nair" userId="4a64821b-8a29-4cbe-80c1-d9771e59f4e8" providerId="ADAL" clId="{C714E564-C42B-41D9-B92D-52F93ED1AB61}" dt="2022-08-01T12:59:08.751" v="3094" actId="165"/>
          <ac:spMkLst>
            <pc:docMk/>
            <pc:sldMk cId="2720106902" sldId="2145706008"/>
            <ac:spMk id="5" creationId="{5B0FCAE6-218D-48C0-7ED1-D1EEB82153A8}"/>
          </ac:spMkLst>
        </pc:spChg>
        <pc:grpChg chg="del">
          <ac:chgData name="Rahul Nair" userId="4a64821b-8a29-4cbe-80c1-d9771e59f4e8" providerId="ADAL" clId="{C714E564-C42B-41D9-B92D-52F93ED1AB61}" dt="2022-08-01T12:59:08.751" v="3094" actId="165"/>
          <ac:grpSpMkLst>
            <pc:docMk/>
            <pc:sldMk cId="2720106902" sldId="2145706008"/>
            <ac:grpSpMk id="2" creationId="{90E939E4-66A0-25D8-CB00-326E4429483D}"/>
          </ac:grpSpMkLst>
        </pc:grpChg>
        <pc:picChg chg="mod topLvl">
          <ac:chgData name="Rahul Nair" userId="4a64821b-8a29-4cbe-80c1-d9771e59f4e8" providerId="ADAL" clId="{C714E564-C42B-41D9-B92D-52F93ED1AB61}" dt="2022-08-01T12:59:08.751" v="3094" actId="165"/>
          <ac:picMkLst>
            <pc:docMk/>
            <pc:sldMk cId="2720106902" sldId="2145706008"/>
            <ac:picMk id="4" creationId="{4267674A-531D-3F27-172A-343E6FF22874}"/>
          </ac:picMkLst>
        </pc:picChg>
      </pc:sldChg>
      <pc:sldChg chg="modTransition">
        <pc:chgData name="Rahul Nair" userId="4a64821b-8a29-4cbe-80c1-d9771e59f4e8" providerId="ADAL" clId="{C714E564-C42B-41D9-B92D-52F93ED1AB61}" dt="2022-08-04T06:47:37.945" v="3096"/>
        <pc:sldMkLst>
          <pc:docMk/>
          <pc:sldMk cId="453102675" sldId="2145706009"/>
        </pc:sldMkLst>
      </pc:sldChg>
      <pc:sldChg chg="modTransition">
        <pc:chgData name="Rahul Nair" userId="4a64821b-8a29-4cbe-80c1-d9771e59f4e8" providerId="ADAL" clId="{C714E564-C42B-41D9-B92D-52F93ED1AB61}" dt="2022-08-04T06:47:37.945" v="3096"/>
        <pc:sldMkLst>
          <pc:docMk/>
          <pc:sldMk cId="101635878" sldId="2145706010"/>
        </pc:sldMkLst>
      </pc:sldChg>
      <pc:sldChg chg="modTransition">
        <pc:chgData name="Rahul Nair" userId="4a64821b-8a29-4cbe-80c1-d9771e59f4e8" providerId="ADAL" clId="{C714E564-C42B-41D9-B92D-52F93ED1AB61}" dt="2022-08-04T06:47:37.945" v="3096"/>
        <pc:sldMkLst>
          <pc:docMk/>
          <pc:sldMk cId="44992939" sldId="2145706011"/>
        </pc:sldMkLst>
      </pc:sldChg>
      <pc:sldChg chg="modTransition">
        <pc:chgData name="Rahul Nair" userId="4a64821b-8a29-4cbe-80c1-d9771e59f4e8" providerId="ADAL" clId="{C714E564-C42B-41D9-B92D-52F93ED1AB61}" dt="2022-08-04T06:47:37.945" v="3096"/>
        <pc:sldMkLst>
          <pc:docMk/>
          <pc:sldMk cId="1983386020" sldId="2145706012"/>
        </pc:sldMkLst>
      </pc:sldChg>
      <pc:sldChg chg="modTransition">
        <pc:chgData name="Rahul Nair" userId="4a64821b-8a29-4cbe-80c1-d9771e59f4e8" providerId="ADAL" clId="{C714E564-C42B-41D9-B92D-52F93ED1AB61}" dt="2022-08-04T06:47:37.945" v="3096"/>
        <pc:sldMkLst>
          <pc:docMk/>
          <pc:sldMk cId="4081961837" sldId="2145706013"/>
        </pc:sldMkLst>
      </pc:sldChg>
      <pc:sldChg chg="modTransition">
        <pc:chgData name="Rahul Nair" userId="4a64821b-8a29-4cbe-80c1-d9771e59f4e8" providerId="ADAL" clId="{C714E564-C42B-41D9-B92D-52F93ED1AB61}" dt="2022-08-04T06:47:37.945" v="3096"/>
        <pc:sldMkLst>
          <pc:docMk/>
          <pc:sldMk cId="1478676514" sldId="2145706014"/>
        </pc:sldMkLst>
      </pc:sldChg>
      <pc:sldChg chg="modTransition">
        <pc:chgData name="Rahul Nair" userId="4a64821b-8a29-4cbe-80c1-d9771e59f4e8" providerId="ADAL" clId="{C714E564-C42B-41D9-B92D-52F93ED1AB61}" dt="2022-08-04T06:47:37.945" v="3096"/>
        <pc:sldMkLst>
          <pc:docMk/>
          <pc:sldMk cId="3441144845" sldId="2145706015"/>
        </pc:sldMkLst>
      </pc:sldChg>
      <pc:sldChg chg="modTransition">
        <pc:chgData name="Rahul Nair" userId="4a64821b-8a29-4cbe-80c1-d9771e59f4e8" providerId="ADAL" clId="{C714E564-C42B-41D9-B92D-52F93ED1AB61}" dt="2022-08-04T06:47:37.945" v="3096"/>
        <pc:sldMkLst>
          <pc:docMk/>
          <pc:sldMk cId="3973971160" sldId="2145706016"/>
        </pc:sldMkLst>
      </pc:sldChg>
      <pc:sldChg chg="addSp modSp add del mod modTransition">
        <pc:chgData name="Rahul Nair" userId="4a64821b-8a29-4cbe-80c1-d9771e59f4e8" providerId="ADAL" clId="{C714E564-C42B-41D9-B92D-52F93ED1AB61}" dt="2022-08-04T06:47:37.945" v="3096"/>
        <pc:sldMkLst>
          <pc:docMk/>
          <pc:sldMk cId="1959495888" sldId="2145706017"/>
        </pc:sldMkLst>
        <pc:spChg chg="add mod">
          <ac:chgData name="Rahul Nair" userId="4a64821b-8a29-4cbe-80c1-d9771e59f4e8" providerId="ADAL" clId="{C714E564-C42B-41D9-B92D-52F93ED1AB61}" dt="2022-07-27T04:43:30.969" v="289" actId="20577"/>
          <ac:spMkLst>
            <pc:docMk/>
            <pc:sldMk cId="1959495888" sldId="2145706017"/>
            <ac:spMk id="3" creationId="{20420849-112A-2FEE-047B-F6D7A73DAA6C}"/>
          </ac:spMkLst>
        </pc:spChg>
        <pc:spChg chg="add mod">
          <ac:chgData name="Rahul Nair" userId="4a64821b-8a29-4cbe-80c1-d9771e59f4e8" providerId="ADAL" clId="{C714E564-C42B-41D9-B92D-52F93ED1AB61}" dt="2022-07-27T05:34:58.075" v="1851" actId="120"/>
          <ac:spMkLst>
            <pc:docMk/>
            <pc:sldMk cId="1959495888" sldId="2145706017"/>
            <ac:spMk id="6" creationId="{99727C3E-B894-B2A5-C2AC-2032B274C960}"/>
          </ac:spMkLst>
        </pc:spChg>
        <pc:picChg chg="add mod">
          <ac:chgData name="Rahul Nair" userId="4a64821b-8a29-4cbe-80c1-d9771e59f4e8" providerId="ADAL" clId="{C714E564-C42B-41D9-B92D-52F93ED1AB61}" dt="2022-07-27T03:56:04.117" v="0"/>
          <ac:picMkLst>
            <pc:docMk/>
            <pc:sldMk cId="1959495888" sldId="2145706017"/>
            <ac:picMk id="4" creationId="{B66AB637-8371-5DFC-47FE-4B8F9567B6DE}"/>
          </ac:picMkLst>
        </pc:picChg>
        <pc:picChg chg="add mod">
          <ac:chgData name="Rahul Nair" userId="4a64821b-8a29-4cbe-80c1-d9771e59f4e8" providerId="ADAL" clId="{C714E564-C42B-41D9-B92D-52F93ED1AB61}" dt="2022-07-27T03:56:04.117" v="0"/>
          <ac:picMkLst>
            <pc:docMk/>
            <pc:sldMk cId="1959495888" sldId="2145706017"/>
            <ac:picMk id="5" creationId="{67692AA8-7019-BCAA-AACD-5D997A8D5CD6}"/>
          </ac:picMkLst>
        </pc:picChg>
      </pc:sldChg>
      <pc:sldChg chg="addSp modSp mod modTransition modAnim">
        <pc:chgData name="Rahul Nair" userId="4a64821b-8a29-4cbe-80c1-d9771e59f4e8" providerId="ADAL" clId="{C714E564-C42B-41D9-B92D-52F93ED1AB61}" dt="2022-08-04T06:47:37.945" v="3096"/>
        <pc:sldMkLst>
          <pc:docMk/>
          <pc:sldMk cId="1573523856" sldId="2145706018"/>
        </pc:sldMkLst>
        <pc:spChg chg="mod">
          <ac:chgData name="Rahul Nair" userId="4a64821b-8a29-4cbe-80c1-d9771e59f4e8" providerId="ADAL" clId="{C714E564-C42B-41D9-B92D-52F93ED1AB61}" dt="2022-07-27T05:36:58.084" v="1864" actId="108"/>
          <ac:spMkLst>
            <pc:docMk/>
            <pc:sldMk cId="1573523856" sldId="2145706018"/>
            <ac:spMk id="2" creationId="{65727549-89EA-F234-D7A8-CA6401B50073}"/>
          </ac:spMkLst>
        </pc:spChg>
        <pc:spChg chg="mod">
          <ac:chgData name="Rahul Nair" userId="4a64821b-8a29-4cbe-80c1-d9771e59f4e8" providerId="ADAL" clId="{C714E564-C42B-41D9-B92D-52F93ED1AB61}" dt="2022-07-27T05:49:13.811" v="2023" actId="14100"/>
          <ac:spMkLst>
            <pc:docMk/>
            <pc:sldMk cId="1573523856" sldId="2145706018"/>
            <ac:spMk id="3" creationId="{12F82F5A-06DB-74C8-E63A-C58EB03F0014}"/>
          </ac:spMkLst>
        </pc:spChg>
        <pc:spChg chg="mod">
          <ac:chgData name="Rahul Nair" userId="4a64821b-8a29-4cbe-80c1-d9771e59f4e8" providerId="ADAL" clId="{C714E564-C42B-41D9-B92D-52F93ED1AB61}" dt="2022-07-27T05:37:08.840" v="1865"/>
          <ac:spMkLst>
            <pc:docMk/>
            <pc:sldMk cId="1573523856" sldId="2145706018"/>
            <ac:spMk id="5" creationId="{C04E1FC0-5BB7-1CA2-153F-64EEF1BC0B7C}"/>
          </ac:spMkLst>
        </pc:spChg>
        <pc:spChg chg="mod">
          <ac:chgData name="Rahul Nair" userId="4a64821b-8a29-4cbe-80c1-d9771e59f4e8" providerId="ADAL" clId="{C714E564-C42B-41D9-B92D-52F93ED1AB61}" dt="2022-07-27T05:37:08.840" v="1865"/>
          <ac:spMkLst>
            <pc:docMk/>
            <pc:sldMk cId="1573523856" sldId="2145706018"/>
            <ac:spMk id="7" creationId="{33B4B168-31B1-B99C-8742-6FA9E94E3A97}"/>
          </ac:spMkLst>
        </pc:spChg>
        <pc:spChg chg="mod">
          <ac:chgData name="Rahul Nair" userId="4a64821b-8a29-4cbe-80c1-d9771e59f4e8" providerId="ADAL" clId="{C714E564-C42B-41D9-B92D-52F93ED1AB61}" dt="2022-07-27T05:37:08.840" v="1865"/>
          <ac:spMkLst>
            <pc:docMk/>
            <pc:sldMk cId="1573523856" sldId="2145706018"/>
            <ac:spMk id="8" creationId="{0C0C610F-FFA5-DC4E-11DC-12FAFC2E49B8}"/>
          </ac:spMkLst>
        </pc:spChg>
        <pc:spChg chg="mod">
          <ac:chgData name="Rahul Nair" userId="4a64821b-8a29-4cbe-80c1-d9771e59f4e8" providerId="ADAL" clId="{C714E564-C42B-41D9-B92D-52F93ED1AB61}" dt="2022-07-27T05:37:08.840" v="1865"/>
          <ac:spMkLst>
            <pc:docMk/>
            <pc:sldMk cId="1573523856" sldId="2145706018"/>
            <ac:spMk id="10" creationId="{890066DF-FD29-D03D-1C87-4AD954A62B1E}"/>
          </ac:spMkLst>
        </pc:spChg>
        <pc:spChg chg="mod">
          <ac:chgData name="Rahul Nair" userId="4a64821b-8a29-4cbe-80c1-d9771e59f4e8" providerId="ADAL" clId="{C714E564-C42B-41D9-B92D-52F93ED1AB61}" dt="2022-07-27T05:37:08.840" v="1865"/>
          <ac:spMkLst>
            <pc:docMk/>
            <pc:sldMk cId="1573523856" sldId="2145706018"/>
            <ac:spMk id="11" creationId="{8E270E3F-F91F-0146-BA77-5894B5669643}"/>
          </ac:spMkLst>
        </pc:spChg>
        <pc:spChg chg="mod">
          <ac:chgData name="Rahul Nair" userId="4a64821b-8a29-4cbe-80c1-d9771e59f4e8" providerId="ADAL" clId="{C714E564-C42B-41D9-B92D-52F93ED1AB61}" dt="2022-07-27T05:37:08.840" v="1865"/>
          <ac:spMkLst>
            <pc:docMk/>
            <pc:sldMk cId="1573523856" sldId="2145706018"/>
            <ac:spMk id="13" creationId="{045317A3-05B6-3799-5E3C-F204BAC7C662}"/>
          </ac:spMkLst>
        </pc:spChg>
        <pc:spChg chg="mod">
          <ac:chgData name="Rahul Nair" userId="4a64821b-8a29-4cbe-80c1-d9771e59f4e8" providerId="ADAL" clId="{C714E564-C42B-41D9-B92D-52F93ED1AB61}" dt="2022-07-27T05:37:08.840" v="1865"/>
          <ac:spMkLst>
            <pc:docMk/>
            <pc:sldMk cId="1573523856" sldId="2145706018"/>
            <ac:spMk id="14" creationId="{AC28EEA1-6536-156E-40A4-9FE46A7EFC83}"/>
          </ac:spMkLst>
        </pc:spChg>
        <pc:grpChg chg="add mod">
          <ac:chgData name="Rahul Nair" userId="4a64821b-8a29-4cbe-80c1-d9771e59f4e8" providerId="ADAL" clId="{C714E564-C42B-41D9-B92D-52F93ED1AB61}" dt="2022-07-27T05:49:07.286" v="2021" actId="1076"/>
          <ac:grpSpMkLst>
            <pc:docMk/>
            <pc:sldMk cId="1573523856" sldId="2145706018"/>
            <ac:grpSpMk id="4" creationId="{BE24A531-959D-56BB-0481-B38D4FA479B5}"/>
          </ac:grpSpMkLst>
        </pc:grpChg>
        <pc:picChg chg="mod">
          <ac:chgData name="Rahul Nair" userId="4a64821b-8a29-4cbe-80c1-d9771e59f4e8" providerId="ADAL" clId="{C714E564-C42B-41D9-B92D-52F93ED1AB61}" dt="2022-07-27T05:37:08.840" v="1865"/>
          <ac:picMkLst>
            <pc:docMk/>
            <pc:sldMk cId="1573523856" sldId="2145706018"/>
            <ac:picMk id="6" creationId="{C402082A-C190-95CF-414C-C96786457CE5}"/>
          </ac:picMkLst>
        </pc:picChg>
        <pc:picChg chg="mod">
          <ac:chgData name="Rahul Nair" userId="4a64821b-8a29-4cbe-80c1-d9771e59f4e8" providerId="ADAL" clId="{C714E564-C42B-41D9-B92D-52F93ED1AB61}" dt="2022-07-27T05:37:08.840" v="1865"/>
          <ac:picMkLst>
            <pc:docMk/>
            <pc:sldMk cId="1573523856" sldId="2145706018"/>
            <ac:picMk id="9" creationId="{11E167CA-6022-D221-6A83-38A89830D86A}"/>
          </ac:picMkLst>
        </pc:picChg>
        <pc:picChg chg="mod">
          <ac:chgData name="Rahul Nair" userId="4a64821b-8a29-4cbe-80c1-d9771e59f4e8" providerId="ADAL" clId="{C714E564-C42B-41D9-B92D-52F93ED1AB61}" dt="2022-07-27T05:37:08.840" v="1865"/>
          <ac:picMkLst>
            <pc:docMk/>
            <pc:sldMk cId="1573523856" sldId="2145706018"/>
            <ac:picMk id="12" creationId="{FCA869A0-EB15-A0A7-4083-72FDA3A38CF1}"/>
          </ac:picMkLst>
        </pc:picChg>
      </pc:sldChg>
      <pc:sldChg chg="del">
        <pc:chgData name="Rahul Nair" userId="4a64821b-8a29-4cbe-80c1-d9771e59f4e8" providerId="ADAL" clId="{C714E564-C42B-41D9-B92D-52F93ED1AB61}" dt="2022-08-04T06:47:30.345" v="3095" actId="47"/>
        <pc:sldMkLst>
          <pc:docMk/>
          <pc:sldMk cId="117682333" sldId="2145706019"/>
        </pc:sldMkLst>
      </pc:sldChg>
      <pc:sldChg chg="addSp modSp add del mod modTransition">
        <pc:chgData name="Rahul Nair" userId="4a64821b-8a29-4cbe-80c1-d9771e59f4e8" providerId="ADAL" clId="{C714E564-C42B-41D9-B92D-52F93ED1AB61}" dt="2022-08-04T06:47:37.945" v="3096"/>
        <pc:sldMkLst>
          <pc:docMk/>
          <pc:sldMk cId="114263767" sldId="2145706020"/>
        </pc:sldMkLst>
        <pc:spChg chg="add mod">
          <ac:chgData name="Rahul Nair" userId="4a64821b-8a29-4cbe-80c1-d9771e59f4e8" providerId="ADAL" clId="{C714E564-C42B-41D9-B92D-52F93ED1AB61}" dt="2022-07-27T05:00:24.020" v="889" actId="20577"/>
          <ac:spMkLst>
            <pc:docMk/>
            <pc:sldMk cId="114263767" sldId="2145706020"/>
            <ac:spMk id="3" creationId="{564AF7B8-8E47-62E4-CAC0-D98DB94516E2}"/>
          </ac:spMkLst>
        </pc:spChg>
        <pc:spChg chg="add mod">
          <ac:chgData name="Rahul Nair" userId="4a64821b-8a29-4cbe-80c1-d9771e59f4e8" providerId="ADAL" clId="{C714E564-C42B-41D9-B92D-52F93ED1AB61}" dt="2022-07-27T05:13:41.386" v="1075" actId="120"/>
          <ac:spMkLst>
            <pc:docMk/>
            <pc:sldMk cId="114263767" sldId="2145706020"/>
            <ac:spMk id="6" creationId="{0F95BD01-EE9B-5A16-E172-9B437E54AD52}"/>
          </ac:spMkLst>
        </pc:spChg>
        <pc:picChg chg="add mod">
          <ac:chgData name="Rahul Nair" userId="4a64821b-8a29-4cbe-80c1-d9771e59f4e8" providerId="ADAL" clId="{C714E564-C42B-41D9-B92D-52F93ED1AB61}" dt="2022-07-27T03:56:08.834" v="1"/>
          <ac:picMkLst>
            <pc:docMk/>
            <pc:sldMk cId="114263767" sldId="2145706020"/>
            <ac:picMk id="4" creationId="{65D102EE-5064-F1E0-F03B-62C034C28961}"/>
          </ac:picMkLst>
        </pc:picChg>
        <pc:picChg chg="add mod">
          <ac:chgData name="Rahul Nair" userId="4a64821b-8a29-4cbe-80c1-d9771e59f4e8" providerId="ADAL" clId="{C714E564-C42B-41D9-B92D-52F93ED1AB61}" dt="2022-07-27T03:56:08.834" v="1"/>
          <ac:picMkLst>
            <pc:docMk/>
            <pc:sldMk cId="114263767" sldId="2145706020"/>
            <ac:picMk id="5" creationId="{52640C7C-79A5-A85E-9945-8832B3588ACD}"/>
          </ac:picMkLst>
        </pc:picChg>
      </pc:sldChg>
      <pc:sldChg chg="addSp modSp mod modTransition">
        <pc:chgData name="Rahul Nair" userId="4a64821b-8a29-4cbe-80c1-d9771e59f4e8" providerId="ADAL" clId="{C714E564-C42B-41D9-B92D-52F93ED1AB61}" dt="2022-08-04T06:47:37.945" v="3096"/>
        <pc:sldMkLst>
          <pc:docMk/>
          <pc:sldMk cId="3840672151" sldId="2145706021"/>
        </pc:sldMkLst>
        <pc:spChg chg="add mod">
          <ac:chgData name="Rahul Nair" userId="4a64821b-8a29-4cbe-80c1-d9771e59f4e8" providerId="ADAL" clId="{C714E564-C42B-41D9-B92D-52F93ED1AB61}" dt="2022-07-27T05:23:00.275" v="1440" actId="20577"/>
          <ac:spMkLst>
            <pc:docMk/>
            <pc:sldMk cId="3840672151" sldId="2145706021"/>
            <ac:spMk id="3" creationId="{3CD3CD7E-D73C-E191-F862-BCDD26503C8D}"/>
          </ac:spMkLst>
        </pc:spChg>
        <pc:spChg chg="add mod">
          <ac:chgData name="Rahul Nair" userId="4a64821b-8a29-4cbe-80c1-d9771e59f4e8" providerId="ADAL" clId="{C714E564-C42B-41D9-B92D-52F93ED1AB61}" dt="2022-07-27T05:32:52.717" v="1849" actId="120"/>
          <ac:spMkLst>
            <pc:docMk/>
            <pc:sldMk cId="3840672151" sldId="2145706021"/>
            <ac:spMk id="6" creationId="{3FA8E4BA-A45A-1B2D-721A-AE62C54F8FEF}"/>
          </ac:spMkLst>
        </pc:spChg>
        <pc:picChg chg="add mod">
          <ac:chgData name="Rahul Nair" userId="4a64821b-8a29-4cbe-80c1-d9771e59f4e8" providerId="ADAL" clId="{C714E564-C42B-41D9-B92D-52F93ED1AB61}" dt="2022-07-27T03:56:12.011" v="2"/>
          <ac:picMkLst>
            <pc:docMk/>
            <pc:sldMk cId="3840672151" sldId="2145706021"/>
            <ac:picMk id="4" creationId="{61D0326F-A11B-26F9-2572-FE6707AAD302}"/>
          </ac:picMkLst>
        </pc:picChg>
        <pc:picChg chg="add mod">
          <ac:chgData name="Rahul Nair" userId="4a64821b-8a29-4cbe-80c1-d9771e59f4e8" providerId="ADAL" clId="{C714E564-C42B-41D9-B92D-52F93ED1AB61}" dt="2022-07-27T03:56:12.011" v="2"/>
          <ac:picMkLst>
            <pc:docMk/>
            <pc:sldMk cId="3840672151" sldId="2145706021"/>
            <ac:picMk id="5" creationId="{7E1508F6-A631-C276-9113-E7BF08B76E31}"/>
          </ac:picMkLst>
        </pc:picChg>
      </pc:sldChg>
      <pc:sldChg chg="addSp delSp modSp mod modTransition">
        <pc:chgData name="Rahul Nair" userId="4a64821b-8a29-4cbe-80c1-d9771e59f4e8" providerId="ADAL" clId="{C714E564-C42B-41D9-B92D-52F93ED1AB61}" dt="2022-08-04T06:47:37.945" v="3096"/>
        <pc:sldMkLst>
          <pc:docMk/>
          <pc:sldMk cId="3535419968" sldId="2145706022"/>
        </pc:sldMkLst>
        <pc:spChg chg="mod">
          <ac:chgData name="Rahul Nair" userId="4a64821b-8a29-4cbe-80c1-d9771e59f4e8" providerId="ADAL" clId="{C714E564-C42B-41D9-B92D-52F93ED1AB61}" dt="2022-07-30T05:52:50.053" v="2710" actId="20577"/>
          <ac:spMkLst>
            <pc:docMk/>
            <pc:sldMk cId="3535419968" sldId="2145706022"/>
            <ac:spMk id="2" creationId="{633B4ED2-75B8-686C-AB49-AAA45EF99577}"/>
          </ac:spMkLst>
        </pc:spChg>
        <pc:spChg chg="mod">
          <ac:chgData name="Rahul Nair" userId="4a64821b-8a29-4cbe-80c1-d9771e59f4e8" providerId="ADAL" clId="{C714E564-C42B-41D9-B92D-52F93ED1AB61}" dt="2022-07-30T07:20:49.101" v="2929" actId="14100"/>
          <ac:spMkLst>
            <pc:docMk/>
            <pc:sldMk cId="3535419968" sldId="2145706022"/>
            <ac:spMk id="3" creationId="{694D8B2A-DD44-ADBF-D5F6-6D6CAD2B853D}"/>
          </ac:spMkLst>
        </pc:spChg>
        <pc:spChg chg="add del mod">
          <ac:chgData name="Rahul Nair" userId="4a64821b-8a29-4cbe-80c1-d9771e59f4e8" providerId="ADAL" clId="{C714E564-C42B-41D9-B92D-52F93ED1AB61}" dt="2022-07-30T06:57:41.666" v="2713" actId="478"/>
          <ac:spMkLst>
            <pc:docMk/>
            <pc:sldMk cId="3535419968" sldId="2145706022"/>
            <ac:spMk id="4" creationId="{8D2E1742-63D2-12C7-EE44-D23E020EAC38}"/>
          </ac:spMkLst>
        </pc:spChg>
        <pc:spChg chg="add mod topLvl">
          <ac:chgData name="Rahul Nair" userId="4a64821b-8a29-4cbe-80c1-d9771e59f4e8" providerId="ADAL" clId="{C714E564-C42B-41D9-B92D-52F93ED1AB61}" dt="2022-07-30T07:16:43.157" v="2874" actId="14100"/>
          <ac:spMkLst>
            <pc:docMk/>
            <pc:sldMk cId="3535419968" sldId="2145706022"/>
            <ac:spMk id="6" creationId="{82AB94C5-C394-BAAD-1272-0723BD451347}"/>
          </ac:spMkLst>
        </pc:spChg>
        <pc:spChg chg="add mod topLvl">
          <ac:chgData name="Rahul Nair" userId="4a64821b-8a29-4cbe-80c1-d9771e59f4e8" providerId="ADAL" clId="{C714E564-C42B-41D9-B92D-52F93ED1AB61}" dt="2022-07-30T07:19:30.898" v="2924" actId="1076"/>
          <ac:spMkLst>
            <pc:docMk/>
            <pc:sldMk cId="3535419968" sldId="2145706022"/>
            <ac:spMk id="8" creationId="{1010F992-CB46-E50D-A470-778A51882A03}"/>
          </ac:spMkLst>
        </pc:spChg>
        <pc:grpChg chg="add del mod">
          <ac:chgData name="Rahul Nair" userId="4a64821b-8a29-4cbe-80c1-d9771e59f4e8" providerId="ADAL" clId="{C714E564-C42B-41D9-B92D-52F93ED1AB61}" dt="2022-07-30T07:11:51.598" v="2815" actId="165"/>
          <ac:grpSpMkLst>
            <pc:docMk/>
            <pc:sldMk cId="3535419968" sldId="2145706022"/>
            <ac:grpSpMk id="9" creationId="{79DAFD43-7722-5FCC-109B-2A8BF88C21A0}"/>
          </ac:grpSpMkLst>
        </pc:grpChg>
        <pc:graphicFrameChg chg="add mod topLvl modGraphic">
          <ac:chgData name="Rahul Nair" userId="4a64821b-8a29-4cbe-80c1-d9771e59f4e8" providerId="ADAL" clId="{C714E564-C42B-41D9-B92D-52F93ED1AB61}" dt="2022-07-30T07:19:55.726" v="2926" actId="2711"/>
          <ac:graphicFrameMkLst>
            <pc:docMk/>
            <pc:sldMk cId="3535419968" sldId="2145706022"/>
            <ac:graphicFrameMk id="5" creationId="{AFEE8A79-3866-064C-3768-A2CE232AFC28}"/>
          </ac:graphicFrameMkLst>
        </pc:graphicFrameChg>
        <pc:graphicFrameChg chg="add mod topLvl">
          <ac:chgData name="Rahul Nair" userId="4a64821b-8a29-4cbe-80c1-d9771e59f4e8" providerId="ADAL" clId="{C714E564-C42B-41D9-B92D-52F93ED1AB61}" dt="2022-07-30T07:20:05.750" v="2927" actId="2711"/>
          <ac:graphicFrameMkLst>
            <pc:docMk/>
            <pc:sldMk cId="3535419968" sldId="2145706022"/>
            <ac:graphicFrameMk id="7" creationId="{0049346E-5ECA-BFD0-51C9-7CD396450F4E}"/>
          </ac:graphicFrameMkLst>
        </pc:graphicFrameChg>
      </pc:sldChg>
      <pc:sldChg chg="addSp delSp modSp mod modTransition">
        <pc:chgData name="Rahul Nair" userId="4a64821b-8a29-4cbe-80c1-d9771e59f4e8" providerId="ADAL" clId="{C714E564-C42B-41D9-B92D-52F93ED1AB61}" dt="2022-08-04T06:47:37.945" v="3096"/>
        <pc:sldMkLst>
          <pc:docMk/>
          <pc:sldMk cId="173623038" sldId="2145706023"/>
        </pc:sldMkLst>
        <pc:spChg chg="mod">
          <ac:chgData name="Rahul Nair" userId="4a64821b-8a29-4cbe-80c1-d9771e59f4e8" providerId="ADAL" clId="{C714E564-C42B-41D9-B92D-52F93ED1AB61}" dt="2022-07-27T06:23:13.219" v="2306" actId="120"/>
          <ac:spMkLst>
            <pc:docMk/>
            <pc:sldMk cId="173623038" sldId="2145706023"/>
            <ac:spMk id="2" creationId="{B5D73C12-4F2B-237C-EA11-48AF6527B678}"/>
          </ac:spMkLst>
        </pc:spChg>
        <pc:spChg chg="del mod">
          <ac:chgData name="Rahul Nair" userId="4a64821b-8a29-4cbe-80c1-d9771e59f4e8" providerId="ADAL" clId="{C714E564-C42B-41D9-B92D-52F93ED1AB61}" dt="2022-07-27T06:22:11.143" v="2265" actId="1032"/>
          <ac:spMkLst>
            <pc:docMk/>
            <pc:sldMk cId="173623038" sldId="2145706023"/>
            <ac:spMk id="3" creationId="{3D26E757-EAB8-C353-2C73-6B2B80D94393}"/>
          </ac:spMkLst>
        </pc:spChg>
        <pc:graphicFrameChg chg="add mod modGraphic">
          <ac:chgData name="Rahul Nair" userId="4a64821b-8a29-4cbe-80c1-d9771e59f4e8" providerId="ADAL" clId="{C714E564-C42B-41D9-B92D-52F93ED1AB61}" dt="2022-07-27T06:36:17.324" v="2510" actId="207"/>
          <ac:graphicFrameMkLst>
            <pc:docMk/>
            <pc:sldMk cId="173623038" sldId="2145706023"/>
            <ac:graphicFrameMk id="4" creationId="{CFBBE7D8-252D-EEE7-3298-7FAB58FA00B7}"/>
          </ac:graphicFrameMkLst>
        </pc:graphicFrameChg>
      </pc:sldChg>
      <pc:sldChg chg="modTransition">
        <pc:chgData name="Rahul Nair" userId="4a64821b-8a29-4cbe-80c1-d9771e59f4e8" providerId="ADAL" clId="{C714E564-C42B-41D9-B92D-52F93ED1AB61}" dt="2022-08-04T06:47:37.945" v="3096"/>
        <pc:sldMkLst>
          <pc:docMk/>
          <pc:sldMk cId="2227918657" sldId="2145706024"/>
        </pc:sldMkLst>
      </pc:sldChg>
      <pc:sldChg chg="modTransition">
        <pc:chgData name="Rahul Nair" userId="4a64821b-8a29-4cbe-80c1-d9771e59f4e8" providerId="ADAL" clId="{C714E564-C42B-41D9-B92D-52F93ED1AB61}" dt="2022-08-04T06:47:37.945" v="3096"/>
        <pc:sldMkLst>
          <pc:docMk/>
          <pc:sldMk cId="3408604415" sldId="2145706025"/>
        </pc:sldMkLst>
      </pc:sldChg>
      <pc:sldChg chg="modTransition">
        <pc:chgData name="Rahul Nair" userId="4a64821b-8a29-4cbe-80c1-d9771e59f4e8" providerId="ADAL" clId="{C714E564-C42B-41D9-B92D-52F93ED1AB61}" dt="2022-08-04T06:47:37.945" v="3096"/>
        <pc:sldMkLst>
          <pc:docMk/>
          <pc:sldMk cId="3884170020" sldId="2145706026"/>
        </pc:sldMkLst>
      </pc:sldChg>
      <pc:sldChg chg="modTransition">
        <pc:chgData name="Rahul Nair" userId="4a64821b-8a29-4cbe-80c1-d9771e59f4e8" providerId="ADAL" clId="{C714E564-C42B-41D9-B92D-52F93ED1AB61}" dt="2022-08-04T06:47:37.945" v="3096"/>
        <pc:sldMkLst>
          <pc:docMk/>
          <pc:sldMk cId="120217828" sldId="2145706027"/>
        </pc:sldMkLst>
      </pc:sldChg>
      <pc:sldChg chg="modTransition">
        <pc:chgData name="Rahul Nair" userId="4a64821b-8a29-4cbe-80c1-d9771e59f4e8" providerId="ADAL" clId="{C714E564-C42B-41D9-B92D-52F93ED1AB61}" dt="2022-08-04T06:47:37.945" v="3096"/>
        <pc:sldMkLst>
          <pc:docMk/>
          <pc:sldMk cId="1544892184" sldId="2145706028"/>
        </pc:sldMkLst>
      </pc:sldChg>
      <pc:sldChg chg="modSp add mod modTransition">
        <pc:chgData name="Rahul Nair" userId="4a64821b-8a29-4cbe-80c1-d9771e59f4e8" providerId="ADAL" clId="{C714E564-C42B-41D9-B92D-52F93ED1AB61}" dt="2022-08-04T06:47:37.945" v="3096"/>
        <pc:sldMkLst>
          <pc:docMk/>
          <pc:sldMk cId="1032894341" sldId="2145706029"/>
        </pc:sldMkLst>
        <pc:spChg chg="mod">
          <ac:chgData name="Rahul Nair" userId="4a64821b-8a29-4cbe-80c1-d9771e59f4e8" providerId="ADAL" clId="{C714E564-C42B-41D9-B92D-52F93ED1AB61}" dt="2022-07-27T05:36:18.211" v="1857"/>
          <ac:spMkLst>
            <pc:docMk/>
            <pc:sldMk cId="1032894341" sldId="2145706029"/>
            <ac:spMk id="2" creationId="{B00B0A1F-FFB6-417D-AA7D-DCC2B6AC389E}"/>
          </ac:spMkLst>
        </pc:spChg>
      </pc:sldChg>
      <pc:sldChg chg="addSp delSp modSp add mod modTransition delAnim modAnim">
        <pc:chgData name="Rahul Nair" userId="4a64821b-8a29-4cbe-80c1-d9771e59f4e8" providerId="ADAL" clId="{C714E564-C42B-41D9-B92D-52F93ED1AB61}" dt="2022-08-04T06:47:37.945" v="3096"/>
        <pc:sldMkLst>
          <pc:docMk/>
          <pc:sldMk cId="674958232" sldId="2145706030"/>
        </pc:sldMkLst>
        <pc:spChg chg="mod">
          <ac:chgData name="Rahul Nair" userId="4a64821b-8a29-4cbe-80c1-d9771e59f4e8" providerId="ADAL" clId="{C714E564-C42B-41D9-B92D-52F93ED1AB61}" dt="2022-07-27T05:40:47.553" v="1887"/>
          <ac:spMkLst>
            <pc:docMk/>
            <pc:sldMk cId="674958232" sldId="2145706030"/>
            <ac:spMk id="2" creationId="{65727549-89EA-F234-D7A8-CA6401B50073}"/>
          </ac:spMkLst>
        </pc:spChg>
        <pc:spChg chg="mod">
          <ac:chgData name="Rahul Nair" userId="4a64821b-8a29-4cbe-80c1-d9771e59f4e8" providerId="ADAL" clId="{C714E564-C42B-41D9-B92D-52F93ED1AB61}" dt="2022-07-27T05:55:18.717" v="2129" actId="27636"/>
          <ac:spMkLst>
            <pc:docMk/>
            <pc:sldMk cId="674958232" sldId="2145706030"/>
            <ac:spMk id="3" creationId="{12F82F5A-06DB-74C8-E63A-C58EB03F0014}"/>
          </ac:spMkLst>
        </pc:spChg>
        <pc:spChg chg="mod">
          <ac:chgData name="Rahul Nair" userId="4a64821b-8a29-4cbe-80c1-d9771e59f4e8" providerId="ADAL" clId="{C714E564-C42B-41D9-B92D-52F93ED1AB61}" dt="2022-07-27T05:41:07.194" v="1889"/>
          <ac:spMkLst>
            <pc:docMk/>
            <pc:sldMk cId="674958232" sldId="2145706030"/>
            <ac:spMk id="18" creationId="{E9F04728-EEB7-CF83-9183-A15DF1583220}"/>
          </ac:spMkLst>
        </pc:spChg>
        <pc:spChg chg="mod">
          <ac:chgData name="Rahul Nair" userId="4a64821b-8a29-4cbe-80c1-d9771e59f4e8" providerId="ADAL" clId="{C714E564-C42B-41D9-B92D-52F93ED1AB61}" dt="2022-07-27T05:41:07.194" v="1889"/>
          <ac:spMkLst>
            <pc:docMk/>
            <pc:sldMk cId="674958232" sldId="2145706030"/>
            <ac:spMk id="22" creationId="{A04598A5-3DB1-178A-65E5-AC9F29B2B092}"/>
          </ac:spMkLst>
        </pc:spChg>
        <pc:spChg chg="mod">
          <ac:chgData name="Rahul Nair" userId="4a64821b-8a29-4cbe-80c1-d9771e59f4e8" providerId="ADAL" clId="{C714E564-C42B-41D9-B92D-52F93ED1AB61}" dt="2022-07-27T05:41:07.194" v="1889"/>
          <ac:spMkLst>
            <pc:docMk/>
            <pc:sldMk cId="674958232" sldId="2145706030"/>
            <ac:spMk id="23" creationId="{FA96FAED-E9A6-A0A5-8792-209D16EA00D8}"/>
          </ac:spMkLst>
        </pc:spChg>
        <pc:spChg chg="mod">
          <ac:chgData name="Rahul Nair" userId="4a64821b-8a29-4cbe-80c1-d9771e59f4e8" providerId="ADAL" clId="{C714E564-C42B-41D9-B92D-52F93ED1AB61}" dt="2022-07-27T05:41:07.194" v="1889"/>
          <ac:spMkLst>
            <pc:docMk/>
            <pc:sldMk cId="674958232" sldId="2145706030"/>
            <ac:spMk id="25" creationId="{559CC72D-C316-372D-B956-BC37DBE56CA4}"/>
          </ac:spMkLst>
        </pc:spChg>
        <pc:spChg chg="mod">
          <ac:chgData name="Rahul Nair" userId="4a64821b-8a29-4cbe-80c1-d9771e59f4e8" providerId="ADAL" clId="{C714E564-C42B-41D9-B92D-52F93ED1AB61}" dt="2022-07-27T05:41:07.194" v="1889"/>
          <ac:spMkLst>
            <pc:docMk/>
            <pc:sldMk cId="674958232" sldId="2145706030"/>
            <ac:spMk id="26" creationId="{EF5E86EA-60D6-6E8F-1860-85A1901D49D4}"/>
          </ac:spMkLst>
        </pc:spChg>
        <pc:spChg chg="mod">
          <ac:chgData name="Rahul Nair" userId="4a64821b-8a29-4cbe-80c1-d9771e59f4e8" providerId="ADAL" clId="{C714E564-C42B-41D9-B92D-52F93ED1AB61}" dt="2022-07-27T05:41:07.194" v="1889"/>
          <ac:spMkLst>
            <pc:docMk/>
            <pc:sldMk cId="674958232" sldId="2145706030"/>
            <ac:spMk id="28" creationId="{ADEA4633-45D2-634A-F798-AE8C1C3E5269}"/>
          </ac:spMkLst>
        </pc:spChg>
        <pc:spChg chg="mod">
          <ac:chgData name="Rahul Nair" userId="4a64821b-8a29-4cbe-80c1-d9771e59f4e8" providerId="ADAL" clId="{C714E564-C42B-41D9-B92D-52F93ED1AB61}" dt="2022-07-27T05:41:07.194" v="1889"/>
          <ac:spMkLst>
            <pc:docMk/>
            <pc:sldMk cId="674958232" sldId="2145706030"/>
            <ac:spMk id="29" creationId="{3E84C50F-9CD5-C7CA-1CF3-8A23245C8709}"/>
          </ac:spMkLst>
        </pc:spChg>
        <pc:grpChg chg="del">
          <ac:chgData name="Rahul Nair" userId="4a64821b-8a29-4cbe-80c1-d9771e59f4e8" providerId="ADAL" clId="{C714E564-C42B-41D9-B92D-52F93ED1AB61}" dt="2022-07-27T05:41:05.656" v="1888" actId="478"/>
          <ac:grpSpMkLst>
            <pc:docMk/>
            <pc:sldMk cId="674958232" sldId="2145706030"/>
            <ac:grpSpMk id="4" creationId="{BE24A531-959D-56BB-0481-B38D4FA479B5}"/>
          </ac:grpSpMkLst>
        </pc:grpChg>
        <pc:grpChg chg="add mod">
          <ac:chgData name="Rahul Nair" userId="4a64821b-8a29-4cbe-80c1-d9771e59f4e8" providerId="ADAL" clId="{C714E564-C42B-41D9-B92D-52F93ED1AB61}" dt="2022-07-27T05:55:00.810" v="2126" actId="1076"/>
          <ac:grpSpMkLst>
            <pc:docMk/>
            <pc:sldMk cId="674958232" sldId="2145706030"/>
            <ac:grpSpMk id="15" creationId="{4886552B-0883-E707-04D4-5FEFA9A9042D}"/>
          </ac:grpSpMkLst>
        </pc:grpChg>
        <pc:grpChg chg="mod">
          <ac:chgData name="Rahul Nair" userId="4a64821b-8a29-4cbe-80c1-d9771e59f4e8" providerId="ADAL" clId="{C714E564-C42B-41D9-B92D-52F93ED1AB61}" dt="2022-07-27T05:41:07.194" v="1889"/>
          <ac:grpSpMkLst>
            <pc:docMk/>
            <pc:sldMk cId="674958232" sldId="2145706030"/>
            <ac:grpSpMk id="16" creationId="{870D836A-3EC1-5D7C-DCC2-844289F6A5E9}"/>
          </ac:grpSpMkLst>
        </pc:grpChg>
        <pc:grpChg chg="mod">
          <ac:chgData name="Rahul Nair" userId="4a64821b-8a29-4cbe-80c1-d9771e59f4e8" providerId="ADAL" clId="{C714E564-C42B-41D9-B92D-52F93ED1AB61}" dt="2022-07-27T05:41:07.194" v="1889"/>
          <ac:grpSpMkLst>
            <pc:docMk/>
            <pc:sldMk cId="674958232" sldId="2145706030"/>
            <ac:grpSpMk id="17" creationId="{F0A3FF75-D1B7-64BD-B534-FD76747BB8E3}"/>
          </ac:grpSpMkLst>
        </pc:grpChg>
        <pc:grpChg chg="mod">
          <ac:chgData name="Rahul Nair" userId="4a64821b-8a29-4cbe-80c1-d9771e59f4e8" providerId="ADAL" clId="{C714E564-C42B-41D9-B92D-52F93ED1AB61}" dt="2022-07-27T05:41:07.194" v="1889"/>
          <ac:grpSpMkLst>
            <pc:docMk/>
            <pc:sldMk cId="674958232" sldId="2145706030"/>
            <ac:grpSpMk id="19" creationId="{3D5981EE-3E72-FB14-986A-8C1843A48B4A}"/>
          </ac:grpSpMkLst>
        </pc:grpChg>
        <pc:grpChg chg="mod">
          <ac:chgData name="Rahul Nair" userId="4a64821b-8a29-4cbe-80c1-d9771e59f4e8" providerId="ADAL" clId="{C714E564-C42B-41D9-B92D-52F93ED1AB61}" dt="2022-07-27T05:41:07.194" v="1889"/>
          <ac:grpSpMkLst>
            <pc:docMk/>
            <pc:sldMk cId="674958232" sldId="2145706030"/>
            <ac:grpSpMk id="21" creationId="{4EB7AC5C-2182-CC84-FAC6-3C2EB0EDA14D}"/>
          </ac:grpSpMkLst>
        </pc:grpChg>
        <pc:grpChg chg="mod">
          <ac:chgData name="Rahul Nair" userId="4a64821b-8a29-4cbe-80c1-d9771e59f4e8" providerId="ADAL" clId="{C714E564-C42B-41D9-B92D-52F93ED1AB61}" dt="2022-07-27T05:41:07.194" v="1889"/>
          <ac:grpSpMkLst>
            <pc:docMk/>
            <pc:sldMk cId="674958232" sldId="2145706030"/>
            <ac:grpSpMk id="24" creationId="{6FA5D2DF-4054-457F-ADB0-28C91474E02C}"/>
          </ac:grpSpMkLst>
        </pc:grpChg>
        <pc:picChg chg="mod">
          <ac:chgData name="Rahul Nair" userId="4a64821b-8a29-4cbe-80c1-d9771e59f4e8" providerId="ADAL" clId="{C714E564-C42B-41D9-B92D-52F93ED1AB61}" dt="2022-07-27T05:41:07.194" v="1889"/>
          <ac:picMkLst>
            <pc:docMk/>
            <pc:sldMk cId="674958232" sldId="2145706030"/>
            <ac:picMk id="20" creationId="{376658D8-E67A-7F6C-1FF5-660B54113AAD}"/>
          </ac:picMkLst>
        </pc:picChg>
        <pc:picChg chg="mod">
          <ac:chgData name="Rahul Nair" userId="4a64821b-8a29-4cbe-80c1-d9771e59f4e8" providerId="ADAL" clId="{C714E564-C42B-41D9-B92D-52F93ED1AB61}" dt="2022-07-27T05:41:07.194" v="1889"/>
          <ac:picMkLst>
            <pc:docMk/>
            <pc:sldMk cId="674958232" sldId="2145706030"/>
            <ac:picMk id="27" creationId="{0CD5725C-9F2B-7776-529D-F8D6BC4EB69A}"/>
          </ac:picMkLst>
        </pc:picChg>
      </pc:sldChg>
      <pc:sldChg chg="addSp delSp modSp add mod modTransition delAnim modAnim">
        <pc:chgData name="Rahul Nair" userId="4a64821b-8a29-4cbe-80c1-d9771e59f4e8" providerId="ADAL" clId="{C714E564-C42B-41D9-B92D-52F93ED1AB61}" dt="2022-08-04T06:47:37.945" v="3096"/>
        <pc:sldMkLst>
          <pc:docMk/>
          <pc:sldMk cId="2878730467" sldId="2145706031"/>
        </pc:sldMkLst>
        <pc:spChg chg="mod">
          <ac:chgData name="Rahul Nair" userId="4a64821b-8a29-4cbe-80c1-d9771e59f4e8" providerId="ADAL" clId="{C714E564-C42B-41D9-B92D-52F93ED1AB61}" dt="2022-07-27T05:44:40.517" v="1913" actId="1076"/>
          <ac:spMkLst>
            <pc:docMk/>
            <pc:sldMk cId="2878730467" sldId="2145706031"/>
            <ac:spMk id="2" creationId="{65727549-89EA-F234-D7A8-CA6401B50073}"/>
          </ac:spMkLst>
        </pc:spChg>
        <pc:spChg chg="mod">
          <ac:chgData name="Rahul Nair" userId="4a64821b-8a29-4cbe-80c1-d9771e59f4e8" providerId="ADAL" clId="{C714E564-C42B-41D9-B92D-52F93ED1AB61}" dt="2022-07-27T05:59:32.107" v="2249" actId="20577"/>
          <ac:spMkLst>
            <pc:docMk/>
            <pc:sldMk cId="2878730467" sldId="2145706031"/>
            <ac:spMk id="3" creationId="{12F82F5A-06DB-74C8-E63A-C58EB03F0014}"/>
          </ac:spMkLst>
        </pc:spChg>
        <pc:spChg chg="add del mod">
          <ac:chgData name="Rahul Nair" userId="4a64821b-8a29-4cbe-80c1-d9771e59f4e8" providerId="ADAL" clId="{C714E564-C42B-41D9-B92D-52F93ED1AB61}" dt="2022-07-27T05:42:32.059" v="1900" actId="478"/>
          <ac:spMkLst>
            <pc:docMk/>
            <pc:sldMk cId="2878730467" sldId="2145706031"/>
            <ac:spMk id="15" creationId="{736C74C0-601C-2BFE-EE40-BD8F2D6ED918}"/>
          </ac:spMkLst>
        </pc:spChg>
        <pc:spChg chg="add mod">
          <ac:chgData name="Rahul Nair" userId="4a64821b-8a29-4cbe-80c1-d9771e59f4e8" providerId="ADAL" clId="{C714E564-C42B-41D9-B92D-52F93ED1AB61}" dt="2022-07-27T05:43:48.300" v="1907" actId="1076"/>
          <ac:spMkLst>
            <pc:docMk/>
            <pc:sldMk cId="2878730467" sldId="2145706031"/>
            <ac:spMk id="16" creationId="{6F034BAB-8250-7484-89B6-A35FC3A4F879}"/>
          </ac:spMkLst>
        </pc:spChg>
        <pc:spChg chg="add mod">
          <ac:chgData name="Rahul Nair" userId="4a64821b-8a29-4cbe-80c1-d9771e59f4e8" providerId="ADAL" clId="{C714E564-C42B-41D9-B92D-52F93ED1AB61}" dt="2022-07-27T05:43:48.300" v="1907" actId="1076"/>
          <ac:spMkLst>
            <pc:docMk/>
            <pc:sldMk cId="2878730467" sldId="2145706031"/>
            <ac:spMk id="20" creationId="{93D48723-075C-125E-36D6-7BA3DD0D852D}"/>
          </ac:spMkLst>
        </pc:spChg>
        <pc:spChg chg="add mod">
          <ac:chgData name="Rahul Nair" userId="4a64821b-8a29-4cbe-80c1-d9771e59f4e8" providerId="ADAL" clId="{C714E564-C42B-41D9-B92D-52F93ED1AB61}" dt="2022-07-27T05:43:48.300" v="1907" actId="1076"/>
          <ac:spMkLst>
            <pc:docMk/>
            <pc:sldMk cId="2878730467" sldId="2145706031"/>
            <ac:spMk id="21" creationId="{2C7F2E75-58BA-1D65-7FBE-22FBEA10C7C8}"/>
          </ac:spMkLst>
        </pc:spChg>
        <pc:spChg chg="add mod">
          <ac:chgData name="Rahul Nair" userId="4a64821b-8a29-4cbe-80c1-d9771e59f4e8" providerId="ADAL" clId="{C714E564-C42B-41D9-B92D-52F93ED1AB61}" dt="2022-07-27T05:43:48.300" v="1907" actId="1076"/>
          <ac:spMkLst>
            <pc:docMk/>
            <pc:sldMk cId="2878730467" sldId="2145706031"/>
            <ac:spMk id="22" creationId="{8C1510BF-FAEB-E655-0984-51A589EE8831}"/>
          </ac:spMkLst>
        </pc:spChg>
        <pc:spChg chg="add mod">
          <ac:chgData name="Rahul Nair" userId="4a64821b-8a29-4cbe-80c1-d9771e59f4e8" providerId="ADAL" clId="{C714E564-C42B-41D9-B92D-52F93ED1AB61}" dt="2022-07-27T05:43:48.300" v="1907" actId="1076"/>
          <ac:spMkLst>
            <pc:docMk/>
            <pc:sldMk cId="2878730467" sldId="2145706031"/>
            <ac:spMk id="23" creationId="{4443C47F-A3BF-BD40-BC7C-69FA23C1BC0F}"/>
          </ac:spMkLst>
        </pc:spChg>
        <pc:spChg chg="add mod">
          <ac:chgData name="Rahul Nair" userId="4a64821b-8a29-4cbe-80c1-d9771e59f4e8" providerId="ADAL" clId="{C714E564-C42B-41D9-B92D-52F93ED1AB61}" dt="2022-07-27T05:43:48.300" v="1907" actId="1076"/>
          <ac:spMkLst>
            <pc:docMk/>
            <pc:sldMk cId="2878730467" sldId="2145706031"/>
            <ac:spMk id="24" creationId="{6DB671D6-006B-9087-0F5C-92B4CF926CF0}"/>
          </ac:spMkLst>
        </pc:spChg>
        <pc:spChg chg="add mod">
          <ac:chgData name="Rahul Nair" userId="4a64821b-8a29-4cbe-80c1-d9771e59f4e8" providerId="ADAL" clId="{C714E564-C42B-41D9-B92D-52F93ED1AB61}" dt="2022-07-27T05:43:48.300" v="1907" actId="1076"/>
          <ac:spMkLst>
            <pc:docMk/>
            <pc:sldMk cId="2878730467" sldId="2145706031"/>
            <ac:spMk id="25" creationId="{756AD6BC-55CC-862C-1607-27F64E92AD30}"/>
          </ac:spMkLst>
        </pc:spChg>
        <pc:grpChg chg="del">
          <ac:chgData name="Rahul Nair" userId="4a64821b-8a29-4cbe-80c1-d9771e59f4e8" providerId="ADAL" clId="{C714E564-C42B-41D9-B92D-52F93ED1AB61}" dt="2022-07-27T05:42:25.387" v="1898" actId="478"/>
          <ac:grpSpMkLst>
            <pc:docMk/>
            <pc:sldMk cId="2878730467" sldId="2145706031"/>
            <ac:grpSpMk id="4" creationId="{BE24A531-959D-56BB-0481-B38D4FA479B5}"/>
          </ac:grpSpMkLst>
        </pc:grpChg>
        <pc:picChg chg="add mod">
          <ac:chgData name="Rahul Nair" userId="4a64821b-8a29-4cbe-80c1-d9771e59f4e8" providerId="ADAL" clId="{C714E564-C42B-41D9-B92D-52F93ED1AB61}" dt="2022-07-27T05:43:48.300" v="1907" actId="1076"/>
          <ac:picMkLst>
            <pc:docMk/>
            <pc:sldMk cId="2878730467" sldId="2145706031"/>
            <ac:picMk id="17" creationId="{57C1E484-73BE-C023-EEA7-D4287650E7DF}"/>
          </ac:picMkLst>
        </pc:picChg>
        <pc:picChg chg="add mod">
          <ac:chgData name="Rahul Nair" userId="4a64821b-8a29-4cbe-80c1-d9771e59f4e8" providerId="ADAL" clId="{C714E564-C42B-41D9-B92D-52F93ED1AB61}" dt="2022-07-27T05:43:48.300" v="1907" actId="1076"/>
          <ac:picMkLst>
            <pc:docMk/>
            <pc:sldMk cId="2878730467" sldId="2145706031"/>
            <ac:picMk id="18" creationId="{4A6787D8-F5C6-D4FB-5242-39AD1665852B}"/>
          </ac:picMkLst>
        </pc:picChg>
        <pc:picChg chg="add mod">
          <ac:chgData name="Rahul Nair" userId="4a64821b-8a29-4cbe-80c1-d9771e59f4e8" providerId="ADAL" clId="{C714E564-C42B-41D9-B92D-52F93ED1AB61}" dt="2022-07-27T05:43:48.300" v="1907" actId="1076"/>
          <ac:picMkLst>
            <pc:docMk/>
            <pc:sldMk cId="2878730467" sldId="2145706031"/>
            <ac:picMk id="19" creationId="{FFFB2FEF-1BE8-66DB-2474-A47D90F91B39}"/>
          </ac:picMkLst>
        </pc:picChg>
      </pc:sldChg>
      <pc:sldChg chg="modSp add mod modTransition">
        <pc:chgData name="Rahul Nair" userId="4a64821b-8a29-4cbe-80c1-d9771e59f4e8" providerId="ADAL" clId="{C714E564-C42B-41D9-B92D-52F93ED1AB61}" dt="2022-08-04T06:47:37.945" v="3096"/>
        <pc:sldMkLst>
          <pc:docMk/>
          <pc:sldMk cId="1491549801" sldId="2145706032"/>
        </pc:sldMkLst>
        <pc:spChg chg="mod">
          <ac:chgData name="Rahul Nair" userId="4a64821b-8a29-4cbe-80c1-d9771e59f4e8" providerId="ADAL" clId="{C714E564-C42B-41D9-B92D-52F93ED1AB61}" dt="2022-07-27T06:24:49.304" v="2316"/>
          <ac:spMkLst>
            <pc:docMk/>
            <pc:sldMk cId="1491549801" sldId="2145706032"/>
            <ac:spMk id="2" creationId="{B5D73C12-4F2B-237C-EA11-48AF6527B678}"/>
          </ac:spMkLst>
        </pc:spChg>
        <pc:graphicFrameChg chg="mod">
          <ac:chgData name="Rahul Nair" userId="4a64821b-8a29-4cbe-80c1-d9771e59f4e8" providerId="ADAL" clId="{C714E564-C42B-41D9-B92D-52F93ED1AB61}" dt="2022-07-27T06:36:31.784" v="2511" actId="207"/>
          <ac:graphicFrameMkLst>
            <pc:docMk/>
            <pc:sldMk cId="1491549801" sldId="2145706032"/>
            <ac:graphicFrameMk id="4" creationId="{CFBBE7D8-252D-EEE7-3298-7FAB58FA00B7}"/>
          </ac:graphicFrameMkLst>
        </pc:graphicFrameChg>
      </pc:sldChg>
      <pc:sldChg chg="modSp add mod modTransition">
        <pc:chgData name="Rahul Nair" userId="4a64821b-8a29-4cbe-80c1-d9771e59f4e8" providerId="ADAL" clId="{C714E564-C42B-41D9-B92D-52F93ED1AB61}" dt="2022-08-04T06:47:37.945" v="3096"/>
        <pc:sldMkLst>
          <pc:docMk/>
          <pc:sldMk cId="2817019437" sldId="2145706033"/>
        </pc:sldMkLst>
        <pc:spChg chg="mod">
          <ac:chgData name="Rahul Nair" userId="4a64821b-8a29-4cbe-80c1-d9771e59f4e8" providerId="ADAL" clId="{C714E564-C42B-41D9-B92D-52F93ED1AB61}" dt="2022-07-27T06:25:08.293" v="2321" actId="1076"/>
          <ac:spMkLst>
            <pc:docMk/>
            <pc:sldMk cId="2817019437" sldId="2145706033"/>
            <ac:spMk id="2" creationId="{B5D73C12-4F2B-237C-EA11-48AF6527B678}"/>
          </ac:spMkLst>
        </pc:spChg>
        <pc:graphicFrameChg chg="mod">
          <ac:chgData name="Rahul Nair" userId="4a64821b-8a29-4cbe-80c1-d9771e59f4e8" providerId="ADAL" clId="{C714E564-C42B-41D9-B92D-52F93ED1AB61}" dt="2022-07-27T06:38:57.636" v="2601" actId="20577"/>
          <ac:graphicFrameMkLst>
            <pc:docMk/>
            <pc:sldMk cId="2817019437" sldId="2145706033"/>
            <ac:graphicFrameMk id="4" creationId="{CFBBE7D8-252D-EEE7-3298-7FAB58FA00B7}"/>
          </ac:graphicFrameMkLst>
        </pc:graphicFrameChg>
      </pc:sldChg>
      <pc:sldChg chg="addSp delSp modSp add mod modTransition modAnim">
        <pc:chgData name="Rahul Nair" userId="4a64821b-8a29-4cbe-80c1-d9771e59f4e8" providerId="ADAL" clId="{C714E564-C42B-41D9-B92D-52F93ED1AB61}" dt="2022-08-04T06:47:37.945" v="3096"/>
        <pc:sldMkLst>
          <pc:docMk/>
          <pc:sldMk cId="2608838011" sldId="2145706034"/>
        </pc:sldMkLst>
        <pc:spChg chg="mod">
          <ac:chgData name="Rahul Nair" userId="4a64821b-8a29-4cbe-80c1-d9771e59f4e8" providerId="ADAL" clId="{C714E564-C42B-41D9-B92D-52F93ED1AB61}" dt="2022-07-30T07:25:35.500" v="3014" actId="20577"/>
          <ac:spMkLst>
            <pc:docMk/>
            <pc:sldMk cId="2608838011" sldId="2145706034"/>
            <ac:spMk id="2" creationId="{633B4ED2-75B8-686C-AB49-AAA45EF99577}"/>
          </ac:spMkLst>
        </pc:spChg>
        <pc:spChg chg="mod">
          <ac:chgData name="Rahul Nair" userId="4a64821b-8a29-4cbe-80c1-d9771e59f4e8" providerId="ADAL" clId="{C714E564-C42B-41D9-B92D-52F93ED1AB61}" dt="2022-07-30T07:36:42.662" v="3083" actId="20577"/>
          <ac:spMkLst>
            <pc:docMk/>
            <pc:sldMk cId="2608838011" sldId="2145706034"/>
            <ac:spMk id="3" creationId="{694D8B2A-DD44-ADBF-D5F6-6D6CAD2B853D}"/>
          </ac:spMkLst>
        </pc:spChg>
        <pc:spChg chg="del">
          <ac:chgData name="Rahul Nair" userId="4a64821b-8a29-4cbe-80c1-d9771e59f4e8" providerId="ADAL" clId="{C714E564-C42B-41D9-B92D-52F93ED1AB61}" dt="2022-07-30T07:23:08.879" v="2993" actId="478"/>
          <ac:spMkLst>
            <pc:docMk/>
            <pc:sldMk cId="2608838011" sldId="2145706034"/>
            <ac:spMk id="6" creationId="{82AB94C5-C394-BAAD-1272-0723BD451347}"/>
          </ac:spMkLst>
        </pc:spChg>
        <pc:spChg chg="del">
          <ac:chgData name="Rahul Nair" userId="4a64821b-8a29-4cbe-80c1-d9771e59f4e8" providerId="ADAL" clId="{C714E564-C42B-41D9-B92D-52F93ED1AB61}" dt="2022-07-30T07:23:06.542" v="2992" actId="478"/>
          <ac:spMkLst>
            <pc:docMk/>
            <pc:sldMk cId="2608838011" sldId="2145706034"/>
            <ac:spMk id="8" creationId="{1010F992-CB46-E50D-A470-778A51882A03}"/>
          </ac:spMkLst>
        </pc:spChg>
        <pc:spChg chg="add mod">
          <ac:chgData name="Rahul Nair" userId="4a64821b-8a29-4cbe-80c1-d9771e59f4e8" providerId="ADAL" clId="{C714E564-C42B-41D9-B92D-52F93ED1AB61}" dt="2022-07-30T07:34:19.802" v="3064" actId="20577"/>
          <ac:spMkLst>
            <pc:docMk/>
            <pc:sldMk cId="2608838011" sldId="2145706034"/>
            <ac:spMk id="10" creationId="{2066127E-1E12-34DE-9C35-9CD6F7FBC107}"/>
          </ac:spMkLst>
        </pc:spChg>
        <pc:graphicFrameChg chg="del mod">
          <ac:chgData name="Rahul Nair" userId="4a64821b-8a29-4cbe-80c1-d9771e59f4e8" providerId="ADAL" clId="{C714E564-C42B-41D9-B92D-52F93ED1AB61}" dt="2022-07-30T07:23:03.235" v="2991" actId="478"/>
          <ac:graphicFrameMkLst>
            <pc:docMk/>
            <pc:sldMk cId="2608838011" sldId="2145706034"/>
            <ac:graphicFrameMk id="5" creationId="{AFEE8A79-3866-064C-3768-A2CE232AFC28}"/>
          </ac:graphicFrameMkLst>
        </pc:graphicFrameChg>
        <pc:graphicFrameChg chg="del">
          <ac:chgData name="Rahul Nair" userId="4a64821b-8a29-4cbe-80c1-d9771e59f4e8" providerId="ADAL" clId="{C714E564-C42B-41D9-B92D-52F93ED1AB61}" dt="2022-07-30T07:23:10.611" v="2994" actId="478"/>
          <ac:graphicFrameMkLst>
            <pc:docMk/>
            <pc:sldMk cId="2608838011" sldId="2145706034"/>
            <ac:graphicFrameMk id="7" creationId="{0049346E-5ECA-BFD0-51C9-7CD396450F4E}"/>
          </ac:graphicFrameMkLst>
        </pc:graphicFrameChg>
        <pc:graphicFrameChg chg="add mod modGraphic">
          <ac:chgData name="Rahul Nair" userId="4a64821b-8a29-4cbe-80c1-d9771e59f4e8" providerId="ADAL" clId="{C714E564-C42B-41D9-B92D-52F93ED1AB61}" dt="2022-07-30T07:33:34.920" v="3058"/>
          <ac:graphicFrameMkLst>
            <pc:docMk/>
            <pc:sldMk cId="2608838011" sldId="2145706034"/>
            <ac:graphicFrameMk id="9" creationId="{2A434274-AB15-2E2D-4FC8-204D24A0F224}"/>
          </ac:graphicFrameMkLst>
        </pc:graphicFrameChg>
      </pc:sldChg>
    </pc:docChg>
  </pc:docChgLst>
  <pc:docChgLst>
    <pc:chgData name="Melvin Varghese" userId="106bb35d-6e78-48f9-8da3-e3c65ebc8b8a" providerId="ADAL" clId="{88DA959D-66F7-4D9B-96D9-079612F2E598}"/>
    <pc:docChg chg="undo redo custSel addSld delSld modSld sldOrd">
      <pc:chgData name="Melvin Varghese" userId="106bb35d-6e78-48f9-8da3-e3c65ebc8b8a" providerId="ADAL" clId="{88DA959D-66F7-4D9B-96D9-079612F2E598}" dt="2022-08-16T20:14:08.948" v="1499" actId="14100"/>
      <pc:docMkLst>
        <pc:docMk/>
      </pc:docMkLst>
      <pc:sldChg chg="addSp delSp modSp add mod addAnim delAnim modAnim">
        <pc:chgData name="Melvin Varghese" userId="106bb35d-6e78-48f9-8da3-e3c65ebc8b8a" providerId="ADAL" clId="{88DA959D-66F7-4D9B-96D9-079612F2E598}" dt="2022-08-16T20:05:49.207" v="1325"/>
        <pc:sldMkLst>
          <pc:docMk/>
          <pc:sldMk cId="0" sldId="257"/>
        </pc:sldMkLst>
        <pc:spChg chg="mod">
          <ac:chgData name="Melvin Varghese" userId="106bb35d-6e78-48f9-8da3-e3c65ebc8b8a" providerId="ADAL" clId="{88DA959D-66F7-4D9B-96D9-079612F2E598}" dt="2022-08-16T19:48:49.573" v="972" actId="1036"/>
          <ac:spMkLst>
            <pc:docMk/>
            <pc:sldMk cId="0" sldId="257"/>
            <ac:spMk id="8" creationId="{5EB2AB0C-D761-CFD4-D997-97D8D84736C0}"/>
          </ac:spMkLst>
        </pc:spChg>
        <pc:spChg chg="del">
          <ac:chgData name="Melvin Varghese" userId="106bb35d-6e78-48f9-8da3-e3c65ebc8b8a" providerId="ADAL" clId="{88DA959D-66F7-4D9B-96D9-079612F2E598}" dt="2022-08-16T19:45:24.285" v="893" actId="478"/>
          <ac:spMkLst>
            <pc:docMk/>
            <pc:sldMk cId="0" sldId="257"/>
            <ac:spMk id="9" creationId="{7CBCDDD7-4DD8-6001-FACD-86E9293088A3}"/>
          </ac:spMkLst>
        </pc:spChg>
        <pc:spChg chg="mod">
          <ac:chgData name="Melvin Varghese" userId="106bb35d-6e78-48f9-8da3-e3c65ebc8b8a" providerId="ADAL" clId="{88DA959D-66F7-4D9B-96D9-079612F2E598}" dt="2022-08-16T19:48:49.573" v="972" actId="1036"/>
          <ac:spMkLst>
            <pc:docMk/>
            <pc:sldMk cId="0" sldId="257"/>
            <ac:spMk id="10" creationId="{332261CA-2C5D-4673-838A-55E04C6B47C7}"/>
          </ac:spMkLst>
        </pc:spChg>
        <pc:spChg chg="mod">
          <ac:chgData name="Melvin Varghese" userId="106bb35d-6e78-48f9-8da3-e3c65ebc8b8a" providerId="ADAL" clId="{88DA959D-66F7-4D9B-96D9-079612F2E598}" dt="2022-08-16T19:48:49.573" v="972" actId="1036"/>
          <ac:spMkLst>
            <pc:docMk/>
            <pc:sldMk cId="0" sldId="257"/>
            <ac:spMk id="11" creationId="{E351AD0B-F631-03E6-2D2A-9F49CA1A2965}"/>
          </ac:spMkLst>
        </pc:spChg>
        <pc:spChg chg="mod">
          <ac:chgData name="Melvin Varghese" userId="106bb35d-6e78-48f9-8da3-e3c65ebc8b8a" providerId="ADAL" clId="{88DA959D-66F7-4D9B-96D9-079612F2E598}" dt="2022-08-16T19:48:49.573" v="972" actId="1036"/>
          <ac:spMkLst>
            <pc:docMk/>
            <pc:sldMk cId="0" sldId="257"/>
            <ac:spMk id="12" creationId="{D01BB3A2-4E15-70C3-1603-FA0028F255D9}"/>
          </ac:spMkLst>
        </pc:spChg>
        <pc:spChg chg="del mod">
          <ac:chgData name="Melvin Varghese" userId="106bb35d-6e78-48f9-8da3-e3c65ebc8b8a" providerId="ADAL" clId="{88DA959D-66F7-4D9B-96D9-079612F2E598}" dt="2022-08-16T20:04:37.789" v="1318" actId="478"/>
          <ac:spMkLst>
            <pc:docMk/>
            <pc:sldMk cId="0" sldId="257"/>
            <ac:spMk id="15" creationId="{1BFB4560-47F0-3ADC-3417-F7D383CF1F27}"/>
          </ac:spMkLst>
        </pc:spChg>
        <pc:spChg chg="del mod">
          <ac:chgData name="Melvin Varghese" userId="106bb35d-6e78-48f9-8da3-e3c65ebc8b8a" providerId="ADAL" clId="{88DA959D-66F7-4D9B-96D9-079612F2E598}" dt="2022-08-16T19:50:53.808" v="1064" actId="478"/>
          <ac:spMkLst>
            <pc:docMk/>
            <pc:sldMk cId="0" sldId="257"/>
            <ac:spMk id="16" creationId="{4C27CB4D-B594-00C5-554A-3326D4F4664A}"/>
          </ac:spMkLst>
        </pc:spChg>
        <pc:spChg chg="mod">
          <ac:chgData name="Melvin Varghese" userId="106bb35d-6e78-48f9-8da3-e3c65ebc8b8a" providerId="ADAL" clId="{88DA959D-66F7-4D9B-96D9-079612F2E598}" dt="2022-08-16T20:05:28.573" v="1322"/>
          <ac:spMkLst>
            <pc:docMk/>
            <pc:sldMk cId="0" sldId="257"/>
            <ac:spMk id="18" creationId="{0476BA9C-CE2E-8A90-58FB-EE8241ADE004}"/>
          </ac:spMkLst>
        </pc:spChg>
        <pc:spChg chg="del mod">
          <ac:chgData name="Melvin Varghese" userId="106bb35d-6e78-48f9-8da3-e3c65ebc8b8a" providerId="ADAL" clId="{88DA959D-66F7-4D9B-96D9-079612F2E598}" dt="2022-08-16T19:50:52.415" v="1063" actId="478"/>
          <ac:spMkLst>
            <pc:docMk/>
            <pc:sldMk cId="0" sldId="257"/>
            <ac:spMk id="19" creationId="{550662C0-A890-1784-122D-A9A2EDD76F4C}"/>
          </ac:spMkLst>
        </pc:spChg>
        <pc:spChg chg="mod">
          <ac:chgData name="Melvin Varghese" userId="106bb35d-6e78-48f9-8da3-e3c65ebc8b8a" providerId="ADAL" clId="{88DA959D-66F7-4D9B-96D9-079612F2E598}" dt="2022-08-16T20:05:42.119" v="1324"/>
          <ac:spMkLst>
            <pc:docMk/>
            <pc:sldMk cId="0" sldId="257"/>
            <ac:spMk id="21" creationId="{3E2C7F15-261B-4FC2-A08C-EA99CD27E3FF}"/>
          </ac:spMkLst>
        </pc:spChg>
        <pc:spChg chg="del mod">
          <ac:chgData name="Melvin Varghese" userId="106bb35d-6e78-48f9-8da3-e3c65ebc8b8a" providerId="ADAL" clId="{88DA959D-66F7-4D9B-96D9-079612F2E598}" dt="2022-08-16T19:50:51.046" v="1062" actId="478"/>
          <ac:spMkLst>
            <pc:docMk/>
            <pc:sldMk cId="0" sldId="257"/>
            <ac:spMk id="22" creationId="{59108E18-3901-2A0F-4FCC-E2995603CA13}"/>
          </ac:spMkLst>
        </pc:spChg>
        <pc:spChg chg="mod">
          <ac:chgData name="Melvin Varghese" userId="106bb35d-6e78-48f9-8da3-e3c65ebc8b8a" providerId="ADAL" clId="{88DA959D-66F7-4D9B-96D9-079612F2E598}" dt="2022-08-16T19:57:52.853" v="1226" actId="1076"/>
          <ac:spMkLst>
            <pc:docMk/>
            <pc:sldMk cId="0" sldId="257"/>
            <ac:spMk id="24" creationId="{840B6F35-EC40-8B07-8038-1CA3178AEB5B}"/>
          </ac:spMkLst>
        </pc:spChg>
        <pc:spChg chg="del mod">
          <ac:chgData name="Melvin Varghese" userId="106bb35d-6e78-48f9-8da3-e3c65ebc8b8a" providerId="ADAL" clId="{88DA959D-66F7-4D9B-96D9-079612F2E598}" dt="2022-08-16T19:50:47.295" v="1060" actId="478"/>
          <ac:spMkLst>
            <pc:docMk/>
            <pc:sldMk cId="0" sldId="257"/>
            <ac:spMk id="25" creationId="{E772B992-EA5C-901C-96ED-F65AA8954336}"/>
          </ac:spMkLst>
        </pc:spChg>
        <pc:spChg chg="mod">
          <ac:chgData name="Melvin Varghese" userId="106bb35d-6e78-48f9-8da3-e3c65ebc8b8a" providerId="ADAL" clId="{88DA959D-66F7-4D9B-96D9-079612F2E598}" dt="2022-08-16T19:57:13.421" v="1218" actId="1076"/>
          <ac:spMkLst>
            <pc:docMk/>
            <pc:sldMk cId="0" sldId="257"/>
            <ac:spMk id="27" creationId="{6FC9180D-4C7F-BDC0-D3FA-DDDD06CD8945}"/>
          </ac:spMkLst>
        </pc:spChg>
        <pc:spChg chg="del mod">
          <ac:chgData name="Melvin Varghese" userId="106bb35d-6e78-48f9-8da3-e3c65ebc8b8a" providerId="ADAL" clId="{88DA959D-66F7-4D9B-96D9-079612F2E598}" dt="2022-08-16T19:50:48.862" v="1061" actId="478"/>
          <ac:spMkLst>
            <pc:docMk/>
            <pc:sldMk cId="0" sldId="257"/>
            <ac:spMk id="28" creationId="{10DD08D7-258F-15E6-0906-E5C807C65F5F}"/>
          </ac:spMkLst>
        </pc:spChg>
        <pc:spChg chg="add mod">
          <ac:chgData name="Melvin Varghese" userId="106bb35d-6e78-48f9-8da3-e3c65ebc8b8a" providerId="ADAL" clId="{88DA959D-66F7-4D9B-96D9-079612F2E598}" dt="2022-08-16T19:48:49.573" v="972" actId="1036"/>
          <ac:spMkLst>
            <pc:docMk/>
            <pc:sldMk cId="0" sldId="257"/>
            <ac:spMk id="30" creationId="{D37F75CD-17A0-D460-BE67-67ED741229A4}"/>
          </ac:spMkLst>
        </pc:spChg>
        <pc:spChg chg="add mod">
          <ac:chgData name="Melvin Varghese" userId="106bb35d-6e78-48f9-8da3-e3c65ebc8b8a" providerId="ADAL" clId="{88DA959D-66F7-4D9B-96D9-079612F2E598}" dt="2022-08-16T19:48:49.573" v="972" actId="1036"/>
          <ac:spMkLst>
            <pc:docMk/>
            <pc:sldMk cId="0" sldId="257"/>
            <ac:spMk id="31" creationId="{D22F4B11-E1D1-27A6-D1D9-E9FC74D8EF9D}"/>
          </ac:spMkLst>
        </pc:spChg>
        <pc:spChg chg="add mod">
          <ac:chgData name="Melvin Varghese" userId="106bb35d-6e78-48f9-8da3-e3c65ebc8b8a" providerId="ADAL" clId="{88DA959D-66F7-4D9B-96D9-079612F2E598}" dt="2022-08-16T19:48:49.573" v="972" actId="1036"/>
          <ac:spMkLst>
            <pc:docMk/>
            <pc:sldMk cId="0" sldId="257"/>
            <ac:spMk id="32" creationId="{885675DF-4977-2AEC-6904-7E73E97E63F7}"/>
          </ac:spMkLst>
        </pc:spChg>
        <pc:spChg chg="add mod">
          <ac:chgData name="Melvin Varghese" userId="106bb35d-6e78-48f9-8da3-e3c65ebc8b8a" providerId="ADAL" clId="{88DA959D-66F7-4D9B-96D9-079612F2E598}" dt="2022-08-16T19:48:49.573" v="972" actId="1036"/>
          <ac:spMkLst>
            <pc:docMk/>
            <pc:sldMk cId="0" sldId="257"/>
            <ac:spMk id="33" creationId="{8211510D-553C-E7F0-DD7A-1A5D54677625}"/>
          </ac:spMkLst>
        </pc:spChg>
        <pc:spChg chg="add mod">
          <ac:chgData name="Melvin Varghese" userId="106bb35d-6e78-48f9-8da3-e3c65ebc8b8a" providerId="ADAL" clId="{88DA959D-66F7-4D9B-96D9-079612F2E598}" dt="2022-08-16T19:48:49.573" v="972" actId="1036"/>
          <ac:spMkLst>
            <pc:docMk/>
            <pc:sldMk cId="0" sldId="257"/>
            <ac:spMk id="37" creationId="{3BA158F2-3621-CC8E-4601-3307E4FD1BD7}"/>
          </ac:spMkLst>
        </pc:spChg>
        <pc:spChg chg="add mod">
          <ac:chgData name="Melvin Varghese" userId="106bb35d-6e78-48f9-8da3-e3c65ebc8b8a" providerId="ADAL" clId="{88DA959D-66F7-4D9B-96D9-079612F2E598}" dt="2022-08-16T19:48:49.573" v="972" actId="1036"/>
          <ac:spMkLst>
            <pc:docMk/>
            <pc:sldMk cId="0" sldId="257"/>
            <ac:spMk id="38" creationId="{6E203EE4-17B1-A1FF-709B-1D0565C99A8E}"/>
          </ac:spMkLst>
        </pc:spChg>
        <pc:spChg chg="mod">
          <ac:chgData name="Melvin Varghese" userId="106bb35d-6e78-48f9-8da3-e3c65ebc8b8a" providerId="ADAL" clId="{88DA959D-66F7-4D9B-96D9-079612F2E598}" dt="2022-08-16T19:49:01.377" v="973"/>
          <ac:spMkLst>
            <pc:docMk/>
            <pc:sldMk cId="0" sldId="257"/>
            <ac:spMk id="44" creationId="{01A6AFDC-C1A7-820A-56E9-9589F307F8FB}"/>
          </ac:spMkLst>
        </pc:spChg>
        <pc:spChg chg="mod">
          <ac:chgData name="Melvin Varghese" userId="106bb35d-6e78-48f9-8da3-e3c65ebc8b8a" providerId="ADAL" clId="{88DA959D-66F7-4D9B-96D9-079612F2E598}" dt="2022-08-16T19:49:01.377" v="973"/>
          <ac:spMkLst>
            <pc:docMk/>
            <pc:sldMk cId="0" sldId="257"/>
            <ac:spMk id="45" creationId="{B740AB2A-8F53-6A10-E8FB-CF6DA154F6F0}"/>
          </ac:spMkLst>
        </pc:spChg>
        <pc:spChg chg="mod">
          <ac:chgData name="Melvin Varghese" userId="106bb35d-6e78-48f9-8da3-e3c65ebc8b8a" providerId="ADAL" clId="{88DA959D-66F7-4D9B-96D9-079612F2E598}" dt="2022-08-16T19:49:01.377" v="973"/>
          <ac:spMkLst>
            <pc:docMk/>
            <pc:sldMk cId="0" sldId="257"/>
            <ac:spMk id="47" creationId="{73B2F9CF-8189-9E65-69C5-6C9641F34FA9}"/>
          </ac:spMkLst>
        </pc:spChg>
        <pc:spChg chg="mod">
          <ac:chgData name="Melvin Varghese" userId="106bb35d-6e78-48f9-8da3-e3c65ebc8b8a" providerId="ADAL" clId="{88DA959D-66F7-4D9B-96D9-079612F2E598}" dt="2022-08-16T19:49:01.377" v="973"/>
          <ac:spMkLst>
            <pc:docMk/>
            <pc:sldMk cId="0" sldId="257"/>
            <ac:spMk id="48" creationId="{3CF72CAB-A14D-9208-4D12-7DAE67F29E42}"/>
          </ac:spMkLst>
        </pc:spChg>
        <pc:spChg chg="mod">
          <ac:chgData name="Melvin Varghese" userId="106bb35d-6e78-48f9-8da3-e3c65ebc8b8a" providerId="ADAL" clId="{88DA959D-66F7-4D9B-96D9-079612F2E598}" dt="2022-08-16T19:49:01.377" v="973"/>
          <ac:spMkLst>
            <pc:docMk/>
            <pc:sldMk cId="0" sldId="257"/>
            <ac:spMk id="50" creationId="{A32AC9E4-EB8E-DE88-C152-51D60ED922A3}"/>
          </ac:spMkLst>
        </pc:spChg>
        <pc:spChg chg="mod">
          <ac:chgData name="Melvin Varghese" userId="106bb35d-6e78-48f9-8da3-e3c65ebc8b8a" providerId="ADAL" clId="{88DA959D-66F7-4D9B-96D9-079612F2E598}" dt="2022-08-16T19:49:01.377" v="973"/>
          <ac:spMkLst>
            <pc:docMk/>
            <pc:sldMk cId="0" sldId="257"/>
            <ac:spMk id="51" creationId="{ACB5BF9D-FECB-0C55-E6C2-C68F766FCBAD}"/>
          </ac:spMkLst>
        </pc:spChg>
        <pc:spChg chg="mod">
          <ac:chgData name="Melvin Varghese" userId="106bb35d-6e78-48f9-8da3-e3c65ebc8b8a" providerId="ADAL" clId="{88DA959D-66F7-4D9B-96D9-079612F2E598}" dt="2022-08-16T19:49:01.377" v="973"/>
          <ac:spMkLst>
            <pc:docMk/>
            <pc:sldMk cId="0" sldId="257"/>
            <ac:spMk id="53" creationId="{78A2AEC1-C53A-00A1-3627-60FA019B2A8C}"/>
          </ac:spMkLst>
        </pc:spChg>
        <pc:spChg chg="mod">
          <ac:chgData name="Melvin Varghese" userId="106bb35d-6e78-48f9-8da3-e3c65ebc8b8a" providerId="ADAL" clId="{88DA959D-66F7-4D9B-96D9-079612F2E598}" dt="2022-08-16T19:49:01.377" v="973"/>
          <ac:spMkLst>
            <pc:docMk/>
            <pc:sldMk cId="0" sldId="257"/>
            <ac:spMk id="54" creationId="{F02314AD-441E-082D-8D1F-425A2A41CCA1}"/>
          </ac:spMkLst>
        </pc:spChg>
        <pc:spChg chg="mod">
          <ac:chgData name="Melvin Varghese" userId="106bb35d-6e78-48f9-8da3-e3c65ebc8b8a" providerId="ADAL" clId="{88DA959D-66F7-4D9B-96D9-079612F2E598}" dt="2022-08-16T19:49:01.377" v="973"/>
          <ac:spMkLst>
            <pc:docMk/>
            <pc:sldMk cId="0" sldId="257"/>
            <ac:spMk id="56" creationId="{A73DD3A1-83AB-1ACC-FB11-F9AB6921E73C}"/>
          </ac:spMkLst>
        </pc:spChg>
        <pc:spChg chg="mod">
          <ac:chgData name="Melvin Varghese" userId="106bb35d-6e78-48f9-8da3-e3c65ebc8b8a" providerId="ADAL" clId="{88DA959D-66F7-4D9B-96D9-079612F2E598}" dt="2022-08-16T19:49:01.377" v="973"/>
          <ac:spMkLst>
            <pc:docMk/>
            <pc:sldMk cId="0" sldId="257"/>
            <ac:spMk id="57" creationId="{1ADDCF19-4EE9-F9A3-BD40-A0EEE5D23E1B}"/>
          </ac:spMkLst>
        </pc:spChg>
        <pc:spChg chg="mod">
          <ac:chgData name="Melvin Varghese" userId="106bb35d-6e78-48f9-8da3-e3c65ebc8b8a" providerId="ADAL" clId="{88DA959D-66F7-4D9B-96D9-079612F2E598}" dt="2022-08-16T19:49:39.413" v="989" actId="14100"/>
          <ac:spMkLst>
            <pc:docMk/>
            <pc:sldMk cId="0" sldId="257"/>
            <ac:spMk id="63" creationId="{D5900EAB-12A9-C394-6498-AB12311AC84F}"/>
          </ac:spMkLst>
        </pc:spChg>
        <pc:spChg chg="mod">
          <ac:chgData name="Melvin Varghese" userId="106bb35d-6e78-48f9-8da3-e3c65ebc8b8a" providerId="ADAL" clId="{88DA959D-66F7-4D9B-96D9-079612F2E598}" dt="2022-08-16T19:49:39.413" v="989" actId="14100"/>
          <ac:spMkLst>
            <pc:docMk/>
            <pc:sldMk cId="0" sldId="257"/>
            <ac:spMk id="64" creationId="{C23906F1-AFA3-DEB9-4A3B-4FDC574337BE}"/>
          </ac:spMkLst>
        </pc:spChg>
        <pc:spChg chg="mod">
          <ac:chgData name="Melvin Varghese" userId="106bb35d-6e78-48f9-8da3-e3c65ebc8b8a" providerId="ADAL" clId="{88DA959D-66F7-4D9B-96D9-079612F2E598}" dt="2022-08-16T19:49:39.413" v="989" actId="14100"/>
          <ac:spMkLst>
            <pc:docMk/>
            <pc:sldMk cId="0" sldId="257"/>
            <ac:spMk id="66" creationId="{9259573A-60DF-A19E-E470-F209E98D1ABF}"/>
          </ac:spMkLst>
        </pc:spChg>
        <pc:spChg chg="add del">
          <ac:chgData name="Melvin Varghese" userId="106bb35d-6e78-48f9-8da3-e3c65ebc8b8a" providerId="ADAL" clId="{88DA959D-66F7-4D9B-96D9-079612F2E598}" dt="2022-08-16T19:44:56.501" v="889" actId="478"/>
          <ac:spMkLst>
            <pc:docMk/>
            <pc:sldMk cId="0" sldId="257"/>
            <ac:spMk id="67" creationId="{00BBE8D5-9D14-4AB0-B905-DE90A47233EC}"/>
          </ac:spMkLst>
        </pc:spChg>
        <pc:spChg chg="add del">
          <ac:chgData name="Melvin Varghese" userId="106bb35d-6e78-48f9-8da3-e3c65ebc8b8a" providerId="ADAL" clId="{88DA959D-66F7-4D9B-96D9-079612F2E598}" dt="2022-08-16T19:44:56.501" v="889" actId="478"/>
          <ac:spMkLst>
            <pc:docMk/>
            <pc:sldMk cId="0" sldId="257"/>
            <ac:spMk id="68" creationId="{6842CC59-4407-F577-248B-FBDE252FBE27}"/>
          </ac:spMkLst>
        </pc:spChg>
        <pc:spChg chg="add del">
          <ac:chgData name="Melvin Varghese" userId="106bb35d-6e78-48f9-8da3-e3c65ebc8b8a" providerId="ADAL" clId="{88DA959D-66F7-4D9B-96D9-079612F2E598}" dt="2022-08-16T19:44:56.501" v="889" actId="478"/>
          <ac:spMkLst>
            <pc:docMk/>
            <pc:sldMk cId="0" sldId="257"/>
            <ac:spMk id="69" creationId="{0071C602-E9DE-AA89-2A2B-1992139EFFA9}"/>
          </ac:spMkLst>
        </pc:spChg>
        <pc:spChg chg="add del">
          <ac:chgData name="Melvin Varghese" userId="106bb35d-6e78-48f9-8da3-e3c65ebc8b8a" providerId="ADAL" clId="{88DA959D-66F7-4D9B-96D9-079612F2E598}" dt="2022-08-16T19:44:56.501" v="889" actId="478"/>
          <ac:spMkLst>
            <pc:docMk/>
            <pc:sldMk cId="0" sldId="257"/>
            <ac:spMk id="70" creationId="{D8968E12-5CD0-A5D9-3D3B-ACDB6E05AB33}"/>
          </ac:spMkLst>
        </pc:spChg>
        <pc:spChg chg="add del">
          <ac:chgData name="Melvin Varghese" userId="106bb35d-6e78-48f9-8da3-e3c65ebc8b8a" providerId="ADAL" clId="{88DA959D-66F7-4D9B-96D9-079612F2E598}" dt="2022-08-16T19:44:56.501" v="889" actId="478"/>
          <ac:spMkLst>
            <pc:docMk/>
            <pc:sldMk cId="0" sldId="257"/>
            <ac:spMk id="71" creationId="{FE9523AF-8058-8200-92F4-1D617FC73F2E}"/>
          </ac:spMkLst>
        </pc:spChg>
        <pc:spChg chg="mod">
          <ac:chgData name="Melvin Varghese" userId="106bb35d-6e78-48f9-8da3-e3c65ebc8b8a" providerId="ADAL" clId="{88DA959D-66F7-4D9B-96D9-079612F2E598}" dt="2022-08-16T19:49:39.413" v="989" actId="14100"/>
          <ac:spMkLst>
            <pc:docMk/>
            <pc:sldMk cId="0" sldId="257"/>
            <ac:spMk id="73" creationId="{FFC3A15B-43A5-CE66-535B-840F9D644039}"/>
          </ac:spMkLst>
        </pc:spChg>
        <pc:spChg chg="mod">
          <ac:chgData name="Melvin Varghese" userId="106bb35d-6e78-48f9-8da3-e3c65ebc8b8a" providerId="ADAL" clId="{88DA959D-66F7-4D9B-96D9-079612F2E598}" dt="2022-08-16T19:49:39.413" v="989" actId="14100"/>
          <ac:spMkLst>
            <pc:docMk/>
            <pc:sldMk cId="0" sldId="257"/>
            <ac:spMk id="75" creationId="{92B5FCA4-DA70-BA79-DD27-9D81FD5F441E}"/>
          </ac:spMkLst>
        </pc:spChg>
        <pc:spChg chg="mod">
          <ac:chgData name="Melvin Varghese" userId="106bb35d-6e78-48f9-8da3-e3c65ebc8b8a" providerId="ADAL" clId="{88DA959D-66F7-4D9B-96D9-079612F2E598}" dt="2022-08-16T19:49:39.413" v="989" actId="14100"/>
          <ac:spMkLst>
            <pc:docMk/>
            <pc:sldMk cId="0" sldId="257"/>
            <ac:spMk id="76" creationId="{F336C8F7-D3F2-8D59-153D-02C12DAFA69F}"/>
          </ac:spMkLst>
        </pc:spChg>
        <pc:spChg chg="mod">
          <ac:chgData name="Melvin Varghese" userId="106bb35d-6e78-48f9-8da3-e3c65ebc8b8a" providerId="ADAL" clId="{88DA959D-66F7-4D9B-96D9-079612F2E598}" dt="2022-08-16T19:49:39.413" v="989" actId="14100"/>
          <ac:spMkLst>
            <pc:docMk/>
            <pc:sldMk cId="0" sldId="257"/>
            <ac:spMk id="79" creationId="{8B395566-6909-6129-1344-FE04B4E4F3E1}"/>
          </ac:spMkLst>
        </pc:spChg>
        <pc:spChg chg="mod">
          <ac:chgData name="Melvin Varghese" userId="106bb35d-6e78-48f9-8da3-e3c65ebc8b8a" providerId="ADAL" clId="{88DA959D-66F7-4D9B-96D9-079612F2E598}" dt="2022-08-16T19:49:39.413" v="989" actId="14100"/>
          <ac:spMkLst>
            <pc:docMk/>
            <pc:sldMk cId="0" sldId="257"/>
            <ac:spMk id="81" creationId="{0193F969-A569-A3D1-7F46-E2404AE64EB8}"/>
          </ac:spMkLst>
        </pc:spChg>
        <pc:spChg chg="mod">
          <ac:chgData name="Melvin Varghese" userId="106bb35d-6e78-48f9-8da3-e3c65ebc8b8a" providerId="ADAL" clId="{88DA959D-66F7-4D9B-96D9-079612F2E598}" dt="2022-08-16T19:49:39.413" v="989" actId="14100"/>
          <ac:spMkLst>
            <pc:docMk/>
            <pc:sldMk cId="0" sldId="257"/>
            <ac:spMk id="83" creationId="{A4805666-098A-F058-1EC7-F862C2C0E704}"/>
          </ac:spMkLst>
        </pc:spChg>
        <pc:spChg chg="mod">
          <ac:chgData name="Melvin Varghese" userId="106bb35d-6e78-48f9-8da3-e3c65ebc8b8a" providerId="ADAL" clId="{88DA959D-66F7-4D9B-96D9-079612F2E598}" dt="2022-08-16T19:49:39.413" v="989" actId="14100"/>
          <ac:spMkLst>
            <pc:docMk/>
            <pc:sldMk cId="0" sldId="257"/>
            <ac:spMk id="84" creationId="{71BA3270-68D6-3C7D-07E1-E27559927A78}"/>
          </ac:spMkLst>
        </pc:spChg>
        <pc:spChg chg="mod">
          <ac:chgData name="Melvin Varghese" userId="106bb35d-6e78-48f9-8da3-e3c65ebc8b8a" providerId="ADAL" clId="{88DA959D-66F7-4D9B-96D9-079612F2E598}" dt="2022-08-16T19:49:58.395" v="993" actId="1076"/>
          <ac:spMkLst>
            <pc:docMk/>
            <pc:sldMk cId="0" sldId="257"/>
            <ac:spMk id="92" creationId="{F825EAC7-69D7-0407-014A-BC759D8E50F8}"/>
          </ac:spMkLst>
        </pc:spChg>
        <pc:spChg chg="add del">
          <ac:chgData name="Melvin Varghese" userId="106bb35d-6e78-48f9-8da3-e3c65ebc8b8a" providerId="ADAL" clId="{88DA959D-66F7-4D9B-96D9-079612F2E598}" dt="2022-08-16T19:44:56.501" v="889" actId="478"/>
          <ac:spMkLst>
            <pc:docMk/>
            <pc:sldMk cId="0" sldId="257"/>
            <ac:spMk id="93" creationId="{73F407AB-42F9-C533-B62B-9E434E34C2BA}"/>
          </ac:spMkLst>
        </pc:spChg>
        <pc:spChg chg="add del">
          <ac:chgData name="Melvin Varghese" userId="106bb35d-6e78-48f9-8da3-e3c65ebc8b8a" providerId="ADAL" clId="{88DA959D-66F7-4D9B-96D9-079612F2E598}" dt="2022-08-16T19:44:56.501" v="889" actId="478"/>
          <ac:spMkLst>
            <pc:docMk/>
            <pc:sldMk cId="0" sldId="257"/>
            <ac:spMk id="94" creationId="{FE97787B-C2BF-DF6A-0C98-AB9050EE5BA8}"/>
          </ac:spMkLst>
        </pc:spChg>
        <pc:spChg chg="add del">
          <ac:chgData name="Melvin Varghese" userId="106bb35d-6e78-48f9-8da3-e3c65ebc8b8a" providerId="ADAL" clId="{88DA959D-66F7-4D9B-96D9-079612F2E598}" dt="2022-08-16T19:44:56.501" v="889" actId="478"/>
          <ac:spMkLst>
            <pc:docMk/>
            <pc:sldMk cId="0" sldId="257"/>
            <ac:spMk id="95" creationId="{173A74E6-3791-CEA7-588B-FEFD469F0B9F}"/>
          </ac:spMkLst>
        </pc:spChg>
        <pc:spChg chg="add del">
          <ac:chgData name="Melvin Varghese" userId="106bb35d-6e78-48f9-8da3-e3c65ebc8b8a" providerId="ADAL" clId="{88DA959D-66F7-4D9B-96D9-079612F2E598}" dt="2022-08-16T19:44:56.501" v="889" actId="478"/>
          <ac:spMkLst>
            <pc:docMk/>
            <pc:sldMk cId="0" sldId="257"/>
            <ac:spMk id="96" creationId="{794A2D63-35C4-3769-0653-251BF47FCE05}"/>
          </ac:spMkLst>
        </pc:spChg>
        <pc:spChg chg="mod">
          <ac:chgData name="Melvin Varghese" userId="106bb35d-6e78-48f9-8da3-e3c65ebc8b8a" providerId="ADAL" clId="{88DA959D-66F7-4D9B-96D9-079612F2E598}" dt="2022-08-16T19:49:58.395" v="993" actId="1076"/>
          <ac:spMkLst>
            <pc:docMk/>
            <pc:sldMk cId="0" sldId="257"/>
            <ac:spMk id="97" creationId="{090289AA-B0B5-874D-F311-4BA8256FEB04}"/>
          </ac:spMkLst>
        </pc:spChg>
        <pc:spChg chg="add del">
          <ac:chgData name="Melvin Varghese" userId="106bb35d-6e78-48f9-8da3-e3c65ebc8b8a" providerId="ADAL" clId="{88DA959D-66F7-4D9B-96D9-079612F2E598}" dt="2022-08-16T19:44:56.501" v="889" actId="478"/>
          <ac:spMkLst>
            <pc:docMk/>
            <pc:sldMk cId="0" sldId="257"/>
            <ac:spMk id="99" creationId="{8C44C807-B328-3087-D7F7-9DFE241B9825}"/>
          </ac:spMkLst>
        </pc:spChg>
        <pc:spChg chg="del">
          <ac:chgData name="Melvin Varghese" userId="106bb35d-6e78-48f9-8da3-e3c65ebc8b8a" providerId="ADAL" clId="{88DA959D-66F7-4D9B-96D9-079612F2E598}" dt="2022-08-16T19:44:29.523" v="883" actId="478"/>
          <ac:spMkLst>
            <pc:docMk/>
            <pc:sldMk cId="0" sldId="257"/>
            <ac:spMk id="100" creationId="{B983BB84-EAD9-5FC6-10E3-E43756AECB73}"/>
          </ac:spMkLst>
        </pc:spChg>
        <pc:spChg chg="del">
          <ac:chgData name="Melvin Varghese" userId="106bb35d-6e78-48f9-8da3-e3c65ebc8b8a" providerId="ADAL" clId="{88DA959D-66F7-4D9B-96D9-079612F2E598}" dt="2022-08-16T19:44:31.919" v="884" actId="478"/>
          <ac:spMkLst>
            <pc:docMk/>
            <pc:sldMk cId="0" sldId="257"/>
            <ac:spMk id="101" creationId="{E15C616C-16BE-3F10-BEC4-5996430AA059}"/>
          </ac:spMkLst>
        </pc:spChg>
        <pc:spChg chg="mod">
          <ac:chgData name="Melvin Varghese" userId="106bb35d-6e78-48f9-8da3-e3c65ebc8b8a" providerId="ADAL" clId="{88DA959D-66F7-4D9B-96D9-079612F2E598}" dt="2022-08-16T19:49:58.395" v="993" actId="1076"/>
          <ac:spMkLst>
            <pc:docMk/>
            <pc:sldMk cId="0" sldId="257"/>
            <ac:spMk id="102" creationId="{E4370335-AFD3-C11C-830C-564BD56C0FF2}"/>
          </ac:spMkLst>
        </pc:spChg>
        <pc:spChg chg="mod">
          <ac:chgData name="Melvin Varghese" userId="106bb35d-6e78-48f9-8da3-e3c65ebc8b8a" providerId="ADAL" clId="{88DA959D-66F7-4D9B-96D9-079612F2E598}" dt="2022-08-16T19:49:58.395" v="993" actId="1076"/>
          <ac:spMkLst>
            <pc:docMk/>
            <pc:sldMk cId="0" sldId="257"/>
            <ac:spMk id="104" creationId="{DA1BE7C9-F401-183E-E745-22CD576361FF}"/>
          </ac:spMkLst>
        </pc:spChg>
        <pc:spChg chg="mod">
          <ac:chgData name="Melvin Varghese" userId="106bb35d-6e78-48f9-8da3-e3c65ebc8b8a" providerId="ADAL" clId="{88DA959D-66F7-4D9B-96D9-079612F2E598}" dt="2022-08-16T19:49:58.395" v="993" actId="1076"/>
          <ac:spMkLst>
            <pc:docMk/>
            <pc:sldMk cId="0" sldId="257"/>
            <ac:spMk id="108" creationId="{F9B90EA2-9486-E2FC-8AF8-82466AE48173}"/>
          </ac:spMkLst>
        </pc:spChg>
        <pc:spChg chg="mod">
          <ac:chgData name="Melvin Varghese" userId="106bb35d-6e78-48f9-8da3-e3c65ebc8b8a" providerId="ADAL" clId="{88DA959D-66F7-4D9B-96D9-079612F2E598}" dt="2022-08-16T19:49:58.395" v="993" actId="1076"/>
          <ac:spMkLst>
            <pc:docMk/>
            <pc:sldMk cId="0" sldId="257"/>
            <ac:spMk id="109" creationId="{2C1958BF-0F51-1F7F-5DC5-A7D4FB9FCF39}"/>
          </ac:spMkLst>
        </pc:spChg>
        <pc:spChg chg="mod">
          <ac:chgData name="Melvin Varghese" userId="106bb35d-6e78-48f9-8da3-e3c65ebc8b8a" providerId="ADAL" clId="{88DA959D-66F7-4D9B-96D9-079612F2E598}" dt="2022-08-16T19:49:58.395" v="993" actId="1076"/>
          <ac:spMkLst>
            <pc:docMk/>
            <pc:sldMk cId="0" sldId="257"/>
            <ac:spMk id="111" creationId="{A23B4A46-19C6-A29B-0A8B-625E70C8413E}"/>
          </ac:spMkLst>
        </pc:spChg>
        <pc:spChg chg="mod">
          <ac:chgData name="Melvin Varghese" userId="106bb35d-6e78-48f9-8da3-e3c65ebc8b8a" providerId="ADAL" clId="{88DA959D-66F7-4D9B-96D9-079612F2E598}" dt="2022-08-16T19:49:58.395" v="993" actId="1076"/>
          <ac:spMkLst>
            <pc:docMk/>
            <pc:sldMk cId="0" sldId="257"/>
            <ac:spMk id="112" creationId="{46320257-7315-741A-7D3A-D249277BBAE8}"/>
          </ac:spMkLst>
        </pc:spChg>
        <pc:spChg chg="mod">
          <ac:chgData name="Melvin Varghese" userId="106bb35d-6e78-48f9-8da3-e3c65ebc8b8a" providerId="ADAL" clId="{88DA959D-66F7-4D9B-96D9-079612F2E598}" dt="2022-08-16T19:49:58.395" v="993" actId="1076"/>
          <ac:spMkLst>
            <pc:docMk/>
            <pc:sldMk cId="0" sldId="257"/>
            <ac:spMk id="114" creationId="{1F8A36C5-F07A-21AB-2644-5C2DF33FDE7F}"/>
          </ac:spMkLst>
        </pc:spChg>
        <pc:spChg chg="mod">
          <ac:chgData name="Melvin Varghese" userId="106bb35d-6e78-48f9-8da3-e3c65ebc8b8a" providerId="ADAL" clId="{88DA959D-66F7-4D9B-96D9-079612F2E598}" dt="2022-08-16T19:49:58.395" v="993" actId="1076"/>
          <ac:spMkLst>
            <pc:docMk/>
            <pc:sldMk cId="0" sldId="257"/>
            <ac:spMk id="115" creationId="{D1864F17-845D-7B0A-0680-414D7C7FC62C}"/>
          </ac:spMkLst>
        </pc:spChg>
        <pc:spChg chg="del mod">
          <ac:chgData name="Melvin Varghese" userId="106bb35d-6e78-48f9-8da3-e3c65ebc8b8a" providerId="ADAL" clId="{88DA959D-66F7-4D9B-96D9-079612F2E598}" dt="2022-08-16T19:50:38.832" v="1055" actId="478"/>
          <ac:spMkLst>
            <pc:docMk/>
            <pc:sldMk cId="0" sldId="257"/>
            <ac:spMk id="117" creationId="{C211326A-41DA-BEF1-3D60-AB42AA6B1731}"/>
          </ac:spMkLst>
        </pc:spChg>
        <pc:spChg chg="mod">
          <ac:chgData name="Melvin Varghese" userId="106bb35d-6e78-48f9-8da3-e3c65ebc8b8a" providerId="ADAL" clId="{88DA959D-66F7-4D9B-96D9-079612F2E598}" dt="2022-08-16T20:02:38.033" v="1280" actId="207"/>
          <ac:spMkLst>
            <pc:docMk/>
            <pc:sldMk cId="0" sldId="257"/>
            <ac:spMk id="118" creationId="{E36D333E-B8EF-92B5-1562-513484FD3791}"/>
          </ac:spMkLst>
        </pc:spChg>
        <pc:spChg chg="del mod">
          <ac:chgData name="Melvin Varghese" userId="106bb35d-6e78-48f9-8da3-e3c65ebc8b8a" providerId="ADAL" clId="{88DA959D-66F7-4D9B-96D9-079612F2E598}" dt="2022-08-16T19:50:40.717" v="1056" actId="478"/>
          <ac:spMkLst>
            <pc:docMk/>
            <pc:sldMk cId="0" sldId="257"/>
            <ac:spMk id="120" creationId="{CB8791CD-B571-AA04-19B8-9892AFEDA970}"/>
          </ac:spMkLst>
        </pc:spChg>
        <pc:spChg chg="mod">
          <ac:chgData name="Melvin Varghese" userId="106bb35d-6e78-48f9-8da3-e3c65ebc8b8a" providerId="ADAL" clId="{88DA959D-66F7-4D9B-96D9-079612F2E598}" dt="2022-08-16T20:02:35.618" v="1279" actId="207"/>
          <ac:spMkLst>
            <pc:docMk/>
            <pc:sldMk cId="0" sldId="257"/>
            <ac:spMk id="121" creationId="{C9CF592F-35EB-DADD-40F3-38D1FAA4B890}"/>
          </ac:spMkLst>
        </pc:spChg>
        <pc:spChg chg="del mod">
          <ac:chgData name="Melvin Varghese" userId="106bb35d-6e78-48f9-8da3-e3c65ebc8b8a" providerId="ADAL" clId="{88DA959D-66F7-4D9B-96D9-079612F2E598}" dt="2022-08-16T19:50:42.270" v="1057" actId="478"/>
          <ac:spMkLst>
            <pc:docMk/>
            <pc:sldMk cId="0" sldId="257"/>
            <ac:spMk id="123" creationId="{EE75B2F4-D34B-6A6F-CA15-DA18F02F3E5F}"/>
          </ac:spMkLst>
        </pc:spChg>
        <pc:spChg chg="mod">
          <ac:chgData name="Melvin Varghese" userId="106bb35d-6e78-48f9-8da3-e3c65ebc8b8a" providerId="ADAL" clId="{88DA959D-66F7-4D9B-96D9-079612F2E598}" dt="2022-08-16T20:01:15.377" v="1265" actId="207"/>
          <ac:spMkLst>
            <pc:docMk/>
            <pc:sldMk cId="0" sldId="257"/>
            <ac:spMk id="124" creationId="{F15A7EBC-0736-94DE-E2FE-6617F38D4D24}"/>
          </ac:spMkLst>
        </pc:spChg>
        <pc:spChg chg="del mod">
          <ac:chgData name="Melvin Varghese" userId="106bb35d-6e78-48f9-8da3-e3c65ebc8b8a" providerId="ADAL" clId="{88DA959D-66F7-4D9B-96D9-079612F2E598}" dt="2022-08-16T19:50:43.772" v="1058" actId="478"/>
          <ac:spMkLst>
            <pc:docMk/>
            <pc:sldMk cId="0" sldId="257"/>
            <ac:spMk id="126" creationId="{8AE01E22-811C-D369-9F46-9B10DF05325E}"/>
          </ac:spMkLst>
        </pc:spChg>
        <pc:spChg chg="mod">
          <ac:chgData name="Melvin Varghese" userId="106bb35d-6e78-48f9-8da3-e3c65ebc8b8a" providerId="ADAL" clId="{88DA959D-66F7-4D9B-96D9-079612F2E598}" dt="2022-08-16T19:54:41.274" v="1169" actId="207"/>
          <ac:spMkLst>
            <pc:docMk/>
            <pc:sldMk cId="0" sldId="257"/>
            <ac:spMk id="127" creationId="{E8563CA1-6E7E-316F-AE95-FAF590844D32}"/>
          </ac:spMkLst>
        </pc:spChg>
        <pc:spChg chg="del mod">
          <ac:chgData name="Melvin Varghese" userId="106bb35d-6e78-48f9-8da3-e3c65ebc8b8a" providerId="ADAL" clId="{88DA959D-66F7-4D9B-96D9-079612F2E598}" dt="2022-08-16T19:50:45.450" v="1059" actId="478"/>
          <ac:spMkLst>
            <pc:docMk/>
            <pc:sldMk cId="0" sldId="257"/>
            <ac:spMk id="3073" creationId="{A958DAD8-264E-CC45-DC00-EA15BC75C923}"/>
          </ac:spMkLst>
        </pc:spChg>
        <pc:spChg chg="mod">
          <ac:chgData name="Melvin Varghese" userId="106bb35d-6e78-48f9-8da3-e3c65ebc8b8a" providerId="ADAL" clId="{88DA959D-66F7-4D9B-96D9-079612F2E598}" dt="2022-08-16T19:55:06.743" v="1192" actId="1076"/>
          <ac:spMkLst>
            <pc:docMk/>
            <pc:sldMk cId="0" sldId="257"/>
            <ac:spMk id="3074" creationId="{8CA48AA9-66CF-517F-C22B-41137A8397AC}"/>
          </ac:spMkLst>
        </pc:spChg>
        <pc:spChg chg="add mod">
          <ac:chgData name="Melvin Varghese" userId="106bb35d-6e78-48f9-8da3-e3c65ebc8b8a" providerId="ADAL" clId="{88DA959D-66F7-4D9B-96D9-079612F2E598}" dt="2022-08-16T20:05:08.958" v="1321" actId="1076"/>
          <ac:spMkLst>
            <pc:docMk/>
            <pc:sldMk cId="0" sldId="257"/>
            <ac:spMk id="3079" creationId="{D082D89C-0D3D-3580-8BE1-2A3D8BB07A43}"/>
          </ac:spMkLst>
        </pc:spChg>
        <pc:spChg chg="add mod">
          <ac:chgData name="Melvin Varghese" userId="106bb35d-6e78-48f9-8da3-e3c65ebc8b8a" providerId="ADAL" clId="{88DA959D-66F7-4D9B-96D9-079612F2E598}" dt="2022-08-16T20:05:08.958" v="1321" actId="1076"/>
          <ac:spMkLst>
            <pc:docMk/>
            <pc:sldMk cId="0" sldId="257"/>
            <ac:spMk id="3080" creationId="{717F441A-DB2D-996D-35AB-271D3DCE9A9F}"/>
          </ac:spMkLst>
        </pc:spChg>
        <pc:spChg chg="mod">
          <ac:chgData name="Melvin Varghese" userId="106bb35d-6e78-48f9-8da3-e3c65ebc8b8a" providerId="ADAL" clId="{88DA959D-66F7-4D9B-96D9-079612F2E598}" dt="2022-08-16T19:58:15.423" v="1229" actId="14100"/>
          <ac:spMkLst>
            <pc:docMk/>
            <pc:sldMk cId="0" sldId="257"/>
            <ac:spMk id="3101" creationId="{442D09E2-32C1-94C9-64C4-26C9B846DF7F}"/>
          </ac:spMkLst>
        </pc:spChg>
        <pc:spChg chg="del mod">
          <ac:chgData name="Melvin Varghese" userId="106bb35d-6e78-48f9-8da3-e3c65ebc8b8a" providerId="ADAL" clId="{88DA959D-66F7-4D9B-96D9-079612F2E598}" dt="2022-08-16T19:51:03.266" v="1069" actId="478"/>
          <ac:spMkLst>
            <pc:docMk/>
            <pc:sldMk cId="0" sldId="257"/>
            <ac:spMk id="3102" creationId="{63A4647C-0A01-9AB0-7938-42963CADF145}"/>
          </ac:spMkLst>
        </pc:spChg>
        <pc:spChg chg="mod">
          <ac:chgData name="Melvin Varghese" userId="106bb35d-6e78-48f9-8da3-e3c65ebc8b8a" providerId="ADAL" clId="{88DA959D-66F7-4D9B-96D9-079612F2E598}" dt="2022-08-16T19:58:41.086" v="1236" actId="1076"/>
          <ac:spMkLst>
            <pc:docMk/>
            <pc:sldMk cId="0" sldId="257"/>
            <ac:spMk id="3103" creationId="{B9A0E6C0-F46A-6D78-0A54-AA94E6ECB95D}"/>
          </ac:spMkLst>
        </pc:spChg>
        <pc:spChg chg="del mod">
          <ac:chgData name="Melvin Varghese" userId="106bb35d-6e78-48f9-8da3-e3c65ebc8b8a" providerId="ADAL" clId="{88DA959D-66F7-4D9B-96D9-079612F2E598}" dt="2022-08-16T19:51:00.828" v="1068" actId="478"/>
          <ac:spMkLst>
            <pc:docMk/>
            <pc:sldMk cId="0" sldId="257"/>
            <ac:spMk id="3104" creationId="{B1C646E2-FB8A-5974-B38B-B7F0501F1428}"/>
          </ac:spMkLst>
        </pc:spChg>
        <pc:spChg chg="mod">
          <ac:chgData name="Melvin Varghese" userId="106bb35d-6e78-48f9-8da3-e3c65ebc8b8a" providerId="ADAL" clId="{88DA959D-66F7-4D9B-96D9-079612F2E598}" dt="2022-08-16T20:05:49.207" v="1325"/>
          <ac:spMkLst>
            <pc:docMk/>
            <pc:sldMk cId="0" sldId="257"/>
            <ac:spMk id="3105" creationId="{7FBA59E4-E400-6669-DF4F-0E00B3EBA451}"/>
          </ac:spMkLst>
        </pc:spChg>
        <pc:spChg chg="del mod">
          <ac:chgData name="Melvin Varghese" userId="106bb35d-6e78-48f9-8da3-e3c65ebc8b8a" providerId="ADAL" clId="{88DA959D-66F7-4D9B-96D9-079612F2E598}" dt="2022-08-16T19:50:58.850" v="1067" actId="478"/>
          <ac:spMkLst>
            <pc:docMk/>
            <pc:sldMk cId="0" sldId="257"/>
            <ac:spMk id="3106" creationId="{2759890E-AAE2-67B1-1DE9-F17C4E270995}"/>
          </ac:spMkLst>
        </pc:spChg>
        <pc:spChg chg="mod">
          <ac:chgData name="Melvin Varghese" userId="106bb35d-6e78-48f9-8da3-e3c65ebc8b8a" providerId="ADAL" clId="{88DA959D-66F7-4D9B-96D9-079612F2E598}" dt="2022-08-16T20:05:32.905" v="1323"/>
          <ac:spMkLst>
            <pc:docMk/>
            <pc:sldMk cId="0" sldId="257"/>
            <ac:spMk id="3107" creationId="{8C0491B7-BFE9-7A4E-6DEC-EBE12D9F2979}"/>
          </ac:spMkLst>
        </pc:spChg>
        <pc:spChg chg="del mod">
          <ac:chgData name="Melvin Varghese" userId="106bb35d-6e78-48f9-8da3-e3c65ebc8b8a" providerId="ADAL" clId="{88DA959D-66F7-4D9B-96D9-079612F2E598}" dt="2022-08-16T19:50:57.413" v="1066" actId="478"/>
          <ac:spMkLst>
            <pc:docMk/>
            <pc:sldMk cId="0" sldId="257"/>
            <ac:spMk id="3108" creationId="{0ED62D4D-C369-20E1-096E-4F9698CF7CEF}"/>
          </ac:spMkLst>
        </pc:spChg>
        <pc:spChg chg="del mod">
          <ac:chgData name="Melvin Varghese" userId="106bb35d-6e78-48f9-8da3-e3c65ebc8b8a" providerId="ADAL" clId="{88DA959D-66F7-4D9B-96D9-079612F2E598}" dt="2022-08-16T20:04:42.577" v="1319" actId="478"/>
          <ac:spMkLst>
            <pc:docMk/>
            <pc:sldMk cId="0" sldId="257"/>
            <ac:spMk id="3109" creationId="{132B9ACF-FF7D-5CF3-D9C3-37351AD0F1CA}"/>
          </ac:spMkLst>
        </pc:spChg>
        <pc:spChg chg="del mod">
          <ac:chgData name="Melvin Varghese" userId="106bb35d-6e78-48f9-8da3-e3c65ebc8b8a" providerId="ADAL" clId="{88DA959D-66F7-4D9B-96D9-079612F2E598}" dt="2022-08-16T19:50:55.645" v="1065" actId="478"/>
          <ac:spMkLst>
            <pc:docMk/>
            <pc:sldMk cId="0" sldId="257"/>
            <ac:spMk id="3110" creationId="{83263F2D-0DD3-75E0-A3E7-64717A402720}"/>
          </ac:spMkLst>
        </pc:spChg>
        <pc:grpChg chg="add del mod">
          <ac:chgData name="Melvin Varghese" userId="106bb35d-6e78-48f9-8da3-e3c65ebc8b8a" providerId="ADAL" clId="{88DA959D-66F7-4D9B-96D9-079612F2E598}" dt="2022-08-16T20:04:35.860" v="1317" actId="478"/>
          <ac:grpSpMkLst>
            <pc:docMk/>
            <pc:sldMk cId="0" sldId="257"/>
            <ac:grpSpMk id="13" creationId="{DB8584E0-C1E5-E1AE-4E59-8D82BDBE8AA0}"/>
          </ac:grpSpMkLst>
        </pc:grpChg>
        <pc:grpChg chg="add del mod">
          <ac:chgData name="Melvin Varghese" userId="106bb35d-6e78-48f9-8da3-e3c65ebc8b8a" providerId="ADAL" clId="{88DA959D-66F7-4D9B-96D9-079612F2E598}" dt="2022-08-16T19:50:53.808" v="1064" actId="478"/>
          <ac:grpSpMkLst>
            <pc:docMk/>
            <pc:sldMk cId="0" sldId="257"/>
            <ac:grpSpMk id="14" creationId="{F6942895-0CAE-E339-797E-330DB3C62D55}"/>
          </ac:grpSpMkLst>
        </pc:grpChg>
        <pc:grpChg chg="add del mod">
          <ac:chgData name="Melvin Varghese" userId="106bb35d-6e78-48f9-8da3-e3c65ebc8b8a" providerId="ADAL" clId="{88DA959D-66F7-4D9B-96D9-079612F2E598}" dt="2022-08-16T19:50:52.415" v="1063" actId="478"/>
          <ac:grpSpMkLst>
            <pc:docMk/>
            <pc:sldMk cId="0" sldId="257"/>
            <ac:grpSpMk id="17" creationId="{0113B281-6047-3E2F-D2AB-F227889E4A4E}"/>
          </ac:grpSpMkLst>
        </pc:grpChg>
        <pc:grpChg chg="add del mod">
          <ac:chgData name="Melvin Varghese" userId="106bb35d-6e78-48f9-8da3-e3c65ebc8b8a" providerId="ADAL" clId="{88DA959D-66F7-4D9B-96D9-079612F2E598}" dt="2022-08-16T19:50:51.046" v="1062" actId="478"/>
          <ac:grpSpMkLst>
            <pc:docMk/>
            <pc:sldMk cId="0" sldId="257"/>
            <ac:grpSpMk id="20" creationId="{8B74C824-1976-2A3D-8357-5DBED99D873E}"/>
          </ac:grpSpMkLst>
        </pc:grpChg>
        <pc:grpChg chg="add del mod">
          <ac:chgData name="Melvin Varghese" userId="106bb35d-6e78-48f9-8da3-e3c65ebc8b8a" providerId="ADAL" clId="{88DA959D-66F7-4D9B-96D9-079612F2E598}" dt="2022-08-16T19:50:47.295" v="1060" actId="478"/>
          <ac:grpSpMkLst>
            <pc:docMk/>
            <pc:sldMk cId="0" sldId="257"/>
            <ac:grpSpMk id="23" creationId="{AE1E876A-594E-4C0B-C7AB-71E54C2D2E74}"/>
          </ac:grpSpMkLst>
        </pc:grpChg>
        <pc:grpChg chg="add del mod">
          <ac:chgData name="Melvin Varghese" userId="106bb35d-6e78-48f9-8da3-e3c65ebc8b8a" providerId="ADAL" clId="{88DA959D-66F7-4D9B-96D9-079612F2E598}" dt="2022-08-16T19:50:48.862" v="1061" actId="478"/>
          <ac:grpSpMkLst>
            <pc:docMk/>
            <pc:sldMk cId="0" sldId="257"/>
            <ac:grpSpMk id="26" creationId="{977EB898-FEDD-BA27-9DC2-EFB7463AC5A2}"/>
          </ac:grpSpMkLst>
        </pc:grpChg>
        <pc:grpChg chg="add del mod">
          <ac:chgData name="Melvin Varghese" userId="106bb35d-6e78-48f9-8da3-e3c65ebc8b8a" providerId="ADAL" clId="{88DA959D-66F7-4D9B-96D9-079612F2E598}" dt="2022-08-16T19:49:04.921" v="976"/>
          <ac:grpSpMkLst>
            <pc:docMk/>
            <pc:sldMk cId="0" sldId="257"/>
            <ac:grpSpMk id="43" creationId="{7973927F-58C4-32AA-4846-94FAFE31DBE7}"/>
          </ac:grpSpMkLst>
        </pc:grpChg>
        <pc:grpChg chg="add del mod">
          <ac:chgData name="Melvin Varghese" userId="106bb35d-6e78-48f9-8da3-e3c65ebc8b8a" providerId="ADAL" clId="{88DA959D-66F7-4D9B-96D9-079612F2E598}" dt="2022-08-16T19:49:04.921" v="976"/>
          <ac:grpSpMkLst>
            <pc:docMk/>
            <pc:sldMk cId="0" sldId="257"/>
            <ac:grpSpMk id="46" creationId="{6E0577AE-0C6C-BE73-4452-6B1D95563D85}"/>
          </ac:grpSpMkLst>
        </pc:grpChg>
        <pc:grpChg chg="add del mod">
          <ac:chgData name="Melvin Varghese" userId="106bb35d-6e78-48f9-8da3-e3c65ebc8b8a" providerId="ADAL" clId="{88DA959D-66F7-4D9B-96D9-079612F2E598}" dt="2022-08-16T19:49:04.921" v="976"/>
          <ac:grpSpMkLst>
            <pc:docMk/>
            <pc:sldMk cId="0" sldId="257"/>
            <ac:grpSpMk id="49" creationId="{5E3012BA-2A4A-7ED0-E76A-BC12AF851616}"/>
          </ac:grpSpMkLst>
        </pc:grpChg>
        <pc:grpChg chg="add del mod">
          <ac:chgData name="Melvin Varghese" userId="106bb35d-6e78-48f9-8da3-e3c65ebc8b8a" providerId="ADAL" clId="{88DA959D-66F7-4D9B-96D9-079612F2E598}" dt="2022-08-16T19:49:04.921" v="976"/>
          <ac:grpSpMkLst>
            <pc:docMk/>
            <pc:sldMk cId="0" sldId="257"/>
            <ac:grpSpMk id="52" creationId="{1A4059AF-3EAD-9EA0-9D79-BB2E2B806E04}"/>
          </ac:grpSpMkLst>
        </pc:grpChg>
        <pc:grpChg chg="add del mod">
          <ac:chgData name="Melvin Varghese" userId="106bb35d-6e78-48f9-8da3-e3c65ebc8b8a" providerId="ADAL" clId="{88DA959D-66F7-4D9B-96D9-079612F2E598}" dt="2022-08-16T19:49:04.921" v="976"/>
          <ac:grpSpMkLst>
            <pc:docMk/>
            <pc:sldMk cId="0" sldId="257"/>
            <ac:grpSpMk id="55" creationId="{07046C92-EEBE-C91E-8CA4-D08A8B3C45FF}"/>
          </ac:grpSpMkLst>
        </pc:grpChg>
        <pc:grpChg chg="add del mod">
          <ac:chgData name="Melvin Varghese" userId="106bb35d-6e78-48f9-8da3-e3c65ebc8b8a" providerId="ADAL" clId="{88DA959D-66F7-4D9B-96D9-079612F2E598}" dt="2022-08-16T19:49:40.048" v="990"/>
          <ac:grpSpMkLst>
            <pc:docMk/>
            <pc:sldMk cId="0" sldId="257"/>
            <ac:grpSpMk id="62" creationId="{14A91BF2-DDA1-626B-A629-3F8252F043FE}"/>
          </ac:grpSpMkLst>
        </pc:grpChg>
        <pc:grpChg chg="add del mod">
          <ac:chgData name="Melvin Varghese" userId="106bb35d-6e78-48f9-8da3-e3c65ebc8b8a" providerId="ADAL" clId="{88DA959D-66F7-4D9B-96D9-079612F2E598}" dt="2022-08-16T19:49:40.048" v="990"/>
          <ac:grpSpMkLst>
            <pc:docMk/>
            <pc:sldMk cId="0" sldId="257"/>
            <ac:grpSpMk id="65" creationId="{31BDEECC-FB5D-8C5F-F932-5FEB2D6FF557}"/>
          </ac:grpSpMkLst>
        </pc:grpChg>
        <pc:grpChg chg="del mod">
          <ac:chgData name="Melvin Varghese" userId="106bb35d-6e78-48f9-8da3-e3c65ebc8b8a" providerId="ADAL" clId="{88DA959D-66F7-4D9B-96D9-079612F2E598}" dt="2022-08-16T19:50:55.645" v="1065" actId="478"/>
          <ac:grpSpMkLst>
            <pc:docMk/>
            <pc:sldMk cId="0" sldId="257"/>
            <ac:grpSpMk id="72" creationId="{74DE4FEF-0128-6E91-CF6D-4BCA068176CC}"/>
          </ac:grpSpMkLst>
        </pc:grpChg>
        <pc:grpChg chg="add del mod">
          <ac:chgData name="Melvin Varghese" userId="106bb35d-6e78-48f9-8da3-e3c65ebc8b8a" providerId="ADAL" clId="{88DA959D-66F7-4D9B-96D9-079612F2E598}" dt="2022-08-16T19:49:40.048" v="990"/>
          <ac:grpSpMkLst>
            <pc:docMk/>
            <pc:sldMk cId="0" sldId="257"/>
            <ac:grpSpMk id="74" creationId="{8C515398-2ADE-947E-5841-E4E0775CD622}"/>
          </ac:grpSpMkLst>
        </pc:grpChg>
        <pc:grpChg chg="del mod">
          <ac:chgData name="Melvin Varghese" userId="106bb35d-6e78-48f9-8da3-e3c65ebc8b8a" providerId="ADAL" clId="{88DA959D-66F7-4D9B-96D9-079612F2E598}" dt="2022-08-16T19:50:57.413" v="1066" actId="478"/>
          <ac:grpSpMkLst>
            <pc:docMk/>
            <pc:sldMk cId="0" sldId="257"/>
            <ac:grpSpMk id="77" creationId="{97F2810E-2D63-8F7D-9579-03037A2B019E}"/>
          </ac:grpSpMkLst>
        </pc:grpChg>
        <pc:grpChg chg="add del mod">
          <ac:chgData name="Melvin Varghese" userId="106bb35d-6e78-48f9-8da3-e3c65ebc8b8a" providerId="ADAL" clId="{88DA959D-66F7-4D9B-96D9-079612F2E598}" dt="2022-08-16T19:49:40.048" v="990"/>
          <ac:grpSpMkLst>
            <pc:docMk/>
            <pc:sldMk cId="0" sldId="257"/>
            <ac:grpSpMk id="78" creationId="{12480ABE-3B26-9FD2-3AA2-B892B4D36E07}"/>
          </ac:grpSpMkLst>
        </pc:grpChg>
        <pc:grpChg chg="del mod">
          <ac:chgData name="Melvin Varghese" userId="106bb35d-6e78-48f9-8da3-e3c65ebc8b8a" providerId="ADAL" clId="{88DA959D-66F7-4D9B-96D9-079612F2E598}" dt="2022-08-16T19:50:58.850" v="1067" actId="478"/>
          <ac:grpSpMkLst>
            <pc:docMk/>
            <pc:sldMk cId="0" sldId="257"/>
            <ac:grpSpMk id="80" creationId="{D853328D-EA86-F2E4-26C9-59D83097775A}"/>
          </ac:grpSpMkLst>
        </pc:grpChg>
        <pc:grpChg chg="add del mod">
          <ac:chgData name="Melvin Varghese" userId="106bb35d-6e78-48f9-8da3-e3c65ebc8b8a" providerId="ADAL" clId="{88DA959D-66F7-4D9B-96D9-079612F2E598}" dt="2022-08-16T19:49:40.048" v="990"/>
          <ac:grpSpMkLst>
            <pc:docMk/>
            <pc:sldMk cId="0" sldId="257"/>
            <ac:grpSpMk id="82" creationId="{CB92532D-FA31-4B86-304F-AB395AC30CA4}"/>
          </ac:grpSpMkLst>
        </pc:grpChg>
        <pc:grpChg chg="del mod">
          <ac:chgData name="Melvin Varghese" userId="106bb35d-6e78-48f9-8da3-e3c65ebc8b8a" providerId="ADAL" clId="{88DA959D-66F7-4D9B-96D9-079612F2E598}" dt="2022-08-16T19:51:00.828" v="1068" actId="478"/>
          <ac:grpSpMkLst>
            <pc:docMk/>
            <pc:sldMk cId="0" sldId="257"/>
            <ac:grpSpMk id="87" creationId="{95FE8DDD-2E33-3646-3D62-7D54F5000121}"/>
          </ac:grpSpMkLst>
        </pc:grpChg>
        <pc:grpChg chg="del mod">
          <ac:chgData name="Melvin Varghese" userId="106bb35d-6e78-48f9-8da3-e3c65ebc8b8a" providerId="ADAL" clId="{88DA959D-66F7-4D9B-96D9-079612F2E598}" dt="2022-08-16T19:51:03.266" v="1069" actId="478"/>
          <ac:grpSpMkLst>
            <pc:docMk/>
            <pc:sldMk cId="0" sldId="257"/>
            <ac:grpSpMk id="90" creationId="{879656E7-2D90-C8B2-990A-0A531B5A7BDF}"/>
          </ac:grpSpMkLst>
        </pc:grpChg>
        <pc:grpChg chg="add del mod">
          <ac:chgData name="Melvin Varghese" userId="106bb35d-6e78-48f9-8da3-e3c65ebc8b8a" providerId="ADAL" clId="{88DA959D-66F7-4D9B-96D9-079612F2E598}" dt="2022-08-16T19:49:59.285" v="994"/>
          <ac:grpSpMkLst>
            <pc:docMk/>
            <pc:sldMk cId="0" sldId="257"/>
            <ac:grpSpMk id="91" creationId="{F5C0B32F-AC36-8238-FA0C-1482B201DF6A}"/>
          </ac:grpSpMkLst>
        </pc:grpChg>
        <pc:grpChg chg="add del mod">
          <ac:chgData name="Melvin Varghese" userId="106bb35d-6e78-48f9-8da3-e3c65ebc8b8a" providerId="ADAL" clId="{88DA959D-66F7-4D9B-96D9-079612F2E598}" dt="2022-08-16T19:49:59.285" v="994"/>
          <ac:grpSpMkLst>
            <pc:docMk/>
            <pc:sldMk cId="0" sldId="257"/>
            <ac:grpSpMk id="98" creationId="{CA42158A-6684-7846-73A9-3F803A4D0AA2}"/>
          </ac:grpSpMkLst>
        </pc:grpChg>
        <pc:grpChg chg="add del mod">
          <ac:chgData name="Melvin Varghese" userId="106bb35d-6e78-48f9-8da3-e3c65ebc8b8a" providerId="ADAL" clId="{88DA959D-66F7-4D9B-96D9-079612F2E598}" dt="2022-08-16T19:49:59.285" v="994"/>
          <ac:grpSpMkLst>
            <pc:docMk/>
            <pc:sldMk cId="0" sldId="257"/>
            <ac:grpSpMk id="107" creationId="{6CD8B902-6AB0-D337-5602-94168558E2BA}"/>
          </ac:grpSpMkLst>
        </pc:grpChg>
        <pc:grpChg chg="add del mod">
          <ac:chgData name="Melvin Varghese" userId="106bb35d-6e78-48f9-8da3-e3c65ebc8b8a" providerId="ADAL" clId="{88DA959D-66F7-4D9B-96D9-079612F2E598}" dt="2022-08-16T19:49:59.285" v="994"/>
          <ac:grpSpMkLst>
            <pc:docMk/>
            <pc:sldMk cId="0" sldId="257"/>
            <ac:grpSpMk id="110" creationId="{CD2D5E14-F02A-FE2C-581F-A508575D908D}"/>
          </ac:grpSpMkLst>
        </pc:grpChg>
        <pc:grpChg chg="add del mod">
          <ac:chgData name="Melvin Varghese" userId="106bb35d-6e78-48f9-8da3-e3c65ebc8b8a" providerId="ADAL" clId="{88DA959D-66F7-4D9B-96D9-079612F2E598}" dt="2022-08-16T19:49:59.285" v="994"/>
          <ac:grpSpMkLst>
            <pc:docMk/>
            <pc:sldMk cId="0" sldId="257"/>
            <ac:grpSpMk id="113" creationId="{A15430BC-375D-754B-50CD-B7112B76669D}"/>
          </ac:grpSpMkLst>
        </pc:grpChg>
        <pc:grpChg chg="add del mod">
          <ac:chgData name="Melvin Varghese" userId="106bb35d-6e78-48f9-8da3-e3c65ebc8b8a" providerId="ADAL" clId="{88DA959D-66F7-4D9B-96D9-079612F2E598}" dt="2022-08-16T19:50:38.832" v="1055" actId="478"/>
          <ac:grpSpMkLst>
            <pc:docMk/>
            <pc:sldMk cId="0" sldId="257"/>
            <ac:grpSpMk id="116" creationId="{CBCCCB58-B4D9-DA02-4466-0580745684F7}"/>
          </ac:grpSpMkLst>
        </pc:grpChg>
        <pc:grpChg chg="add del mod">
          <ac:chgData name="Melvin Varghese" userId="106bb35d-6e78-48f9-8da3-e3c65ebc8b8a" providerId="ADAL" clId="{88DA959D-66F7-4D9B-96D9-079612F2E598}" dt="2022-08-16T19:50:40.717" v="1056" actId="478"/>
          <ac:grpSpMkLst>
            <pc:docMk/>
            <pc:sldMk cId="0" sldId="257"/>
            <ac:grpSpMk id="119" creationId="{5D423D79-2EED-8B4F-CA3E-B7A4F6A9B3E8}"/>
          </ac:grpSpMkLst>
        </pc:grpChg>
        <pc:grpChg chg="add del mod">
          <ac:chgData name="Melvin Varghese" userId="106bb35d-6e78-48f9-8da3-e3c65ebc8b8a" providerId="ADAL" clId="{88DA959D-66F7-4D9B-96D9-079612F2E598}" dt="2022-08-16T19:50:42.270" v="1057" actId="478"/>
          <ac:grpSpMkLst>
            <pc:docMk/>
            <pc:sldMk cId="0" sldId="257"/>
            <ac:grpSpMk id="122" creationId="{DB39BEEA-A0AF-AAAA-5586-AA0DD4CB6C18}"/>
          </ac:grpSpMkLst>
        </pc:grpChg>
        <pc:grpChg chg="add del mod">
          <ac:chgData name="Melvin Varghese" userId="106bb35d-6e78-48f9-8da3-e3c65ebc8b8a" providerId="ADAL" clId="{88DA959D-66F7-4D9B-96D9-079612F2E598}" dt="2022-08-16T19:50:43.772" v="1058" actId="478"/>
          <ac:grpSpMkLst>
            <pc:docMk/>
            <pc:sldMk cId="0" sldId="257"/>
            <ac:grpSpMk id="125" creationId="{FE2AE78C-575A-545D-8385-D87DB3429557}"/>
          </ac:grpSpMkLst>
        </pc:grpChg>
        <pc:grpChg chg="add del mod">
          <ac:chgData name="Melvin Varghese" userId="106bb35d-6e78-48f9-8da3-e3c65ebc8b8a" providerId="ADAL" clId="{88DA959D-66F7-4D9B-96D9-079612F2E598}" dt="2022-08-16T19:50:45.450" v="1059" actId="478"/>
          <ac:grpSpMkLst>
            <pc:docMk/>
            <pc:sldMk cId="0" sldId="257"/>
            <ac:grpSpMk id="3072" creationId="{18E54796-EBD6-110D-00E9-01282B262FCE}"/>
          </ac:grpSpMkLst>
        </pc:grpChg>
        <pc:cxnChg chg="add del mod">
          <ac:chgData name="Melvin Varghese" userId="106bb35d-6e78-48f9-8da3-e3c65ebc8b8a" providerId="ADAL" clId="{88DA959D-66F7-4D9B-96D9-079612F2E598}" dt="2022-08-16T19:48:49.573" v="972" actId="1036"/>
          <ac:cxnSpMkLst>
            <pc:docMk/>
            <pc:sldMk cId="0" sldId="257"/>
            <ac:cxnSpMk id="7" creationId="{6F1D27AD-107B-D1BD-3EDA-5DE66AFDE5AF}"/>
          </ac:cxnSpMkLst>
        </pc:cxnChg>
        <pc:cxnChg chg="add mod">
          <ac:chgData name="Melvin Varghese" userId="106bb35d-6e78-48f9-8da3-e3c65ebc8b8a" providerId="ADAL" clId="{88DA959D-66F7-4D9B-96D9-079612F2E598}" dt="2022-08-16T19:48:49.573" v="972" actId="1036"/>
          <ac:cxnSpMkLst>
            <pc:docMk/>
            <pc:sldMk cId="0" sldId="257"/>
            <ac:cxnSpMk id="29" creationId="{541C2ADE-5656-FD59-4547-777635A63401}"/>
          </ac:cxnSpMkLst>
        </pc:cxnChg>
        <pc:cxnChg chg="add mod">
          <ac:chgData name="Melvin Varghese" userId="106bb35d-6e78-48f9-8da3-e3c65ebc8b8a" providerId="ADAL" clId="{88DA959D-66F7-4D9B-96D9-079612F2E598}" dt="2022-08-16T19:48:49.573" v="972" actId="1036"/>
          <ac:cxnSpMkLst>
            <pc:docMk/>
            <pc:sldMk cId="0" sldId="257"/>
            <ac:cxnSpMk id="34" creationId="{FAE42580-1FB2-BFD0-F1F3-4FF49B7B5E61}"/>
          </ac:cxnSpMkLst>
        </pc:cxnChg>
        <pc:cxnChg chg="add mod">
          <ac:chgData name="Melvin Varghese" userId="106bb35d-6e78-48f9-8da3-e3c65ebc8b8a" providerId="ADAL" clId="{88DA959D-66F7-4D9B-96D9-079612F2E598}" dt="2022-08-16T19:48:49.573" v="972" actId="1036"/>
          <ac:cxnSpMkLst>
            <pc:docMk/>
            <pc:sldMk cId="0" sldId="257"/>
            <ac:cxnSpMk id="35" creationId="{70FABA60-7B42-CA0B-951F-2D7EBD23534C}"/>
          </ac:cxnSpMkLst>
        </pc:cxnChg>
        <pc:cxnChg chg="add mod">
          <ac:chgData name="Melvin Varghese" userId="106bb35d-6e78-48f9-8da3-e3c65ebc8b8a" providerId="ADAL" clId="{88DA959D-66F7-4D9B-96D9-079612F2E598}" dt="2022-08-16T19:48:49.573" v="972" actId="1036"/>
          <ac:cxnSpMkLst>
            <pc:docMk/>
            <pc:sldMk cId="0" sldId="257"/>
            <ac:cxnSpMk id="36" creationId="{888F9705-CF78-D7A2-E043-C0DDCCB0AD44}"/>
          </ac:cxnSpMkLst>
        </pc:cxnChg>
        <pc:cxnChg chg="add del mod">
          <ac:chgData name="Melvin Varghese" userId="106bb35d-6e78-48f9-8da3-e3c65ebc8b8a" providerId="ADAL" clId="{88DA959D-66F7-4D9B-96D9-079612F2E598}" dt="2022-08-16T19:49:04.921" v="976"/>
          <ac:cxnSpMkLst>
            <pc:docMk/>
            <pc:sldMk cId="0" sldId="257"/>
            <ac:cxnSpMk id="39" creationId="{5450ED98-BF11-62BE-7F37-42CD05B5DF26}"/>
          </ac:cxnSpMkLst>
        </pc:cxnChg>
        <pc:cxnChg chg="add del mod">
          <ac:chgData name="Melvin Varghese" userId="106bb35d-6e78-48f9-8da3-e3c65ebc8b8a" providerId="ADAL" clId="{88DA959D-66F7-4D9B-96D9-079612F2E598}" dt="2022-08-16T19:49:04.921" v="976"/>
          <ac:cxnSpMkLst>
            <pc:docMk/>
            <pc:sldMk cId="0" sldId="257"/>
            <ac:cxnSpMk id="40" creationId="{BFA803DB-99DA-282F-DD5D-922755B056E7}"/>
          </ac:cxnSpMkLst>
        </pc:cxnChg>
        <pc:cxnChg chg="add del mod">
          <ac:chgData name="Melvin Varghese" userId="106bb35d-6e78-48f9-8da3-e3c65ebc8b8a" providerId="ADAL" clId="{88DA959D-66F7-4D9B-96D9-079612F2E598}" dt="2022-08-16T19:49:04.921" v="976"/>
          <ac:cxnSpMkLst>
            <pc:docMk/>
            <pc:sldMk cId="0" sldId="257"/>
            <ac:cxnSpMk id="41" creationId="{F08905B1-A74D-85F0-FA79-896B6D1AE183}"/>
          </ac:cxnSpMkLst>
        </pc:cxnChg>
        <pc:cxnChg chg="add del mod">
          <ac:chgData name="Melvin Varghese" userId="106bb35d-6e78-48f9-8da3-e3c65ebc8b8a" providerId="ADAL" clId="{88DA959D-66F7-4D9B-96D9-079612F2E598}" dt="2022-08-16T19:49:04.921" v="976"/>
          <ac:cxnSpMkLst>
            <pc:docMk/>
            <pc:sldMk cId="0" sldId="257"/>
            <ac:cxnSpMk id="42" creationId="{F62D892A-19EB-CB55-4A0E-2588D8EC1ED0}"/>
          </ac:cxnSpMkLst>
        </pc:cxnChg>
        <pc:cxnChg chg="add del mod">
          <ac:chgData name="Melvin Varghese" userId="106bb35d-6e78-48f9-8da3-e3c65ebc8b8a" providerId="ADAL" clId="{88DA959D-66F7-4D9B-96D9-079612F2E598}" dt="2022-08-16T19:49:40.048" v="990"/>
          <ac:cxnSpMkLst>
            <pc:docMk/>
            <pc:sldMk cId="0" sldId="257"/>
            <ac:cxnSpMk id="58" creationId="{150C3244-7C88-AA62-4B35-7B61D5B0C595}"/>
          </ac:cxnSpMkLst>
        </pc:cxnChg>
        <pc:cxnChg chg="add del mod">
          <ac:chgData name="Melvin Varghese" userId="106bb35d-6e78-48f9-8da3-e3c65ebc8b8a" providerId="ADAL" clId="{88DA959D-66F7-4D9B-96D9-079612F2E598}" dt="2022-08-16T19:49:40.048" v="990"/>
          <ac:cxnSpMkLst>
            <pc:docMk/>
            <pc:sldMk cId="0" sldId="257"/>
            <ac:cxnSpMk id="59" creationId="{42F1ACC3-3767-FF4D-8006-1B5389C4B36B}"/>
          </ac:cxnSpMkLst>
        </pc:cxnChg>
        <pc:cxnChg chg="add del mod">
          <ac:chgData name="Melvin Varghese" userId="106bb35d-6e78-48f9-8da3-e3c65ebc8b8a" providerId="ADAL" clId="{88DA959D-66F7-4D9B-96D9-079612F2E598}" dt="2022-08-16T19:49:40.048" v="990"/>
          <ac:cxnSpMkLst>
            <pc:docMk/>
            <pc:sldMk cId="0" sldId="257"/>
            <ac:cxnSpMk id="60" creationId="{E350AAF7-69E8-0797-BBA1-9360CD35D833}"/>
          </ac:cxnSpMkLst>
        </pc:cxnChg>
        <pc:cxnChg chg="add del mod">
          <ac:chgData name="Melvin Varghese" userId="106bb35d-6e78-48f9-8da3-e3c65ebc8b8a" providerId="ADAL" clId="{88DA959D-66F7-4D9B-96D9-079612F2E598}" dt="2022-08-16T19:49:40.048" v="990"/>
          <ac:cxnSpMkLst>
            <pc:docMk/>
            <pc:sldMk cId="0" sldId="257"/>
            <ac:cxnSpMk id="61" creationId="{91077C8F-22D2-B320-C0DA-0ACB760C8F79}"/>
          </ac:cxnSpMkLst>
        </pc:cxnChg>
        <pc:cxnChg chg="add del mod">
          <ac:chgData name="Melvin Varghese" userId="106bb35d-6e78-48f9-8da3-e3c65ebc8b8a" providerId="ADAL" clId="{88DA959D-66F7-4D9B-96D9-079612F2E598}" dt="2022-08-16T19:48:49.573" v="972" actId="1036"/>
          <ac:cxnSpMkLst>
            <pc:docMk/>
            <pc:sldMk cId="0" sldId="257"/>
            <ac:cxnSpMk id="103" creationId="{DDE726F3-0EE0-4AA6-BB6B-FE64E7E9B620}"/>
          </ac:cxnSpMkLst>
        </pc:cxnChg>
        <pc:cxnChg chg="add del mod">
          <ac:chgData name="Melvin Varghese" userId="106bb35d-6e78-48f9-8da3-e3c65ebc8b8a" providerId="ADAL" clId="{88DA959D-66F7-4D9B-96D9-079612F2E598}" dt="2022-08-16T19:48:49.573" v="972" actId="1036"/>
          <ac:cxnSpMkLst>
            <pc:docMk/>
            <pc:sldMk cId="0" sldId="257"/>
            <ac:cxnSpMk id="105" creationId="{C980901C-55A4-F660-8684-FAF2F365695F}"/>
          </ac:cxnSpMkLst>
        </pc:cxnChg>
        <pc:cxnChg chg="add del mod">
          <ac:chgData name="Melvin Varghese" userId="106bb35d-6e78-48f9-8da3-e3c65ebc8b8a" providerId="ADAL" clId="{88DA959D-66F7-4D9B-96D9-079612F2E598}" dt="2022-08-16T19:48:49.573" v="972" actId="1036"/>
          <ac:cxnSpMkLst>
            <pc:docMk/>
            <pc:sldMk cId="0" sldId="257"/>
            <ac:cxnSpMk id="106" creationId="{A05F41F8-BD39-4497-A44E-0E71360B2F4C}"/>
          </ac:cxnSpMkLst>
        </pc:cxnChg>
        <pc:cxnChg chg="add mod">
          <ac:chgData name="Melvin Varghese" userId="106bb35d-6e78-48f9-8da3-e3c65ebc8b8a" providerId="ADAL" clId="{88DA959D-66F7-4D9B-96D9-079612F2E598}" dt="2022-08-16T19:50:32.801" v="1054" actId="1036"/>
          <ac:cxnSpMkLst>
            <pc:docMk/>
            <pc:sldMk cId="0" sldId="257"/>
            <ac:cxnSpMk id="3075" creationId="{D65D9048-9A7E-B7E4-EE67-E0B5DA8D4DF0}"/>
          </ac:cxnSpMkLst>
        </pc:cxnChg>
        <pc:cxnChg chg="add mod">
          <ac:chgData name="Melvin Varghese" userId="106bb35d-6e78-48f9-8da3-e3c65ebc8b8a" providerId="ADAL" clId="{88DA959D-66F7-4D9B-96D9-079612F2E598}" dt="2022-08-16T19:50:32.801" v="1054" actId="1036"/>
          <ac:cxnSpMkLst>
            <pc:docMk/>
            <pc:sldMk cId="0" sldId="257"/>
            <ac:cxnSpMk id="3076" creationId="{61AB2BFF-1764-2DCB-0A48-DD15CDAEC5B9}"/>
          </ac:cxnSpMkLst>
        </pc:cxnChg>
        <pc:cxnChg chg="add mod">
          <ac:chgData name="Melvin Varghese" userId="106bb35d-6e78-48f9-8da3-e3c65ebc8b8a" providerId="ADAL" clId="{88DA959D-66F7-4D9B-96D9-079612F2E598}" dt="2022-08-16T19:50:32.801" v="1054" actId="1036"/>
          <ac:cxnSpMkLst>
            <pc:docMk/>
            <pc:sldMk cId="0" sldId="257"/>
            <ac:cxnSpMk id="3077" creationId="{9E62C7D6-F7E7-0745-B4F4-5D3170561233}"/>
          </ac:cxnSpMkLst>
        </pc:cxnChg>
        <pc:cxnChg chg="add mod">
          <ac:chgData name="Melvin Varghese" userId="106bb35d-6e78-48f9-8da3-e3c65ebc8b8a" providerId="ADAL" clId="{88DA959D-66F7-4D9B-96D9-079612F2E598}" dt="2022-08-16T19:50:32.801" v="1054" actId="1036"/>
          <ac:cxnSpMkLst>
            <pc:docMk/>
            <pc:sldMk cId="0" sldId="257"/>
            <ac:cxnSpMk id="3078" creationId="{4FC449F8-613C-D98B-F4DF-E39241AB00A5}"/>
          </ac:cxnSpMkLst>
        </pc:cxnChg>
      </pc:sldChg>
      <pc:sldChg chg="addSp delSp modSp del mod">
        <pc:chgData name="Melvin Varghese" userId="106bb35d-6e78-48f9-8da3-e3c65ebc8b8a" providerId="ADAL" clId="{88DA959D-66F7-4D9B-96D9-079612F2E598}" dt="2022-08-16T06:07:19.337" v="22" actId="47"/>
        <pc:sldMkLst>
          <pc:docMk/>
          <pc:sldMk cId="1672174842" sldId="258"/>
        </pc:sldMkLst>
        <pc:spChg chg="add del mod">
          <ac:chgData name="Melvin Varghese" userId="106bb35d-6e78-48f9-8da3-e3c65ebc8b8a" providerId="ADAL" clId="{88DA959D-66F7-4D9B-96D9-079612F2E598}" dt="2022-08-16T06:06:58.999" v="16" actId="21"/>
          <ac:spMkLst>
            <pc:docMk/>
            <pc:sldMk cId="1672174842" sldId="258"/>
            <ac:spMk id="2" creationId="{2AC20866-5BFC-4B0B-863A-28B552115A12}"/>
          </ac:spMkLst>
        </pc:spChg>
        <pc:spChg chg="mod">
          <ac:chgData name="Melvin Varghese" userId="106bb35d-6e78-48f9-8da3-e3c65ebc8b8a" providerId="ADAL" clId="{88DA959D-66F7-4D9B-96D9-079612F2E598}" dt="2022-08-16T06:05:31.764" v="2" actId="20577"/>
          <ac:spMkLst>
            <pc:docMk/>
            <pc:sldMk cId="1672174842" sldId="258"/>
            <ac:spMk id="3" creationId="{0A38E6DD-A312-4EE6-8CC9-C7BC966D3BFA}"/>
          </ac:spMkLst>
        </pc:spChg>
        <pc:spChg chg="add del mod">
          <ac:chgData name="Melvin Varghese" userId="106bb35d-6e78-48f9-8da3-e3c65ebc8b8a" providerId="ADAL" clId="{88DA959D-66F7-4D9B-96D9-079612F2E598}" dt="2022-08-16T06:06:53.417" v="12" actId="478"/>
          <ac:spMkLst>
            <pc:docMk/>
            <pc:sldMk cId="1672174842" sldId="258"/>
            <ac:spMk id="5" creationId="{DEFF36D8-2ADD-1986-CC30-4D31CF032F3B}"/>
          </ac:spMkLst>
        </pc:spChg>
      </pc:sldChg>
      <pc:sldChg chg="del">
        <pc:chgData name="Melvin Varghese" userId="106bb35d-6e78-48f9-8da3-e3c65ebc8b8a" providerId="ADAL" clId="{88DA959D-66F7-4D9B-96D9-079612F2E598}" dt="2022-08-16T19:39:49.916" v="874" actId="47"/>
        <pc:sldMkLst>
          <pc:docMk/>
          <pc:sldMk cId="3764198807" sldId="273"/>
        </pc:sldMkLst>
      </pc:sldChg>
      <pc:sldChg chg="addSp delSp modSp del mod delAnim modAnim">
        <pc:chgData name="Melvin Varghese" userId="106bb35d-6e78-48f9-8da3-e3c65ebc8b8a" providerId="ADAL" clId="{88DA959D-66F7-4D9B-96D9-079612F2E598}" dt="2022-08-16T19:39:19.256" v="869" actId="47"/>
        <pc:sldMkLst>
          <pc:docMk/>
          <pc:sldMk cId="285714517" sldId="274"/>
        </pc:sldMkLst>
        <pc:spChg chg="add mod">
          <ac:chgData name="Melvin Varghese" userId="106bb35d-6e78-48f9-8da3-e3c65ebc8b8a" providerId="ADAL" clId="{88DA959D-66F7-4D9B-96D9-079612F2E598}" dt="2022-08-16T06:13:02.241" v="58" actId="571"/>
          <ac:spMkLst>
            <pc:docMk/>
            <pc:sldMk cId="285714517" sldId="274"/>
            <ac:spMk id="2" creationId="{3F3AC518-9284-FC3B-031E-9B9724B0FCE3}"/>
          </ac:spMkLst>
        </pc:spChg>
        <pc:spChg chg="add mod">
          <ac:chgData name="Melvin Varghese" userId="106bb35d-6e78-48f9-8da3-e3c65ebc8b8a" providerId="ADAL" clId="{88DA959D-66F7-4D9B-96D9-079612F2E598}" dt="2022-08-16T06:13:02.241" v="58" actId="571"/>
          <ac:spMkLst>
            <pc:docMk/>
            <pc:sldMk cId="285714517" sldId="274"/>
            <ac:spMk id="3" creationId="{189E63A6-0CC4-0C29-C39F-09F95DA26F70}"/>
          </ac:spMkLst>
        </pc:spChg>
        <pc:spChg chg="del mod">
          <ac:chgData name="Melvin Varghese" userId="106bb35d-6e78-48f9-8da3-e3c65ebc8b8a" providerId="ADAL" clId="{88DA959D-66F7-4D9B-96D9-079612F2E598}" dt="2022-08-16T19:37:49.561" v="847" actId="21"/>
          <ac:spMkLst>
            <pc:docMk/>
            <pc:sldMk cId="285714517" sldId="274"/>
            <ac:spMk id="4" creationId="{C3C5303A-6747-A1C0-485C-188B04074650}"/>
          </ac:spMkLst>
        </pc:spChg>
        <pc:spChg chg="del">
          <ac:chgData name="Melvin Varghese" userId="106bb35d-6e78-48f9-8da3-e3c65ebc8b8a" providerId="ADAL" clId="{88DA959D-66F7-4D9B-96D9-079612F2E598}" dt="2022-08-16T19:37:49.561" v="847" actId="21"/>
          <ac:spMkLst>
            <pc:docMk/>
            <pc:sldMk cId="285714517" sldId="274"/>
            <ac:spMk id="5" creationId="{D6BEFF52-C89A-0968-2CDF-4642C34561F8}"/>
          </ac:spMkLst>
        </pc:spChg>
        <pc:spChg chg="del mod">
          <ac:chgData name="Melvin Varghese" userId="106bb35d-6e78-48f9-8da3-e3c65ebc8b8a" providerId="ADAL" clId="{88DA959D-66F7-4D9B-96D9-079612F2E598}" dt="2022-08-16T19:37:49.561" v="847" actId="21"/>
          <ac:spMkLst>
            <pc:docMk/>
            <pc:sldMk cId="285714517" sldId="274"/>
            <ac:spMk id="6" creationId="{94C94419-D3D3-7940-84E9-EF28CB4972DB}"/>
          </ac:spMkLst>
        </pc:spChg>
        <pc:spChg chg="del">
          <ac:chgData name="Melvin Varghese" userId="106bb35d-6e78-48f9-8da3-e3c65ebc8b8a" providerId="ADAL" clId="{88DA959D-66F7-4D9B-96D9-079612F2E598}" dt="2022-08-16T19:37:49.561" v="847" actId="21"/>
          <ac:spMkLst>
            <pc:docMk/>
            <pc:sldMk cId="285714517" sldId="274"/>
            <ac:spMk id="7" creationId="{98B6F84B-2C82-EA0B-A2AF-18ED6C8E6FF8}"/>
          </ac:spMkLst>
        </pc:spChg>
        <pc:spChg chg="del mod">
          <ac:chgData name="Melvin Varghese" userId="106bb35d-6e78-48f9-8da3-e3c65ebc8b8a" providerId="ADAL" clId="{88DA959D-66F7-4D9B-96D9-079612F2E598}" dt="2022-08-16T19:37:49.561" v="847" actId="21"/>
          <ac:spMkLst>
            <pc:docMk/>
            <pc:sldMk cId="285714517" sldId="274"/>
            <ac:spMk id="8" creationId="{1E113E5A-5422-3A90-9173-22E8F3BAD420}"/>
          </ac:spMkLst>
        </pc:spChg>
        <pc:spChg chg="add mod">
          <ac:chgData name="Melvin Varghese" userId="106bb35d-6e78-48f9-8da3-e3c65ebc8b8a" providerId="ADAL" clId="{88DA959D-66F7-4D9B-96D9-079612F2E598}" dt="2022-08-16T06:13:01.196" v="57" actId="571"/>
          <ac:spMkLst>
            <pc:docMk/>
            <pc:sldMk cId="285714517" sldId="274"/>
            <ac:spMk id="9" creationId="{6EA9D51E-D825-598D-CB07-B15A5083BFAC}"/>
          </ac:spMkLst>
        </pc:spChg>
        <pc:spChg chg="add mod">
          <ac:chgData name="Melvin Varghese" userId="106bb35d-6e78-48f9-8da3-e3c65ebc8b8a" providerId="ADAL" clId="{88DA959D-66F7-4D9B-96D9-079612F2E598}" dt="2022-08-16T06:13:01.196" v="57" actId="571"/>
          <ac:spMkLst>
            <pc:docMk/>
            <pc:sldMk cId="285714517" sldId="274"/>
            <ac:spMk id="10" creationId="{162F3E59-F9CE-9CA4-DF7A-22DD28655E90}"/>
          </ac:spMkLst>
        </pc:spChg>
        <pc:spChg chg="add mod">
          <ac:chgData name="Melvin Varghese" userId="106bb35d-6e78-48f9-8da3-e3c65ebc8b8a" providerId="ADAL" clId="{88DA959D-66F7-4D9B-96D9-079612F2E598}" dt="2022-08-16T06:13:00.837" v="56" actId="571"/>
          <ac:spMkLst>
            <pc:docMk/>
            <pc:sldMk cId="285714517" sldId="274"/>
            <ac:spMk id="11" creationId="{0F5187F6-2D9E-9983-02D1-652906ADE1F5}"/>
          </ac:spMkLst>
        </pc:spChg>
        <pc:spChg chg="add mod">
          <ac:chgData name="Melvin Varghese" userId="106bb35d-6e78-48f9-8da3-e3c65ebc8b8a" providerId="ADAL" clId="{88DA959D-66F7-4D9B-96D9-079612F2E598}" dt="2022-08-16T06:13:00.837" v="56" actId="571"/>
          <ac:spMkLst>
            <pc:docMk/>
            <pc:sldMk cId="285714517" sldId="274"/>
            <ac:spMk id="12" creationId="{79D2F885-6108-6BDC-D64B-8938395CBDDC}"/>
          </ac:spMkLst>
        </pc:spChg>
        <pc:spChg chg="add mod">
          <ac:chgData name="Melvin Varghese" userId="106bb35d-6e78-48f9-8da3-e3c65ebc8b8a" providerId="ADAL" clId="{88DA959D-66F7-4D9B-96D9-079612F2E598}" dt="2022-08-16T19:37:49.561" v="847" actId="21"/>
          <ac:spMkLst>
            <pc:docMk/>
            <pc:sldMk cId="285714517" sldId="274"/>
            <ac:spMk id="14" creationId="{AD172227-4868-6C22-062E-B823098186D0}"/>
          </ac:spMkLst>
        </pc:spChg>
        <pc:spChg chg="add mod">
          <ac:chgData name="Melvin Varghese" userId="106bb35d-6e78-48f9-8da3-e3c65ebc8b8a" providerId="ADAL" clId="{88DA959D-66F7-4D9B-96D9-079612F2E598}" dt="2022-08-16T19:37:49.561" v="847" actId="21"/>
          <ac:spMkLst>
            <pc:docMk/>
            <pc:sldMk cId="285714517" sldId="274"/>
            <ac:spMk id="16" creationId="{00FE4C1C-8D35-D8C0-A74D-353F02D89227}"/>
          </ac:spMkLst>
        </pc:spChg>
        <pc:spChg chg="add mod">
          <ac:chgData name="Melvin Varghese" userId="106bb35d-6e78-48f9-8da3-e3c65ebc8b8a" providerId="ADAL" clId="{88DA959D-66F7-4D9B-96D9-079612F2E598}" dt="2022-08-16T19:37:49.561" v="847" actId="21"/>
          <ac:spMkLst>
            <pc:docMk/>
            <pc:sldMk cId="285714517" sldId="274"/>
            <ac:spMk id="18" creationId="{A1E60BFB-1727-37D2-7DFA-8B17DE0E6379}"/>
          </ac:spMkLst>
        </pc:spChg>
        <pc:spChg chg="add mod">
          <ac:chgData name="Melvin Varghese" userId="106bb35d-6e78-48f9-8da3-e3c65ebc8b8a" providerId="ADAL" clId="{88DA959D-66F7-4D9B-96D9-079612F2E598}" dt="2022-08-16T19:37:49.561" v="847" actId="21"/>
          <ac:spMkLst>
            <pc:docMk/>
            <pc:sldMk cId="285714517" sldId="274"/>
            <ac:spMk id="20" creationId="{6F638CE7-80A9-C57A-0659-850D07B18C23}"/>
          </ac:spMkLst>
        </pc:spChg>
        <pc:spChg chg="add mod">
          <ac:chgData name="Melvin Varghese" userId="106bb35d-6e78-48f9-8da3-e3c65ebc8b8a" providerId="ADAL" clId="{88DA959D-66F7-4D9B-96D9-079612F2E598}" dt="2022-08-16T19:37:49.561" v="847" actId="21"/>
          <ac:spMkLst>
            <pc:docMk/>
            <pc:sldMk cId="285714517" sldId="274"/>
            <ac:spMk id="22" creationId="{C00E0D45-FAD0-0C83-E42A-16B631C117B5}"/>
          </ac:spMkLst>
        </pc:spChg>
      </pc:sldChg>
      <pc:sldChg chg="del">
        <pc:chgData name="Melvin Varghese" userId="106bb35d-6e78-48f9-8da3-e3c65ebc8b8a" providerId="ADAL" clId="{88DA959D-66F7-4D9B-96D9-079612F2E598}" dt="2022-08-16T20:10:12.914" v="1360" actId="47"/>
        <pc:sldMkLst>
          <pc:docMk/>
          <pc:sldMk cId="3586252681" sldId="278"/>
        </pc:sldMkLst>
      </pc:sldChg>
      <pc:sldChg chg="add del">
        <pc:chgData name="Melvin Varghese" userId="106bb35d-6e78-48f9-8da3-e3c65ebc8b8a" providerId="ADAL" clId="{88DA959D-66F7-4D9B-96D9-079612F2E598}" dt="2022-08-16T18:33:10.270" v="365" actId="47"/>
        <pc:sldMkLst>
          <pc:docMk/>
          <pc:sldMk cId="2523478046" sldId="716"/>
        </pc:sldMkLst>
      </pc:sldChg>
      <pc:sldChg chg="del">
        <pc:chgData name="Melvin Varghese" userId="106bb35d-6e78-48f9-8da3-e3c65ebc8b8a" providerId="ADAL" clId="{88DA959D-66F7-4D9B-96D9-079612F2E598}" dt="2022-08-16T06:08:54.851" v="36" actId="47"/>
        <pc:sldMkLst>
          <pc:docMk/>
          <pc:sldMk cId="2040020151" sldId="3312"/>
        </pc:sldMkLst>
      </pc:sldChg>
      <pc:sldChg chg="del">
        <pc:chgData name="Melvin Varghese" userId="106bb35d-6e78-48f9-8da3-e3c65ebc8b8a" providerId="ADAL" clId="{88DA959D-66F7-4D9B-96D9-079612F2E598}" dt="2022-08-16T06:25:22.185" v="196" actId="47"/>
        <pc:sldMkLst>
          <pc:docMk/>
          <pc:sldMk cId="1788800686" sldId="3397"/>
        </pc:sldMkLst>
      </pc:sldChg>
      <pc:sldChg chg="del">
        <pc:chgData name="Melvin Varghese" userId="106bb35d-6e78-48f9-8da3-e3c65ebc8b8a" providerId="ADAL" clId="{88DA959D-66F7-4D9B-96D9-079612F2E598}" dt="2022-08-16T06:25:23.530" v="198" actId="47"/>
        <pc:sldMkLst>
          <pc:docMk/>
          <pc:sldMk cId="1311909591" sldId="3398"/>
        </pc:sldMkLst>
      </pc:sldChg>
      <pc:sldChg chg="del">
        <pc:chgData name="Melvin Varghese" userId="106bb35d-6e78-48f9-8da3-e3c65ebc8b8a" providerId="ADAL" clId="{88DA959D-66F7-4D9B-96D9-079612F2E598}" dt="2022-08-16T06:25:22.770" v="197" actId="47"/>
        <pc:sldMkLst>
          <pc:docMk/>
          <pc:sldMk cId="1004803598" sldId="3399"/>
        </pc:sldMkLst>
      </pc:sldChg>
      <pc:sldChg chg="del">
        <pc:chgData name="Melvin Varghese" userId="106bb35d-6e78-48f9-8da3-e3c65ebc8b8a" providerId="ADAL" clId="{88DA959D-66F7-4D9B-96D9-079612F2E598}" dt="2022-08-16T06:25:27.603" v="201" actId="47"/>
        <pc:sldMkLst>
          <pc:docMk/>
          <pc:sldMk cId="3501689790" sldId="3405"/>
        </pc:sldMkLst>
      </pc:sldChg>
      <pc:sldChg chg="del">
        <pc:chgData name="Melvin Varghese" userId="106bb35d-6e78-48f9-8da3-e3c65ebc8b8a" providerId="ADAL" clId="{88DA959D-66F7-4D9B-96D9-079612F2E598}" dt="2022-08-16T06:25:24.831" v="199" actId="47"/>
        <pc:sldMkLst>
          <pc:docMk/>
          <pc:sldMk cId="3712827058" sldId="3412"/>
        </pc:sldMkLst>
      </pc:sldChg>
      <pc:sldChg chg="del">
        <pc:chgData name="Melvin Varghese" userId="106bb35d-6e78-48f9-8da3-e3c65ebc8b8a" providerId="ADAL" clId="{88DA959D-66F7-4D9B-96D9-079612F2E598}" dt="2022-08-16T20:10:15.223" v="1361" actId="47"/>
        <pc:sldMkLst>
          <pc:docMk/>
          <pc:sldMk cId="2391640842" sldId="3413"/>
        </pc:sldMkLst>
      </pc:sldChg>
      <pc:sldChg chg="del">
        <pc:chgData name="Melvin Varghese" userId="106bb35d-6e78-48f9-8da3-e3c65ebc8b8a" providerId="ADAL" clId="{88DA959D-66F7-4D9B-96D9-079612F2E598}" dt="2022-08-16T20:10:18.352" v="1363" actId="47"/>
        <pc:sldMkLst>
          <pc:docMk/>
          <pc:sldMk cId="181746459" sldId="3414"/>
        </pc:sldMkLst>
      </pc:sldChg>
      <pc:sldChg chg="del">
        <pc:chgData name="Melvin Varghese" userId="106bb35d-6e78-48f9-8da3-e3c65ebc8b8a" providerId="ADAL" clId="{88DA959D-66F7-4D9B-96D9-079612F2E598}" dt="2022-08-16T06:25:28.971" v="202" actId="47"/>
        <pc:sldMkLst>
          <pc:docMk/>
          <pc:sldMk cId="1367659907" sldId="2076136938"/>
        </pc:sldMkLst>
      </pc:sldChg>
      <pc:sldChg chg="del">
        <pc:chgData name="Melvin Varghese" userId="106bb35d-6e78-48f9-8da3-e3c65ebc8b8a" providerId="ADAL" clId="{88DA959D-66F7-4D9B-96D9-079612F2E598}" dt="2022-08-16T06:25:29.959" v="203" actId="47"/>
        <pc:sldMkLst>
          <pc:docMk/>
          <pc:sldMk cId="3773738708" sldId="2076136939"/>
        </pc:sldMkLst>
      </pc:sldChg>
      <pc:sldChg chg="del">
        <pc:chgData name="Melvin Varghese" userId="106bb35d-6e78-48f9-8da3-e3c65ebc8b8a" providerId="ADAL" clId="{88DA959D-66F7-4D9B-96D9-079612F2E598}" dt="2022-08-16T06:25:31.315" v="204" actId="47"/>
        <pc:sldMkLst>
          <pc:docMk/>
          <pc:sldMk cId="2229004549" sldId="2076136941"/>
        </pc:sldMkLst>
      </pc:sldChg>
      <pc:sldChg chg="del">
        <pc:chgData name="Melvin Varghese" userId="106bb35d-6e78-48f9-8da3-e3c65ebc8b8a" providerId="ADAL" clId="{88DA959D-66F7-4D9B-96D9-079612F2E598}" dt="2022-08-16T06:23:07.288" v="181" actId="47"/>
        <pc:sldMkLst>
          <pc:docMk/>
          <pc:sldMk cId="784842169" sldId="2076137220"/>
        </pc:sldMkLst>
      </pc:sldChg>
      <pc:sldChg chg="modSp del mod">
        <pc:chgData name="Melvin Varghese" userId="106bb35d-6e78-48f9-8da3-e3c65ebc8b8a" providerId="ADAL" clId="{88DA959D-66F7-4D9B-96D9-079612F2E598}" dt="2022-08-16T20:12:44.734" v="1428" actId="47"/>
        <pc:sldMkLst>
          <pc:docMk/>
          <pc:sldMk cId="793805576" sldId="2113417138"/>
        </pc:sldMkLst>
        <pc:spChg chg="mod">
          <ac:chgData name="Melvin Varghese" userId="106bb35d-6e78-48f9-8da3-e3c65ebc8b8a" providerId="ADAL" clId="{88DA959D-66F7-4D9B-96D9-079612F2E598}" dt="2022-08-16T06:24:24.308" v="193" actId="6549"/>
          <ac:spMkLst>
            <pc:docMk/>
            <pc:sldMk cId="793805576" sldId="2113417138"/>
            <ac:spMk id="2" creationId="{C35F40C9-A464-42C8-A389-BAD67BC717B7}"/>
          </ac:spMkLst>
        </pc:spChg>
        <pc:spChg chg="mod">
          <ac:chgData name="Melvin Varghese" userId="106bb35d-6e78-48f9-8da3-e3c65ebc8b8a" providerId="ADAL" clId="{88DA959D-66F7-4D9B-96D9-079612F2E598}" dt="2022-08-16T20:09:58.797" v="1359" actId="6549"/>
          <ac:spMkLst>
            <pc:docMk/>
            <pc:sldMk cId="793805576" sldId="2113417138"/>
            <ac:spMk id="37" creationId="{8ABFA8BF-241D-4D20-97E4-B13926D5DBA6}"/>
          </ac:spMkLst>
        </pc:spChg>
      </pc:sldChg>
      <pc:sldChg chg="del">
        <pc:chgData name="Melvin Varghese" userId="106bb35d-6e78-48f9-8da3-e3c65ebc8b8a" providerId="ADAL" clId="{88DA959D-66F7-4D9B-96D9-079612F2E598}" dt="2022-08-16T06:25:01.865" v="195" actId="47"/>
        <pc:sldMkLst>
          <pc:docMk/>
          <pc:sldMk cId="1072923168" sldId="2113417227"/>
        </pc:sldMkLst>
      </pc:sldChg>
      <pc:sldChg chg="del">
        <pc:chgData name="Melvin Varghese" userId="106bb35d-6e78-48f9-8da3-e3c65ebc8b8a" providerId="ADAL" clId="{88DA959D-66F7-4D9B-96D9-079612F2E598}" dt="2022-08-16T08:32:43.793" v="215" actId="47"/>
        <pc:sldMkLst>
          <pc:docMk/>
          <pc:sldMk cId="748545554" sldId="2113417229"/>
        </pc:sldMkLst>
      </pc:sldChg>
      <pc:sldChg chg="del">
        <pc:chgData name="Melvin Varghese" userId="106bb35d-6e78-48f9-8da3-e3c65ebc8b8a" providerId="ADAL" clId="{88DA959D-66F7-4D9B-96D9-079612F2E598}" dt="2022-08-16T20:10:19.650" v="1364" actId="47"/>
        <pc:sldMkLst>
          <pc:docMk/>
          <pc:sldMk cId="4012638270" sldId="2113417240"/>
        </pc:sldMkLst>
      </pc:sldChg>
      <pc:sldChg chg="del">
        <pc:chgData name="Melvin Varghese" userId="106bb35d-6e78-48f9-8da3-e3c65ebc8b8a" providerId="ADAL" clId="{88DA959D-66F7-4D9B-96D9-079612F2E598}" dt="2022-08-16T08:32:33.842" v="213" actId="47"/>
        <pc:sldMkLst>
          <pc:docMk/>
          <pc:sldMk cId="3311883399" sldId="2113417242"/>
        </pc:sldMkLst>
      </pc:sldChg>
      <pc:sldChg chg="del">
        <pc:chgData name="Melvin Varghese" userId="106bb35d-6e78-48f9-8da3-e3c65ebc8b8a" providerId="ADAL" clId="{88DA959D-66F7-4D9B-96D9-079612F2E598}" dt="2022-08-16T20:06:03.431" v="1326" actId="47"/>
        <pc:sldMkLst>
          <pc:docMk/>
          <pc:sldMk cId="1612396011" sldId="2113417252"/>
        </pc:sldMkLst>
      </pc:sldChg>
      <pc:sldChg chg="del">
        <pc:chgData name="Melvin Varghese" userId="106bb35d-6e78-48f9-8da3-e3c65ebc8b8a" providerId="ADAL" clId="{88DA959D-66F7-4D9B-96D9-079612F2E598}" dt="2022-08-16T20:06:04.522" v="1327" actId="47"/>
        <pc:sldMkLst>
          <pc:docMk/>
          <pc:sldMk cId="564262745" sldId="2113417253"/>
        </pc:sldMkLst>
      </pc:sldChg>
      <pc:sldChg chg="del">
        <pc:chgData name="Melvin Varghese" userId="106bb35d-6e78-48f9-8da3-e3c65ebc8b8a" providerId="ADAL" clId="{88DA959D-66F7-4D9B-96D9-079612F2E598}" dt="2022-08-16T20:06:06.241" v="1328" actId="47"/>
        <pc:sldMkLst>
          <pc:docMk/>
          <pc:sldMk cId="192558599" sldId="2113417254"/>
        </pc:sldMkLst>
      </pc:sldChg>
      <pc:sldChg chg="del">
        <pc:chgData name="Melvin Varghese" userId="106bb35d-6e78-48f9-8da3-e3c65ebc8b8a" providerId="ADAL" clId="{88DA959D-66F7-4D9B-96D9-079612F2E598}" dt="2022-08-16T20:06:07.698" v="1329" actId="47"/>
        <pc:sldMkLst>
          <pc:docMk/>
          <pc:sldMk cId="4143887829" sldId="2113417255"/>
        </pc:sldMkLst>
      </pc:sldChg>
      <pc:sldChg chg="del">
        <pc:chgData name="Melvin Varghese" userId="106bb35d-6e78-48f9-8da3-e3c65ebc8b8a" providerId="ADAL" clId="{88DA959D-66F7-4D9B-96D9-079612F2E598}" dt="2022-08-16T19:41:05.255" v="881" actId="47"/>
        <pc:sldMkLst>
          <pc:docMk/>
          <pc:sldMk cId="4216511749" sldId="2113417260"/>
        </pc:sldMkLst>
      </pc:sldChg>
      <pc:sldChg chg="del">
        <pc:chgData name="Melvin Varghese" userId="106bb35d-6e78-48f9-8da3-e3c65ebc8b8a" providerId="ADAL" clId="{88DA959D-66F7-4D9B-96D9-079612F2E598}" dt="2022-08-16T06:26:42.800" v="208" actId="47"/>
        <pc:sldMkLst>
          <pc:docMk/>
          <pc:sldMk cId="2605246971" sldId="2113417265"/>
        </pc:sldMkLst>
      </pc:sldChg>
      <pc:sldChg chg="del">
        <pc:chgData name="Melvin Varghese" userId="106bb35d-6e78-48f9-8da3-e3c65ebc8b8a" providerId="ADAL" clId="{88DA959D-66F7-4D9B-96D9-079612F2E598}" dt="2022-08-16T06:25:45.469" v="207" actId="47"/>
        <pc:sldMkLst>
          <pc:docMk/>
          <pc:sldMk cId="641254401" sldId="2113417375"/>
        </pc:sldMkLst>
      </pc:sldChg>
      <pc:sldChg chg="del">
        <pc:chgData name="Melvin Varghese" userId="106bb35d-6e78-48f9-8da3-e3c65ebc8b8a" providerId="ADAL" clId="{88DA959D-66F7-4D9B-96D9-079612F2E598}" dt="2022-08-16T06:24:38.293" v="194" actId="47"/>
        <pc:sldMkLst>
          <pc:docMk/>
          <pc:sldMk cId="3929462360" sldId="2113417477"/>
        </pc:sldMkLst>
      </pc:sldChg>
      <pc:sldChg chg="del">
        <pc:chgData name="Melvin Varghese" userId="106bb35d-6e78-48f9-8da3-e3c65ebc8b8a" providerId="ADAL" clId="{88DA959D-66F7-4D9B-96D9-079612F2E598}" dt="2022-08-16T20:11:24.724" v="1376" actId="47"/>
        <pc:sldMkLst>
          <pc:docMk/>
          <pc:sldMk cId="67991579" sldId="2145705963"/>
        </pc:sldMkLst>
      </pc:sldChg>
      <pc:sldChg chg="del">
        <pc:chgData name="Melvin Varghese" userId="106bb35d-6e78-48f9-8da3-e3c65ebc8b8a" providerId="ADAL" clId="{88DA959D-66F7-4D9B-96D9-079612F2E598}" dt="2022-08-16T06:24:09.137" v="190" actId="47"/>
        <pc:sldMkLst>
          <pc:docMk/>
          <pc:sldMk cId="2666775323" sldId="2145705969"/>
        </pc:sldMkLst>
      </pc:sldChg>
      <pc:sldChg chg="del">
        <pc:chgData name="Melvin Varghese" userId="106bb35d-6e78-48f9-8da3-e3c65ebc8b8a" providerId="ADAL" clId="{88DA959D-66F7-4D9B-96D9-079612F2E598}" dt="2022-08-16T06:24:10.554" v="191" actId="47"/>
        <pc:sldMkLst>
          <pc:docMk/>
          <pc:sldMk cId="996981243" sldId="2145705971"/>
        </pc:sldMkLst>
      </pc:sldChg>
      <pc:sldChg chg="del">
        <pc:chgData name="Melvin Varghese" userId="106bb35d-6e78-48f9-8da3-e3c65ebc8b8a" providerId="ADAL" clId="{88DA959D-66F7-4D9B-96D9-079612F2E598}" dt="2022-08-16T06:24:14.528" v="192" actId="47"/>
        <pc:sldMkLst>
          <pc:docMk/>
          <pc:sldMk cId="3917233477" sldId="2145705973"/>
        </pc:sldMkLst>
      </pc:sldChg>
      <pc:sldChg chg="del">
        <pc:chgData name="Melvin Varghese" userId="106bb35d-6e78-48f9-8da3-e3c65ebc8b8a" providerId="ADAL" clId="{88DA959D-66F7-4D9B-96D9-079612F2E598}" dt="2022-08-16T20:10:35.259" v="1365" actId="47"/>
        <pc:sldMkLst>
          <pc:docMk/>
          <pc:sldMk cId="3010327949" sldId="2145705975"/>
        </pc:sldMkLst>
      </pc:sldChg>
      <pc:sldChg chg="modSp add mod modAnim">
        <pc:chgData name="Melvin Varghese" userId="106bb35d-6e78-48f9-8da3-e3c65ebc8b8a" providerId="ADAL" clId="{88DA959D-66F7-4D9B-96D9-079612F2E598}" dt="2022-08-16T19:36:54.747" v="839" actId="207"/>
        <pc:sldMkLst>
          <pc:docMk/>
          <pc:sldMk cId="2704317515" sldId="2145705976"/>
        </pc:sldMkLst>
        <pc:spChg chg="mod">
          <ac:chgData name="Melvin Varghese" userId="106bb35d-6e78-48f9-8da3-e3c65ebc8b8a" providerId="ADAL" clId="{88DA959D-66F7-4D9B-96D9-079612F2E598}" dt="2022-08-16T19:32:04.449" v="727" actId="948"/>
          <ac:spMkLst>
            <pc:docMk/>
            <pc:sldMk cId="2704317515" sldId="2145705976"/>
            <ac:spMk id="2" creationId="{4D47017E-486E-16B5-0112-0B6254B78D13}"/>
          </ac:spMkLst>
        </pc:spChg>
        <pc:spChg chg="mod">
          <ac:chgData name="Melvin Varghese" userId="106bb35d-6e78-48f9-8da3-e3c65ebc8b8a" providerId="ADAL" clId="{88DA959D-66F7-4D9B-96D9-079612F2E598}" dt="2022-08-16T19:35:20.266" v="824" actId="1076"/>
          <ac:spMkLst>
            <pc:docMk/>
            <pc:sldMk cId="2704317515" sldId="2145705976"/>
            <ac:spMk id="6" creationId="{624D7F09-B3EC-7F05-9B20-E8149EF0FCBC}"/>
          </ac:spMkLst>
        </pc:spChg>
        <pc:spChg chg="mod">
          <ac:chgData name="Melvin Varghese" userId="106bb35d-6e78-48f9-8da3-e3c65ebc8b8a" providerId="ADAL" clId="{88DA959D-66F7-4D9B-96D9-079612F2E598}" dt="2022-08-16T19:35:22.361" v="825" actId="1076"/>
          <ac:spMkLst>
            <pc:docMk/>
            <pc:sldMk cId="2704317515" sldId="2145705976"/>
            <ac:spMk id="7" creationId="{78FFDFFC-37C4-E129-80C5-8431CBE5FB77}"/>
          </ac:spMkLst>
        </pc:spChg>
        <pc:spChg chg="mod">
          <ac:chgData name="Melvin Varghese" userId="106bb35d-6e78-48f9-8da3-e3c65ebc8b8a" providerId="ADAL" clId="{88DA959D-66F7-4D9B-96D9-079612F2E598}" dt="2022-08-16T19:35:32.434" v="828" actId="14100"/>
          <ac:spMkLst>
            <pc:docMk/>
            <pc:sldMk cId="2704317515" sldId="2145705976"/>
            <ac:spMk id="8" creationId="{9BAF91DE-9816-E381-A3F3-2DA409634AB9}"/>
          </ac:spMkLst>
        </pc:spChg>
        <pc:spChg chg="mod">
          <ac:chgData name="Melvin Varghese" userId="106bb35d-6e78-48f9-8da3-e3c65ebc8b8a" providerId="ADAL" clId="{88DA959D-66F7-4D9B-96D9-079612F2E598}" dt="2022-08-16T19:35:20.266" v="824" actId="1076"/>
          <ac:spMkLst>
            <pc:docMk/>
            <pc:sldMk cId="2704317515" sldId="2145705976"/>
            <ac:spMk id="9" creationId="{5C62C34D-A64A-8812-25C7-5F0D53BF1087}"/>
          </ac:spMkLst>
        </pc:spChg>
        <pc:spChg chg="mod">
          <ac:chgData name="Melvin Varghese" userId="106bb35d-6e78-48f9-8da3-e3c65ebc8b8a" providerId="ADAL" clId="{88DA959D-66F7-4D9B-96D9-079612F2E598}" dt="2022-08-16T19:35:20.266" v="824" actId="1076"/>
          <ac:spMkLst>
            <pc:docMk/>
            <pc:sldMk cId="2704317515" sldId="2145705976"/>
            <ac:spMk id="11" creationId="{133AA8BD-DC98-5287-C434-F8CA7EF601D2}"/>
          </ac:spMkLst>
        </pc:spChg>
        <pc:spChg chg="mod">
          <ac:chgData name="Melvin Varghese" userId="106bb35d-6e78-48f9-8da3-e3c65ebc8b8a" providerId="ADAL" clId="{88DA959D-66F7-4D9B-96D9-079612F2E598}" dt="2022-08-16T19:35:20.266" v="824" actId="1076"/>
          <ac:spMkLst>
            <pc:docMk/>
            <pc:sldMk cId="2704317515" sldId="2145705976"/>
            <ac:spMk id="12" creationId="{E0547532-A1E0-84BD-CDF2-AF9E0B5DAACE}"/>
          </ac:spMkLst>
        </pc:spChg>
        <pc:spChg chg="mod">
          <ac:chgData name="Melvin Varghese" userId="106bb35d-6e78-48f9-8da3-e3c65ebc8b8a" providerId="ADAL" clId="{88DA959D-66F7-4D9B-96D9-079612F2E598}" dt="2022-08-16T19:35:20.266" v="824" actId="1076"/>
          <ac:spMkLst>
            <pc:docMk/>
            <pc:sldMk cId="2704317515" sldId="2145705976"/>
            <ac:spMk id="13" creationId="{81F201EA-DB4A-90B4-3D45-4215F46420E8}"/>
          </ac:spMkLst>
        </pc:spChg>
        <pc:spChg chg="mod">
          <ac:chgData name="Melvin Varghese" userId="106bb35d-6e78-48f9-8da3-e3c65ebc8b8a" providerId="ADAL" clId="{88DA959D-66F7-4D9B-96D9-079612F2E598}" dt="2022-08-16T19:36:39.916" v="836" actId="207"/>
          <ac:spMkLst>
            <pc:docMk/>
            <pc:sldMk cId="2704317515" sldId="2145705976"/>
            <ac:spMk id="14" creationId="{ED94E7FE-CE0B-BA4F-FD58-921E28310D6B}"/>
          </ac:spMkLst>
        </pc:spChg>
        <pc:spChg chg="mod">
          <ac:chgData name="Melvin Varghese" userId="106bb35d-6e78-48f9-8da3-e3c65ebc8b8a" providerId="ADAL" clId="{88DA959D-66F7-4D9B-96D9-079612F2E598}" dt="2022-08-16T19:35:20.266" v="824" actId="1076"/>
          <ac:spMkLst>
            <pc:docMk/>
            <pc:sldMk cId="2704317515" sldId="2145705976"/>
            <ac:spMk id="15" creationId="{1EDBFAF0-4B32-7D9C-A7A1-2CBA4566DBE6}"/>
          </ac:spMkLst>
        </pc:spChg>
        <pc:spChg chg="mod">
          <ac:chgData name="Melvin Varghese" userId="106bb35d-6e78-48f9-8da3-e3c65ebc8b8a" providerId="ADAL" clId="{88DA959D-66F7-4D9B-96D9-079612F2E598}" dt="2022-08-16T19:36:52.379" v="837" actId="207"/>
          <ac:spMkLst>
            <pc:docMk/>
            <pc:sldMk cId="2704317515" sldId="2145705976"/>
            <ac:spMk id="16" creationId="{3D909BD3-3986-C18E-5B8B-D925FD9F809A}"/>
          </ac:spMkLst>
        </pc:spChg>
        <pc:spChg chg="mod">
          <ac:chgData name="Melvin Varghese" userId="106bb35d-6e78-48f9-8da3-e3c65ebc8b8a" providerId="ADAL" clId="{88DA959D-66F7-4D9B-96D9-079612F2E598}" dt="2022-08-16T19:35:20.266" v="824" actId="1076"/>
          <ac:spMkLst>
            <pc:docMk/>
            <pc:sldMk cId="2704317515" sldId="2145705976"/>
            <ac:spMk id="17" creationId="{1FD4243A-1450-3FAF-74B1-B5DB8FAE0898}"/>
          </ac:spMkLst>
        </pc:spChg>
        <pc:spChg chg="mod">
          <ac:chgData name="Melvin Varghese" userId="106bb35d-6e78-48f9-8da3-e3c65ebc8b8a" providerId="ADAL" clId="{88DA959D-66F7-4D9B-96D9-079612F2E598}" dt="2022-08-16T19:36:54.747" v="839" actId="207"/>
          <ac:spMkLst>
            <pc:docMk/>
            <pc:sldMk cId="2704317515" sldId="2145705976"/>
            <ac:spMk id="18" creationId="{C30726B9-681E-DF67-E0CC-E63A01B77AC0}"/>
          </ac:spMkLst>
        </pc:spChg>
      </pc:sldChg>
      <pc:sldChg chg="del">
        <pc:chgData name="Melvin Varghese" userId="106bb35d-6e78-48f9-8da3-e3c65ebc8b8a" providerId="ADAL" clId="{88DA959D-66F7-4D9B-96D9-079612F2E598}" dt="2022-08-16T06:22:32.086" v="179" actId="47"/>
        <pc:sldMkLst>
          <pc:docMk/>
          <pc:sldMk cId="2264345743" sldId="2145705979"/>
        </pc:sldMkLst>
      </pc:sldChg>
      <pc:sldChg chg="add del">
        <pc:chgData name="Melvin Varghese" userId="106bb35d-6e78-48f9-8da3-e3c65ebc8b8a" providerId="ADAL" clId="{88DA959D-66F7-4D9B-96D9-079612F2E598}" dt="2022-08-16T08:32:32.719" v="212" actId="47"/>
        <pc:sldMkLst>
          <pc:docMk/>
          <pc:sldMk cId="3699850860" sldId="2145705987"/>
        </pc:sldMkLst>
      </pc:sldChg>
      <pc:sldChg chg="del">
        <pc:chgData name="Melvin Varghese" userId="106bb35d-6e78-48f9-8da3-e3c65ebc8b8a" providerId="ADAL" clId="{88DA959D-66F7-4D9B-96D9-079612F2E598}" dt="2022-08-16T08:32:42.346" v="214" actId="47"/>
        <pc:sldMkLst>
          <pc:docMk/>
          <pc:sldMk cId="1335454052" sldId="2145705989"/>
        </pc:sldMkLst>
      </pc:sldChg>
      <pc:sldChg chg="modSp add del mod ord">
        <pc:chgData name="Melvin Varghese" userId="106bb35d-6e78-48f9-8da3-e3c65ebc8b8a" providerId="ADAL" clId="{88DA959D-66F7-4D9B-96D9-079612F2E598}" dt="2022-08-16T19:13:22.190" v="711"/>
        <pc:sldMkLst>
          <pc:docMk/>
          <pc:sldMk cId="2372538155" sldId="2145705994"/>
        </pc:sldMkLst>
        <pc:spChg chg="mod">
          <ac:chgData name="Melvin Varghese" userId="106bb35d-6e78-48f9-8da3-e3c65ebc8b8a" providerId="ADAL" clId="{88DA959D-66F7-4D9B-96D9-079612F2E598}" dt="2022-08-16T19:11:22.127" v="705" actId="14100"/>
          <ac:spMkLst>
            <pc:docMk/>
            <pc:sldMk cId="2372538155" sldId="2145705994"/>
            <ac:spMk id="2" creationId="{B00B0A1F-FFB6-417D-AA7D-DCC2B6AC389E}"/>
          </ac:spMkLst>
        </pc:spChg>
      </pc:sldChg>
      <pc:sldChg chg="add del">
        <pc:chgData name="Melvin Varghese" userId="106bb35d-6e78-48f9-8da3-e3c65ebc8b8a" providerId="ADAL" clId="{88DA959D-66F7-4D9B-96D9-079612F2E598}" dt="2022-08-16T06:18:02.688" v="115" actId="47"/>
        <pc:sldMkLst>
          <pc:docMk/>
          <pc:sldMk cId="1282969616" sldId="2145705995"/>
        </pc:sldMkLst>
      </pc:sldChg>
      <pc:sldChg chg="del">
        <pc:chgData name="Melvin Varghese" userId="106bb35d-6e78-48f9-8da3-e3c65ebc8b8a" providerId="ADAL" clId="{88DA959D-66F7-4D9B-96D9-079612F2E598}" dt="2022-08-16T06:22:20.352" v="178" actId="47"/>
        <pc:sldMkLst>
          <pc:docMk/>
          <pc:sldMk cId="3400765901" sldId="2145706002"/>
        </pc:sldMkLst>
      </pc:sldChg>
      <pc:sldChg chg="del">
        <pc:chgData name="Melvin Varghese" userId="106bb35d-6e78-48f9-8da3-e3c65ebc8b8a" providerId="ADAL" clId="{88DA959D-66F7-4D9B-96D9-079612F2E598}" dt="2022-08-16T06:25:26.076" v="200" actId="47"/>
        <pc:sldMkLst>
          <pc:docMk/>
          <pc:sldMk cId="224629225" sldId="2145706005"/>
        </pc:sldMkLst>
      </pc:sldChg>
      <pc:sldChg chg="del">
        <pc:chgData name="Melvin Varghese" userId="106bb35d-6e78-48f9-8da3-e3c65ebc8b8a" providerId="ADAL" clId="{88DA959D-66F7-4D9B-96D9-079612F2E598}" dt="2022-08-16T06:26:43.835" v="209" actId="47"/>
        <pc:sldMkLst>
          <pc:docMk/>
          <pc:sldMk cId="1109710069" sldId="2145706007"/>
        </pc:sldMkLst>
      </pc:sldChg>
      <pc:sldChg chg="del">
        <pc:chgData name="Melvin Varghese" userId="106bb35d-6e78-48f9-8da3-e3c65ebc8b8a" providerId="ADAL" clId="{88DA959D-66F7-4D9B-96D9-079612F2E598}" dt="2022-08-16T06:23:13.201" v="182" actId="47"/>
        <pc:sldMkLst>
          <pc:docMk/>
          <pc:sldMk cId="3439715912" sldId="2145706008"/>
        </pc:sldMkLst>
      </pc:sldChg>
      <pc:sldChg chg="del">
        <pc:chgData name="Melvin Varghese" userId="106bb35d-6e78-48f9-8da3-e3c65ebc8b8a" providerId="ADAL" clId="{88DA959D-66F7-4D9B-96D9-079612F2E598}" dt="2022-08-16T06:23:58.861" v="185" actId="47"/>
        <pc:sldMkLst>
          <pc:docMk/>
          <pc:sldMk cId="453102675" sldId="2145706009"/>
        </pc:sldMkLst>
      </pc:sldChg>
      <pc:sldChg chg="del">
        <pc:chgData name="Melvin Varghese" userId="106bb35d-6e78-48f9-8da3-e3c65ebc8b8a" providerId="ADAL" clId="{88DA959D-66F7-4D9B-96D9-079612F2E598}" dt="2022-08-16T06:23:59.515" v="186" actId="47"/>
        <pc:sldMkLst>
          <pc:docMk/>
          <pc:sldMk cId="101635878" sldId="2145706010"/>
        </pc:sldMkLst>
      </pc:sldChg>
      <pc:sldChg chg="del">
        <pc:chgData name="Melvin Varghese" userId="106bb35d-6e78-48f9-8da3-e3c65ebc8b8a" providerId="ADAL" clId="{88DA959D-66F7-4D9B-96D9-079612F2E598}" dt="2022-08-16T06:24:01.691" v="189" actId="47"/>
        <pc:sldMkLst>
          <pc:docMk/>
          <pc:sldMk cId="44992939" sldId="2145706011"/>
        </pc:sldMkLst>
      </pc:sldChg>
      <pc:sldChg chg="del">
        <pc:chgData name="Melvin Varghese" userId="106bb35d-6e78-48f9-8da3-e3c65ebc8b8a" providerId="ADAL" clId="{88DA959D-66F7-4D9B-96D9-079612F2E598}" dt="2022-08-16T06:24:00.061" v="187" actId="47"/>
        <pc:sldMkLst>
          <pc:docMk/>
          <pc:sldMk cId="1983386020" sldId="2145706012"/>
        </pc:sldMkLst>
      </pc:sldChg>
      <pc:sldChg chg="del">
        <pc:chgData name="Melvin Varghese" userId="106bb35d-6e78-48f9-8da3-e3c65ebc8b8a" providerId="ADAL" clId="{88DA959D-66F7-4D9B-96D9-079612F2E598}" dt="2022-08-16T06:24:00.661" v="188" actId="47"/>
        <pc:sldMkLst>
          <pc:docMk/>
          <pc:sldMk cId="4081961837" sldId="2145706013"/>
        </pc:sldMkLst>
      </pc:sldChg>
      <pc:sldChg chg="del">
        <pc:chgData name="Melvin Varghese" userId="106bb35d-6e78-48f9-8da3-e3c65ebc8b8a" providerId="ADAL" clId="{88DA959D-66F7-4D9B-96D9-079612F2E598}" dt="2022-08-16T06:09:38.982" v="37" actId="47"/>
        <pc:sldMkLst>
          <pc:docMk/>
          <pc:sldMk cId="3973971160" sldId="2145706016"/>
        </pc:sldMkLst>
      </pc:sldChg>
      <pc:sldChg chg="del">
        <pc:chgData name="Melvin Varghese" userId="106bb35d-6e78-48f9-8da3-e3c65ebc8b8a" providerId="ADAL" clId="{88DA959D-66F7-4D9B-96D9-079612F2E598}" dt="2022-08-16T06:09:39.593" v="38" actId="47"/>
        <pc:sldMkLst>
          <pc:docMk/>
          <pc:sldMk cId="1959495888" sldId="2145706017"/>
        </pc:sldMkLst>
      </pc:sldChg>
      <pc:sldChg chg="del">
        <pc:chgData name="Melvin Varghese" userId="106bb35d-6e78-48f9-8da3-e3c65ebc8b8a" providerId="ADAL" clId="{88DA959D-66F7-4D9B-96D9-079612F2E598}" dt="2022-08-16T06:18:41.269" v="122" actId="47"/>
        <pc:sldMkLst>
          <pc:docMk/>
          <pc:sldMk cId="1573523856" sldId="2145706018"/>
        </pc:sldMkLst>
      </pc:sldChg>
      <pc:sldChg chg="del">
        <pc:chgData name="Melvin Varghese" userId="106bb35d-6e78-48f9-8da3-e3c65ebc8b8a" providerId="ADAL" clId="{88DA959D-66F7-4D9B-96D9-079612F2E598}" dt="2022-08-16T06:09:40.084" v="39" actId="47"/>
        <pc:sldMkLst>
          <pc:docMk/>
          <pc:sldMk cId="114263767" sldId="2145706020"/>
        </pc:sldMkLst>
      </pc:sldChg>
      <pc:sldChg chg="add del">
        <pc:chgData name="Melvin Varghese" userId="106bb35d-6e78-48f9-8da3-e3c65ebc8b8a" providerId="ADAL" clId="{88DA959D-66F7-4D9B-96D9-079612F2E598}" dt="2022-08-16T06:18:04.683" v="117" actId="47"/>
        <pc:sldMkLst>
          <pc:docMk/>
          <pc:sldMk cId="3840672151" sldId="2145706021"/>
        </pc:sldMkLst>
      </pc:sldChg>
      <pc:sldChg chg="del">
        <pc:chgData name="Melvin Varghese" userId="106bb35d-6e78-48f9-8da3-e3c65ebc8b8a" providerId="ADAL" clId="{88DA959D-66F7-4D9B-96D9-079612F2E598}" dt="2022-08-16T06:18:36.138" v="120" actId="47"/>
        <pc:sldMkLst>
          <pc:docMk/>
          <pc:sldMk cId="3535419968" sldId="2145706022"/>
        </pc:sldMkLst>
      </pc:sldChg>
      <pc:sldChg chg="del">
        <pc:chgData name="Melvin Varghese" userId="106bb35d-6e78-48f9-8da3-e3c65ebc8b8a" providerId="ADAL" clId="{88DA959D-66F7-4D9B-96D9-079612F2E598}" dt="2022-08-16T06:21:53.085" v="175" actId="47"/>
        <pc:sldMkLst>
          <pc:docMk/>
          <pc:sldMk cId="173623038" sldId="2145706023"/>
        </pc:sldMkLst>
      </pc:sldChg>
      <pc:sldChg chg="modSp del mod">
        <pc:chgData name="Melvin Varghese" userId="106bb35d-6e78-48f9-8da3-e3c65ebc8b8a" providerId="ADAL" clId="{88DA959D-66F7-4D9B-96D9-079612F2E598}" dt="2022-08-16T18:53:04.111" v="381" actId="47"/>
        <pc:sldMkLst>
          <pc:docMk/>
          <pc:sldMk cId="1032894341" sldId="2145706029"/>
        </pc:sldMkLst>
        <pc:spChg chg="mod">
          <ac:chgData name="Melvin Varghese" userId="106bb35d-6e78-48f9-8da3-e3c65ebc8b8a" providerId="ADAL" clId="{88DA959D-66F7-4D9B-96D9-079612F2E598}" dt="2022-08-16T18:52:56.900" v="379" actId="21"/>
          <ac:spMkLst>
            <pc:docMk/>
            <pc:sldMk cId="1032894341" sldId="2145706029"/>
            <ac:spMk id="2" creationId="{B00B0A1F-FFB6-417D-AA7D-DCC2B6AC389E}"/>
          </ac:spMkLst>
        </pc:spChg>
      </pc:sldChg>
      <pc:sldChg chg="del">
        <pc:chgData name="Melvin Varghese" userId="106bb35d-6e78-48f9-8da3-e3c65ebc8b8a" providerId="ADAL" clId="{88DA959D-66F7-4D9B-96D9-079612F2E598}" dt="2022-08-16T06:18:39.174" v="121" actId="47"/>
        <pc:sldMkLst>
          <pc:docMk/>
          <pc:sldMk cId="674958232" sldId="2145706030"/>
        </pc:sldMkLst>
      </pc:sldChg>
      <pc:sldChg chg="addSp delSp modSp mod addAnim delAnim modAnim">
        <pc:chgData name="Melvin Varghese" userId="106bb35d-6e78-48f9-8da3-e3c65ebc8b8a" providerId="ADAL" clId="{88DA959D-66F7-4D9B-96D9-079612F2E598}" dt="2022-08-16T20:09:15.085" v="1358" actId="207"/>
        <pc:sldMkLst>
          <pc:docMk/>
          <pc:sldMk cId="2878730467" sldId="2145706031"/>
        </pc:sldMkLst>
        <pc:spChg chg="mod">
          <ac:chgData name="Melvin Varghese" userId="106bb35d-6e78-48f9-8da3-e3c65ebc8b8a" providerId="ADAL" clId="{88DA959D-66F7-4D9B-96D9-079612F2E598}" dt="2022-08-16T19:09:24.507" v="677" actId="1076"/>
          <ac:spMkLst>
            <pc:docMk/>
            <pc:sldMk cId="2878730467" sldId="2145706031"/>
            <ac:spMk id="2" creationId="{65727549-89EA-F234-D7A8-CA6401B50073}"/>
          </ac:spMkLst>
        </pc:spChg>
        <pc:spChg chg="del mod">
          <ac:chgData name="Melvin Varghese" userId="106bb35d-6e78-48f9-8da3-e3c65ebc8b8a" providerId="ADAL" clId="{88DA959D-66F7-4D9B-96D9-079612F2E598}" dt="2022-08-16T18:52:46.736" v="376" actId="478"/>
          <ac:spMkLst>
            <pc:docMk/>
            <pc:sldMk cId="2878730467" sldId="2145706031"/>
            <ac:spMk id="3" creationId="{12F82F5A-06DB-74C8-E63A-C58EB03F0014}"/>
          </ac:spMkLst>
        </pc:spChg>
        <pc:spChg chg="add del mod">
          <ac:chgData name="Melvin Varghese" userId="106bb35d-6e78-48f9-8da3-e3c65ebc8b8a" providerId="ADAL" clId="{88DA959D-66F7-4D9B-96D9-079612F2E598}" dt="2022-08-16T18:52:49.288" v="377" actId="478"/>
          <ac:spMkLst>
            <pc:docMk/>
            <pc:sldMk cId="2878730467" sldId="2145706031"/>
            <ac:spMk id="6" creationId="{C0626AF5-C4BB-5249-7F97-59295A55A6D2}"/>
          </ac:spMkLst>
        </pc:spChg>
        <pc:spChg chg="add del mod">
          <ac:chgData name="Melvin Varghese" userId="106bb35d-6e78-48f9-8da3-e3c65ebc8b8a" providerId="ADAL" clId="{88DA959D-66F7-4D9B-96D9-079612F2E598}" dt="2022-08-16T18:53:09.901" v="382" actId="478"/>
          <ac:spMkLst>
            <pc:docMk/>
            <pc:sldMk cId="2878730467" sldId="2145706031"/>
            <ac:spMk id="7" creationId="{EFCD51DD-1E5F-87BE-567C-A2CC0D0E66BF}"/>
          </ac:spMkLst>
        </pc:spChg>
        <pc:spChg chg="mod">
          <ac:chgData name="Melvin Varghese" userId="106bb35d-6e78-48f9-8da3-e3c65ebc8b8a" providerId="ADAL" clId="{88DA959D-66F7-4D9B-96D9-079612F2E598}" dt="2022-08-16T20:09:15.085" v="1358" actId="207"/>
          <ac:spMkLst>
            <pc:docMk/>
            <pc:sldMk cId="2878730467" sldId="2145706031"/>
            <ac:spMk id="9" creationId="{C690FCC3-C351-1510-A2B0-6F32020C7174}"/>
          </ac:spMkLst>
        </pc:spChg>
        <pc:spChg chg="mod">
          <ac:chgData name="Melvin Varghese" userId="106bb35d-6e78-48f9-8da3-e3c65ebc8b8a" providerId="ADAL" clId="{88DA959D-66F7-4D9B-96D9-079612F2E598}" dt="2022-08-16T20:08:48.287" v="1352" actId="1076"/>
          <ac:spMkLst>
            <pc:docMk/>
            <pc:sldMk cId="2878730467" sldId="2145706031"/>
            <ac:spMk id="10" creationId="{5D4EA455-912A-B4CE-CC10-3BB0160898B1}"/>
          </ac:spMkLst>
        </pc:spChg>
        <pc:spChg chg="mod topLvl">
          <ac:chgData name="Melvin Varghese" userId="106bb35d-6e78-48f9-8da3-e3c65ebc8b8a" providerId="ADAL" clId="{88DA959D-66F7-4D9B-96D9-079612F2E598}" dt="2022-08-16T20:08:48.287" v="1352" actId="1076"/>
          <ac:spMkLst>
            <pc:docMk/>
            <pc:sldMk cId="2878730467" sldId="2145706031"/>
            <ac:spMk id="12" creationId="{02F17DD6-19D0-4F9E-631D-2A9948928BD4}"/>
          </ac:spMkLst>
        </pc:spChg>
        <pc:spChg chg="add del mod topLvl">
          <ac:chgData name="Melvin Varghese" userId="106bb35d-6e78-48f9-8da3-e3c65ebc8b8a" providerId="ADAL" clId="{88DA959D-66F7-4D9B-96D9-079612F2E598}" dt="2022-08-16T20:08:48.287" v="1352" actId="1076"/>
          <ac:spMkLst>
            <pc:docMk/>
            <pc:sldMk cId="2878730467" sldId="2145706031"/>
            <ac:spMk id="13" creationId="{F3B5D20C-7D61-7C94-E09B-21848721294A}"/>
          </ac:spMkLst>
        </pc:spChg>
        <pc:spChg chg="mod">
          <ac:chgData name="Melvin Varghese" userId="106bb35d-6e78-48f9-8da3-e3c65ebc8b8a" providerId="ADAL" clId="{88DA959D-66F7-4D9B-96D9-079612F2E598}" dt="2022-08-16T20:08:48.287" v="1352" actId="1076"/>
          <ac:spMkLst>
            <pc:docMk/>
            <pc:sldMk cId="2878730467" sldId="2145706031"/>
            <ac:spMk id="15" creationId="{C92FF276-1F05-FC40-862A-9BF4211D53F0}"/>
          </ac:spMkLst>
        </pc:spChg>
        <pc:spChg chg="mod">
          <ac:chgData name="Melvin Varghese" userId="106bb35d-6e78-48f9-8da3-e3c65ebc8b8a" providerId="ADAL" clId="{88DA959D-66F7-4D9B-96D9-079612F2E598}" dt="2022-08-16T06:19:31.505" v="141" actId="20577"/>
          <ac:spMkLst>
            <pc:docMk/>
            <pc:sldMk cId="2878730467" sldId="2145706031"/>
            <ac:spMk id="16" creationId="{6F034BAB-8250-7484-89B6-A35FC3A4F879}"/>
          </ac:spMkLst>
        </pc:spChg>
        <pc:spChg chg="mod">
          <ac:chgData name="Melvin Varghese" userId="106bb35d-6e78-48f9-8da3-e3c65ebc8b8a" providerId="ADAL" clId="{88DA959D-66F7-4D9B-96D9-079612F2E598}" dt="2022-08-16T06:19:31.505" v="141" actId="20577"/>
          <ac:spMkLst>
            <pc:docMk/>
            <pc:sldMk cId="2878730467" sldId="2145706031"/>
            <ac:spMk id="20" creationId="{93D48723-075C-125E-36D6-7BA3DD0D852D}"/>
          </ac:spMkLst>
        </pc:spChg>
        <pc:spChg chg="mod">
          <ac:chgData name="Melvin Varghese" userId="106bb35d-6e78-48f9-8da3-e3c65ebc8b8a" providerId="ADAL" clId="{88DA959D-66F7-4D9B-96D9-079612F2E598}" dt="2022-08-16T06:19:31.505" v="141" actId="20577"/>
          <ac:spMkLst>
            <pc:docMk/>
            <pc:sldMk cId="2878730467" sldId="2145706031"/>
            <ac:spMk id="21" creationId="{2C7F2E75-58BA-1D65-7FBE-22FBEA10C7C8}"/>
          </ac:spMkLst>
        </pc:spChg>
        <pc:spChg chg="mod">
          <ac:chgData name="Melvin Varghese" userId="106bb35d-6e78-48f9-8da3-e3c65ebc8b8a" providerId="ADAL" clId="{88DA959D-66F7-4D9B-96D9-079612F2E598}" dt="2022-08-16T06:19:31.505" v="141" actId="20577"/>
          <ac:spMkLst>
            <pc:docMk/>
            <pc:sldMk cId="2878730467" sldId="2145706031"/>
            <ac:spMk id="22" creationId="{8C1510BF-FAEB-E655-0984-51A589EE8831}"/>
          </ac:spMkLst>
        </pc:spChg>
        <pc:spChg chg="mod">
          <ac:chgData name="Melvin Varghese" userId="106bb35d-6e78-48f9-8da3-e3c65ebc8b8a" providerId="ADAL" clId="{88DA959D-66F7-4D9B-96D9-079612F2E598}" dt="2022-08-16T06:19:33.785" v="142" actId="122"/>
          <ac:spMkLst>
            <pc:docMk/>
            <pc:sldMk cId="2878730467" sldId="2145706031"/>
            <ac:spMk id="23" creationId="{4443C47F-A3BF-BD40-BC7C-69FA23C1BC0F}"/>
          </ac:spMkLst>
        </pc:spChg>
        <pc:spChg chg="mod">
          <ac:chgData name="Melvin Varghese" userId="106bb35d-6e78-48f9-8da3-e3c65ebc8b8a" providerId="ADAL" clId="{88DA959D-66F7-4D9B-96D9-079612F2E598}" dt="2022-08-16T06:19:31.505" v="141" actId="20577"/>
          <ac:spMkLst>
            <pc:docMk/>
            <pc:sldMk cId="2878730467" sldId="2145706031"/>
            <ac:spMk id="24" creationId="{6DB671D6-006B-9087-0F5C-92B4CF926CF0}"/>
          </ac:spMkLst>
        </pc:spChg>
        <pc:spChg chg="mod">
          <ac:chgData name="Melvin Varghese" userId="106bb35d-6e78-48f9-8da3-e3c65ebc8b8a" providerId="ADAL" clId="{88DA959D-66F7-4D9B-96D9-079612F2E598}" dt="2022-08-16T06:19:31.505" v="141" actId="20577"/>
          <ac:spMkLst>
            <pc:docMk/>
            <pc:sldMk cId="2878730467" sldId="2145706031"/>
            <ac:spMk id="25" creationId="{756AD6BC-55CC-862C-1607-27F64E92AD30}"/>
          </ac:spMkLst>
        </pc:spChg>
        <pc:spChg chg="mod">
          <ac:chgData name="Melvin Varghese" userId="106bb35d-6e78-48f9-8da3-e3c65ebc8b8a" providerId="ADAL" clId="{88DA959D-66F7-4D9B-96D9-079612F2E598}" dt="2022-08-16T20:08:57.464" v="1354" actId="20577"/>
          <ac:spMkLst>
            <pc:docMk/>
            <pc:sldMk cId="2878730467" sldId="2145706031"/>
            <ac:spMk id="26" creationId="{19C83EA4-364D-1958-49F3-3D23AB5680B1}"/>
          </ac:spMkLst>
        </pc:spChg>
        <pc:spChg chg="del mod">
          <ac:chgData name="Melvin Varghese" userId="106bb35d-6e78-48f9-8da3-e3c65ebc8b8a" providerId="ADAL" clId="{88DA959D-66F7-4D9B-96D9-079612F2E598}" dt="2022-08-16T18:57:15.126" v="515" actId="478"/>
          <ac:spMkLst>
            <pc:docMk/>
            <pc:sldMk cId="2878730467" sldId="2145706031"/>
            <ac:spMk id="29" creationId="{4E419C12-B7D7-9C13-462F-BF85D5905E4E}"/>
          </ac:spMkLst>
        </pc:spChg>
        <pc:spChg chg="mod">
          <ac:chgData name="Melvin Varghese" userId="106bb35d-6e78-48f9-8da3-e3c65ebc8b8a" providerId="ADAL" clId="{88DA959D-66F7-4D9B-96D9-079612F2E598}" dt="2022-08-16T20:08:48.287" v="1352" actId="1076"/>
          <ac:spMkLst>
            <pc:docMk/>
            <pc:sldMk cId="2878730467" sldId="2145706031"/>
            <ac:spMk id="30" creationId="{D51BC461-FFA3-FC11-E205-1B3F480A22D4}"/>
          </ac:spMkLst>
        </pc:spChg>
        <pc:spChg chg="mod">
          <ac:chgData name="Melvin Varghese" userId="106bb35d-6e78-48f9-8da3-e3c65ebc8b8a" providerId="ADAL" clId="{88DA959D-66F7-4D9B-96D9-079612F2E598}" dt="2022-08-16T20:08:48.287" v="1352" actId="1076"/>
          <ac:spMkLst>
            <pc:docMk/>
            <pc:sldMk cId="2878730467" sldId="2145706031"/>
            <ac:spMk id="31" creationId="{ABCE7E70-8B80-4D59-2FCA-287F6CDB7EFA}"/>
          </ac:spMkLst>
        </pc:spChg>
        <pc:spChg chg="mod">
          <ac:chgData name="Melvin Varghese" userId="106bb35d-6e78-48f9-8da3-e3c65ebc8b8a" providerId="ADAL" clId="{88DA959D-66F7-4D9B-96D9-079612F2E598}" dt="2022-08-16T20:08:48.287" v="1352" actId="1076"/>
          <ac:spMkLst>
            <pc:docMk/>
            <pc:sldMk cId="2878730467" sldId="2145706031"/>
            <ac:spMk id="33" creationId="{CA5FC21F-447F-8D34-23D3-6D5E5E150617}"/>
          </ac:spMkLst>
        </pc:spChg>
        <pc:spChg chg="mod">
          <ac:chgData name="Melvin Varghese" userId="106bb35d-6e78-48f9-8da3-e3c65ebc8b8a" providerId="ADAL" clId="{88DA959D-66F7-4D9B-96D9-079612F2E598}" dt="2022-08-16T20:08:48.287" v="1352" actId="1076"/>
          <ac:spMkLst>
            <pc:docMk/>
            <pc:sldMk cId="2878730467" sldId="2145706031"/>
            <ac:spMk id="35" creationId="{7266E0CD-83B2-756F-17B2-355D9821D5EB}"/>
          </ac:spMkLst>
        </pc:spChg>
        <pc:spChg chg="del mod">
          <ac:chgData name="Melvin Varghese" userId="106bb35d-6e78-48f9-8da3-e3c65ebc8b8a" providerId="ADAL" clId="{88DA959D-66F7-4D9B-96D9-079612F2E598}" dt="2022-08-16T18:57:37.623" v="519" actId="478"/>
          <ac:spMkLst>
            <pc:docMk/>
            <pc:sldMk cId="2878730467" sldId="2145706031"/>
            <ac:spMk id="36" creationId="{07559409-7BFE-60F9-53EB-19C7CA120896}"/>
          </ac:spMkLst>
        </pc:spChg>
        <pc:spChg chg="mod">
          <ac:chgData name="Melvin Varghese" userId="106bb35d-6e78-48f9-8da3-e3c65ebc8b8a" providerId="ADAL" clId="{88DA959D-66F7-4D9B-96D9-079612F2E598}" dt="2022-08-16T20:08:48.287" v="1352" actId="1076"/>
          <ac:spMkLst>
            <pc:docMk/>
            <pc:sldMk cId="2878730467" sldId="2145706031"/>
            <ac:spMk id="38" creationId="{0787EB73-6745-5119-E641-E466ECF06D28}"/>
          </ac:spMkLst>
        </pc:spChg>
        <pc:spChg chg="mod">
          <ac:chgData name="Melvin Varghese" userId="106bb35d-6e78-48f9-8da3-e3c65ebc8b8a" providerId="ADAL" clId="{88DA959D-66F7-4D9B-96D9-079612F2E598}" dt="2022-08-16T20:08:48.287" v="1352" actId="1076"/>
          <ac:spMkLst>
            <pc:docMk/>
            <pc:sldMk cId="2878730467" sldId="2145706031"/>
            <ac:spMk id="40" creationId="{82B96999-65B1-40C8-2B62-993F7EAA1A60}"/>
          </ac:spMkLst>
        </pc:spChg>
        <pc:spChg chg="del mod">
          <ac:chgData name="Melvin Varghese" userId="106bb35d-6e78-48f9-8da3-e3c65ebc8b8a" providerId="ADAL" clId="{88DA959D-66F7-4D9B-96D9-079612F2E598}" dt="2022-08-16T18:58:01.851" v="523" actId="478"/>
          <ac:spMkLst>
            <pc:docMk/>
            <pc:sldMk cId="2878730467" sldId="2145706031"/>
            <ac:spMk id="42" creationId="{15BE28F0-8FD8-DF70-E58D-F4F548F9ED44}"/>
          </ac:spMkLst>
        </pc:spChg>
        <pc:spChg chg="del mod">
          <ac:chgData name="Melvin Varghese" userId="106bb35d-6e78-48f9-8da3-e3c65ebc8b8a" providerId="ADAL" clId="{88DA959D-66F7-4D9B-96D9-079612F2E598}" dt="2022-08-16T18:58:04.927" v="524" actId="478"/>
          <ac:spMkLst>
            <pc:docMk/>
            <pc:sldMk cId="2878730467" sldId="2145706031"/>
            <ac:spMk id="43" creationId="{4F7C35A0-F8C1-5A63-53D4-9076A72ECB7D}"/>
          </ac:spMkLst>
        </pc:spChg>
        <pc:grpChg chg="add del mod">
          <ac:chgData name="Melvin Varghese" userId="106bb35d-6e78-48f9-8da3-e3c65ebc8b8a" providerId="ADAL" clId="{88DA959D-66F7-4D9B-96D9-079612F2E598}" dt="2022-08-16T18:52:46.736" v="376" actId="478"/>
          <ac:grpSpMkLst>
            <pc:docMk/>
            <pc:sldMk cId="2878730467" sldId="2145706031"/>
            <ac:grpSpMk id="4" creationId="{526DAC9C-0687-C353-8C62-9739096E3776}"/>
          </ac:grpSpMkLst>
        </pc:grpChg>
        <pc:grpChg chg="add mod">
          <ac:chgData name="Melvin Varghese" userId="106bb35d-6e78-48f9-8da3-e3c65ebc8b8a" providerId="ADAL" clId="{88DA959D-66F7-4D9B-96D9-079612F2E598}" dt="2022-08-16T20:08:48.287" v="1352" actId="1076"/>
          <ac:grpSpMkLst>
            <pc:docMk/>
            <pc:sldMk cId="2878730467" sldId="2145706031"/>
            <ac:grpSpMk id="8" creationId="{04D6FB31-71C3-0732-60B1-73905B5B4797}"/>
          </ac:grpSpMkLst>
        </pc:grpChg>
        <pc:grpChg chg="add del mod">
          <ac:chgData name="Melvin Varghese" userId="106bb35d-6e78-48f9-8da3-e3c65ebc8b8a" providerId="ADAL" clId="{88DA959D-66F7-4D9B-96D9-079612F2E598}" dt="2022-08-16T20:08:48.287" v="1352" actId="1076"/>
          <ac:grpSpMkLst>
            <pc:docMk/>
            <pc:sldMk cId="2878730467" sldId="2145706031"/>
            <ac:grpSpMk id="11" creationId="{452C137B-A15D-08F9-15B6-D4542F28C620}"/>
          </ac:grpSpMkLst>
        </pc:grpChg>
        <pc:grpChg chg="add mod">
          <ac:chgData name="Melvin Varghese" userId="106bb35d-6e78-48f9-8da3-e3c65ebc8b8a" providerId="ADAL" clId="{88DA959D-66F7-4D9B-96D9-079612F2E598}" dt="2022-08-16T20:08:48.287" v="1352" actId="1076"/>
          <ac:grpSpMkLst>
            <pc:docMk/>
            <pc:sldMk cId="2878730467" sldId="2145706031"/>
            <ac:grpSpMk id="14" creationId="{4B14B136-B1FD-E15C-6864-3D3A23339420}"/>
          </ac:grpSpMkLst>
        </pc:grpChg>
        <pc:grpChg chg="add del mod">
          <ac:chgData name="Melvin Varghese" userId="106bb35d-6e78-48f9-8da3-e3c65ebc8b8a" providerId="ADAL" clId="{88DA959D-66F7-4D9B-96D9-079612F2E598}" dt="2022-08-16T18:57:15.126" v="515" actId="478"/>
          <ac:grpSpMkLst>
            <pc:docMk/>
            <pc:sldMk cId="2878730467" sldId="2145706031"/>
            <ac:grpSpMk id="27" creationId="{2FBE2B75-349A-D755-EE56-CF1D8FBD9661}"/>
          </ac:grpSpMkLst>
        </pc:grpChg>
        <pc:grpChg chg="mod">
          <ac:chgData name="Melvin Varghese" userId="106bb35d-6e78-48f9-8da3-e3c65ebc8b8a" providerId="ADAL" clId="{88DA959D-66F7-4D9B-96D9-079612F2E598}" dt="2022-08-16T20:08:48.287" v="1352" actId="1076"/>
          <ac:grpSpMkLst>
            <pc:docMk/>
            <pc:sldMk cId="2878730467" sldId="2145706031"/>
            <ac:grpSpMk id="28" creationId="{33D037D7-165A-27F3-9B10-DDE2BCFF5345}"/>
          </ac:grpSpMkLst>
        </pc:grpChg>
        <pc:grpChg chg="add mod">
          <ac:chgData name="Melvin Varghese" userId="106bb35d-6e78-48f9-8da3-e3c65ebc8b8a" providerId="ADAL" clId="{88DA959D-66F7-4D9B-96D9-079612F2E598}" dt="2022-08-16T20:08:48.287" v="1352" actId="1076"/>
          <ac:grpSpMkLst>
            <pc:docMk/>
            <pc:sldMk cId="2878730467" sldId="2145706031"/>
            <ac:grpSpMk id="32" creationId="{94BA499C-7C85-07C6-EE31-A8DCA0EF4DA4}"/>
          </ac:grpSpMkLst>
        </pc:grpChg>
        <pc:grpChg chg="del mod">
          <ac:chgData name="Melvin Varghese" userId="106bb35d-6e78-48f9-8da3-e3c65ebc8b8a" providerId="ADAL" clId="{88DA959D-66F7-4D9B-96D9-079612F2E598}" dt="2022-08-16T18:57:37.623" v="519" actId="478"/>
          <ac:grpSpMkLst>
            <pc:docMk/>
            <pc:sldMk cId="2878730467" sldId="2145706031"/>
            <ac:grpSpMk id="34" creationId="{31884F05-DECC-5FF5-8CEF-F856EB7B6F3E}"/>
          </ac:grpSpMkLst>
        </pc:grpChg>
        <pc:grpChg chg="add mod">
          <ac:chgData name="Melvin Varghese" userId="106bb35d-6e78-48f9-8da3-e3c65ebc8b8a" providerId="ADAL" clId="{88DA959D-66F7-4D9B-96D9-079612F2E598}" dt="2022-08-16T20:08:48.287" v="1352" actId="1076"/>
          <ac:grpSpMkLst>
            <pc:docMk/>
            <pc:sldMk cId="2878730467" sldId="2145706031"/>
            <ac:grpSpMk id="37" creationId="{56D23F4F-9B61-8666-3BFE-EA9E29EF19AE}"/>
          </ac:grpSpMkLst>
        </pc:grpChg>
        <pc:grpChg chg="del mod">
          <ac:chgData name="Melvin Varghese" userId="106bb35d-6e78-48f9-8da3-e3c65ebc8b8a" providerId="ADAL" clId="{88DA959D-66F7-4D9B-96D9-079612F2E598}" dt="2022-08-16T18:58:04.927" v="524" actId="478"/>
          <ac:grpSpMkLst>
            <pc:docMk/>
            <pc:sldMk cId="2878730467" sldId="2145706031"/>
            <ac:grpSpMk id="39" creationId="{F135A44A-3542-3426-E194-E3F185EBB8B3}"/>
          </ac:grpSpMkLst>
        </pc:grpChg>
        <pc:grpChg chg="del mod">
          <ac:chgData name="Melvin Varghese" userId="106bb35d-6e78-48f9-8da3-e3c65ebc8b8a" providerId="ADAL" clId="{88DA959D-66F7-4D9B-96D9-079612F2E598}" dt="2022-08-16T18:58:01.851" v="523" actId="478"/>
          <ac:grpSpMkLst>
            <pc:docMk/>
            <pc:sldMk cId="2878730467" sldId="2145706031"/>
            <ac:grpSpMk id="41" creationId="{FE801DB7-1466-C1C9-E7B7-B4440434D1EF}"/>
          </ac:grpSpMkLst>
        </pc:grpChg>
        <pc:picChg chg="mod">
          <ac:chgData name="Melvin Varghese" userId="106bb35d-6e78-48f9-8da3-e3c65ebc8b8a" providerId="ADAL" clId="{88DA959D-66F7-4D9B-96D9-079612F2E598}" dt="2022-08-16T06:19:31.505" v="141" actId="20577"/>
          <ac:picMkLst>
            <pc:docMk/>
            <pc:sldMk cId="2878730467" sldId="2145706031"/>
            <ac:picMk id="17" creationId="{57C1E484-73BE-C023-EEA7-D4287650E7DF}"/>
          </ac:picMkLst>
        </pc:picChg>
        <pc:picChg chg="mod">
          <ac:chgData name="Melvin Varghese" userId="106bb35d-6e78-48f9-8da3-e3c65ebc8b8a" providerId="ADAL" clId="{88DA959D-66F7-4D9B-96D9-079612F2E598}" dt="2022-08-16T06:19:31.505" v="141" actId="20577"/>
          <ac:picMkLst>
            <pc:docMk/>
            <pc:sldMk cId="2878730467" sldId="2145706031"/>
            <ac:picMk id="18" creationId="{4A6787D8-F5C6-D4FB-5242-39AD1665852B}"/>
          </ac:picMkLst>
        </pc:picChg>
        <pc:picChg chg="mod">
          <ac:chgData name="Melvin Varghese" userId="106bb35d-6e78-48f9-8da3-e3c65ebc8b8a" providerId="ADAL" clId="{88DA959D-66F7-4D9B-96D9-079612F2E598}" dt="2022-08-16T06:19:31.505" v="141" actId="20577"/>
          <ac:picMkLst>
            <pc:docMk/>
            <pc:sldMk cId="2878730467" sldId="2145706031"/>
            <ac:picMk id="19" creationId="{FFFB2FEF-1BE8-66DB-2474-A47D90F91B39}"/>
          </ac:picMkLst>
        </pc:picChg>
        <pc:picChg chg="add del mod">
          <ac:chgData name="Melvin Varghese" userId="106bb35d-6e78-48f9-8da3-e3c65ebc8b8a" providerId="ADAL" clId="{88DA959D-66F7-4D9B-96D9-079612F2E598}" dt="2022-08-16T19:00:45.393" v="558" actId="478"/>
          <ac:picMkLst>
            <pc:docMk/>
            <pc:sldMk cId="2878730467" sldId="2145706031"/>
            <ac:picMk id="44" creationId="{01C4FD43-90DC-D32C-C658-E26B11C98CD7}"/>
          </ac:picMkLst>
        </pc:picChg>
        <pc:picChg chg="add mod">
          <ac:chgData name="Melvin Varghese" userId="106bb35d-6e78-48f9-8da3-e3c65ebc8b8a" providerId="ADAL" clId="{88DA959D-66F7-4D9B-96D9-079612F2E598}" dt="2022-08-16T20:08:48.287" v="1352" actId="1076"/>
          <ac:picMkLst>
            <pc:docMk/>
            <pc:sldMk cId="2878730467" sldId="2145706031"/>
            <ac:picMk id="45" creationId="{8677BCD4-655E-5F0A-D2F3-730B7C60685E}"/>
          </ac:picMkLst>
        </pc:picChg>
        <pc:picChg chg="add mod">
          <ac:chgData name="Melvin Varghese" userId="106bb35d-6e78-48f9-8da3-e3c65ebc8b8a" providerId="ADAL" clId="{88DA959D-66F7-4D9B-96D9-079612F2E598}" dt="2022-08-16T20:08:48.287" v="1352" actId="1076"/>
          <ac:picMkLst>
            <pc:docMk/>
            <pc:sldMk cId="2878730467" sldId="2145706031"/>
            <ac:picMk id="46" creationId="{49AEC91E-2EBA-7095-4BC3-198DE2819230}"/>
          </ac:picMkLst>
        </pc:picChg>
        <pc:picChg chg="add mod">
          <ac:chgData name="Melvin Varghese" userId="106bb35d-6e78-48f9-8da3-e3c65ebc8b8a" providerId="ADAL" clId="{88DA959D-66F7-4D9B-96D9-079612F2E598}" dt="2022-08-16T20:08:48.287" v="1352" actId="1076"/>
          <ac:picMkLst>
            <pc:docMk/>
            <pc:sldMk cId="2878730467" sldId="2145706031"/>
            <ac:picMk id="47" creationId="{7378837F-4324-BE77-D68A-262ED35BE7C8}"/>
          </ac:picMkLst>
        </pc:picChg>
      </pc:sldChg>
      <pc:sldChg chg="del">
        <pc:chgData name="Melvin Varghese" userId="106bb35d-6e78-48f9-8da3-e3c65ebc8b8a" providerId="ADAL" clId="{88DA959D-66F7-4D9B-96D9-079612F2E598}" dt="2022-08-16T06:21:53.753" v="176" actId="47"/>
        <pc:sldMkLst>
          <pc:docMk/>
          <pc:sldMk cId="1491549801" sldId="2145706032"/>
        </pc:sldMkLst>
      </pc:sldChg>
      <pc:sldChg chg="del">
        <pc:chgData name="Melvin Varghese" userId="106bb35d-6e78-48f9-8da3-e3c65ebc8b8a" providerId="ADAL" clId="{88DA959D-66F7-4D9B-96D9-079612F2E598}" dt="2022-08-16T06:21:54.926" v="177" actId="47"/>
        <pc:sldMkLst>
          <pc:docMk/>
          <pc:sldMk cId="2817019437" sldId="2145706033"/>
        </pc:sldMkLst>
      </pc:sldChg>
      <pc:sldChg chg="del">
        <pc:chgData name="Melvin Varghese" userId="106bb35d-6e78-48f9-8da3-e3c65ebc8b8a" providerId="ADAL" clId="{88DA959D-66F7-4D9B-96D9-079612F2E598}" dt="2022-08-16T19:09:17.578" v="676" actId="47"/>
        <pc:sldMkLst>
          <pc:docMk/>
          <pc:sldMk cId="2608838011" sldId="2145706034"/>
        </pc:sldMkLst>
      </pc:sldChg>
      <pc:sldChg chg="del">
        <pc:chgData name="Melvin Varghese" userId="106bb35d-6e78-48f9-8da3-e3c65ebc8b8a" providerId="ADAL" clId="{88DA959D-66F7-4D9B-96D9-079612F2E598}" dt="2022-08-16T19:40:53.664" v="879" actId="47"/>
        <pc:sldMkLst>
          <pc:docMk/>
          <pc:sldMk cId="427202649" sldId="2145706035"/>
        </pc:sldMkLst>
      </pc:sldChg>
      <pc:sldChg chg="del">
        <pc:chgData name="Melvin Varghese" userId="106bb35d-6e78-48f9-8da3-e3c65ebc8b8a" providerId="ADAL" clId="{88DA959D-66F7-4D9B-96D9-079612F2E598}" dt="2022-08-16T06:22:43.100" v="180" actId="47"/>
        <pc:sldMkLst>
          <pc:docMk/>
          <pc:sldMk cId="1352804168" sldId="2145706037"/>
        </pc:sldMkLst>
      </pc:sldChg>
      <pc:sldChg chg="del">
        <pc:chgData name="Melvin Varghese" userId="106bb35d-6e78-48f9-8da3-e3c65ebc8b8a" providerId="ADAL" clId="{88DA959D-66F7-4D9B-96D9-079612F2E598}" dt="2022-08-16T06:23:15.280" v="183" actId="47"/>
        <pc:sldMkLst>
          <pc:docMk/>
          <pc:sldMk cId="260632111" sldId="2145706038"/>
        </pc:sldMkLst>
      </pc:sldChg>
      <pc:sldChg chg="del">
        <pc:chgData name="Melvin Varghese" userId="106bb35d-6e78-48f9-8da3-e3c65ebc8b8a" providerId="ADAL" clId="{88DA959D-66F7-4D9B-96D9-079612F2E598}" dt="2022-08-16T06:23:16.561" v="184" actId="47"/>
        <pc:sldMkLst>
          <pc:docMk/>
          <pc:sldMk cId="860468654" sldId="2145706039"/>
        </pc:sldMkLst>
      </pc:sldChg>
      <pc:sldChg chg="del">
        <pc:chgData name="Melvin Varghese" userId="106bb35d-6e78-48f9-8da3-e3c65ebc8b8a" providerId="ADAL" clId="{88DA959D-66F7-4D9B-96D9-079612F2E598}" dt="2022-08-16T20:10:16.847" v="1362" actId="47"/>
        <pc:sldMkLst>
          <pc:docMk/>
          <pc:sldMk cId="2906328491" sldId="2145706040"/>
        </pc:sldMkLst>
      </pc:sldChg>
      <pc:sldChg chg="del">
        <pc:chgData name="Melvin Varghese" userId="106bb35d-6e78-48f9-8da3-e3c65ebc8b8a" providerId="ADAL" clId="{88DA959D-66F7-4D9B-96D9-079612F2E598}" dt="2022-08-16T06:25:37.498" v="205" actId="47"/>
        <pc:sldMkLst>
          <pc:docMk/>
          <pc:sldMk cId="3903906131" sldId="2145706041"/>
        </pc:sldMkLst>
      </pc:sldChg>
      <pc:sldChg chg="del">
        <pc:chgData name="Melvin Varghese" userId="106bb35d-6e78-48f9-8da3-e3c65ebc8b8a" providerId="ADAL" clId="{88DA959D-66F7-4D9B-96D9-079612F2E598}" dt="2022-08-16T06:25:38.728" v="206" actId="47"/>
        <pc:sldMkLst>
          <pc:docMk/>
          <pc:sldMk cId="1535125989" sldId="2145706042"/>
        </pc:sldMkLst>
      </pc:sldChg>
      <pc:sldChg chg="addSp delSp modSp add mod">
        <pc:chgData name="Melvin Varghese" userId="106bb35d-6e78-48f9-8da3-e3c65ebc8b8a" providerId="ADAL" clId="{88DA959D-66F7-4D9B-96D9-079612F2E598}" dt="2022-08-16T06:07:43.798" v="26" actId="1076"/>
        <pc:sldMkLst>
          <pc:docMk/>
          <pc:sldMk cId="1391031641" sldId="2146846701"/>
        </pc:sldMkLst>
        <pc:spChg chg="mod">
          <ac:chgData name="Melvin Varghese" userId="106bb35d-6e78-48f9-8da3-e3c65ebc8b8a" providerId="ADAL" clId="{88DA959D-66F7-4D9B-96D9-079612F2E598}" dt="2022-08-16T06:05:59.011" v="4" actId="27636"/>
          <ac:spMkLst>
            <pc:docMk/>
            <pc:sldMk cId="1391031641" sldId="2146846701"/>
            <ac:spMk id="4" creationId="{736AA468-071C-41BD-80B1-328AB3D55A48}"/>
          </ac:spMkLst>
        </pc:spChg>
        <pc:spChg chg="add del">
          <ac:chgData name="Melvin Varghese" userId="106bb35d-6e78-48f9-8da3-e3c65ebc8b8a" providerId="ADAL" clId="{88DA959D-66F7-4D9B-96D9-079612F2E598}" dt="2022-08-16T06:06:58.227" v="15" actId="22"/>
          <ac:spMkLst>
            <pc:docMk/>
            <pc:sldMk cId="1391031641" sldId="2146846701"/>
            <ac:spMk id="7" creationId="{B8B77D0A-AA07-0F9E-2025-4ACD42BC64C1}"/>
          </ac:spMkLst>
        </pc:spChg>
        <pc:spChg chg="del">
          <ac:chgData name="Melvin Varghese" userId="106bb35d-6e78-48f9-8da3-e3c65ebc8b8a" providerId="ADAL" clId="{88DA959D-66F7-4D9B-96D9-079612F2E598}" dt="2022-08-16T06:06:26.983" v="8" actId="478"/>
          <ac:spMkLst>
            <pc:docMk/>
            <pc:sldMk cId="1391031641" sldId="2146846701"/>
            <ac:spMk id="8" creationId="{D2384512-5803-4C47-805A-4FB5011AA643}"/>
          </ac:spMkLst>
        </pc:spChg>
        <pc:spChg chg="del">
          <ac:chgData name="Melvin Varghese" userId="106bb35d-6e78-48f9-8da3-e3c65ebc8b8a" providerId="ADAL" clId="{88DA959D-66F7-4D9B-96D9-079612F2E598}" dt="2022-08-16T06:06:30.111" v="9" actId="478"/>
          <ac:spMkLst>
            <pc:docMk/>
            <pc:sldMk cId="1391031641" sldId="2146846701"/>
            <ac:spMk id="9" creationId="{826B0F52-F3B6-4FEA-B702-A8EBC13E1142}"/>
          </ac:spMkLst>
        </pc:spChg>
        <pc:spChg chg="add mod">
          <ac:chgData name="Melvin Varghese" userId="106bb35d-6e78-48f9-8da3-e3c65ebc8b8a" providerId="ADAL" clId="{88DA959D-66F7-4D9B-96D9-079612F2E598}" dt="2022-08-16T06:07:04.980" v="19"/>
          <ac:spMkLst>
            <pc:docMk/>
            <pc:sldMk cId="1391031641" sldId="2146846701"/>
            <ac:spMk id="11" creationId="{A8AC15FD-B1A8-67BA-A237-5F22932510BE}"/>
          </ac:spMkLst>
        </pc:spChg>
        <pc:spChg chg="add mod">
          <ac:chgData name="Melvin Varghese" userId="106bb35d-6e78-48f9-8da3-e3c65ebc8b8a" providerId="ADAL" clId="{88DA959D-66F7-4D9B-96D9-079612F2E598}" dt="2022-08-16T06:07:15.926" v="21" actId="1076"/>
          <ac:spMkLst>
            <pc:docMk/>
            <pc:sldMk cId="1391031641" sldId="2146846701"/>
            <ac:spMk id="12" creationId="{ECC9C6FB-5DFB-F720-BD3E-73F124722BAA}"/>
          </ac:spMkLst>
        </pc:spChg>
        <pc:picChg chg="add mod">
          <ac:chgData name="Melvin Varghese" userId="106bb35d-6e78-48f9-8da3-e3c65ebc8b8a" providerId="ADAL" clId="{88DA959D-66F7-4D9B-96D9-079612F2E598}" dt="2022-08-16T06:06:35.558" v="10" actId="14100"/>
          <ac:picMkLst>
            <pc:docMk/>
            <pc:sldMk cId="1391031641" sldId="2146846701"/>
            <ac:picMk id="5" creationId="{2D356CD4-E6E9-099E-C98D-20A5A279DEB2}"/>
          </ac:picMkLst>
        </pc:picChg>
        <pc:picChg chg="add del">
          <ac:chgData name="Melvin Varghese" userId="106bb35d-6e78-48f9-8da3-e3c65ebc8b8a" providerId="ADAL" clId="{88DA959D-66F7-4D9B-96D9-079612F2E598}" dt="2022-08-16T06:07:03.675" v="18"/>
          <ac:picMkLst>
            <pc:docMk/>
            <pc:sldMk cId="1391031641" sldId="2146846701"/>
            <ac:picMk id="10" creationId="{540B59C9-CD38-0B05-F7F7-CD79B648DB8E}"/>
          </ac:picMkLst>
        </pc:picChg>
        <pc:picChg chg="add mod">
          <ac:chgData name="Melvin Varghese" userId="106bb35d-6e78-48f9-8da3-e3c65ebc8b8a" providerId="ADAL" clId="{88DA959D-66F7-4D9B-96D9-079612F2E598}" dt="2022-08-16T06:07:43.798" v="26" actId="1076"/>
          <ac:picMkLst>
            <pc:docMk/>
            <pc:sldMk cId="1391031641" sldId="2146846701"/>
            <ac:picMk id="13" creationId="{FA3CBA2E-B531-AA1E-7D9F-FDC134FA21BC}"/>
          </ac:picMkLst>
        </pc:picChg>
      </pc:sldChg>
      <pc:sldChg chg="modSp add del mod">
        <pc:chgData name="Melvin Varghese" userId="106bb35d-6e78-48f9-8da3-e3c65ebc8b8a" providerId="ADAL" clId="{88DA959D-66F7-4D9B-96D9-079612F2E598}" dt="2022-08-16T06:07:47.545" v="27" actId="47"/>
        <pc:sldMkLst>
          <pc:docMk/>
          <pc:sldMk cId="3098662487" sldId="2146846702"/>
        </pc:sldMkLst>
        <pc:spChg chg="mod">
          <ac:chgData name="Melvin Varghese" userId="106bb35d-6e78-48f9-8da3-e3c65ebc8b8a" providerId="ADAL" clId="{88DA959D-66F7-4D9B-96D9-079612F2E598}" dt="2022-08-16T06:06:05.569" v="6" actId="27636"/>
          <ac:spMkLst>
            <pc:docMk/>
            <pc:sldMk cId="3098662487" sldId="2146846702"/>
            <ac:spMk id="4" creationId="{736AA468-071C-41BD-80B1-328AB3D55A48}"/>
          </ac:spMkLst>
        </pc:spChg>
      </pc:sldChg>
      <pc:sldChg chg="modSp add mod">
        <pc:chgData name="Melvin Varghese" userId="106bb35d-6e78-48f9-8da3-e3c65ebc8b8a" providerId="ADAL" clId="{88DA959D-66F7-4D9B-96D9-079612F2E598}" dt="2022-08-16T06:08:51.280" v="35" actId="1076"/>
        <pc:sldMkLst>
          <pc:docMk/>
          <pc:sldMk cId="4126707442" sldId="2146846702"/>
        </pc:sldMkLst>
        <pc:graphicFrameChg chg="mod modGraphic">
          <ac:chgData name="Melvin Varghese" userId="106bb35d-6e78-48f9-8da3-e3c65ebc8b8a" providerId="ADAL" clId="{88DA959D-66F7-4D9B-96D9-079612F2E598}" dt="2022-08-16T06:08:51.280" v="35" actId="1076"/>
          <ac:graphicFrameMkLst>
            <pc:docMk/>
            <pc:sldMk cId="4126707442" sldId="2146846702"/>
            <ac:graphicFrameMk id="2" creationId="{A83F0A34-5AA6-4D8C-B891-466A5691E0A9}"/>
          </ac:graphicFrameMkLst>
        </pc:graphicFrameChg>
      </pc:sldChg>
      <pc:sldChg chg="modSp add del">
        <pc:chgData name="Melvin Varghese" userId="106bb35d-6e78-48f9-8da3-e3c65ebc8b8a" providerId="ADAL" clId="{88DA959D-66F7-4D9B-96D9-079612F2E598}" dt="2022-08-16T18:40:13.374" v="374" actId="47"/>
        <pc:sldMkLst>
          <pc:docMk/>
          <pc:sldMk cId="2809786639" sldId="2146846703"/>
        </pc:sldMkLst>
        <pc:graphicFrameChg chg="mod">
          <ac:chgData name="Melvin Varghese" userId="106bb35d-6e78-48f9-8da3-e3c65ebc8b8a" providerId="ADAL" clId="{88DA959D-66F7-4D9B-96D9-079612F2E598}" dt="2022-08-16T18:21:05.094" v="223" actId="20577"/>
          <ac:graphicFrameMkLst>
            <pc:docMk/>
            <pc:sldMk cId="2809786639" sldId="2146846703"/>
            <ac:graphicFrameMk id="2" creationId="{A83F0A34-5AA6-4D8C-B891-466A5691E0A9}"/>
          </ac:graphicFrameMkLst>
        </pc:graphicFrameChg>
      </pc:sldChg>
      <pc:sldChg chg="addSp delSp modSp add mod addAnim delAnim">
        <pc:chgData name="Melvin Varghese" userId="106bb35d-6e78-48f9-8da3-e3c65ebc8b8a" providerId="ADAL" clId="{88DA959D-66F7-4D9B-96D9-079612F2E598}" dt="2022-08-16T18:33:02.061" v="364" actId="20577"/>
        <pc:sldMkLst>
          <pc:docMk/>
          <pc:sldMk cId="3001922305" sldId="2146846704"/>
        </pc:sldMkLst>
        <pc:spChg chg="del">
          <ac:chgData name="Melvin Varghese" userId="106bb35d-6e78-48f9-8da3-e3c65ebc8b8a" providerId="ADAL" clId="{88DA959D-66F7-4D9B-96D9-079612F2E598}" dt="2022-08-16T18:22:21.071" v="225" actId="478"/>
          <ac:spMkLst>
            <pc:docMk/>
            <pc:sldMk cId="3001922305" sldId="2146846704"/>
            <ac:spMk id="2" creationId="{EABB13CB-72C0-89AC-C6CF-7A308D105F1C}"/>
          </ac:spMkLst>
        </pc:spChg>
        <pc:spChg chg="del mod">
          <ac:chgData name="Melvin Varghese" userId="106bb35d-6e78-48f9-8da3-e3c65ebc8b8a" providerId="ADAL" clId="{88DA959D-66F7-4D9B-96D9-079612F2E598}" dt="2022-08-16T18:24:31.171" v="261" actId="478"/>
          <ac:spMkLst>
            <pc:docMk/>
            <pc:sldMk cId="3001922305" sldId="2146846704"/>
            <ac:spMk id="15" creationId="{AB67B2BE-8D2B-DA46-A676-7CBD02D0F247}"/>
          </ac:spMkLst>
        </pc:spChg>
        <pc:spChg chg="del mod">
          <ac:chgData name="Melvin Varghese" userId="106bb35d-6e78-48f9-8da3-e3c65ebc8b8a" providerId="ADAL" clId="{88DA959D-66F7-4D9B-96D9-079612F2E598}" dt="2022-08-16T18:24:31.171" v="261" actId="478"/>
          <ac:spMkLst>
            <pc:docMk/>
            <pc:sldMk cId="3001922305" sldId="2146846704"/>
            <ac:spMk id="16" creationId="{E54F2177-86ED-5940-B89A-3BA1FE563CAE}"/>
          </ac:spMkLst>
        </pc:spChg>
        <pc:spChg chg="del">
          <ac:chgData name="Melvin Varghese" userId="106bb35d-6e78-48f9-8da3-e3c65ebc8b8a" providerId="ADAL" clId="{88DA959D-66F7-4D9B-96D9-079612F2E598}" dt="2022-08-16T18:22:21.071" v="225" actId="478"/>
          <ac:spMkLst>
            <pc:docMk/>
            <pc:sldMk cId="3001922305" sldId="2146846704"/>
            <ac:spMk id="17" creationId="{5E136ADA-3F81-AA4D-BC02-33CE30E306EB}"/>
          </ac:spMkLst>
        </pc:spChg>
        <pc:spChg chg="del">
          <ac:chgData name="Melvin Varghese" userId="106bb35d-6e78-48f9-8da3-e3c65ebc8b8a" providerId="ADAL" clId="{88DA959D-66F7-4D9B-96D9-079612F2E598}" dt="2022-08-16T18:24:31.171" v="261" actId="478"/>
          <ac:spMkLst>
            <pc:docMk/>
            <pc:sldMk cId="3001922305" sldId="2146846704"/>
            <ac:spMk id="22" creationId="{8A80DA3C-6065-B248-926A-3CE2C2AE63E2}"/>
          </ac:spMkLst>
        </pc:spChg>
        <pc:spChg chg="del">
          <ac:chgData name="Melvin Varghese" userId="106bb35d-6e78-48f9-8da3-e3c65ebc8b8a" providerId="ADAL" clId="{88DA959D-66F7-4D9B-96D9-079612F2E598}" dt="2022-08-16T18:24:31.171" v="261" actId="478"/>
          <ac:spMkLst>
            <pc:docMk/>
            <pc:sldMk cId="3001922305" sldId="2146846704"/>
            <ac:spMk id="23" creationId="{C7C135AB-F5D3-C347-BD59-41726014F55B}"/>
          </ac:spMkLst>
        </pc:spChg>
        <pc:spChg chg="del">
          <ac:chgData name="Melvin Varghese" userId="106bb35d-6e78-48f9-8da3-e3c65ebc8b8a" providerId="ADAL" clId="{88DA959D-66F7-4D9B-96D9-079612F2E598}" dt="2022-08-16T18:22:21.071" v="225" actId="478"/>
          <ac:spMkLst>
            <pc:docMk/>
            <pc:sldMk cId="3001922305" sldId="2146846704"/>
            <ac:spMk id="24" creationId="{9A9C5C2E-FFB4-FA49-9A4A-55A7FF273CE6}"/>
          </ac:spMkLst>
        </pc:spChg>
        <pc:spChg chg="del">
          <ac:chgData name="Melvin Varghese" userId="106bb35d-6e78-48f9-8da3-e3c65ebc8b8a" providerId="ADAL" clId="{88DA959D-66F7-4D9B-96D9-079612F2E598}" dt="2022-08-16T18:24:31.171" v="261" actId="478"/>
          <ac:spMkLst>
            <pc:docMk/>
            <pc:sldMk cId="3001922305" sldId="2146846704"/>
            <ac:spMk id="29" creationId="{041C2595-8C8A-8B40-B7C0-F3ABC790F002}"/>
          </ac:spMkLst>
        </pc:spChg>
        <pc:spChg chg="del">
          <ac:chgData name="Melvin Varghese" userId="106bb35d-6e78-48f9-8da3-e3c65ebc8b8a" providerId="ADAL" clId="{88DA959D-66F7-4D9B-96D9-079612F2E598}" dt="2022-08-16T18:24:31.171" v="261" actId="478"/>
          <ac:spMkLst>
            <pc:docMk/>
            <pc:sldMk cId="3001922305" sldId="2146846704"/>
            <ac:spMk id="30" creationId="{F07018BE-1B32-AB43-858D-7DECACB1B602}"/>
          </ac:spMkLst>
        </pc:spChg>
        <pc:spChg chg="del">
          <ac:chgData name="Melvin Varghese" userId="106bb35d-6e78-48f9-8da3-e3c65ebc8b8a" providerId="ADAL" clId="{88DA959D-66F7-4D9B-96D9-079612F2E598}" dt="2022-08-16T18:22:21.071" v="225" actId="478"/>
          <ac:spMkLst>
            <pc:docMk/>
            <pc:sldMk cId="3001922305" sldId="2146846704"/>
            <ac:spMk id="31" creationId="{FA28A39D-1A4B-5343-972C-6B498148EB87}"/>
          </ac:spMkLst>
        </pc:spChg>
        <pc:spChg chg="del mod">
          <ac:chgData name="Melvin Varghese" userId="106bb35d-6e78-48f9-8da3-e3c65ebc8b8a" providerId="ADAL" clId="{88DA959D-66F7-4D9B-96D9-079612F2E598}" dt="2022-08-16T18:24:31.171" v="261" actId="478"/>
          <ac:spMkLst>
            <pc:docMk/>
            <pc:sldMk cId="3001922305" sldId="2146846704"/>
            <ac:spMk id="38" creationId="{E1A947CC-79A5-AF4E-8E18-FA33E1FC7713}"/>
          </ac:spMkLst>
        </pc:spChg>
        <pc:spChg chg="del">
          <ac:chgData name="Melvin Varghese" userId="106bb35d-6e78-48f9-8da3-e3c65ebc8b8a" providerId="ADAL" clId="{88DA959D-66F7-4D9B-96D9-079612F2E598}" dt="2022-08-16T18:24:31.171" v="261" actId="478"/>
          <ac:spMkLst>
            <pc:docMk/>
            <pc:sldMk cId="3001922305" sldId="2146846704"/>
            <ac:spMk id="39" creationId="{40456E6F-5774-EC4E-8294-296CA45DFCEE}"/>
          </ac:spMkLst>
        </pc:spChg>
        <pc:spChg chg="del">
          <ac:chgData name="Melvin Varghese" userId="106bb35d-6e78-48f9-8da3-e3c65ebc8b8a" providerId="ADAL" clId="{88DA959D-66F7-4D9B-96D9-079612F2E598}" dt="2022-08-16T18:22:21.071" v="225" actId="478"/>
          <ac:spMkLst>
            <pc:docMk/>
            <pc:sldMk cId="3001922305" sldId="2146846704"/>
            <ac:spMk id="40" creationId="{8A5354A2-7FDD-9B4F-9527-B9C7570DC8CD}"/>
          </ac:spMkLst>
        </pc:spChg>
        <pc:grpChg chg="del">
          <ac:chgData name="Melvin Varghese" userId="106bb35d-6e78-48f9-8da3-e3c65ebc8b8a" providerId="ADAL" clId="{88DA959D-66F7-4D9B-96D9-079612F2E598}" dt="2022-08-16T18:24:31.171" v="261" actId="478"/>
          <ac:grpSpMkLst>
            <pc:docMk/>
            <pc:sldMk cId="3001922305" sldId="2146846704"/>
            <ac:grpSpMk id="3" creationId="{76172B9F-3461-F659-5A0D-66283D7E3F2D}"/>
          </ac:grpSpMkLst>
        </pc:grpChg>
        <pc:grpChg chg="del">
          <ac:chgData name="Melvin Varghese" userId="106bb35d-6e78-48f9-8da3-e3c65ebc8b8a" providerId="ADAL" clId="{88DA959D-66F7-4D9B-96D9-079612F2E598}" dt="2022-08-16T18:24:31.171" v="261" actId="478"/>
          <ac:grpSpMkLst>
            <pc:docMk/>
            <pc:sldMk cId="3001922305" sldId="2146846704"/>
            <ac:grpSpMk id="4" creationId="{8C8311FF-F5FD-DA78-7EFA-818078A4F1F2}"/>
          </ac:grpSpMkLst>
        </pc:grpChg>
        <pc:grpChg chg="del">
          <ac:chgData name="Melvin Varghese" userId="106bb35d-6e78-48f9-8da3-e3c65ebc8b8a" providerId="ADAL" clId="{88DA959D-66F7-4D9B-96D9-079612F2E598}" dt="2022-08-16T18:24:31.171" v="261" actId="478"/>
          <ac:grpSpMkLst>
            <pc:docMk/>
            <pc:sldMk cId="3001922305" sldId="2146846704"/>
            <ac:grpSpMk id="5" creationId="{12F59033-52FD-DA5A-F5B8-CB8343DFC1D3}"/>
          </ac:grpSpMkLst>
        </pc:grpChg>
        <pc:grpChg chg="del">
          <ac:chgData name="Melvin Varghese" userId="106bb35d-6e78-48f9-8da3-e3c65ebc8b8a" providerId="ADAL" clId="{88DA959D-66F7-4D9B-96D9-079612F2E598}" dt="2022-08-16T18:24:31.171" v="261" actId="478"/>
          <ac:grpSpMkLst>
            <pc:docMk/>
            <pc:sldMk cId="3001922305" sldId="2146846704"/>
            <ac:grpSpMk id="6" creationId="{2916E80D-86A2-451D-EC2C-6E04B976EE66}"/>
          </ac:grpSpMkLst>
        </pc:grpChg>
        <pc:graphicFrameChg chg="add mod modGraphic">
          <ac:chgData name="Melvin Varghese" userId="106bb35d-6e78-48f9-8da3-e3c65ebc8b8a" providerId="ADAL" clId="{88DA959D-66F7-4D9B-96D9-079612F2E598}" dt="2022-08-16T18:33:02.061" v="364" actId="20577"/>
          <ac:graphicFrameMkLst>
            <pc:docMk/>
            <pc:sldMk cId="3001922305" sldId="2146846704"/>
            <ac:graphicFrameMk id="8" creationId="{9CF28608-49AB-1E22-29DB-AB1A80A8DB61}"/>
          </ac:graphicFrameMkLst>
        </pc:graphicFrameChg>
      </pc:sldChg>
      <pc:sldChg chg="addSp delSp modSp add mod delAnim">
        <pc:chgData name="Melvin Varghese" userId="106bb35d-6e78-48f9-8da3-e3c65ebc8b8a" providerId="ADAL" clId="{88DA959D-66F7-4D9B-96D9-079612F2E598}" dt="2022-08-16T20:06:45.366" v="1334" actId="14100"/>
        <pc:sldMkLst>
          <pc:docMk/>
          <pc:sldMk cId="2330516176" sldId="2146846705"/>
        </pc:sldMkLst>
        <pc:spChg chg="del">
          <ac:chgData name="Melvin Varghese" userId="106bb35d-6e78-48f9-8da3-e3c65ebc8b8a" providerId="ADAL" clId="{88DA959D-66F7-4D9B-96D9-079612F2E598}" dt="2022-08-16T19:05:38.721" v="603" actId="478"/>
          <ac:spMkLst>
            <pc:docMk/>
            <pc:sldMk cId="2330516176" sldId="2146846705"/>
            <ac:spMk id="2" creationId="{633B4ED2-75B8-686C-AB49-AAA45EF99577}"/>
          </ac:spMkLst>
        </pc:spChg>
        <pc:spChg chg="mod">
          <ac:chgData name="Melvin Varghese" userId="106bb35d-6e78-48f9-8da3-e3c65ebc8b8a" providerId="ADAL" clId="{88DA959D-66F7-4D9B-96D9-079612F2E598}" dt="2022-08-16T20:06:45.366" v="1334" actId="14100"/>
          <ac:spMkLst>
            <pc:docMk/>
            <pc:sldMk cId="2330516176" sldId="2146846705"/>
            <ac:spMk id="3" creationId="{694D8B2A-DD44-ADBF-D5F6-6D6CAD2B853D}"/>
          </ac:spMkLst>
        </pc:spChg>
        <pc:spChg chg="add del mod">
          <ac:chgData name="Melvin Varghese" userId="106bb35d-6e78-48f9-8da3-e3c65ebc8b8a" providerId="ADAL" clId="{88DA959D-66F7-4D9B-96D9-079612F2E598}" dt="2022-08-16T19:05:41.049" v="604" actId="478"/>
          <ac:spMkLst>
            <pc:docMk/>
            <pc:sldMk cId="2330516176" sldId="2146846705"/>
            <ac:spMk id="5" creationId="{81B52C3D-8348-48ED-1500-F56D81C7F555}"/>
          </ac:spMkLst>
        </pc:spChg>
        <pc:spChg chg="mod">
          <ac:chgData name="Melvin Varghese" userId="106bb35d-6e78-48f9-8da3-e3c65ebc8b8a" providerId="ADAL" clId="{88DA959D-66F7-4D9B-96D9-079612F2E598}" dt="2022-08-16T19:09:36.842" v="681" actId="207"/>
          <ac:spMkLst>
            <pc:docMk/>
            <pc:sldMk cId="2330516176" sldId="2146846705"/>
            <ac:spMk id="7" creationId="{6196978F-1F50-052B-4F6E-A52D8C5EFBEE}"/>
          </ac:spMkLst>
        </pc:spChg>
        <pc:spChg chg="mod">
          <ac:chgData name="Melvin Varghese" userId="106bb35d-6e78-48f9-8da3-e3c65ebc8b8a" providerId="ADAL" clId="{88DA959D-66F7-4D9B-96D9-079612F2E598}" dt="2022-08-16T19:09:42.501" v="682" actId="108"/>
          <ac:spMkLst>
            <pc:docMk/>
            <pc:sldMk cId="2330516176" sldId="2146846705"/>
            <ac:spMk id="8" creationId="{560716C0-07B1-5275-483B-698BFD978C6E}"/>
          </ac:spMkLst>
        </pc:spChg>
        <pc:spChg chg="del">
          <ac:chgData name="Melvin Varghese" userId="106bb35d-6e78-48f9-8da3-e3c65ebc8b8a" providerId="ADAL" clId="{88DA959D-66F7-4D9B-96D9-079612F2E598}" dt="2022-08-16T19:06:34.366" v="618" actId="478"/>
          <ac:spMkLst>
            <pc:docMk/>
            <pc:sldMk cId="2330516176" sldId="2146846705"/>
            <ac:spMk id="10" creationId="{2066127E-1E12-34DE-9C35-9CD6F7FBC107}"/>
          </ac:spMkLst>
        </pc:spChg>
        <pc:spChg chg="add mod">
          <ac:chgData name="Melvin Varghese" userId="106bb35d-6e78-48f9-8da3-e3c65ebc8b8a" providerId="ADAL" clId="{88DA959D-66F7-4D9B-96D9-079612F2E598}" dt="2022-08-16T19:10:31.577" v="702" actId="1038"/>
          <ac:spMkLst>
            <pc:docMk/>
            <pc:sldMk cId="2330516176" sldId="2146846705"/>
            <ac:spMk id="11" creationId="{283F4D11-2304-B117-B22E-7323227636D7}"/>
          </ac:spMkLst>
        </pc:spChg>
        <pc:grpChg chg="add mod">
          <ac:chgData name="Melvin Varghese" userId="106bb35d-6e78-48f9-8da3-e3c65ebc8b8a" providerId="ADAL" clId="{88DA959D-66F7-4D9B-96D9-079612F2E598}" dt="2022-08-16T19:11:02.693" v="704" actId="14861"/>
          <ac:grpSpMkLst>
            <pc:docMk/>
            <pc:sldMk cId="2330516176" sldId="2146846705"/>
            <ac:grpSpMk id="6" creationId="{DEE3A237-A1E5-61E3-597E-A279A6CEBDAF}"/>
          </ac:grpSpMkLst>
        </pc:grpChg>
        <pc:graphicFrameChg chg="del">
          <ac:chgData name="Melvin Varghese" userId="106bb35d-6e78-48f9-8da3-e3c65ebc8b8a" providerId="ADAL" clId="{88DA959D-66F7-4D9B-96D9-079612F2E598}" dt="2022-08-16T19:06:34.366" v="618" actId="478"/>
          <ac:graphicFrameMkLst>
            <pc:docMk/>
            <pc:sldMk cId="2330516176" sldId="2146846705"/>
            <ac:graphicFrameMk id="9" creationId="{2A434274-AB15-2E2D-4FC8-204D24A0F224}"/>
          </ac:graphicFrameMkLst>
        </pc:graphicFrameChg>
        <pc:cxnChg chg="add mod">
          <ac:chgData name="Melvin Varghese" userId="106bb35d-6e78-48f9-8da3-e3c65ebc8b8a" providerId="ADAL" clId="{88DA959D-66F7-4D9B-96D9-079612F2E598}" dt="2022-08-16T19:08:30.672" v="654" actId="14100"/>
          <ac:cxnSpMkLst>
            <pc:docMk/>
            <pc:sldMk cId="2330516176" sldId="2146846705"/>
            <ac:cxnSpMk id="12" creationId="{73CFFF54-BF3E-4145-DA8A-AF90E3EC5E8A}"/>
          </ac:cxnSpMkLst>
        </pc:cxnChg>
      </pc:sldChg>
      <pc:sldChg chg="add del">
        <pc:chgData name="Melvin Varghese" userId="106bb35d-6e78-48f9-8da3-e3c65ebc8b8a" providerId="ADAL" clId="{88DA959D-66F7-4D9B-96D9-079612F2E598}" dt="2022-08-16T19:04:49.187" v="601" actId="47"/>
        <pc:sldMkLst>
          <pc:docMk/>
          <pc:sldMk cId="3748234213" sldId="2146846705"/>
        </pc:sldMkLst>
      </pc:sldChg>
      <pc:sldChg chg="modSp add mod">
        <pc:chgData name="Melvin Varghese" userId="106bb35d-6e78-48f9-8da3-e3c65ebc8b8a" providerId="ADAL" clId="{88DA959D-66F7-4D9B-96D9-079612F2E598}" dt="2022-08-16T19:13:05.180" v="707" actId="14100"/>
        <pc:sldMkLst>
          <pc:docMk/>
          <pc:sldMk cId="1704650608" sldId="2146846706"/>
        </pc:sldMkLst>
        <pc:spChg chg="mod">
          <ac:chgData name="Melvin Varghese" userId="106bb35d-6e78-48f9-8da3-e3c65ebc8b8a" providerId="ADAL" clId="{88DA959D-66F7-4D9B-96D9-079612F2E598}" dt="2022-08-16T19:13:05.180" v="707" actId="14100"/>
          <ac:spMkLst>
            <pc:docMk/>
            <pc:sldMk cId="1704650608" sldId="2146846706"/>
            <ac:spMk id="2" creationId="{B00B0A1F-FFB6-417D-AA7D-DCC2B6AC389E}"/>
          </ac:spMkLst>
        </pc:spChg>
      </pc:sldChg>
      <pc:sldChg chg="addSp delSp modSp add mod ord delAnim">
        <pc:chgData name="Melvin Varghese" userId="106bb35d-6e78-48f9-8da3-e3c65ebc8b8a" providerId="ADAL" clId="{88DA959D-66F7-4D9B-96D9-079612F2E598}" dt="2022-08-16T19:40:45.203" v="878"/>
        <pc:sldMkLst>
          <pc:docMk/>
          <pc:sldMk cId="392853722" sldId="2146846707"/>
        </pc:sldMkLst>
        <pc:spChg chg="add del mod">
          <ac:chgData name="Melvin Varghese" userId="106bb35d-6e78-48f9-8da3-e3c65ebc8b8a" providerId="ADAL" clId="{88DA959D-66F7-4D9B-96D9-079612F2E598}" dt="2022-08-16T19:39:59.517" v="877" actId="478"/>
          <ac:spMkLst>
            <pc:docMk/>
            <pc:sldMk cId="392853722" sldId="2146846707"/>
            <ac:spMk id="3" creationId="{26F9C32F-2D33-C7C1-7D7C-07B8D7A3FFBA}"/>
          </ac:spMkLst>
        </pc:spChg>
        <pc:spChg chg="add mod">
          <ac:chgData name="Melvin Varghese" userId="106bb35d-6e78-48f9-8da3-e3c65ebc8b8a" providerId="ADAL" clId="{88DA959D-66F7-4D9B-96D9-079612F2E598}" dt="2022-08-16T19:40:45.203" v="878"/>
          <ac:spMkLst>
            <pc:docMk/>
            <pc:sldMk cId="392853722" sldId="2146846707"/>
            <ac:spMk id="4" creationId="{0039CBEA-DC95-E9BA-41C0-FFA880A8962F}"/>
          </ac:spMkLst>
        </pc:spChg>
        <pc:spChg chg="mod">
          <ac:chgData name="Melvin Varghese" userId="106bb35d-6e78-48f9-8da3-e3c65ebc8b8a" providerId="ADAL" clId="{88DA959D-66F7-4D9B-96D9-079612F2E598}" dt="2022-08-16T19:40:45.203" v="878"/>
          <ac:spMkLst>
            <pc:docMk/>
            <pc:sldMk cId="392853722" sldId="2146846707"/>
            <ac:spMk id="7" creationId="{120CB66C-611B-B036-45CE-2834908E9D78}"/>
          </ac:spMkLst>
        </pc:spChg>
        <pc:spChg chg="add mod">
          <ac:chgData name="Melvin Varghese" userId="106bb35d-6e78-48f9-8da3-e3c65ebc8b8a" providerId="ADAL" clId="{88DA959D-66F7-4D9B-96D9-079612F2E598}" dt="2022-08-16T19:40:45.203" v="878"/>
          <ac:spMkLst>
            <pc:docMk/>
            <pc:sldMk cId="392853722" sldId="2146846707"/>
            <ac:spMk id="8" creationId="{B3FE01C1-1B3E-B459-377D-5ED39D27ACCA}"/>
          </ac:spMkLst>
        </pc:spChg>
        <pc:spChg chg="del">
          <ac:chgData name="Melvin Varghese" userId="106bb35d-6e78-48f9-8da3-e3c65ebc8b8a" providerId="ADAL" clId="{88DA959D-66F7-4D9B-96D9-079612F2E598}" dt="2022-08-16T19:39:57.930" v="876" actId="478"/>
          <ac:spMkLst>
            <pc:docMk/>
            <pc:sldMk cId="392853722" sldId="2146846707"/>
            <ac:spMk id="10" creationId="{BBA767C6-79A2-8EA4-1035-32C4FD0D0467}"/>
          </ac:spMkLst>
        </pc:spChg>
        <pc:spChg chg="add mod">
          <ac:chgData name="Melvin Varghese" userId="106bb35d-6e78-48f9-8da3-e3c65ebc8b8a" providerId="ADAL" clId="{88DA959D-66F7-4D9B-96D9-079612F2E598}" dt="2022-08-16T19:40:45.203" v="878"/>
          <ac:spMkLst>
            <pc:docMk/>
            <pc:sldMk cId="392853722" sldId="2146846707"/>
            <ac:spMk id="12" creationId="{21A3CCE2-2A1D-EB12-486E-38EE0F253FAA}"/>
          </ac:spMkLst>
        </pc:spChg>
        <pc:spChg chg="add mod">
          <ac:chgData name="Melvin Varghese" userId="106bb35d-6e78-48f9-8da3-e3c65ebc8b8a" providerId="ADAL" clId="{88DA959D-66F7-4D9B-96D9-079612F2E598}" dt="2022-08-16T19:40:45.203" v="878"/>
          <ac:spMkLst>
            <pc:docMk/>
            <pc:sldMk cId="392853722" sldId="2146846707"/>
            <ac:spMk id="13" creationId="{C21D476D-3C78-BB41-3F3A-B7B618E0376B}"/>
          </ac:spMkLst>
        </pc:spChg>
        <pc:spChg chg="add mod">
          <ac:chgData name="Melvin Varghese" userId="106bb35d-6e78-48f9-8da3-e3c65ebc8b8a" providerId="ADAL" clId="{88DA959D-66F7-4D9B-96D9-079612F2E598}" dt="2022-08-16T19:40:45.203" v="878"/>
          <ac:spMkLst>
            <pc:docMk/>
            <pc:sldMk cId="392853722" sldId="2146846707"/>
            <ac:spMk id="14" creationId="{6234A23D-BBA6-400D-EB66-11743B208271}"/>
          </ac:spMkLst>
        </pc:spChg>
        <pc:spChg chg="del">
          <ac:chgData name="Melvin Varghese" userId="106bb35d-6e78-48f9-8da3-e3c65ebc8b8a" providerId="ADAL" clId="{88DA959D-66F7-4D9B-96D9-079612F2E598}" dt="2022-08-16T19:39:57.930" v="876" actId="478"/>
          <ac:spMkLst>
            <pc:docMk/>
            <pc:sldMk cId="392853722" sldId="2146846707"/>
            <ac:spMk id="23" creationId="{94AFF147-7FE7-F8D0-8889-F5DBDA392127}"/>
          </ac:spMkLst>
        </pc:spChg>
        <pc:grpChg chg="add mod">
          <ac:chgData name="Melvin Varghese" userId="106bb35d-6e78-48f9-8da3-e3c65ebc8b8a" providerId="ADAL" clId="{88DA959D-66F7-4D9B-96D9-079612F2E598}" dt="2022-08-16T19:40:45.203" v="878"/>
          <ac:grpSpMkLst>
            <pc:docMk/>
            <pc:sldMk cId="392853722" sldId="2146846707"/>
            <ac:grpSpMk id="5" creationId="{6F7B9BF2-A4F0-16EB-5745-FDA36E5B5F2D}"/>
          </ac:grpSpMkLst>
        </pc:grpChg>
        <pc:picChg chg="mod">
          <ac:chgData name="Melvin Varghese" userId="106bb35d-6e78-48f9-8da3-e3c65ebc8b8a" providerId="ADAL" clId="{88DA959D-66F7-4D9B-96D9-079612F2E598}" dt="2022-08-16T19:40:45.203" v="878"/>
          <ac:picMkLst>
            <pc:docMk/>
            <pc:sldMk cId="392853722" sldId="2146846707"/>
            <ac:picMk id="6" creationId="{57E9F7DA-D83D-FBAA-FA44-128359EC2016}"/>
          </ac:picMkLst>
        </pc:picChg>
        <pc:picChg chg="add mod">
          <ac:chgData name="Melvin Varghese" userId="106bb35d-6e78-48f9-8da3-e3c65ebc8b8a" providerId="ADAL" clId="{88DA959D-66F7-4D9B-96D9-079612F2E598}" dt="2022-08-16T19:40:45.203" v="878"/>
          <ac:picMkLst>
            <pc:docMk/>
            <pc:sldMk cId="392853722" sldId="2146846707"/>
            <ac:picMk id="9" creationId="{2AF041F9-B1F4-37DD-17CF-B6FF9C9BC770}"/>
          </ac:picMkLst>
        </pc:picChg>
        <pc:picChg chg="del">
          <ac:chgData name="Melvin Varghese" userId="106bb35d-6e78-48f9-8da3-e3c65ebc8b8a" providerId="ADAL" clId="{88DA959D-66F7-4D9B-96D9-079612F2E598}" dt="2022-08-16T19:39:57.930" v="876" actId="478"/>
          <ac:picMkLst>
            <pc:docMk/>
            <pc:sldMk cId="392853722" sldId="2146846707"/>
            <ac:picMk id="11" creationId="{86725D3C-8CB6-3E94-7B19-4C240D6D8CC8}"/>
          </ac:picMkLst>
        </pc:picChg>
      </pc:sldChg>
      <pc:sldChg chg="addSp delSp modSp add del mod modAnim">
        <pc:chgData name="Melvin Varghese" userId="106bb35d-6e78-48f9-8da3-e3c65ebc8b8a" providerId="ADAL" clId="{88DA959D-66F7-4D9B-96D9-079612F2E598}" dt="2022-08-16T19:39:03.791" v="868" actId="27636"/>
        <pc:sldMkLst>
          <pc:docMk/>
          <pc:sldMk cId="1438822461" sldId="2146846708"/>
        </pc:sldMkLst>
        <pc:spChg chg="add del mod">
          <ac:chgData name="Melvin Varghese" userId="106bb35d-6e78-48f9-8da3-e3c65ebc8b8a" providerId="ADAL" clId="{88DA959D-66F7-4D9B-96D9-079612F2E598}" dt="2022-08-16T19:37:55.336" v="849" actId="478"/>
          <ac:spMkLst>
            <pc:docMk/>
            <pc:sldMk cId="1438822461" sldId="2146846708"/>
            <ac:spMk id="3" creationId="{384A8D51-906C-6BB6-B90D-3AE74A85942C}"/>
          </ac:spMkLst>
        </pc:spChg>
        <pc:spChg chg="add mod">
          <ac:chgData name="Melvin Varghese" userId="106bb35d-6e78-48f9-8da3-e3c65ebc8b8a" providerId="ADAL" clId="{88DA959D-66F7-4D9B-96D9-079612F2E598}" dt="2022-08-16T19:37:55.831" v="850"/>
          <ac:spMkLst>
            <pc:docMk/>
            <pc:sldMk cId="1438822461" sldId="2146846708"/>
            <ac:spMk id="4" creationId="{62AD76BD-0AFB-3CC2-1D94-44F046603DBF}"/>
          </ac:spMkLst>
        </pc:spChg>
        <pc:spChg chg="add mod">
          <ac:chgData name="Melvin Varghese" userId="106bb35d-6e78-48f9-8da3-e3c65ebc8b8a" providerId="ADAL" clId="{88DA959D-66F7-4D9B-96D9-079612F2E598}" dt="2022-08-16T19:38:33.600" v="863" actId="1076"/>
          <ac:spMkLst>
            <pc:docMk/>
            <pc:sldMk cId="1438822461" sldId="2146846708"/>
            <ac:spMk id="5" creationId="{5459BA8F-67F3-BC98-2FA7-532141B63D82}"/>
          </ac:spMkLst>
        </pc:spChg>
        <pc:spChg chg="add mod">
          <ac:chgData name="Melvin Varghese" userId="106bb35d-6e78-48f9-8da3-e3c65ebc8b8a" providerId="ADAL" clId="{88DA959D-66F7-4D9B-96D9-079612F2E598}" dt="2022-08-16T19:38:14.048" v="856" actId="14100"/>
          <ac:spMkLst>
            <pc:docMk/>
            <pc:sldMk cId="1438822461" sldId="2146846708"/>
            <ac:spMk id="6" creationId="{E45ECB41-4760-A719-092C-68DE3F9CBA6E}"/>
          </ac:spMkLst>
        </pc:spChg>
        <pc:spChg chg="del">
          <ac:chgData name="Melvin Varghese" userId="106bb35d-6e78-48f9-8da3-e3c65ebc8b8a" providerId="ADAL" clId="{88DA959D-66F7-4D9B-96D9-079612F2E598}" dt="2022-08-16T19:37:52.084" v="848" actId="478"/>
          <ac:spMkLst>
            <pc:docMk/>
            <pc:sldMk cId="1438822461" sldId="2146846708"/>
            <ac:spMk id="7" creationId="{64554EA4-8FA8-2847-A306-25849FD8CFD7}"/>
          </ac:spMkLst>
        </pc:spChg>
        <pc:spChg chg="add mod">
          <ac:chgData name="Melvin Varghese" userId="106bb35d-6e78-48f9-8da3-e3c65ebc8b8a" providerId="ADAL" clId="{88DA959D-66F7-4D9B-96D9-079612F2E598}" dt="2022-08-16T19:38:53.307" v="867" actId="14100"/>
          <ac:spMkLst>
            <pc:docMk/>
            <pc:sldMk cId="1438822461" sldId="2146846708"/>
            <ac:spMk id="9" creationId="{9481312E-A0CE-6BB2-C621-FF428FFDB7ED}"/>
          </ac:spMkLst>
        </pc:spChg>
        <pc:spChg chg="add mod">
          <ac:chgData name="Melvin Varghese" userId="106bb35d-6e78-48f9-8da3-e3c65ebc8b8a" providerId="ADAL" clId="{88DA959D-66F7-4D9B-96D9-079612F2E598}" dt="2022-08-16T19:39:03.791" v="868" actId="27636"/>
          <ac:spMkLst>
            <pc:docMk/>
            <pc:sldMk cId="1438822461" sldId="2146846708"/>
            <ac:spMk id="10" creationId="{72015B64-5924-89E9-0D27-02FC0D625505}"/>
          </ac:spMkLst>
        </pc:spChg>
        <pc:graphicFrameChg chg="del">
          <ac:chgData name="Melvin Varghese" userId="106bb35d-6e78-48f9-8da3-e3c65ebc8b8a" providerId="ADAL" clId="{88DA959D-66F7-4D9B-96D9-079612F2E598}" dt="2022-08-16T19:37:37.399" v="846" actId="478"/>
          <ac:graphicFrameMkLst>
            <pc:docMk/>
            <pc:sldMk cId="1438822461" sldId="2146846708"/>
            <ac:graphicFrameMk id="8" creationId="{9CF28608-49AB-1E22-29DB-AB1A80A8DB61}"/>
          </ac:graphicFrameMkLst>
        </pc:graphicFrameChg>
      </pc:sldChg>
      <pc:sldChg chg="addSp delSp modSp add mod delAnim modAnim">
        <pc:chgData name="Melvin Varghese" userId="106bb35d-6e78-48f9-8da3-e3c65ebc8b8a" providerId="ADAL" clId="{88DA959D-66F7-4D9B-96D9-079612F2E598}" dt="2022-08-16T19:39:45.388" v="873"/>
        <pc:sldMkLst>
          <pc:docMk/>
          <pc:sldMk cId="3976454359" sldId="2146846709"/>
        </pc:sldMkLst>
        <pc:spChg chg="del">
          <ac:chgData name="Melvin Varghese" userId="106bb35d-6e78-48f9-8da3-e3c65ebc8b8a" providerId="ADAL" clId="{88DA959D-66F7-4D9B-96D9-079612F2E598}" dt="2022-08-16T19:39:31.604" v="871" actId="478"/>
          <ac:spMkLst>
            <pc:docMk/>
            <pc:sldMk cId="3976454359" sldId="2146846709"/>
            <ac:spMk id="2" creationId="{4D47017E-486E-16B5-0112-0B6254B78D13}"/>
          </ac:spMkLst>
        </pc:spChg>
        <pc:spChg chg="add del mod">
          <ac:chgData name="Melvin Varghese" userId="106bb35d-6e78-48f9-8da3-e3c65ebc8b8a" providerId="ADAL" clId="{88DA959D-66F7-4D9B-96D9-079612F2E598}" dt="2022-08-16T19:39:34.272" v="872" actId="478"/>
          <ac:spMkLst>
            <pc:docMk/>
            <pc:sldMk cId="3976454359" sldId="2146846709"/>
            <ac:spMk id="4" creationId="{2FD61B32-5585-FA07-CEFF-19E60DD54FDB}"/>
          </ac:spMkLst>
        </pc:spChg>
        <pc:spChg chg="add mod">
          <ac:chgData name="Melvin Varghese" userId="106bb35d-6e78-48f9-8da3-e3c65ebc8b8a" providerId="ADAL" clId="{88DA959D-66F7-4D9B-96D9-079612F2E598}" dt="2022-08-16T19:39:45.388" v="873"/>
          <ac:spMkLst>
            <pc:docMk/>
            <pc:sldMk cId="3976454359" sldId="2146846709"/>
            <ac:spMk id="5" creationId="{9CBE079B-785F-7FAA-8860-FE7AF8988392}"/>
          </ac:spMkLst>
        </pc:spChg>
        <pc:spChg chg="del">
          <ac:chgData name="Melvin Varghese" userId="106bb35d-6e78-48f9-8da3-e3c65ebc8b8a" providerId="ADAL" clId="{88DA959D-66F7-4D9B-96D9-079612F2E598}" dt="2022-08-16T19:39:31.604" v="871" actId="478"/>
          <ac:spMkLst>
            <pc:docMk/>
            <pc:sldMk cId="3976454359" sldId="2146846709"/>
            <ac:spMk id="6" creationId="{624D7F09-B3EC-7F05-9B20-E8149EF0FCBC}"/>
          </ac:spMkLst>
        </pc:spChg>
        <pc:spChg chg="del">
          <ac:chgData name="Melvin Varghese" userId="106bb35d-6e78-48f9-8da3-e3c65ebc8b8a" providerId="ADAL" clId="{88DA959D-66F7-4D9B-96D9-079612F2E598}" dt="2022-08-16T19:39:31.604" v="871" actId="478"/>
          <ac:spMkLst>
            <pc:docMk/>
            <pc:sldMk cId="3976454359" sldId="2146846709"/>
            <ac:spMk id="7" creationId="{78FFDFFC-37C4-E129-80C5-8431CBE5FB77}"/>
          </ac:spMkLst>
        </pc:spChg>
        <pc:spChg chg="del">
          <ac:chgData name="Melvin Varghese" userId="106bb35d-6e78-48f9-8da3-e3c65ebc8b8a" providerId="ADAL" clId="{88DA959D-66F7-4D9B-96D9-079612F2E598}" dt="2022-08-16T19:39:31.604" v="871" actId="478"/>
          <ac:spMkLst>
            <pc:docMk/>
            <pc:sldMk cId="3976454359" sldId="2146846709"/>
            <ac:spMk id="8" creationId="{9BAF91DE-9816-E381-A3F3-2DA409634AB9}"/>
          </ac:spMkLst>
        </pc:spChg>
        <pc:spChg chg="del">
          <ac:chgData name="Melvin Varghese" userId="106bb35d-6e78-48f9-8da3-e3c65ebc8b8a" providerId="ADAL" clId="{88DA959D-66F7-4D9B-96D9-079612F2E598}" dt="2022-08-16T19:39:31.604" v="871" actId="478"/>
          <ac:spMkLst>
            <pc:docMk/>
            <pc:sldMk cId="3976454359" sldId="2146846709"/>
            <ac:spMk id="9" creationId="{5C62C34D-A64A-8812-25C7-5F0D53BF1087}"/>
          </ac:spMkLst>
        </pc:spChg>
        <pc:spChg chg="add mod">
          <ac:chgData name="Melvin Varghese" userId="106bb35d-6e78-48f9-8da3-e3c65ebc8b8a" providerId="ADAL" clId="{88DA959D-66F7-4D9B-96D9-079612F2E598}" dt="2022-08-16T19:39:45.388" v="873"/>
          <ac:spMkLst>
            <pc:docMk/>
            <pc:sldMk cId="3976454359" sldId="2146846709"/>
            <ac:spMk id="10" creationId="{C7D63701-FE11-D1AD-EC85-5640AEA0F727}"/>
          </ac:spMkLst>
        </pc:spChg>
        <pc:spChg chg="del">
          <ac:chgData name="Melvin Varghese" userId="106bb35d-6e78-48f9-8da3-e3c65ebc8b8a" providerId="ADAL" clId="{88DA959D-66F7-4D9B-96D9-079612F2E598}" dt="2022-08-16T19:39:31.604" v="871" actId="478"/>
          <ac:spMkLst>
            <pc:docMk/>
            <pc:sldMk cId="3976454359" sldId="2146846709"/>
            <ac:spMk id="11" creationId="{133AA8BD-DC98-5287-C434-F8CA7EF601D2}"/>
          </ac:spMkLst>
        </pc:spChg>
        <pc:spChg chg="del">
          <ac:chgData name="Melvin Varghese" userId="106bb35d-6e78-48f9-8da3-e3c65ebc8b8a" providerId="ADAL" clId="{88DA959D-66F7-4D9B-96D9-079612F2E598}" dt="2022-08-16T19:39:31.604" v="871" actId="478"/>
          <ac:spMkLst>
            <pc:docMk/>
            <pc:sldMk cId="3976454359" sldId="2146846709"/>
            <ac:spMk id="12" creationId="{E0547532-A1E0-84BD-CDF2-AF9E0B5DAACE}"/>
          </ac:spMkLst>
        </pc:spChg>
        <pc:spChg chg="del">
          <ac:chgData name="Melvin Varghese" userId="106bb35d-6e78-48f9-8da3-e3c65ebc8b8a" providerId="ADAL" clId="{88DA959D-66F7-4D9B-96D9-079612F2E598}" dt="2022-08-16T19:39:31.604" v="871" actId="478"/>
          <ac:spMkLst>
            <pc:docMk/>
            <pc:sldMk cId="3976454359" sldId="2146846709"/>
            <ac:spMk id="13" creationId="{81F201EA-DB4A-90B4-3D45-4215F46420E8}"/>
          </ac:spMkLst>
        </pc:spChg>
        <pc:spChg chg="del">
          <ac:chgData name="Melvin Varghese" userId="106bb35d-6e78-48f9-8da3-e3c65ebc8b8a" providerId="ADAL" clId="{88DA959D-66F7-4D9B-96D9-079612F2E598}" dt="2022-08-16T19:39:31.604" v="871" actId="478"/>
          <ac:spMkLst>
            <pc:docMk/>
            <pc:sldMk cId="3976454359" sldId="2146846709"/>
            <ac:spMk id="14" creationId="{ED94E7FE-CE0B-BA4F-FD58-921E28310D6B}"/>
          </ac:spMkLst>
        </pc:spChg>
        <pc:spChg chg="del">
          <ac:chgData name="Melvin Varghese" userId="106bb35d-6e78-48f9-8da3-e3c65ebc8b8a" providerId="ADAL" clId="{88DA959D-66F7-4D9B-96D9-079612F2E598}" dt="2022-08-16T19:39:31.604" v="871" actId="478"/>
          <ac:spMkLst>
            <pc:docMk/>
            <pc:sldMk cId="3976454359" sldId="2146846709"/>
            <ac:spMk id="15" creationId="{1EDBFAF0-4B32-7D9C-A7A1-2CBA4566DBE6}"/>
          </ac:spMkLst>
        </pc:spChg>
        <pc:spChg chg="del">
          <ac:chgData name="Melvin Varghese" userId="106bb35d-6e78-48f9-8da3-e3c65ebc8b8a" providerId="ADAL" clId="{88DA959D-66F7-4D9B-96D9-079612F2E598}" dt="2022-08-16T19:39:31.604" v="871" actId="478"/>
          <ac:spMkLst>
            <pc:docMk/>
            <pc:sldMk cId="3976454359" sldId="2146846709"/>
            <ac:spMk id="16" creationId="{3D909BD3-3986-C18E-5B8B-D925FD9F809A}"/>
          </ac:spMkLst>
        </pc:spChg>
        <pc:spChg chg="del">
          <ac:chgData name="Melvin Varghese" userId="106bb35d-6e78-48f9-8da3-e3c65ebc8b8a" providerId="ADAL" clId="{88DA959D-66F7-4D9B-96D9-079612F2E598}" dt="2022-08-16T19:39:31.604" v="871" actId="478"/>
          <ac:spMkLst>
            <pc:docMk/>
            <pc:sldMk cId="3976454359" sldId="2146846709"/>
            <ac:spMk id="17" creationId="{1FD4243A-1450-3FAF-74B1-B5DB8FAE0898}"/>
          </ac:spMkLst>
        </pc:spChg>
        <pc:spChg chg="del">
          <ac:chgData name="Melvin Varghese" userId="106bb35d-6e78-48f9-8da3-e3c65ebc8b8a" providerId="ADAL" clId="{88DA959D-66F7-4D9B-96D9-079612F2E598}" dt="2022-08-16T19:39:31.604" v="871" actId="478"/>
          <ac:spMkLst>
            <pc:docMk/>
            <pc:sldMk cId="3976454359" sldId="2146846709"/>
            <ac:spMk id="18" creationId="{C30726B9-681E-DF67-E0CC-E63A01B77AC0}"/>
          </ac:spMkLst>
        </pc:spChg>
        <pc:spChg chg="add mod">
          <ac:chgData name="Melvin Varghese" userId="106bb35d-6e78-48f9-8da3-e3c65ebc8b8a" providerId="ADAL" clId="{88DA959D-66F7-4D9B-96D9-079612F2E598}" dt="2022-08-16T19:39:45.388" v="873"/>
          <ac:spMkLst>
            <pc:docMk/>
            <pc:sldMk cId="3976454359" sldId="2146846709"/>
            <ac:spMk id="19" creationId="{042E9FDE-BD43-D3C9-897A-731CDD826F6C}"/>
          </ac:spMkLst>
        </pc:spChg>
        <pc:spChg chg="add mod">
          <ac:chgData name="Melvin Varghese" userId="106bb35d-6e78-48f9-8da3-e3c65ebc8b8a" providerId="ADAL" clId="{88DA959D-66F7-4D9B-96D9-079612F2E598}" dt="2022-08-16T19:39:45.388" v="873"/>
          <ac:spMkLst>
            <pc:docMk/>
            <pc:sldMk cId="3976454359" sldId="2146846709"/>
            <ac:spMk id="20" creationId="{58B9538E-2589-47F6-E4EC-5DB3F0C8D5EE}"/>
          </ac:spMkLst>
        </pc:spChg>
        <pc:spChg chg="add mod">
          <ac:chgData name="Melvin Varghese" userId="106bb35d-6e78-48f9-8da3-e3c65ebc8b8a" providerId="ADAL" clId="{88DA959D-66F7-4D9B-96D9-079612F2E598}" dt="2022-08-16T19:39:45.388" v="873"/>
          <ac:spMkLst>
            <pc:docMk/>
            <pc:sldMk cId="3976454359" sldId="2146846709"/>
            <ac:spMk id="21" creationId="{71B85C1F-AC23-7B66-3F45-C464C90FABD9}"/>
          </ac:spMkLst>
        </pc:spChg>
        <pc:spChg chg="add mod">
          <ac:chgData name="Melvin Varghese" userId="106bb35d-6e78-48f9-8da3-e3c65ebc8b8a" providerId="ADAL" clId="{88DA959D-66F7-4D9B-96D9-079612F2E598}" dt="2022-08-16T19:39:45.388" v="873"/>
          <ac:spMkLst>
            <pc:docMk/>
            <pc:sldMk cId="3976454359" sldId="2146846709"/>
            <ac:spMk id="22" creationId="{19D57466-9716-8BE6-0C6F-980E17284324}"/>
          </ac:spMkLst>
        </pc:spChg>
        <pc:spChg chg="add mod">
          <ac:chgData name="Melvin Varghese" userId="106bb35d-6e78-48f9-8da3-e3c65ebc8b8a" providerId="ADAL" clId="{88DA959D-66F7-4D9B-96D9-079612F2E598}" dt="2022-08-16T19:39:45.388" v="873"/>
          <ac:spMkLst>
            <pc:docMk/>
            <pc:sldMk cId="3976454359" sldId="2146846709"/>
            <ac:spMk id="23" creationId="{A250121E-B89B-3BA3-E99A-216602294B83}"/>
          </ac:spMkLst>
        </pc:spChg>
        <pc:spChg chg="add mod">
          <ac:chgData name="Melvin Varghese" userId="106bb35d-6e78-48f9-8da3-e3c65ebc8b8a" providerId="ADAL" clId="{88DA959D-66F7-4D9B-96D9-079612F2E598}" dt="2022-08-16T19:39:45.388" v="873"/>
          <ac:spMkLst>
            <pc:docMk/>
            <pc:sldMk cId="3976454359" sldId="2146846709"/>
            <ac:spMk id="24" creationId="{8A60CFF5-ABF2-46F6-92D3-3FD0A62D227F}"/>
          </ac:spMkLst>
        </pc:spChg>
        <pc:spChg chg="add mod">
          <ac:chgData name="Melvin Varghese" userId="106bb35d-6e78-48f9-8da3-e3c65ebc8b8a" providerId="ADAL" clId="{88DA959D-66F7-4D9B-96D9-079612F2E598}" dt="2022-08-16T19:39:45.388" v="873"/>
          <ac:spMkLst>
            <pc:docMk/>
            <pc:sldMk cId="3976454359" sldId="2146846709"/>
            <ac:spMk id="25" creationId="{6B9C2707-4CBD-4CD2-E72B-8D0FF1950787}"/>
          </ac:spMkLst>
        </pc:spChg>
        <pc:spChg chg="add mod">
          <ac:chgData name="Melvin Varghese" userId="106bb35d-6e78-48f9-8da3-e3c65ebc8b8a" providerId="ADAL" clId="{88DA959D-66F7-4D9B-96D9-079612F2E598}" dt="2022-08-16T19:39:45.388" v="873"/>
          <ac:spMkLst>
            <pc:docMk/>
            <pc:sldMk cId="3976454359" sldId="2146846709"/>
            <ac:spMk id="31" creationId="{BB6A17D7-8040-6E57-576A-2A043C4CC5B6}"/>
          </ac:spMkLst>
        </pc:spChg>
        <pc:spChg chg="add mod">
          <ac:chgData name="Melvin Varghese" userId="106bb35d-6e78-48f9-8da3-e3c65ebc8b8a" providerId="ADAL" clId="{88DA959D-66F7-4D9B-96D9-079612F2E598}" dt="2022-08-16T19:39:45.388" v="873"/>
          <ac:spMkLst>
            <pc:docMk/>
            <pc:sldMk cId="3976454359" sldId="2146846709"/>
            <ac:spMk id="32" creationId="{00C70141-9E62-5A45-817B-6E20B6C1FEF6}"/>
          </ac:spMkLst>
        </pc:spChg>
        <pc:spChg chg="add mod">
          <ac:chgData name="Melvin Varghese" userId="106bb35d-6e78-48f9-8da3-e3c65ebc8b8a" providerId="ADAL" clId="{88DA959D-66F7-4D9B-96D9-079612F2E598}" dt="2022-08-16T19:39:45.388" v="873"/>
          <ac:spMkLst>
            <pc:docMk/>
            <pc:sldMk cId="3976454359" sldId="2146846709"/>
            <ac:spMk id="33" creationId="{D6D05B28-16CF-DAB0-690A-36E940CC6853}"/>
          </ac:spMkLst>
        </pc:spChg>
        <pc:spChg chg="add mod">
          <ac:chgData name="Melvin Varghese" userId="106bb35d-6e78-48f9-8da3-e3c65ebc8b8a" providerId="ADAL" clId="{88DA959D-66F7-4D9B-96D9-079612F2E598}" dt="2022-08-16T19:39:45.388" v="873"/>
          <ac:spMkLst>
            <pc:docMk/>
            <pc:sldMk cId="3976454359" sldId="2146846709"/>
            <ac:spMk id="34" creationId="{E3CBEFBC-DB3F-39AB-272B-A80AF5D9349E}"/>
          </ac:spMkLst>
        </pc:spChg>
        <pc:spChg chg="add mod">
          <ac:chgData name="Melvin Varghese" userId="106bb35d-6e78-48f9-8da3-e3c65ebc8b8a" providerId="ADAL" clId="{88DA959D-66F7-4D9B-96D9-079612F2E598}" dt="2022-08-16T19:39:45.388" v="873"/>
          <ac:spMkLst>
            <pc:docMk/>
            <pc:sldMk cId="3976454359" sldId="2146846709"/>
            <ac:spMk id="37" creationId="{94EE04D2-8F35-996E-881A-295602FE5286}"/>
          </ac:spMkLst>
        </pc:spChg>
        <pc:spChg chg="add mod">
          <ac:chgData name="Melvin Varghese" userId="106bb35d-6e78-48f9-8da3-e3c65ebc8b8a" providerId="ADAL" clId="{88DA959D-66F7-4D9B-96D9-079612F2E598}" dt="2022-08-16T19:39:45.388" v="873"/>
          <ac:spMkLst>
            <pc:docMk/>
            <pc:sldMk cId="3976454359" sldId="2146846709"/>
            <ac:spMk id="38" creationId="{37944AC8-EDDE-2883-7C4C-27DD66A893B7}"/>
          </ac:spMkLst>
        </pc:spChg>
        <pc:spChg chg="add mod">
          <ac:chgData name="Melvin Varghese" userId="106bb35d-6e78-48f9-8da3-e3c65ebc8b8a" providerId="ADAL" clId="{88DA959D-66F7-4D9B-96D9-079612F2E598}" dt="2022-08-16T19:39:45.388" v="873"/>
          <ac:spMkLst>
            <pc:docMk/>
            <pc:sldMk cId="3976454359" sldId="2146846709"/>
            <ac:spMk id="39" creationId="{161BBDEC-23D8-0C46-54C4-4F5CA7AEAA58}"/>
          </ac:spMkLst>
        </pc:spChg>
        <pc:spChg chg="add mod">
          <ac:chgData name="Melvin Varghese" userId="106bb35d-6e78-48f9-8da3-e3c65ebc8b8a" providerId="ADAL" clId="{88DA959D-66F7-4D9B-96D9-079612F2E598}" dt="2022-08-16T19:39:45.388" v="873"/>
          <ac:spMkLst>
            <pc:docMk/>
            <pc:sldMk cId="3976454359" sldId="2146846709"/>
            <ac:spMk id="40" creationId="{78AA701A-292B-6E3B-0DBF-82AD2BBA78C6}"/>
          </ac:spMkLst>
        </pc:spChg>
        <pc:spChg chg="add mod">
          <ac:chgData name="Melvin Varghese" userId="106bb35d-6e78-48f9-8da3-e3c65ebc8b8a" providerId="ADAL" clId="{88DA959D-66F7-4D9B-96D9-079612F2E598}" dt="2022-08-16T19:39:45.388" v="873"/>
          <ac:spMkLst>
            <pc:docMk/>
            <pc:sldMk cId="3976454359" sldId="2146846709"/>
            <ac:spMk id="41" creationId="{1F4D8F91-6022-36A3-50D1-90936C18CFC1}"/>
          </ac:spMkLst>
        </pc:spChg>
        <pc:spChg chg="add mod">
          <ac:chgData name="Melvin Varghese" userId="106bb35d-6e78-48f9-8da3-e3c65ebc8b8a" providerId="ADAL" clId="{88DA959D-66F7-4D9B-96D9-079612F2E598}" dt="2022-08-16T19:39:45.388" v="873"/>
          <ac:spMkLst>
            <pc:docMk/>
            <pc:sldMk cId="3976454359" sldId="2146846709"/>
            <ac:spMk id="42" creationId="{7F93736B-FDB9-050F-DE16-82595E49FE95}"/>
          </ac:spMkLst>
        </pc:spChg>
        <pc:spChg chg="add mod">
          <ac:chgData name="Melvin Varghese" userId="106bb35d-6e78-48f9-8da3-e3c65ebc8b8a" providerId="ADAL" clId="{88DA959D-66F7-4D9B-96D9-079612F2E598}" dt="2022-08-16T19:39:45.388" v="873"/>
          <ac:spMkLst>
            <pc:docMk/>
            <pc:sldMk cId="3976454359" sldId="2146846709"/>
            <ac:spMk id="43" creationId="{EA03F4B6-2B28-527E-15E3-0E12D63DBF4E}"/>
          </ac:spMkLst>
        </pc:spChg>
        <pc:spChg chg="add mod">
          <ac:chgData name="Melvin Varghese" userId="106bb35d-6e78-48f9-8da3-e3c65ebc8b8a" providerId="ADAL" clId="{88DA959D-66F7-4D9B-96D9-079612F2E598}" dt="2022-08-16T19:39:45.388" v="873"/>
          <ac:spMkLst>
            <pc:docMk/>
            <pc:sldMk cId="3976454359" sldId="2146846709"/>
            <ac:spMk id="44" creationId="{97BCC8E2-6AC2-D585-B93A-35EF8C6340C6}"/>
          </ac:spMkLst>
        </pc:spChg>
        <pc:spChg chg="add mod">
          <ac:chgData name="Melvin Varghese" userId="106bb35d-6e78-48f9-8da3-e3c65ebc8b8a" providerId="ADAL" clId="{88DA959D-66F7-4D9B-96D9-079612F2E598}" dt="2022-08-16T19:39:45.388" v="873"/>
          <ac:spMkLst>
            <pc:docMk/>
            <pc:sldMk cId="3976454359" sldId="2146846709"/>
            <ac:spMk id="45" creationId="{8A747AAA-A8A5-6BCA-44A0-25C34164E95C}"/>
          </ac:spMkLst>
        </pc:spChg>
        <pc:spChg chg="add mod">
          <ac:chgData name="Melvin Varghese" userId="106bb35d-6e78-48f9-8da3-e3c65ebc8b8a" providerId="ADAL" clId="{88DA959D-66F7-4D9B-96D9-079612F2E598}" dt="2022-08-16T19:39:45.388" v="873"/>
          <ac:spMkLst>
            <pc:docMk/>
            <pc:sldMk cId="3976454359" sldId="2146846709"/>
            <ac:spMk id="46" creationId="{6B20E154-9801-0860-9561-113EDA6DECCD}"/>
          </ac:spMkLst>
        </pc:spChg>
        <pc:spChg chg="add mod">
          <ac:chgData name="Melvin Varghese" userId="106bb35d-6e78-48f9-8da3-e3c65ebc8b8a" providerId="ADAL" clId="{88DA959D-66F7-4D9B-96D9-079612F2E598}" dt="2022-08-16T19:39:45.388" v="873"/>
          <ac:spMkLst>
            <pc:docMk/>
            <pc:sldMk cId="3976454359" sldId="2146846709"/>
            <ac:spMk id="47" creationId="{EABF4056-D0DE-612C-E329-19E86A6DB0A6}"/>
          </ac:spMkLst>
        </pc:spChg>
        <pc:cxnChg chg="add mod">
          <ac:chgData name="Melvin Varghese" userId="106bb35d-6e78-48f9-8da3-e3c65ebc8b8a" providerId="ADAL" clId="{88DA959D-66F7-4D9B-96D9-079612F2E598}" dt="2022-08-16T19:39:45.388" v="873"/>
          <ac:cxnSpMkLst>
            <pc:docMk/>
            <pc:sldMk cId="3976454359" sldId="2146846709"/>
            <ac:cxnSpMk id="26" creationId="{E8F557DF-3BEB-9577-A9F4-C632CD4193F4}"/>
          </ac:cxnSpMkLst>
        </pc:cxnChg>
        <pc:cxnChg chg="add mod">
          <ac:chgData name="Melvin Varghese" userId="106bb35d-6e78-48f9-8da3-e3c65ebc8b8a" providerId="ADAL" clId="{88DA959D-66F7-4D9B-96D9-079612F2E598}" dt="2022-08-16T19:39:45.388" v="873"/>
          <ac:cxnSpMkLst>
            <pc:docMk/>
            <pc:sldMk cId="3976454359" sldId="2146846709"/>
            <ac:cxnSpMk id="27" creationId="{76D3DEF8-893A-6455-23D6-22509ED9F09A}"/>
          </ac:cxnSpMkLst>
        </pc:cxnChg>
        <pc:cxnChg chg="add mod">
          <ac:chgData name="Melvin Varghese" userId="106bb35d-6e78-48f9-8da3-e3c65ebc8b8a" providerId="ADAL" clId="{88DA959D-66F7-4D9B-96D9-079612F2E598}" dt="2022-08-16T19:39:45.388" v="873"/>
          <ac:cxnSpMkLst>
            <pc:docMk/>
            <pc:sldMk cId="3976454359" sldId="2146846709"/>
            <ac:cxnSpMk id="28" creationId="{6A8FE4C9-DDF1-3DE7-9766-99518CC7C377}"/>
          </ac:cxnSpMkLst>
        </pc:cxnChg>
        <pc:cxnChg chg="add mod">
          <ac:chgData name="Melvin Varghese" userId="106bb35d-6e78-48f9-8da3-e3c65ebc8b8a" providerId="ADAL" clId="{88DA959D-66F7-4D9B-96D9-079612F2E598}" dt="2022-08-16T19:39:45.388" v="873"/>
          <ac:cxnSpMkLst>
            <pc:docMk/>
            <pc:sldMk cId="3976454359" sldId="2146846709"/>
            <ac:cxnSpMk id="29" creationId="{1763F9DA-FCA2-87E3-8C99-55F7D0515CA5}"/>
          </ac:cxnSpMkLst>
        </pc:cxnChg>
        <pc:cxnChg chg="add mod">
          <ac:chgData name="Melvin Varghese" userId="106bb35d-6e78-48f9-8da3-e3c65ebc8b8a" providerId="ADAL" clId="{88DA959D-66F7-4D9B-96D9-079612F2E598}" dt="2022-08-16T19:39:45.388" v="873"/>
          <ac:cxnSpMkLst>
            <pc:docMk/>
            <pc:sldMk cId="3976454359" sldId="2146846709"/>
            <ac:cxnSpMk id="30" creationId="{8AEFA2F9-BC5B-63DC-9CDF-BEA5D999673D}"/>
          </ac:cxnSpMkLst>
        </pc:cxnChg>
        <pc:cxnChg chg="add mod">
          <ac:chgData name="Melvin Varghese" userId="106bb35d-6e78-48f9-8da3-e3c65ebc8b8a" providerId="ADAL" clId="{88DA959D-66F7-4D9B-96D9-079612F2E598}" dt="2022-08-16T19:39:45.388" v="873"/>
          <ac:cxnSpMkLst>
            <pc:docMk/>
            <pc:sldMk cId="3976454359" sldId="2146846709"/>
            <ac:cxnSpMk id="35" creationId="{B3CA00E4-FA23-5B0E-96CD-BC1CCD9C3E55}"/>
          </ac:cxnSpMkLst>
        </pc:cxnChg>
        <pc:cxnChg chg="add mod">
          <ac:chgData name="Melvin Varghese" userId="106bb35d-6e78-48f9-8da3-e3c65ebc8b8a" providerId="ADAL" clId="{88DA959D-66F7-4D9B-96D9-079612F2E598}" dt="2022-08-16T19:39:45.388" v="873"/>
          <ac:cxnSpMkLst>
            <pc:docMk/>
            <pc:sldMk cId="3976454359" sldId="2146846709"/>
            <ac:cxnSpMk id="36" creationId="{1B41CA12-6DF4-900C-EC55-DEC56F8DAD4B}"/>
          </ac:cxnSpMkLst>
        </pc:cxnChg>
      </pc:sldChg>
      <pc:sldChg chg="add del">
        <pc:chgData name="Melvin Varghese" userId="106bb35d-6e78-48f9-8da3-e3c65ebc8b8a" providerId="ADAL" clId="{88DA959D-66F7-4D9B-96D9-079612F2E598}" dt="2022-08-16T20:10:52.409" v="1367"/>
        <pc:sldMkLst>
          <pc:docMk/>
          <pc:sldMk cId="364466008" sldId="2146846710"/>
        </pc:sldMkLst>
      </pc:sldChg>
      <pc:sldChg chg="addSp delSp modSp add mod ord">
        <pc:chgData name="Melvin Varghese" userId="106bb35d-6e78-48f9-8da3-e3c65ebc8b8a" providerId="ADAL" clId="{88DA959D-66F7-4D9B-96D9-079612F2E598}" dt="2022-08-16T20:11:20.933" v="1375" actId="1076"/>
        <pc:sldMkLst>
          <pc:docMk/>
          <pc:sldMk cId="2907796175" sldId="2146846710"/>
        </pc:sldMkLst>
        <pc:spChg chg="del">
          <ac:chgData name="Melvin Varghese" userId="106bb35d-6e78-48f9-8da3-e3c65ebc8b8a" providerId="ADAL" clId="{88DA959D-66F7-4D9B-96D9-079612F2E598}" dt="2022-08-16T20:11:08.537" v="1372" actId="478"/>
          <ac:spMkLst>
            <pc:docMk/>
            <pc:sldMk cId="2907796175" sldId="2146846710"/>
            <ac:spMk id="3" creationId="{1D0CD1DA-E8CB-4B60-9119-DFBD95F93C54}"/>
          </ac:spMkLst>
        </pc:spChg>
        <pc:spChg chg="add del mod">
          <ac:chgData name="Melvin Varghese" userId="106bb35d-6e78-48f9-8da3-e3c65ebc8b8a" providerId="ADAL" clId="{88DA959D-66F7-4D9B-96D9-079612F2E598}" dt="2022-08-16T20:11:10.257" v="1373" actId="478"/>
          <ac:spMkLst>
            <pc:docMk/>
            <pc:sldMk cId="2907796175" sldId="2146846710"/>
            <ac:spMk id="4" creationId="{14C171CE-F6D4-CB9B-F00B-C0604B3EBA2E}"/>
          </ac:spMkLst>
        </pc:spChg>
        <pc:spChg chg="del">
          <ac:chgData name="Melvin Varghese" userId="106bb35d-6e78-48f9-8da3-e3c65ebc8b8a" providerId="ADAL" clId="{88DA959D-66F7-4D9B-96D9-079612F2E598}" dt="2022-08-16T20:11:02.556" v="1371" actId="478"/>
          <ac:spMkLst>
            <pc:docMk/>
            <pc:sldMk cId="2907796175" sldId="2146846710"/>
            <ac:spMk id="5" creationId="{7AC099E0-3A57-4EA3-BCC4-7547CD899CBA}"/>
          </ac:spMkLst>
        </pc:spChg>
        <pc:spChg chg="del">
          <ac:chgData name="Melvin Varghese" userId="106bb35d-6e78-48f9-8da3-e3c65ebc8b8a" providerId="ADAL" clId="{88DA959D-66F7-4D9B-96D9-079612F2E598}" dt="2022-08-16T20:11:02.556" v="1371" actId="478"/>
          <ac:spMkLst>
            <pc:docMk/>
            <pc:sldMk cId="2907796175" sldId="2146846710"/>
            <ac:spMk id="6" creationId="{BBF0EBBC-C7AD-4D48-A333-2CE25B6B7275}"/>
          </ac:spMkLst>
        </pc:spChg>
        <pc:spChg chg="del">
          <ac:chgData name="Melvin Varghese" userId="106bb35d-6e78-48f9-8da3-e3c65ebc8b8a" providerId="ADAL" clId="{88DA959D-66F7-4D9B-96D9-079612F2E598}" dt="2022-08-16T20:11:02.556" v="1371" actId="478"/>
          <ac:spMkLst>
            <pc:docMk/>
            <pc:sldMk cId="2907796175" sldId="2146846710"/>
            <ac:spMk id="7" creationId="{0CBA2597-3C07-451D-82F3-FABEA6200258}"/>
          </ac:spMkLst>
        </pc:spChg>
        <pc:spChg chg="del">
          <ac:chgData name="Melvin Varghese" userId="106bb35d-6e78-48f9-8da3-e3c65ebc8b8a" providerId="ADAL" clId="{88DA959D-66F7-4D9B-96D9-079612F2E598}" dt="2022-08-16T20:11:02.556" v="1371" actId="478"/>
          <ac:spMkLst>
            <pc:docMk/>
            <pc:sldMk cId="2907796175" sldId="2146846710"/>
            <ac:spMk id="8" creationId="{C424CB9C-316E-46C5-B410-C08D9E3CC771}"/>
          </ac:spMkLst>
        </pc:spChg>
        <pc:spChg chg="del">
          <ac:chgData name="Melvin Varghese" userId="106bb35d-6e78-48f9-8da3-e3c65ebc8b8a" providerId="ADAL" clId="{88DA959D-66F7-4D9B-96D9-079612F2E598}" dt="2022-08-16T20:11:02.556" v="1371" actId="478"/>
          <ac:spMkLst>
            <pc:docMk/>
            <pc:sldMk cId="2907796175" sldId="2146846710"/>
            <ac:spMk id="9" creationId="{9ADCFFED-318E-4663-8B14-1A6A8015ADA0}"/>
          </ac:spMkLst>
        </pc:spChg>
        <pc:spChg chg="del">
          <ac:chgData name="Melvin Varghese" userId="106bb35d-6e78-48f9-8da3-e3c65ebc8b8a" providerId="ADAL" clId="{88DA959D-66F7-4D9B-96D9-079612F2E598}" dt="2022-08-16T20:11:02.556" v="1371" actId="478"/>
          <ac:spMkLst>
            <pc:docMk/>
            <pc:sldMk cId="2907796175" sldId="2146846710"/>
            <ac:spMk id="10" creationId="{0189066E-6EA4-40DE-89FC-4574A6FFFD20}"/>
          </ac:spMkLst>
        </pc:spChg>
        <pc:spChg chg="del">
          <ac:chgData name="Melvin Varghese" userId="106bb35d-6e78-48f9-8da3-e3c65ebc8b8a" providerId="ADAL" clId="{88DA959D-66F7-4D9B-96D9-079612F2E598}" dt="2022-08-16T20:11:02.556" v="1371" actId="478"/>
          <ac:spMkLst>
            <pc:docMk/>
            <pc:sldMk cId="2907796175" sldId="2146846710"/>
            <ac:spMk id="11" creationId="{1850B5BD-7E6C-4124-8822-62FF82A6FD84}"/>
          </ac:spMkLst>
        </pc:spChg>
        <pc:spChg chg="del">
          <ac:chgData name="Melvin Varghese" userId="106bb35d-6e78-48f9-8da3-e3c65ebc8b8a" providerId="ADAL" clId="{88DA959D-66F7-4D9B-96D9-079612F2E598}" dt="2022-08-16T20:11:02.556" v="1371" actId="478"/>
          <ac:spMkLst>
            <pc:docMk/>
            <pc:sldMk cId="2907796175" sldId="2146846710"/>
            <ac:spMk id="12" creationId="{C40DA083-EAC0-4BF5-BBD7-C77234A1ECFC}"/>
          </ac:spMkLst>
        </pc:spChg>
        <pc:spChg chg="del">
          <ac:chgData name="Melvin Varghese" userId="106bb35d-6e78-48f9-8da3-e3c65ebc8b8a" providerId="ADAL" clId="{88DA959D-66F7-4D9B-96D9-079612F2E598}" dt="2022-08-16T20:11:02.556" v="1371" actId="478"/>
          <ac:spMkLst>
            <pc:docMk/>
            <pc:sldMk cId="2907796175" sldId="2146846710"/>
            <ac:spMk id="13" creationId="{A073B50C-3EB4-4283-907A-53AC44D0DB25}"/>
          </ac:spMkLst>
        </pc:spChg>
        <pc:spChg chg="del">
          <ac:chgData name="Melvin Varghese" userId="106bb35d-6e78-48f9-8da3-e3c65ebc8b8a" providerId="ADAL" clId="{88DA959D-66F7-4D9B-96D9-079612F2E598}" dt="2022-08-16T20:11:02.556" v="1371" actId="478"/>
          <ac:spMkLst>
            <pc:docMk/>
            <pc:sldMk cId="2907796175" sldId="2146846710"/>
            <ac:spMk id="14" creationId="{D4654830-60DE-41A5-A569-FE260F55855E}"/>
          </ac:spMkLst>
        </pc:spChg>
        <pc:spChg chg="del">
          <ac:chgData name="Melvin Varghese" userId="106bb35d-6e78-48f9-8da3-e3c65ebc8b8a" providerId="ADAL" clId="{88DA959D-66F7-4D9B-96D9-079612F2E598}" dt="2022-08-16T20:11:02.556" v="1371" actId="478"/>
          <ac:spMkLst>
            <pc:docMk/>
            <pc:sldMk cId="2907796175" sldId="2146846710"/>
            <ac:spMk id="15" creationId="{28FA0424-3FDE-4EEC-A37F-C11416A97711}"/>
          </ac:spMkLst>
        </pc:spChg>
        <pc:spChg chg="del">
          <ac:chgData name="Melvin Varghese" userId="106bb35d-6e78-48f9-8da3-e3c65ebc8b8a" providerId="ADAL" clId="{88DA959D-66F7-4D9B-96D9-079612F2E598}" dt="2022-08-16T20:11:02.556" v="1371" actId="478"/>
          <ac:spMkLst>
            <pc:docMk/>
            <pc:sldMk cId="2907796175" sldId="2146846710"/>
            <ac:spMk id="16" creationId="{5F0422BB-AC94-4DC6-85CC-762FD5C5714F}"/>
          </ac:spMkLst>
        </pc:spChg>
        <pc:spChg chg="del">
          <ac:chgData name="Melvin Varghese" userId="106bb35d-6e78-48f9-8da3-e3c65ebc8b8a" providerId="ADAL" clId="{88DA959D-66F7-4D9B-96D9-079612F2E598}" dt="2022-08-16T20:11:02.556" v="1371" actId="478"/>
          <ac:spMkLst>
            <pc:docMk/>
            <pc:sldMk cId="2907796175" sldId="2146846710"/>
            <ac:spMk id="17" creationId="{9CC9541B-F2FE-4682-A131-7F78B4B5E205}"/>
          </ac:spMkLst>
        </pc:spChg>
        <pc:spChg chg="del">
          <ac:chgData name="Melvin Varghese" userId="106bb35d-6e78-48f9-8da3-e3c65ebc8b8a" providerId="ADAL" clId="{88DA959D-66F7-4D9B-96D9-079612F2E598}" dt="2022-08-16T20:11:02.556" v="1371" actId="478"/>
          <ac:spMkLst>
            <pc:docMk/>
            <pc:sldMk cId="2907796175" sldId="2146846710"/>
            <ac:spMk id="18" creationId="{C643EA10-9F01-4291-B5D3-BA2805970299}"/>
          </ac:spMkLst>
        </pc:spChg>
        <pc:spChg chg="del">
          <ac:chgData name="Melvin Varghese" userId="106bb35d-6e78-48f9-8da3-e3c65ebc8b8a" providerId="ADAL" clId="{88DA959D-66F7-4D9B-96D9-079612F2E598}" dt="2022-08-16T20:11:02.556" v="1371" actId="478"/>
          <ac:spMkLst>
            <pc:docMk/>
            <pc:sldMk cId="2907796175" sldId="2146846710"/>
            <ac:spMk id="19" creationId="{2B6E2ABE-EF74-4648-BC26-2C975BE34740}"/>
          </ac:spMkLst>
        </pc:spChg>
        <pc:spChg chg="del">
          <ac:chgData name="Melvin Varghese" userId="106bb35d-6e78-48f9-8da3-e3c65ebc8b8a" providerId="ADAL" clId="{88DA959D-66F7-4D9B-96D9-079612F2E598}" dt="2022-08-16T20:11:02.556" v="1371" actId="478"/>
          <ac:spMkLst>
            <pc:docMk/>
            <pc:sldMk cId="2907796175" sldId="2146846710"/>
            <ac:spMk id="20" creationId="{20846A01-2A31-43D8-A6D1-043785822BF0}"/>
          </ac:spMkLst>
        </pc:spChg>
        <pc:spChg chg="del">
          <ac:chgData name="Melvin Varghese" userId="106bb35d-6e78-48f9-8da3-e3c65ebc8b8a" providerId="ADAL" clId="{88DA959D-66F7-4D9B-96D9-079612F2E598}" dt="2022-08-16T20:11:02.556" v="1371" actId="478"/>
          <ac:spMkLst>
            <pc:docMk/>
            <pc:sldMk cId="2907796175" sldId="2146846710"/>
            <ac:spMk id="21" creationId="{019BF03D-2D21-4B62-9408-320540A64801}"/>
          </ac:spMkLst>
        </pc:spChg>
        <pc:spChg chg="del">
          <ac:chgData name="Melvin Varghese" userId="106bb35d-6e78-48f9-8da3-e3c65ebc8b8a" providerId="ADAL" clId="{88DA959D-66F7-4D9B-96D9-079612F2E598}" dt="2022-08-16T20:11:02.556" v="1371" actId="478"/>
          <ac:spMkLst>
            <pc:docMk/>
            <pc:sldMk cId="2907796175" sldId="2146846710"/>
            <ac:spMk id="22" creationId="{2B2D92AE-AFF5-4115-A891-2CE165B9DD1C}"/>
          </ac:spMkLst>
        </pc:spChg>
        <pc:spChg chg="del">
          <ac:chgData name="Melvin Varghese" userId="106bb35d-6e78-48f9-8da3-e3c65ebc8b8a" providerId="ADAL" clId="{88DA959D-66F7-4D9B-96D9-079612F2E598}" dt="2022-08-16T20:11:02.556" v="1371" actId="478"/>
          <ac:spMkLst>
            <pc:docMk/>
            <pc:sldMk cId="2907796175" sldId="2146846710"/>
            <ac:spMk id="23" creationId="{507967C2-DAFC-49C8-93DB-61AE7E1C4794}"/>
          </ac:spMkLst>
        </pc:spChg>
        <pc:spChg chg="del">
          <ac:chgData name="Melvin Varghese" userId="106bb35d-6e78-48f9-8da3-e3c65ebc8b8a" providerId="ADAL" clId="{88DA959D-66F7-4D9B-96D9-079612F2E598}" dt="2022-08-16T20:11:02.556" v="1371" actId="478"/>
          <ac:spMkLst>
            <pc:docMk/>
            <pc:sldMk cId="2907796175" sldId="2146846710"/>
            <ac:spMk id="24" creationId="{C5958F5D-463B-468F-B474-41D8DF370DF5}"/>
          </ac:spMkLst>
        </pc:spChg>
        <pc:spChg chg="del">
          <ac:chgData name="Melvin Varghese" userId="106bb35d-6e78-48f9-8da3-e3c65ebc8b8a" providerId="ADAL" clId="{88DA959D-66F7-4D9B-96D9-079612F2E598}" dt="2022-08-16T20:11:02.556" v="1371" actId="478"/>
          <ac:spMkLst>
            <pc:docMk/>
            <pc:sldMk cId="2907796175" sldId="2146846710"/>
            <ac:spMk id="25" creationId="{6A4338B3-3DA6-427A-ABDB-B7856E2ECAC9}"/>
          </ac:spMkLst>
        </pc:spChg>
        <pc:spChg chg="add mod">
          <ac:chgData name="Melvin Varghese" userId="106bb35d-6e78-48f9-8da3-e3c65ebc8b8a" providerId="ADAL" clId="{88DA959D-66F7-4D9B-96D9-079612F2E598}" dt="2022-08-16T20:11:20.933" v="1375" actId="1076"/>
          <ac:spMkLst>
            <pc:docMk/>
            <pc:sldMk cId="2907796175" sldId="2146846710"/>
            <ac:spMk id="26" creationId="{CAC69182-39FC-FB54-2CB0-AA4CB3017A36}"/>
          </ac:spMkLst>
        </pc:spChg>
        <pc:spChg chg="add mod">
          <ac:chgData name="Melvin Varghese" userId="106bb35d-6e78-48f9-8da3-e3c65ebc8b8a" providerId="ADAL" clId="{88DA959D-66F7-4D9B-96D9-079612F2E598}" dt="2022-08-16T20:11:14.210" v="1374"/>
          <ac:spMkLst>
            <pc:docMk/>
            <pc:sldMk cId="2907796175" sldId="2146846710"/>
            <ac:spMk id="27" creationId="{E59885E5-96D2-EF07-CE44-1FB04D2CE581}"/>
          </ac:spMkLst>
        </pc:spChg>
        <pc:spChg chg="add mod">
          <ac:chgData name="Melvin Varghese" userId="106bb35d-6e78-48f9-8da3-e3c65ebc8b8a" providerId="ADAL" clId="{88DA959D-66F7-4D9B-96D9-079612F2E598}" dt="2022-08-16T20:11:14.210" v="1374"/>
          <ac:spMkLst>
            <pc:docMk/>
            <pc:sldMk cId="2907796175" sldId="2146846710"/>
            <ac:spMk id="28" creationId="{92CDD1DD-E069-17D1-2924-06777B1B9AFC}"/>
          </ac:spMkLst>
        </pc:spChg>
        <pc:spChg chg="add mod">
          <ac:chgData name="Melvin Varghese" userId="106bb35d-6e78-48f9-8da3-e3c65ebc8b8a" providerId="ADAL" clId="{88DA959D-66F7-4D9B-96D9-079612F2E598}" dt="2022-08-16T20:11:14.210" v="1374"/>
          <ac:spMkLst>
            <pc:docMk/>
            <pc:sldMk cId="2907796175" sldId="2146846710"/>
            <ac:spMk id="29" creationId="{0F1916B0-8A4D-C14F-2B0F-FD8E106B6E60}"/>
          </ac:spMkLst>
        </pc:spChg>
        <pc:spChg chg="add mod">
          <ac:chgData name="Melvin Varghese" userId="106bb35d-6e78-48f9-8da3-e3c65ebc8b8a" providerId="ADAL" clId="{88DA959D-66F7-4D9B-96D9-079612F2E598}" dt="2022-08-16T20:11:14.210" v="1374"/>
          <ac:spMkLst>
            <pc:docMk/>
            <pc:sldMk cId="2907796175" sldId="2146846710"/>
            <ac:spMk id="30" creationId="{D113EB92-89D4-F76D-8A30-4985E88A6FEF}"/>
          </ac:spMkLst>
        </pc:spChg>
        <pc:spChg chg="add mod">
          <ac:chgData name="Melvin Varghese" userId="106bb35d-6e78-48f9-8da3-e3c65ebc8b8a" providerId="ADAL" clId="{88DA959D-66F7-4D9B-96D9-079612F2E598}" dt="2022-08-16T20:11:14.210" v="1374"/>
          <ac:spMkLst>
            <pc:docMk/>
            <pc:sldMk cId="2907796175" sldId="2146846710"/>
            <ac:spMk id="31" creationId="{C12CAA4B-EE36-451F-7DBD-E3493F4188C2}"/>
          </ac:spMkLst>
        </pc:spChg>
        <pc:spChg chg="add mod">
          <ac:chgData name="Melvin Varghese" userId="106bb35d-6e78-48f9-8da3-e3c65ebc8b8a" providerId="ADAL" clId="{88DA959D-66F7-4D9B-96D9-079612F2E598}" dt="2022-08-16T20:11:14.210" v="1374"/>
          <ac:spMkLst>
            <pc:docMk/>
            <pc:sldMk cId="2907796175" sldId="2146846710"/>
            <ac:spMk id="32" creationId="{7D9FC7E9-E7C0-8B84-CEFB-579EF44C5215}"/>
          </ac:spMkLst>
        </pc:spChg>
        <pc:spChg chg="add mod">
          <ac:chgData name="Melvin Varghese" userId="106bb35d-6e78-48f9-8da3-e3c65ebc8b8a" providerId="ADAL" clId="{88DA959D-66F7-4D9B-96D9-079612F2E598}" dt="2022-08-16T20:11:14.210" v="1374"/>
          <ac:spMkLst>
            <pc:docMk/>
            <pc:sldMk cId="2907796175" sldId="2146846710"/>
            <ac:spMk id="33" creationId="{F788CFB4-DB7E-361A-B428-E13DB5E51BB0}"/>
          </ac:spMkLst>
        </pc:spChg>
        <pc:spChg chg="add mod">
          <ac:chgData name="Melvin Varghese" userId="106bb35d-6e78-48f9-8da3-e3c65ebc8b8a" providerId="ADAL" clId="{88DA959D-66F7-4D9B-96D9-079612F2E598}" dt="2022-08-16T20:11:14.210" v="1374"/>
          <ac:spMkLst>
            <pc:docMk/>
            <pc:sldMk cId="2907796175" sldId="2146846710"/>
            <ac:spMk id="34" creationId="{D53A5F9F-45CC-ACC1-8B15-04EEC459539C}"/>
          </ac:spMkLst>
        </pc:spChg>
        <pc:spChg chg="add mod">
          <ac:chgData name="Melvin Varghese" userId="106bb35d-6e78-48f9-8da3-e3c65ebc8b8a" providerId="ADAL" clId="{88DA959D-66F7-4D9B-96D9-079612F2E598}" dt="2022-08-16T20:11:14.210" v="1374"/>
          <ac:spMkLst>
            <pc:docMk/>
            <pc:sldMk cId="2907796175" sldId="2146846710"/>
            <ac:spMk id="35" creationId="{F713188E-67CE-89D5-FC5B-461318EE17EA}"/>
          </ac:spMkLst>
        </pc:spChg>
        <pc:spChg chg="add mod">
          <ac:chgData name="Melvin Varghese" userId="106bb35d-6e78-48f9-8da3-e3c65ebc8b8a" providerId="ADAL" clId="{88DA959D-66F7-4D9B-96D9-079612F2E598}" dt="2022-08-16T20:11:14.210" v="1374"/>
          <ac:spMkLst>
            <pc:docMk/>
            <pc:sldMk cId="2907796175" sldId="2146846710"/>
            <ac:spMk id="36" creationId="{9EC53ED2-C82D-97AA-5781-65F4BCD75967}"/>
          </ac:spMkLst>
        </pc:spChg>
        <pc:spChg chg="add mod">
          <ac:chgData name="Melvin Varghese" userId="106bb35d-6e78-48f9-8da3-e3c65ebc8b8a" providerId="ADAL" clId="{88DA959D-66F7-4D9B-96D9-079612F2E598}" dt="2022-08-16T20:11:14.210" v="1374"/>
          <ac:spMkLst>
            <pc:docMk/>
            <pc:sldMk cId="2907796175" sldId="2146846710"/>
            <ac:spMk id="40" creationId="{C4171E8F-F0CC-D00A-D056-2F10C076485A}"/>
          </ac:spMkLst>
        </pc:spChg>
        <pc:spChg chg="add mod">
          <ac:chgData name="Melvin Varghese" userId="106bb35d-6e78-48f9-8da3-e3c65ebc8b8a" providerId="ADAL" clId="{88DA959D-66F7-4D9B-96D9-079612F2E598}" dt="2022-08-16T20:11:14.210" v="1374"/>
          <ac:spMkLst>
            <pc:docMk/>
            <pc:sldMk cId="2907796175" sldId="2146846710"/>
            <ac:spMk id="41" creationId="{9442DAD1-4725-7EE0-B2AE-1494ED2128D7}"/>
          </ac:spMkLst>
        </pc:spChg>
        <pc:spChg chg="add mod">
          <ac:chgData name="Melvin Varghese" userId="106bb35d-6e78-48f9-8da3-e3c65ebc8b8a" providerId="ADAL" clId="{88DA959D-66F7-4D9B-96D9-079612F2E598}" dt="2022-08-16T20:11:14.210" v="1374"/>
          <ac:spMkLst>
            <pc:docMk/>
            <pc:sldMk cId="2907796175" sldId="2146846710"/>
            <ac:spMk id="42" creationId="{C518C475-A219-5F81-3243-AAA2D043F61F}"/>
          </ac:spMkLst>
        </pc:spChg>
        <pc:spChg chg="add mod">
          <ac:chgData name="Melvin Varghese" userId="106bb35d-6e78-48f9-8da3-e3c65ebc8b8a" providerId="ADAL" clId="{88DA959D-66F7-4D9B-96D9-079612F2E598}" dt="2022-08-16T20:11:14.210" v="1374"/>
          <ac:spMkLst>
            <pc:docMk/>
            <pc:sldMk cId="2907796175" sldId="2146846710"/>
            <ac:spMk id="43" creationId="{49B38CE7-4C22-3F25-247A-C08EC342404C}"/>
          </ac:spMkLst>
        </pc:spChg>
        <pc:picChg chg="add mod">
          <ac:chgData name="Melvin Varghese" userId="106bb35d-6e78-48f9-8da3-e3c65ebc8b8a" providerId="ADAL" clId="{88DA959D-66F7-4D9B-96D9-079612F2E598}" dt="2022-08-16T20:11:14.210" v="1374"/>
          <ac:picMkLst>
            <pc:docMk/>
            <pc:sldMk cId="2907796175" sldId="2146846710"/>
            <ac:picMk id="37" creationId="{26CA7E63-9075-8E26-BD07-6A3F3ED20579}"/>
          </ac:picMkLst>
        </pc:picChg>
        <pc:picChg chg="add mod">
          <ac:chgData name="Melvin Varghese" userId="106bb35d-6e78-48f9-8da3-e3c65ebc8b8a" providerId="ADAL" clId="{88DA959D-66F7-4D9B-96D9-079612F2E598}" dt="2022-08-16T20:11:14.210" v="1374"/>
          <ac:picMkLst>
            <pc:docMk/>
            <pc:sldMk cId="2907796175" sldId="2146846710"/>
            <ac:picMk id="38" creationId="{32E3A75D-FB18-510E-8AD0-BA1A35F582C7}"/>
          </ac:picMkLst>
        </pc:picChg>
        <pc:picChg chg="add mod">
          <ac:chgData name="Melvin Varghese" userId="106bb35d-6e78-48f9-8da3-e3c65ebc8b8a" providerId="ADAL" clId="{88DA959D-66F7-4D9B-96D9-079612F2E598}" dt="2022-08-16T20:11:14.210" v="1374"/>
          <ac:picMkLst>
            <pc:docMk/>
            <pc:sldMk cId="2907796175" sldId="2146846710"/>
            <ac:picMk id="39" creationId="{4B117694-DA0C-B97B-BF92-F22C1CD088FA}"/>
          </ac:picMkLst>
        </pc:picChg>
      </pc:sldChg>
      <pc:sldChg chg="add del">
        <pc:chgData name="Melvin Varghese" userId="106bb35d-6e78-48f9-8da3-e3c65ebc8b8a" providerId="ADAL" clId="{88DA959D-66F7-4D9B-96D9-079612F2E598}" dt="2022-08-16T19:41:04.330" v="880" actId="47"/>
        <pc:sldMkLst>
          <pc:docMk/>
          <pc:sldMk cId="3733508513" sldId="2146846710"/>
        </pc:sldMkLst>
      </pc:sldChg>
      <pc:sldChg chg="addSp delSp modSp add mod">
        <pc:chgData name="Melvin Varghese" userId="106bb35d-6e78-48f9-8da3-e3c65ebc8b8a" providerId="ADAL" clId="{88DA959D-66F7-4D9B-96D9-079612F2E598}" dt="2022-08-16T20:14:08.948" v="1499" actId="14100"/>
        <pc:sldMkLst>
          <pc:docMk/>
          <pc:sldMk cId="1345940659" sldId="2146846711"/>
        </pc:sldMkLst>
        <pc:spChg chg="add del mod">
          <ac:chgData name="Melvin Varghese" userId="106bb35d-6e78-48f9-8da3-e3c65ebc8b8a" providerId="ADAL" clId="{88DA959D-66F7-4D9B-96D9-079612F2E598}" dt="2022-08-16T20:11:32.012" v="1379" actId="478"/>
          <ac:spMkLst>
            <pc:docMk/>
            <pc:sldMk cId="1345940659" sldId="2146846711"/>
            <ac:spMk id="2" creationId="{52E0A2C8-CB74-04F7-39F0-7A33DEC014D6}"/>
          </ac:spMkLst>
        </pc:spChg>
        <pc:spChg chg="add del mod">
          <ac:chgData name="Melvin Varghese" userId="106bb35d-6e78-48f9-8da3-e3c65ebc8b8a" providerId="ADAL" clId="{88DA959D-66F7-4D9B-96D9-079612F2E598}" dt="2022-08-16T20:12:23.148" v="1424"/>
          <ac:spMkLst>
            <pc:docMk/>
            <pc:sldMk cId="1345940659" sldId="2146846711"/>
            <ac:spMk id="3" creationId="{12E3DC7A-552C-DD37-B9A7-239D8C2276C8}"/>
          </ac:spMkLst>
        </pc:spChg>
        <pc:spChg chg="add del mod">
          <ac:chgData name="Melvin Varghese" userId="106bb35d-6e78-48f9-8da3-e3c65ebc8b8a" providerId="ADAL" clId="{88DA959D-66F7-4D9B-96D9-079612F2E598}" dt="2022-08-16T20:12:23.148" v="1424"/>
          <ac:spMkLst>
            <pc:docMk/>
            <pc:sldMk cId="1345940659" sldId="2146846711"/>
            <ac:spMk id="4" creationId="{301651F9-3EB6-05DA-BC4B-FE34ED4BCBF8}"/>
          </ac:spMkLst>
        </pc:spChg>
        <pc:spChg chg="add del mod">
          <ac:chgData name="Melvin Varghese" userId="106bb35d-6e78-48f9-8da3-e3c65ebc8b8a" providerId="ADAL" clId="{88DA959D-66F7-4D9B-96D9-079612F2E598}" dt="2022-08-16T20:12:23.148" v="1424"/>
          <ac:spMkLst>
            <pc:docMk/>
            <pc:sldMk cId="1345940659" sldId="2146846711"/>
            <ac:spMk id="5" creationId="{4FD1A493-D650-08F4-14CC-190FE06AA507}"/>
          </ac:spMkLst>
        </pc:spChg>
        <pc:spChg chg="add del mod">
          <ac:chgData name="Melvin Varghese" userId="106bb35d-6e78-48f9-8da3-e3c65ebc8b8a" providerId="ADAL" clId="{88DA959D-66F7-4D9B-96D9-079612F2E598}" dt="2022-08-16T20:12:23.148" v="1424"/>
          <ac:spMkLst>
            <pc:docMk/>
            <pc:sldMk cId="1345940659" sldId="2146846711"/>
            <ac:spMk id="6" creationId="{92F6763D-9CCC-C31F-B788-9DA93425A4ED}"/>
          </ac:spMkLst>
        </pc:spChg>
        <pc:spChg chg="add del mod">
          <ac:chgData name="Melvin Varghese" userId="106bb35d-6e78-48f9-8da3-e3c65ebc8b8a" providerId="ADAL" clId="{88DA959D-66F7-4D9B-96D9-079612F2E598}" dt="2022-08-16T20:12:23.148" v="1424"/>
          <ac:spMkLst>
            <pc:docMk/>
            <pc:sldMk cId="1345940659" sldId="2146846711"/>
            <ac:spMk id="7" creationId="{4DC8B510-75F3-E9A8-C83A-D35FBAC26880}"/>
          </ac:spMkLst>
        </pc:spChg>
        <pc:spChg chg="add del mod">
          <ac:chgData name="Melvin Varghese" userId="106bb35d-6e78-48f9-8da3-e3c65ebc8b8a" providerId="ADAL" clId="{88DA959D-66F7-4D9B-96D9-079612F2E598}" dt="2022-08-16T20:12:23.148" v="1424"/>
          <ac:spMkLst>
            <pc:docMk/>
            <pc:sldMk cId="1345940659" sldId="2146846711"/>
            <ac:spMk id="8" creationId="{C4CEFF0F-AB51-5F82-144D-BF242B06598D}"/>
          </ac:spMkLst>
        </pc:spChg>
        <pc:spChg chg="add del mod">
          <ac:chgData name="Melvin Varghese" userId="106bb35d-6e78-48f9-8da3-e3c65ebc8b8a" providerId="ADAL" clId="{88DA959D-66F7-4D9B-96D9-079612F2E598}" dt="2022-08-16T20:12:23.148" v="1424"/>
          <ac:spMkLst>
            <pc:docMk/>
            <pc:sldMk cId="1345940659" sldId="2146846711"/>
            <ac:spMk id="9" creationId="{54328318-3EB6-1FA0-17C7-2E4C2B3A1694}"/>
          </ac:spMkLst>
        </pc:spChg>
        <pc:spChg chg="add del mod">
          <ac:chgData name="Melvin Varghese" userId="106bb35d-6e78-48f9-8da3-e3c65ebc8b8a" providerId="ADAL" clId="{88DA959D-66F7-4D9B-96D9-079612F2E598}" dt="2022-08-16T20:12:23.148" v="1424"/>
          <ac:spMkLst>
            <pc:docMk/>
            <pc:sldMk cId="1345940659" sldId="2146846711"/>
            <ac:spMk id="10" creationId="{C6F67AEE-DBA7-61C7-8451-9A0A1D1201C5}"/>
          </ac:spMkLst>
        </pc:spChg>
        <pc:spChg chg="add del mod">
          <ac:chgData name="Melvin Varghese" userId="106bb35d-6e78-48f9-8da3-e3c65ebc8b8a" providerId="ADAL" clId="{88DA959D-66F7-4D9B-96D9-079612F2E598}" dt="2022-08-16T20:12:23.148" v="1424"/>
          <ac:spMkLst>
            <pc:docMk/>
            <pc:sldMk cId="1345940659" sldId="2146846711"/>
            <ac:spMk id="11" creationId="{4650A19D-348A-6CB9-3C45-75FC2AFECF55}"/>
          </ac:spMkLst>
        </pc:spChg>
        <pc:spChg chg="add del mod">
          <ac:chgData name="Melvin Varghese" userId="106bb35d-6e78-48f9-8da3-e3c65ebc8b8a" providerId="ADAL" clId="{88DA959D-66F7-4D9B-96D9-079612F2E598}" dt="2022-08-16T20:12:23.148" v="1424"/>
          <ac:spMkLst>
            <pc:docMk/>
            <pc:sldMk cId="1345940659" sldId="2146846711"/>
            <ac:spMk id="12" creationId="{0E334FF6-6F7D-A4AF-410E-75989E1560B9}"/>
          </ac:spMkLst>
        </pc:spChg>
        <pc:spChg chg="add del mod">
          <ac:chgData name="Melvin Varghese" userId="106bb35d-6e78-48f9-8da3-e3c65ebc8b8a" providerId="ADAL" clId="{88DA959D-66F7-4D9B-96D9-079612F2E598}" dt="2022-08-16T20:12:23.148" v="1424"/>
          <ac:spMkLst>
            <pc:docMk/>
            <pc:sldMk cId="1345940659" sldId="2146846711"/>
            <ac:spMk id="13" creationId="{BFDDA299-E38D-2865-0721-57F3119A47BC}"/>
          </ac:spMkLst>
        </pc:spChg>
        <pc:spChg chg="add del mod">
          <ac:chgData name="Melvin Varghese" userId="106bb35d-6e78-48f9-8da3-e3c65ebc8b8a" providerId="ADAL" clId="{88DA959D-66F7-4D9B-96D9-079612F2E598}" dt="2022-08-16T20:12:23.148" v="1424"/>
          <ac:spMkLst>
            <pc:docMk/>
            <pc:sldMk cId="1345940659" sldId="2146846711"/>
            <ac:spMk id="14" creationId="{A9D087AC-3381-23BB-A9EC-1A133164A14C}"/>
          </ac:spMkLst>
        </pc:spChg>
        <pc:spChg chg="add del mod">
          <ac:chgData name="Melvin Varghese" userId="106bb35d-6e78-48f9-8da3-e3c65ebc8b8a" providerId="ADAL" clId="{88DA959D-66F7-4D9B-96D9-079612F2E598}" dt="2022-08-16T20:12:23.148" v="1424"/>
          <ac:spMkLst>
            <pc:docMk/>
            <pc:sldMk cId="1345940659" sldId="2146846711"/>
            <ac:spMk id="15" creationId="{B5738E6A-1F62-4A33-5441-DD08717F4420}"/>
          </ac:spMkLst>
        </pc:spChg>
        <pc:spChg chg="add del mod">
          <ac:chgData name="Melvin Varghese" userId="106bb35d-6e78-48f9-8da3-e3c65ebc8b8a" providerId="ADAL" clId="{88DA959D-66F7-4D9B-96D9-079612F2E598}" dt="2022-08-16T20:12:23.148" v="1424"/>
          <ac:spMkLst>
            <pc:docMk/>
            <pc:sldMk cId="1345940659" sldId="2146846711"/>
            <ac:spMk id="16" creationId="{A91B989D-46C3-A5A5-FA07-47AC03090607}"/>
          </ac:spMkLst>
        </pc:spChg>
        <pc:spChg chg="add del mod">
          <ac:chgData name="Melvin Varghese" userId="106bb35d-6e78-48f9-8da3-e3c65ebc8b8a" providerId="ADAL" clId="{88DA959D-66F7-4D9B-96D9-079612F2E598}" dt="2022-08-16T20:12:23.148" v="1424"/>
          <ac:spMkLst>
            <pc:docMk/>
            <pc:sldMk cId="1345940659" sldId="2146846711"/>
            <ac:spMk id="17" creationId="{8E44BF7B-4FBA-80EE-0E72-FF4A646BD34F}"/>
          </ac:spMkLst>
        </pc:spChg>
        <pc:spChg chg="add del mod">
          <ac:chgData name="Melvin Varghese" userId="106bb35d-6e78-48f9-8da3-e3c65ebc8b8a" providerId="ADAL" clId="{88DA959D-66F7-4D9B-96D9-079612F2E598}" dt="2022-08-16T20:12:23.148" v="1424"/>
          <ac:spMkLst>
            <pc:docMk/>
            <pc:sldMk cId="1345940659" sldId="2146846711"/>
            <ac:spMk id="18" creationId="{06355B36-BAC1-A23E-9809-D652387786E8}"/>
          </ac:spMkLst>
        </pc:spChg>
        <pc:spChg chg="add del mod">
          <ac:chgData name="Melvin Varghese" userId="106bb35d-6e78-48f9-8da3-e3c65ebc8b8a" providerId="ADAL" clId="{88DA959D-66F7-4D9B-96D9-079612F2E598}" dt="2022-08-16T20:12:23.148" v="1424"/>
          <ac:spMkLst>
            <pc:docMk/>
            <pc:sldMk cId="1345940659" sldId="2146846711"/>
            <ac:spMk id="19" creationId="{5FCC53C3-245C-BCF4-BA19-4D7D960CDBA1}"/>
          </ac:spMkLst>
        </pc:spChg>
        <pc:spChg chg="add del mod">
          <ac:chgData name="Melvin Varghese" userId="106bb35d-6e78-48f9-8da3-e3c65ebc8b8a" providerId="ADAL" clId="{88DA959D-66F7-4D9B-96D9-079612F2E598}" dt="2022-08-16T20:12:23.148" v="1424"/>
          <ac:spMkLst>
            <pc:docMk/>
            <pc:sldMk cId="1345940659" sldId="2146846711"/>
            <ac:spMk id="20" creationId="{1B4B6211-A527-533A-AF72-3BDE745D8FB7}"/>
          </ac:spMkLst>
        </pc:spChg>
        <pc:spChg chg="add del mod">
          <ac:chgData name="Melvin Varghese" userId="106bb35d-6e78-48f9-8da3-e3c65ebc8b8a" providerId="ADAL" clId="{88DA959D-66F7-4D9B-96D9-079612F2E598}" dt="2022-08-16T20:12:23.148" v="1424"/>
          <ac:spMkLst>
            <pc:docMk/>
            <pc:sldMk cId="1345940659" sldId="2146846711"/>
            <ac:spMk id="21" creationId="{CE1E47D4-F540-5F2E-D306-DC4A4DD8EEDE}"/>
          </ac:spMkLst>
        </pc:spChg>
        <pc:spChg chg="add del mod">
          <ac:chgData name="Melvin Varghese" userId="106bb35d-6e78-48f9-8da3-e3c65ebc8b8a" providerId="ADAL" clId="{88DA959D-66F7-4D9B-96D9-079612F2E598}" dt="2022-08-16T20:12:23.148" v="1424"/>
          <ac:spMkLst>
            <pc:docMk/>
            <pc:sldMk cId="1345940659" sldId="2146846711"/>
            <ac:spMk id="22" creationId="{3F65DB33-A39E-522A-40A9-F48E37DF5FFF}"/>
          </ac:spMkLst>
        </pc:spChg>
        <pc:spChg chg="add del mod">
          <ac:chgData name="Melvin Varghese" userId="106bb35d-6e78-48f9-8da3-e3c65ebc8b8a" providerId="ADAL" clId="{88DA959D-66F7-4D9B-96D9-079612F2E598}" dt="2022-08-16T20:12:23.148" v="1424"/>
          <ac:spMkLst>
            <pc:docMk/>
            <pc:sldMk cId="1345940659" sldId="2146846711"/>
            <ac:spMk id="23" creationId="{05C3680E-1657-958B-BB76-CCAB4DD18065}"/>
          </ac:spMkLst>
        </pc:spChg>
        <pc:spChg chg="add del mod">
          <ac:chgData name="Melvin Varghese" userId="106bb35d-6e78-48f9-8da3-e3c65ebc8b8a" providerId="ADAL" clId="{88DA959D-66F7-4D9B-96D9-079612F2E598}" dt="2022-08-16T20:12:23.148" v="1424"/>
          <ac:spMkLst>
            <pc:docMk/>
            <pc:sldMk cId="1345940659" sldId="2146846711"/>
            <ac:spMk id="24" creationId="{8F35D8ED-EB08-97A7-D2FA-E59876C3E6E8}"/>
          </ac:spMkLst>
        </pc:spChg>
        <pc:spChg chg="add del mod">
          <ac:chgData name="Melvin Varghese" userId="106bb35d-6e78-48f9-8da3-e3c65ebc8b8a" providerId="ADAL" clId="{88DA959D-66F7-4D9B-96D9-079612F2E598}" dt="2022-08-16T20:12:23.148" v="1424"/>
          <ac:spMkLst>
            <pc:docMk/>
            <pc:sldMk cId="1345940659" sldId="2146846711"/>
            <ac:spMk id="25" creationId="{E68A45AA-96C9-3AEA-05A0-3B16131D5E1D}"/>
          </ac:spMkLst>
        </pc:spChg>
        <pc:spChg chg="del">
          <ac:chgData name="Melvin Varghese" userId="106bb35d-6e78-48f9-8da3-e3c65ebc8b8a" providerId="ADAL" clId="{88DA959D-66F7-4D9B-96D9-079612F2E598}" dt="2022-08-16T20:11:29.755" v="1378" actId="478"/>
          <ac:spMkLst>
            <pc:docMk/>
            <pc:sldMk cId="1345940659" sldId="2146846711"/>
            <ac:spMk id="26" creationId="{CAC69182-39FC-FB54-2CB0-AA4CB3017A36}"/>
          </ac:spMkLst>
        </pc:spChg>
        <pc:spChg chg="del">
          <ac:chgData name="Melvin Varghese" userId="106bb35d-6e78-48f9-8da3-e3c65ebc8b8a" providerId="ADAL" clId="{88DA959D-66F7-4D9B-96D9-079612F2E598}" dt="2022-08-16T20:11:29.755" v="1378" actId="478"/>
          <ac:spMkLst>
            <pc:docMk/>
            <pc:sldMk cId="1345940659" sldId="2146846711"/>
            <ac:spMk id="27" creationId="{E59885E5-96D2-EF07-CE44-1FB04D2CE581}"/>
          </ac:spMkLst>
        </pc:spChg>
        <pc:spChg chg="del">
          <ac:chgData name="Melvin Varghese" userId="106bb35d-6e78-48f9-8da3-e3c65ebc8b8a" providerId="ADAL" clId="{88DA959D-66F7-4D9B-96D9-079612F2E598}" dt="2022-08-16T20:11:29.755" v="1378" actId="478"/>
          <ac:spMkLst>
            <pc:docMk/>
            <pc:sldMk cId="1345940659" sldId="2146846711"/>
            <ac:spMk id="28" creationId="{92CDD1DD-E069-17D1-2924-06777B1B9AFC}"/>
          </ac:spMkLst>
        </pc:spChg>
        <pc:spChg chg="del">
          <ac:chgData name="Melvin Varghese" userId="106bb35d-6e78-48f9-8da3-e3c65ebc8b8a" providerId="ADAL" clId="{88DA959D-66F7-4D9B-96D9-079612F2E598}" dt="2022-08-16T20:11:29.755" v="1378" actId="478"/>
          <ac:spMkLst>
            <pc:docMk/>
            <pc:sldMk cId="1345940659" sldId="2146846711"/>
            <ac:spMk id="29" creationId="{0F1916B0-8A4D-C14F-2B0F-FD8E106B6E60}"/>
          </ac:spMkLst>
        </pc:spChg>
        <pc:spChg chg="del">
          <ac:chgData name="Melvin Varghese" userId="106bb35d-6e78-48f9-8da3-e3c65ebc8b8a" providerId="ADAL" clId="{88DA959D-66F7-4D9B-96D9-079612F2E598}" dt="2022-08-16T20:11:29.755" v="1378" actId="478"/>
          <ac:spMkLst>
            <pc:docMk/>
            <pc:sldMk cId="1345940659" sldId="2146846711"/>
            <ac:spMk id="30" creationId="{D113EB92-89D4-F76D-8A30-4985E88A6FEF}"/>
          </ac:spMkLst>
        </pc:spChg>
        <pc:spChg chg="del">
          <ac:chgData name="Melvin Varghese" userId="106bb35d-6e78-48f9-8da3-e3c65ebc8b8a" providerId="ADAL" clId="{88DA959D-66F7-4D9B-96D9-079612F2E598}" dt="2022-08-16T20:11:29.755" v="1378" actId="478"/>
          <ac:spMkLst>
            <pc:docMk/>
            <pc:sldMk cId="1345940659" sldId="2146846711"/>
            <ac:spMk id="31" creationId="{C12CAA4B-EE36-451F-7DBD-E3493F4188C2}"/>
          </ac:spMkLst>
        </pc:spChg>
        <pc:spChg chg="del">
          <ac:chgData name="Melvin Varghese" userId="106bb35d-6e78-48f9-8da3-e3c65ebc8b8a" providerId="ADAL" clId="{88DA959D-66F7-4D9B-96D9-079612F2E598}" dt="2022-08-16T20:11:29.755" v="1378" actId="478"/>
          <ac:spMkLst>
            <pc:docMk/>
            <pc:sldMk cId="1345940659" sldId="2146846711"/>
            <ac:spMk id="32" creationId="{7D9FC7E9-E7C0-8B84-CEFB-579EF44C5215}"/>
          </ac:spMkLst>
        </pc:spChg>
        <pc:spChg chg="del">
          <ac:chgData name="Melvin Varghese" userId="106bb35d-6e78-48f9-8da3-e3c65ebc8b8a" providerId="ADAL" clId="{88DA959D-66F7-4D9B-96D9-079612F2E598}" dt="2022-08-16T20:11:29.755" v="1378" actId="478"/>
          <ac:spMkLst>
            <pc:docMk/>
            <pc:sldMk cId="1345940659" sldId="2146846711"/>
            <ac:spMk id="33" creationId="{F788CFB4-DB7E-361A-B428-E13DB5E51BB0}"/>
          </ac:spMkLst>
        </pc:spChg>
        <pc:spChg chg="del">
          <ac:chgData name="Melvin Varghese" userId="106bb35d-6e78-48f9-8da3-e3c65ebc8b8a" providerId="ADAL" clId="{88DA959D-66F7-4D9B-96D9-079612F2E598}" dt="2022-08-16T20:11:29.755" v="1378" actId="478"/>
          <ac:spMkLst>
            <pc:docMk/>
            <pc:sldMk cId="1345940659" sldId="2146846711"/>
            <ac:spMk id="34" creationId="{D53A5F9F-45CC-ACC1-8B15-04EEC459539C}"/>
          </ac:spMkLst>
        </pc:spChg>
        <pc:spChg chg="del">
          <ac:chgData name="Melvin Varghese" userId="106bb35d-6e78-48f9-8da3-e3c65ebc8b8a" providerId="ADAL" clId="{88DA959D-66F7-4D9B-96D9-079612F2E598}" dt="2022-08-16T20:11:29.755" v="1378" actId="478"/>
          <ac:spMkLst>
            <pc:docMk/>
            <pc:sldMk cId="1345940659" sldId="2146846711"/>
            <ac:spMk id="35" creationId="{F713188E-67CE-89D5-FC5B-461318EE17EA}"/>
          </ac:spMkLst>
        </pc:spChg>
        <pc:spChg chg="del">
          <ac:chgData name="Melvin Varghese" userId="106bb35d-6e78-48f9-8da3-e3c65ebc8b8a" providerId="ADAL" clId="{88DA959D-66F7-4D9B-96D9-079612F2E598}" dt="2022-08-16T20:11:29.755" v="1378" actId="478"/>
          <ac:spMkLst>
            <pc:docMk/>
            <pc:sldMk cId="1345940659" sldId="2146846711"/>
            <ac:spMk id="36" creationId="{9EC53ED2-C82D-97AA-5781-65F4BCD75967}"/>
          </ac:spMkLst>
        </pc:spChg>
        <pc:spChg chg="del">
          <ac:chgData name="Melvin Varghese" userId="106bb35d-6e78-48f9-8da3-e3c65ebc8b8a" providerId="ADAL" clId="{88DA959D-66F7-4D9B-96D9-079612F2E598}" dt="2022-08-16T20:11:29.755" v="1378" actId="478"/>
          <ac:spMkLst>
            <pc:docMk/>
            <pc:sldMk cId="1345940659" sldId="2146846711"/>
            <ac:spMk id="40" creationId="{C4171E8F-F0CC-D00A-D056-2F10C076485A}"/>
          </ac:spMkLst>
        </pc:spChg>
        <pc:spChg chg="del">
          <ac:chgData name="Melvin Varghese" userId="106bb35d-6e78-48f9-8da3-e3c65ebc8b8a" providerId="ADAL" clId="{88DA959D-66F7-4D9B-96D9-079612F2E598}" dt="2022-08-16T20:11:29.755" v="1378" actId="478"/>
          <ac:spMkLst>
            <pc:docMk/>
            <pc:sldMk cId="1345940659" sldId="2146846711"/>
            <ac:spMk id="41" creationId="{9442DAD1-4725-7EE0-B2AE-1494ED2128D7}"/>
          </ac:spMkLst>
        </pc:spChg>
        <pc:spChg chg="del">
          <ac:chgData name="Melvin Varghese" userId="106bb35d-6e78-48f9-8da3-e3c65ebc8b8a" providerId="ADAL" clId="{88DA959D-66F7-4D9B-96D9-079612F2E598}" dt="2022-08-16T20:11:29.755" v="1378" actId="478"/>
          <ac:spMkLst>
            <pc:docMk/>
            <pc:sldMk cId="1345940659" sldId="2146846711"/>
            <ac:spMk id="42" creationId="{C518C475-A219-5F81-3243-AAA2D043F61F}"/>
          </ac:spMkLst>
        </pc:spChg>
        <pc:spChg chg="del">
          <ac:chgData name="Melvin Varghese" userId="106bb35d-6e78-48f9-8da3-e3c65ebc8b8a" providerId="ADAL" clId="{88DA959D-66F7-4D9B-96D9-079612F2E598}" dt="2022-08-16T20:11:29.755" v="1378" actId="478"/>
          <ac:spMkLst>
            <pc:docMk/>
            <pc:sldMk cId="1345940659" sldId="2146846711"/>
            <ac:spMk id="43" creationId="{49B38CE7-4C22-3F25-247A-C08EC342404C}"/>
          </ac:spMkLst>
        </pc:spChg>
        <pc:spChg chg="add del mod">
          <ac:chgData name="Melvin Varghese" userId="106bb35d-6e78-48f9-8da3-e3c65ebc8b8a" providerId="ADAL" clId="{88DA959D-66F7-4D9B-96D9-079612F2E598}" dt="2022-08-16T20:12:23.148" v="1424"/>
          <ac:spMkLst>
            <pc:docMk/>
            <pc:sldMk cId="1345940659" sldId="2146846711"/>
            <ac:spMk id="44" creationId="{504B2CAC-082E-B70D-5D4C-D297ED736E54}"/>
          </ac:spMkLst>
        </pc:spChg>
        <pc:spChg chg="add del mod">
          <ac:chgData name="Melvin Varghese" userId="106bb35d-6e78-48f9-8da3-e3c65ebc8b8a" providerId="ADAL" clId="{88DA959D-66F7-4D9B-96D9-079612F2E598}" dt="2022-08-16T20:12:23.148" v="1424"/>
          <ac:spMkLst>
            <pc:docMk/>
            <pc:sldMk cId="1345940659" sldId="2146846711"/>
            <ac:spMk id="45" creationId="{7EFB9BA6-9DF9-7EC7-708C-9573E4CE018B}"/>
          </ac:spMkLst>
        </pc:spChg>
        <pc:spChg chg="add del mod">
          <ac:chgData name="Melvin Varghese" userId="106bb35d-6e78-48f9-8da3-e3c65ebc8b8a" providerId="ADAL" clId="{88DA959D-66F7-4D9B-96D9-079612F2E598}" dt="2022-08-16T20:12:23.148" v="1424"/>
          <ac:spMkLst>
            <pc:docMk/>
            <pc:sldMk cId="1345940659" sldId="2146846711"/>
            <ac:spMk id="46" creationId="{E7ACE709-0C52-7B00-B878-689AC8336E19}"/>
          </ac:spMkLst>
        </pc:spChg>
        <pc:spChg chg="add del mod">
          <ac:chgData name="Melvin Varghese" userId="106bb35d-6e78-48f9-8da3-e3c65ebc8b8a" providerId="ADAL" clId="{88DA959D-66F7-4D9B-96D9-079612F2E598}" dt="2022-08-16T20:12:23.148" v="1424"/>
          <ac:spMkLst>
            <pc:docMk/>
            <pc:sldMk cId="1345940659" sldId="2146846711"/>
            <ac:spMk id="47" creationId="{5C90A0E5-0CA1-6D59-567D-12A7C81E9A14}"/>
          </ac:spMkLst>
        </pc:spChg>
        <pc:spChg chg="add del mod">
          <ac:chgData name="Melvin Varghese" userId="106bb35d-6e78-48f9-8da3-e3c65ebc8b8a" providerId="ADAL" clId="{88DA959D-66F7-4D9B-96D9-079612F2E598}" dt="2022-08-16T20:12:23.148" v="1424"/>
          <ac:spMkLst>
            <pc:docMk/>
            <pc:sldMk cId="1345940659" sldId="2146846711"/>
            <ac:spMk id="48" creationId="{6FC11B21-A57D-51FD-9BF5-CBDF67699DDB}"/>
          </ac:spMkLst>
        </pc:spChg>
        <pc:spChg chg="add del mod">
          <ac:chgData name="Melvin Varghese" userId="106bb35d-6e78-48f9-8da3-e3c65ebc8b8a" providerId="ADAL" clId="{88DA959D-66F7-4D9B-96D9-079612F2E598}" dt="2022-08-16T20:12:23.148" v="1424"/>
          <ac:spMkLst>
            <pc:docMk/>
            <pc:sldMk cId="1345940659" sldId="2146846711"/>
            <ac:spMk id="49" creationId="{D4F12977-9BBF-72FF-A118-D3D62A1EBA0A}"/>
          </ac:spMkLst>
        </pc:spChg>
        <pc:spChg chg="add del mod">
          <ac:chgData name="Melvin Varghese" userId="106bb35d-6e78-48f9-8da3-e3c65ebc8b8a" providerId="ADAL" clId="{88DA959D-66F7-4D9B-96D9-079612F2E598}" dt="2022-08-16T20:12:23.148" v="1424"/>
          <ac:spMkLst>
            <pc:docMk/>
            <pc:sldMk cId="1345940659" sldId="2146846711"/>
            <ac:spMk id="50" creationId="{CFE032F3-C4A5-F6FF-7C5D-F179C5904930}"/>
          </ac:spMkLst>
        </pc:spChg>
        <pc:spChg chg="add del mod">
          <ac:chgData name="Melvin Varghese" userId="106bb35d-6e78-48f9-8da3-e3c65ebc8b8a" providerId="ADAL" clId="{88DA959D-66F7-4D9B-96D9-079612F2E598}" dt="2022-08-16T20:12:23.148" v="1424"/>
          <ac:spMkLst>
            <pc:docMk/>
            <pc:sldMk cId="1345940659" sldId="2146846711"/>
            <ac:spMk id="51" creationId="{AC504C22-CFDD-9D06-BC7B-D6301EB8DE6B}"/>
          </ac:spMkLst>
        </pc:spChg>
        <pc:spChg chg="add del mod">
          <ac:chgData name="Melvin Varghese" userId="106bb35d-6e78-48f9-8da3-e3c65ebc8b8a" providerId="ADAL" clId="{88DA959D-66F7-4D9B-96D9-079612F2E598}" dt="2022-08-16T20:12:23.148" v="1424"/>
          <ac:spMkLst>
            <pc:docMk/>
            <pc:sldMk cId="1345940659" sldId="2146846711"/>
            <ac:spMk id="52" creationId="{A4F74912-8B28-AA95-B1F4-D051EDC8DE64}"/>
          </ac:spMkLst>
        </pc:spChg>
        <pc:spChg chg="add del mod">
          <ac:chgData name="Melvin Varghese" userId="106bb35d-6e78-48f9-8da3-e3c65ebc8b8a" providerId="ADAL" clId="{88DA959D-66F7-4D9B-96D9-079612F2E598}" dt="2022-08-16T20:12:23.148" v="1424"/>
          <ac:spMkLst>
            <pc:docMk/>
            <pc:sldMk cId="1345940659" sldId="2146846711"/>
            <ac:spMk id="53" creationId="{829A6A81-F1C3-E4F4-3417-F0EE34049F71}"/>
          </ac:spMkLst>
        </pc:spChg>
        <pc:spChg chg="add del mod">
          <ac:chgData name="Melvin Varghese" userId="106bb35d-6e78-48f9-8da3-e3c65ebc8b8a" providerId="ADAL" clId="{88DA959D-66F7-4D9B-96D9-079612F2E598}" dt="2022-08-16T20:12:23.148" v="1424"/>
          <ac:spMkLst>
            <pc:docMk/>
            <pc:sldMk cId="1345940659" sldId="2146846711"/>
            <ac:spMk id="54" creationId="{0A79E8B4-BC83-8394-5E01-B6C46A1FFF7E}"/>
          </ac:spMkLst>
        </pc:spChg>
        <pc:spChg chg="add del mod">
          <ac:chgData name="Melvin Varghese" userId="106bb35d-6e78-48f9-8da3-e3c65ebc8b8a" providerId="ADAL" clId="{88DA959D-66F7-4D9B-96D9-079612F2E598}" dt="2022-08-16T20:12:23.148" v="1424"/>
          <ac:spMkLst>
            <pc:docMk/>
            <pc:sldMk cId="1345940659" sldId="2146846711"/>
            <ac:spMk id="55" creationId="{AE9D79B5-47B6-CBCF-4050-7A1A21352817}"/>
          </ac:spMkLst>
        </pc:spChg>
        <pc:spChg chg="add del mod">
          <ac:chgData name="Melvin Varghese" userId="106bb35d-6e78-48f9-8da3-e3c65ebc8b8a" providerId="ADAL" clId="{88DA959D-66F7-4D9B-96D9-079612F2E598}" dt="2022-08-16T20:12:23.148" v="1424"/>
          <ac:spMkLst>
            <pc:docMk/>
            <pc:sldMk cId="1345940659" sldId="2146846711"/>
            <ac:spMk id="56" creationId="{41A85944-D68E-82DE-F279-D621C832B9A7}"/>
          </ac:spMkLst>
        </pc:spChg>
        <pc:spChg chg="add del mod">
          <ac:chgData name="Melvin Varghese" userId="106bb35d-6e78-48f9-8da3-e3c65ebc8b8a" providerId="ADAL" clId="{88DA959D-66F7-4D9B-96D9-079612F2E598}" dt="2022-08-16T20:12:23.148" v="1424"/>
          <ac:spMkLst>
            <pc:docMk/>
            <pc:sldMk cId="1345940659" sldId="2146846711"/>
            <ac:spMk id="57" creationId="{3F0E1C94-AF8A-681E-036D-022DBD931E25}"/>
          </ac:spMkLst>
        </pc:spChg>
        <pc:spChg chg="add del mod">
          <ac:chgData name="Melvin Varghese" userId="106bb35d-6e78-48f9-8da3-e3c65ebc8b8a" providerId="ADAL" clId="{88DA959D-66F7-4D9B-96D9-079612F2E598}" dt="2022-08-16T20:12:23.148" v="1424"/>
          <ac:spMkLst>
            <pc:docMk/>
            <pc:sldMk cId="1345940659" sldId="2146846711"/>
            <ac:spMk id="58" creationId="{19881B46-4C7C-B9B2-9978-57BA13C32221}"/>
          </ac:spMkLst>
        </pc:spChg>
        <pc:spChg chg="add del mod">
          <ac:chgData name="Melvin Varghese" userId="106bb35d-6e78-48f9-8da3-e3c65ebc8b8a" providerId="ADAL" clId="{88DA959D-66F7-4D9B-96D9-079612F2E598}" dt="2022-08-16T20:12:23.148" v="1424"/>
          <ac:spMkLst>
            <pc:docMk/>
            <pc:sldMk cId="1345940659" sldId="2146846711"/>
            <ac:spMk id="59" creationId="{AAD42413-16E1-D4ED-D86A-B1CA1DD0B95D}"/>
          </ac:spMkLst>
        </pc:spChg>
        <pc:spChg chg="add del mod">
          <ac:chgData name="Melvin Varghese" userId="106bb35d-6e78-48f9-8da3-e3c65ebc8b8a" providerId="ADAL" clId="{88DA959D-66F7-4D9B-96D9-079612F2E598}" dt="2022-08-16T20:12:23.148" v="1424"/>
          <ac:spMkLst>
            <pc:docMk/>
            <pc:sldMk cId="1345940659" sldId="2146846711"/>
            <ac:spMk id="60" creationId="{86398D19-FB5D-C298-3CD9-B3B5811BE9F7}"/>
          </ac:spMkLst>
        </pc:spChg>
        <pc:spChg chg="add del mod">
          <ac:chgData name="Melvin Varghese" userId="106bb35d-6e78-48f9-8da3-e3c65ebc8b8a" providerId="ADAL" clId="{88DA959D-66F7-4D9B-96D9-079612F2E598}" dt="2022-08-16T20:12:23.148" v="1424"/>
          <ac:spMkLst>
            <pc:docMk/>
            <pc:sldMk cId="1345940659" sldId="2146846711"/>
            <ac:spMk id="61" creationId="{C1B99C9E-6F71-7582-0514-D99E54334EB7}"/>
          </ac:spMkLst>
        </pc:spChg>
        <pc:spChg chg="add del mod">
          <ac:chgData name="Melvin Varghese" userId="106bb35d-6e78-48f9-8da3-e3c65ebc8b8a" providerId="ADAL" clId="{88DA959D-66F7-4D9B-96D9-079612F2E598}" dt="2022-08-16T20:12:23.148" v="1424"/>
          <ac:spMkLst>
            <pc:docMk/>
            <pc:sldMk cId="1345940659" sldId="2146846711"/>
            <ac:spMk id="62" creationId="{C2E4EA25-15CE-7C12-B1B8-3C3BE0496286}"/>
          </ac:spMkLst>
        </pc:spChg>
        <pc:spChg chg="add del mod">
          <ac:chgData name="Melvin Varghese" userId="106bb35d-6e78-48f9-8da3-e3c65ebc8b8a" providerId="ADAL" clId="{88DA959D-66F7-4D9B-96D9-079612F2E598}" dt="2022-08-16T20:12:23.148" v="1424"/>
          <ac:spMkLst>
            <pc:docMk/>
            <pc:sldMk cId="1345940659" sldId="2146846711"/>
            <ac:spMk id="63" creationId="{686C28F9-A912-0A75-5BE0-47E794FC044F}"/>
          </ac:spMkLst>
        </pc:spChg>
        <pc:spChg chg="add del mod">
          <ac:chgData name="Melvin Varghese" userId="106bb35d-6e78-48f9-8da3-e3c65ebc8b8a" providerId="ADAL" clId="{88DA959D-66F7-4D9B-96D9-079612F2E598}" dt="2022-08-16T20:12:23.148" v="1424"/>
          <ac:spMkLst>
            <pc:docMk/>
            <pc:sldMk cId="1345940659" sldId="2146846711"/>
            <ac:spMk id="64" creationId="{C0A05CA0-3060-ED44-D563-14117884C7C3}"/>
          </ac:spMkLst>
        </pc:spChg>
        <pc:spChg chg="add del mod">
          <ac:chgData name="Melvin Varghese" userId="106bb35d-6e78-48f9-8da3-e3c65ebc8b8a" providerId="ADAL" clId="{88DA959D-66F7-4D9B-96D9-079612F2E598}" dt="2022-08-16T20:12:23.148" v="1424"/>
          <ac:spMkLst>
            <pc:docMk/>
            <pc:sldMk cId="1345940659" sldId="2146846711"/>
            <ac:spMk id="65" creationId="{73A12B77-02E9-9A78-40CF-B4006DF1E63A}"/>
          </ac:spMkLst>
        </pc:spChg>
        <pc:spChg chg="add del mod">
          <ac:chgData name="Melvin Varghese" userId="106bb35d-6e78-48f9-8da3-e3c65ebc8b8a" providerId="ADAL" clId="{88DA959D-66F7-4D9B-96D9-079612F2E598}" dt="2022-08-16T20:12:23.148" v="1424"/>
          <ac:spMkLst>
            <pc:docMk/>
            <pc:sldMk cId="1345940659" sldId="2146846711"/>
            <ac:spMk id="66" creationId="{0A529F90-1FED-153B-7F3D-211F9B592AF4}"/>
          </ac:spMkLst>
        </pc:spChg>
        <pc:spChg chg="add del mod">
          <ac:chgData name="Melvin Varghese" userId="106bb35d-6e78-48f9-8da3-e3c65ebc8b8a" providerId="ADAL" clId="{88DA959D-66F7-4D9B-96D9-079612F2E598}" dt="2022-08-16T20:12:23.148" v="1424"/>
          <ac:spMkLst>
            <pc:docMk/>
            <pc:sldMk cId="1345940659" sldId="2146846711"/>
            <ac:spMk id="67" creationId="{598B5504-A7AB-FC2A-CE4A-517B06468576}"/>
          </ac:spMkLst>
        </pc:spChg>
        <pc:spChg chg="add del mod">
          <ac:chgData name="Melvin Varghese" userId="106bb35d-6e78-48f9-8da3-e3c65ebc8b8a" providerId="ADAL" clId="{88DA959D-66F7-4D9B-96D9-079612F2E598}" dt="2022-08-16T20:12:23.148" v="1424"/>
          <ac:spMkLst>
            <pc:docMk/>
            <pc:sldMk cId="1345940659" sldId="2146846711"/>
            <ac:spMk id="68" creationId="{9FDA6CC1-8221-C433-4807-8942EE02FCB5}"/>
          </ac:spMkLst>
        </pc:spChg>
        <pc:spChg chg="add del mod">
          <ac:chgData name="Melvin Varghese" userId="106bb35d-6e78-48f9-8da3-e3c65ebc8b8a" providerId="ADAL" clId="{88DA959D-66F7-4D9B-96D9-079612F2E598}" dt="2022-08-16T20:12:23.148" v="1424"/>
          <ac:spMkLst>
            <pc:docMk/>
            <pc:sldMk cId="1345940659" sldId="2146846711"/>
            <ac:spMk id="69" creationId="{F77F9307-5FF9-5F1F-4A09-954BEA41E9B5}"/>
          </ac:spMkLst>
        </pc:spChg>
        <pc:spChg chg="add del mod">
          <ac:chgData name="Melvin Varghese" userId="106bb35d-6e78-48f9-8da3-e3c65ebc8b8a" providerId="ADAL" clId="{88DA959D-66F7-4D9B-96D9-079612F2E598}" dt="2022-08-16T20:12:23.148" v="1424"/>
          <ac:spMkLst>
            <pc:docMk/>
            <pc:sldMk cId="1345940659" sldId="2146846711"/>
            <ac:spMk id="70" creationId="{EDBCA57F-4516-D85B-41A7-B61EBF39C984}"/>
          </ac:spMkLst>
        </pc:spChg>
        <pc:spChg chg="add del mod">
          <ac:chgData name="Melvin Varghese" userId="106bb35d-6e78-48f9-8da3-e3c65ebc8b8a" providerId="ADAL" clId="{88DA959D-66F7-4D9B-96D9-079612F2E598}" dt="2022-08-16T20:12:23.148" v="1424"/>
          <ac:spMkLst>
            <pc:docMk/>
            <pc:sldMk cId="1345940659" sldId="2146846711"/>
            <ac:spMk id="71" creationId="{B5D46709-F270-61B7-499B-39A3BCDF46F4}"/>
          </ac:spMkLst>
        </pc:spChg>
        <pc:spChg chg="add del mod">
          <ac:chgData name="Melvin Varghese" userId="106bb35d-6e78-48f9-8da3-e3c65ebc8b8a" providerId="ADAL" clId="{88DA959D-66F7-4D9B-96D9-079612F2E598}" dt="2022-08-16T20:12:23.148" v="1424"/>
          <ac:spMkLst>
            <pc:docMk/>
            <pc:sldMk cId="1345940659" sldId="2146846711"/>
            <ac:spMk id="72" creationId="{F665282A-3FE6-8EB1-1B3C-91DDB80B8C7D}"/>
          </ac:spMkLst>
        </pc:spChg>
        <pc:spChg chg="add del mod">
          <ac:chgData name="Melvin Varghese" userId="106bb35d-6e78-48f9-8da3-e3c65ebc8b8a" providerId="ADAL" clId="{88DA959D-66F7-4D9B-96D9-079612F2E598}" dt="2022-08-16T20:12:23.148" v="1424"/>
          <ac:spMkLst>
            <pc:docMk/>
            <pc:sldMk cId="1345940659" sldId="2146846711"/>
            <ac:spMk id="73" creationId="{394E2A7C-A654-B509-EE12-2D639153F169}"/>
          </ac:spMkLst>
        </pc:spChg>
        <pc:spChg chg="add del mod">
          <ac:chgData name="Melvin Varghese" userId="106bb35d-6e78-48f9-8da3-e3c65ebc8b8a" providerId="ADAL" clId="{88DA959D-66F7-4D9B-96D9-079612F2E598}" dt="2022-08-16T20:12:23.148" v="1424"/>
          <ac:spMkLst>
            <pc:docMk/>
            <pc:sldMk cId="1345940659" sldId="2146846711"/>
            <ac:spMk id="74" creationId="{ABF254A1-1AF1-2302-3514-902E4A715227}"/>
          </ac:spMkLst>
        </pc:spChg>
        <pc:spChg chg="add del mod">
          <ac:chgData name="Melvin Varghese" userId="106bb35d-6e78-48f9-8da3-e3c65ebc8b8a" providerId="ADAL" clId="{88DA959D-66F7-4D9B-96D9-079612F2E598}" dt="2022-08-16T20:12:23.148" v="1424"/>
          <ac:spMkLst>
            <pc:docMk/>
            <pc:sldMk cId="1345940659" sldId="2146846711"/>
            <ac:spMk id="75" creationId="{253751D6-678C-E0D6-098E-8A915854D0D3}"/>
          </ac:spMkLst>
        </pc:spChg>
        <pc:spChg chg="add del mod">
          <ac:chgData name="Melvin Varghese" userId="106bb35d-6e78-48f9-8da3-e3c65ebc8b8a" providerId="ADAL" clId="{88DA959D-66F7-4D9B-96D9-079612F2E598}" dt="2022-08-16T20:12:23.148" v="1424"/>
          <ac:spMkLst>
            <pc:docMk/>
            <pc:sldMk cId="1345940659" sldId="2146846711"/>
            <ac:spMk id="76" creationId="{24FD5543-7FBA-9FF3-FF37-B1C92C9A4D15}"/>
          </ac:spMkLst>
        </pc:spChg>
        <pc:spChg chg="add del mod">
          <ac:chgData name="Melvin Varghese" userId="106bb35d-6e78-48f9-8da3-e3c65ebc8b8a" providerId="ADAL" clId="{88DA959D-66F7-4D9B-96D9-079612F2E598}" dt="2022-08-16T20:12:23.148" v="1424"/>
          <ac:spMkLst>
            <pc:docMk/>
            <pc:sldMk cId="1345940659" sldId="2146846711"/>
            <ac:spMk id="77" creationId="{0E4541F4-94FF-A8F0-F6A6-0D678BBE8AE6}"/>
          </ac:spMkLst>
        </pc:spChg>
        <pc:spChg chg="add del mod">
          <ac:chgData name="Melvin Varghese" userId="106bb35d-6e78-48f9-8da3-e3c65ebc8b8a" providerId="ADAL" clId="{88DA959D-66F7-4D9B-96D9-079612F2E598}" dt="2022-08-16T20:12:23.148" v="1424"/>
          <ac:spMkLst>
            <pc:docMk/>
            <pc:sldMk cId="1345940659" sldId="2146846711"/>
            <ac:spMk id="78" creationId="{BAF2C4F6-4CE7-8190-48D5-BEA773C4B20C}"/>
          </ac:spMkLst>
        </pc:spChg>
        <pc:spChg chg="add del mod">
          <ac:chgData name="Melvin Varghese" userId="106bb35d-6e78-48f9-8da3-e3c65ebc8b8a" providerId="ADAL" clId="{88DA959D-66F7-4D9B-96D9-079612F2E598}" dt="2022-08-16T20:12:23.148" v="1424"/>
          <ac:spMkLst>
            <pc:docMk/>
            <pc:sldMk cId="1345940659" sldId="2146846711"/>
            <ac:spMk id="79" creationId="{99274BB4-E0EE-1556-CAAE-44C9592502E2}"/>
          </ac:spMkLst>
        </pc:spChg>
        <pc:spChg chg="add del mod">
          <ac:chgData name="Melvin Varghese" userId="106bb35d-6e78-48f9-8da3-e3c65ebc8b8a" providerId="ADAL" clId="{88DA959D-66F7-4D9B-96D9-079612F2E598}" dt="2022-08-16T20:12:23.148" v="1424"/>
          <ac:spMkLst>
            <pc:docMk/>
            <pc:sldMk cId="1345940659" sldId="2146846711"/>
            <ac:spMk id="80" creationId="{49B8588E-3E38-5BF1-7868-DC53F4593D73}"/>
          </ac:spMkLst>
        </pc:spChg>
        <pc:spChg chg="add del mod">
          <ac:chgData name="Melvin Varghese" userId="106bb35d-6e78-48f9-8da3-e3c65ebc8b8a" providerId="ADAL" clId="{88DA959D-66F7-4D9B-96D9-079612F2E598}" dt="2022-08-16T20:12:23.148" v="1424"/>
          <ac:spMkLst>
            <pc:docMk/>
            <pc:sldMk cId="1345940659" sldId="2146846711"/>
            <ac:spMk id="81" creationId="{F94FAD66-65D5-82E7-4BB9-C8692A849299}"/>
          </ac:spMkLst>
        </pc:spChg>
        <pc:spChg chg="add del mod">
          <ac:chgData name="Melvin Varghese" userId="106bb35d-6e78-48f9-8da3-e3c65ebc8b8a" providerId="ADAL" clId="{88DA959D-66F7-4D9B-96D9-079612F2E598}" dt="2022-08-16T20:12:23.148" v="1424"/>
          <ac:spMkLst>
            <pc:docMk/>
            <pc:sldMk cId="1345940659" sldId="2146846711"/>
            <ac:spMk id="82" creationId="{2E701B18-AABF-2D84-DE3F-C2B04DF6A398}"/>
          </ac:spMkLst>
        </pc:spChg>
        <pc:spChg chg="add mod">
          <ac:chgData name="Melvin Varghese" userId="106bb35d-6e78-48f9-8da3-e3c65ebc8b8a" providerId="ADAL" clId="{88DA959D-66F7-4D9B-96D9-079612F2E598}" dt="2022-08-16T20:12:30.071" v="1425"/>
          <ac:spMkLst>
            <pc:docMk/>
            <pc:sldMk cId="1345940659" sldId="2146846711"/>
            <ac:spMk id="83" creationId="{ADCF7566-8455-B5DA-AA5B-491997CEF05D}"/>
          </ac:spMkLst>
        </pc:spChg>
        <pc:spChg chg="add mod">
          <ac:chgData name="Melvin Varghese" userId="106bb35d-6e78-48f9-8da3-e3c65ebc8b8a" providerId="ADAL" clId="{88DA959D-66F7-4D9B-96D9-079612F2E598}" dt="2022-08-16T20:13:44.757" v="1469" actId="1036"/>
          <ac:spMkLst>
            <pc:docMk/>
            <pc:sldMk cId="1345940659" sldId="2146846711"/>
            <ac:spMk id="84" creationId="{8D153296-936E-634F-3C7D-A76D0C6C1086}"/>
          </ac:spMkLst>
        </pc:spChg>
        <pc:spChg chg="add mod">
          <ac:chgData name="Melvin Varghese" userId="106bb35d-6e78-48f9-8da3-e3c65ebc8b8a" providerId="ADAL" clId="{88DA959D-66F7-4D9B-96D9-079612F2E598}" dt="2022-08-16T20:12:34.534" v="1426" actId="1076"/>
          <ac:spMkLst>
            <pc:docMk/>
            <pc:sldMk cId="1345940659" sldId="2146846711"/>
            <ac:spMk id="85" creationId="{BA7ED08A-3E71-2525-A054-AFB5F7E2B10A}"/>
          </ac:spMkLst>
        </pc:spChg>
        <pc:spChg chg="add mod">
          <ac:chgData name="Melvin Varghese" userId="106bb35d-6e78-48f9-8da3-e3c65ebc8b8a" providerId="ADAL" clId="{88DA959D-66F7-4D9B-96D9-079612F2E598}" dt="2022-08-16T20:12:30.071" v="1425"/>
          <ac:spMkLst>
            <pc:docMk/>
            <pc:sldMk cId="1345940659" sldId="2146846711"/>
            <ac:spMk id="86" creationId="{05AA3F6F-891B-BC1A-FED7-7768D5CC0585}"/>
          </ac:spMkLst>
        </pc:spChg>
        <pc:spChg chg="add mod">
          <ac:chgData name="Melvin Varghese" userId="106bb35d-6e78-48f9-8da3-e3c65ebc8b8a" providerId="ADAL" clId="{88DA959D-66F7-4D9B-96D9-079612F2E598}" dt="2022-08-16T20:12:30.071" v="1425"/>
          <ac:spMkLst>
            <pc:docMk/>
            <pc:sldMk cId="1345940659" sldId="2146846711"/>
            <ac:spMk id="87" creationId="{BED314C1-0BD3-AB19-6211-CC15CEE4EE56}"/>
          </ac:spMkLst>
        </pc:spChg>
        <pc:spChg chg="add mod">
          <ac:chgData name="Melvin Varghese" userId="106bb35d-6e78-48f9-8da3-e3c65ebc8b8a" providerId="ADAL" clId="{88DA959D-66F7-4D9B-96D9-079612F2E598}" dt="2022-08-16T20:12:30.071" v="1425"/>
          <ac:spMkLst>
            <pc:docMk/>
            <pc:sldMk cId="1345940659" sldId="2146846711"/>
            <ac:spMk id="88" creationId="{0A93ED66-F189-06EB-1FA8-71BB427210F4}"/>
          </ac:spMkLst>
        </pc:spChg>
        <pc:spChg chg="add mod">
          <ac:chgData name="Melvin Varghese" userId="106bb35d-6e78-48f9-8da3-e3c65ebc8b8a" providerId="ADAL" clId="{88DA959D-66F7-4D9B-96D9-079612F2E598}" dt="2022-08-16T20:12:30.071" v="1425"/>
          <ac:spMkLst>
            <pc:docMk/>
            <pc:sldMk cId="1345940659" sldId="2146846711"/>
            <ac:spMk id="89" creationId="{34265579-AED1-A33D-8210-CB2EF14A701D}"/>
          </ac:spMkLst>
        </pc:spChg>
        <pc:spChg chg="add mod">
          <ac:chgData name="Melvin Varghese" userId="106bb35d-6e78-48f9-8da3-e3c65ebc8b8a" providerId="ADAL" clId="{88DA959D-66F7-4D9B-96D9-079612F2E598}" dt="2022-08-16T20:12:30.071" v="1425"/>
          <ac:spMkLst>
            <pc:docMk/>
            <pc:sldMk cId="1345940659" sldId="2146846711"/>
            <ac:spMk id="90" creationId="{DA1EB806-8EF5-35C4-B45F-57D468A196F2}"/>
          </ac:spMkLst>
        </pc:spChg>
        <pc:spChg chg="add mod">
          <ac:chgData name="Melvin Varghese" userId="106bb35d-6e78-48f9-8da3-e3c65ebc8b8a" providerId="ADAL" clId="{88DA959D-66F7-4D9B-96D9-079612F2E598}" dt="2022-08-16T20:12:30.071" v="1425"/>
          <ac:spMkLst>
            <pc:docMk/>
            <pc:sldMk cId="1345940659" sldId="2146846711"/>
            <ac:spMk id="91" creationId="{73E8096B-CDB2-CA78-7A08-41CB25951F18}"/>
          </ac:spMkLst>
        </pc:spChg>
        <pc:spChg chg="add mod">
          <ac:chgData name="Melvin Varghese" userId="106bb35d-6e78-48f9-8da3-e3c65ebc8b8a" providerId="ADAL" clId="{88DA959D-66F7-4D9B-96D9-079612F2E598}" dt="2022-08-16T20:12:30.071" v="1425"/>
          <ac:spMkLst>
            <pc:docMk/>
            <pc:sldMk cId="1345940659" sldId="2146846711"/>
            <ac:spMk id="92" creationId="{374E48D4-1089-CA3F-998B-489B5F22D6A0}"/>
          </ac:spMkLst>
        </pc:spChg>
        <pc:spChg chg="add mod">
          <ac:chgData name="Melvin Varghese" userId="106bb35d-6e78-48f9-8da3-e3c65ebc8b8a" providerId="ADAL" clId="{88DA959D-66F7-4D9B-96D9-079612F2E598}" dt="2022-08-16T20:12:30.071" v="1425"/>
          <ac:spMkLst>
            <pc:docMk/>
            <pc:sldMk cId="1345940659" sldId="2146846711"/>
            <ac:spMk id="93" creationId="{EB82045C-F5F4-F6BC-C167-7BBD7D7B3405}"/>
          </ac:spMkLst>
        </pc:spChg>
        <pc:spChg chg="add mod">
          <ac:chgData name="Melvin Varghese" userId="106bb35d-6e78-48f9-8da3-e3c65ebc8b8a" providerId="ADAL" clId="{88DA959D-66F7-4D9B-96D9-079612F2E598}" dt="2022-08-16T20:12:30.071" v="1425"/>
          <ac:spMkLst>
            <pc:docMk/>
            <pc:sldMk cId="1345940659" sldId="2146846711"/>
            <ac:spMk id="94" creationId="{D0C1F213-A0B0-0C77-EEBE-D026CA17ED43}"/>
          </ac:spMkLst>
        </pc:spChg>
        <pc:spChg chg="add mod">
          <ac:chgData name="Melvin Varghese" userId="106bb35d-6e78-48f9-8da3-e3c65ebc8b8a" providerId="ADAL" clId="{88DA959D-66F7-4D9B-96D9-079612F2E598}" dt="2022-08-16T20:12:30.071" v="1425"/>
          <ac:spMkLst>
            <pc:docMk/>
            <pc:sldMk cId="1345940659" sldId="2146846711"/>
            <ac:spMk id="95" creationId="{14083E85-60E6-50F5-5E74-A0F5394FCDF3}"/>
          </ac:spMkLst>
        </pc:spChg>
        <pc:spChg chg="add mod">
          <ac:chgData name="Melvin Varghese" userId="106bb35d-6e78-48f9-8da3-e3c65ebc8b8a" providerId="ADAL" clId="{88DA959D-66F7-4D9B-96D9-079612F2E598}" dt="2022-08-16T20:12:30.071" v="1425"/>
          <ac:spMkLst>
            <pc:docMk/>
            <pc:sldMk cId="1345940659" sldId="2146846711"/>
            <ac:spMk id="96" creationId="{AC53783C-F70E-2A94-B4B0-80655E02E2B9}"/>
          </ac:spMkLst>
        </pc:spChg>
        <pc:spChg chg="add mod">
          <ac:chgData name="Melvin Varghese" userId="106bb35d-6e78-48f9-8da3-e3c65ebc8b8a" providerId="ADAL" clId="{88DA959D-66F7-4D9B-96D9-079612F2E598}" dt="2022-08-16T20:12:30.071" v="1425"/>
          <ac:spMkLst>
            <pc:docMk/>
            <pc:sldMk cId="1345940659" sldId="2146846711"/>
            <ac:spMk id="97" creationId="{F902DCE4-DF38-1A95-D218-CC879AE6BD49}"/>
          </ac:spMkLst>
        </pc:spChg>
        <pc:spChg chg="add mod">
          <ac:chgData name="Melvin Varghese" userId="106bb35d-6e78-48f9-8da3-e3c65ebc8b8a" providerId="ADAL" clId="{88DA959D-66F7-4D9B-96D9-079612F2E598}" dt="2022-08-16T20:12:30.071" v="1425"/>
          <ac:spMkLst>
            <pc:docMk/>
            <pc:sldMk cId="1345940659" sldId="2146846711"/>
            <ac:spMk id="98" creationId="{404C3E2A-EB24-A7ED-2FF2-A4221840D135}"/>
          </ac:spMkLst>
        </pc:spChg>
        <pc:spChg chg="add mod">
          <ac:chgData name="Melvin Varghese" userId="106bb35d-6e78-48f9-8da3-e3c65ebc8b8a" providerId="ADAL" clId="{88DA959D-66F7-4D9B-96D9-079612F2E598}" dt="2022-08-16T20:12:30.071" v="1425"/>
          <ac:spMkLst>
            <pc:docMk/>
            <pc:sldMk cId="1345940659" sldId="2146846711"/>
            <ac:spMk id="99" creationId="{95C1B043-CF3E-5296-25BF-1A48A22837C5}"/>
          </ac:spMkLst>
        </pc:spChg>
        <pc:spChg chg="add mod">
          <ac:chgData name="Melvin Varghese" userId="106bb35d-6e78-48f9-8da3-e3c65ebc8b8a" providerId="ADAL" clId="{88DA959D-66F7-4D9B-96D9-079612F2E598}" dt="2022-08-16T20:12:30.071" v="1425"/>
          <ac:spMkLst>
            <pc:docMk/>
            <pc:sldMk cId="1345940659" sldId="2146846711"/>
            <ac:spMk id="100" creationId="{358C4D89-BEF7-3E58-6690-AC3710DC73DF}"/>
          </ac:spMkLst>
        </pc:spChg>
        <pc:spChg chg="add mod">
          <ac:chgData name="Melvin Varghese" userId="106bb35d-6e78-48f9-8da3-e3c65ebc8b8a" providerId="ADAL" clId="{88DA959D-66F7-4D9B-96D9-079612F2E598}" dt="2022-08-16T20:12:30.071" v="1425"/>
          <ac:spMkLst>
            <pc:docMk/>
            <pc:sldMk cId="1345940659" sldId="2146846711"/>
            <ac:spMk id="101" creationId="{1746304D-E513-C1B6-EB94-9BC0575544DE}"/>
          </ac:spMkLst>
        </pc:spChg>
        <pc:spChg chg="add mod">
          <ac:chgData name="Melvin Varghese" userId="106bb35d-6e78-48f9-8da3-e3c65ebc8b8a" providerId="ADAL" clId="{88DA959D-66F7-4D9B-96D9-079612F2E598}" dt="2022-08-16T20:12:30.071" v="1425"/>
          <ac:spMkLst>
            <pc:docMk/>
            <pc:sldMk cId="1345940659" sldId="2146846711"/>
            <ac:spMk id="102" creationId="{25B7B0BA-651D-B040-DCA9-BD47F4CA7068}"/>
          </ac:spMkLst>
        </pc:spChg>
        <pc:spChg chg="add mod">
          <ac:chgData name="Melvin Varghese" userId="106bb35d-6e78-48f9-8da3-e3c65ebc8b8a" providerId="ADAL" clId="{88DA959D-66F7-4D9B-96D9-079612F2E598}" dt="2022-08-16T20:12:30.071" v="1425"/>
          <ac:spMkLst>
            <pc:docMk/>
            <pc:sldMk cId="1345940659" sldId="2146846711"/>
            <ac:spMk id="103" creationId="{83E6CE90-D398-6742-626A-9BBD56765B33}"/>
          </ac:spMkLst>
        </pc:spChg>
        <pc:spChg chg="add mod">
          <ac:chgData name="Melvin Varghese" userId="106bb35d-6e78-48f9-8da3-e3c65ebc8b8a" providerId="ADAL" clId="{88DA959D-66F7-4D9B-96D9-079612F2E598}" dt="2022-08-16T20:12:30.071" v="1425"/>
          <ac:spMkLst>
            <pc:docMk/>
            <pc:sldMk cId="1345940659" sldId="2146846711"/>
            <ac:spMk id="104" creationId="{BF607DB2-7B7E-8133-3E7B-58B4A9FF3599}"/>
          </ac:spMkLst>
        </pc:spChg>
        <pc:spChg chg="add mod">
          <ac:chgData name="Melvin Varghese" userId="106bb35d-6e78-48f9-8da3-e3c65ebc8b8a" providerId="ADAL" clId="{88DA959D-66F7-4D9B-96D9-079612F2E598}" dt="2022-08-16T20:12:30.071" v="1425"/>
          <ac:spMkLst>
            <pc:docMk/>
            <pc:sldMk cId="1345940659" sldId="2146846711"/>
            <ac:spMk id="105" creationId="{2C7D46A5-E5CB-6CC5-7C33-7B312ED2A35D}"/>
          </ac:spMkLst>
        </pc:spChg>
        <pc:spChg chg="add mod">
          <ac:chgData name="Melvin Varghese" userId="106bb35d-6e78-48f9-8da3-e3c65ebc8b8a" providerId="ADAL" clId="{88DA959D-66F7-4D9B-96D9-079612F2E598}" dt="2022-08-16T20:12:30.071" v="1425"/>
          <ac:spMkLst>
            <pc:docMk/>
            <pc:sldMk cId="1345940659" sldId="2146846711"/>
            <ac:spMk id="106" creationId="{26DDA180-B0C6-6517-436B-1B282C401A66}"/>
          </ac:spMkLst>
        </pc:spChg>
        <pc:spChg chg="add mod">
          <ac:chgData name="Melvin Varghese" userId="106bb35d-6e78-48f9-8da3-e3c65ebc8b8a" providerId="ADAL" clId="{88DA959D-66F7-4D9B-96D9-079612F2E598}" dt="2022-08-16T20:12:30.071" v="1425"/>
          <ac:spMkLst>
            <pc:docMk/>
            <pc:sldMk cId="1345940659" sldId="2146846711"/>
            <ac:spMk id="107" creationId="{31BD2251-73CB-DB71-81B5-4FA391DD506E}"/>
          </ac:spMkLst>
        </pc:spChg>
        <pc:spChg chg="add mod">
          <ac:chgData name="Melvin Varghese" userId="106bb35d-6e78-48f9-8da3-e3c65ebc8b8a" providerId="ADAL" clId="{88DA959D-66F7-4D9B-96D9-079612F2E598}" dt="2022-08-16T20:12:30.071" v="1425"/>
          <ac:spMkLst>
            <pc:docMk/>
            <pc:sldMk cId="1345940659" sldId="2146846711"/>
            <ac:spMk id="108" creationId="{6C089C7B-E830-AFA3-82CD-F53DA5F84282}"/>
          </ac:spMkLst>
        </pc:spChg>
        <pc:spChg chg="add mod">
          <ac:chgData name="Melvin Varghese" userId="106bb35d-6e78-48f9-8da3-e3c65ebc8b8a" providerId="ADAL" clId="{88DA959D-66F7-4D9B-96D9-079612F2E598}" dt="2022-08-16T20:12:30.071" v="1425"/>
          <ac:spMkLst>
            <pc:docMk/>
            <pc:sldMk cId="1345940659" sldId="2146846711"/>
            <ac:spMk id="109" creationId="{2187CD3D-D974-B62C-502A-D0D8AADEFE78}"/>
          </ac:spMkLst>
        </pc:spChg>
        <pc:spChg chg="add mod">
          <ac:chgData name="Melvin Varghese" userId="106bb35d-6e78-48f9-8da3-e3c65ebc8b8a" providerId="ADAL" clId="{88DA959D-66F7-4D9B-96D9-079612F2E598}" dt="2022-08-16T20:12:30.071" v="1425"/>
          <ac:spMkLst>
            <pc:docMk/>
            <pc:sldMk cId="1345940659" sldId="2146846711"/>
            <ac:spMk id="110" creationId="{C40B0357-B453-5BA1-B670-3D8F60246088}"/>
          </ac:spMkLst>
        </pc:spChg>
        <pc:spChg chg="add mod">
          <ac:chgData name="Melvin Varghese" userId="106bb35d-6e78-48f9-8da3-e3c65ebc8b8a" providerId="ADAL" clId="{88DA959D-66F7-4D9B-96D9-079612F2E598}" dt="2022-08-16T20:12:30.071" v="1425"/>
          <ac:spMkLst>
            <pc:docMk/>
            <pc:sldMk cId="1345940659" sldId="2146846711"/>
            <ac:spMk id="111" creationId="{657A8D20-5A15-2EB7-275A-CF7525F1887E}"/>
          </ac:spMkLst>
        </pc:spChg>
        <pc:spChg chg="add mod">
          <ac:chgData name="Melvin Varghese" userId="106bb35d-6e78-48f9-8da3-e3c65ebc8b8a" providerId="ADAL" clId="{88DA959D-66F7-4D9B-96D9-079612F2E598}" dt="2022-08-16T20:12:30.071" v="1425"/>
          <ac:spMkLst>
            <pc:docMk/>
            <pc:sldMk cId="1345940659" sldId="2146846711"/>
            <ac:spMk id="112" creationId="{7A379D1F-2C31-6C02-CB82-AD1E3E61CA64}"/>
          </ac:spMkLst>
        </pc:spChg>
        <pc:spChg chg="add mod">
          <ac:chgData name="Melvin Varghese" userId="106bb35d-6e78-48f9-8da3-e3c65ebc8b8a" providerId="ADAL" clId="{88DA959D-66F7-4D9B-96D9-079612F2E598}" dt="2022-08-16T20:12:30.071" v="1425"/>
          <ac:spMkLst>
            <pc:docMk/>
            <pc:sldMk cId="1345940659" sldId="2146846711"/>
            <ac:spMk id="113" creationId="{277E15CF-6238-558E-0D39-23A67D89FC3E}"/>
          </ac:spMkLst>
        </pc:spChg>
        <pc:spChg chg="add mod">
          <ac:chgData name="Melvin Varghese" userId="106bb35d-6e78-48f9-8da3-e3c65ebc8b8a" providerId="ADAL" clId="{88DA959D-66F7-4D9B-96D9-079612F2E598}" dt="2022-08-16T20:12:30.071" v="1425"/>
          <ac:spMkLst>
            <pc:docMk/>
            <pc:sldMk cId="1345940659" sldId="2146846711"/>
            <ac:spMk id="114" creationId="{8EB1F714-D232-8F03-199E-D862E3E00E08}"/>
          </ac:spMkLst>
        </pc:spChg>
        <pc:spChg chg="add mod">
          <ac:chgData name="Melvin Varghese" userId="106bb35d-6e78-48f9-8da3-e3c65ebc8b8a" providerId="ADAL" clId="{88DA959D-66F7-4D9B-96D9-079612F2E598}" dt="2022-08-16T20:12:30.071" v="1425"/>
          <ac:spMkLst>
            <pc:docMk/>
            <pc:sldMk cId="1345940659" sldId="2146846711"/>
            <ac:spMk id="115" creationId="{9FFEB570-B180-BFD4-5643-623FBB9CA38B}"/>
          </ac:spMkLst>
        </pc:spChg>
        <pc:spChg chg="add mod">
          <ac:chgData name="Melvin Varghese" userId="106bb35d-6e78-48f9-8da3-e3c65ebc8b8a" providerId="ADAL" clId="{88DA959D-66F7-4D9B-96D9-079612F2E598}" dt="2022-08-16T20:12:30.071" v="1425"/>
          <ac:spMkLst>
            <pc:docMk/>
            <pc:sldMk cId="1345940659" sldId="2146846711"/>
            <ac:spMk id="116" creationId="{C867554A-F26C-6E36-1E57-5891D75FE502}"/>
          </ac:spMkLst>
        </pc:spChg>
        <pc:spChg chg="add mod">
          <ac:chgData name="Melvin Varghese" userId="106bb35d-6e78-48f9-8da3-e3c65ebc8b8a" providerId="ADAL" clId="{88DA959D-66F7-4D9B-96D9-079612F2E598}" dt="2022-08-16T20:12:30.071" v="1425"/>
          <ac:spMkLst>
            <pc:docMk/>
            <pc:sldMk cId="1345940659" sldId="2146846711"/>
            <ac:spMk id="117" creationId="{32B8BC64-4F1F-95A7-429E-5EF28AF1B95E}"/>
          </ac:spMkLst>
        </pc:spChg>
        <pc:spChg chg="add mod">
          <ac:chgData name="Melvin Varghese" userId="106bb35d-6e78-48f9-8da3-e3c65ebc8b8a" providerId="ADAL" clId="{88DA959D-66F7-4D9B-96D9-079612F2E598}" dt="2022-08-16T20:12:30.071" v="1425"/>
          <ac:spMkLst>
            <pc:docMk/>
            <pc:sldMk cId="1345940659" sldId="2146846711"/>
            <ac:spMk id="118" creationId="{99A73AC7-AF34-214D-308B-F13835283CCB}"/>
          </ac:spMkLst>
        </pc:spChg>
        <pc:spChg chg="add mod">
          <ac:chgData name="Melvin Varghese" userId="106bb35d-6e78-48f9-8da3-e3c65ebc8b8a" providerId="ADAL" clId="{88DA959D-66F7-4D9B-96D9-079612F2E598}" dt="2022-08-16T20:12:30.071" v="1425"/>
          <ac:spMkLst>
            <pc:docMk/>
            <pc:sldMk cId="1345940659" sldId="2146846711"/>
            <ac:spMk id="119" creationId="{1303833E-C308-6230-6918-3717813C9469}"/>
          </ac:spMkLst>
        </pc:spChg>
        <pc:spChg chg="add mod">
          <ac:chgData name="Melvin Varghese" userId="106bb35d-6e78-48f9-8da3-e3c65ebc8b8a" providerId="ADAL" clId="{88DA959D-66F7-4D9B-96D9-079612F2E598}" dt="2022-08-16T20:12:30.071" v="1425"/>
          <ac:spMkLst>
            <pc:docMk/>
            <pc:sldMk cId="1345940659" sldId="2146846711"/>
            <ac:spMk id="120" creationId="{849D7BC5-759B-909F-5DD2-5375F57771E9}"/>
          </ac:spMkLst>
        </pc:spChg>
        <pc:spChg chg="add mod">
          <ac:chgData name="Melvin Varghese" userId="106bb35d-6e78-48f9-8da3-e3c65ebc8b8a" providerId="ADAL" clId="{88DA959D-66F7-4D9B-96D9-079612F2E598}" dt="2022-08-16T20:12:30.071" v="1425"/>
          <ac:spMkLst>
            <pc:docMk/>
            <pc:sldMk cId="1345940659" sldId="2146846711"/>
            <ac:spMk id="121" creationId="{D186E82A-751F-4E34-A3B7-53452D3637F2}"/>
          </ac:spMkLst>
        </pc:spChg>
        <pc:spChg chg="add mod">
          <ac:chgData name="Melvin Varghese" userId="106bb35d-6e78-48f9-8da3-e3c65ebc8b8a" providerId="ADAL" clId="{88DA959D-66F7-4D9B-96D9-079612F2E598}" dt="2022-08-16T20:12:30.071" v="1425"/>
          <ac:spMkLst>
            <pc:docMk/>
            <pc:sldMk cId="1345940659" sldId="2146846711"/>
            <ac:spMk id="122" creationId="{09B58DE4-401E-06F8-185B-A0BB35ABC0A9}"/>
          </ac:spMkLst>
        </pc:spChg>
        <pc:spChg chg="add mod">
          <ac:chgData name="Melvin Varghese" userId="106bb35d-6e78-48f9-8da3-e3c65ebc8b8a" providerId="ADAL" clId="{88DA959D-66F7-4D9B-96D9-079612F2E598}" dt="2022-08-16T20:12:30.071" v="1425"/>
          <ac:spMkLst>
            <pc:docMk/>
            <pc:sldMk cId="1345940659" sldId="2146846711"/>
            <ac:spMk id="123" creationId="{21F07347-4D0C-6EA6-00D0-7C7839A566D7}"/>
          </ac:spMkLst>
        </pc:spChg>
        <pc:spChg chg="add mod">
          <ac:chgData name="Melvin Varghese" userId="106bb35d-6e78-48f9-8da3-e3c65ebc8b8a" providerId="ADAL" clId="{88DA959D-66F7-4D9B-96D9-079612F2E598}" dt="2022-08-16T20:12:30.071" v="1425"/>
          <ac:spMkLst>
            <pc:docMk/>
            <pc:sldMk cId="1345940659" sldId="2146846711"/>
            <ac:spMk id="124" creationId="{2F290B4E-D255-49A0-A8D1-432C87E88C94}"/>
          </ac:spMkLst>
        </pc:spChg>
        <pc:spChg chg="add mod">
          <ac:chgData name="Melvin Varghese" userId="106bb35d-6e78-48f9-8da3-e3c65ebc8b8a" providerId="ADAL" clId="{88DA959D-66F7-4D9B-96D9-079612F2E598}" dt="2022-08-16T20:12:30.071" v="1425"/>
          <ac:spMkLst>
            <pc:docMk/>
            <pc:sldMk cId="1345940659" sldId="2146846711"/>
            <ac:spMk id="125" creationId="{1EE5C97C-1D2B-8481-D84B-F7E3D1740C45}"/>
          </ac:spMkLst>
        </pc:spChg>
        <pc:spChg chg="add mod">
          <ac:chgData name="Melvin Varghese" userId="106bb35d-6e78-48f9-8da3-e3c65ebc8b8a" providerId="ADAL" clId="{88DA959D-66F7-4D9B-96D9-079612F2E598}" dt="2022-08-16T20:12:30.071" v="1425"/>
          <ac:spMkLst>
            <pc:docMk/>
            <pc:sldMk cId="1345940659" sldId="2146846711"/>
            <ac:spMk id="126" creationId="{C54165EB-EBF6-1F7E-D147-1582DED73C34}"/>
          </ac:spMkLst>
        </pc:spChg>
        <pc:spChg chg="add mod">
          <ac:chgData name="Melvin Varghese" userId="106bb35d-6e78-48f9-8da3-e3c65ebc8b8a" providerId="ADAL" clId="{88DA959D-66F7-4D9B-96D9-079612F2E598}" dt="2022-08-16T20:13:55.182" v="1497" actId="1035"/>
          <ac:spMkLst>
            <pc:docMk/>
            <pc:sldMk cId="1345940659" sldId="2146846711"/>
            <ac:spMk id="127" creationId="{5A271D01-0463-6AAC-883E-4DFE6D144D47}"/>
          </ac:spMkLst>
        </pc:spChg>
        <pc:spChg chg="add mod">
          <ac:chgData name="Melvin Varghese" userId="106bb35d-6e78-48f9-8da3-e3c65ebc8b8a" providerId="ADAL" clId="{88DA959D-66F7-4D9B-96D9-079612F2E598}" dt="2022-08-16T20:12:30.071" v="1425"/>
          <ac:spMkLst>
            <pc:docMk/>
            <pc:sldMk cId="1345940659" sldId="2146846711"/>
            <ac:spMk id="128" creationId="{9C33A763-E036-3268-0F4E-454DB9149BD6}"/>
          </ac:spMkLst>
        </pc:spChg>
        <pc:spChg chg="add mod">
          <ac:chgData name="Melvin Varghese" userId="106bb35d-6e78-48f9-8da3-e3c65ebc8b8a" providerId="ADAL" clId="{88DA959D-66F7-4D9B-96D9-079612F2E598}" dt="2022-08-16T20:13:55.182" v="1497" actId="1035"/>
          <ac:spMkLst>
            <pc:docMk/>
            <pc:sldMk cId="1345940659" sldId="2146846711"/>
            <ac:spMk id="129" creationId="{EB111E00-3AC4-792A-8248-C9C14E70B17D}"/>
          </ac:spMkLst>
        </pc:spChg>
        <pc:spChg chg="add mod">
          <ac:chgData name="Melvin Varghese" userId="106bb35d-6e78-48f9-8da3-e3c65ebc8b8a" providerId="ADAL" clId="{88DA959D-66F7-4D9B-96D9-079612F2E598}" dt="2022-08-16T20:12:30.071" v="1425"/>
          <ac:spMkLst>
            <pc:docMk/>
            <pc:sldMk cId="1345940659" sldId="2146846711"/>
            <ac:spMk id="130" creationId="{E4C5B81D-B6F1-A4F7-5E19-E026124751B6}"/>
          </ac:spMkLst>
        </pc:spChg>
        <pc:spChg chg="add mod">
          <ac:chgData name="Melvin Varghese" userId="106bb35d-6e78-48f9-8da3-e3c65ebc8b8a" providerId="ADAL" clId="{88DA959D-66F7-4D9B-96D9-079612F2E598}" dt="2022-08-16T20:12:30.071" v="1425"/>
          <ac:spMkLst>
            <pc:docMk/>
            <pc:sldMk cId="1345940659" sldId="2146846711"/>
            <ac:spMk id="131" creationId="{AABD889F-1FB7-6693-749B-B1D7E996DC0A}"/>
          </ac:spMkLst>
        </pc:spChg>
        <pc:spChg chg="add mod">
          <ac:chgData name="Melvin Varghese" userId="106bb35d-6e78-48f9-8da3-e3c65ebc8b8a" providerId="ADAL" clId="{88DA959D-66F7-4D9B-96D9-079612F2E598}" dt="2022-08-16T20:14:08.948" v="1499" actId="14100"/>
          <ac:spMkLst>
            <pc:docMk/>
            <pc:sldMk cId="1345940659" sldId="2146846711"/>
            <ac:spMk id="132" creationId="{2E01C84B-BE45-9378-9AFE-1024A7D53656}"/>
          </ac:spMkLst>
        </pc:spChg>
        <pc:spChg chg="add mod">
          <ac:chgData name="Melvin Varghese" userId="106bb35d-6e78-48f9-8da3-e3c65ebc8b8a" providerId="ADAL" clId="{88DA959D-66F7-4D9B-96D9-079612F2E598}" dt="2022-08-16T20:12:30.071" v="1425"/>
          <ac:spMkLst>
            <pc:docMk/>
            <pc:sldMk cId="1345940659" sldId="2146846711"/>
            <ac:spMk id="133" creationId="{A96804C0-FD58-A739-9537-70E51E985947}"/>
          </ac:spMkLst>
        </pc:spChg>
        <pc:spChg chg="add mod">
          <ac:chgData name="Melvin Varghese" userId="106bb35d-6e78-48f9-8da3-e3c65ebc8b8a" providerId="ADAL" clId="{88DA959D-66F7-4D9B-96D9-079612F2E598}" dt="2022-08-16T20:12:30.071" v="1425"/>
          <ac:spMkLst>
            <pc:docMk/>
            <pc:sldMk cId="1345940659" sldId="2146846711"/>
            <ac:spMk id="134" creationId="{F500C582-D36B-131D-0A24-C419F6DD96B5}"/>
          </ac:spMkLst>
        </pc:spChg>
        <pc:spChg chg="add mod">
          <ac:chgData name="Melvin Varghese" userId="106bb35d-6e78-48f9-8da3-e3c65ebc8b8a" providerId="ADAL" clId="{88DA959D-66F7-4D9B-96D9-079612F2E598}" dt="2022-08-16T20:12:30.071" v="1425"/>
          <ac:spMkLst>
            <pc:docMk/>
            <pc:sldMk cId="1345940659" sldId="2146846711"/>
            <ac:spMk id="135" creationId="{EBDA1996-3E72-E339-0353-2F4A36847DD3}"/>
          </ac:spMkLst>
        </pc:spChg>
        <pc:spChg chg="add mod">
          <ac:chgData name="Melvin Varghese" userId="106bb35d-6e78-48f9-8da3-e3c65ebc8b8a" providerId="ADAL" clId="{88DA959D-66F7-4D9B-96D9-079612F2E598}" dt="2022-08-16T20:14:06.380" v="1498" actId="14100"/>
          <ac:spMkLst>
            <pc:docMk/>
            <pc:sldMk cId="1345940659" sldId="2146846711"/>
            <ac:spMk id="136" creationId="{64FA2667-C6EA-44D8-5723-B1245F216AD7}"/>
          </ac:spMkLst>
        </pc:spChg>
        <pc:spChg chg="add mod">
          <ac:chgData name="Melvin Varghese" userId="106bb35d-6e78-48f9-8da3-e3c65ebc8b8a" providerId="ADAL" clId="{88DA959D-66F7-4D9B-96D9-079612F2E598}" dt="2022-08-16T20:12:30.071" v="1425"/>
          <ac:spMkLst>
            <pc:docMk/>
            <pc:sldMk cId="1345940659" sldId="2146846711"/>
            <ac:spMk id="137" creationId="{F10AD44B-EEBC-6DC3-29A6-0F3B90116C48}"/>
          </ac:spMkLst>
        </pc:spChg>
        <pc:spChg chg="add mod">
          <ac:chgData name="Melvin Varghese" userId="106bb35d-6e78-48f9-8da3-e3c65ebc8b8a" providerId="ADAL" clId="{88DA959D-66F7-4D9B-96D9-079612F2E598}" dt="2022-08-16T20:12:30.071" v="1425"/>
          <ac:spMkLst>
            <pc:docMk/>
            <pc:sldMk cId="1345940659" sldId="2146846711"/>
            <ac:spMk id="138" creationId="{5EA00336-DE6E-BB8D-F310-2DB61207074E}"/>
          </ac:spMkLst>
        </pc:spChg>
        <pc:spChg chg="add mod">
          <ac:chgData name="Melvin Varghese" userId="106bb35d-6e78-48f9-8da3-e3c65ebc8b8a" providerId="ADAL" clId="{88DA959D-66F7-4D9B-96D9-079612F2E598}" dt="2022-08-16T20:12:30.071" v="1425"/>
          <ac:spMkLst>
            <pc:docMk/>
            <pc:sldMk cId="1345940659" sldId="2146846711"/>
            <ac:spMk id="139" creationId="{DF1C5A20-7B9A-B00F-32C2-6FDDA9FDCCB2}"/>
          </ac:spMkLst>
        </pc:spChg>
        <pc:spChg chg="add mod">
          <ac:chgData name="Melvin Varghese" userId="106bb35d-6e78-48f9-8da3-e3c65ebc8b8a" providerId="ADAL" clId="{88DA959D-66F7-4D9B-96D9-079612F2E598}" dt="2022-08-16T20:12:30.071" v="1425"/>
          <ac:spMkLst>
            <pc:docMk/>
            <pc:sldMk cId="1345940659" sldId="2146846711"/>
            <ac:spMk id="140" creationId="{F1739397-E044-273D-0156-4AE133E2A524}"/>
          </ac:spMkLst>
        </pc:spChg>
        <pc:spChg chg="add mod">
          <ac:chgData name="Melvin Varghese" userId="106bb35d-6e78-48f9-8da3-e3c65ebc8b8a" providerId="ADAL" clId="{88DA959D-66F7-4D9B-96D9-079612F2E598}" dt="2022-08-16T20:12:30.071" v="1425"/>
          <ac:spMkLst>
            <pc:docMk/>
            <pc:sldMk cId="1345940659" sldId="2146846711"/>
            <ac:spMk id="141" creationId="{143C048B-5E3F-91F4-90FF-8B6E83CA3857}"/>
          </ac:spMkLst>
        </pc:spChg>
        <pc:spChg chg="add mod">
          <ac:chgData name="Melvin Varghese" userId="106bb35d-6e78-48f9-8da3-e3c65ebc8b8a" providerId="ADAL" clId="{88DA959D-66F7-4D9B-96D9-079612F2E598}" dt="2022-08-16T20:12:30.071" v="1425"/>
          <ac:spMkLst>
            <pc:docMk/>
            <pc:sldMk cId="1345940659" sldId="2146846711"/>
            <ac:spMk id="142" creationId="{1B71271B-E159-3443-84E5-C4E001E4789F}"/>
          </ac:spMkLst>
        </pc:spChg>
        <pc:spChg chg="add mod">
          <ac:chgData name="Melvin Varghese" userId="106bb35d-6e78-48f9-8da3-e3c65ebc8b8a" providerId="ADAL" clId="{88DA959D-66F7-4D9B-96D9-079612F2E598}" dt="2022-08-16T20:12:30.071" v="1425"/>
          <ac:spMkLst>
            <pc:docMk/>
            <pc:sldMk cId="1345940659" sldId="2146846711"/>
            <ac:spMk id="143" creationId="{B983D740-866C-1C36-3E21-BA7156D8783E}"/>
          </ac:spMkLst>
        </pc:spChg>
        <pc:spChg chg="add del mod">
          <ac:chgData name="Melvin Varghese" userId="106bb35d-6e78-48f9-8da3-e3c65ebc8b8a" providerId="ADAL" clId="{88DA959D-66F7-4D9B-96D9-079612F2E598}" dt="2022-08-16T20:12:39.067" v="1427" actId="478"/>
          <ac:spMkLst>
            <pc:docMk/>
            <pc:sldMk cId="1345940659" sldId="2146846711"/>
            <ac:spMk id="144" creationId="{01283BDC-AF67-FA0D-D491-C971D3CBC43F}"/>
          </ac:spMkLst>
        </pc:spChg>
        <pc:picChg chg="del">
          <ac:chgData name="Melvin Varghese" userId="106bb35d-6e78-48f9-8da3-e3c65ebc8b8a" providerId="ADAL" clId="{88DA959D-66F7-4D9B-96D9-079612F2E598}" dt="2022-08-16T20:11:29.755" v="1378" actId="478"/>
          <ac:picMkLst>
            <pc:docMk/>
            <pc:sldMk cId="1345940659" sldId="2146846711"/>
            <ac:picMk id="37" creationId="{26CA7E63-9075-8E26-BD07-6A3F3ED20579}"/>
          </ac:picMkLst>
        </pc:picChg>
        <pc:picChg chg="del">
          <ac:chgData name="Melvin Varghese" userId="106bb35d-6e78-48f9-8da3-e3c65ebc8b8a" providerId="ADAL" clId="{88DA959D-66F7-4D9B-96D9-079612F2E598}" dt="2022-08-16T20:11:29.755" v="1378" actId="478"/>
          <ac:picMkLst>
            <pc:docMk/>
            <pc:sldMk cId="1345940659" sldId="2146846711"/>
            <ac:picMk id="38" creationId="{32E3A75D-FB18-510E-8AD0-BA1A35F582C7}"/>
          </ac:picMkLst>
        </pc:picChg>
        <pc:picChg chg="del">
          <ac:chgData name="Melvin Varghese" userId="106bb35d-6e78-48f9-8da3-e3c65ebc8b8a" providerId="ADAL" clId="{88DA959D-66F7-4D9B-96D9-079612F2E598}" dt="2022-08-16T20:11:29.755" v="1378" actId="478"/>
          <ac:picMkLst>
            <pc:docMk/>
            <pc:sldMk cId="1345940659" sldId="2146846711"/>
            <ac:picMk id="39" creationId="{4B117694-DA0C-B97B-BF92-F22C1CD088FA}"/>
          </ac:picMkLst>
        </pc:picChg>
      </pc:sldChg>
      <pc:sldMasterChg chg="delSldLayout">
        <pc:chgData name="Melvin Varghese" userId="106bb35d-6e78-48f9-8da3-e3c65ebc8b8a" providerId="ADAL" clId="{88DA959D-66F7-4D9B-96D9-079612F2E598}" dt="2022-08-16T20:10:19.650" v="1364" actId="47"/>
        <pc:sldMasterMkLst>
          <pc:docMk/>
          <pc:sldMasterMk cId="3653570024" sldId="2147483660"/>
        </pc:sldMasterMkLst>
        <pc:sldLayoutChg chg="del">
          <pc:chgData name="Melvin Varghese" userId="106bb35d-6e78-48f9-8da3-e3c65ebc8b8a" providerId="ADAL" clId="{88DA959D-66F7-4D9B-96D9-079612F2E598}" dt="2022-08-16T19:39:49.916" v="874" actId="47"/>
          <pc:sldLayoutMkLst>
            <pc:docMk/>
            <pc:sldMasterMk cId="3653570024" sldId="2147483660"/>
            <pc:sldLayoutMk cId="4232179515" sldId="2147483667"/>
          </pc:sldLayoutMkLst>
        </pc:sldLayoutChg>
        <pc:sldLayoutChg chg="del">
          <pc:chgData name="Melvin Varghese" userId="106bb35d-6e78-48f9-8da3-e3c65ebc8b8a" providerId="ADAL" clId="{88DA959D-66F7-4D9B-96D9-079612F2E598}" dt="2022-08-16T06:24:38.293" v="194" actId="47"/>
          <pc:sldLayoutMkLst>
            <pc:docMk/>
            <pc:sldMasterMk cId="3653570024" sldId="2147483660"/>
            <pc:sldLayoutMk cId="2421388647" sldId="2147483689"/>
          </pc:sldLayoutMkLst>
        </pc:sldLayoutChg>
        <pc:sldLayoutChg chg="del">
          <pc:chgData name="Melvin Varghese" userId="106bb35d-6e78-48f9-8da3-e3c65ebc8b8a" providerId="ADAL" clId="{88DA959D-66F7-4D9B-96D9-079612F2E598}" dt="2022-08-16T20:10:12.914" v="1360" actId="47"/>
          <pc:sldLayoutMkLst>
            <pc:docMk/>
            <pc:sldMasterMk cId="3653570024" sldId="2147483660"/>
            <pc:sldLayoutMk cId="3150055971" sldId="2147483690"/>
          </pc:sldLayoutMkLst>
        </pc:sldLayoutChg>
        <pc:sldLayoutChg chg="del">
          <pc:chgData name="Melvin Varghese" userId="106bb35d-6e78-48f9-8da3-e3c65ebc8b8a" providerId="ADAL" clId="{88DA959D-66F7-4D9B-96D9-079612F2E598}" dt="2022-08-16T06:25:45.469" v="207" actId="47"/>
          <pc:sldLayoutMkLst>
            <pc:docMk/>
            <pc:sldMasterMk cId="3653570024" sldId="2147483660"/>
            <pc:sldLayoutMk cId="890213083" sldId="2147483691"/>
          </pc:sldLayoutMkLst>
        </pc:sldLayoutChg>
        <pc:sldLayoutChg chg="del">
          <pc:chgData name="Melvin Varghese" userId="106bb35d-6e78-48f9-8da3-e3c65ebc8b8a" providerId="ADAL" clId="{88DA959D-66F7-4D9B-96D9-079612F2E598}" dt="2022-08-16T20:10:19.650" v="1364" actId="47"/>
          <pc:sldLayoutMkLst>
            <pc:docMk/>
            <pc:sldMasterMk cId="3653570024" sldId="2147483660"/>
            <pc:sldLayoutMk cId="3334871002" sldId="2147483692"/>
          </pc:sldLayoutMkLst>
        </pc:sldLayoutChg>
        <pc:sldLayoutChg chg="del">
          <pc:chgData name="Melvin Varghese" userId="106bb35d-6e78-48f9-8da3-e3c65ebc8b8a" providerId="ADAL" clId="{88DA959D-66F7-4D9B-96D9-079612F2E598}" dt="2022-08-16T06:25:31.315" v="204" actId="47"/>
          <pc:sldLayoutMkLst>
            <pc:docMk/>
            <pc:sldMasterMk cId="3653570024" sldId="2147483660"/>
            <pc:sldLayoutMk cId="569010375" sldId="2147483731"/>
          </pc:sldLayoutMkLst>
        </pc:sldLayoutChg>
      </pc:sldMasterChg>
    </pc:docChg>
  </pc:docChgLst>
  <pc:docChgLst>
    <pc:chgData name="Rahul Nair" userId="4a64821b-8a29-4cbe-80c1-d9771e59f4e8" providerId="ADAL" clId="{19614909-E555-48FC-8643-79530AF10AD5}"/>
    <pc:docChg chg="undo custSel addSld modSld">
      <pc:chgData name="Rahul Nair" userId="4a64821b-8a29-4cbe-80c1-d9771e59f4e8" providerId="ADAL" clId="{19614909-E555-48FC-8643-79530AF10AD5}" dt="2023-07-07T15:37:08.382" v="77" actId="1076"/>
      <pc:docMkLst>
        <pc:docMk/>
      </pc:docMkLst>
      <pc:sldChg chg="modSp modTransition">
        <pc:chgData name="Rahul Nair" userId="4a64821b-8a29-4cbe-80c1-d9771e59f4e8" providerId="ADAL" clId="{19614909-E555-48FC-8643-79530AF10AD5}" dt="2023-07-07T14:08:50.767" v="19"/>
        <pc:sldMkLst>
          <pc:docMk/>
          <pc:sldMk cId="0" sldId="257"/>
        </pc:sldMkLst>
        <pc:spChg chg="mod">
          <ac:chgData name="Rahul Nair" userId="4a64821b-8a29-4cbe-80c1-d9771e59f4e8" providerId="ADAL" clId="{19614909-E555-48FC-8643-79530AF10AD5}" dt="2023-07-07T12:20:53.826" v="12" actId="404"/>
          <ac:spMkLst>
            <pc:docMk/>
            <pc:sldMk cId="0" sldId="257"/>
            <ac:spMk id="8" creationId="{5EB2AB0C-D761-CFD4-D997-97D8D84736C0}"/>
          </ac:spMkLst>
        </pc:spChg>
        <pc:spChg chg="mod">
          <ac:chgData name="Rahul Nair" userId="4a64821b-8a29-4cbe-80c1-d9771e59f4e8" providerId="ADAL" clId="{19614909-E555-48FC-8643-79530AF10AD5}" dt="2023-07-07T12:20:53.826" v="12" actId="404"/>
          <ac:spMkLst>
            <pc:docMk/>
            <pc:sldMk cId="0" sldId="257"/>
            <ac:spMk id="10" creationId="{332261CA-2C5D-4673-838A-55E04C6B47C7}"/>
          </ac:spMkLst>
        </pc:spChg>
        <pc:spChg chg="mod">
          <ac:chgData name="Rahul Nair" userId="4a64821b-8a29-4cbe-80c1-d9771e59f4e8" providerId="ADAL" clId="{19614909-E555-48FC-8643-79530AF10AD5}" dt="2023-07-07T12:20:53.826" v="12" actId="404"/>
          <ac:spMkLst>
            <pc:docMk/>
            <pc:sldMk cId="0" sldId="257"/>
            <ac:spMk id="11" creationId="{E351AD0B-F631-03E6-2D2A-9F49CA1A2965}"/>
          </ac:spMkLst>
        </pc:spChg>
        <pc:spChg chg="mod">
          <ac:chgData name="Rahul Nair" userId="4a64821b-8a29-4cbe-80c1-d9771e59f4e8" providerId="ADAL" clId="{19614909-E555-48FC-8643-79530AF10AD5}" dt="2023-07-07T12:20:53.826" v="12" actId="404"/>
          <ac:spMkLst>
            <pc:docMk/>
            <pc:sldMk cId="0" sldId="257"/>
            <ac:spMk id="12" creationId="{D01BB3A2-4E15-70C3-1603-FA0028F255D9}"/>
          </ac:spMkLst>
        </pc:spChg>
        <pc:spChg chg="mod">
          <ac:chgData name="Rahul Nair" userId="4a64821b-8a29-4cbe-80c1-d9771e59f4e8" providerId="ADAL" clId="{19614909-E555-48FC-8643-79530AF10AD5}" dt="2023-07-07T12:20:53.826" v="12" actId="404"/>
          <ac:spMkLst>
            <pc:docMk/>
            <pc:sldMk cId="0" sldId="257"/>
            <ac:spMk id="18" creationId="{0476BA9C-CE2E-8A90-58FB-EE8241ADE004}"/>
          </ac:spMkLst>
        </pc:spChg>
        <pc:spChg chg="mod">
          <ac:chgData name="Rahul Nair" userId="4a64821b-8a29-4cbe-80c1-d9771e59f4e8" providerId="ADAL" clId="{19614909-E555-48FC-8643-79530AF10AD5}" dt="2023-07-07T12:20:53.826" v="12" actId="404"/>
          <ac:spMkLst>
            <pc:docMk/>
            <pc:sldMk cId="0" sldId="257"/>
            <ac:spMk id="21" creationId="{3E2C7F15-261B-4FC2-A08C-EA99CD27E3FF}"/>
          </ac:spMkLst>
        </pc:spChg>
        <pc:spChg chg="mod">
          <ac:chgData name="Rahul Nair" userId="4a64821b-8a29-4cbe-80c1-d9771e59f4e8" providerId="ADAL" clId="{19614909-E555-48FC-8643-79530AF10AD5}" dt="2023-07-07T12:20:53.826" v="12" actId="404"/>
          <ac:spMkLst>
            <pc:docMk/>
            <pc:sldMk cId="0" sldId="257"/>
            <ac:spMk id="24" creationId="{840B6F35-EC40-8B07-8038-1CA3178AEB5B}"/>
          </ac:spMkLst>
        </pc:spChg>
        <pc:spChg chg="mod">
          <ac:chgData name="Rahul Nair" userId="4a64821b-8a29-4cbe-80c1-d9771e59f4e8" providerId="ADAL" clId="{19614909-E555-48FC-8643-79530AF10AD5}" dt="2023-07-07T12:20:53.826" v="12" actId="404"/>
          <ac:spMkLst>
            <pc:docMk/>
            <pc:sldMk cId="0" sldId="257"/>
            <ac:spMk id="27" creationId="{6FC9180D-4C7F-BDC0-D3FA-DDDD06CD8945}"/>
          </ac:spMkLst>
        </pc:spChg>
        <pc:spChg chg="mod">
          <ac:chgData name="Rahul Nair" userId="4a64821b-8a29-4cbe-80c1-d9771e59f4e8" providerId="ADAL" clId="{19614909-E555-48FC-8643-79530AF10AD5}" dt="2023-07-07T12:20:53.826" v="12" actId="404"/>
          <ac:spMkLst>
            <pc:docMk/>
            <pc:sldMk cId="0" sldId="257"/>
            <ac:spMk id="30" creationId="{D37F75CD-17A0-D460-BE67-67ED741229A4}"/>
          </ac:spMkLst>
        </pc:spChg>
        <pc:spChg chg="mod">
          <ac:chgData name="Rahul Nair" userId="4a64821b-8a29-4cbe-80c1-d9771e59f4e8" providerId="ADAL" clId="{19614909-E555-48FC-8643-79530AF10AD5}" dt="2023-07-07T12:20:53.826" v="12" actId="404"/>
          <ac:spMkLst>
            <pc:docMk/>
            <pc:sldMk cId="0" sldId="257"/>
            <ac:spMk id="31" creationId="{D22F4B11-E1D1-27A6-D1D9-E9FC74D8EF9D}"/>
          </ac:spMkLst>
        </pc:spChg>
        <pc:spChg chg="mod">
          <ac:chgData name="Rahul Nair" userId="4a64821b-8a29-4cbe-80c1-d9771e59f4e8" providerId="ADAL" clId="{19614909-E555-48FC-8643-79530AF10AD5}" dt="2023-07-07T12:20:53.826" v="12" actId="404"/>
          <ac:spMkLst>
            <pc:docMk/>
            <pc:sldMk cId="0" sldId="257"/>
            <ac:spMk id="32" creationId="{885675DF-4977-2AEC-6904-7E73E97E63F7}"/>
          </ac:spMkLst>
        </pc:spChg>
        <pc:spChg chg="mod">
          <ac:chgData name="Rahul Nair" userId="4a64821b-8a29-4cbe-80c1-d9771e59f4e8" providerId="ADAL" clId="{19614909-E555-48FC-8643-79530AF10AD5}" dt="2023-07-07T12:20:53.826" v="12" actId="404"/>
          <ac:spMkLst>
            <pc:docMk/>
            <pc:sldMk cId="0" sldId="257"/>
            <ac:spMk id="33" creationId="{8211510D-553C-E7F0-DD7A-1A5D54677625}"/>
          </ac:spMkLst>
        </pc:spChg>
        <pc:spChg chg="mod">
          <ac:chgData name="Rahul Nair" userId="4a64821b-8a29-4cbe-80c1-d9771e59f4e8" providerId="ADAL" clId="{19614909-E555-48FC-8643-79530AF10AD5}" dt="2023-07-07T12:20:53.826" v="12" actId="404"/>
          <ac:spMkLst>
            <pc:docMk/>
            <pc:sldMk cId="0" sldId="257"/>
            <ac:spMk id="37" creationId="{3BA158F2-3621-CC8E-4601-3307E4FD1BD7}"/>
          </ac:spMkLst>
        </pc:spChg>
        <pc:spChg chg="mod">
          <ac:chgData name="Rahul Nair" userId="4a64821b-8a29-4cbe-80c1-d9771e59f4e8" providerId="ADAL" clId="{19614909-E555-48FC-8643-79530AF10AD5}" dt="2023-07-07T12:20:53.826" v="12" actId="404"/>
          <ac:spMkLst>
            <pc:docMk/>
            <pc:sldMk cId="0" sldId="257"/>
            <ac:spMk id="38" creationId="{6E203EE4-17B1-A1FF-709B-1D0565C99A8E}"/>
          </ac:spMkLst>
        </pc:spChg>
        <pc:spChg chg="mod">
          <ac:chgData name="Rahul Nair" userId="4a64821b-8a29-4cbe-80c1-d9771e59f4e8" providerId="ADAL" clId="{19614909-E555-48FC-8643-79530AF10AD5}" dt="2023-07-07T12:20:53.826" v="12" actId="404"/>
          <ac:spMkLst>
            <pc:docMk/>
            <pc:sldMk cId="0" sldId="257"/>
            <ac:spMk id="118" creationId="{E36D333E-B8EF-92B5-1562-513484FD3791}"/>
          </ac:spMkLst>
        </pc:spChg>
        <pc:spChg chg="mod">
          <ac:chgData name="Rahul Nair" userId="4a64821b-8a29-4cbe-80c1-d9771e59f4e8" providerId="ADAL" clId="{19614909-E555-48FC-8643-79530AF10AD5}" dt="2023-07-07T12:20:53.826" v="12" actId="404"/>
          <ac:spMkLst>
            <pc:docMk/>
            <pc:sldMk cId="0" sldId="257"/>
            <ac:spMk id="121" creationId="{C9CF592F-35EB-DADD-40F3-38D1FAA4B890}"/>
          </ac:spMkLst>
        </pc:spChg>
        <pc:spChg chg="mod">
          <ac:chgData name="Rahul Nair" userId="4a64821b-8a29-4cbe-80c1-d9771e59f4e8" providerId="ADAL" clId="{19614909-E555-48FC-8643-79530AF10AD5}" dt="2023-07-07T12:20:53.826" v="12" actId="404"/>
          <ac:spMkLst>
            <pc:docMk/>
            <pc:sldMk cId="0" sldId="257"/>
            <ac:spMk id="124" creationId="{F15A7EBC-0736-94DE-E2FE-6617F38D4D24}"/>
          </ac:spMkLst>
        </pc:spChg>
        <pc:spChg chg="mod">
          <ac:chgData name="Rahul Nair" userId="4a64821b-8a29-4cbe-80c1-d9771e59f4e8" providerId="ADAL" clId="{19614909-E555-48FC-8643-79530AF10AD5}" dt="2023-07-07T12:20:53.826" v="12" actId="404"/>
          <ac:spMkLst>
            <pc:docMk/>
            <pc:sldMk cId="0" sldId="257"/>
            <ac:spMk id="127" creationId="{E8563CA1-6E7E-316F-AE95-FAF590844D32}"/>
          </ac:spMkLst>
        </pc:spChg>
        <pc:spChg chg="mod">
          <ac:chgData name="Rahul Nair" userId="4a64821b-8a29-4cbe-80c1-d9771e59f4e8" providerId="ADAL" clId="{19614909-E555-48FC-8643-79530AF10AD5}" dt="2023-07-07T12:20:53.826" v="12" actId="404"/>
          <ac:spMkLst>
            <pc:docMk/>
            <pc:sldMk cId="0" sldId="257"/>
            <ac:spMk id="3074" creationId="{8CA48AA9-66CF-517F-C22B-41137A8397AC}"/>
          </ac:spMkLst>
        </pc:spChg>
        <pc:spChg chg="mod">
          <ac:chgData name="Rahul Nair" userId="4a64821b-8a29-4cbe-80c1-d9771e59f4e8" providerId="ADAL" clId="{19614909-E555-48FC-8643-79530AF10AD5}" dt="2023-07-07T12:20:53.826" v="12" actId="404"/>
          <ac:spMkLst>
            <pc:docMk/>
            <pc:sldMk cId="0" sldId="257"/>
            <ac:spMk id="3079" creationId="{D082D89C-0D3D-3580-8BE1-2A3D8BB07A43}"/>
          </ac:spMkLst>
        </pc:spChg>
        <pc:spChg chg="mod">
          <ac:chgData name="Rahul Nair" userId="4a64821b-8a29-4cbe-80c1-d9771e59f4e8" providerId="ADAL" clId="{19614909-E555-48FC-8643-79530AF10AD5}" dt="2023-07-07T12:20:53.826" v="12" actId="404"/>
          <ac:spMkLst>
            <pc:docMk/>
            <pc:sldMk cId="0" sldId="257"/>
            <ac:spMk id="3080" creationId="{717F441A-DB2D-996D-35AB-271D3DCE9A9F}"/>
          </ac:spMkLst>
        </pc:spChg>
        <pc:spChg chg="mod">
          <ac:chgData name="Rahul Nair" userId="4a64821b-8a29-4cbe-80c1-d9771e59f4e8" providerId="ADAL" clId="{19614909-E555-48FC-8643-79530AF10AD5}" dt="2023-07-07T12:20:53.826" v="12" actId="404"/>
          <ac:spMkLst>
            <pc:docMk/>
            <pc:sldMk cId="0" sldId="257"/>
            <ac:spMk id="3101" creationId="{442D09E2-32C1-94C9-64C4-26C9B846DF7F}"/>
          </ac:spMkLst>
        </pc:spChg>
        <pc:spChg chg="mod">
          <ac:chgData name="Rahul Nair" userId="4a64821b-8a29-4cbe-80c1-d9771e59f4e8" providerId="ADAL" clId="{19614909-E555-48FC-8643-79530AF10AD5}" dt="2023-07-07T12:20:53.826" v="12" actId="404"/>
          <ac:spMkLst>
            <pc:docMk/>
            <pc:sldMk cId="0" sldId="257"/>
            <ac:spMk id="3103" creationId="{B9A0E6C0-F46A-6D78-0A54-AA94E6ECB95D}"/>
          </ac:spMkLst>
        </pc:spChg>
        <pc:spChg chg="mod">
          <ac:chgData name="Rahul Nair" userId="4a64821b-8a29-4cbe-80c1-d9771e59f4e8" providerId="ADAL" clId="{19614909-E555-48FC-8643-79530AF10AD5}" dt="2023-07-07T12:20:53.826" v="12" actId="404"/>
          <ac:spMkLst>
            <pc:docMk/>
            <pc:sldMk cId="0" sldId="257"/>
            <ac:spMk id="3105" creationId="{7FBA59E4-E400-6669-DF4F-0E00B3EBA451}"/>
          </ac:spMkLst>
        </pc:spChg>
        <pc:spChg chg="mod">
          <ac:chgData name="Rahul Nair" userId="4a64821b-8a29-4cbe-80c1-d9771e59f4e8" providerId="ADAL" clId="{19614909-E555-48FC-8643-79530AF10AD5}" dt="2023-07-07T12:20:53.826" v="12" actId="404"/>
          <ac:spMkLst>
            <pc:docMk/>
            <pc:sldMk cId="0" sldId="257"/>
            <ac:spMk id="3107" creationId="{8C0491B7-BFE9-7A4E-6DEC-EBE12D9F2979}"/>
          </ac:spMkLst>
        </pc:spChg>
        <pc:grpChg chg="mod">
          <ac:chgData name="Rahul Nair" userId="4a64821b-8a29-4cbe-80c1-d9771e59f4e8" providerId="ADAL" clId="{19614909-E555-48FC-8643-79530AF10AD5}" dt="2023-07-07T12:20:53.826" v="12" actId="404"/>
          <ac:grpSpMkLst>
            <pc:docMk/>
            <pc:sldMk cId="0" sldId="257"/>
            <ac:grpSpMk id="13" creationId="{DB8584E0-C1E5-E1AE-4E59-8D82BDBE8AA0}"/>
          </ac:grpSpMkLst>
        </pc:grpChg>
        <pc:cxnChg chg="mod">
          <ac:chgData name="Rahul Nair" userId="4a64821b-8a29-4cbe-80c1-d9771e59f4e8" providerId="ADAL" clId="{19614909-E555-48FC-8643-79530AF10AD5}" dt="2023-07-07T12:20:53.826" v="12" actId="404"/>
          <ac:cxnSpMkLst>
            <pc:docMk/>
            <pc:sldMk cId="0" sldId="257"/>
            <ac:cxnSpMk id="7" creationId="{6F1D27AD-107B-D1BD-3EDA-5DE66AFDE5AF}"/>
          </ac:cxnSpMkLst>
        </pc:cxnChg>
        <pc:cxnChg chg="mod">
          <ac:chgData name="Rahul Nair" userId="4a64821b-8a29-4cbe-80c1-d9771e59f4e8" providerId="ADAL" clId="{19614909-E555-48FC-8643-79530AF10AD5}" dt="2023-07-07T12:20:53.826" v="12" actId="404"/>
          <ac:cxnSpMkLst>
            <pc:docMk/>
            <pc:sldMk cId="0" sldId="257"/>
            <ac:cxnSpMk id="29" creationId="{541C2ADE-5656-FD59-4547-777635A63401}"/>
          </ac:cxnSpMkLst>
        </pc:cxnChg>
        <pc:cxnChg chg="mod">
          <ac:chgData name="Rahul Nair" userId="4a64821b-8a29-4cbe-80c1-d9771e59f4e8" providerId="ADAL" clId="{19614909-E555-48FC-8643-79530AF10AD5}" dt="2023-07-07T12:20:53.826" v="12" actId="404"/>
          <ac:cxnSpMkLst>
            <pc:docMk/>
            <pc:sldMk cId="0" sldId="257"/>
            <ac:cxnSpMk id="34" creationId="{FAE42580-1FB2-BFD0-F1F3-4FF49B7B5E61}"/>
          </ac:cxnSpMkLst>
        </pc:cxnChg>
        <pc:cxnChg chg="mod">
          <ac:chgData name="Rahul Nair" userId="4a64821b-8a29-4cbe-80c1-d9771e59f4e8" providerId="ADAL" clId="{19614909-E555-48FC-8643-79530AF10AD5}" dt="2023-07-07T12:20:53.826" v="12" actId="404"/>
          <ac:cxnSpMkLst>
            <pc:docMk/>
            <pc:sldMk cId="0" sldId="257"/>
            <ac:cxnSpMk id="35" creationId="{70FABA60-7B42-CA0B-951F-2D7EBD23534C}"/>
          </ac:cxnSpMkLst>
        </pc:cxnChg>
        <pc:cxnChg chg="mod">
          <ac:chgData name="Rahul Nair" userId="4a64821b-8a29-4cbe-80c1-d9771e59f4e8" providerId="ADAL" clId="{19614909-E555-48FC-8643-79530AF10AD5}" dt="2023-07-07T12:20:53.826" v="12" actId="404"/>
          <ac:cxnSpMkLst>
            <pc:docMk/>
            <pc:sldMk cId="0" sldId="257"/>
            <ac:cxnSpMk id="36" creationId="{888F9705-CF78-D7A2-E043-C0DDCCB0AD44}"/>
          </ac:cxnSpMkLst>
        </pc:cxnChg>
        <pc:cxnChg chg="mod">
          <ac:chgData name="Rahul Nair" userId="4a64821b-8a29-4cbe-80c1-d9771e59f4e8" providerId="ADAL" clId="{19614909-E555-48FC-8643-79530AF10AD5}" dt="2023-07-07T12:20:53.826" v="12" actId="404"/>
          <ac:cxnSpMkLst>
            <pc:docMk/>
            <pc:sldMk cId="0" sldId="257"/>
            <ac:cxnSpMk id="103" creationId="{DDE726F3-0EE0-4AA6-BB6B-FE64E7E9B620}"/>
          </ac:cxnSpMkLst>
        </pc:cxnChg>
        <pc:cxnChg chg="mod">
          <ac:chgData name="Rahul Nair" userId="4a64821b-8a29-4cbe-80c1-d9771e59f4e8" providerId="ADAL" clId="{19614909-E555-48FC-8643-79530AF10AD5}" dt="2023-07-07T12:20:53.826" v="12" actId="404"/>
          <ac:cxnSpMkLst>
            <pc:docMk/>
            <pc:sldMk cId="0" sldId="257"/>
            <ac:cxnSpMk id="105" creationId="{C980901C-55A4-F660-8684-FAF2F365695F}"/>
          </ac:cxnSpMkLst>
        </pc:cxnChg>
        <pc:cxnChg chg="mod">
          <ac:chgData name="Rahul Nair" userId="4a64821b-8a29-4cbe-80c1-d9771e59f4e8" providerId="ADAL" clId="{19614909-E555-48FC-8643-79530AF10AD5}" dt="2023-07-07T12:20:53.826" v="12" actId="404"/>
          <ac:cxnSpMkLst>
            <pc:docMk/>
            <pc:sldMk cId="0" sldId="257"/>
            <ac:cxnSpMk id="106" creationId="{A05F41F8-BD39-4497-A44E-0E71360B2F4C}"/>
          </ac:cxnSpMkLst>
        </pc:cxnChg>
        <pc:cxnChg chg="mod">
          <ac:chgData name="Rahul Nair" userId="4a64821b-8a29-4cbe-80c1-d9771e59f4e8" providerId="ADAL" clId="{19614909-E555-48FC-8643-79530AF10AD5}" dt="2023-07-07T12:20:53.826" v="12" actId="404"/>
          <ac:cxnSpMkLst>
            <pc:docMk/>
            <pc:sldMk cId="0" sldId="257"/>
            <ac:cxnSpMk id="3075" creationId="{D65D9048-9A7E-B7E4-EE67-E0B5DA8D4DF0}"/>
          </ac:cxnSpMkLst>
        </pc:cxnChg>
        <pc:cxnChg chg="mod">
          <ac:chgData name="Rahul Nair" userId="4a64821b-8a29-4cbe-80c1-d9771e59f4e8" providerId="ADAL" clId="{19614909-E555-48FC-8643-79530AF10AD5}" dt="2023-07-07T12:20:53.826" v="12" actId="404"/>
          <ac:cxnSpMkLst>
            <pc:docMk/>
            <pc:sldMk cId="0" sldId="257"/>
            <ac:cxnSpMk id="3076" creationId="{61AB2BFF-1764-2DCB-0A48-DD15CDAEC5B9}"/>
          </ac:cxnSpMkLst>
        </pc:cxnChg>
        <pc:cxnChg chg="mod">
          <ac:chgData name="Rahul Nair" userId="4a64821b-8a29-4cbe-80c1-d9771e59f4e8" providerId="ADAL" clId="{19614909-E555-48FC-8643-79530AF10AD5}" dt="2023-07-07T12:20:53.826" v="12" actId="404"/>
          <ac:cxnSpMkLst>
            <pc:docMk/>
            <pc:sldMk cId="0" sldId="257"/>
            <ac:cxnSpMk id="3077" creationId="{9E62C7D6-F7E7-0745-B4F4-5D3170561233}"/>
          </ac:cxnSpMkLst>
        </pc:cxnChg>
        <pc:cxnChg chg="mod">
          <ac:chgData name="Rahul Nair" userId="4a64821b-8a29-4cbe-80c1-d9771e59f4e8" providerId="ADAL" clId="{19614909-E555-48FC-8643-79530AF10AD5}" dt="2023-07-07T12:20:53.826" v="12" actId="404"/>
          <ac:cxnSpMkLst>
            <pc:docMk/>
            <pc:sldMk cId="0" sldId="257"/>
            <ac:cxnSpMk id="3078" creationId="{4FC449F8-613C-D98B-F4DF-E39241AB00A5}"/>
          </ac:cxnSpMkLst>
        </pc:cxnChg>
      </pc:sldChg>
      <pc:sldChg chg="modSp mod modTransition">
        <pc:chgData name="Rahul Nair" userId="4a64821b-8a29-4cbe-80c1-d9771e59f4e8" providerId="ADAL" clId="{19614909-E555-48FC-8643-79530AF10AD5}" dt="2023-07-07T14:08:50.767" v="19"/>
        <pc:sldMkLst>
          <pc:docMk/>
          <pc:sldMk cId="1366849876" sldId="765"/>
        </pc:sldMkLst>
        <pc:graphicFrameChg chg="mod">
          <ac:chgData name="Rahul Nair" userId="4a64821b-8a29-4cbe-80c1-d9771e59f4e8" providerId="ADAL" clId="{19614909-E555-48FC-8643-79530AF10AD5}" dt="2023-07-07T12:21:22.204" v="16" actId="1076"/>
          <ac:graphicFrameMkLst>
            <pc:docMk/>
            <pc:sldMk cId="1366849876" sldId="765"/>
            <ac:graphicFrameMk id="2" creationId="{85EB9DB0-982D-4A1C-8021-9930EB0AB1E3}"/>
          </ac:graphicFrameMkLst>
        </pc:graphicFrameChg>
      </pc:sldChg>
      <pc:sldChg chg="modTransition">
        <pc:chgData name="Rahul Nair" userId="4a64821b-8a29-4cbe-80c1-d9771e59f4e8" providerId="ADAL" clId="{19614909-E555-48FC-8643-79530AF10AD5}" dt="2023-07-07T14:08:50.767" v="19"/>
        <pc:sldMkLst>
          <pc:docMk/>
          <pc:sldMk cId="2974093297" sldId="768"/>
        </pc:sldMkLst>
      </pc:sldChg>
      <pc:sldChg chg="modSp add mod modTransition">
        <pc:chgData name="Rahul Nair" userId="4a64821b-8a29-4cbe-80c1-d9771e59f4e8" providerId="ADAL" clId="{19614909-E555-48FC-8643-79530AF10AD5}" dt="2023-07-07T14:16:40.478" v="70" actId="2711"/>
        <pc:sldMkLst>
          <pc:docMk/>
          <pc:sldMk cId="3950466681" sldId="769"/>
        </pc:sldMkLst>
        <pc:spChg chg="mod">
          <ac:chgData name="Rahul Nair" userId="4a64821b-8a29-4cbe-80c1-d9771e59f4e8" providerId="ADAL" clId="{19614909-E555-48FC-8643-79530AF10AD5}" dt="2023-07-07T14:15:57.168" v="65" actId="2711"/>
          <ac:spMkLst>
            <pc:docMk/>
            <pc:sldMk cId="3950466681" sldId="769"/>
            <ac:spMk id="2" creationId="{BE32B968-441A-47D5-9194-539A3F2DDEFE}"/>
          </ac:spMkLst>
        </pc:spChg>
        <pc:spChg chg="mod">
          <ac:chgData name="Rahul Nair" userId="4a64821b-8a29-4cbe-80c1-d9771e59f4e8" providerId="ADAL" clId="{19614909-E555-48FC-8643-79530AF10AD5}" dt="2023-07-07T14:15:57.168" v="65" actId="2711"/>
          <ac:spMkLst>
            <pc:docMk/>
            <pc:sldMk cId="3950466681" sldId="769"/>
            <ac:spMk id="11" creationId="{59EF6BA0-1994-4A24-8B0C-A603B195F7AB}"/>
          </ac:spMkLst>
        </pc:spChg>
        <pc:spChg chg="mod">
          <ac:chgData name="Rahul Nair" userId="4a64821b-8a29-4cbe-80c1-d9771e59f4e8" providerId="ADAL" clId="{19614909-E555-48FC-8643-79530AF10AD5}" dt="2023-07-07T14:15:57.168" v="65" actId="2711"/>
          <ac:spMkLst>
            <pc:docMk/>
            <pc:sldMk cId="3950466681" sldId="769"/>
            <ac:spMk id="12" creationId="{CF5E95C8-F160-47BC-8E98-7BF2EE4C42FD}"/>
          </ac:spMkLst>
        </pc:spChg>
        <pc:spChg chg="mod">
          <ac:chgData name="Rahul Nair" userId="4a64821b-8a29-4cbe-80c1-d9771e59f4e8" providerId="ADAL" clId="{19614909-E555-48FC-8643-79530AF10AD5}" dt="2023-07-07T14:15:57.168" v="65" actId="2711"/>
          <ac:spMkLst>
            <pc:docMk/>
            <pc:sldMk cId="3950466681" sldId="769"/>
            <ac:spMk id="13" creationId="{D340C70C-80EC-47CC-B416-8DB20B587BE8}"/>
          </ac:spMkLst>
        </pc:spChg>
        <pc:spChg chg="mod">
          <ac:chgData name="Rahul Nair" userId="4a64821b-8a29-4cbe-80c1-d9771e59f4e8" providerId="ADAL" clId="{19614909-E555-48FC-8643-79530AF10AD5}" dt="2023-07-07T14:15:57.168" v="65" actId="2711"/>
          <ac:spMkLst>
            <pc:docMk/>
            <pc:sldMk cId="3950466681" sldId="769"/>
            <ac:spMk id="14" creationId="{FDD6043E-57D0-4BC9-9513-3B8B5B5AE00A}"/>
          </ac:spMkLst>
        </pc:spChg>
        <pc:spChg chg="mod">
          <ac:chgData name="Rahul Nair" userId="4a64821b-8a29-4cbe-80c1-d9771e59f4e8" providerId="ADAL" clId="{19614909-E555-48FC-8643-79530AF10AD5}" dt="2023-07-07T14:15:57.168" v="65" actId="2711"/>
          <ac:spMkLst>
            <pc:docMk/>
            <pc:sldMk cId="3950466681" sldId="769"/>
            <ac:spMk id="15" creationId="{42492FDB-1723-43CE-9E16-0F3A5D1DC63D}"/>
          </ac:spMkLst>
        </pc:spChg>
        <pc:spChg chg="mod">
          <ac:chgData name="Rahul Nair" userId="4a64821b-8a29-4cbe-80c1-d9771e59f4e8" providerId="ADAL" clId="{19614909-E555-48FC-8643-79530AF10AD5}" dt="2023-07-07T14:15:57.168" v="65" actId="2711"/>
          <ac:spMkLst>
            <pc:docMk/>
            <pc:sldMk cId="3950466681" sldId="769"/>
            <ac:spMk id="16" creationId="{2B4493FB-CBD6-47AC-B46A-01D09544DE65}"/>
          </ac:spMkLst>
        </pc:spChg>
        <pc:spChg chg="mod">
          <ac:chgData name="Rahul Nair" userId="4a64821b-8a29-4cbe-80c1-d9771e59f4e8" providerId="ADAL" clId="{19614909-E555-48FC-8643-79530AF10AD5}" dt="2023-07-07T14:15:57.168" v="65" actId="2711"/>
          <ac:spMkLst>
            <pc:docMk/>
            <pc:sldMk cId="3950466681" sldId="769"/>
            <ac:spMk id="26" creationId="{12EFEE7C-DDBA-4CB8-8C0B-808C79D6D4A6}"/>
          </ac:spMkLst>
        </pc:spChg>
        <pc:spChg chg="mod">
          <ac:chgData name="Rahul Nair" userId="4a64821b-8a29-4cbe-80c1-d9771e59f4e8" providerId="ADAL" clId="{19614909-E555-48FC-8643-79530AF10AD5}" dt="2023-07-07T14:15:57.168" v="65" actId="2711"/>
          <ac:spMkLst>
            <pc:docMk/>
            <pc:sldMk cId="3950466681" sldId="769"/>
            <ac:spMk id="27" creationId="{12FB5D17-7973-4CD2-A63C-BDC3033922BB}"/>
          </ac:spMkLst>
        </pc:spChg>
        <pc:graphicFrameChg chg="mod">
          <ac:chgData name="Rahul Nair" userId="4a64821b-8a29-4cbe-80c1-d9771e59f4e8" providerId="ADAL" clId="{19614909-E555-48FC-8643-79530AF10AD5}" dt="2023-07-07T14:16:22.291" v="68" actId="2711"/>
          <ac:graphicFrameMkLst>
            <pc:docMk/>
            <pc:sldMk cId="3950466681" sldId="769"/>
            <ac:graphicFrameMk id="3" creationId="{9C2BD95A-84FD-AD3A-B017-27E0BD7B138C}"/>
          </ac:graphicFrameMkLst>
        </pc:graphicFrameChg>
        <pc:graphicFrameChg chg="mod">
          <ac:chgData name="Rahul Nair" userId="4a64821b-8a29-4cbe-80c1-d9771e59f4e8" providerId="ADAL" clId="{19614909-E555-48FC-8643-79530AF10AD5}" dt="2023-07-07T14:16:31.573" v="69" actId="2711"/>
          <ac:graphicFrameMkLst>
            <pc:docMk/>
            <pc:sldMk cId="3950466681" sldId="769"/>
            <ac:graphicFrameMk id="4" creationId="{FE6AE2F5-E817-DC11-0283-F3CD91CC4884}"/>
          </ac:graphicFrameMkLst>
        </pc:graphicFrameChg>
        <pc:graphicFrameChg chg="mod">
          <ac:chgData name="Rahul Nair" userId="4a64821b-8a29-4cbe-80c1-d9771e59f4e8" providerId="ADAL" clId="{19614909-E555-48FC-8643-79530AF10AD5}" dt="2023-07-07T14:16:40.478" v="70" actId="2711"/>
          <ac:graphicFrameMkLst>
            <pc:docMk/>
            <pc:sldMk cId="3950466681" sldId="769"/>
            <ac:graphicFrameMk id="5" creationId="{81B9CEA0-11B1-DC46-F050-7CD867166EE3}"/>
          </ac:graphicFrameMkLst>
        </pc:graphicFrameChg>
        <pc:picChg chg="mod">
          <ac:chgData name="Rahul Nair" userId="4a64821b-8a29-4cbe-80c1-d9771e59f4e8" providerId="ADAL" clId="{19614909-E555-48FC-8643-79530AF10AD5}" dt="2023-07-07T14:15:57.168" v="65" actId="2711"/>
          <ac:picMkLst>
            <pc:docMk/>
            <pc:sldMk cId="3950466681" sldId="769"/>
            <ac:picMk id="1026" creationId="{7B3C67E0-B556-41ED-B915-881CB9B0C92A}"/>
          </ac:picMkLst>
        </pc:picChg>
        <pc:picChg chg="mod">
          <ac:chgData name="Rahul Nair" userId="4a64821b-8a29-4cbe-80c1-d9771e59f4e8" providerId="ADAL" clId="{19614909-E555-48FC-8643-79530AF10AD5}" dt="2023-07-07T14:15:57.168" v="65" actId="2711"/>
          <ac:picMkLst>
            <pc:docMk/>
            <pc:sldMk cId="3950466681" sldId="769"/>
            <ac:picMk id="1028" creationId="{4ADB463C-3FFE-4DF7-A1C5-8E6EAAD4E88F}"/>
          </ac:picMkLst>
        </pc:picChg>
        <pc:picChg chg="mod">
          <ac:chgData name="Rahul Nair" userId="4a64821b-8a29-4cbe-80c1-d9771e59f4e8" providerId="ADAL" clId="{19614909-E555-48FC-8643-79530AF10AD5}" dt="2023-07-07T14:15:57.168" v="65" actId="2711"/>
          <ac:picMkLst>
            <pc:docMk/>
            <pc:sldMk cId="3950466681" sldId="769"/>
            <ac:picMk id="1032" creationId="{B93676B8-EFAB-4406-A366-15DC3BF75EC1}"/>
          </ac:picMkLst>
        </pc:picChg>
      </pc:sldChg>
      <pc:sldChg chg="modSp mod modTransition">
        <pc:chgData name="Rahul Nair" userId="4a64821b-8a29-4cbe-80c1-d9771e59f4e8" providerId="ADAL" clId="{19614909-E555-48FC-8643-79530AF10AD5}" dt="2023-07-07T14:08:50.767" v="19"/>
        <pc:sldMkLst>
          <pc:docMk/>
          <pc:sldMk cId="336814147" sldId="2113417228"/>
        </pc:sldMkLst>
        <pc:spChg chg="mod">
          <ac:chgData name="Rahul Nair" userId="4a64821b-8a29-4cbe-80c1-d9771e59f4e8" providerId="ADAL" clId="{19614909-E555-48FC-8643-79530AF10AD5}" dt="2023-07-07T12:19:44.610" v="4" actId="2711"/>
          <ac:spMkLst>
            <pc:docMk/>
            <pc:sldMk cId="336814147" sldId="2113417228"/>
            <ac:spMk id="2" creationId="{30814843-EE5E-0033-DD3A-B41E759EADCF}"/>
          </ac:spMkLst>
        </pc:spChg>
        <pc:spChg chg="mod">
          <ac:chgData name="Rahul Nair" userId="4a64821b-8a29-4cbe-80c1-d9771e59f4e8" providerId="ADAL" clId="{19614909-E555-48FC-8643-79530AF10AD5}" dt="2023-07-07T12:19:44.610" v="4" actId="2711"/>
          <ac:spMkLst>
            <pc:docMk/>
            <pc:sldMk cId="336814147" sldId="2113417228"/>
            <ac:spMk id="5" creationId="{A0B03A53-321F-17B4-ECEB-C3957D07BD79}"/>
          </ac:spMkLst>
        </pc:spChg>
        <pc:spChg chg="mod">
          <ac:chgData name="Rahul Nair" userId="4a64821b-8a29-4cbe-80c1-d9771e59f4e8" providerId="ADAL" clId="{19614909-E555-48FC-8643-79530AF10AD5}" dt="2023-07-07T12:19:44.610" v="4" actId="2711"/>
          <ac:spMkLst>
            <pc:docMk/>
            <pc:sldMk cId="336814147" sldId="2113417228"/>
            <ac:spMk id="7" creationId="{BDBF7942-5663-4CA5-EB0B-DE77AB635515}"/>
          </ac:spMkLst>
        </pc:spChg>
        <pc:spChg chg="mod">
          <ac:chgData name="Rahul Nair" userId="4a64821b-8a29-4cbe-80c1-d9771e59f4e8" providerId="ADAL" clId="{19614909-E555-48FC-8643-79530AF10AD5}" dt="2023-07-07T12:19:44.610" v="4" actId="2711"/>
          <ac:spMkLst>
            <pc:docMk/>
            <pc:sldMk cId="336814147" sldId="2113417228"/>
            <ac:spMk id="8" creationId="{09D32A72-A54A-6B15-5EF0-D71C135F6BDE}"/>
          </ac:spMkLst>
        </pc:spChg>
        <pc:spChg chg="mod">
          <ac:chgData name="Rahul Nair" userId="4a64821b-8a29-4cbe-80c1-d9771e59f4e8" providerId="ADAL" clId="{19614909-E555-48FC-8643-79530AF10AD5}" dt="2023-07-07T12:19:44.610" v="4" actId="2711"/>
          <ac:spMkLst>
            <pc:docMk/>
            <pc:sldMk cId="336814147" sldId="2113417228"/>
            <ac:spMk id="9" creationId="{E8617E56-F3D9-7134-71CD-95404D8911EB}"/>
          </ac:spMkLst>
        </pc:spChg>
        <pc:spChg chg="mod">
          <ac:chgData name="Rahul Nair" userId="4a64821b-8a29-4cbe-80c1-d9771e59f4e8" providerId="ADAL" clId="{19614909-E555-48FC-8643-79530AF10AD5}" dt="2023-07-07T12:19:44.610" v="4" actId="2711"/>
          <ac:spMkLst>
            <pc:docMk/>
            <pc:sldMk cId="336814147" sldId="2113417228"/>
            <ac:spMk id="10" creationId="{78FFC76F-6181-A5D2-1E16-6D21CD652997}"/>
          </ac:spMkLst>
        </pc:spChg>
        <pc:spChg chg="mod">
          <ac:chgData name="Rahul Nair" userId="4a64821b-8a29-4cbe-80c1-d9771e59f4e8" providerId="ADAL" clId="{19614909-E555-48FC-8643-79530AF10AD5}" dt="2023-07-07T12:19:44.610" v="4" actId="2711"/>
          <ac:spMkLst>
            <pc:docMk/>
            <pc:sldMk cId="336814147" sldId="2113417228"/>
            <ac:spMk id="11" creationId="{0A0BCE8A-0615-5D82-A87F-EE31B3106570}"/>
          </ac:spMkLst>
        </pc:spChg>
        <pc:spChg chg="mod">
          <ac:chgData name="Rahul Nair" userId="4a64821b-8a29-4cbe-80c1-d9771e59f4e8" providerId="ADAL" clId="{19614909-E555-48FC-8643-79530AF10AD5}" dt="2023-07-07T12:19:44.610" v="4" actId="2711"/>
          <ac:spMkLst>
            <pc:docMk/>
            <pc:sldMk cId="336814147" sldId="2113417228"/>
            <ac:spMk id="12" creationId="{74D3B171-2B90-03DC-D2C6-FC3D59FA6EDF}"/>
          </ac:spMkLst>
        </pc:spChg>
        <pc:spChg chg="mod">
          <ac:chgData name="Rahul Nair" userId="4a64821b-8a29-4cbe-80c1-d9771e59f4e8" providerId="ADAL" clId="{19614909-E555-48FC-8643-79530AF10AD5}" dt="2023-07-07T12:19:44.610" v="4" actId="2711"/>
          <ac:spMkLst>
            <pc:docMk/>
            <pc:sldMk cId="336814147" sldId="2113417228"/>
            <ac:spMk id="13" creationId="{FFA018D5-33B6-0851-CC9C-86EE700E3143}"/>
          </ac:spMkLst>
        </pc:spChg>
        <pc:spChg chg="mod">
          <ac:chgData name="Rahul Nair" userId="4a64821b-8a29-4cbe-80c1-d9771e59f4e8" providerId="ADAL" clId="{19614909-E555-48FC-8643-79530AF10AD5}" dt="2023-07-07T12:19:44.610" v="4" actId="2711"/>
          <ac:spMkLst>
            <pc:docMk/>
            <pc:sldMk cId="336814147" sldId="2113417228"/>
            <ac:spMk id="14" creationId="{77274724-6668-E68B-1435-C78C23D2A107}"/>
          </ac:spMkLst>
        </pc:spChg>
        <pc:spChg chg="mod">
          <ac:chgData name="Rahul Nair" userId="4a64821b-8a29-4cbe-80c1-d9771e59f4e8" providerId="ADAL" clId="{19614909-E555-48FC-8643-79530AF10AD5}" dt="2023-07-07T12:19:44.610" v="4" actId="2711"/>
          <ac:spMkLst>
            <pc:docMk/>
            <pc:sldMk cId="336814147" sldId="2113417228"/>
            <ac:spMk id="15" creationId="{19876AF4-9A45-4DCA-7C0A-FF8CF54C9199}"/>
          </ac:spMkLst>
        </pc:spChg>
        <pc:spChg chg="mod">
          <ac:chgData name="Rahul Nair" userId="4a64821b-8a29-4cbe-80c1-d9771e59f4e8" providerId="ADAL" clId="{19614909-E555-48FC-8643-79530AF10AD5}" dt="2023-07-07T12:19:44.610" v="4" actId="2711"/>
          <ac:spMkLst>
            <pc:docMk/>
            <pc:sldMk cId="336814147" sldId="2113417228"/>
            <ac:spMk id="23" creationId="{1288A609-695B-6EA4-107C-46D34853DC0F}"/>
          </ac:spMkLst>
        </pc:spChg>
        <pc:spChg chg="mod">
          <ac:chgData name="Rahul Nair" userId="4a64821b-8a29-4cbe-80c1-d9771e59f4e8" providerId="ADAL" clId="{19614909-E555-48FC-8643-79530AF10AD5}" dt="2023-07-07T12:19:44.610" v="4" actId="2711"/>
          <ac:spMkLst>
            <pc:docMk/>
            <pc:sldMk cId="336814147" sldId="2113417228"/>
            <ac:spMk id="24" creationId="{C0FE4DC1-6AFE-DE4F-85AD-33A1F9674286}"/>
          </ac:spMkLst>
        </pc:spChg>
        <pc:spChg chg="mod">
          <ac:chgData name="Rahul Nair" userId="4a64821b-8a29-4cbe-80c1-d9771e59f4e8" providerId="ADAL" clId="{19614909-E555-48FC-8643-79530AF10AD5}" dt="2023-07-07T12:19:44.610" v="4" actId="2711"/>
          <ac:spMkLst>
            <pc:docMk/>
            <pc:sldMk cId="336814147" sldId="2113417228"/>
            <ac:spMk id="25" creationId="{06CA1F48-CC71-A7B3-0A15-C4959B708837}"/>
          </ac:spMkLst>
        </pc:spChg>
        <pc:spChg chg="mod">
          <ac:chgData name="Rahul Nair" userId="4a64821b-8a29-4cbe-80c1-d9771e59f4e8" providerId="ADAL" clId="{19614909-E555-48FC-8643-79530AF10AD5}" dt="2023-07-07T12:19:44.610" v="4" actId="2711"/>
          <ac:spMkLst>
            <pc:docMk/>
            <pc:sldMk cId="336814147" sldId="2113417228"/>
            <ac:spMk id="26" creationId="{2AD3F5D5-E7DC-BA94-CD24-40AE6DA7AC78}"/>
          </ac:spMkLst>
        </pc:spChg>
        <pc:spChg chg="mod">
          <ac:chgData name="Rahul Nair" userId="4a64821b-8a29-4cbe-80c1-d9771e59f4e8" providerId="ADAL" clId="{19614909-E555-48FC-8643-79530AF10AD5}" dt="2023-07-07T12:19:44.610" v="4" actId="2711"/>
          <ac:spMkLst>
            <pc:docMk/>
            <pc:sldMk cId="336814147" sldId="2113417228"/>
            <ac:spMk id="28" creationId="{98CE42B2-8964-D9D1-75A3-CDA3EC4B9A9E}"/>
          </ac:spMkLst>
        </pc:spChg>
        <pc:spChg chg="mod">
          <ac:chgData name="Rahul Nair" userId="4a64821b-8a29-4cbe-80c1-d9771e59f4e8" providerId="ADAL" clId="{19614909-E555-48FC-8643-79530AF10AD5}" dt="2023-07-07T12:19:44.610" v="4" actId="2711"/>
          <ac:spMkLst>
            <pc:docMk/>
            <pc:sldMk cId="336814147" sldId="2113417228"/>
            <ac:spMk id="29" creationId="{D5157DD8-3D14-7438-4A1A-B7B5179D38DC}"/>
          </ac:spMkLst>
        </pc:spChg>
        <pc:spChg chg="mod">
          <ac:chgData name="Rahul Nair" userId="4a64821b-8a29-4cbe-80c1-d9771e59f4e8" providerId="ADAL" clId="{19614909-E555-48FC-8643-79530AF10AD5}" dt="2023-07-07T12:19:44.610" v="4" actId="2711"/>
          <ac:spMkLst>
            <pc:docMk/>
            <pc:sldMk cId="336814147" sldId="2113417228"/>
            <ac:spMk id="30" creationId="{C5F51AE0-DCBA-2767-956B-01BBF4595BB5}"/>
          </ac:spMkLst>
        </pc:spChg>
        <pc:spChg chg="mod">
          <ac:chgData name="Rahul Nair" userId="4a64821b-8a29-4cbe-80c1-d9771e59f4e8" providerId="ADAL" clId="{19614909-E555-48FC-8643-79530AF10AD5}" dt="2023-07-07T12:19:44.610" v="4" actId="2711"/>
          <ac:spMkLst>
            <pc:docMk/>
            <pc:sldMk cId="336814147" sldId="2113417228"/>
            <ac:spMk id="31" creationId="{9DC3E079-40FF-9C6B-4CEC-DCAE70286FC9}"/>
          </ac:spMkLst>
        </pc:spChg>
        <pc:graphicFrameChg chg="mod">
          <ac:chgData name="Rahul Nair" userId="4a64821b-8a29-4cbe-80c1-d9771e59f4e8" providerId="ADAL" clId="{19614909-E555-48FC-8643-79530AF10AD5}" dt="2023-07-07T12:20:03.053" v="6" actId="2711"/>
          <ac:graphicFrameMkLst>
            <pc:docMk/>
            <pc:sldMk cId="336814147" sldId="2113417228"/>
            <ac:graphicFrameMk id="22" creationId="{20F9A3B7-1B06-6881-4622-087E783135ED}"/>
          </ac:graphicFrameMkLst>
        </pc:graphicFrameChg>
        <pc:graphicFrameChg chg="mod">
          <ac:chgData name="Rahul Nair" userId="4a64821b-8a29-4cbe-80c1-d9771e59f4e8" providerId="ADAL" clId="{19614909-E555-48FC-8643-79530AF10AD5}" dt="2023-07-07T12:20:13.251" v="10" actId="2711"/>
          <ac:graphicFrameMkLst>
            <pc:docMk/>
            <pc:sldMk cId="336814147" sldId="2113417228"/>
            <ac:graphicFrameMk id="27" creationId="{F184DAA0-E35F-2C16-BC2A-819EA189AAE8}"/>
          </ac:graphicFrameMkLst>
        </pc:graphicFrameChg>
      </pc:sldChg>
      <pc:sldChg chg="modSp modTransition">
        <pc:chgData name="Rahul Nair" userId="4a64821b-8a29-4cbe-80c1-d9771e59f4e8" providerId="ADAL" clId="{19614909-E555-48FC-8643-79530AF10AD5}" dt="2023-07-07T14:08:50.767" v="19"/>
        <pc:sldMkLst>
          <pc:docMk/>
          <pc:sldMk cId="2059590757" sldId="2113417264"/>
        </pc:sldMkLst>
        <pc:spChg chg="mod">
          <ac:chgData name="Rahul Nair" userId="4a64821b-8a29-4cbe-80c1-d9771e59f4e8" providerId="ADAL" clId="{19614909-E555-48FC-8643-79530AF10AD5}" dt="2023-07-07T12:19:13.753" v="2" actId="2711"/>
          <ac:spMkLst>
            <pc:docMk/>
            <pc:sldMk cId="2059590757" sldId="2113417264"/>
            <ac:spMk id="2" creationId="{309BE855-6884-AB3C-324D-D6D91D4566C9}"/>
          </ac:spMkLst>
        </pc:spChg>
        <pc:grpChg chg="mod">
          <ac:chgData name="Rahul Nair" userId="4a64821b-8a29-4cbe-80c1-d9771e59f4e8" providerId="ADAL" clId="{19614909-E555-48FC-8643-79530AF10AD5}" dt="2023-07-07T12:19:13.753" v="2" actId="2711"/>
          <ac:grpSpMkLst>
            <pc:docMk/>
            <pc:sldMk cId="2059590757" sldId="2113417264"/>
            <ac:grpSpMk id="5" creationId="{9AA76158-0F15-0F3B-53BA-DB53B0CFA86E}"/>
          </ac:grpSpMkLst>
        </pc:grpChg>
        <pc:grpChg chg="mod">
          <ac:chgData name="Rahul Nair" userId="4a64821b-8a29-4cbe-80c1-d9771e59f4e8" providerId="ADAL" clId="{19614909-E555-48FC-8643-79530AF10AD5}" dt="2023-07-07T12:19:13.753" v="2" actId="2711"/>
          <ac:grpSpMkLst>
            <pc:docMk/>
            <pc:sldMk cId="2059590757" sldId="2113417264"/>
            <ac:grpSpMk id="6" creationId="{13CC2BD6-0E74-8A04-D011-0B67CDBCEE75}"/>
          </ac:grpSpMkLst>
        </pc:grpChg>
        <pc:grpChg chg="mod">
          <ac:chgData name="Rahul Nair" userId="4a64821b-8a29-4cbe-80c1-d9771e59f4e8" providerId="ADAL" clId="{19614909-E555-48FC-8643-79530AF10AD5}" dt="2023-07-07T12:19:13.753" v="2" actId="2711"/>
          <ac:grpSpMkLst>
            <pc:docMk/>
            <pc:sldMk cId="2059590757" sldId="2113417264"/>
            <ac:grpSpMk id="11" creationId="{6D63EA55-6751-D90D-7F03-0E1B9F145132}"/>
          </ac:grpSpMkLst>
        </pc:grpChg>
        <pc:grpChg chg="mod">
          <ac:chgData name="Rahul Nair" userId="4a64821b-8a29-4cbe-80c1-d9771e59f4e8" providerId="ADAL" clId="{19614909-E555-48FC-8643-79530AF10AD5}" dt="2023-07-07T12:19:13.753" v="2" actId="2711"/>
          <ac:grpSpMkLst>
            <pc:docMk/>
            <pc:sldMk cId="2059590757" sldId="2113417264"/>
            <ac:grpSpMk id="12" creationId="{C06321E7-181E-F9A1-BA8C-FD83600CF16C}"/>
          </ac:grpSpMkLst>
        </pc:grpChg>
        <pc:graphicFrameChg chg="mod">
          <ac:chgData name="Rahul Nair" userId="4a64821b-8a29-4cbe-80c1-d9771e59f4e8" providerId="ADAL" clId="{19614909-E555-48FC-8643-79530AF10AD5}" dt="2023-07-07T12:19:22.586" v="3" actId="2711"/>
          <ac:graphicFrameMkLst>
            <pc:docMk/>
            <pc:sldMk cId="2059590757" sldId="2113417264"/>
            <ac:graphicFrameMk id="4" creationId="{FA596115-6D56-249A-0C69-B0EF5C4DC29E}"/>
          </ac:graphicFrameMkLst>
        </pc:graphicFrameChg>
      </pc:sldChg>
      <pc:sldChg chg="modTransition">
        <pc:chgData name="Rahul Nair" userId="4a64821b-8a29-4cbe-80c1-d9771e59f4e8" providerId="ADAL" clId="{19614909-E555-48FC-8643-79530AF10AD5}" dt="2023-07-07T14:08:50.767" v="19"/>
        <pc:sldMkLst>
          <pc:docMk/>
          <pc:sldMk cId="1514509028" sldId="2145705690"/>
        </pc:sldMkLst>
      </pc:sldChg>
      <pc:sldChg chg="modSp add mod modTransition">
        <pc:chgData name="Rahul Nair" userId="4a64821b-8a29-4cbe-80c1-d9771e59f4e8" providerId="ADAL" clId="{19614909-E555-48FC-8643-79530AF10AD5}" dt="2023-07-07T14:11:50.248" v="37" actId="404"/>
        <pc:sldMkLst>
          <pc:docMk/>
          <pc:sldMk cId="4156477640" sldId="2145705696"/>
        </pc:sldMkLst>
        <pc:spChg chg="mod">
          <ac:chgData name="Rahul Nair" userId="4a64821b-8a29-4cbe-80c1-d9771e59f4e8" providerId="ADAL" clId="{19614909-E555-48FC-8643-79530AF10AD5}" dt="2023-07-07T14:11:33.667" v="36" actId="2711"/>
          <ac:spMkLst>
            <pc:docMk/>
            <pc:sldMk cId="4156477640" sldId="2145705696"/>
            <ac:spMk id="4" creationId="{FFF5119A-FE2B-4350-B9F4-617429A9CE86}"/>
          </ac:spMkLst>
        </pc:spChg>
        <pc:spChg chg="mod">
          <ac:chgData name="Rahul Nair" userId="4a64821b-8a29-4cbe-80c1-d9771e59f4e8" providerId="ADAL" clId="{19614909-E555-48FC-8643-79530AF10AD5}" dt="2023-07-07T14:11:50.248" v="37" actId="404"/>
          <ac:spMkLst>
            <pc:docMk/>
            <pc:sldMk cId="4156477640" sldId="2145705696"/>
            <ac:spMk id="8" creationId="{47218F2C-F58C-442E-BEF6-C9E7677374E0}"/>
          </ac:spMkLst>
        </pc:spChg>
        <pc:spChg chg="mod">
          <ac:chgData name="Rahul Nair" userId="4a64821b-8a29-4cbe-80c1-d9771e59f4e8" providerId="ADAL" clId="{19614909-E555-48FC-8643-79530AF10AD5}" dt="2023-07-07T14:11:50.248" v="37" actId="404"/>
          <ac:spMkLst>
            <pc:docMk/>
            <pc:sldMk cId="4156477640" sldId="2145705696"/>
            <ac:spMk id="120" creationId="{2E936DDC-7245-4F20-BD32-008A0DE3BD17}"/>
          </ac:spMkLst>
        </pc:spChg>
        <pc:spChg chg="mod">
          <ac:chgData name="Rahul Nair" userId="4a64821b-8a29-4cbe-80c1-d9771e59f4e8" providerId="ADAL" clId="{19614909-E555-48FC-8643-79530AF10AD5}" dt="2023-07-07T14:11:50.248" v="37" actId="404"/>
          <ac:spMkLst>
            <pc:docMk/>
            <pc:sldMk cId="4156477640" sldId="2145705696"/>
            <ac:spMk id="121" creationId="{E6FA33B7-0AFA-4F69-AC5B-DA9A00334FD9}"/>
          </ac:spMkLst>
        </pc:spChg>
        <pc:spChg chg="mod">
          <ac:chgData name="Rahul Nair" userId="4a64821b-8a29-4cbe-80c1-d9771e59f4e8" providerId="ADAL" clId="{19614909-E555-48FC-8643-79530AF10AD5}" dt="2023-07-07T14:11:50.248" v="37" actId="404"/>
          <ac:spMkLst>
            <pc:docMk/>
            <pc:sldMk cId="4156477640" sldId="2145705696"/>
            <ac:spMk id="122" creationId="{84C9B320-405C-488F-8373-5CD05BA52562}"/>
          </ac:spMkLst>
        </pc:spChg>
        <pc:spChg chg="mod">
          <ac:chgData name="Rahul Nair" userId="4a64821b-8a29-4cbe-80c1-d9771e59f4e8" providerId="ADAL" clId="{19614909-E555-48FC-8643-79530AF10AD5}" dt="2023-07-07T14:11:50.248" v="37" actId="404"/>
          <ac:spMkLst>
            <pc:docMk/>
            <pc:sldMk cId="4156477640" sldId="2145705696"/>
            <ac:spMk id="123" creationId="{BC2FFD32-64E2-4861-967A-C4D536082087}"/>
          </ac:spMkLst>
        </pc:spChg>
        <pc:spChg chg="mod">
          <ac:chgData name="Rahul Nair" userId="4a64821b-8a29-4cbe-80c1-d9771e59f4e8" providerId="ADAL" clId="{19614909-E555-48FC-8643-79530AF10AD5}" dt="2023-07-07T14:11:50.248" v="37" actId="404"/>
          <ac:spMkLst>
            <pc:docMk/>
            <pc:sldMk cId="4156477640" sldId="2145705696"/>
            <ac:spMk id="126" creationId="{E7E0B6A2-9CB7-4E8A-9462-0BAE447EB7D9}"/>
          </ac:spMkLst>
        </pc:spChg>
        <pc:spChg chg="mod">
          <ac:chgData name="Rahul Nair" userId="4a64821b-8a29-4cbe-80c1-d9771e59f4e8" providerId="ADAL" clId="{19614909-E555-48FC-8643-79530AF10AD5}" dt="2023-07-07T14:11:50.248" v="37" actId="404"/>
          <ac:spMkLst>
            <pc:docMk/>
            <pc:sldMk cId="4156477640" sldId="2145705696"/>
            <ac:spMk id="127" creationId="{0462C839-2396-4B59-AF16-B8E587459996}"/>
          </ac:spMkLst>
        </pc:spChg>
        <pc:spChg chg="mod">
          <ac:chgData name="Rahul Nair" userId="4a64821b-8a29-4cbe-80c1-d9771e59f4e8" providerId="ADAL" clId="{19614909-E555-48FC-8643-79530AF10AD5}" dt="2023-07-07T14:11:50.248" v="37" actId="404"/>
          <ac:spMkLst>
            <pc:docMk/>
            <pc:sldMk cId="4156477640" sldId="2145705696"/>
            <ac:spMk id="128" creationId="{0266CE4D-E8E4-4DE9-BB1E-9D03F9E6BF72}"/>
          </ac:spMkLst>
        </pc:spChg>
        <pc:spChg chg="mod">
          <ac:chgData name="Rahul Nair" userId="4a64821b-8a29-4cbe-80c1-d9771e59f4e8" providerId="ADAL" clId="{19614909-E555-48FC-8643-79530AF10AD5}" dt="2023-07-07T14:11:50.248" v="37" actId="404"/>
          <ac:spMkLst>
            <pc:docMk/>
            <pc:sldMk cId="4156477640" sldId="2145705696"/>
            <ac:spMk id="154" creationId="{2EE701CD-7EFF-4DFE-ABE5-1B755C56BCDF}"/>
          </ac:spMkLst>
        </pc:spChg>
        <pc:spChg chg="mod">
          <ac:chgData name="Rahul Nair" userId="4a64821b-8a29-4cbe-80c1-d9771e59f4e8" providerId="ADAL" clId="{19614909-E555-48FC-8643-79530AF10AD5}" dt="2023-07-07T14:11:50.248" v="37" actId="404"/>
          <ac:spMkLst>
            <pc:docMk/>
            <pc:sldMk cId="4156477640" sldId="2145705696"/>
            <ac:spMk id="156" creationId="{32E645BF-79DC-43D9-B5C4-4831AEC0C0CF}"/>
          </ac:spMkLst>
        </pc:spChg>
        <pc:spChg chg="mod">
          <ac:chgData name="Rahul Nair" userId="4a64821b-8a29-4cbe-80c1-d9771e59f4e8" providerId="ADAL" clId="{19614909-E555-48FC-8643-79530AF10AD5}" dt="2023-07-07T14:11:50.248" v="37" actId="404"/>
          <ac:spMkLst>
            <pc:docMk/>
            <pc:sldMk cId="4156477640" sldId="2145705696"/>
            <ac:spMk id="157" creationId="{1F07612B-7B77-4F55-BC6A-73096E915C00}"/>
          </ac:spMkLst>
        </pc:spChg>
        <pc:spChg chg="mod">
          <ac:chgData name="Rahul Nair" userId="4a64821b-8a29-4cbe-80c1-d9771e59f4e8" providerId="ADAL" clId="{19614909-E555-48FC-8643-79530AF10AD5}" dt="2023-07-07T14:11:50.248" v="37" actId="404"/>
          <ac:spMkLst>
            <pc:docMk/>
            <pc:sldMk cId="4156477640" sldId="2145705696"/>
            <ac:spMk id="158" creationId="{17DF79CA-81CC-4CFF-8025-2BBA345CA71F}"/>
          </ac:spMkLst>
        </pc:spChg>
        <pc:spChg chg="mod">
          <ac:chgData name="Rahul Nair" userId="4a64821b-8a29-4cbe-80c1-d9771e59f4e8" providerId="ADAL" clId="{19614909-E555-48FC-8643-79530AF10AD5}" dt="2023-07-07T14:11:50.248" v="37" actId="404"/>
          <ac:spMkLst>
            <pc:docMk/>
            <pc:sldMk cId="4156477640" sldId="2145705696"/>
            <ac:spMk id="166" creationId="{65415F45-F3B9-4C47-96E7-4F75B3FB5FC7}"/>
          </ac:spMkLst>
        </pc:spChg>
        <pc:spChg chg="mod">
          <ac:chgData name="Rahul Nair" userId="4a64821b-8a29-4cbe-80c1-d9771e59f4e8" providerId="ADAL" clId="{19614909-E555-48FC-8643-79530AF10AD5}" dt="2023-07-07T14:11:50.248" v="37" actId="404"/>
          <ac:spMkLst>
            <pc:docMk/>
            <pc:sldMk cId="4156477640" sldId="2145705696"/>
            <ac:spMk id="168" creationId="{F40F4AF4-B172-4EB3-9CA2-262396606285}"/>
          </ac:spMkLst>
        </pc:spChg>
        <pc:spChg chg="mod">
          <ac:chgData name="Rahul Nair" userId="4a64821b-8a29-4cbe-80c1-d9771e59f4e8" providerId="ADAL" clId="{19614909-E555-48FC-8643-79530AF10AD5}" dt="2023-07-07T14:11:50.248" v="37" actId="404"/>
          <ac:spMkLst>
            <pc:docMk/>
            <pc:sldMk cId="4156477640" sldId="2145705696"/>
            <ac:spMk id="170" creationId="{4A8BA8C6-D529-4B17-89CF-D6EE4983193F}"/>
          </ac:spMkLst>
        </pc:spChg>
        <pc:spChg chg="mod">
          <ac:chgData name="Rahul Nair" userId="4a64821b-8a29-4cbe-80c1-d9771e59f4e8" providerId="ADAL" clId="{19614909-E555-48FC-8643-79530AF10AD5}" dt="2023-07-07T14:11:50.248" v="37" actId="404"/>
          <ac:spMkLst>
            <pc:docMk/>
            <pc:sldMk cId="4156477640" sldId="2145705696"/>
            <ac:spMk id="172" creationId="{EBD54625-1256-4B14-B275-5C3F231EF6BE}"/>
          </ac:spMkLst>
        </pc:spChg>
        <pc:spChg chg="mod">
          <ac:chgData name="Rahul Nair" userId="4a64821b-8a29-4cbe-80c1-d9771e59f4e8" providerId="ADAL" clId="{19614909-E555-48FC-8643-79530AF10AD5}" dt="2023-07-07T14:11:50.248" v="37" actId="404"/>
          <ac:spMkLst>
            <pc:docMk/>
            <pc:sldMk cId="4156477640" sldId="2145705696"/>
            <ac:spMk id="173" creationId="{58BCA01E-15BD-43A8-B41B-5AEF56525DAB}"/>
          </ac:spMkLst>
        </pc:spChg>
        <pc:spChg chg="mod">
          <ac:chgData name="Rahul Nair" userId="4a64821b-8a29-4cbe-80c1-d9771e59f4e8" providerId="ADAL" clId="{19614909-E555-48FC-8643-79530AF10AD5}" dt="2023-07-07T14:11:50.248" v="37" actId="404"/>
          <ac:spMkLst>
            <pc:docMk/>
            <pc:sldMk cId="4156477640" sldId="2145705696"/>
            <ac:spMk id="174" creationId="{F7954BDC-889C-4522-9E5C-5C7AF4BACE87}"/>
          </ac:spMkLst>
        </pc:spChg>
        <pc:spChg chg="mod">
          <ac:chgData name="Rahul Nair" userId="4a64821b-8a29-4cbe-80c1-d9771e59f4e8" providerId="ADAL" clId="{19614909-E555-48FC-8643-79530AF10AD5}" dt="2023-07-07T14:11:50.248" v="37" actId="404"/>
          <ac:spMkLst>
            <pc:docMk/>
            <pc:sldMk cId="4156477640" sldId="2145705696"/>
            <ac:spMk id="175" creationId="{DBF954A6-09CD-41E0-9869-BB6072AD9070}"/>
          </ac:spMkLst>
        </pc:spChg>
        <pc:spChg chg="mod">
          <ac:chgData name="Rahul Nair" userId="4a64821b-8a29-4cbe-80c1-d9771e59f4e8" providerId="ADAL" clId="{19614909-E555-48FC-8643-79530AF10AD5}" dt="2023-07-07T14:11:50.248" v="37" actId="404"/>
          <ac:spMkLst>
            <pc:docMk/>
            <pc:sldMk cId="4156477640" sldId="2145705696"/>
            <ac:spMk id="176" creationId="{31CC89BD-1E87-4707-B812-9B7FD5382E24}"/>
          </ac:spMkLst>
        </pc:spChg>
        <pc:spChg chg="mod">
          <ac:chgData name="Rahul Nair" userId="4a64821b-8a29-4cbe-80c1-d9771e59f4e8" providerId="ADAL" clId="{19614909-E555-48FC-8643-79530AF10AD5}" dt="2023-07-07T14:11:50.248" v="37" actId="404"/>
          <ac:spMkLst>
            <pc:docMk/>
            <pc:sldMk cId="4156477640" sldId="2145705696"/>
            <ac:spMk id="177" creationId="{78A6A986-BD38-49C6-AC25-8D339715A3F1}"/>
          </ac:spMkLst>
        </pc:spChg>
        <pc:spChg chg="mod">
          <ac:chgData name="Rahul Nair" userId="4a64821b-8a29-4cbe-80c1-d9771e59f4e8" providerId="ADAL" clId="{19614909-E555-48FC-8643-79530AF10AD5}" dt="2023-07-07T14:11:50.248" v="37" actId="404"/>
          <ac:spMkLst>
            <pc:docMk/>
            <pc:sldMk cId="4156477640" sldId="2145705696"/>
            <ac:spMk id="178" creationId="{2CBBD79C-1253-4B80-9D53-F15B7159FE4E}"/>
          </ac:spMkLst>
        </pc:spChg>
        <pc:spChg chg="mod">
          <ac:chgData name="Rahul Nair" userId="4a64821b-8a29-4cbe-80c1-d9771e59f4e8" providerId="ADAL" clId="{19614909-E555-48FC-8643-79530AF10AD5}" dt="2023-07-07T14:11:50.248" v="37" actId="404"/>
          <ac:spMkLst>
            <pc:docMk/>
            <pc:sldMk cId="4156477640" sldId="2145705696"/>
            <ac:spMk id="179" creationId="{D2ED1DB2-C5D4-4945-8367-7FEA642F2392}"/>
          </ac:spMkLst>
        </pc:spChg>
        <pc:spChg chg="mod">
          <ac:chgData name="Rahul Nair" userId="4a64821b-8a29-4cbe-80c1-d9771e59f4e8" providerId="ADAL" clId="{19614909-E555-48FC-8643-79530AF10AD5}" dt="2023-07-07T14:11:50.248" v="37" actId="404"/>
          <ac:spMkLst>
            <pc:docMk/>
            <pc:sldMk cId="4156477640" sldId="2145705696"/>
            <ac:spMk id="180" creationId="{B7A2E323-3A9B-41CB-8199-DCC430587349}"/>
          </ac:spMkLst>
        </pc:spChg>
        <pc:spChg chg="mod">
          <ac:chgData name="Rahul Nair" userId="4a64821b-8a29-4cbe-80c1-d9771e59f4e8" providerId="ADAL" clId="{19614909-E555-48FC-8643-79530AF10AD5}" dt="2023-07-07T14:11:50.248" v="37" actId="404"/>
          <ac:spMkLst>
            <pc:docMk/>
            <pc:sldMk cId="4156477640" sldId="2145705696"/>
            <ac:spMk id="181" creationId="{08048AEA-673A-460F-A768-29AE613DDF3A}"/>
          </ac:spMkLst>
        </pc:spChg>
        <pc:spChg chg="mod">
          <ac:chgData name="Rahul Nair" userId="4a64821b-8a29-4cbe-80c1-d9771e59f4e8" providerId="ADAL" clId="{19614909-E555-48FC-8643-79530AF10AD5}" dt="2023-07-07T14:11:50.248" v="37" actId="404"/>
          <ac:spMkLst>
            <pc:docMk/>
            <pc:sldMk cId="4156477640" sldId="2145705696"/>
            <ac:spMk id="182" creationId="{570BB3A7-B12E-45C3-8892-EE5C06886EEC}"/>
          </ac:spMkLst>
        </pc:spChg>
        <pc:spChg chg="mod">
          <ac:chgData name="Rahul Nair" userId="4a64821b-8a29-4cbe-80c1-d9771e59f4e8" providerId="ADAL" clId="{19614909-E555-48FC-8643-79530AF10AD5}" dt="2023-07-07T14:11:50.248" v="37" actId="404"/>
          <ac:spMkLst>
            <pc:docMk/>
            <pc:sldMk cId="4156477640" sldId="2145705696"/>
            <ac:spMk id="183" creationId="{2B08ACD0-9575-47F6-9054-7129B4D92243}"/>
          </ac:spMkLst>
        </pc:spChg>
        <pc:spChg chg="mod">
          <ac:chgData name="Rahul Nair" userId="4a64821b-8a29-4cbe-80c1-d9771e59f4e8" providerId="ADAL" clId="{19614909-E555-48FC-8643-79530AF10AD5}" dt="2023-07-07T14:11:50.248" v="37" actId="404"/>
          <ac:spMkLst>
            <pc:docMk/>
            <pc:sldMk cId="4156477640" sldId="2145705696"/>
            <ac:spMk id="184" creationId="{0E99D35F-8E2D-422F-BBCB-556F229DFB7E}"/>
          </ac:spMkLst>
        </pc:spChg>
        <pc:spChg chg="mod">
          <ac:chgData name="Rahul Nair" userId="4a64821b-8a29-4cbe-80c1-d9771e59f4e8" providerId="ADAL" clId="{19614909-E555-48FC-8643-79530AF10AD5}" dt="2023-07-07T14:11:50.248" v="37" actId="404"/>
          <ac:spMkLst>
            <pc:docMk/>
            <pc:sldMk cId="4156477640" sldId="2145705696"/>
            <ac:spMk id="185" creationId="{F8791DA8-9E21-40BB-A03C-D33AF57D14EA}"/>
          </ac:spMkLst>
        </pc:spChg>
        <pc:spChg chg="mod">
          <ac:chgData name="Rahul Nair" userId="4a64821b-8a29-4cbe-80c1-d9771e59f4e8" providerId="ADAL" clId="{19614909-E555-48FC-8643-79530AF10AD5}" dt="2023-07-07T14:11:50.248" v="37" actId="404"/>
          <ac:spMkLst>
            <pc:docMk/>
            <pc:sldMk cId="4156477640" sldId="2145705696"/>
            <ac:spMk id="186" creationId="{39F9AB53-152B-484C-9138-39A6757B5FDD}"/>
          </ac:spMkLst>
        </pc:spChg>
        <pc:spChg chg="mod">
          <ac:chgData name="Rahul Nair" userId="4a64821b-8a29-4cbe-80c1-d9771e59f4e8" providerId="ADAL" clId="{19614909-E555-48FC-8643-79530AF10AD5}" dt="2023-07-07T14:11:50.248" v="37" actId="404"/>
          <ac:spMkLst>
            <pc:docMk/>
            <pc:sldMk cId="4156477640" sldId="2145705696"/>
            <ac:spMk id="187" creationId="{6B2BDE07-042A-4D59-8E2A-5DA029E05A60}"/>
          </ac:spMkLst>
        </pc:spChg>
        <pc:spChg chg="mod">
          <ac:chgData name="Rahul Nair" userId="4a64821b-8a29-4cbe-80c1-d9771e59f4e8" providerId="ADAL" clId="{19614909-E555-48FC-8643-79530AF10AD5}" dt="2023-07-07T14:11:50.248" v="37" actId="404"/>
          <ac:spMkLst>
            <pc:docMk/>
            <pc:sldMk cId="4156477640" sldId="2145705696"/>
            <ac:spMk id="188" creationId="{6F9A3A01-F377-4153-9F62-C20FA174D3BC}"/>
          </ac:spMkLst>
        </pc:spChg>
        <pc:spChg chg="mod">
          <ac:chgData name="Rahul Nair" userId="4a64821b-8a29-4cbe-80c1-d9771e59f4e8" providerId="ADAL" clId="{19614909-E555-48FC-8643-79530AF10AD5}" dt="2023-07-07T14:11:50.248" v="37" actId="404"/>
          <ac:spMkLst>
            <pc:docMk/>
            <pc:sldMk cId="4156477640" sldId="2145705696"/>
            <ac:spMk id="189" creationId="{64C5C8BD-EF9E-4F74-8180-DC843F0A4EB9}"/>
          </ac:spMkLst>
        </pc:spChg>
        <pc:spChg chg="mod">
          <ac:chgData name="Rahul Nair" userId="4a64821b-8a29-4cbe-80c1-d9771e59f4e8" providerId="ADAL" clId="{19614909-E555-48FC-8643-79530AF10AD5}" dt="2023-07-07T14:11:50.248" v="37" actId="404"/>
          <ac:spMkLst>
            <pc:docMk/>
            <pc:sldMk cId="4156477640" sldId="2145705696"/>
            <ac:spMk id="190" creationId="{9BDF6AE9-4796-4BC1-A199-0DC2D43BFA51}"/>
          </ac:spMkLst>
        </pc:spChg>
        <pc:spChg chg="mod">
          <ac:chgData name="Rahul Nair" userId="4a64821b-8a29-4cbe-80c1-d9771e59f4e8" providerId="ADAL" clId="{19614909-E555-48FC-8643-79530AF10AD5}" dt="2023-07-07T14:11:50.248" v="37" actId="404"/>
          <ac:spMkLst>
            <pc:docMk/>
            <pc:sldMk cId="4156477640" sldId="2145705696"/>
            <ac:spMk id="191" creationId="{2DC72A46-2E51-46CE-A616-6960340A197F}"/>
          </ac:spMkLst>
        </pc:spChg>
        <pc:spChg chg="mod">
          <ac:chgData name="Rahul Nair" userId="4a64821b-8a29-4cbe-80c1-d9771e59f4e8" providerId="ADAL" clId="{19614909-E555-48FC-8643-79530AF10AD5}" dt="2023-07-07T14:11:50.248" v="37" actId="404"/>
          <ac:spMkLst>
            <pc:docMk/>
            <pc:sldMk cId="4156477640" sldId="2145705696"/>
            <ac:spMk id="192" creationId="{2366F0E8-8D7C-4A05-B876-6613C0862A9D}"/>
          </ac:spMkLst>
        </pc:spChg>
        <pc:spChg chg="mod">
          <ac:chgData name="Rahul Nair" userId="4a64821b-8a29-4cbe-80c1-d9771e59f4e8" providerId="ADAL" clId="{19614909-E555-48FC-8643-79530AF10AD5}" dt="2023-07-07T14:11:50.248" v="37" actId="404"/>
          <ac:spMkLst>
            <pc:docMk/>
            <pc:sldMk cId="4156477640" sldId="2145705696"/>
            <ac:spMk id="193" creationId="{264616C6-0072-4FED-9293-ED646112C3B3}"/>
          </ac:spMkLst>
        </pc:spChg>
        <pc:spChg chg="mod">
          <ac:chgData name="Rahul Nair" userId="4a64821b-8a29-4cbe-80c1-d9771e59f4e8" providerId="ADAL" clId="{19614909-E555-48FC-8643-79530AF10AD5}" dt="2023-07-07T14:11:50.248" v="37" actId="404"/>
          <ac:spMkLst>
            <pc:docMk/>
            <pc:sldMk cId="4156477640" sldId="2145705696"/>
            <ac:spMk id="194" creationId="{264ED042-5AA8-4619-880B-E1827E2FA079}"/>
          </ac:spMkLst>
        </pc:spChg>
        <pc:spChg chg="mod">
          <ac:chgData name="Rahul Nair" userId="4a64821b-8a29-4cbe-80c1-d9771e59f4e8" providerId="ADAL" clId="{19614909-E555-48FC-8643-79530AF10AD5}" dt="2023-07-07T14:11:50.248" v="37" actId="404"/>
          <ac:spMkLst>
            <pc:docMk/>
            <pc:sldMk cId="4156477640" sldId="2145705696"/>
            <ac:spMk id="195" creationId="{3432988C-CA88-47A8-B23B-A5CCE373C166}"/>
          </ac:spMkLst>
        </pc:spChg>
        <pc:spChg chg="mod">
          <ac:chgData name="Rahul Nair" userId="4a64821b-8a29-4cbe-80c1-d9771e59f4e8" providerId="ADAL" clId="{19614909-E555-48FC-8643-79530AF10AD5}" dt="2023-07-07T14:11:50.248" v="37" actId="404"/>
          <ac:spMkLst>
            <pc:docMk/>
            <pc:sldMk cId="4156477640" sldId="2145705696"/>
            <ac:spMk id="196" creationId="{774D0D4F-2344-4B81-89C4-4B020C055882}"/>
          </ac:spMkLst>
        </pc:spChg>
        <pc:spChg chg="mod">
          <ac:chgData name="Rahul Nair" userId="4a64821b-8a29-4cbe-80c1-d9771e59f4e8" providerId="ADAL" clId="{19614909-E555-48FC-8643-79530AF10AD5}" dt="2023-07-07T14:11:50.248" v="37" actId="404"/>
          <ac:spMkLst>
            <pc:docMk/>
            <pc:sldMk cId="4156477640" sldId="2145705696"/>
            <ac:spMk id="197" creationId="{2BBBDA00-5E89-45E6-B63D-26A77432E21A}"/>
          </ac:spMkLst>
        </pc:spChg>
        <pc:spChg chg="mod">
          <ac:chgData name="Rahul Nair" userId="4a64821b-8a29-4cbe-80c1-d9771e59f4e8" providerId="ADAL" clId="{19614909-E555-48FC-8643-79530AF10AD5}" dt="2023-07-07T14:11:50.248" v="37" actId="404"/>
          <ac:spMkLst>
            <pc:docMk/>
            <pc:sldMk cId="4156477640" sldId="2145705696"/>
            <ac:spMk id="198" creationId="{8C37A267-7E53-4DE8-81D4-9C34B340058D}"/>
          </ac:spMkLst>
        </pc:spChg>
        <pc:spChg chg="mod">
          <ac:chgData name="Rahul Nair" userId="4a64821b-8a29-4cbe-80c1-d9771e59f4e8" providerId="ADAL" clId="{19614909-E555-48FC-8643-79530AF10AD5}" dt="2023-07-07T14:11:50.248" v="37" actId="404"/>
          <ac:spMkLst>
            <pc:docMk/>
            <pc:sldMk cId="4156477640" sldId="2145705696"/>
            <ac:spMk id="199" creationId="{31C4B05F-F8BA-449F-B735-E5C7F338E244}"/>
          </ac:spMkLst>
        </pc:spChg>
        <pc:spChg chg="mod">
          <ac:chgData name="Rahul Nair" userId="4a64821b-8a29-4cbe-80c1-d9771e59f4e8" providerId="ADAL" clId="{19614909-E555-48FC-8643-79530AF10AD5}" dt="2023-07-07T14:11:50.248" v="37" actId="404"/>
          <ac:spMkLst>
            <pc:docMk/>
            <pc:sldMk cId="4156477640" sldId="2145705696"/>
            <ac:spMk id="200" creationId="{419BB30E-1FD2-410C-A3F0-83FBAA67CE2D}"/>
          </ac:spMkLst>
        </pc:spChg>
        <pc:spChg chg="mod">
          <ac:chgData name="Rahul Nair" userId="4a64821b-8a29-4cbe-80c1-d9771e59f4e8" providerId="ADAL" clId="{19614909-E555-48FC-8643-79530AF10AD5}" dt="2023-07-07T14:11:50.248" v="37" actId="404"/>
          <ac:spMkLst>
            <pc:docMk/>
            <pc:sldMk cId="4156477640" sldId="2145705696"/>
            <ac:spMk id="201" creationId="{E1F2671E-B431-411C-AEDE-8888559E041F}"/>
          </ac:spMkLst>
        </pc:spChg>
        <pc:spChg chg="mod">
          <ac:chgData name="Rahul Nair" userId="4a64821b-8a29-4cbe-80c1-d9771e59f4e8" providerId="ADAL" clId="{19614909-E555-48FC-8643-79530AF10AD5}" dt="2023-07-07T14:11:50.248" v="37" actId="404"/>
          <ac:spMkLst>
            <pc:docMk/>
            <pc:sldMk cId="4156477640" sldId="2145705696"/>
            <ac:spMk id="202" creationId="{0739170E-8C68-448F-B1E7-AA51CE27EAC3}"/>
          </ac:spMkLst>
        </pc:spChg>
        <pc:spChg chg="mod">
          <ac:chgData name="Rahul Nair" userId="4a64821b-8a29-4cbe-80c1-d9771e59f4e8" providerId="ADAL" clId="{19614909-E555-48FC-8643-79530AF10AD5}" dt="2023-07-07T14:11:50.248" v="37" actId="404"/>
          <ac:spMkLst>
            <pc:docMk/>
            <pc:sldMk cId="4156477640" sldId="2145705696"/>
            <ac:spMk id="203" creationId="{DAE5316D-67E3-41A6-A32F-AFE4878DE9E5}"/>
          </ac:spMkLst>
        </pc:spChg>
        <pc:spChg chg="mod">
          <ac:chgData name="Rahul Nair" userId="4a64821b-8a29-4cbe-80c1-d9771e59f4e8" providerId="ADAL" clId="{19614909-E555-48FC-8643-79530AF10AD5}" dt="2023-07-07T14:11:50.248" v="37" actId="404"/>
          <ac:spMkLst>
            <pc:docMk/>
            <pc:sldMk cId="4156477640" sldId="2145705696"/>
            <ac:spMk id="204" creationId="{ABC4DD42-3FE6-4FE8-95E6-CD770742F619}"/>
          </ac:spMkLst>
        </pc:spChg>
        <pc:spChg chg="mod">
          <ac:chgData name="Rahul Nair" userId="4a64821b-8a29-4cbe-80c1-d9771e59f4e8" providerId="ADAL" clId="{19614909-E555-48FC-8643-79530AF10AD5}" dt="2023-07-07T14:11:50.248" v="37" actId="404"/>
          <ac:spMkLst>
            <pc:docMk/>
            <pc:sldMk cId="4156477640" sldId="2145705696"/>
            <ac:spMk id="205" creationId="{D380DC11-988B-4202-A707-3F3B871D08A7}"/>
          </ac:spMkLst>
        </pc:spChg>
        <pc:spChg chg="mod">
          <ac:chgData name="Rahul Nair" userId="4a64821b-8a29-4cbe-80c1-d9771e59f4e8" providerId="ADAL" clId="{19614909-E555-48FC-8643-79530AF10AD5}" dt="2023-07-07T14:11:50.248" v="37" actId="404"/>
          <ac:spMkLst>
            <pc:docMk/>
            <pc:sldMk cId="4156477640" sldId="2145705696"/>
            <ac:spMk id="206" creationId="{E316014F-D2B5-40D3-B6F3-C5CAA081623E}"/>
          </ac:spMkLst>
        </pc:spChg>
        <pc:spChg chg="mod">
          <ac:chgData name="Rahul Nair" userId="4a64821b-8a29-4cbe-80c1-d9771e59f4e8" providerId="ADAL" clId="{19614909-E555-48FC-8643-79530AF10AD5}" dt="2023-07-07T14:11:50.248" v="37" actId="404"/>
          <ac:spMkLst>
            <pc:docMk/>
            <pc:sldMk cId="4156477640" sldId="2145705696"/>
            <ac:spMk id="207" creationId="{7AFE8059-002F-4B63-A11F-76C5B4CE682E}"/>
          </ac:spMkLst>
        </pc:spChg>
        <pc:spChg chg="mod">
          <ac:chgData name="Rahul Nair" userId="4a64821b-8a29-4cbe-80c1-d9771e59f4e8" providerId="ADAL" clId="{19614909-E555-48FC-8643-79530AF10AD5}" dt="2023-07-07T14:11:50.248" v="37" actId="404"/>
          <ac:spMkLst>
            <pc:docMk/>
            <pc:sldMk cId="4156477640" sldId="2145705696"/>
            <ac:spMk id="208" creationId="{3A24D945-73EF-433C-AA99-47AB5A6BA046}"/>
          </ac:spMkLst>
        </pc:spChg>
        <pc:spChg chg="mod">
          <ac:chgData name="Rahul Nair" userId="4a64821b-8a29-4cbe-80c1-d9771e59f4e8" providerId="ADAL" clId="{19614909-E555-48FC-8643-79530AF10AD5}" dt="2023-07-07T14:11:50.248" v="37" actId="404"/>
          <ac:spMkLst>
            <pc:docMk/>
            <pc:sldMk cId="4156477640" sldId="2145705696"/>
            <ac:spMk id="209" creationId="{36DA4515-E257-4721-9941-274E4A74A1CC}"/>
          </ac:spMkLst>
        </pc:spChg>
        <pc:spChg chg="mod">
          <ac:chgData name="Rahul Nair" userId="4a64821b-8a29-4cbe-80c1-d9771e59f4e8" providerId="ADAL" clId="{19614909-E555-48FC-8643-79530AF10AD5}" dt="2023-07-07T14:11:50.248" v="37" actId="404"/>
          <ac:spMkLst>
            <pc:docMk/>
            <pc:sldMk cId="4156477640" sldId="2145705696"/>
            <ac:spMk id="210" creationId="{F7135E24-FDFE-4E9D-8062-1E63496CA50F}"/>
          </ac:spMkLst>
        </pc:spChg>
        <pc:spChg chg="mod">
          <ac:chgData name="Rahul Nair" userId="4a64821b-8a29-4cbe-80c1-d9771e59f4e8" providerId="ADAL" clId="{19614909-E555-48FC-8643-79530AF10AD5}" dt="2023-07-07T14:11:50.248" v="37" actId="404"/>
          <ac:spMkLst>
            <pc:docMk/>
            <pc:sldMk cId="4156477640" sldId="2145705696"/>
            <ac:spMk id="211" creationId="{62357C74-2EF8-4A45-B683-33464CB3F902}"/>
          </ac:spMkLst>
        </pc:spChg>
        <pc:spChg chg="mod">
          <ac:chgData name="Rahul Nair" userId="4a64821b-8a29-4cbe-80c1-d9771e59f4e8" providerId="ADAL" clId="{19614909-E555-48FC-8643-79530AF10AD5}" dt="2023-07-07T14:11:50.248" v="37" actId="404"/>
          <ac:spMkLst>
            <pc:docMk/>
            <pc:sldMk cId="4156477640" sldId="2145705696"/>
            <ac:spMk id="212" creationId="{3C137014-8E74-4621-9EDC-24081C30EF49}"/>
          </ac:spMkLst>
        </pc:spChg>
        <pc:spChg chg="mod">
          <ac:chgData name="Rahul Nair" userId="4a64821b-8a29-4cbe-80c1-d9771e59f4e8" providerId="ADAL" clId="{19614909-E555-48FC-8643-79530AF10AD5}" dt="2023-07-07T14:11:50.248" v="37" actId="404"/>
          <ac:spMkLst>
            <pc:docMk/>
            <pc:sldMk cId="4156477640" sldId="2145705696"/>
            <ac:spMk id="213" creationId="{581C9885-5311-407D-8BFB-013B27E9DF11}"/>
          </ac:spMkLst>
        </pc:spChg>
        <pc:spChg chg="mod">
          <ac:chgData name="Rahul Nair" userId="4a64821b-8a29-4cbe-80c1-d9771e59f4e8" providerId="ADAL" clId="{19614909-E555-48FC-8643-79530AF10AD5}" dt="2023-07-07T14:11:50.248" v="37" actId="404"/>
          <ac:spMkLst>
            <pc:docMk/>
            <pc:sldMk cId="4156477640" sldId="2145705696"/>
            <ac:spMk id="214" creationId="{FA3E3572-B327-4EA6-AA1E-FE52ACBF11ED}"/>
          </ac:spMkLst>
        </pc:spChg>
        <pc:spChg chg="mod">
          <ac:chgData name="Rahul Nair" userId="4a64821b-8a29-4cbe-80c1-d9771e59f4e8" providerId="ADAL" clId="{19614909-E555-48FC-8643-79530AF10AD5}" dt="2023-07-07T14:11:50.248" v="37" actId="404"/>
          <ac:spMkLst>
            <pc:docMk/>
            <pc:sldMk cId="4156477640" sldId="2145705696"/>
            <ac:spMk id="215" creationId="{91D3453C-7D7D-4823-9DD5-4BFD36BADC38}"/>
          </ac:spMkLst>
        </pc:spChg>
        <pc:spChg chg="mod">
          <ac:chgData name="Rahul Nair" userId="4a64821b-8a29-4cbe-80c1-d9771e59f4e8" providerId="ADAL" clId="{19614909-E555-48FC-8643-79530AF10AD5}" dt="2023-07-07T14:11:50.248" v="37" actId="404"/>
          <ac:spMkLst>
            <pc:docMk/>
            <pc:sldMk cId="4156477640" sldId="2145705696"/>
            <ac:spMk id="216" creationId="{1A944F8E-2A03-48B8-A7B3-6FF5E4355036}"/>
          </ac:spMkLst>
        </pc:spChg>
        <pc:spChg chg="mod">
          <ac:chgData name="Rahul Nair" userId="4a64821b-8a29-4cbe-80c1-d9771e59f4e8" providerId="ADAL" clId="{19614909-E555-48FC-8643-79530AF10AD5}" dt="2023-07-07T14:11:50.248" v="37" actId="404"/>
          <ac:spMkLst>
            <pc:docMk/>
            <pc:sldMk cId="4156477640" sldId="2145705696"/>
            <ac:spMk id="217" creationId="{FCC52966-E735-498C-9C4F-344A5E02474F}"/>
          </ac:spMkLst>
        </pc:spChg>
        <pc:spChg chg="mod">
          <ac:chgData name="Rahul Nair" userId="4a64821b-8a29-4cbe-80c1-d9771e59f4e8" providerId="ADAL" clId="{19614909-E555-48FC-8643-79530AF10AD5}" dt="2023-07-07T14:11:50.248" v="37" actId="404"/>
          <ac:spMkLst>
            <pc:docMk/>
            <pc:sldMk cId="4156477640" sldId="2145705696"/>
            <ac:spMk id="218" creationId="{47EC68BD-730D-47AE-B770-2357D614F660}"/>
          </ac:spMkLst>
        </pc:spChg>
        <pc:spChg chg="mod">
          <ac:chgData name="Rahul Nair" userId="4a64821b-8a29-4cbe-80c1-d9771e59f4e8" providerId="ADAL" clId="{19614909-E555-48FC-8643-79530AF10AD5}" dt="2023-07-07T14:11:50.248" v="37" actId="404"/>
          <ac:spMkLst>
            <pc:docMk/>
            <pc:sldMk cId="4156477640" sldId="2145705696"/>
            <ac:spMk id="219" creationId="{83B7386C-E065-4366-8086-786F26727D35}"/>
          </ac:spMkLst>
        </pc:spChg>
        <pc:spChg chg="mod">
          <ac:chgData name="Rahul Nair" userId="4a64821b-8a29-4cbe-80c1-d9771e59f4e8" providerId="ADAL" clId="{19614909-E555-48FC-8643-79530AF10AD5}" dt="2023-07-07T14:11:50.248" v="37" actId="404"/>
          <ac:spMkLst>
            <pc:docMk/>
            <pc:sldMk cId="4156477640" sldId="2145705696"/>
            <ac:spMk id="220" creationId="{0ED47C20-41B3-4BC2-AB7F-41EC01164296}"/>
          </ac:spMkLst>
        </pc:spChg>
        <pc:spChg chg="mod">
          <ac:chgData name="Rahul Nair" userId="4a64821b-8a29-4cbe-80c1-d9771e59f4e8" providerId="ADAL" clId="{19614909-E555-48FC-8643-79530AF10AD5}" dt="2023-07-07T14:11:50.248" v="37" actId="404"/>
          <ac:spMkLst>
            <pc:docMk/>
            <pc:sldMk cId="4156477640" sldId="2145705696"/>
            <ac:spMk id="221" creationId="{CBD4FA8E-5FBB-44E3-9535-F35B9D375088}"/>
          </ac:spMkLst>
        </pc:spChg>
        <pc:spChg chg="mod">
          <ac:chgData name="Rahul Nair" userId="4a64821b-8a29-4cbe-80c1-d9771e59f4e8" providerId="ADAL" clId="{19614909-E555-48FC-8643-79530AF10AD5}" dt="2023-07-07T14:11:50.248" v="37" actId="404"/>
          <ac:spMkLst>
            <pc:docMk/>
            <pc:sldMk cId="4156477640" sldId="2145705696"/>
            <ac:spMk id="222" creationId="{CBB99493-0C2C-4448-AE07-AC1D78984713}"/>
          </ac:spMkLst>
        </pc:spChg>
        <pc:spChg chg="mod">
          <ac:chgData name="Rahul Nair" userId="4a64821b-8a29-4cbe-80c1-d9771e59f4e8" providerId="ADAL" clId="{19614909-E555-48FC-8643-79530AF10AD5}" dt="2023-07-07T14:11:50.248" v="37" actId="404"/>
          <ac:spMkLst>
            <pc:docMk/>
            <pc:sldMk cId="4156477640" sldId="2145705696"/>
            <ac:spMk id="223" creationId="{7889F4D5-0A50-4C2E-91F6-090DA5D0D784}"/>
          </ac:spMkLst>
        </pc:spChg>
        <pc:spChg chg="mod">
          <ac:chgData name="Rahul Nair" userId="4a64821b-8a29-4cbe-80c1-d9771e59f4e8" providerId="ADAL" clId="{19614909-E555-48FC-8643-79530AF10AD5}" dt="2023-07-07T14:11:50.248" v="37" actId="404"/>
          <ac:spMkLst>
            <pc:docMk/>
            <pc:sldMk cId="4156477640" sldId="2145705696"/>
            <ac:spMk id="224" creationId="{09AF9201-A4A6-4329-BC52-0335E03926C0}"/>
          </ac:spMkLst>
        </pc:spChg>
        <pc:spChg chg="mod">
          <ac:chgData name="Rahul Nair" userId="4a64821b-8a29-4cbe-80c1-d9771e59f4e8" providerId="ADAL" clId="{19614909-E555-48FC-8643-79530AF10AD5}" dt="2023-07-07T14:11:50.248" v="37" actId="404"/>
          <ac:spMkLst>
            <pc:docMk/>
            <pc:sldMk cId="4156477640" sldId="2145705696"/>
            <ac:spMk id="225" creationId="{60C52158-4E33-4DE4-9FF9-FE2584F574D5}"/>
          </ac:spMkLst>
        </pc:spChg>
        <pc:spChg chg="mod">
          <ac:chgData name="Rahul Nair" userId="4a64821b-8a29-4cbe-80c1-d9771e59f4e8" providerId="ADAL" clId="{19614909-E555-48FC-8643-79530AF10AD5}" dt="2023-07-07T14:11:50.248" v="37" actId="404"/>
          <ac:spMkLst>
            <pc:docMk/>
            <pc:sldMk cId="4156477640" sldId="2145705696"/>
            <ac:spMk id="226" creationId="{4D4D7008-530E-4A06-A704-CD639118B68C}"/>
          </ac:spMkLst>
        </pc:spChg>
        <pc:spChg chg="mod">
          <ac:chgData name="Rahul Nair" userId="4a64821b-8a29-4cbe-80c1-d9771e59f4e8" providerId="ADAL" clId="{19614909-E555-48FC-8643-79530AF10AD5}" dt="2023-07-07T14:11:50.248" v="37" actId="404"/>
          <ac:spMkLst>
            <pc:docMk/>
            <pc:sldMk cId="4156477640" sldId="2145705696"/>
            <ac:spMk id="227" creationId="{7C602255-581D-419C-813F-134BA9DAC299}"/>
          </ac:spMkLst>
        </pc:spChg>
        <pc:spChg chg="mod">
          <ac:chgData name="Rahul Nair" userId="4a64821b-8a29-4cbe-80c1-d9771e59f4e8" providerId="ADAL" clId="{19614909-E555-48FC-8643-79530AF10AD5}" dt="2023-07-07T14:11:50.248" v="37" actId="404"/>
          <ac:spMkLst>
            <pc:docMk/>
            <pc:sldMk cId="4156477640" sldId="2145705696"/>
            <ac:spMk id="228" creationId="{0843BDA6-A4CB-402C-A4E7-4375EDD125DA}"/>
          </ac:spMkLst>
        </pc:spChg>
        <pc:spChg chg="mod">
          <ac:chgData name="Rahul Nair" userId="4a64821b-8a29-4cbe-80c1-d9771e59f4e8" providerId="ADAL" clId="{19614909-E555-48FC-8643-79530AF10AD5}" dt="2023-07-07T14:11:50.248" v="37" actId="404"/>
          <ac:spMkLst>
            <pc:docMk/>
            <pc:sldMk cId="4156477640" sldId="2145705696"/>
            <ac:spMk id="229" creationId="{1313981A-D794-4E8C-A13F-E9E7622F60F8}"/>
          </ac:spMkLst>
        </pc:spChg>
        <pc:spChg chg="mod">
          <ac:chgData name="Rahul Nair" userId="4a64821b-8a29-4cbe-80c1-d9771e59f4e8" providerId="ADAL" clId="{19614909-E555-48FC-8643-79530AF10AD5}" dt="2023-07-07T14:11:50.248" v="37" actId="404"/>
          <ac:spMkLst>
            <pc:docMk/>
            <pc:sldMk cId="4156477640" sldId="2145705696"/>
            <ac:spMk id="230" creationId="{84916C69-F3F8-48C0-9050-B54838C64A18}"/>
          </ac:spMkLst>
        </pc:spChg>
        <pc:spChg chg="mod">
          <ac:chgData name="Rahul Nair" userId="4a64821b-8a29-4cbe-80c1-d9771e59f4e8" providerId="ADAL" clId="{19614909-E555-48FC-8643-79530AF10AD5}" dt="2023-07-07T14:11:50.248" v="37" actId="404"/>
          <ac:spMkLst>
            <pc:docMk/>
            <pc:sldMk cId="4156477640" sldId="2145705696"/>
            <ac:spMk id="231" creationId="{C4F93B25-A494-49CE-99D4-CE4D3DE358B3}"/>
          </ac:spMkLst>
        </pc:spChg>
        <pc:spChg chg="mod">
          <ac:chgData name="Rahul Nair" userId="4a64821b-8a29-4cbe-80c1-d9771e59f4e8" providerId="ADAL" clId="{19614909-E555-48FC-8643-79530AF10AD5}" dt="2023-07-07T14:11:50.248" v="37" actId="404"/>
          <ac:spMkLst>
            <pc:docMk/>
            <pc:sldMk cId="4156477640" sldId="2145705696"/>
            <ac:spMk id="232" creationId="{BE8A10AC-507F-478B-88EB-24BA66011E26}"/>
          </ac:spMkLst>
        </pc:spChg>
        <pc:spChg chg="mod">
          <ac:chgData name="Rahul Nair" userId="4a64821b-8a29-4cbe-80c1-d9771e59f4e8" providerId="ADAL" clId="{19614909-E555-48FC-8643-79530AF10AD5}" dt="2023-07-07T14:11:50.248" v="37" actId="404"/>
          <ac:spMkLst>
            <pc:docMk/>
            <pc:sldMk cId="4156477640" sldId="2145705696"/>
            <ac:spMk id="233" creationId="{01BC7126-50A2-4C01-B25E-EE0BB516448C}"/>
          </ac:spMkLst>
        </pc:spChg>
        <pc:spChg chg="mod">
          <ac:chgData name="Rahul Nair" userId="4a64821b-8a29-4cbe-80c1-d9771e59f4e8" providerId="ADAL" clId="{19614909-E555-48FC-8643-79530AF10AD5}" dt="2023-07-07T14:11:50.248" v="37" actId="404"/>
          <ac:spMkLst>
            <pc:docMk/>
            <pc:sldMk cId="4156477640" sldId="2145705696"/>
            <ac:spMk id="234" creationId="{F2614889-5E9A-400F-A99E-49233F9D120D}"/>
          </ac:spMkLst>
        </pc:spChg>
        <pc:spChg chg="mod">
          <ac:chgData name="Rahul Nair" userId="4a64821b-8a29-4cbe-80c1-d9771e59f4e8" providerId="ADAL" clId="{19614909-E555-48FC-8643-79530AF10AD5}" dt="2023-07-07T14:11:50.248" v="37" actId="404"/>
          <ac:spMkLst>
            <pc:docMk/>
            <pc:sldMk cId="4156477640" sldId="2145705696"/>
            <ac:spMk id="235" creationId="{6CF40376-CE7E-41AC-9573-92192EF9BD73}"/>
          </ac:spMkLst>
        </pc:spChg>
        <pc:spChg chg="mod">
          <ac:chgData name="Rahul Nair" userId="4a64821b-8a29-4cbe-80c1-d9771e59f4e8" providerId="ADAL" clId="{19614909-E555-48FC-8643-79530AF10AD5}" dt="2023-07-07T14:11:50.248" v="37" actId="404"/>
          <ac:spMkLst>
            <pc:docMk/>
            <pc:sldMk cId="4156477640" sldId="2145705696"/>
            <ac:spMk id="236" creationId="{ED15B9B6-C860-4370-97DC-24650FABC457}"/>
          </ac:spMkLst>
        </pc:spChg>
        <pc:spChg chg="mod">
          <ac:chgData name="Rahul Nair" userId="4a64821b-8a29-4cbe-80c1-d9771e59f4e8" providerId="ADAL" clId="{19614909-E555-48FC-8643-79530AF10AD5}" dt="2023-07-07T14:11:50.248" v="37" actId="404"/>
          <ac:spMkLst>
            <pc:docMk/>
            <pc:sldMk cId="4156477640" sldId="2145705696"/>
            <ac:spMk id="237" creationId="{0C4E063B-AE1E-4A61-8B50-FBFDA00FBDDF}"/>
          </ac:spMkLst>
        </pc:spChg>
        <pc:spChg chg="mod">
          <ac:chgData name="Rahul Nair" userId="4a64821b-8a29-4cbe-80c1-d9771e59f4e8" providerId="ADAL" clId="{19614909-E555-48FC-8643-79530AF10AD5}" dt="2023-07-07T14:11:50.248" v="37" actId="404"/>
          <ac:spMkLst>
            <pc:docMk/>
            <pc:sldMk cId="4156477640" sldId="2145705696"/>
            <ac:spMk id="265" creationId="{C8AFD08D-AFF5-4E20-832D-2E5B20F7671B}"/>
          </ac:spMkLst>
        </pc:spChg>
        <pc:spChg chg="mod">
          <ac:chgData name="Rahul Nair" userId="4a64821b-8a29-4cbe-80c1-d9771e59f4e8" providerId="ADAL" clId="{19614909-E555-48FC-8643-79530AF10AD5}" dt="2023-07-07T14:11:50.248" v="37" actId="404"/>
          <ac:spMkLst>
            <pc:docMk/>
            <pc:sldMk cId="4156477640" sldId="2145705696"/>
            <ac:spMk id="266" creationId="{CA9979CF-EA3E-4B1C-956A-0D0AFD8D8E93}"/>
          </ac:spMkLst>
        </pc:spChg>
        <pc:spChg chg="mod">
          <ac:chgData name="Rahul Nair" userId="4a64821b-8a29-4cbe-80c1-d9771e59f4e8" providerId="ADAL" clId="{19614909-E555-48FC-8643-79530AF10AD5}" dt="2023-07-07T14:11:50.248" v="37" actId="404"/>
          <ac:spMkLst>
            <pc:docMk/>
            <pc:sldMk cId="4156477640" sldId="2145705696"/>
            <ac:spMk id="267" creationId="{84B2523D-17A0-452E-B5C8-9A397D86E8D0}"/>
          </ac:spMkLst>
        </pc:spChg>
        <pc:spChg chg="mod">
          <ac:chgData name="Rahul Nair" userId="4a64821b-8a29-4cbe-80c1-d9771e59f4e8" providerId="ADAL" clId="{19614909-E555-48FC-8643-79530AF10AD5}" dt="2023-07-07T14:11:50.248" v="37" actId="404"/>
          <ac:spMkLst>
            <pc:docMk/>
            <pc:sldMk cId="4156477640" sldId="2145705696"/>
            <ac:spMk id="268" creationId="{C0BA352A-9A8B-4FCB-A422-D528042C1DE6}"/>
          </ac:spMkLst>
        </pc:spChg>
        <pc:spChg chg="mod">
          <ac:chgData name="Rahul Nair" userId="4a64821b-8a29-4cbe-80c1-d9771e59f4e8" providerId="ADAL" clId="{19614909-E555-48FC-8643-79530AF10AD5}" dt="2023-07-07T14:11:33.667" v="36" actId="2711"/>
          <ac:spMkLst>
            <pc:docMk/>
            <pc:sldMk cId="4156477640" sldId="2145705696"/>
            <ac:spMk id="269" creationId="{1D96CBED-EAE6-4864-B635-02070FEB9891}"/>
          </ac:spMkLst>
        </pc:spChg>
      </pc:sldChg>
      <pc:sldChg chg="modTransition">
        <pc:chgData name="Rahul Nair" userId="4a64821b-8a29-4cbe-80c1-d9771e59f4e8" providerId="ADAL" clId="{19614909-E555-48FC-8643-79530AF10AD5}" dt="2023-07-07T14:08:50.767" v="19"/>
        <pc:sldMkLst>
          <pc:docMk/>
          <pc:sldMk cId="3417418619" sldId="2145705932"/>
        </pc:sldMkLst>
      </pc:sldChg>
      <pc:sldChg chg="modTransition">
        <pc:chgData name="Rahul Nair" userId="4a64821b-8a29-4cbe-80c1-d9771e59f4e8" providerId="ADAL" clId="{19614909-E555-48FC-8643-79530AF10AD5}" dt="2023-07-07T14:08:50.767" v="19"/>
        <pc:sldMkLst>
          <pc:docMk/>
          <pc:sldMk cId="2704317515" sldId="2145705976"/>
        </pc:sldMkLst>
      </pc:sldChg>
      <pc:sldChg chg="modTransition">
        <pc:chgData name="Rahul Nair" userId="4a64821b-8a29-4cbe-80c1-d9771e59f4e8" providerId="ADAL" clId="{19614909-E555-48FC-8643-79530AF10AD5}" dt="2023-07-07T14:08:50.767" v="19"/>
        <pc:sldMkLst>
          <pc:docMk/>
          <pc:sldMk cId="2557743094" sldId="2145705977"/>
        </pc:sldMkLst>
      </pc:sldChg>
      <pc:sldChg chg="modTransition">
        <pc:chgData name="Rahul Nair" userId="4a64821b-8a29-4cbe-80c1-d9771e59f4e8" providerId="ADAL" clId="{19614909-E555-48FC-8643-79530AF10AD5}" dt="2023-07-07T14:08:50.767" v="19"/>
        <pc:sldMkLst>
          <pc:docMk/>
          <pc:sldMk cId="1078936963" sldId="2145705978"/>
        </pc:sldMkLst>
      </pc:sldChg>
      <pc:sldChg chg="modTransition">
        <pc:chgData name="Rahul Nair" userId="4a64821b-8a29-4cbe-80c1-d9771e59f4e8" providerId="ADAL" clId="{19614909-E555-48FC-8643-79530AF10AD5}" dt="2023-07-07T14:08:50.767" v="19"/>
        <pc:sldMkLst>
          <pc:docMk/>
          <pc:sldMk cId="565947683" sldId="2145705990"/>
        </pc:sldMkLst>
      </pc:sldChg>
      <pc:sldChg chg="modTransition">
        <pc:chgData name="Rahul Nair" userId="4a64821b-8a29-4cbe-80c1-d9771e59f4e8" providerId="ADAL" clId="{19614909-E555-48FC-8643-79530AF10AD5}" dt="2023-07-07T14:08:50.767" v="19"/>
        <pc:sldMkLst>
          <pc:docMk/>
          <pc:sldMk cId="1100929388" sldId="2145705992"/>
        </pc:sldMkLst>
      </pc:sldChg>
      <pc:sldChg chg="modTransition">
        <pc:chgData name="Rahul Nair" userId="4a64821b-8a29-4cbe-80c1-d9771e59f4e8" providerId="ADAL" clId="{19614909-E555-48FC-8643-79530AF10AD5}" dt="2023-07-07T14:08:50.767" v="19"/>
        <pc:sldMkLst>
          <pc:docMk/>
          <pc:sldMk cId="2520844747" sldId="2145705993"/>
        </pc:sldMkLst>
      </pc:sldChg>
      <pc:sldChg chg="modTransition">
        <pc:chgData name="Rahul Nair" userId="4a64821b-8a29-4cbe-80c1-d9771e59f4e8" providerId="ADAL" clId="{19614909-E555-48FC-8643-79530AF10AD5}" dt="2023-07-07T14:08:50.767" v="19"/>
        <pc:sldMkLst>
          <pc:docMk/>
          <pc:sldMk cId="2372538155" sldId="2145705994"/>
        </pc:sldMkLst>
      </pc:sldChg>
      <pc:sldChg chg="modTransition">
        <pc:chgData name="Rahul Nair" userId="4a64821b-8a29-4cbe-80c1-d9771e59f4e8" providerId="ADAL" clId="{19614909-E555-48FC-8643-79530AF10AD5}" dt="2023-07-07T14:08:50.767" v="19"/>
        <pc:sldMkLst>
          <pc:docMk/>
          <pc:sldMk cId="1282969616" sldId="2145705995"/>
        </pc:sldMkLst>
      </pc:sldChg>
      <pc:sldChg chg="modTransition">
        <pc:chgData name="Rahul Nair" userId="4a64821b-8a29-4cbe-80c1-d9771e59f4e8" providerId="ADAL" clId="{19614909-E555-48FC-8643-79530AF10AD5}" dt="2023-07-07T14:08:50.767" v="19"/>
        <pc:sldMkLst>
          <pc:docMk/>
          <pc:sldMk cId="1442931623" sldId="2145706003"/>
        </pc:sldMkLst>
      </pc:sldChg>
      <pc:sldChg chg="modTransition">
        <pc:chgData name="Rahul Nair" userId="4a64821b-8a29-4cbe-80c1-d9771e59f4e8" providerId="ADAL" clId="{19614909-E555-48FC-8643-79530AF10AD5}" dt="2023-07-07T14:08:50.767" v="19"/>
        <pc:sldMkLst>
          <pc:docMk/>
          <pc:sldMk cId="2878730467" sldId="2145706031"/>
        </pc:sldMkLst>
      </pc:sldChg>
      <pc:sldChg chg="modTransition">
        <pc:chgData name="Rahul Nair" userId="4a64821b-8a29-4cbe-80c1-d9771e59f4e8" providerId="ADAL" clId="{19614909-E555-48FC-8643-79530AF10AD5}" dt="2023-07-07T14:08:50.767" v="19"/>
        <pc:sldMkLst>
          <pc:docMk/>
          <pc:sldMk cId="908109984" sldId="2145706036"/>
        </pc:sldMkLst>
      </pc:sldChg>
      <pc:sldChg chg="modTransition">
        <pc:chgData name="Rahul Nair" userId="4a64821b-8a29-4cbe-80c1-d9771e59f4e8" providerId="ADAL" clId="{19614909-E555-48FC-8643-79530AF10AD5}" dt="2023-07-07T14:08:50.767" v="19"/>
        <pc:sldMkLst>
          <pc:docMk/>
          <pc:sldMk cId="1391031641" sldId="2146846701"/>
        </pc:sldMkLst>
      </pc:sldChg>
      <pc:sldChg chg="modSp mod modTransition">
        <pc:chgData name="Rahul Nair" userId="4a64821b-8a29-4cbe-80c1-d9771e59f4e8" providerId="ADAL" clId="{19614909-E555-48FC-8643-79530AF10AD5}" dt="2023-07-07T14:09:17.175" v="24" actId="1036"/>
        <pc:sldMkLst>
          <pc:docMk/>
          <pc:sldMk cId="4126707442" sldId="2146846702"/>
        </pc:sldMkLst>
        <pc:spChg chg="mod">
          <ac:chgData name="Rahul Nair" userId="4a64821b-8a29-4cbe-80c1-d9771e59f4e8" providerId="ADAL" clId="{19614909-E555-48FC-8643-79530AF10AD5}" dt="2023-07-07T14:09:17.175" v="24" actId="1036"/>
          <ac:spMkLst>
            <pc:docMk/>
            <pc:sldMk cId="4126707442" sldId="2146846702"/>
            <ac:spMk id="3" creationId="{00000000-0000-0000-0000-000000000000}"/>
          </ac:spMkLst>
        </pc:spChg>
      </pc:sldChg>
      <pc:sldChg chg="addSp modSp add mod modTransition">
        <pc:chgData name="Rahul Nair" userId="4a64821b-8a29-4cbe-80c1-d9771e59f4e8" providerId="ADAL" clId="{19614909-E555-48FC-8643-79530AF10AD5}" dt="2023-07-07T14:15:41.594" v="64" actId="164"/>
        <pc:sldMkLst>
          <pc:docMk/>
          <pc:sldMk cId="1563682679" sldId="2146846703"/>
        </pc:sldMkLst>
        <pc:spChg chg="mod">
          <ac:chgData name="Rahul Nair" userId="4a64821b-8a29-4cbe-80c1-d9771e59f4e8" providerId="ADAL" clId="{19614909-E555-48FC-8643-79530AF10AD5}" dt="2023-07-07T14:15:41.594" v="64" actId="164"/>
          <ac:spMkLst>
            <pc:docMk/>
            <pc:sldMk cId="1563682679" sldId="2146846703"/>
            <ac:spMk id="2" creationId="{AD38F894-EEEC-369D-E9BF-14B1FD254258}"/>
          </ac:spMkLst>
        </pc:spChg>
        <pc:spChg chg="mod">
          <ac:chgData name="Rahul Nair" userId="4a64821b-8a29-4cbe-80c1-d9771e59f4e8" providerId="ADAL" clId="{19614909-E555-48FC-8643-79530AF10AD5}" dt="2023-07-07T14:15:41.594" v="64" actId="164"/>
          <ac:spMkLst>
            <pc:docMk/>
            <pc:sldMk cId="1563682679" sldId="2146846703"/>
            <ac:spMk id="3" creationId="{FD351653-7C3C-90A1-B330-7A4744B7E003}"/>
          </ac:spMkLst>
        </pc:spChg>
        <pc:spChg chg="mod">
          <ac:chgData name="Rahul Nair" userId="4a64821b-8a29-4cbe-80c1-d9771e59f4e8" providerId="ADAL" clId="{19614909-E555-48FC-8643-79530AF10AD5}" dt="2023-07-07T14:15:41.594" v="64" actId="164"/>
          <ac:spMkLst>
            <pc:docMk/>
            <pc:sldMk cId="1563682679" sldId="2146846703"/>
            <ac:spMk id="4" creationId="{011A28C1-D437-A4ED-525A-0E082C73F169}"/>
          </ac:spMkLst>
        </pc:spChg>
        <pc:spChg chg="mod">
          <ac:chgData name="Rahul Nair" userId="4a64821b-8a29-4cbe-80c1-d9771e59f4e8" providerId="ADAL" clId="{19614909-E555-48FC-8643-79530AF10AD5}" dt="2023-07-07T14:15:41.594" v="64" actId="164"/>
          <ac:spMkLst>
            <pc:docMk/>
            <pc:sldMk cId="1563682679" sldId="2146846703"/>
            <ac:spMk id="5" creationId="{9F42364B-245C-F5ED-F366-8FC29D73751C}"/>
          </ac:spMkLst>
        </pc:spChg>
        <pc:spChg chg="mod">
          <ac:chgData name="Rahul Nair" userId="4a64821b-8a29-4cbe-80c1-d9771e59f4e8" providerId="ADAL" clId="{19614909-E555-48FC-8643-79530AF10AD5}" dt="2023-07-07T14:15:41.594" v="64" actId="164"/>
          <ac:spMkLst>
            <pc:docMk/>
            <pc:sldMk cId="1563682679" sldId="2146846703"/>
            <ac:spMk id="7" creationId="{4EF282C8-2D6E-FCB9-EE6E-864428140FCA}"/>
          </ac:spMkLst>
        </pc:spChg>
        <pc:spChg chg="mod">
          <ac:chgData name="Rahul Nair" userId="4a64821b-8a29-4cbe-80c1-d9771e59f4e8" providerId="ADAL" clId="{19614909-E555-48FC-8643-79530AF10AD5}" dt="2023-07-07T14:15:41.594" v="64" actId="164"/>
          <ac:spMkLst>
            <pc:docMk/>
            <pc:sldMk cId="1563682679" sldId="2146846703"/>
            <ac:spMk id="8" creationId="{0D1DC135-3749-EF69-00FF-989146DB3555}"/>
          </ac:spMkLst>
        </pc:spChg>
        <pc:spChg chg="mod">
          <ac:chgData name="Rahul Nair" userId="4a64821b-8a29-4cbe-80c1-d9771e59f4e8" providerId="ADAL" clId="{19614909-E555-48FC-8643-79530AF10AD5}" dt="2023-07-07T14:15:41.594" v="64" actId="164"/>
          <ac:spMkLst>
            <pc:docMk/>
            <pc:sldMk cId="1563682679" sldId="2146846703"/>
            <ac:spMk id="9" creationId="{5E95D908-40D9-0350-597C-003ECAF07A01}"/>
          </ac:spMkLst>
        </pc:spChg>
        <pc:spChg chg="mod">
          <ac:chgData name="Rahul Nair" userId="4a64821b-8a29-4cbe-80c1-d9771e59f4e8" providerId="ADAL" clId="{19614909-E555-48FC-8643-79530AF10AD5}" dt="2023-07-07T14:15:41.594" v="64" actId="164"/>
          <ac:spMkLst>
            <pc:docMk/>
            <pc:sldMk cId="1563682679" sldId="2146846703"/>
            <ac:spMk id="10" creationId="{75DA7080-407E-C28F-C335-E79576AD8370}"/>
          </ac:spMkLst>
        </pc:spChg>
        <pc:spChg chg="mod">
          <ac:chgData name="Rahul Nair" userId="4a64821b-8a29-4cbe-80c1-d9771e59f4e8" providerId="ADAL" clId="{19614909-E555-48FC-8643-79530AF10AD5}" dt="2023-07-07T14:15:41.594" v="64" actId="164"/>
          <ac:spMkLst>
            <pc:docMk/>
            <pc:sldMk cId="1563682679" sldId="2146846703"/>
            <ac:spMk id="11" creationId="{6308D12C-EBD2-8912-1B0E-BB8ADD099664}"/>
          </ac:spMkLst>
        </pc:spChg>
        <pc:spChg chg="mod">
          <ac:chgData name="Rahul Nair" userId="4a64821b-8a29-4cbe-80c1-d9771e59f4e8" providerId="ADAL" clId="{19614909-E555-48FC-8643-79530AF10AD5}" dt="2023-07-07T14:15:41.594" v="64" actId="164"/>
          <ac:spMkLst>
            <pc:docMk/>
            <pc:sldMk cId="1563682679" sldId="2146846703"/>
            <ac:spMk id="44" creationId="{6FBA1625-5850-8C7E-0A4A-7B69948167EB}"/>
          </ac:spMkLst>
        </pc:spChg>
        <pc:spChg chg="mod">
          <ac:chgData name="Rahul Nair" userId="4a64821b-8a29-4cbe-80c1-d9771e59f4e8" providerId="ADAL" clId="{19614909-E555-48FC-8643-79530AF10AD5}" dt="2023-07-07T14:15:41.594" v="64" actId="164"/>
          <ac:spMkLst>
            <pc:docMk/>
            <pc:sldMk cId="1563682679" sldId="2146846703"/>
            <ac:spMk id="45" creationId="{EB94F308-53B6-8792-11AE-1E7766FBB130}"/>
          </ac:spMkLst>
        </pc:spChg>
        <pc:spChg chg="mod">
          <ac:chgData name="Rahul Nair" userId="4a64821b-8a29-4cbe-80c1-d9771e59f4e8" providerId="ADAL" clId="{19614909-E555-48FC-8643-79530AF10AD5}" dt="2023-07-07T14:15:41.594" v="64" actId="164"/>
          <ac:spMkLst>
            <pc:docMk/>
            <pc:sldMk cId="1563682679" sldId="2146846703"/>
            <ac:spMk id="46" creationId="{1B8CB323-6C83-5DC1-3B9D-1B7E1FF8CA46}"/>
          </ac:spMkLst>
        </pc:spChg>
        <pc:spChg chg="mod">
          <ac:chgData name="Rahul Nair" userId="4a64821b-8a29-4cbe-80c1-d9771e59f4e8" providerId="ADAL" clId="{19614909-E555-48FC-8643-79530AF10AD5}" dt="2023-07-07T14:15:41.594" v="64" actId="164"/>
          <ac:spMkLst>
            <pc:docMk/>
            <pc:sldMk cId="1563682679" sldId="2146846703"/>
            <ac:spMk id="47" creationId="{1F75CB59-4CE9-2238-3C17-A6B3EB03A096}"/>
          </ac:spMkLst>
        </pc:spChg>
        <pc:spChg chg="mod">
          <ac:chgData name="Rahul Nair" userId="4a64821b-8a29-4cbe-80c1-d9771e59f4e8" providerId="ADAL" clId="{19614909-E555-48FC-8643-79530AF10AD5}" dt="2023-07-07T14:15:41.594" v="64" actId="164"/>
          <ac:spMkLst>
            <pc:docMk/>
            <pc:sldMk cId="1563682679" sldId="2146846703"/>
            <ac:spMk id="57" creationId="{DF48C86E-5663-B85A-5110-A7090BA3264D}"/>
          </ac:spMkLst>
        </pc:spChg>
        <pc:spChg chg="mod">
          <ac:chgData name="Rahul Nair" userId="4a64821b-8a29-4cbe-80c1-d9771e59f4e8" providerId="ADAL" clId="{19614909-E555-48FC-8643-79530AF10AD5}" dt="2023-07-07T14:15:41.594" v="64" actId="164"/>
          <ac:spMkLst>
            <pc:docMk/>
            <pc:sldMk cId="1563682679" sldId="2146846703"/>
            <ac:spMk id="58" creationId="{EDCEAE50-60DC-5320-0A2D-808A1530F213}"/>
          </ac:spMkLst>
        </pc:spChg>
        <pc:spChg chg="mod">
          <ac:chgData name="Rahul Nair" userId="4a64821b-8a29-4cbe-80c1-d9771e59f4e8" providerId="ADAL" clId="{19614909-E555-48FC-8643-79530AF10AD5}" dt="2023-07-07T14:15:41.594" v="64" actId="164"/>
          <ac:spMkLst>
            <pc:docMk/>
            <pc:sldMk cId="1563682679" sldId="2146846703"/>
            <ac:spMk id="59" creationId="{C3731FC6-C9AE-3155-6E32-FD4B4925E5C0}"/>
          </ac:spMkLst>
        </pc:spChg>
        <pc:spChg chg="mod">
          <ac:chgData name="Rahul Nair" userId="4a64821b-8a29-4cbe-80c1-d9771e59f4e8" providerId="ADAL" clId="{19614909-E555-48FC-8643-79530AF10AD5}" dt="2023-07-07T14:15:41.594" v="64" actId="164"/>
          <ac:spMkLst>
            <pc:docMk/>
            <pc:sldMk cId="1563682679" sldId="2146846703"/>
            <ac:spMk id="60" creationId="{A691ED24-D48C-802A-5745-79E3A7A5BFB0}"/>
          </ac:spMkLst>
        </pc:spChg>
        <pc:spChg chg="mod">
          <ac:chgData name="Rahul Nair" userId="4a64821b-8a29-4cbe-80c1-d9771e59f4e8" providerId="ADAL" clId="{19614909-E555-48FC-8643-79530AF10AD5}" dt="2023-07-07T14:15:41.594" v="64" actId="164"/>
          <ac:spMkLst>
            <pc:docMk/>
            <pc:sldMk cId="1563682679" sldId="2146846703"/>
            <ac:spMk id="61" creationId="{8C654DF5-F169-A691-CA77-7CB5F82EF270}"/>
          </ac:spMkLst>
        </pc:spChg>
        <pc:spChg chg="mod">
          <ac:chgData name="Rahul Nair" userId="4a64821b-8a29-4cbe-80c1-d9771e59f4e8" providerId="ADAL" clId="{19614909-E555-48FC-8643-79530AF10AD5}" dt="2023-07-07T14:15:41.594" v="64" actId="164"/>
          <ac:spMkLst>
            <pc:docMk/>
            <pc:sldMk cId="1563682679" sldId="2146846703"/>
            <ac:spMk id="62" creationId="{310FB397-E9CE-32C8-36F9-0699C29A8E32}"/>
          </ac:spMkLst>
        </pc:spChg>
        <pc:spChg chg="mod">
          <ac:chgData name="Rahul Nair" userId="4a64821b-8a29-4cbe-80c1-d9771e59f4e8" providerId="ADAL" clId="{19614909-E555-48FC-8643-79530AF10AD5}" dt="2023-07-07T14:15:41.594" v="64" actId="164"/>
          <ac:spMkLst>
            <pc:docMk/>
            <pc:sldMk cId="1563682679" sldId="2146846703"/>
            <ac:spMk id="63" creationId="{AACC4B7A-76E5-6728-9E1F-E1392924A68C}"/>
          </ac:spMkLst>
        </pc:spChg>
        <pc:spChg chg="mod">
          <ac:chgData name="Rahul Nair" userId="4a64821b-8a29-4cbe-80c1-d9771e59f4e8" providerId="ADAL" clId="{19614909-E555-48FC-8643-79530AF10AD5}" dt="2023-07-07T14:15:41.594" v="64" actId="164"/>
          <ac:spMkLst>
            <pc:docMk/>
            <pc:sldMk cId="1563682679" sldId="2146846703"/>
            <ac:spMk id="64" creationId="{450F6922-A32B-9A69-0CE8-895EB81E26B2}"/>
          </ac:spMkLst>
        </pc:spChg>
        <pc:spChg chg="mod">
          <ac:chgData name="Rahul Nair" userId="4a64821b-8a29-4cbe-80c1-d9771e59f4e8" providerId="ADAL" clId="{19614909-E555-48FC-8643-79530AF10AD5}" dt="2023-07-07T14:12:36.867" v="52" actId="1035"/>
          <ac:spMkLst>
            <pc:docMk/>
            <pc:sldMk cId="1563682679" sldId="2146846703"/>
            <ac:spMk id="65" creationId="{D2A19290-862F-11A1-2E06-741FBD53B083}"/>
          </ac:spMkLst>
        </pc:spChg>
        <pc:spChg chg="mod">
          <ac:chgData name="Rahul Nair" userId="4a64821b-8a29-4cbe-80c1-d9771e59f4e8" providerId="ADAL" clId="{19614909-E555-48FC-8643-79530AF10AD5}" dt="2023-07-07T14:15:41.594" v="64" actId="164"/>
          <ac:spMkLst>
            <pc:docMk/>
            <pc:sldMk cId="1563682679" sldId="2146846703"/>
            <ac:spMk id="66" creationId="{FE3FDB71-E982-F7B3-399D-DB4A05532F7B}"/>
          </ac:spMkLst>
        </pc:spChg>
        <pc:spChg chg="mod">
          <ac:chgData name="Rahul Nair" userId="4a64821b-8a29-4cbe-80c1-d9771e59f4e8" providerId="ADAL" clId="{19614909-E555-48FC-8643-79530AF10AD5}" dt="2023-07-07T14:15:41.594" v="64" actId="164"/>
          <ac:spMkLst>
            <pc:docMk/>
            <pc:sldMk cId="1563682679" sldId="2146846703"/>
            <ac:spMk id="67" creationId="{178F0BEF-C233-4CA3-7D33-E4D917EF70DF}"/>
          </ac:spMkLst>
        </pc:spChg>
        <pc:spChg chg="mod">
          <ac:chgData name="Rahul Nair" userId="4a64821b-8a29-4cbe-80c1-d9771e59f4e8" providerId="ADAL" clId="{19614909-E555-48FC-8643-79530AF10AD5}" dt="2023-07-07T14:15:41.594" v="64" actId="164"/>
          <ac:spMkLst>
            <pc:docMk/>
            <pc:sldMk cId="1563682679" sldId="2146846703"/>
            <ac:spMk id="68" creationId="{BC9D61FE-6DE2-A4FA-7C64-6628AA57C50F}"/>
          </ac:spMkLst>
        </pc:spChg>
        <pc:spChg chg="mod">
          <ac:chgData name="Rahul Nair" userId="4a64821b-8a29-4cbe-80c1-d9771e59f4e8" providerId="ADAL" clId="{19614909-E555-48FC-8643-79530AF10AD5}" dt="2023-07-07T14:15:41.594" v="64" actId="164"/>
          <ac:spMkLst>
            <pc:docMk/>
            <pc:sldMk cId="1563682679" sldId="2146846703"/>
            <ac:spMk id="69" creationId="{83F4DBFD-AAEE-C164-DE04-6C57DF2F35D3}"/>
          </ac:spMkLst>
        </pc:spChg>
        <pc:spChg chg="mod">
          <ac:chgData name="Rahul Nair" userId="4a64821b-8a29-4cbe-80c1-d9771e59f4e8" providerId="ADAL" clId="{19614909-E555-48FC-8643-79530AF10AD5}" dt="2023-07-07T14:15:41.594" v="64" actId="164"/>
          <ac:spMkLst>
            <pc:docMk/>
            <pc:sldMk cId="1563682679" sldId="2146846703"/>
            <ac:spMk id="70" creationId="{C1C31D56-FCAA-14EE-F9A0-17169D891F6A}"/>
          </ac:spMkLst>
        </pc:spChg>
        <pc:spChg chg="mod">
          <ac:chgData name="Rahul Nair" userId="4a64821b-8a29-4cbe-80c1-d9771e59f4e8" providerId="ADAL" clId="{19614909-E555-48FC-8643-79530AF10AD5}" dt="2023-07-07T14:15:41.594" v="64" actId="164"/>
          <ac:spMkLst>
            <pc:docMk/>
            <pc:sldMk cId="1563682679" sldId="2146846703"/>
            <ac:spMk id="71" creationId="{019D14E7-2647-36AD-729E-8EE6F5C8CEB9}"/>
          </ac:spMkLst>
        </pc:spChg>
        <pc:spChg chg="mod">
          <ac:chgData name="Rahul Nair" userId="4a64821b-8a29-4cbe-80c1-d9771e59f4e8" providerId="ADAL" clId="{19614909-E555-48FC-8643-79530AF10AD5}" dt="2023-07-07T14:15:41.594" v="64" actId="164"/>
          <ac:spMkLst>
            <pc:docMk/>
            <pc:sldMk cId="1563682679" sldId="2146846703"/>
            <ac:spMk id="72" creationId="{547D63C8-E222-27EC-1938-E2B0C77B59A0}"/>
          </ac:spMkLst>
        </pc:spChg>
        <pc:spChg chg="mod">
          <ac:chgData name="Rahul Nair" userId="4a64821b-8a29-4cbe-80c1-d9771e59f4e8" providerId="ADAL" clId="{19614909-E555-48FC-8643-79530AF10AD5}" dt="2023-07-07T14:15:41.594" v="64" actId="164"/>
          <ac:spMkLst>
            <pc:docMk/>
            <pc:sldMk cId="1563682679" sldId="2146846703"/>
            <ac:spMk id="73" creationId="{4D2D2F34-9D08-B8F8-ADB0-9B6EC27FF518}"/>
          </ac:spMkLst>
        </pc:spChg>
        <pc:spChg chg="mod">
          <ac:chgData name="Rahul Nair" userId="4a64821b-8a29-4cbe-80c1-d9771e59f4e8" providerId="ADAL" clId="{19614909-E555-48FC-8643-79530AF10AD5}" dt="2023-07-07T14:15:41.594" v="64" actId="164"/>
          <ac:spMkLst>
            <pc:docMk/>
            <pc:sldMk cId="1563682679" sldId="2146846703"/>
            <ac:spMk id="74" creationId="{99787A32-1A4E-E295-6872-30A6DC256197}"/>
          </ac:spMkLst>
        </pc:spChg>
        <pc:spChg chg="mod">
          <ac:chgData name="Rahul Nair" userId="4a64821b-8a29-4cbe-80c1-d9771e59f4e8" providerId="ADAL" clId="{19614909-E555-48FC-8643-79530AF10AD5}" dt="2023-07-07T14:15:41.594" v="64" actId="164"/>
          <ac:spMkLst>
            <pc:docMk/>
            <pc:sldMk cId="1563682679" sldId="2146846703"/>
            <ac:spMk id="75" creationId="{1A3A0B53-3C80-E205-3381-24E3BF23942A}"/>
          </ac:spMkLst>
        </pc:spChg>
        <pc:spChg chg="mod">
          <ac:chgData name="Rahul Nair" userId="4a64821b-8a29-4cbe-80c1-d9771e59f4e8" providerId="ADAL" clId="{19614909-E555-48FC-8643-79530AF10AD5}" dt="2023-07-07T14:15:41.594" v="64" actId="164"/>
          <ac:spMkLst>
            <pc:docMk/>
            <pc:sldMk cId="1563682679" sldId="2146846703"/>
            <ac:spMk id="76" creationId="{C592F653-DA1D-F04F-75A3-0BC09A3D1A21}"/>
          </ac:spMkLst>
        </pc:spChg>
        <pc:spChg chg="mod">
          <ac:chgData name="Rahul Nair" userId="4a64821b-8a29-4cbe-80c1-d9771e59f4e8" providerId="ADAL" clId="{19614909-E555-48FC-8643-79530AF10AD5}" dt="2023-07-07T14:15:41.594" v="64" actId="164"/>
          <ac:spMkLst>
            <pc:docMk/>
            <pc:sldMk cId="1563682679" sldId="2146846703"/>
            <ac:spMk id="77" creationId="{3C599387-C8DE-F163-382C-B05C2EA8B3D8}"/>
          </ac:spMkLst>
        </pc:spChg>
        <pc:spChg chg="mod">
          <ac:chgData name="Rahul Nair" userId="4a64821b-8a29-4cbe-80c1-d9771e59f4e8" providerId="ADAL" clId="{19614909-E555-48FC-8643-79530AF10AD5}" dt="2023-07-07T14:15:41.594" v="64" actId="164"/>
          <ac:spMkLst>
            <pc:docMk/>
            <pc:sldMk cId="1563682679" sldId="2146846703"/>
            <ac:spMk id="78" creationId="{47A71F84-2A01-CBA4-27A6-7AFE973A732A}"/>
          </ac:spMkLst>
        </pc:spChg>
        <pc:spChg chg="mod">
          <ac:chgData name="Rahul Nair" userId="4a64821b-8a29-4cbe-80c1-d9771e59f4e8" providerId="ADAL" clId="{19614909-E555-48FC-8643-79530AF10AD5}" dt="2023-07-07T14:15:41.594" v="64" actId="164"/>
          <ac:spMkLst>
            <pc:docMk/>
            <pc:sldMk cId="1563682679" sldId="2146846703"/>
            <ac:spMk id="79" creationId="{9DC30EC1-7A57-90AF-C289-0CCCCC303B76}"/>
          </ac:spMkLst>
        </pc:spChg>
        <pc:spChg chg="mod">
          <ac:chgData name="Rahul Nair" userId="4a64821b-8a29-4cbe-80c1-d9771e59f4e8" providerId="ADAL" clId="{19614909-E555-48FC-8643-79530AF10AD5}" dt="2023-07-07T14:15:41.594" v="64" actId="164"/>
          <ac:spMkLst>
            <pc:docMk/>
            <pc:sldMk cId="1563682679" sldId="2146846703"/>
            <ac:spMk id="80" creationId="{D845DF0E-69E4-9631-9C42-0798168C591B}"/>
          </ac:spMkLst>
        </pc:spChg>
        <pc:spChg chg="mod">
          <ac:chgData name="Rahul Nair" userId="4a64821b-8a29-4cbe-80c1-d9771e59f4e8" providerId="ADAL" clId="{19614909-E555-48FC-8643-79530AF10AD5}" dt="2023-07-07T14:15:41.594" v="64" actId="164"/>
          <ac:spMkLst>
            <pc:docMk/>
            <pc:sldMk cId="1563682679" sldId="2146846703"/>
            <ac:spMk id="81" creationId="{084683F1-932E-6677-2BE9-A347644D4611}"/>
          </ac:spMkLst>
        </pc:spChg>
        <pc:spChg chg="mod">
          <ac:chgData name="Rahul Nair" userId="4a64821b-8a29-4cbe-80c1-d9771e59f4e8" providerId="ADAL" clId="{19614909-E555-48FC-8643-79530AF10AD5}" dt="2023-07-07T14:15:41.594" v="64" actId="164"/>
          <ac:spMkLst>
            <pc:docMk/>
            <pc:sldMk cId="1563682679" sldId="2146846703"/>
            <ac:spMk id="82" creationId="{0A0A3D14-EB4A-B040-7C97-111FCC20EBD1}"/>
          </ac:spMkLst>
        </pc:spChg>
        <pc:spChg chg="mod">
          <ac:chgData name="Rahul Nair" userId="4a64821b-8a29-4cbe-80c1-d9771e59f4e8" providerId="ADAL" clId="{19614909-E555-48FC-8643-79530AF10AD5}" dt="2023-07-07T14:15:41.594" v="64" actId="164"/>
          <ac:spMkLst>
            <pc:docMk/>
            <pc:sldMk cId="1563682679" sldId="2146846703"/>
            <ac:spMk id="83" creationId="{CF8772BB-C852-A4B1-8837-2C1CF07E5595}"/>
          </ac:spMkLst>
        </pc:spChg>
        <pc:grpChg chg="add mod">
          <ac:chgData name="Rahul Nair" userId="4a64821b-8a29-4cbe-80c1-d9771e59f4e8" providerId="ADAL" clId="{19614909-E555-48FC-8643-79530AF10AD5}" dt="2023-07-07T14:13:22.654" v="54" actId="164"/>
          <ac:grpSpMkLst>
            <pc:docMk/>
            <pc:sldMk cId="1563682679" sldId="2146846703"/>
            <ac:grpSpMk id="13" creationId="{ABD873BE-BE63-F706-854F-E1DE802D2ECA}"/>
          </ac:grpSpMkLst>
        </pc:grpChg>
        <pc:grpChg chg="add mod">
          <ac:chgData name="Rahul Nair" userId="4a64821b-8a29-4cbe-80c1-d9771e59f4e8" providerId="ADAL" clId="{19614909-E555-48FC-8643-79530AF10AD5}" dt="2023-07-07T14:15:41.594" v="64" actId="164"/>
          <ac:grpSpMkLst>
            <pc:docMk/>
            <pc:sldMk cId="1563682679" sldId="2146846703"/>
            <ac:grpSpMk id="14" creationId="{97DD65B3-620D-798B-5F08-5645E49FAEC7}"/>
          </ac:grpSpMkLst>
        </pc:grpChg>
        <pc:picChg chg="mod">
          <ac:chgData name="Rahul Nair" userId="4a64821b-8a29-4cbe-80c1-d9771e59f4e8" providerId="ADAL" clId="{19614909-E555-48FC-8643-79530AF10AD5}" dt="2023-07-07T14:15:41.594" v="64" actId="164"/>
          <ac:picMkLst>
            <pc:docMk/>
            <pc:sldMk cId="1563682679" sldId="2146846703"/>
            <ac:picMk id="6" creationId="{19722F05-7020-4614-1AA4-0F8ABA24A734}"/>
          </ac:picMkLst>
        </pc:picChg>
        <pc:picChg chg="mod">
          <ac:chgData name="Rahul Nair" userId="4a64821b-8a29-4cbe-80c1-d9771e59f4e8" providerId="ADAL" clId="{19614909-E555-48FC-8643-79530AF10AD5}" dt="2023-07-07T14:15:41.594" v="64" actId="164"/>
          <ac:picMkLst>
            <pc:docMk/>
            <pc:sldMk cId="1563682679" sldId="2146846703"/>
            <ac:picMk id="12" creationId="{40C80F3C-F0B8-C464-E944-FD990CA7E09F}"/>
          </ac:picMkLst>
        </pc:picChg>
        <pc:picChg chg="mod">
          <ac:chgData name="Rahul Nair" userId="4a64821b-8a29-4cbe-80c1-d9771e59f4e8" providerId="ADAL" clId="{19614909-E555-48FC-8643-79530AF10AD5}" dt="2023-07-07T14:15:41.594" v="64" actId="164"/>
          <ac:picMkLst>
            <pc:docMk/>
            <pc:sldMk cId="1563682679" sldId="2146846703"/>
            <ac:picMk id="84" creationId="{D0496844-0A7C-4CB4-B7CC-076A3E26152F}"/>
          </ac:picMkLst>
        </pc:picChg>
        <pc:picChg chg="mod">
          <ac:chgData name="Rahul Nair" userId="4a64821b-8a29-4cbe-80c1-d9771e59f4e8" providerId="ADAL" clId="{19614909-E555-48FC-8643-79530AF10AD5}" dt="2023-07-07T14:15:41.594" v="64" actId="164"/>
          <ac:picMkLst>
            <pc:docMk/>
            <pc:sldMk cId="1563682679" sldId="2146846703"/>
            <ac:picMk id="85" creationId="{017815D5-D15B-0966-5AAF-D3C0D7EBA108}"/>
          </ac:picMkLst>
        </pc:picChg>
        <pc:picChg chg="mod">
          <ac:chgData name="Rahul Nair" userId="4a64821b-8a29-4cbe-80c1-d9771e59f4e8" providerId="ADAL" clId="{19614909-E555-48FC-8643-79530AF10AD5}" dt="2023-07-07T14:15:41.594" v="64" actId="164"/>
          <ac:picMkLst>
            <pc:docMk/>
            <pc:sldMk cId="1563682679" sldId="2146846703"/>
            <ac:picMk id="86" creationId="{560812BC-D67C-C3FC-05D6-2591911B7C96}"/>
          </ac:picMkLst>
        </pc:picChg>
        <pc:picChg chg="mod">
          <ac:chgData name="Rahul Nair" userId="4a64821b-8a29-4cbe-80c1-d9771e59f4e8" providerId="ADAL" clId="{19614909-E555-48FC-8643-79530AF10AD5}" dt="2023-07-07T14:15:41.594" v="64" actId="164"/>
          <ac:picMkLst>
            <pc:docMk/>
            <pc:sldMk cId="1563682679" sldId="2146846703"/>
            <ac:picMk id="87" creationId="{35B1B530-E7BF-7AD6-D86F-83D2D1AC7525}"/>
          </ac:picMkLst>
        </pc:picChg>
        <pc:picChg chg="mod">
          <ac:chgData name="Rahul Nair" userId="4a64821b-8a29-4cbe-80c1-d9771e59f4e8" providerId="ADAL" clId="{19614909-E555-48FC-8643-79530AF10AD5}" dt="2023-07-07T14:15:41.594" v="64" actId="164"/>
          <ac:picMkLst>
            <pc:docMk/>
            <pc:sldMk cId="1563682679" sldId="2146846703"/>
            <ac:picMk id="88" creationId="{95EA9F79-EFE4-9985-EE91-B09C070910A9}"/>
          </ac:picMkLst>
        </pc:picChg>
        <pc:picChg chg="mod">
          <ac:chgData name="Rahul Nair" userId="4a64821b-8a29-4cbe-80c1-d9771e59f4e8" providerId="ADAL" clId="{19614909-E555-48FC-8643-79530AF10AD5}" dt="2023-07-07T14:15:41.594" v="64" actId="164"/>
          <ac:picMkLst>
            <pc:docMk/>
            <pc:sldMk cId="1563682679" sldId="2146846703"/>
            <ac:picMk id="89" creationId="{E1B9347E-19A0-AB54-42B6-F83530B34D3B}"/>
          </ac:picMkLst>
        </pc:picChg>
      </pc:sldChg>
      <pc:sldChg chg="modSp mod modTransition">
        <pc:chgData name="Rahul Nair" userId="4a64821b-8a29-4cbe-80c1-d9771e59f4e8" providerId="ADAL" clId="{19614909-E555-48FC-8643-79530AF10AD5}" dt="2023-07-07T14:10:04.919" v="34" actId="108"/>
        <pc:sldMkLst>
          <pc:docMk/>
          <pc:sldMk cId="3001922305" sldId="2146846704"/>
        </pc:sldMkLst>
        <pc:spChg chg="mod">
          <ac:chgData name="Rahul Nair" userId="4a64821b-8a29-4cbe-80c1-d9771e59f4e8" providerId="ADAL" clId="{19614909-E555-48FC-8643-79530AF10AD5}" dt="2023-07-07T14:10:04.919" v="34" actId="108"/>
          <ac:spMkLst>
            <pc:docMk/>
            <pc:sldMk cId="3001922305" sldId="2146846704"/>
            <ac:spMk id="7" creationId="{64554EA4-8FA8-2847-A306-25849FD8CFD7}"/>
          </ac:spMkLst>
        </pc:spChg>
      </pc:sldChg>
      <pc:sldChg chg="modTransition">
        <pc:chgData name="Rahul Nair" userId="4a64821b-8a29-4cbe-80c1-d9771e59f4e8" providerId="ADAL" clId="{19614909-E555-48FC-8643-79530AF10AD5}" dt="2023-07-07T14:08:50.767" v="19"/>
        <pc:sldMkLst>
          <pc:docMk/>
          <pc:sldMk cId="2330516176" sldId="2146846705"/>
        </pc:sldMkLst>
      </pc:sldChg>
      <pc:sldChg chg="modTransition">
        <pc:chgData name="Rahul Nair" userId="4a64821b-8a29-4cbe-80c1-d9771e59f4e8" providerId="ADAL" clId="{19614909-E555-48FC-8643-79530AF10AD5}" dt="2023-07-07T14:08:50.767" v="19"/>
        <pc:sldMkLst>
          <pc:docMk/>
          <pc:sldMk cId="1704650608" sldId="2146846706"/>
        </pc:sldMkLst>
      </pc:sldChg>
      <pc:sldChg chg="modTransition">
        <pc:chgData name="Rahul Nair" userId="4a64821b-8a29-4cbe-80c1-d9771e59f4e8" providerId="ADAL" clId="{19614909-E555-48FC-8643-79530AF10AD5}" dt="2023-07-07T14:08:50.767" v="19"/>
        <pc:sldMkLst>
          <pc:docMk/>
          <pc:sldMk cId="392853722" sldId="2146846707"/>
        </pc:sldMkLst>
      </pc:sldChg>
      <pc:sldChg chg="modTransition">
        <pc:chgData name="Rahul Nair" userId="4a64821b-8a29-4cbe-80c1-d9771e59f4e8" providerId="ADAL" clId="{19614909-E555-48FC-8643-79530AF10AD5}" dt="2023-07-07T14:08:50.767" v="19"/>
        <pc:sldMkLst>
          <pc:docMk/>
          <pc:sldMk cId="1438822461" sldId="2146846708"/>
        </pc:sldMkLst>
      </pc:sldChg>
      <pc:sldChg chg="modSp mod modTransition">
        <pc:chgData name="Rahul Nair" userId="4a64821b-8a29-4cbe-80c1-d9771e59f4e8" providerId="ADAL" clId="{19614909-E555-48FC-8643-79530AF10AD5}" dt="2023-07-07T15:37:08.382" v="77" actId="1076"/>
        <pc:sldMkLst>
          <pc:docMk/>
          <pc:sldMk cId="3976454359" sldId="2146846709"/>
        </pc:sldMkLst>
        <pc:spChg chg="mod">
          <ac:chgData name="Rahul Nair" userId="4a64821b-8a29-4cbe-80c1-d9771e59f4e8" providerId="ADAL" clId="{19614909-E555-48FC-8643-79530AF10AD5}" dt="2023-07-07T15:37:08.382" v="77" actId="1076"/>
          <ac:spMkLst>
            <pc:docMk/>
            <pc:sldMk cId="3976454359" sldId="2146846709"/>
            <ac:spMk id="19" creationId="{042E9FDE-BD43-D3C9-897A-731CDD826F6C}"/>
          </ac:spMkLst>
        </pc:spChg>
        <pc:spChg chg="mod">
          <ac:chgData name="Rahul Nair" userId="4a64821b-8a29-4cbe-80c1-d9771e59f4e8" providerId="ADAL" clId="{19614909-E555-48FC-8643-79530AF10AD5}" dt="2023-07-07T12:13:10.462" v="0" actId="207"/>
          <ac:spMkLst>
            <pc:docMk/>
            <pc:sldMk cId="3976454359" sldId="2146846709"/>
            <ac:spMk id="20" creationId="{58B9538E-2589-47F6-E4EC-5DB3F0C8D5EE}"/>
          </ac:spMkLst>
        </pc:spChg>
        <pc:spChg chg="mod">
          <ac:chgData name="Rahul Nair" userId="4a64821b-8a29-4cbe-80c1-d9771e59f4e8" providerId="ADAL" clId="{19614909-E555-48FC-8643-79530AF10AD5}" dt="2023-07-07T12:13:10.462" v="0" actId="207"/>
          <ac:spMkLst>
            <pc:docMk/>
            <pc:sldMk cId="3976454359" sldId="2146846709"/>
            <ac:spMk id="21" creationId="{71B85C1F-AC23-7B66-3F45-C464C90FABD9}"/>
          </ac:spMkLst>
        </pc:spChg>
        <pc:spChg chg="mod">
          <ac:chgData name="Rahul Nair" userId="4a64821b-8a29-4cbe-80c1-d9771e59f4e8" providerId="ADAL" clId="{19614909-E555-48FC-8643-79530AF10AD5}" dt="2023-07-07T12:13:10.462" v="0" actId="207"/>
          <ac:spMkLst>
            <pc:docMk/>
            <pc:sldMk cId="3976454359" sldId="2146846709"/>
            <ac:spMk id="22" creationId="{19D57466-9716-8BE6-0C6F-980E17284324}"/>
          </ac:spMkLst>
        </pc:spChg>
        <pc:spChg chg="mod">
          <ac:chgData name="Rahul Nair" userId="4a64821b-8a29-4cbe-80c1-d9771e59f4e8" providerId="ADAL" clId="{19614909-E555-48FC-8643-79530AF10AD5}" dt="2023-07-07T12:13:10.462" v="0" actId="207"/>
          <ac:spMkLst>
            <pc:docMk/>
            <pc:sldMk cId="3976454359" sldId="2146846709"/>
            <ac:spMk id="23" creationId="{A250121E-B89B-3BA3-E99A-216602294B83}"/>
          </ac:spMkLst>
        </pc:spChg>
        <pc:spChg chg="mod">
          <ac:chgData name="Rahul Nair" userId="4a64821b-8a29-4cbe-80c1-d9771e59f4e8" providerId="ADAL" clId="{19614909-E555-48FC-8643-79530AF10AD5}" dt="2023-07-07T12:13:10.462" v="0" actId="207"/>
          <ac:spMkLst>
            <pc:docMk/>
            <pc:sldMk cId="3976454359" sldId="2146846709"/>
            <ac:spMk id="24" creationId="{8A60CFF5-ABF2-46F6-92D3-3FD0A62D227F}"/>
          </ac:spMkLst>
        </pc:spChg>
        <pc:spChg chg="mod">
          <ac:chgData name="Rahul Nair" userId="4a64821b-8a29-4cbe-80c1-d9771e59f4e8" providerId="ADAL" clId="{19614909-E555-48FC-8643-79530AF10AD5}" dt="2023-07-07T12:13:10.462" v="0" actId="207"/>
          <ac:spMkLst>
            <pc:docMk/>
            <pc:sldMk cId="3976454359" sldId="2146846709"/>
            <ac:spMk id="25" creationId="{6B9C2707-4CBD-4CD2-E72B-8D0FF1950787}"/>
          </ac:spMkLst>
        </pc:spChg>
        <pc:spChg chg="mod">
          <ac:chgData name="Rahul Nair" userId="4a64821b-8a29-4cbe-80c1-d9771e59f4e8" providerId="ADAL" clId="{19614909-E555-48FC-8643-79530AF10AD5}" dt="2023-07-07T12:13:10.462" v="0" actId="207"/>
          <ac:spMkLst>
            <pc:docMk/>
            <pc:sldMk cId="3976454359" sldId="2146846709"/>
            <ac:spMk id="31" creationId="{BB6A17D7-8040-6E57-576A-2A043C4CC5B6}"/>
          </ac:spMkLst>
        </pc:spChg>
        <pc:spChg chg="mod">
          <ac:chgData name="Rahul Nair" userId="4a64821b-8a29-4cbe-80c1-d9771e59f4e8" providerId="ADAL" clId="{19614909-E555-48FC-8643-79530AF10AD5}" dt="2023-07-07T12:13:10.462" v="0" actId="207"/>
          <ac:spMkLst>
            <pc:docMk/>
            <pc:sldMk cId="3976454359" sldId="2146846709"/>
            <ac:spMk id="32" creationId="{00C70141-9E62-5A45-817B-6E20B6C1FEF6}"/>
          </ac:spMkLst>
        </pc:spChg>
        <pc:spChg chg="mod">
          <ac:chgData name="Rahul Nair" userId="4a64821b-8a29-4cbe-80c1-d9771e59f4e8" providerId="ADAL" clId="{19614909-E555-48FC-8643-79530AF10AD5}" dt="2023-07-07T12:13:10.462" v="0" actId="207"/>
          <ac:spMkLst>
            <pc:docMk/>
            <pc:sldMk cId="3976454359" sldId="2146846709"/>
            <ac:spMk id="33" creationId="{D6D05B28-16CF-DAB0-690A-36E940CC6853}"/>
          </ac:spMkLst>
        </pc:spChg>
        <pc:spChg chg="mod">
          <ac:chgData name="Rahul Nair" userId="4a64821b-8a29-4cbe-80c1-d9771e59f4e8" providerId="ADAL" clId="{19614909-E555-48FC-8643-79530AF10AD5}" dt="2023-07-07T12:13:10.462" v="0" actId="207"/>
          <ac:spMkLst>
            <pc:docMk/>
            <pc:sldMk cId="3976454359" sldId="2146846709"/>
            <ac:spMk id="34" creationId="{E3CBEFBC-DB3F-39AB-272B-A80AF5D9349E}"/>
          </ac:spMkLst>
        </pc:spChg>
        <pc:spChg chg="mod">
          <ac:chgData name="Rahul Nair" userId="4a64821b-8a29-4cbe-80c1-d9771e59f4e8" providerId="ADAL" clId="{19614909-E555-48FC-8643-79530AF10AD5}" dt="2023-07-07T12:13:10.462" v="0" actId="207"/>
          <ac:spMkLst>
            <pc:docMk/>
            <pc:sldMk cId="3976454359" sldId="2146846709"/>
            <ac:spMk id="37" creationId="{94EE04D2-8F35-996E-881A-295602FE5286}"/>
          </ac:spMkLst>
        </pc:spChg>
        <pc:spChg chg="mod">
          <ac:chgData name="Rahul Nair" userId="4a64821b-8a29-4cbe-80c1-d9771e59f4e8" providerId="ADAL" clId="{19614909-E555-48FC-8643-79530AF10AD5}" dt="2023-07-07T12:13:10.462" v="0" actId="207"/>
          <ac:spMkLst>
            <pc:docMk/>
            <pc:sldMk cId="3976454359" sldId="2146846709"/>
            <ac:spMk id="38" creationId="{37944AC8-EDDE-2883-7C4C-27DD66A893B7}"/>
          </ac:spMkLst>
        </pc:spChg>
        <pc:spChg chg="mod">
          <ac:chgData name="Rahul Nair" userId="4a64821b-8a29-4cbe-80c1-d9771e59f4e8" providerId="ADAL" clId="{19614909-E555-48FC-8643-79530AF10AD5}" dt="2023-07-07T12:13:10.462" v="0" actId="207"/>
          <ac:spMkLst>
            <pc:docMk/>
            <pc:sldMk cId="3976454359" sldId="2146846709"/>
            <ac:spMk id="39" creationId="{161BBDEC-23D8-0C46-54C4-4F5CA7AEAA58}"/>
          </ac:spMkLst>
        </pc:spChg>
        <pc:spChg chg="mod">
          <ac:chgData name="Rahul Nair" userId="4a64821b-8a29-4cbe-80c1-d9771e59f4e8" providerId="ADAL" clId="{19614909-E555-48FC-8643-79530AF10AD5}" dt="2023-07-07T12:13:10.462" v="0" actId="207"/>
          <ac:spMkLst>
            <pc:docMk/>
            <pc:sldMk cId="3976454359" sldId="2146846709"/>
            <ac:spMk id="40" creationId="{78AA701A-292B-6E3B-0DBF-82AD2BBA78C6}"/>
          </ac:spMkLst>
        </pc:spChg>
        <pc:spChg chg="mod">
          <ac:chgData name="Rahul Nair" userId="4a64821b-8a29-4cbe-80c1-d9771e59f4e8" providerId="ADAL" clId="{19614909-E555-48FC-8643-79530AF10AD5}" dt="2023-07-07T12:13:10.462" v="0" actId="207"/>
          <ac:spMkLst>
            <pc:docMk/>
            <pc:sldMk cId="3976454359" sldId="2146846709"/>
            <ac:spMk id="41" creationId="{1F4D8F91-6022-36A3-50D1-90936C18CFC1}"/>
          </ac:spMkLst>
        </pc:spChg>
        <pc:spChg chg="mod">
          <ac:chgData name="Rahul Nair" userId="4a64821b-8a29-4cbe-80c1-d9771e59f4e8" providerId="ADAL" clId="{19614909-E555-48FC-8643-79530AF10AD5}" dt="2023-07-07T12:13:10.462" v="0" actId="207"/>
          <ac:spMkLst>
            <pc:docMk/>
            <pc:sldMk cId="3976454359" sldId="2146846709"/>
            <ac:spMk id="42" creationId="{7F93736B-FDB9-050F-DE16-82595E49FE95}"/>
          </ac:spMkLst>
        </pc:spChg>
        <pc:spChg chg="mod">
          <ac:chgData name="Rahul Nair" userId="4a64821b-8a29-4cbe-80c1-d9771e59f4e8" providerId="ADAL" clId="{19614909-E555-48FC-8643-79530AF10AD5}" dt="2023-07-07T12:13:10.462" v="0" actId="207"/>
          <ac:spMkLst>
            <pc:docMk/>
            <pc:sldMk cId="3976454359" sldId="2146846709"/>
            <ac:spMk id="43" creationId="{EA03F4B6-2B28-527E-15E3-0E12D63DBF4E}"/>
          </ac:spMkLst>
        </pc:spChg>
        <pc:spChg chg="mod">
          <ac:chgData name="Rahul Nair" userId="4a64821b-8a29-4cbe-80c1-d9771e59f4e8" providerId="ADAL" clId="{19614909-E555-48FC-8643-79530AF10AD5}" dt="2023-07-07T12:13:10.462" v="0" actId="207"/>
          <ac:spMkLst>
            <pc:docMk/>
            <pc:sldMk cId="3976454359" sldId="2146846709"/>
            <ac:spMk id="44" creationId="{97BCC8E2-6AC2-D585-B93A-35EF8C6340C6}"/>
          </ac:spMkLst>
        </pc:spChg>
        <pc:spChg chg="mod">
          <ac:chgData name="Rahul Nair" userId="4a64821b-8a29-4cbe-80c1-d9771e59f4e8" providerId="ADAL" clId="{19614909-E555-48FC-8643-79530AF10AD5}" dt="2023-07-07T12:13:10.462" v="0" actId="207"/>
          <ac:spMkLst>
            <pc:docMk/>
            <pc:sldMk cId="3976454359" sldId="2146846709"/>
            <ac:spMk id="45" creationId="{8A747AAA-A8A5-6BCA-44A0-25C34164E95C}"/>
          </ac:spMkLst>
        </pc:spChg>
        <pc:spChg chg="mod">
          <ac:chgData name="Rahul Nair" userId="4a64821b-8a29-4cbe-80c1-d9771e59f4e8" providerId="ADAL" clId="{19614909-E555-48FC-8643-79530AF10AD5}" dt="2023-07-07T12:13:10.462" v="0" actId="207"/>
          <ac:spMkLst>
            <pc:docMk/>
            <pc:sldMk cId="3976454359" sldId="2146846709"/>
            <ac:spMk id="46" creationId="{6B20E154-9801-0860-9561-113EDA6DECCD}"/>
          </ac:spMkLst>
        </pc:spChg>
        <pc:spChg chg="mod">
          <ac:chgData name="Rahul Nair" userId="4a64821b-8a29-4cbe-80c1-d9771e59f4e8" providerId="ADAL" clId="{19614909-E555-48FC-8643-79530AF10AD5}" dt="2023-07-07T12:13:10.462" v="0" actId="207"/>
          <ac:spMkLst>
            <pc:docMk/>
            <pc:sldMk cId="3976454359" sldId="2146846709"/>
            <ac:spMk id="47" creationId="{EABF4056-D0DE-612C-E329-19E86A6DB0A6}"/>
          </ac:spMkLst>
        </pc:spChg>
        <pc:cxnChg chg="mod">
          <ac:chgData name="Rahul Nair" userId="4a64821b-8a29-4cbe-80c1-d9771e59f4e8" providerId="ADAL" clId="{19614909-E555-48FC-8643-79530AF10AD5}" dt="2023-07-07T12:13:10.462" v="0" actId="207"/>
          <ac:cxnSpMkLst>
            <pc:docMk/>
            <pc:sldMk cId="3976454359" sldId="2146846709"/>
            <ac:cxnSpMk id="26" creationId="{E8F557DF-3BEB-9577-A9F4-C632CD4193F4}"/>
          </ac:cxnSpMkLst>
        </pc:cxnChg>
        <pc:cxnChg chg="mod">
          <ac:chgData name="Rahul Nair" userId="4a64821b-8a29-4cbe-80c1-d9771e59f4e8" providerId="ADAL" clId="{19614909-E555-48FC-8643-79530AF10AD5}" dt="2023-07-07T12:13:10.462" v="0" actId="207"/>
          <ac:cxnSpMkLst>
            <pc:docMk/>
            <pc:sldMk cId="3976454359" sldId="2146846709"/>
            <ac:cxnSpMk id="27" creationId="{76D3DEF8-893A-6455-23D6-22509ED9F09A}"/>
          </ac:cxnSpMkLst>
        </pc:cxnChg>
        <pc:cxnChg chg="mod">
          <ac:chgData name="Rahul Nair" userId="4a64821b-8a29-4cbe-80c1-d9771e59f4e8" providerId="ADAL" clId="{19614909-E555-48FC-8643-79530AF10AD5}" dt="2023-07-07T12:13:10.462" v="0" actId="207"/>
          <ac:cxnSpMkLst>
            <pc:docMk/>
            <pc:sldMk cId="3976454359" sldId="2146846709"/>
            <ac:cxnSpMk id="28" creationId="{6A8FE4C9-DDF1-3DE7-9766-99518CC7C377}"/>
          </ac:cxnSpMkLst>
        </pc:cxnChg>
        <pc:cxnChg chg="mod">
          <ac:chgData name="Rahul Nair" userId="4a64821b-8a29-4cbe-80c1-d9771e59f4e8" providerId="ADAL" clId="{19614909-E555-48FC-8643-79530AF10AD5}" dt="2023-07-07T12:13:10.462" v="0" actId="207"/>
          <ac:cxnSpMkLst>
            <pc:docMk/>
            <pc:sldMk cId="3976454359" sldId="2146846709"/>
            <ac:cxnSpMk id="29" creationId="{1763F9DA-FCA2-87E3-8C99-55F7D0515CA5}"/>
          </ac:cxnSpMkLst>
        </pc:cxnChg>
        <pc:cxnChg chg="mod">
          <ac:chgData name="Rahul Nair" userId="4a64821b-8a29-4cbe-80c1-d9771e59f4e8" providerId="ADAL" clId="{19614909-E555-48FC-8643-79530AF10AD5}" dt="2023-07-07T12:13:10.462" v="0" actId="207"/>
          <ac:cxnSpMkLst>
            <pc:docMk/>
            <pc:sldMk cId="3976454359" sldId="2146846709"/>
            <ac:cxnSpMk id="30" creationId="{8AEFA2F9-BC5B-63DC-9CDF-BEA5D999673D}"/>
          </ac:cxnSpMkLst>
        </pc:cxnChg>
        <pc:cxnChg chg="mod">
          <ac:chgData name="Rahul Nair" userId="4a64821b-8a29-4cbe-80c1-d9771e59f4e8" providerId="ADAL" clId="{19614909-E555-48FC-8643-79530AF10AD5}" dt="2023-07-07T12:13:10.462" v="0" actId="207"/>
          <ac:cxnSpMkLst>
            <pc:docMk/>
            <pc:sldMk cId="3976454359" sldId="2146846709"/>
            <ac:cxnSpMk id="35" creationId="{B3CA00E4-FA23-5B0E-96CD-BC1CCD9C3E55}"/>
          </ac:cxnSpMkLst>
        </pc:cxnChg>
        <pc:cxnChg chg="mod">
          <ac:chgData name="Rahul Nair" userId="4a64821b-8a29-4cbe-80c1-d9771e59f4e8" providerId="ADAL" clId="{19614909-E555-48FC-8643-79530AF10AD5}" dt="2023-07-07T12:13:10.462" v="0" actId="207"/>
          <ac:cxnSpMkLst>
            <pc:docMk/>
            <pc:sldMk cId="3976454359" sldId="2146846709"/>
            <ac:cxnSpMk id="36" creationId="{1B41CA12-6DF4-900C-EC55-DEC56F8DAD4B}"/>
          </ac:cxnSpMkLst>
        </pc:cxnChg>
      </pc:sldChg>
      <pc:sldChg chg="modTransition">
        <pc:chgData name="Rahul Nair" userId="4a64821b-8a29-4cbe-80c1-d9771e59f4e8" providerId="ADAL" clId="{19614909-E555-48FC-8643-79530AF10AD5}" dt="2023-07-07T14:08:50.767" v="19"/>
        <pc:sldMkLst>
          <pc:docMk/>
          <pc:sldMk cId="2907796175" sldId="2146846710"/>
        </pc:sldMkLst>
      </pc:sldChg>
      <pc:sldChg chg="modTransition">
        <pc:chgData name="Rahul Nair" userId="4a64821b-8a29-4cbe-80c1-d9771e59f4e8" providerId="ADAL" clId="{19614909-E555-48FC-8643-79530AF10AD5}" dt="2023-07-07T14:08:50.767" v="19"/>
        <pc:sldMkLst>
          <pc:docMk/>
          <pc:sldMk cId="1345940659" sldId="2146846711"/>
        </pc:sldMkLst>
      </pc:sldChg>
      <pc:sldChg chg="modTransition">
        <pc:chgData name="Rahul Nair" userId="4a64821b-8a29-4cbe-80c1-d9771e59f4e8" providerId="ADAL" clId="{19614909-E555-48FC-8643-79530AF10AD5}" dt="2023-07-07T14:08:50.767" v="19"/>
        <pc:sldMkLst>
          <pc:docMk/>
          <pc:sldMk cId="250992459" sldId="2146846712"/>
        </pc:sldMkLst>
      </pc:sldChg>
      <pc:sldChg chg="modTransition">
        <pc:chgData name="Rahul Nair" userId="4a64821b-8a29-4cbe-80c1-d9771e59f4e8" providerId="ADAL" clId="{19614909-E555-48FC-8643-79530AF10AD5}" dt="2023-07-07T14:08:50.767" v="19"/>
        <pc:sldMkLst>
          <pc:docMk/>
          <pc:sldMk cId="19049602" sldId="2146846713"/>
        </pc:sldMkLst>
      </pc:sldChg>
      <pc:sldChg chg="modTransition">
        <pc:chgData name="Rahul Nair" userId="4a64821b-8a29-4cbe-80c1-d9771e59f4e8" providerId="ADAL" clId="{19614909-E555-48FC-8643-79530AF10AD5}" dt="2023-07-07T14:08:50.767" v="19"/>
        <pc:sldMkLst>
          <pc:docMk/>
          <pc:sldMk cId="1753836023" sldId="2146847323"/>
        </pc:sldMkLst>
      </pc:sldChg>
      <pc:sldChg chg="modSp add mod modTransition">
        <pc:chgData name="Rahul Nair" userId="4a64821b-8a29-4cbe-80c1-d9771e59f4e8" providerId="ADAL" clId="{19614909-E555-48FC-8643-79530AF10AD5}" dt="2023-07-07T14:12:05.954" v="38" actId="2711"/>
        <pc:sldMkLst>
          <pc:docMk/>
          <pc:sldMk cId="3759176695" sldId="2147311211"/>
        </pc:sldMkLst>
        <pc:spChg chg="mod">
          <ac:chgData name="Rahul Nair" userId="4a64821b-8a29-4cbe-80c1-d9771e59f4e8" providerId="ADAL" clId="{19614909-E555-48FC-8643-79530AF10AD5}" dt="2023-07-07T14:09:34.984" v="27" actId="108"/>
          <ac:spMkLst>
            <pc:docMk/>
            <pc:sldMk cId="3759176695" sldId="2147311211"/>
            <ac:spMk id="2" creationId="{385CF399-4F01-D6BB-228A-CE36502477FE}"/>
          </ac:spMkLst>
        </pc:spChg>
        <pc:graphicFrameChg chg="mod">
          <ac:chgData name="Rahul Nair" userId="4a64821b-8a29-4cbe-80c1-d9771e59f4e8" providerId="ADAL" clId="{19614909-E555-48FC-8643-79530AF10AD5}" dt="2023-07-07T14:12:05.954" v="38" actId="2711"/>
          <ac:graphicFrameMkLst>
            <pc:docMk/>
            <pc:sldMk cId="3759176695" sldId="2147311211"/>
            <ac:graphicFrameMk id="3" creationId="{F679B385-662D-4DF9-6637-DD1C9082826E}"/>
          </ac:graphicFrameMkLst>
        </pc:graphicFrameChg>
      </pc:sldChg>
      <pc:sldChg chg="modSp add mod modTransition">
        <pc:chgData name="Rahul Nair" userId="4a64821b-8a29-4cbe-80c1-d9771e59f4e8" providerId="ADAL" clId="{19614909-E555-48FC-8643-79530AF10AD5}" dt="2023-07-07T14:18:57.547" v="73" actId="2711"/>
        <pc:sldMkLst>
          <pc:docMk/>
          <pc:sldMk cId="283327184" sldId="2147311224"/>
        </pc:sldMkLst>
        <pc:spChg chg="mod">
          <ac:chgData name="Rahul Nair" userId="4a64821b-8a29-4cbe-80c1-d9771e59f4e8" providerId="ADAL" clId="{19614909-E555-48FC-8643-79530AF10AD5}" dt="2023-07-07T14:09:59.579" v="33" actId="108"/>
          <ac:spMkLst>
            <pc:docMk/>
            <pc:sldMk cId="283327184" sldId="2147311224"/>
            <ac:spMk id="2" creationId="{6C2F8772-C2A4-41FD-A6D4-336A248B031B}"/>
          </ac:spMkLst>
        </pc:spChg>
        <pc:graphicFrameChg chg="mod">
          <ac:chgData name="Rahul Nair" userId="4a64821b-8a29-4cbe-80c1-d9771e59f4e8" providerId="ADAL" clId="{19614909-E555-48FC-8643-79530AF10AD5}" dt="2023-07-07T14:18:42.492" v="71" actId="2711"/>
          <ac:graphicFrameMkLst>
            <pc:docMk/>
            <pc:sldMk cId="283327184" sldId="2147311224"/>
            <ac:graphicFrameMk id="7" creationId="{C38FA886-3297-E388-F5B9-FDA6317E87BD}"/>
          </ac:graphicFrameMkLst>
        </pc:graphicFrameChg>
        <pc:graphicFrameChg chg="mod">
          <ac:chgData name="Rahul Nair" userId="4a64821b-8a29-4cbe-80c1-d9771e59f4e8" providerId="ADAL" clId="{19614909-E555-48FC-8643-79530AF10AD5}" dt="2023-07-07T14:18:51.074" v="72" actId="2711"/>
          <ac:graphicFrameMkLst>
            <pc:docMk/>
            <pc:sldMk cId="283327184" sldId="2147311224"/>
            <ac:graphicFrameMk id="10" creationId="{40C4DA7B-BD6F-5A56-AD0D-E8A922804810}"/>
          </ac:graphicFrameMkLst>
        </pc:graphicFrameChg>
        <pc:graphicFrameChg chg="mod">
          <ac:chgData name="Rahul Nair" userId="4a64821b-8a29-4cbe-80c1-d9771e59f4e8" providerId="ADAL" clId="{19614909-E555-48FC-8643-79530AF10AD5}" dt="2023-07-07T14:18:57.547" v="73" actId="2711"/>
          <ac:graphicFrameMkLst>
            <pc:docMk/>
            <pc:sldMk cId="283327184" sldId="2147311224"/>
            <ac:graphicFrameMk id="12" creationId="{4AF59120-AE10-715F-C8F6-17C223185B68}"/>
          </ac:graphicFrameMkLst>
        </pc:graphicFrameChg>
      </pc:sldChg>
      <pc:sldChg chg="modSp add mod modTransition">
        <pc:chgData name="Rahul Nair" userId="4a64821b-8a29-4cbe-80c1-d9771e59f4e8" providerId="ADAL" clId="{19614909-E555-48FC-8643-79530AF10AD5}" dt="2023-07-07T14:11:12.527" v="35" actId="2711"/>
        <pc:sldMkLst>
          <pc:docMk/>
          <pc:sldMk cId="3310002733" sldId="2147311235"/>
        </pc:sldMkLst>
        <pc:spChg chg="mod">
          <ac:chgData name="Rahul Nair" userId="4a64821b-8a29-4cbe-80c1-d9771e59f4e8" providerId="ADAL" clId="{19614909-E555-48FC-8643-79530AF10AD5}" dt="2023-07-07T14:11:12.527" v="35" actId="2711"/>
          <ac:spMkLst>
            <pc:docMk/>
            <pc:sldMk cId="3310002733" sldId="2147311235"/>
            <ac:spMk id="2" creationId="{6C2F8772-C2A4-41FD-A6D4-336A248B031B}"/>
          </ac:spMkLst>
        </pc:spChg>
        <pc:spChg chg="mod">
          <ac:chgData name="Rahul Nair" userId="4a64821b-8a29-4cbe-80c1-d9771e59f4e8" providerId="ADAL" clId="{19614909-E555-48FC-8643-79530AF10AD5}" dt="2023-07-07T14:11:12.527" v="35" actId="2711"/>
          <ac:spMkLst>
            <pc:docMk/>
            <pc:sldMk cId="3310002733" sldId="2147311235"/>
            <ac:spMk id="3" creationId="{56E7D3A3-A8D9-3EB6-FA98-B90548A11DDF}"/>
          </ac:spMkLst>
        </pc:spChg>
        <pc:spChg chg="mod">
          <ac:chgData name="Rahul Nair" userId="4a64821b-8a29-4cbe-80c1-d9771e59f4e8" providerId="ADAL" clId="{19614909-E555-48FC-8643-79530AF10AD5}" dt="2023-07-07T14:11:12.527" v="35" actId="2711"/>
          <ac:spMkLst>
            <pc:docMk/>
            <pc:sldMk cId="3310002733" sldId="2147311235"/>
            <ac:spMk id="6" creationId="{E97AE585-8EEB-94AB-AFAA-64AD69A74684}"/>
          </ac:spMkLst>
        </pc:spChg>
        <pc:spChg chg="mod">
          <ac:chgData name="Rahul Nair" userId="4a64821b-8a29-4cbe-80c1-d9771e59f4e8" providerId="ADAL" clId="{19614909-E555-48FC-8643-79530AF10AD5}" dt="2023-07-07T14:11:12.527" v="35" actId="2711"/>
          <ac:spMkLst>
            <pc:docMk/>
            <pc:sldMk cId="3310002733" sldId="2147311235"/>
            <ac:spMk id="7" creationId="{1890727D-DB3E-6BE0-1967-6630E6CD8EA2}"/>
          </ac:spMkLst>
        </pc:spChg>
        <pc:spChg chg="mod">
          <ac:chgData name="Rahul Nair" userId="4a64821b-8a29-4cbe-80c1-d9771e59f4e8" providerId="ADAL" clId="{19614909-E555-48FC-8643-79530AF10AD5}" dt="2023-07-07T14:11:12.527" v="35" actId="2711"/>
          <ac:spMkLst>
            <pc:docMk/>
            <pc:sldMk cId="3310002733" sldId="2147311235"/>
            <ac:spMk id="8" creationId="{F82F432D-4424-6794-2624-6C1E5F9E805B}"/>
          </ac:spMkLst>
        </pc:spChg>
        <pc:spChg chg="mod">
          <ac:chgData name="Rahul Nair" userId="4a64821b-8a29-4cbe-80c1-d9771e59f4e8" providerId="ADAL" clId="{19614909-E555-48FC-8643-79530AF10AD5}" dt="2023-07-07T14:11:12.527" v="35" actId="2711"/>
          <ac:spMkLst>
            <pc:docMk/>
            <pc:sldMk cId="3310002733" sldId="2147311235"/>
            <ac:spMk id="10" creationId="{2143DEC3-B8CA-5002-93B4-A55937A9ABA6}"/>
          </ac:spMkLst>
        </pc:spChg>
        <pc:spChg chg="mod">
          <ac:chgData name="Rahul Nair" userId="4a64821b-8a29-4cbe-80c1-d9771e59f4e8" providerId="ADAL" clId="{19614909-E555-48FC-8643-79530AF10AD5}" dt="2023-07-07T14:11:12.527" v="35" actId="2711"/>
          <ac:spMkLst>
            <pc:docMk/>
            <pc:sldMk cId="3310002733" sldId="2147311235"/>
            <ac:spMk id="11" creationId="{F8525CA2-423C-393E-1998-F2C0B61DD20B}"/>
          </ac:spMkLst>
        </pc:spChg>
        <pc:spChg chg="mod">
          <ac:chgData name="Rahul Nair" userId="4a64821b-8a29-4cbe-80c1-d9771e59f4e8" providerId="ADAL" clId="{19614909-E555-48FC-8643-79530AF10AD5}" dt="2023-07-07T14:11:12.527" v="35" actId="2711"/>
          <ac:spMkLst>
            <pc:docMk/>
            <pc:sldMk cId="3310002733" sldId="2147311235"/>
            <ac:spMk id="14" creationId="{A6E1034D-0539-08A3-2046-6EBE0BC84076}"/>
          </ac:spMkLst>
        </pc:spChg>
      </pc:sldChg>
      <pc:sldChg chg="modSp add mod modTransition">
        <pc:chgData name="Rahul Nair" userId="4a64821b-8a29-4cbe-80c1-d9771e59f4e8" providerId="ADAL" clId="{19614909-E555-48FC-8643-79530AF10AD5}" dt="2023-07-07T14:09:55.053" v="32" actId="108"/>
        <pc:sldMkLst>
          <pc:docMk/>
          <pc:sldMk cId="2137579190" sldId="2147311305"/>
        </pc:sldMkLst>
        <pc:spChg chg="mod">
          <ac:chgData name="Rahul Nair" userId="4a64821b-8a29-4cbe-80c1-d9771e59f4e8" providerId="ADAL" clId="{19614909-E555-48FC-8643-79530AF10AD5}" dt="2023-07-07T14:09:55.053" v="32" actId="108"/>
          <ac:spMkLst>
            <pc:docMk/>
            <pc:sldMk cId="2137579190" sldId="2147311305"/>
            <ac:spMk id="2" creationId="{CFC1AF74-6187-71A6-8B89-B5A5351DC9CB}"/>
          </ac:spMkLst>
        </pc:spChg>
      </pc:sldChg>
    </pc:docChg>
  </pc:docChgLst>
  <pc:docChgLst>
    <pc:chgData name="Rahul Nair" userId="4a64821b-8a29-4cbe-80c1-d9771e59f4e8" providerId="ADAL" clId="{566F42A0-69A5-437A-9793-71E485773CCB}"/>
    <pc:docChg chg="undo custSel addSld delSld modSld sldOrd modMainMaster">
      <pc:chgData name="Rahul Nair" userId="4a64821b-8a29-4cbe-80c1-d9771e59f4e8" providerId="ADAL" clId="{566F42A0-69A5-437A-9793-71E485773CCB}" dt="2023-07-06T10:19:52.895" v="946" actId="47"/>
      <pc:docMkLst>
        <pc:docMk/>
      </pc:docMkLst>
      <pc:sldChg chg="modSp">
        <pc:chgData name="Rahul Nair" userId="4a64821b-8a29-4cbe-80c1-d9771e59f4e8" providerId="ADAL" clId="{566F42A0-69A5-437A-9793-71E485773CCB}" dt="2023-07-06T09:58:20.900" v="758" actId="207"/>
        <pc:sldMkLst>
          <pc:docMk/>
          <pc:sldMk cId="0" sldId="257"/>
        </pc:sldMkLst>
        <pc:spChg chg="mod">
          <ac:chgData name="Rahul Nair" userId="4a64821b-8a29-4cbe-80c1-d9771e59f4e8" providerId="ADAL" clId="{566F42A0-69A5-437A-9793-71E485773CCB}" dt="2023-07-06T09:58:15.042" v="757" actId="207"/>
          <ac:spMkLst>
            <pc:docMk/>
            <pc:sldMk cId="0" sldId="257"/>
            <ac:spMk id="21" creationId="{3E2C7F15-261B-4FC2-A08C-EA99CD27E3FF}"/>
          </ac:spMkLst>
        </pc:spChg>
        <pc:spChg chg="mod">
          <ac:chgData name="Rahul Nair" userId="4a64821b-8a29-4cbe-80c1-d9771e59f4e8" providerId="ADAL" clId="{566F42A0-69A5-437A-9793-71E485773CCB}" dt="2023-07-06T09:58:09.418" v="755" actId="207"/>
          <ac:spMkLst>
            <pc:docMk/>
            <pc:sldMk cId="0" sldId="257"/>
            <ac:spMk id="124" creationId="{F15A7EBC-0736-94DE-E2FE-6617F38D4D24}"/>
          </ac:spMkLst>
        </pc:spChg>
        <pc:spChg chg="mod">
          <ac:chgData name="Rahul Nair" userId="4a64821b-8a29-4cbe-80c1-d9771e59f4e8" providerId="ADAL" clId="{566F42A0-69A5-437A-9793-71E485773CCB}" dt="2023-07-06T09:58:20.900" v="758" actId="207"/>
          <ac:spMkLst>
            <pc:docMk/>
            <pc:sldMk cId="0" sldId="257"/>
            <ac:spMk id="3105" creationId="{7FBA59E4-E400-6669-DF4F-0E00B3EBA451}"/>
          </ac:spMkLst>
        </pc:spChg>
      </pc:sldChg>
      <pc:sldChg chg="del">
        <pc:chgData name="Rahul Nair" userId="4a64821b-8a29-4cbe-80c1-d9771e59f4e8" providerId="ADAL" clId="{566F42A0-69A5-437A-9793-71E485773CCB}" dt="2023-07-06T10:19:52.895" v="946" actId="47"/>
        <pc:sldMkLst>
          <pc:docMk/>
          <pc:sldMk cId="4276935527" sldId="675"/>
        </pc:sldMkLst>
      </pc:sldChg>
      <pc:sldChg chg="modSp mod modClrScheme chgLayout">
        <pc:chgData name="Rahul Nair" userId="4a64821b-8a29-4cbe-80c1-d9771e59f4e8" providerId="ADAL" clId="{566F42A0-69A5-437A-9793-71E485773CCB}" dt="2023-07-06T10:07:35.329" v="890" actId="1076"/>
        <pc:sldMkLst>
          <pc:docMk/>
          <pc:sldMk cId="1366849876" sldId="765"/>
        </pc:sldMkLst>
        <pc:spChg chg="mod ord">
          <ac:chgData name="Rahul Nair" userId="4a64821b-8a29-4cbe-80c1-d9771e59f4e8" providerId="ADAL" clId="{566F42A0-69A5-437A-9793-71E485773CCB}" dt="2023-07-06T10:07:35.329" v="890" actId="1076"/>
          <ac:spMkLst>
            <pc:docMk/>
            <pc:sldMk cId="1366849876" sldId="765"/>
            <ac:spMk id="3" creationId="{1D0CD1DA-E8CB-4B60-9119-DFBD95F93C54}"/>
          </ac:spMkLst>
        </pc:spChg>
        <pc:spChg chg="mod">
          <ac:chgData name="Rahul Nair" userId="4a64821b-8a29-4cbe-80c1-d9771e59f4e8" providerId="ADAL" clId="{566F42A0-69A5-437A-9793-71E485773CCB}" dt="2023-07-06T09:59:32.754" v="763" actId="403"/>
          <ac:spMkLst>
            <pc:docMk/>
            <pc:sldMk cId="1366849876" sldId="765"/>
            <ac:spMk id="5" creationId="{1EDDDD80-41C9-4A68-9B40-BF964ED829C1}"/>
          </ac:spMkLst>
        </pc:spChg>
        <pc:spChg chg="mod">
          <ac:chgData name="Rahul Nair" userId="4a64821b-8a29-4cbe-80c1-d9771e59f4e8" providerId="ADAL" clId="{566F42A0-69A5-437A-9793-71E485773CCB}" dt="2023-07-06T09:59:32.754" v="763" actId="403"/>
          <ac:spMkLst>
            <pc:docMk/>
            <pc:sldMk cId="1366849876" sldId="765"/>
            <ac:spMk id="6" creationId="{E0D8A976-3CFE-4B48-9C8B-CDC81AD5680A}"/>
          </ac:spMkLst>
        </pc:spChg>
        <pc:spChg chg="mod">
          <ac:chgData name="Rahul Nair" userId="4a64821b-8a29-4cbe-80c1-d9771e59f4e8" providerId="ADAL" clId="{566F42A0-69A5-437A-9793-71E485773CCB}" dt="2023-07-06T09:59:32.754" v="763" actId="403"/>
          <ac:spMkLst>
            <pc:docMk/>
            <pc:sldMk cId="1366849876" sldId="765"/>
            <ac:spMk id="7" creationId="{AC8F3119-C744-41C6-95B2-3AFE988E1AE5}"/>
          </ac:spMkLst>
        </pc:spChg>
        <pc:spChg chg="mod">
          <ac:chgData name="Rahul Nair" userId="4a64821b-8a29-4cbe-80c1-d9771e59f4e8" providerId="ADAL" clId="{566F42A0-69A5-437A-9793-71E485773CCB}" dt="2023-07-06T09:59:32.754" v="763" actId="403"/>
          <ac:spMkLst>
            <pc:docMk/>
            <pc:sldMk cId="1366849876" sldId="765"/>
            <ac:spMk id="8" creationId="{80FC633B-FDE5-49C6-ACDD-1805C5B703BA}"/>
          </ac:spMkLst>
        </pc:spChg>
        <pc:spChg chg="mod">
          <ac:chgData name="Rahul Nair" userId="4a64821b-8a29-4cbe-80c1-d9771e59f4e8" providerId="ADAL" clId="{566F42A0-69A5-437A-9793-71E485773CCB}" dt="2023-07-06T09:59:32.754" v="763" actId="403"/>
          <ac:spMkLst>
            <pc:docMk/>
            <pc:sldMk cId="1366849876" sldId="765"/>
            <ac:spMk id="9" creationId="{EEE9CB7C-6CA5-4051-966E-D5EDC16D77F8}"/>
          </ac:spMkLst>
        </pc:spChg>
        <pc:spChg chg="mod">
          <ac:chgData name="Rahul Nair" userId="4a64821b-8a29-4cbe-80c1-d9771e59f4e8" providerId="ADAL" clId="{566F42A0-69A5-437A-9793-71E485773CCB}" dt="2023-07-06T09:59:32.754" v="763" actId="403"/>
          <ac:spMkLst>
            <pc:docMk/>
            <pc:sldMk cId="1366849876" sldId="765"/>
            <ac:spMk id="10" creationId="{8ADEA51E-55FD-4FC2-87F5-4DCF75AEE576}"/>
          </ac:spMkLst>
        </pc:spChg>
        <pc:spChg chg="mod">
          <ac:chgData name="Rahul Nair" userId="4a64821b-8a29-4cbe-80c1-d9771e59f4e8" providerId="ADAL" clId="{566F42A0-69A5-437A-9793-71E485773CCB}" dt="2023-07-06T09:59:32.754" v="763" actId="403"/>
          <ac:spMkLst>
            <pc:docMk/>
            <pc:sldMk cId="1366849876" sldId="765"/>
            <ac:spMk id="11" creationId="{BB783ACE-EF62-4231-A860-6C992FF086B8}"/>
          </ac:spMkLst>
        </pc:spChg>
        <pc:spChg chg="mod">
          <ac:chgData name="Rahul Nair" userId="4a64821b-8a29-4cbe-80c1-d9771e59f4e8" providerId="ADAL" clId="{566F42A0-69A5-437A-9793-71E485773CCB}" dt="2023-07-06T09:59:32.754" v="763" actId="403"/>
          <ac:spMkLst>
            <pc:docMk/>
            <pc:sldMk cId="1366849876" sldId="765"/>
            <ac:spMk id="12" creationId="{A0A87CEE-74AC-4453-96FA-6325247DC277}"/>
          </ac:spMkLst>
        </pc:spChg>
        <pc:spChg chg="mod">
          <ac:chgData name="Rahul Nair" userId="4a64821b-8a29-4cbe-80c1-d9771e59f4e8" providerId="ADAL" clId="{566F42A0-69A5-437A-9793-71E485773CCB}" dt="2023-07-06T09:59:32.754" v="763" actId="403"/>
          <ac:spMkLst>
            <pc:docMk/>
            <pc:sldMk cId="1366849876" sldId="765"/>
            <ac:spMk id="13" creationId="{D2A2F5EC-AE3D-42F8-B646-CB537720B460}"/>
          </ac:spMkLst>
        </pc:spChg>
        <pc:spChg chg="mod">
          <ac:chgData name="Rahul Nair" userId="4a64821b-8a29-4cbe-80c1-d9771e59f4e8" providerId="ADAL" clId="{566F42A0-69A5-437A-9793-71E485773CCB}" dt="2023-07-06T09:59:32.754" v="763" actId="403"/>
          <ac:spMkLst>
            <pc:docMk/>
            <pc:sldMk cId="1366849876" sldId="765"/>
            <ac:spMk id="14" creationId="{F591778B-D5FF-44DA-8106-4E5B7CD9C06D}"/>
          </ac:spMkLst>
        </pc:spChg>
        <pc:spChg chg="mod">
          <ac:chgData name="Rahul Nair" userId="4a64821b-8a29-4cbe-80c1-d9771e59f4e8" providerId="ADAL" clId="{566F42A0-69A5-437A-9793-71E485773CCB}" dt="2023-07-06T09:59:32.754" v="763" actId="403"/>
          <ac:spMkLst>
            <pc:docMk/>
            <pc:sldMk cId="1366849876" sldId="765"/>
            <ac:spMk id="15" creationId="{35115EA0-E775-42CA-AAF6-FCDA084F1F5C}"/>
          </ac:spMkLst>
        </pc:spChg>
        <pc:spChg chg="mod">
          <ac:chgData name="Rahul Nair" userId="4a64821b-8a29-4cbe-80c1-d9771e59f4e8" providerId="ADAL" clId="{566F42A0-69A5-437A-9793-71E485773CCB}" dt="2023-07-06T09:59:32.754" v="763" actId="403"/>
          <ac:spMkLst>
            <pc:docMk/>
            <pc:sldMk cId="1366849876" sldId="765"/>
            <ac:spMk id="16" creationId="{453B84D5-3400-431E-9E1A-2F561692E1E1}"/>
          </ac:spMkLst>
        </pc:spChg>
        <pc:spChg chg="mod">
          <ac:chgData name="Rahul Nair" userId="4a64821b-8a29-4cbe-80c1-d9771e59f4e8" providerId="ADAL" clId="{566F42A0-69A5-437A-9793-71E485773CCB}" dt="2023-07-06T09:59:32.754" v="763" actId="403"/>
          <ac:spMkLst>
            <pc:docMk/>
            <pc:sldMk cId="1366849876" sldId="765"/>
            <ac:spMk id="17" creationId="{4DB571E3-7803-4A16-9C99-6C6DEA1A0D13}"/>
          </ac:spMkLst>
        </pc:spChg>
        <pc:graphicFrameChg chg="mod ord">
          <ac:chgData name="Rahul Nair" userId="4a64821b-8a29-4cbe-80c1-d9771e59f4e8" providerId="ADAL" clId="{566F42A0-69A5-437A-9793-71E485773CCB}" dt="2023-07-06T09:59:29.406" v="762" actId="2711"/>
          <ac:graphicFrameMkLst>
            <pc:docMk/>
            <pc:sldMk cId="1366849876" sldId="765"/>
            <ac:graphicFrameMk id="2" creationId="{85EB9DB0-982D-4A1C-8021-9930EB0AB1E3}"/>
          </ac:graphicFrameMkLst>
        </pc:graphicFrameChg>
      </pc:sldChg>
      <pc:sldChg chg="addSp delSp modSp mod modClrScheme chgLayout">
        <pc:chgData name="Rahul Nair" userId="4a64821b-8a29-4cbe-80c1-d9771e59f4e8" providerId="ADAL" clId="{566F42A0-69A5-437A-9793-71E485773CCB}" dt="2023-07-06T10:07:21.406" v="888" actId="1076"/>
        <pc:sldMkLst>
          <pc:docMk/>
          <pc:sldMk cId="2974093297" sldId="768"/>
        </pc:sldMkLst>
        <pc:spChg chg="add mod">
          <ac:chgData name="Rahul Nair" userId="4a64821b-8a29-4cbe-80c1-d9771e59f4e8" providerId="ADAL" clId="{566F42A0-69A5-437A-9793-71E485773CCB}" dt="2023-07-06T10:02:07.813" v="774" actId="571"/>
          <ac:spMkLst>
            <pc:docMk/>
            <pc:sldMk cId="2974093297" sldId="768"/>
            <ac:spMk id="2" creationId="{3F7365DA-1579-C9FD-9C78-5876133AE9D9}"/>
          </ac:spMkLst>
        </pc:spChg>
        <pc:spChg chg="mod ord">
          <ac:chgData name="Rahul Nair" userId="4a64821b-8a29-4cbe-80c1-d9771e59f4e8" providerId="ADAL" clId="{566F42A0-69A5-437A-9793-71E485773CCB}" dt="2023-07-06T10:07:21.406" v="888" actId="1076"/>
          <ac:spMkLst>
            <pc:docMk/>
            <pc:sldMk cId="2974093297" sldId="768"/>
            <ac:spMk id="3" creationId="{1D0CD1DA-E8CB-4B60-9119-DFBD95F93C54}"/>
          </ac:spMkLst>
        </pc:spChg>
        <pc:spChg chg="add mod">
          <ac:chgData name="Rahul Nair" userId="4a64821b-8a29-4cbe-80c1-d9771e59f4e8" providerId="ADAL" clId="{566F42A0-69A5-437A-9793-71E485773CCB}" dt="2023-07-06T10:02:07.813" v="774" actId="571"/>
          <ac:spMkLst>
            <pc:docMk/>
            <pc:sldMk cId="2974093297" sldId="768"/>
            <ac:spMk id="4" creationId="{2F6E7476-4096-DDB0-7DD3-2893A732ED62}"/>
          </ac:spMkLst>
        </pc:spChg>
        <pc:spChg chg="mod">
          <ac:chgData name="Rahul Nair" userId="4a64821b-8a29-4cbe-80c1-d9771e59f4e8" providerId="ADAL" clId="{566F42A0-69A5-437A-9793-71E485773CCB}" dt="2023-07-06T10:05:08.175" v="883" actId="2711"/>
          <ac:spMkLst>
            <pc:docMk/>
            <pc:sldMk cId="2974093297" sldId="768"/>
            <ac:spMk id="5" creationId="{7AC099E0-3A57-4EA3-BCC4-7547CD899CBA}"/>
          </ac:spMkLst>
        </pc:spChg>
        <pc:spChg chg="mod">
          <ac:chgData name="Rahul Nair" userId="4a64821b-8a29-4cbe-80c1-d9771e59f4e8" providerId="ADAL" clId="{566F42A0-69A5-437A-9793-71E485773CCB}" dt="2023-07-06T10:05:08.175" v="883" actId="2711"/>
          <ac:spMkLst>
            <pc:docMk/>
            <pc:sldMk cId="2974093297" sldId="768"/>
            <ac:spMk id="6" creationId="{BBF0EBBC-C7AD-4D48-A333-2CE25B6B7275}"/>
          </ac:spMkLst>
        </pc:spChg>
        <pc:spChg chg="mod">
          <ac:chgData name="Rahul Nair" userId="4a64821b-8a29-4cbe-80c1-d9771e59f4e8" providerId="ADAL" clId="{566F42A0-69A5-437A-9793-71E485773CCB}" dt="2023-07-06T10:05:08.175" v="883" actId="2711"/>
          <ac:spMkLst>
            <pc:docMk/>
            <pc:sldMk cId="2974093297" sldId="768"/>
            <ac:spMk id="7" creationId="{0CBA2597-3C07-451D-82F3-FABEA6200258}"/>
          </ac:spMkLst>
        </pc:spChg>
        <pc:spChg chg="mod">
          <ac:chgData name="Rahul Nair" userId="4a64821b-8a29-4cbe-80c1-d9771e59f4e8" providerId="ADAL" clId="{566F42A0-69A5-437A-9793-71E485773CCB}" dt="2023-07-06T10:05:08.175" v="883" actId="2711"/>
          <ac:spMkLst>
            <pc:docMk/>
            <pc:sldMk cId="2974093297" sldId="768"/>
            <ac:spMk id="8" creationId="{C424CB9C-316E-46C5-B410-C08D9E3CC771}"/>
          </ac:spMkLst>
        </pc:spChg>
        <pc:spChg chg="mod">
          <ac:chgData name="Rahul Nair" userId="4a64821b-8a29-4cbe-80c1-d9771e59f4e8" providerId="ADAL" clId="{566F42A0-69A5-437A-9793-71E485773CCB}" dt="2023-07-06T10:05:08.175" v="883" actId="2711"/>
          <ac:spMkLst>
            <pc:docMk/>
            <pc:sldMk cId="2974093297" sldId="768"/>
            <ac:spMk id="9" creationId="{9ADCFFED-318E-4663-8B14-1A6A8015ADA0}"/>
          </ac:spMkLst>
        </pc:spChg>
        <pc:spChg chg="mod">
          <ac:chgData name="Rahul Nair" userId="4a64821b-8a29-4cbe-80c1-d9771e59f4e8" providerId="ADAL" clId="{566F42A0-69A5-437A-9793-71E485773CCB}" dt="2023-07-06T10:05:08.175" v="883" actId="2711"/>
          <ac:spMkLst>
            <pc:docMk/>
            <pc:sldMk cId="2974093297" sldId="768"/>
            <ac:spMk id="10" creationId="{0189066E-6EA4-40DE-89FC-4574A6FFFD20}"/>
          </ac:spMkLst>
        </pc:spChg>
        <pc:spChg chg="mod">
          <ac:chgData name="Rahul Nair" userId="4a64821b-8a29-4cbe-80c1-d9771e59f4e8" providerId="ADAL" clId="{566F42A0-69A5-437A-9793-71E485773CCB}" dt="2023-07-06T10:05:08.175" v="883" actId="2711"/>
          <ac:spMkLst>
            <pc:docMk/>
            <pc:sldMk cId="2974093297" sldId="768"/>
            <ac:spMk id="11" creationId="{1850B5BD-7E6C-4124-8822-62FF82A6FD84}"/>
          </ac:spMkLst>
        </pc:spChg>
        <pc:spChg chg="mod">
          <ac:chgData name="Rahul Nair" userId="4a64821b-8a29-4cbe-80c1-d9771e59f4e8" providerId="ADAL" clId="{566F42A0-69A5-437A-9793-71E485773CCB}" dt="2023-07-06T10:05:08.175" v="883" actId="2711"/>
          <ac:spMkLst>
            <pc:docMk/>
            <pc:sldMk cId="2974093297" sldId="768"/>
            <ac:spMk id="12" creationId="{C40DA083-EAC0-4BF5-BBD7-C77234A1ECFC}"/>
          </ac:spMkLst>
        </pc:spChg>
        <pc:spChg chg="mod">
          <ac:chgData name="Rahul Nair" userId="4a64821b-8a29-4cbe-80c1-d9771e59f4e8" providerId="ADAL" clId="{566F42A0-69A5-437A-9793-71E485773CCB}" dt="2023-07-06T10:05:08.175" v="883" actId="2711"/>
          <ac:spMkLst>
            <pc:docMk/>
            <pc:sldMk cId="2974093297" sldId="768"/>
            <ac:spMk id="13" creationId="{A073B50C-3EB4-4283-907A-53AC44D0DB25}"/>
          </ac:spMkLst>
        </pc:spChg>
        <pc:spChg chg="mod">
          <ac:chgData name="Rahul Nair" userId="4a64821b-8a29-4cbe-80c1-d9771e59f4e8" providerId="ADAL" clId="{566F42A0-69A5-437A-9793-71E485773CCB}" dt="2023-07-06T10:05:08.175" v="883" actId="2711"/>
          <ac:spMkLst>
            <pc:docMk/>
            <pc:sldMk cId="2974093297" sldId="768"/>
            <ac:spMk id="14" creationId="{D4654830-60DE-41A5-A569-FE260F55855E}"/>
          </ac:spMkLst>
        </pc:spChg>
        <pc:spChg chg="mod">
          <ac:chgData name="Rahul Nair" userId="4a64821b-8a29-4cbe-80c1-d9771e59f4e8" providerId="ADAL" clId="{566F42A0-69A5-437A-9793-71E485773CCB}" dt="2023-07-06T10:05:08.175" v="883" actId="2711"/>
          <ac:spMkLst>
            <pc:docMk/>
            <pc:sldMk cId="2974093297" sldId="768"/>
            <ac:spMk id="15" creationId="{28FA0424-3FDE-4EEC-A37F-C11416A97711}"/>
          </ac:spMkLst>
        </pc:spChg>
        <pc:spChg chg="mod">
          <ac:chgData name="Rahul Nair" userId="4a64821b-8a29-4cbe-80c1-d9771e59f4e8" providerId="ADAL" clId="{566F42A0-69A5-437A-9793-71E485773CCB}" dt="2023-07-06T10:05:08.175" v="883" actId="2711"/>
          <ac:spMkLst>
            <pc:docMk/>
            <pc:sldMk cId="2974093297" sldId="768"/>
            <ac:spMk id="16" creationId="{5F0422BB-AC94-4DC6-85CC-762FD5C5714F}"/>
          </ac:spMkLst>
        </pc:spChg>
        <pc:spChg chg="mod">
          <ac:chgData name="Rahul Nair" userId="4a64821b-8a29-4cbe-80c1-d9771e59f4e8" providerId="ADAL" clId="{566F42A0-69A5-437A-9793-71E485773CCB}" dt="2023-07-06T10:05:08.175" v="883" actId="2711"/>
          <ac:spMkLst>
            <pc:docMk/>
            <pc:sldMk cId="2974093297" sldId="768"/>
            <ac:spMk id="17" creationId="{9CC9541B-F2FE-4682-A131-7F78B4B5E205}"/>
          </ac:spMkLst>
        </pc:spChg>
        <pc:spChg chg="add del mod">
          <ac:chgData name="Rahul Nair" userId="4a64821b-8a29-4cbe-80c1-d9771e59f4e8" providerId="ADAL" clId="{566F42A0-69A5-437A-9793-71E485773CCB}" dt="2023-07-06T10:05:08.175" v="883" actId="2711"/>
          <ac:spMkLst>
            <pc:docMk/>
            <pc:sldMk cId="2974093297" sldId="768"/>
            <ac:spMk id="18" creationId="{C643EA10-9F01-4291-B5D3-BA2805970299}"/>
          </ac:spMkLst>
        </pc:spChg>
        <pc:spChg chg="mod">
          <ac:chgData name="Rahul Nair" userId="4a64821b-8a29-4cbe-80c1-d9771e59f4e8" providerId="ADAL" clId="{566F42A0-69A5-437A-9793-71E485773CCB}" dt="2023-07-06T10:05:08.175" v="883" actId="2711"/>
          <ac:spMkLst>
            <pc:docMk/>
            <pc:sldMk cId="2974093297" sldId="768"/>
            <ac:spMk id="19" creationId="{2B6E2ABE-EF74-4648-BC26-2C975BE34740}"/>
          </ac:spMkLst>
        </pc:spChg>
        <pc:spChg chg="del mod">
          <ac:chgData name="Rahul Nair" userId="4a64821b-8a29-4cbe-80c1-d9771e59f4e8" providerId="ADAL" clId="{566F42A0-69A5-437A-9793-71E485773CCB}" dt="2023-07-06T10:02:46.604" v="783" actId="478"/>
          <ac:spMkLst>
            <pc:docMk/>
            <pc:sldMk cId="2974093297" sldId="768"/>
            <ac:spMk id="20" creationId="{20846A01-2A31-43D8-A6D1-043785822BF0}"/>
          </ac:spMkLst>
        </pc:spChg>
        <pc:spChg chg="mod ord">
          <ac:chgData name="Rahul Nair" userId="4a64821b-8a29-4cbe-80c1-d9771e59f4e8" providerId="ADAL" clId="{566F42A0-69A5-437A-9793-71E485773CCB}" dt="2023-07-06T10:05:08.175" v="883" actId="2711"/>
          <ac:spMkLst>
            <pc:docMk/>
            <pc:sldMk cId="2974093297" sldId="768"/>
            <ac:spMk id="21" creationId="{019BF03D-2D21-4B62-9408-320540A64801}"/>
          </ac:spMkLst>
        </pc:spChg>
        <pc:spChg chg="add del mod">
          <ac:chgData name="Rahul Nair" userId="4a64821b-8a29-4cbe-80c1-d9771e59f4e8" providerId="ADAL" clId="{566F42A0-69A5-437A-9793-71E485773CCB}" dt="2023-07-06T10:05:08.175" v="883" actId="2711"/>
          <ac:spMkLst>
            <pc:docMk/>
            <pc:sldMk cId="2974093297" sldId="768"/>
            <ac:spMk id="22" creationId="{2B2D92AE-AFF5-4115-A891-2CE165B9DD1C}"/>
          </ac:spMkLst>
        </pc:spChg>
        <pc:spChg chg="mod">
          <ac:chgData name="Rahul Nair" userId="4a64821b-8a29-4cbe-80c1-d9771e59f4e8" providerId="ADAL" clId="{566F42A0-69A5-437A-9793-71E485773CCB}" dt="2023-07-06T10:05:08.175" v="883" actId="2711"/>
          <ac:spMkLst>
            <pc:docMk/>
            <pc:sldMk cId="2974093297" sldId="768"/>
            <ac:spMk id="23" creationId="{507967C2-DAFC-49C8-93DB-61AE7E1C4794}"/>
          </ac:spMkLst>
        </pc:spChg>
        <pc:spChg chg="add del mod">
          <ac:chgData name="Rahul Nair" userId="4a64821b-8a29-4cbe-80c1-d9771e59f4e8" providerId="ADAL" clId="{566F42A0-69A5-437A-9793-71E485773CCB}" dt="2023-07-06T10:05:08.175" v="883" actId="2711"/>
          <ac:spMkLst>
            <pc:docMk/>
            <pc:sldMk cId="2974093297" sldId="768"/>
            <ac:spMk id="24" creationId="{C5958F5D-463B-468F-B474-41D8DF370DF5}"/>
          </ac:spMkLst>
        </pc:spChg>
        <pc:spChg chg="mod">
          <ac:chgData name="Rahul Nair" userId="4a64821b-8a29-4cbe-80c1-d9771e59f4e8" providerId="ADAL" clId="{566F42A0-69A5-437A-9793-71E485773CCB}" dt="2023-07-06T10:05:08.175" v="883" actId="2711"/>
          <ac:spMkLst>
            <pc:docMk/>
            <pc:sldMk cId="2974093297" sldId="768"/>
            <ac:spMk id="25" creationId="{6A4338B3-3DA6-427A-ABDB-B7856E2ECAC9}"/>
          </ac:spMkLst>
        </pc:spChg>
        <pc:spChg chg="add mod">
          <ac:chgData name="Rahul Nair" userId="4a64821b-8a29-4cbe-80c1-d9771e59f4e8" providerId="ADAL" clId="{566F42A0-69A5-437A-9793-71E485773CCB}" dt="2023-07-06T10:02:07.166" v="773" actId="571"/>
          <ac:spMkLst>
            <pc:docMk/>
            <pc:sldMk cId="2974093297" sldId="768"/>
            <ac:spMk id="26" creationId="{45840135-D85F-1F00-9FD1-98791F140785}"/>
          </ac:spMkLst>
        </pc:spChg>
        <pc:spChg chg="add mod">
          <ac:chgData name="Rahul Nair" userId="4a64821b-8a29-4cbe-80c1-d9771e59f4e8" providerId="ADAL" clId="{566F42A0-69A5-437A-9793-71E485773CCB}" dt="2023-07-06T10:02:07.166" v="773" actId="571"/>
          <ac:spMkLst>
            <pc:docMk/>
            <pc:sldMk cId="2974093297" sldId="768"/>
            <ac:spMk id="27" creationId="{9FD7B6F3-7666-A08A-C93B-D12D415FAFFC}"/>
          </ac:spMkLst>
        </pc:spChg>
        <pc:spChg chg="add del mod">
          <ac:chgData name="Rahul Nair" userId="4a64821b-8a29-4cbe-80c1-d9771e59f4e8" providerId="ADAL" clId="{566F42A0-69A5-437A-9793-71E485773CCB}" dt="2023-07-06T10:02:51.083" v="784" actId="478"/>
          <ac:spMkLst>
            <pc:docMk/>
            <pc:sldMk cId="2974093297" sldId="768"/>
            <ac:spMk id="28" creationId="{8625BE3C-2293-EFA2-2F3E-8807361CE790}"/>
          </ac:spMkLst>
        </pc:spChg>
        <pc:spChg chg="add del mod">
          <ac:chgData name="Rahul Nair" userId="4a64821b-8a29-4cbe-80c1-d9771e59f4e8" providerId="ADAL" clId="{566F42A0-69A5-437A-9793-71E485773CCB}" dt="2023-07-06T10:05:08.175" v="883" actId="2711"/>
          <ac:spMkLst>
            <pc:docMk/>
            <pc:sldMk cId="2974093297" sldId="768"/>
            <ac:spMk id="29" creationId="{45116A77-7BEB-CF80-E67B-5EF212CE50D5}"/>
          </ac:spMkLst>
        </pc:spChg>
      </pc:sldChg>
      <pc:sldChg chg="modSp mod modClrScheme modAnim chgLayout">
        <pc:chgData name="Rahul Nair" userId="4a64821b-8a29-4cbe-80c1-d9771e59f4e8" providerId="ADAL" clId="{566F42A0-69A5-437A-9793-71E485773CCB}" dt="2023-07-06T09:52:42.009" v="737" actId="207"/>
        <pc:sldMkLst>
          <pc:docMk/>
          <pc:sldMk cId="336814147" sldId="2113417228"/>
        </pc:sldMkLst>
        <pc:spChg chg="mod ord">
          <ac:chgData name="Rahul Nair" userId="4a64821b-8a29-4cbe-80c1-d9771e59f4e8" providerId="ADAL" clId="{566F42A0-69A5-437A-9793-71E485773CCB}" dt="2023-07-06T09:48:36.087" v="709" actId="2085"/>
          <ac:spMkLst>
            <pc:docMk/>
            <pc:sldMk cId="336814147" sldId="2113417228"/>
            <ac:spMk id="2" creationId="{30814843-EE5E-0033-DD3A-B41E759EADCF}"/>
          </ac:spMkLst>
        </pc:spChg>
        <pc:spChg chg="mod">
          <ac:chgData name="Rahul Nair" userId="4a64821b-8a29-4cbe-80c1-d9771e59f4e8" providerId="ADAL" clId="{566F42A0-69A5-437A-9793-71E485773CCB}" dt="2023-07-06T09:48:36.087" v="709" actId="2085"/>
          <ac:spMkLst>
            <pc:docMk/>
            <pc:sldMk cId="336814147" sldId="2113417228"/>
            <ac:spMk id="5" creationId="{A0B03A53-321F-17B4-ECEB-C3957D07BD79}"/>
          </ac:spMkLst>
        </pc:spChg>
        <pc:spChg chg="mod">
          <ac:chgData name="Rahul Nair" userId="4a64821b-8a29-4cbe-80c1-d9771e59f4e8" providerId="ADAL" clId="{566F42A0-69A5-437A-9793-71E485773CCB}" dt="2023-07-06T09:48:36.087" v="709" actId="2085"/>
          <ac:spMkLst>
            <pc:docMk/>
            <pc:sldMk cId="336814147" sldId="2113417228"/>
            <ac:spMk id="7" creationId="{BDBF7942-5663-4CA5-EB0B-DE77AB635515}"/>
          </ac:spMkLst>
        </pc:spChg>
        <pc:spChg chg="mod">
          <ac:chgData name="Rahul Nair" userId="4a64821b-8a29-4cbe-80c1-d9771e59f4e8" providerId="ADAL" clId="{566F42A0-69A5-437A-9793-71E485773CCB}" dt="2023-07-06T09:48:36.087" v="709" actId="2085"/>
          <ac:spMkLst>
            <pc:docMk/>
            <pc:sldMk cId="336814147" sldId="2113417228"/>
            <ac:spMk id="8" creationId="{09D32A72-A54A-6B15-5EF0-D71C135F6BDE}"/>
          </ac:spMkLst>
        </pc:spChg>
        <pc:spChg chg="mod">
          <ac:chgData name="Rahul Nair" userId="4a64821b-8a29-4cbe-80c1-d9771e59f4e8" providerId="ADAL" clId="{566F42A0-69A5-437A-9793-71E485773CCB}" dt="2023-07-06T09:48:36.087" v="709" actId="2085"/>
          <ac:spMkLst>
            <pc:docMk/>
            <pc:sldMk cId="336814147" sldId="2113417228"/>
            <ac:spMk id="9" creationId="{E8617E56-F3D9-7134-71CD-95404D8911EB}"/>
          </ac:spMkLst>
        </pc:spChg>
        <pc:spChg chg="mod">
          <ac:chgData name="Rahul Nair" userId="4a64821b-8a29-4cbe-80c1-d9771e59f4e8" providerId="ADAL" clId="{566F42A0-69A5-437A-9793-71E485773CCB}" dt="2023-07-06T09:48:36.087" v="709" actId="2085"/>
          <ac:spMkLst>
            <pc:docMk/>
            <pc:sldMk cId="336814147" sldId="2113417228"/>
            <ac:spMk id="10" creationId="{78FFC76F-6181-A5D2-1E16-6D21CD652997}"/>
          </ac:spMkLst>
        </pc:spChg>
        <pc:spChg chg="mod">
          <ac:chgData name="Rahul Nair" userId="4a64821b-8a29-4cbe-80c1-d9771e59f4e8" providerId="ADAL" clId="{566F42A0-69A5-437A-9793-71E485773CCB}" dt="2023-07-06T09:48:36.087" v="709" actId="2085"/>
          <ac:spMkLst>
            <pc:docMk/>
            <pc:sldMk cId="336814147" sldId="2113417228"/>
            <ac:spMk id="11" creationId="{0A0BCE8A-0615-5D82-A87F-EE31B3106570}"/>
          </ac:spMkLst>
        </pc:spChg>
        <pc:spChg chg="mod">
          <ac:chgData name="Rahul Nair" userId="4a64821b-8a29-4cbe-80c1-d9771e59f4e8" providerId="ADAL" clId="{566F42A0-69A5-437A-9793-71E485773CCB}" dt="2023-07-06T09:48:36.087" v="709" actId="2085"/>
          <ac:spMkLst>
            <pc:docMk/>
            <pc:sldMk cId="336814147" sldId="2113417228"/>
            <ac:spMk id="12" creationId="{74D3B171-2B90-03DC-D2C6-FC3D59FA6EDF}"/>
          </ac:spMkLst>
        </pc:spChg>
        <pc:spChg chg="mod">
          <ac:chgData name="Rahul Nair" userId="4a64821b-8a29-4cbe-80c1-d9771e59f4e8" providerId="ADAL" clId="{566F42A0-69A5-437A-9793-71E485773CCB}" dt="2023-07-06T09:48:36.087" v="709" actId="2085"/>
          <ac:spMkLst>
            <pc:docMk/>
            <pc:sldMk cId="336814147" sldId="2113417228"/>
            <ac:spMk id="13" creationId="{FFA018D5-33B6-0851-CC9C-86EE700E3143}"/>
          </ac:spMkLst>
        </pc:spChg>
        <pc:spChg chg="mod">
          <ac:chgData name="Rahul Nair" userId="4a64821b-8a29-4cbe-80c1-d9771e59f4e8" providerId="ADAL" clId="{566F42A0-69A5-437A-9793-71E485773CCB}" dt="2023-07-06T09:48:36.087" v="709" actId="2085"/>
          <ac:spMkLst>
            <pc:docMk/>
            <pc:sldMk cId="336814147" sldId="2113417228"/>
            <ac:spMk id="14" creationId="{77274724-6668-E68B-1435-C78C23D2A107}"/>
          </ac:spMkLst>
        </pc:spChg>
        <pc:spChg chg="mod">
          <ac:chgData name="Rahul Nair" userId="4a64821b-8a29-4cbe-80c1-d9771e59f4e8" providerId="ADAL" clId="{566F42A0-69A5-437A-9793-71E485773CCB}" dt="2023-07-06T09:48:36.087" v="709" actId="2085"/>
          <ac:spMkLst>
            <pc:docMk/>
            <pc:sldMk cId="336814147" sldId="2113417228"/>
            <ac:spMk id="15" creationId="{19876AF4-9A45-4DCA-7C0A-FF8CF54C9199}"/>
          </ac:spMkLst>
        </pc:spChg>
        <pc:spChg chg="mod">
          <ac:chgData name="Rahul Nair" userId="4a64821b-8a29-4cbe-80c1-d9771e59f4e8" providerId="ADAL" clId="{566F42A0-69A5-437A-9793-71E485773CCB}" dt="2023-07-06T09:48:36.087" v="709" actId="2085"/>
          <ac:spMkLst>
            <pc:docMk/>
            <pc:sldMk cId="336814147" sldId="2113417228"/>
            <ac:spMk id="23" creationId="{1288A609-695B-6EA4-107C-46D34853DC0F}"/>
          </ac:spMkLst>
        </pc:spChg>
        <pc:spChg chg="mod">
          <ac:chgData name="Rahul Nair" userId="4a64821b-8a29-4cbe-80c1-d9771e59f4e8" providerId="ADAL" clId="{566F42A0-69A5-437A-9793-71E485773CCB}" dt="2023-07-06T09:48:36.087" v="709" actId="2085"/>
          <ac:spMkLst>
            <pc:docMk/>
            <pc:sldMk cId="336814147" sldId="2113417228"/>
            <ac:spMk id="24" creationId="{C0FE4DC1-6AFE-DE4F-85AD-33A1F9674286}"/>
          </ac:spMkLst>
        </pc:spChg>
        <pc:spChg chg="mod">
          <ac:chgData name="Rahul Nair" userId="4a64821b-8a29-4cbe-80c1-d9771e59f4e8" providerId="ADAL" clId="{566F42A0-69A5-437A-9793-71E485773CCB}" dt="2023-07-06T09:52:20.980" v="732" actId="14100"/>
          <ac:spMkLst>
            <pc:docMk/>
            <pc:sldMk cId="336814147" sldId="2113417228"/>
            <ac:spMk id="25" creationId="{06CA1F48-CC71-A7B3-0A15-C4959B708837}"/>
          </ac:spMkLst>
        </pc:spChg>
        <pc:spChg chg="mod">
          <ac:chgData name="Rahul Nair" userId="4a64821b-8a29-4cbe-80c1-d9771e59f4e8" providerId="ADAL" clId="{566F42A0-69A5-437A-9793-71E485773CCB}" dt="2023-07-06T09:52:42.009" v="737" actId="207"/>
          <ac:spMkLst>
            <pc:docMk/>
            <pc:sldMk cId="336814147" sldId="2113417228"/>
            <ac:spMk id="26" creationId="{2AD3F5D5-E7DC-BA94-CD24-40AE6DA7AC78}"/>
          </ac:spMkLst>
        </pc:spChg>
        <pc:spChg chg="mod">
          <ac:chgData name="Rahul Nair" userId="4a64821b-8a29-4cbe-80c1-d9771e59f4e8" providerId="ADAL" clId="{566F42A0-69A5-437A-9793-71E485773CCB}" dt="2023-07-06T09:48:51.419" v="711" actId="208"/>
          <ac:spMkLst>
            <pc:docMk/>
            <pc:sldMk cId="336814147" sldId="2113417228"/>
            <ac:spMk id="28" creationId="{98CE42B2-8964-D9D1-75A3-CDA3EC4B9A9E}"/>
          </ac:spMkLst>
        </pc:spChg>
        <pc:spChg chg="mod">
          <ac:chgData name="Rahul Nair" userId="4a64821b-8a29-4cbe-80c1-d9771e59f4e8" providerId="ADAL" clId="{566F42A0-69A5-437A-9793-71E485773CCB}" dt="2023-07-06T09:49:23.379" v="716" actId="1076"/>
          <ac:spMkLst>
            <pc:docMk/>
            <pc:sldMk cId="336814147" sldId="2113417228"/>
            <ac:spMk id="29" creationId="{D5157DD8-3D14-7438-4A1A-B7B5179D38DC}"/>
          </ac:spMkLst>
        </pc:spChg>
        <pc:spChg chg="mod">
          <ac:chgData name="Rahul Nair" userId="4a64821b-8a29-4cbe-80c1-d9771e59f4e8" providerId="ADAL" clId="{566F42A0-69A5-437A-9793-71E485773CCB}" dt="2023-07-06T09:52:31.826" v="733" actId="207"/>
          <ac:spMkLst>
            <pc:docMk/>
            <pc:sldMk cId="336814147" sldId="2113417228"/>
            <ac:spMk id="30" creationId="{C5F51AE0-DCBA-2767-956B-01BBF4595BB5}"/>
          </ac:spMkLst>
        </pc:spChg>
        <pc:spChg chg="mod">
          <ac:chgData name="Rahul Nair" userId="4a64821b-8a29-4cbe-80c1-d9771e59f4e8" providerId="ADAL" clId="{566F42A0-69A5-437A-9793-71E485773CCB}" dt="2023-07-06T09:52:38.454" v="736" actId="207"/>
          <ac:spMkLst>
            <pc:docMk/>
            <pc:sldMk cId="336814147" sldId="2113417228"/>
            <ac:spMk id="31" creationId="{9DC3E079-40FF-9C6B-4CEC-DCAE70286FC9}"/>
          </ac:spMkLst>
        </pc:spChg>
        <pc:graphicFrameChg chg="mod">
          <ac:chgData name="Rahul Nair" userId="4a64821b-8a29-4cbe-80c1-d9771e59f4e8" providerId="ADAL" clId="{566F42A0-69A5-437A-9793-71E485773CCB}" dt="2023-07-06T09:52:03.415" v="730" actId="1582"/>
          <ac:graphicFrameMkLst>
            <pc:docMk/>
            <pc:sldMk cId="336814147" sldId="2113417228"/>
            <ac:graphicFrameMk id="22" creationId="{20F9A3B7-1B06-6881-4622-087E783135ED}"/>
          </ac:graphicFrameMkLst>
        </pc:graphicFrameChg>
        <pc:graphicFrameChg chg="mod">
          <ac:chgData name="Rahul Nair" userId="4a64821b-8a29-4cbe-80c1-d9771e59f4e8" providerId="ADAL" clId="{566F42A0-69A5-437A-9793-71E485773CCB}" dt="2023-07-06T09:51:43.375" v="728"/>
          <ac:graphicFrameMkLst>
            <pc:docMk/>
            <pc:sldMk cId="336814147" sldId="2113417228"/>
            <ac:graphicFrameMk id="27" creationId="{F184DAA0-E35F-2C16-BC2A-819EA189AAE8}"/>
          </ac:graphicFrameMkLst>
        </pc:graphicFrameChg>
      </pc:sldChg>
      <pc:sldChg chg="modSp mod modClrScheme chgLayout">
        <pc:chgData name="Rahul Nair" userId="4a64821b-8a29-4cbe-80c1-d9771e59f4e8" providerId="ADAL" clId="{566F42A0-69A5-437A-9793-71E485773CCB}" dt="2023-07-06T09:43:35.755" v="676" actId="108"/>
        <pc:sldMkLst>
          <pc:docMk/>
          <pc:sldMk cId="2059590757" sldId="2113417264"/>
        </pc:sldMkLst>
        <pc:spChg chg="mod ord">
          <ac:chgData name="Rahul Nair" userId="4a64821b-8a29-4cbe-80c1-d9771e59f4e8" providerId="ADAL" clId="{566F42A0-69A5-437A-9793-71E485773CCB}" dt="2023-07-06T09:43:35.755" v="676" actId="108"/>
          <ac:spMkLst>
            <pc:docMk/>
            <pc:sldMk cId="2059590757" sldId="2113417264"/>
            <ac:spMk id="2" creationId="{309BE855-6884-AB3C-324D-D6D91D4566C9}"/>
          </ac:spMkLst>
        </pc:spChg>
        <pc:grpChg chg="mod">
          <ac:chgData name="Rahul Nair" userId="4a64821b-8a29-4cbe-80c1-d9771e59f4e8" providerId="ADAL" clId="{566F42A0-69A5-437A-9793-71E485773CCB}" dt="2023-07-06T09:43:01.242" v="663" actId="1038"/>
          <ac:grpSpMkLst>
            <pc:docMk/>
            <pc:sldMk cId="2059590757" sldId="2113417264"/>
            <ac:grpSpMk id="5" creationId="{9AA76158-0F15-0F3B-53BA-DB53B0CFA86E}"/>
          </ac:grpSpMkLst>
        </pc:grpChg>
        <pc:grpChg chg="mod">
          <ac:chgData name="Rahul Nair" userId="4a64821b-8a29-4cbe-80c1-d9771e59f4e8" providerId="ADAL" clId="{566F42A0-69A5-437A-9793-71E485773CCB}" dt="2023-07-06T09:43:01.242" v="663" actId="1038"/>
          <ac:grpSpMkLst>
            <pc:docMk/>
            <pc:sldMk cId="2059590757" sldId="2113417264"/>
            <ac:grpSpMk id="6" creationId="{13CC2BD6-0E74-8A04-D011-0B67CDBCEE75}"/>
          </ac:grpSpMkLst>
        </pc:grpChg>
        <pc:graphicFrameChg chg="mod ord modGraphic">
          <ac:chgData name="Rahul Nair" userId="4a64821b-8a29-4cbe-80c1-d9771e59f4e8" providerId="ADAL" clId="{566F42A0-69A5-437A-9793-71E485773CCB}" dt="2023-07-06T09:43:19.981" v="674" actId="404"/>
          <ac:graphicFrameMkLst>
            <pc:docMk/>
            <pc:sldMk cId="2059590757" sldId="2113417264"/>
            <ac:graphicFrameMk id="4" creationId="{FA596115-6D56-249A-0C69-B0EF5C4DC29E}"/>
          </ac:graphicFrameMkLst>
        </pc:graphicFrameChg>
      </pc:sldChg>
      <pc:sldChg chg="add">
        <pc:chgData name="Rahul Nair" userId="4a64821b-8a29-4cbe-80c1-d9771e59f4e8" providerId="ADAL" clId="{566F42A0-69A5-437A-9793-71E485773CCB}" dt="2023-07-06T10:19:45.692" v="945"/>
        <pc:sldMkLst>
          <pc:docMk/>
          <pc:sldMk cId="1514509028" sldId="2145705690"/>
        </pc:sldMkLst>
      </pc:sldChg>
      <pc:sldChg chg="modSp setBg">
        <pc:chgData name="Rahul Nair" userId="4a64821b-8a29-4cbe-80c1-d9771e59f4e8" providerId="ADAL" clId="{566F42A0-69A5-437A-9793-71E485773CCB}" dt="2023-07-06T10:05:38.154" v="884"/>
        <pc:sldMkLst>
          <pc:docMk/>
          <pc:sldMk cId="3417418619" sldId="2145705932"/>
        </pc:sldMkLst>
        <pc:spChg chg="mod">
          <ac:chgData name="Rahul Nair" userId="4a64821b-8a29-4cbe-80c1-d9771e59f4e8" providerId="ADAL" clId="{566F42A0-69A5-437A-9793-71E485773CCB}" dt="2023-07-06T10:05:38.154" v="884"/>
          <ac:spMkLst>
            <pc:docMk/>
            <pc:sldMk cId="3417418619" sldId="2145705932"/>
            <ac:spMk id="2" creationId="{B00B0A1F-FFB6-417D-AA7D-DCC2B6AC389E}"/>
          </ac:spMkLst>
        </pc:spChg>
      </pc:sldChg>
      <pc:sldChg chg="addSp modSp mod modClrScheme modAnim chgLayout">
        <pc:chgData name="Rahul Nair" userId="4a64821b-8a29-4cbe-80c1-d9771e59f4e8" providerId="ADAL" clId="{566F42A0-69A5-437A-9793-71E485773CCB}" dt="2023-07-06T09:40:39.145" v="614" actId="207"/>
        <pc:sldMkLst>
          <pc:docMk/>
          <pc:sldMk cId="2704317515" sldId="2145705976"/>
        </pc:sldMkLst>
        <pc:spChg chg="mod ord">
          <ac:chgData name="Rahul Nair" userId="4a64821b-8a29-4cbe-80c1-d9771e59f4e8" providerId="ADAL" clId="{566F42A0-69A5-437A-9793-71E485773CCB}" dt="2023-07-06T09:39:54.246" v="611" actId="2085"/>
          <ac:spMkLst>
            <pc:docMk/>
            <pc:sldMk cId="2704317515" sldId="2145705976"/>
            <ac:spMk id="2" creationId="{4D47017E-486E-16B5-0112-0B6254B78D13}"/>
          </ac:spMkLst>
        </pc:spChg>
        <pc:spChg chg="add mod">
          <ac:chgData name="Rahul Nair" userId="4a64821b-8a29-4cbe-80c1-d9771e59f4e8" providerId="ADAL" clId="{566F42A0-69A5-437A-9793-71E485773CCB}" dt="2023-07-06T09:40:39.145" v="614" actId="207"/>
          <ac:spMkLst>
            <pc:docMk/>
            <pc:sldMk cId="2704317515" sldId="2145705976"/>
            <ac:spMk id="3" creationId="{468EA1DB-25B8-32E3-921C-0B141C9F664A}"/>
          </ac:spMkLst>
        </pc:spChg>
        <pc:spChg chg="add mod">
          <ac:chgData name="Rahul Nair" userId="4a64821b-8a29-4cbe-80c1-d9771e59f4e8" providerId="ADAL" clId="{566F42A0-69A5-437A-9793-71E485773CCB}" dt="2023-07-06T09:40:39.145" v="614" actId="207"/>
          <ac:spMkLst>
            <pc:docMk/>
            <pc:sldMk cId="2704317515" sldId="2145705976"/>
            <ac:spMk id="4" creationId="{7C00323E-98C0-0560-39DE-5CD8AEDE47D7}"/>
          </ac:spMkLst>
        </pc:spChg>
        <pc:spChg chg="mod">
          <ac:chgData name="Rahul Nair" userId="4a64821b-8a29-4cbe-80c1-d9771e59f4e8" providerId="ADAL" clId="{566F42A0-69A5-437A-9793-71E485773CCB}" dt="2023-07-06T09:39:54.246" v="611" actId="2085"/>
          <ac:spMkLst>
            <pc:docMk/>
            <pc:sldMk cId="2704317515" sldId="2145705976"/>
            <ac:spMk id="6" creationId="{624D7F09-B3EC-7F05-9B20-E8149EF0FCBC}"/>
          </ac:spMkLst>
        </pc:spChg>
        <pc:spChg chg="mod">
          <ac:chgData name="Rahul Nair" userId="4a64821b-8a29-4cbe-80c1-d9771e59f4e8" providerId="ADAL" clId="{566F42A0-69A5-437A-9793-71E485773CCB}" dt="2023-07-06T09:39:54.246" v="611" actId="2085"/>
          <ac:spMkLst>
            <pc:docMk/>
            <pc:sldMk cId="2704317515" sldId="2145705976"/>
            <ac:spMk id="7" creationId="{78FFDFFC-37C4-E129-80C5-8431CBE5FB77}"/>
          </ac:spMkLst>
        </pc:spChg>
        <pc:spChg chg="mod">
          <ac:chgData name="Rahul Nair" userId="4a64821b-8a29-4cbe-80c1-d9771e59f4e8" providerId="ADAL" clId="{566F42A0-69A5-437A-9793-71E485773CCB}" dt="2023-07-06T09:39:54.246" v="611" actId="2085"/>
          <ac:spMkLst>
            <pc:docMk/>
            <pc:sldMk cId="2704317515" sldId="2145705976"/>
            <ac:spMk id="8" creationId="{9BAF91DE-9816-E381-A3F3-2DA409634AB9}"/>
          </ac:spMkLst>
        </pc:spChg>
        <pc:spChg chg="mod">
          <ac:chgData name="Rahul Nair" userId="4a64821b-8a29-4cbe-80c1-d9771e59f4e8" providerId="ADAL" clId="{566F42A0-69A5-437A-9793-71E485773CCB}" dt="2023-07-06T09:40:04.702" v="612" actId="207"/>
          <ac:spMkLst>
            <pc:docMk/>
            <pc:sldMk cId="2704317515" sldId="2145705976"/>
            <ac:spMk id="9" creationId="{5C62C34D-A64A-8812-25C7-5F0D53BF1087}"/>
          </ac:spMkLst>
        </pc:spChg>
        <pc:spChg chg="mod">
          <ac:chgData name="Rahul Nair" userId="4a64821b-8a29-4cbe-80c1-d9771e59f4e8" providerId="ADAL" clId="{566F42A0-69A5-437A-9793-71E485773CCB}" dt="2023-07-06T09:40:04.702" v="612" actId="207"/>
          <ac:spMkLst>
            <pc:docMk/>
            <pc:sldMk cId="2704317515" sldId="2145705976"/>
            <ac:spMk id="11" creationId="{133AA8BD-DC98-5287-C434-F8CA7EF601D2}"/>
          </ac:spMkLst>
        </pc:spChg>
        <pc:spChg chg="mod">
          <ac:chgData name="Rahul Nair" userId="4a64821b-8a29-4cbe-80c1-d9771e59f4e8" providerId="ADAL" clId="{566F42A0-69A5-437A-9793-71E485773CCB}" dt="2023-07-06T09:40:04.702" v="612" actId="207"/>
          <ac:spMkLst>
            <pc:docMk/>
            <pc:sldMk cId="2704317515" sldId="2145705976"/>
            <ac:spMk id="12" creationId="{E0547532-A1E0-84BD-CDF2-AF9E0B5DAACE}"/>
          </ac:spMkLst>
        </pc:spChg>
        <pc:spChg chg="mod">
          <ac:chgData name="Rahul Nair" userId="4a64821b-8a29-4cbe-80c1-d9771e59f4e8" providerId="ADAL" clId="{566F42A0-69A5-437A-9793-71E485773CCB}" dt="2023-07-06T09:39:54.246" v="611" actId="2085"/>
          <ac:spMkLst>
            <pc:docMk/>
            <pc:sldMk cId="2704317515" sldId="2145705976"/>
            <ac:spMk id="13" creationId="{81F201EA-DB4A-90B4-3D45-4215F46420E8}"/>
          </ac:spMkLst>
        </pc:spChg>
        <pc:spChg chg="mod">
          <ac:chgData name="Rahul Nair" userId="4a64821b-8a29-4cbe-80c1-d9771e59f4e8" providerId="ADAL" clId="{566F42A0-69A5-437A-9793-71E485773CCB}" dt="2023-07-06T09:39:54.246" v="611" actId="2085"/>
          <ac:spMkLst>
            <pc:docMk/>
            <pc:sldMk cId="2704317515" sldId="2145705976"/>
            <ac:spMk id="14" creationId="{ED94E7FE-CE0B-BA4F-FD58-921E28310D6B}"/>
          </ac:spMkLst>
        </pc:spChg>
        <pc:spChg chg="mod">
          <ac:chgData name="Rahul Nair" userId="4a64821b-8a29-4cbe-80c1-d9771e59f4e8" providerId="ADAL" clId="{566F42A0-69A5-437A-9793-71E485773CCB}" dt="2023-07-06T09:40:39.145" v="614" actId="207"/>
          <ac:spMkLst>
            <pc:docMk/>
            <pc:sldMk cId="2704317515" sldId="2145705976"/>
            <ac:spMk id="15" creationId="{1EDBFAF0-4B32-7D9C-A7A1-2CBA4566DBE6}"/>
          </ac:spMkLst>
        </pc:spChg>
        <pc:spChg chg="mod">
          <ac:chgData name="Rahul Nair" userId="4a64821b-8a29-4cbe-80c1-d9771e59f4e8" providerId="ADAL" clId="{566F42A0-69A5-437A-9793-71E485773CCB}" dt="2023-07-06T09:40:39.145" v="614" actId="207"/>
          <ac:spMkLst>
            <pc:docMk/>
            <pc:sldMk cId="2704317515" sldId="2145705976"/>
            <ac:spMk id="16" creationId="{3D909BD3-3986-C18E-5B8B-D925FD9F809A}"/>
          </ac:spMkLst>
        </pc:spChg>
        <pc:spChg chg="mod">
          <ac:chgData name="Rahul Nair" userId="4a64821b-8a29-4cbe-80c1-d9771e59f4e8" providerId="ADAL" clId="{566F42A0-69A5-437A-9793-71E485773CCB}" dt="2023-07-06T09:40:39.145" v="614" actId="207"/>
          <ac:spMkLst>
            <pc:docMk/>
            <pc:sldMk cId="2704317515" sldId="2145705976"/>
            <ac:spMk id="17" creationId="{1FD4243A-1450-3FAF-74B1-B5DB8FAE0898}"/>
          </ac:spMkLst>
        </pc:spChg>
        <pc:spChg chg="mod">
          <ac:chgData name="Rahul Nair" userId="4a64821b-8a29-4cbe-80c1-d9771e59f4e8" providerId="ADAL" clId="{566F42A0-69A5-437A-9793-71E485773CCB}" dt="2023-07-06T09:40:39.145" v="614" actId="207"/>
          <ac:spMkLst>
            <pc:docMk/>
            <pc:sldMk cId="2704317515" sldId="2145705976"/>
            <ac:spMk id="18" creationId="{C30726B9-681E-DF67-E0CC-E63A01B77AC0}"/>
          </ac:spMkLst>
        </pc:spChg>
      </pc:sldChg>
      <pc:sldChg chg="modSp mod modClrScheme chgLayout">
        <pc:chgData name="Rahul Nair" userId="4a64821b-8a29-4cbe-80c1-d9771e59f4e8" providerId="ADAL" clId="{566F42A0-69A5-437A-9793-71E485773CCB}" dt="2023-07-06T09:43:38.913" v="677" actId="108"/>
        <pc:sldMkLst>
          <pc:docMk/>
          <pc:sldMk cId="2557743094" sldId="2145705977"/>
        </pc:sldMkLst>
        <pc:spChg chg="mod ord">
          <ac:chgData name="Rahul Nair" userId="4a64821b-8a29-4cbe-80c1-d9771e59f4e8" providerId="ADAL" clId="{566F42A0-69A5-437A-9793-71E485773CCB}" dt="2023-07-06T09:43:38.913" v="677" actId="108"/>
          <ac:spMkLst>
            <pc:docMk/>
            <pc:sldMk cId="2557743094" sldId="2145705977"/>
            <ac:spMk id="2" creationId="{DFDAF46B-DA45-A644-9DEF-395D4719B655}"/>
          </ac:spMkLst>
        </pc:spChg>
      </pc:sldChg>
      <pc:sldChg chg="modSp mod modClrScheme chgLayout">
        <pc:chgData name="Rahul Nair" userId="4a64821b-8a29-4cbe-80c1-d9771e59f4e8" providerId="ADAL" clId="{566F42A0-69A5-437A-9793-71E485773CCB}" dt="2023-07-06T09:47:57.960" v="708" actId="1582"/>
        <pc:sldMkLst>
          <pc:docMk/>
          <pc:sldMk cId="1078936963" sldId="2145705978"/>
        </pc:sldMkLst>
        <pc:spChg chg="mod ord">
          <ac:chgData name="Rahul Nair" userId="4a64821b-8a29-4cbe-80c1-d9771e59f4e8" providerId="ADAL" clId="{566F42A0-69A5-437A-9793-71E485773CCB}" dt="2023-07-06T09:46:45.540" v="701" actId="2085"/>
          <ac:spMkLst>
            <pc:docMk/>
            <pc:sldMk cId="1078936963" sldId="2145705978"/>
            <ac:spMk id="2" creationId="{30814843-EE5E-0033-DD3A-B41E759EADCF}"/>
          </ac:spMkLst>
        </pc:spChg>
        <pc:spChg chg="mod">
          <ac:chgData name="Rahul Nair" userId="4a64821b-8a29-4cbe-80c1-d9771e59f4e8" providerId="ADAL" clId="{566F42A0-69A5-437A-9793-71E485773CCB}" dt="2023-07-06T09:46:45.540" v="701" actId="2085"/>
          <ac:spMkLst>
            <pc:docMk/>
            <pc:sldMk cId="1078936963" sldId="2145705978"/>
            <ac:spMk id="5" creationId="{BCF68DE0-41D9-0660-453E-650A513F1EA2}"/>
          </ac:spMkLst>
        </pc:spChg>
        <pc:spChg chg="mod">
          <ac:chgData name="Rahul Nair" userId="4a64821b-8a29-4cbe-80c1-d9771e59f4e8" providerId="ADAL" clId="{566F42A0-69A5-437A-9793-71E485773CCB}" dt="2023-07-06T09:46:45.540" v="701" actId="2085"/>
          <ac:spMkLst>
            <pc:docMk/>
            <pc:sldMk cId="1078936963" sldId="2145705978"/>
            <ac:spMk id="6" creationId="{F94EAE7A-DF83-9F2D-1E3E-D0714A558664}"/>
          </ac:spMkLst>
        </pc:spChg>
        <pc:spChg chg="mod">
          <ac:chgData name="Rahul Nair" userId="4a64821b-8a29-4cbe-80c1-d9771e59f4e8" providerId="ADAL" clId="{566F42A0-69A5-437A-9793-71E485773CCB}" dt="2023-07-06T09:46:45.540" v="701" actId="2085"/>
          <ac:spMkLst>
            <pc:docMk/>
            <pc:sldMk cId="1078936963" sldId="2145705978"/>
            <ac:spMk id="8" creationId="{5CA4EAF5-1899-0A72-8BF8-D99197BFAAA9}"/>
          </ac:spMkLst>
        </pc:spChg>
        <pc:spChg chg="mod">
          <ac:chgData name="Rahul Nair" userId="4a64821b-8a29-4cbe-80c1-d9771e59f4e8" providerId="ADAL" clId="{566F42A0-69A5-437A-9793-71E485773CCB}" dt="2023-07-06T09:46:45.540" v="701" actId="2085"/>
          <ac:spMkLst>
            <pc:docMk/>
            <pc:sldMk cId="1078936963" sldId="2145705978"/>
            <ac:spMk id="9" creationId="{F8C350F5-DF07-23D5-09C5-5CD797189CCB}"/>
          </ac:spMkLst>
        </pc:spChg>
        <pc:spChg chg="mod">
          <ac:chgData name="Rahul Nair" userId="4a64821b-8a29-4cbe-80c1-d9771e59f4e8" providerId="ADAL" clId="{566F42A0-69A5-437A-9793-71E485773CCB}" dt="2023-07-06T09:46:45.540" v="701" actId="2085"/>
          <ac:spMkLst>
            <pc:docMk/>
            <pc:sldMk cId="1078936963" sldId="2145705978"/>
            <ac:spMk id="10" creationId="{8EC2A9DC-B408-465E-C58F-872AEBF5D84D}"/>
          </ac:spMkLst>
        </pc:spChg>
        <pc:spChg chg="mod">
          <ac:chgData name="Rahul Nair" userId="4a64821b-8a29-4cbe-80c1-d9771e59f4e8" providerId="ADAL" clId="{566F42A0-69A5-437A-9793-71E485773CCB}" dt="2023-07-06T09:46:45.540" v="701" actId="2085"/>
          <ac:spMkLst>
            <pc:docMk/>
            <pc:sldMk cId="1078936963" sldId="2145705978"/>
            <ac:spMk id="11" creationId="{DD3C5DFA-D8D8-F4B8-A2A5-4FF0DFBC63CE}"/>
          </ac:spMkLst>
        </pc:spChg>
        <pc:spChg chg="mod">
          <ac:chgData name="Rahul Nair" userId="4a64821b-8a29-4cbe-80c1-d9771e59f4e8" providerId="ADAL" clId="{566F42A0-69A5-437A-9793-71E485773CCB}" dt="2023-07-06T09:46:45.540" v="701" actId="2085"/>
          <ac:spMkLst>
            <pc:docMk/>
            <pc:sldMk cId="1078936963" sldId="2145705978"/>
            <ac:spMk id="12" creationId="{7109F0AB-E37A-09F2-7348-0463A8416F84}"/>
          </ac:spMkLst>
        </pc:spChg>
        <pc:spChg chg="mod">
          <ac:chgData name="Rahul Nair" userId="4a64821b-8a29-4cbe-80c1-d9771e59f4e8" providerId="ADAL" clId="{566F42A0-69A5-437A-9793-71E485773CCB}" dt="2023-07-06T09:46:45.540" v="701" actId="2085"/>
          <ac:spMkLst>
            <pc:docMk/>
            <pc:sldMk cId="1078936963" sldId="2145705978"/>
            <ac:spMk id="13" creationId="{69F17C58-A042-9E52-7A5C-75C79E44887E}"/>
          </ac:spMkLst>
        </pc:spChg>
        <pc:spChg chg="mod">
          <ac:chgData name="Rahul Nair" userId="4a64821b-8a29-4cbe-80c1-d9771e59f4e8" providerId="ADAL" clId="{566F42A0-69A5-437A-9793-71E485773CCB}" dt="2023-07-06T09:46:45.540" v="701" actId="2085"/>
          <ac:spMkLst>
            <pc:docMk/>
            <pc:sldMk cId="1078936963" sldId="2145705978"/>
            <ac:spMk id="14" creationId="{945B592C-3B60-5D14-70D7-9CFEBD293D04}"/>
          </ac:spMkLst>
        </pc:spChg>
        <pc:spChg chg="mod">
          <ac:chgData name="Rahul Nair" userId="4a64821b-8a29-4cbe-80c1-d9771e59f4e8" providerId="ADAL" clId="{566F42A0-69A5-437A-9793-71E485773CCB}" dt="2023-07-06T09:46:45.540" v="701" actId="2085"/>
          <ac:spMkLst>
            <pc:docMk/>
            <pc:sldMk cId="1078936963" sldId="2145705978"/>
            <ac:spMk id="15" creationId="{65E15AF9-1F8A-C21A-A634-3BC18D2B9700}"/>
          </ac:spMkLst>
        </pc:spChg>
        <pc:spChg chg="mod">
          <ac:chgData name="Rahul Nair" userId="4a64821b-8a29-4cbe-80c1-d9771e59f4e8" providerId="ADAL" clId="{566F42A0-69A5-437A-9793-71E485773CCB}" dt="2023-07-06T09:46:45.540" v="701" actId="2085"/>
          <ac:spMkLst>
            <pc:docMk/>
            <pc:sldMk cId="1078936963" sldId="2145705978"/>
            <ac:spMk id="16" creationId="{68E2830B-9B07-9036-07F0-3C7A918DCCB3}"/>
          </ac:spMkLst>
        </pc:spChg>
        <pc:graphicFrameChg chg="mod">
          <ac:chgData name="Rahul Nair" userId="4a64821b-8a29-4cbe-80c1-d9771e59f4e8" providerId="ADAL" clId="{566F42A0-69A5-437A-9793-71E485773CCB}" dt="2023-07-06T09:47:57.960" v="708" actId="1582"/>
          <ac:graphicFrameMkLst>
            <pc:docMk/>
            <pc:sldMk cId="1078936963" sldId="2145705978"/>
            <ac:graphicFrameMk id="7" creationId="{88A6B396-9CB1-B41D-7B7B-38FDC7039093}"/>
          </ac:graphicFrameMkLst>
        </pc:graphicFrameChg>
      </pc:sldChg>
      <pc:sldChg chg="modSp setBg">
        <pc:chgData name="Rahul Nair" userId="4a64821b-8a29-4cbe-80c1-d9771e59f4e8" providerId="ADAL" clId="{566F42A0-69A5-437A-9793-71E485773CCB}" dt="2023-07-06T09:58:39.938" v="759"/>
        <pc:sldMkLst>
          <pc:docMk/>
          <pc:sldMk cId="565947683" sldId="2145705990"/>
        </pc:sldMkLst>
        <pc:spChg chg="mod">
          <ac:chgData name="Rahul Nair" userId="4a64821b-8a29-4cbe-80c1-d9771e59f4e8" providerId="ADAL" clId="{566F42A0-69A5-437A-9793-71E485773CCB}" dt="2023-07-06T09:58:39.938" v="759"/>
          <ac:spMkLst>
            <pc:docMk/>
            <pc:sldMk cId="565947683" sldId="2145705990"/>
            <ac:spMk id="2" creationId="{B00B0A1F-FFB6-417D-AA7D-DCC2B6AC389E}"/>
          </ac:spMkLst>
        </pc:spChg>
      </pc:sldChg>
      <pc:sldChg chg="modSp setBg">
        <pc:chgData name="Rahul Nair" userId="4a64821b-8a29-4cbe-80c1-d9771e59f4e8" providerId="ADAL" clId="{566F42A0-69A5-437A-9793-71E485773CCB}" dt="2023-07-06T09:43:59.820" v="678"/>
        <pc:sldMkLst>
          <pc:docMk/>
          <pc:sldMk cId="1100929388" sldId="2145705992"/>
        </pc:sldMkLst>
        <pc:spChg chg="mod">
          <ac:chgData name="Rahul Nair" userId="4a64821b-8a29-4cbe-80c1-d9771e59f4e8" providerId="ADAL" clId="{566F42A0-69A5-437A-9793-71E485773CCB}" dt="2023-07-06T09:43:59.820" v="678"/>
          <ac:spMkLst>
            <pc:docMk/>
            <pc:sldMk cId="1100929388" sldId="2145705992"/>
            <ac:spMk id="2" creationId="{B00B0A1F-FFB6-417D-AA7D-DCC2B6AC389E}"/>
          </ac:spMkLst>
        </pc:spChg>
      </pc:sldChg>
      <pc:sldChg chg="modSp setBg">
        <pc:chgData name="Rahul Nair" userId="4a64821b-8a29-4cbe-80c1-d9771e59f4e8" providerId="ADAL" clId="{566F42A0-69A5-437A-9793-71E485773CCB}" dt="2023-07-06T09:42:21.052" v="625"/>
        <pc:sldMkLst>
          <pc:docMk/>
          <pc:sldMk cId="2520844747" sldId="2145705993"/>
        </pc:sldMkLst>
        <pc:spChg chg="mod">
          <ac:chgData name="Rahul Nair" userId="4a64821b-8a29-4cbe-80c1-d9771e59f4e8" providerId="ADAL" clId="{566F42A0-69A5-437A-9793-71E485773CCB}" dt="2023-07-06T09:42:21.052" v="625"/>
          <ac:spMkLst>
            <pc:docMk/>
            <pc:sldMk cId="2520844747" sldId="2145705993"/>
            <ac:spMk id="2" creationId="{B00B0A1F-FFB6-417D-AA7D-DCC2B6AC389E}"/>
          </ac:spMkLst>
        </pc:spChg>
      </pc:sldChg>
      <pc:sldChg chg="modSp mod modClrScheme chgLayout">
        <pc:chgData name="Rahul Nair" userId="4a64821b-8a29-4cbe-80c1-d9771e59f4e8" providerId="ADAL" clId="{566F42A0-69A5-437A-9793-71E485773CCB}" dt="2023-07-06T09:32:48.453" v="500" actId="700"/>
        <pc:sldMkLst>
          <pc:docMk/>
          <pc:sldMk cId="2372538155" sldId="2145705994"/>
        </pc:sldMkLst>
        <pc:spChg chg="mod ord">
          <ac:chgData name="Rahul Nair" userId="4a64821b-8a29-4cbe-80c1-d9771e59f4e8" providerId="ADAL" clId="{566F42A0-69A5-437A-9793-71E485773CCB}" dt="2023-07-06T09:32:48.453" v="500" actId="700"/>
          <ac:spMkLst>
            <pc:docMk/>
            <pc:sldMk cId="2372538155" sldId="2145705994"/>
            <ac:spMk id="2" creationId="{B00B0A1F-FFB6-417D-AA7D-DCC2B6AC389E}"/>
          </ac:spMkLst>
        </pc:spChg>
      </pc:sldChg>
      <pc:sldChg chg="modSp mod modClrScheme chgLayout">
        <pc:chgData name="Rahul Nair" userId="4a64821b-8a29-4cbe-80c1-d9771e59f4e8" providerId="ADAL" clId="{566F42A0-69A5-437A-9793-71E485773CCB}" dt="2023-07-06T09:28:13.967" v="461" actId="700"/>
        <pc:sldMkLst>
          <pc:docMk/>
          <pc:sldMk cId="1282969616" sldId="2145705995"/>
        </pc:sldMkLst>
        <pc:spChg chg="mod ord">
          <ac:chgData name="Rahul Nair" userId="4a64821b-8a29-4cbe-80c1-d9771e59f4e8" providerId="ADAL" clId="{566F42A0-69A5-437A-9793-71E485773CCB}" dt="2023-07-06T09:28:13.967" v="461" actId="700"/>
          <ac:spMkLst>
            <pc:docMk/>
            <pc:sldMk cId="1282969616" sldId="2145705995"/>
            <ac:spMk id="2" creationId="{B00B0A1F-FFB6-417D-AA7D-DCC2B6AC389E}"/>
          </ac:spMkLst>
        </pc:spChg>
      </pc:sldChg>
      <pc:sldChg chg="modSp mod modClrScheme chgLayout">
        <pc:chgData name="Rahul Nair" userId="4a64821b-8a29-4cbe-80c1-d9771e59f4e8" providerId="ADAL" clId="{566F42A0-69A5-437A-9793-71E485773CCB}" dt="2023-07-06T09:59:41.697" v="764" actId="1076"/>
        <pc:sldMkLst>
          <pc:docMk/>
          <pc:sldMk cId="1442931623" sldId="2145706003"/>
        </pc:sldMkLst>
        <pc:spChg chg="mod ord">
          <ac:chgData name="Rahul Nair" userId="4a64821b-8a29-4cbe-80c1-d9771e59f4e8" providerId="ADAL" clId="{566F42A0-69A5-437A-9793-71E485773CCB}" dt="2023-07-06T09:59:41.697" v="764" actId="1076"/>
          <ac:spMkLst>
            <pc:docMk/>
            <pc:sldMk cId="1442931623" sldId="2145706003"/>
            <ac:spMk id="2" creationId="{4F304022-06EF-CCF9-3C23-749EDCECBA99}"/>
          </ac:spMkLst>
        </pc:spChg>
        <pc:spChg chg="mod">
          <ac:chgData name="Rahul Nair" userId="4a64821b-8a29-4cbe-80c1-d9771e59f4e8" providerId="ADAL" clId="{566F42A0-69A5-437A-9793-71E485773CCB}" dt="2023-07-06T09:56:55.705" v="749" actId="1038"/>
          <ac:spMkLst>
            <pc:docMk/>
            <pc:sldMk cId="1442931623" sldId="2145706003"/>
            <ac:spMk id="4" creationId="{3CABDC18-71A1-512E-1A2F-77061DAA9652}"/>
          </ac:spMkLst>
        </pc:spChg>
        <pc:spChg chg="mod">
          <ac:chgData name="Rahul Nair" userId="4a64821b-8a29-4cbe-80c1-d9771e59f4e8" providerId="ADAL" clId="{566F42A0-69A5-437A-9793-71E485773CCB}" dt="2023-07-06T09:56:48.817" v="747" actId="2085"/>
          <ac:spMkLst>
            <pc:docMk/>
            <pc:sldMk cId="1442931623" sldId="2145706003"/>
            <ac:spMk id="5" creationId="{89A7801E-A229-A64B-34A5-F41092FCCD74}"/>
          </ac:spMkLst>
        </pc:spChg>
        <pc:spChg chg="mod">
          <ac:chgData name="Rahul Nair" userId="4a64821b-8a29-4cbe-80c1-d9771e59f4e8" providerId="ADAL" clId="{566F42A0-69A5-437A-9793-71E485773CCB}" dt="2023-07-06T09:56:48.817" v="747" actId="2085"/>
          <ac:spMkLst>
            <pc:docMk/>
            <pc:sldMk cId="1442931623" sldId="2145706003"/>
            <ac:spMk id="25" creationId="{6A703E4A-9334-3EF1-16B5-6B3D15CA3EFC}"/>
          </ac:spMkLst>
        </pc:spChg>
        <pc:spChg chg="mod">
          <ac:chgData name="Rahul Nair" userId="4a64821b-8a29-4cbe-80c1-d9771e59f4e8" providerId="ADAL" clId="{566F42A0-69A5-437A-9793-71E485773CCB}" dt="2023-07-06T09:56:48.817" v="747" actId="2085"/>
          <ac:spMkLst>
            <pc:docMk/>
            <pc:sldMk cId="1442931623" sldId="2145706003"/>
            <ac:spMk id="30" creationId="{A03FEB7C-DD5C-3999-AEE0-0386C4639B77}"/>
          </ac:spMkLst>
        </pc:spChg>
        <pc:spChg chg="mod">
          <ac:chgData name="Rahul Nair" userId="4a64821b-8a29-4cbe-80c1-d9771e59f4e8" providerId="ADAL" clId="{566F42A0-69A5-437A-9793-71E485773CCB}" dt="2023-07-06T09:56:48.817" v="747" actId="2085"/>
          <ac:spMkLst>
            <pc:docMk/>
            <pc:sldMk cId="1442931623" sldId="2145706003"/>
            <ac:spMk id="39" creationId="{C066B1CA-26B6-14FD-0883-0DB6FCB6FFBE}"/>
          </ac:spMkLst>
        </pc:spChg>
        <pc:spChg chg="mod">
          <ac:chgData name="Rahul Nair" userId="4a64821b-8a29-4cbe-80c1-d9771e59f4e8" providerId="ADAL" clId="{566F42A0-69A5-437A-9793-71E485773CCB}" dt="2023-07-06T09:56:48.817" v="747" actId="2085"/>
          <ac:spMkLst>
            <pc:docMk/>
            <pc:sldMk cId="1442931623" sldId="2145706003"/>
            <ac:spMk id="40" creationId="{66774B34-4874-3FB3-2DD5-E840E9230E68}"/>
          </ac:spMkLst>
        </pc:spChg>
        <pc:spChg chg="mod">
          <ac:chgData name="Rahul Nair" userId="4a64821b-8a29-4cbe-80c1-d9771e59f4e8" providerId="ADAL" clId="{566F42A0-69A5-437A-9793-71E485773CCB}" dt="2023-07-06T09:56:48.817" v="747" actId="2085"/>
          <ac:spMkLst>
            <pc:docMk/>
            <pc:sldMk cId="1442931623" sldId="2145706003"/>
            <ac:spMk id="42" creationId="{50CE3590-B698-520D-4730-C1379B24BA24}"/>
          </ac:spMkLst>
        </pc:spChg>
        <pc:spChg chg="mod">
          <ac:chgData name="Rahul Nair" userId="4a64821b-8a29-4cbe-80c1-d9771e59f4e8" providerId="ADAL" clId="{566F42A0-69A5-437A-9793-71E485773CCB}" dt="2023-07-06T09:56:48.817" v="747" actId="2085"/>
          <ac:spMkLst>
            <pc:docMk/>
            <pc:sldMk cId="1442931623" sldId="2145706003"/>
            <ac:spMk id="44" creationId="{218E5634-1569-F627-1012-BCA6AFC7C231}"/>
          </ac:spMkLst>
        </pc:spChg>
        <pc:spChg chg="mod">
          <ac:chgData name="Rahul Nair" userId="4a64821b-8a29-4cbe-80c1-d9771e59f4e8" providerId="ADAL" clId="{566F42A0-69A5-437A-9793-71E485773CCB}" dt="2023-07-06T09:56:48.817" v="747" actId="2085"/>
          <ac:spMkLst>
            <pc:docMk/>
            <pc:sldMk cId="1442931623" sldId="2145706003"/>
            <ac:spMk id="46" creationId="{BDDF8794-D238-2A7E-644E-4BA125A8E764}"/>
          </ac:spMkLst>
        </pc:spChg>
        <pc:spChg chg="mod">
          <ac:chgData name="Rahul Nair" userId="4a64821b-8a29-4cbe-80c1-d9771e59f4e8" providerId="ADAL" clId="{566F42A0-69A5-437A-9793-71E485773CCB}" dt="2023-07-06T09:56:48.817" v="747" actId="2085"/>
          <ac:spMkLst>
            <pc:docMk/>
            <pc:sldMk cId="1442931623" sldId="2145706003"/>
            <ac:spMk id="47" creationId="{4BB34027-9633-8926-E2F9-FFC834DC28E0}"/>
          </ac:spMkLst>
        </pc:spChg>
        <pc:spChg chg="mod">
          <ac:chgData name="Rahul Nair" userId="4a64821b-8a29-4cbe-80c1-d9771e59f4e8" providerId="ADAL" clId="{566F42A0-69A5-437A-9793-71E485773CCB}" dt="2023-07-06T09:56:48.817" v="747" actId="2085"/>
          <ac:spMkLst>
            <pc:docMk/>
            <pc:sldMk cId="1442931623" sldId="2145706003"/>
            <ac:spMk id="48" creationId="{FB281377-6B99-850D-7B1E-10B4740BC7E5}"/>
          </ac:spMkLst>
        </pc:spChg>
        <pc:spChg chg="mod">
          <ac:chgData name="Rahul Nair" userId="4a64821b-8a29-4cbe-80c1-d9771e59f4e8" providerId="ADAL" clId="{566F42A0-69A5-437A-9793-71E485773CCB}" dt="2023-07-06T09:57:02.233" v="751" actId="1038"/>
          <ac:spMkLst>
            <pc:docMk/>
            <pc:sldMk cId="1442931623" sldId="2145706003"/>
            <ac:spMk id="49" creationId="{E3602D75-6862-854B-1F26-F1835144177A}"/>
          </ac:spMkLst>
        </pc:spChg>
        <pc:spChg chg="mod">
          <ac:chgData name="Rahul Nair" userId="4a64821b-8a29-4cbe-80c1-d9771e59f4e8" providerId="ADAL" clId="{566F42A0-69A5-437A-9793-71E485773CCB}" dt="2023-07-06T09:56:48.817" v="747" actId="2085"/>
          <ac:spMkLst>
            <pc:docMk/>
            <pc:sldMk cId="1442931623" sldId="2145706003"/>
            <ac:spMk id="50" creationId="{0CCA4EAE-DF1C-ABD7-8549-79AF5841E33F}"/>
          </ac:spMkLst>
        </pc:spChg>
        <pc:spChg chg="mod">
          <ac:chgData name="Rahul Nair" userId="4a64821b-8a29-4cbe-80c1-d9771e59f4e8" providerId="ADAL" clId="{566F42A0-69A5-437A-9793-71E485773CCB}" dt="2023-07-06T09:56:48.817" v="747" actId="2085"/>
          <ac:spMkLst>
            <pc:docMk/>
            <pc:sldMk cId="1442931623" sldId="2145706003"/>
            <ac:spMk id="51" creationId="{90D31A0E-0489-FD61-9ABB-7B1B851A70C5}"/>
          </ac:spMkLst>
        </pc:spChg>
        <pc:spChg chg="mod">
          <ac:chgData name="Rahul Nair" userId="4a64821b-8a29-4cbe-80c1-d9771e59f4e8" providerId="ADAL" clId="{566F42A0-69A5-437A-9793-71E485773CCB}" dt="2023-07-06T09:56:48.817" v="747" actId="2085"/>
          <ac:spMkLst>
            <pc:docMk/>
            <pc:sldMk cId="1442931623" sldId="2145706003"/>
            <ac:spMk id="52" creationId="{5BE57F09-3535-51EF-4F24-A4C84ECE5DF4}"/>
          </ac:spMkLst>
        </pc:spChg>
        <pc:spChg chg="mod">
          <ac:chgData name="Rahul Nair" userId="4a64821b-8a29-4cbe-80c1-d9771e59f4e8" providerId="ADAL" clId="{566F42A0-69A5-437A-9793-71E485773CCB}" dt="2023-07-06T09:57:11.796" v="752" actId="1035"/>
          <ac:spMkLst>
            <pc:docMk/>
            <pc:sldMk cId="1442931623" sldId="2145706003"/>
            <ac:spMk id="55" creationId="{92A84450-68A4-E348-1DA4-366B8C9A4467}"/>
          </ac:spMkLst>
        </pc:spChg>
        <pc:spChg chg="mod">
          <ac:chgData name="Rahul Nair" userId="4a64821b-8a29-4cbe-80c1-d9771e59f4e8" providerId="ADAL" clId="{566F42A0-69A5-437A-9793-71E485773CCB}" dt="2023-07-06T09:56:48.817" v="747" actId="2085"/>
          <ac:spMkLst>
            <pc:docMk/>
            <pc:sldMk cId="1442931623" sldId="2145706003"/>
            <ac:spMk id="56" creationId="{20778347-F3C9-F1AD-E35A-1D96548306DB}"/>
          </ac:spMkLst>
        </pc:spChg>
        <pc:spChg chg="mod">
          <ac:chgData name="Rahul Nair" userId="4a64821b-8a29-4cbe-80c1-d9771e59f4e8" providerId="ADAL" clId="{566F42A0-69A5-437A-9793-71E485773CCB}" dt="2023-07-06T09:57:45.880" v="754" actId="14100"/>
          <ac:spMkLst>
            <pc:docMk/>
            <pc:sldMk cId="1442931623" sldId="2145706003"/>
            <ac:spMk id="58" creationId="{5EB430C9-9CFD-2F60-CA8C-52499F9076B5}"/>
          </ac:spMkLst>
        </pc:spChg>
        <pc:spChg chg="mod">
          <ac:chgData name="Rahul Nair" userId="4a64821b-8a29-4cbe-80c1-d9771e59f4e8" providerId="ADAL" clId="{566F42A0-69A5-437A-9793-71E485773CCB}" dt="2023-07-06T09:56:48.817" v="747" actId="2085"/>
          <ac:spMkLst>
            <pc:docMk/>
            <pc:sldMk cId="1442931623" sldId="2145706003"/>
            <ac:spMk id="60" creationId="{A8FF8134-58AA-319E-F9A3-CC58768201D9}"/>
          </ac:spMkLst>
        </pc:spChg>
        <pc:spChg chg="mod">
          <ac:chgData name="Rahul Nair" userId="4a64821b-8a29-4cbe-80c1-d9771e59f4e8" providerId="ADAL" clId="{566F42A0-69A5-437A-9793-71E485773CCB}" dt="2023-07-06T09:56:48.817" v="747" actId="2085"/>
          <ac:spMkLst>
            <pc:docMk/>
            <pc:sldMk cId="1442931623" sldId="2145706003"/>
            <ac:spMk id="62" creationId="{FC26669E-DDD5-AA75-DA36-3FD629BD0F56}"/>
          </ac:spMkLst>
        </pc:spChg>
        <pc:picChg chg="mod">
          <ac:chgData name="Rahul Nair" userId="4a64821b-8a29-4cbe-80c1-d9771e59f4e8" providerId="ADAL" clId="{566F42A0-69A5-437A-9793-71E485773CCB}" dt="2023-07-06T09:56:48.817" v="747" actId="2085"/>
          <ac:picMkLst>
            <pc:docMk/>
            <pc:sldMk cId="1442931623" sldId="2145706003"/>
            <ac:picMk id="41" creationId="{A9E85806-874C-EE1A-FABB-555C626E523A}"/>
          </ac:picMkLst>
        </pc:picChg>
        <pc:picChg chg="mod">
          <ac:chgData name="Rahul Nair" userId="4a64821b-8a29-4cbe-80c1-d9771e59f4e8" providerId="ADAL" clId="{566F42A0-69A5-437A-9793-71E485773CCB}" dt="2023-07-06T09:56:48.817" v="747" actId="2085"/>
          <ac:picMkLst>
            <pc:docMk/>
            <pc:sldMk cId="1442931623" sldId="2145706003"/>
            <ac:picMk id="43" creationId="{B0FA9AEE-D679-0D78-20A7-DD5E24020FF3}"/>
          </ac:picMkLst>
        </pc:picChg>
        <pc:picChg chg="mod">
          <ac:chgData name="Rahul Nair" userId="4a64821b-8a29-4cbe-80c1-d9771e59f4e8" providerId="ADAL" clId="{566F42A0-69A5-437A-9793-71E485773CCB}" dt="2023-07-06T09:56:48.817" v="747" actId="2085"/>
          <ac:picMkLst>
            <pc:docMk/>
            <pc:sldMk cId="1442931623" sldId="2145706003"/>
            <ac:picMk id="45" creationId="{A8B89742-A7A3-F036-1967-AC850C0446CE}"/>
          </ac:picMkLst>
        </pc:picChg>
      </pc:sldChg>
      <pc:sldChg chg="modSp mod modClrScheme chgLayout">
        <pc:chgData name="Rahul Nair" userId="4a64821b-8a29-4cbe-80c1-d9771e59f4e8" providerId="ADAL" clId="{566F42A0-69A5-437A-9793-71E485773CCB}" dt="2023-07-06T09:37:53.909" v="570" actId="1076"/>
        <pc:sldMkLst>
          <pc:docMk/>
          <pc:sldMk cId="2878730467" sldId="2145706031"/>
        </pc:sldMkLst>
        <pc:spChg chg="mod ord">
          <ac:chgData name="Rahul Nair" userId="4a64821b-8a29-4cbe-80c1-d9771e59f4e8" providerId="ADAL" clId="{566F42A0-69A5-437A-9793-71E485773CCB}" dt="2023-07-06T09:37:53.909" v="570" actId="1076"/>
          <ac:spMkLst>
            <pc:docMk/>
            <pc:sldMk cId="2878730467" sldId="2145706031"/>
            <ac:spMk id="2" creationId="{65727549-89EA-F234-D7A8-CA6401B50073}"/>
          </ac:spMkLst>
        </pc:spChg>
        <pc:grpChg chg="mod">
          <ac:chgData name="Rahul Nair" userId="4a64821b-8a29-4cbe-80c1-d9771e59f4e8" providerId="ADAL" clId="{566F42A0-69A5-437A-9793-71E485773CCB}" dt="2023-07-06T09:33:17.146" v="502" actId="207"/>
          <ac:grpSpMkLst>
            <pc:docMk/>
            <pc:sldMk cId="2878730467" sldId="2145706031"/>
            <ac:grpSpMk id="8" creationId="{04D6FB31-71C3-0732-60B1-73905B5B4797}"/>
          </ac:grpSpMkLst>
        </pc:grpChg>
        <pc:grpChg chg="mod">
          <ac:chgData name="Rahul Nair" userId="4a64821b-8a29-4cbe-80c1-d9771e59f4e8" providerId="ADAL" clId="{566F42A0-69A5-437A-9793-71E485773CCB}" dt="2023-07-06T09:33:17.146" v="502" actId="207"/>
          <ac:grpSpMkLst>
            <pc:docMk/>
            <pc:sldMk cId="2878730467" sldId="2145706031"/>
            <ac:grpSpMk id="11" creationId="{452C137B-A15D-08F9-15B6-D4542F28C620}"/>
          </ac:grpSpMkLst>
        </pc:grpChg>
        <pc:grpChg chg="mod">
          <ac:chgData name="Rahul Nair" userId="4a64821b-8a29-4cbe-80c1-d9771e59f4e8" providerId="ADAL" clId="{566F42A0-69A5-437A-9793-71E485773CCB}" dt="2023-07-06T09:33:17.146" v="502" actId="207"/>
          <ac:grpSpMkLst>
            <pc:docMk/>
            <pc:sldMk cId="2878730467" sldId="2145706031"/>
            <ac:grpSpMk id="14" creationId="{4B14B136-B1FD-E15C-6864-3D3A23339420}"/>
          </ac:grpSpMkLst>
        </pc:grpChg>
        <pc:grpChg chg="mod">
          <ac:chgData name="Rahul Nair" userId="4a64821b-8a29-4cbe-80c1-d9771e59f4e8" providerId="ADAL" clId="{566F42A0-69A5-437A-9793-71E485773CCB}" dt="2023-07-06T09:33:17.146" v="502" actId="207"/>
          <ac:grpSpMkLst>
            <pc:docMk/>
            <pc:sldMk cId="2878730467" sldId="2145706031"/>
            <ac:grpSpMk id="28" creationId="{33D037D7-165A-27F3-9B10-DDE2BCFF5345}"/>
          </ac:grpSpMkLst>
        </pc:grpChg>
        <pc:grpChg chg="mod">
          <ac:chgData name="Rahul Nair" userId="4a64821b-8a29-4cbe-80c1-d9771e59f4e8" providerId="ADAL" clId="{566F42A0-69A5-437A-9793-71E485773CCB}" dt="2023-07-06T09:33:17.146" v="502" actId="207"/>
          <ac:grpSpMkLst>
            <pc:docMk/>
            <pc:sldMk cId="2878730467" sldId="2145706031"/>
            <ac:grpSpMk id="32" creationId="{94BA499C-7C85-07C6-EE31-A8DCA0EF4DA4}"/>
          </ac:grpSpMkLst>
        </pc:grpChg>
        <pc:grpChg chg="mod">
          <ac:chgData name="Rahul Nair" userId="4a64821b-8a29-4cbe-80c1-d9771e59f4e8" providerId="ADAL" clId="{566F42A0-69A5-437A-9793-71E485773CCB}" dt="2023-07-06T09:33:17.146" v="502" actId="207"/>
          <ac:grpSpMkLst>
            <pc:docMk/>
            <pc:sldMk cId="2878730467" sldId="2145706031"/>
            <ac:grpSpMk id="37" creationId="{56D23F4F-9B61-8666-3BFE-EA9E29EF19AE}"/>
          </ac:grpSpMkLst>
        </pc:grpChg>
        <pc:picChg chg="mod">
          <ac:chgData name="Rahul Nair" userId="4a64821b-8a29-4cbe-80c1-d9771e59f4e8" providerId="ADAL" clId="{566F42A0-69A5-437A-9793-71E485773CCB}" dt="2023-07-06T09:33:17.146" v="502" actId="207"/>
          <ac:picMkLst>
            <pc:docMk/>
            <pc:sldMk cId="2878730467" sldId="2145706031"/>
            <ac:picMk id="45" creationId="{8677BCD4-655E-5F0A-D2F3-730B7C60685E}"/>
          </ac:picMkLst>
        </pc:picChg>
        <pc:picChg chg="mod">
          <ac:chgData name="Rahul Nair" userId="4a64821b-8a29-4cbe-80c1-d9771e59f4e8" providerId="ADAL" clId="{566F42A0-69A5-437A-9793-71E485773CCB}" dt="2023-07-06T09:33:17.146" v="502" actId="207"/>
          <ac:picMkLst>
            <pc:docMk/>
            <pc:sldMk cId="2878730467" sldId="2145706031"/>
            <ac:picMk id="46" creationId="{49AEC91E-2EBA-7095-4BC3-198DE2819230}"/>
          </ac:picMkLst>
        </pc:picChg>
        <pc:picChg chg="mod">
          <ac:chgData name="Rahul Nair" userId="4a64821b-8a29-4cbe-80c1-d9771e59f4e8" providerId="ADAL" clId="{566F42A0-69A5-437A-9793-71E485773CCB}" dt="2023-07-06T09:33:17.146" v="502" actId="207"/>
          <ac:picMkLst>
            <pc:docMk/>
            <pc:sldMk cId="2878730467" sldId="2145706031"/>
            <ac:picMk id="47" creationId="{7378837F-4324-BE77-D68A-262ED35BE7C8}"/>
          </ac:picMkLst>
        </pc:picChg>
      </pc:sldChg>
      <pc:sldChg chg="modSp setBg">
        <pc:chgData name="Rahul Nair" userId="4a64821b-8a29-4cbe-80c1-d9771e59f4e8" providerId="ADAL" clId="{566F42A0-69A5-437A-9793-71E485773CCB}" dt="2023-07-06T09:54:59.113" v="738"/>
        <pc:sldMkLst>
          <pc:docMk/>
          <pc:sldMk cId="908109984" sldId="2145706036"/>
        </pc:sldMkLst>
        <pc:spChg chg="mod">
          <ac:chgData name="Rahul Nair" userId="4a64821b-8a29-4cbe-80c1-d9771e59f4e8" providerId="ADAL" clId="{566F42A0-69A5-437A-9793-71E485773CCB}" dt="2023-07-06T09:54:59.113" v="738"/>
          <ac:spMkLst>
            <pc:docMk/>
            <pc:sldMk cId="908109984" sldId="2145706036"/>
            <ac:spMk id="2" creationId="{B00B0A1F-FFB6-417D-AA7D-DCC2B6AC389E}"/>
          </ac:spMkLst>
        </pc:spChg>
      </pc:sldChg>
      <pc:sldChg chg="addSp delSp modSp add del mod delDesignElem">
        <pc:chgData name="Rahul Nair" userId="4a64821b-8a29-4cbe-80c1-d9771e59f4e8" providerId="ADAL" clId="{566F42A0-69A5-437A-9793-71E485773CCB}" dt="2023-07-06T09:26:17.678" v="454" actId="20577"/>
        <pc:sldMkLst>
          <pc:docMk/>
          <pc:sldMk cId="1391031641" sldId="2146846701"/>
        </pc:sldMkLst>
        <pc:spChg chg="mod">
          <ac:chgData name="Rahul Nair" userId="4a64821b-8a29-4cbe-80c1-d9771e59f4e8" providerId="ADAL" clId="{566F42A0-69A5-437A-9793-71E485773CCB}" dt="2023-07-06T09:22:44.656" v="430"/>
          <ac:spMkLst>
            <pc:docMk/>
            <pc:sldMk cId="1391031641" sldId="2146846701"/>
            <ac:spMk id="4" creationId="{736AA468-071C-41BD-80B1-328AB3D55A48}"/>
          </ac:spMkLst>
        </pc:spChg>
        <pc:spChg chg="add del">
          <ac:chgData name="Rahul Nair" userId="4a64821b-8a29-4cbe-80c1-d9771e59f4e8" providerId="ADAL" clId="{566F42A0-69A5-437A-9793-71E485773CCB}" dt="2023-07-06T09:26:13.444" v="448"/>
          <ac:spMkLst>
            <pc:docMk/>
            <pc:sldMk cId="1391031641" sldId="2146846701"/>
            <ac:spMk id="6" creationId="{458ED697-B632-B315-1613-3017910140D0}"/>
          </ac:spMkLst>
        </pc:spChg>
        <pc:spChg chg="mod">
          <ac:chgData name="Rahul Nair" userId="4a64821b-8a29-4cbe-80c1-d9771e59f4e8" providerId="ADAL" clId="{566F42A0-69A5-437A-9793-71E485773CCB}" dt="2023-07-06T09:26:17.678" v="454" actId="20577"/>
          <ac:spMkLst>
            <pc:docMk/>
            <pc:sldMk cId="1391031641" sldId="2146846701"/>
            <ac:spMk id="7" creationId="{6A43D8F1-E9C4-78F7-54BF-265E51F4DDA3}"/>
          </ac:spMkLst>
        </pc:spChg>
        <pc:spChg chg="mod">
          <ac:chgData name="Rahul Nair" userId="4a64821b-8a29-4cbe-80c1-d9771e59f4e8" providerId="ADAL" clId="{566F42A0-69A5-437A-9793-71E485773CCB}" dt="2023-06-01T08:58:33.868" v="9" actId="20577"/>
          <ac:spMkLst>
            <pc:docMk/>
            <pc:sldMk cId="1391031641" sldId="2146846701"/>
            <ac:spMk id="12" creationId="{ECC9C6FB-5DFB-F720-BD3E-73F124722BAA}"/>
          </ac:spMkLst>
        </pc:spChg>
      </pc:sldChg>
      <pc:sldChg chg="modSp mod modClrScheme chgLayout">
        <pc:chgData name="Rahul Nair" userId="4a64821b-8a29-4cbe-80c1-d9771e59f4e8" providerId="ADAL" clId="{566F42A0-69A5-437A-9793-71E485773CCB}" dt="2023-07-06T09:29:06.463" v="468" actId="404"/>
        <pc:sldMkLst>
          <pc:docMk/>
          <pc:sldMk cId="4126707442" sldId="2146846702"/>
        </pc:sldMkLst>
        <pc:spChg chg="mod ord">
          <ac:chgData name="Rahul Nair" userId="4a64821b-8a29-4cbe-80c1-d9771e59f4e8" providerId="ADAL" clId="{566F42A0-69A5-437A-9793-71E485773CCB}" dt="2023-07-06T09:29:06.463" v="468" actId="404"/>
          <ac:spMkLst>
            <pc:docMk/>
            <pc:sldMk cId="4126707442" sldId="2146846702"/>
            <ac:spMk id="3" creationId="{00000000-0000-0000-0000-000000000000}"/>
          </ac:spMkLst>
        </pc:spChg>
        <pc:graphicFrameChg chg="modGraphic">
          <ac:chgData name="Rahul Nair" userId="4a64821b-8a29-4cbe-80c1-d9771e59f4e8" providerId="ADAL" clId="{566F42A0-69A5-437A-9793-71E485773CCB}" dt="2023-07-06T09:26:42.851" v="456" actId="207"/>
          <ac:graphicFrameMkLst>
            <pc:docMk/>
            <pc:sldMk cId="4126707442" sldId="2146846702"/>
            <ac:graphicFrameMk id="2" creationId="{A83F0A34-5AA6-4D8C-B891-466A5691E0A9}"/>
          </ac:graphicFrameMkLst>
        </pc:graphicFrameChg>
      </pc:sldChg>
      <pc:sldChg chg="modSp mod modClrScheme chgLayout">
        <pc:chgData name="Rahul Nair" userId="4a64821b-8a29-4cbe-80c1-d9771e59f4e8" providerId="ADAL" clId="{566F42A0-69A5-437A-9793-71E485773CCB}" dt="2023-07-06T09:32:31.375" v="499" actId="207"/>
        <pc:sldMkLst>
          <pc:docMk/>
          <pc:sldMk cId="3001922305" sldId="2146846704"/>
        </pc:sldMkLst>
        <pc:spChg chg="mod ord">
          <ac:chgData name="Rahul Nair" userId="4a64821b-8a29-4cbe-80c1-d9771e59f4e8" providerId="ADAL" clId="{566F42A0-69A5-437A-9793-71E485773CCB}" dt="2023-07-06T09:29:47.091" v="472" actId="1076"/>
          <ac:spMkLst>
            <pc:docMk/>
            <pc:sldMk cId="3001922305" sldId="2146846704"/>
            <ac:spMk id="7" creationId="{64554EA4-8FA8-2847-A306-25849FD8CFD7}"/>
          </ac:spMkLst>
        </pc:spChg>
        <pc:graphicFrameChg chg="mod">
          <ac:chgData name="Rahul Nair" userId="4a64821b-8a29-4cbe-80c1-d9771e59f4e8" providerId="ADAL" clId="{566F42A0-69A5-437A-9793-71E485773CCB}" dt="2023-07-06T09:32:31.375" v="499" actId="207"/>
          <ac:graphicFrameMkLst>
            <pc:docMk/>
            <pc:sldMk cId="3001922305" sldId="2146846704"/>
            <ac:graphicFrameMk id="8" creationId="{9CF28608-49AB-1E22-29DB-AB1A80A8DB61}"/>
          </ac:graphicFrameMkLst>
        </pc:graphicFrameChg>
      </pc:sldChg>
      <pc:sldChg chg="addSp delSp modSp mod modClrScheme chgLayout">
        <pc:chgData name="Rahul Nair" userId="4a64821b-8a29-4cbe-80c1-d9771e59f4e8" providerId="ADAL" clId="{566F42A0-69A5-437A-9793-71E485773CCB}" dt="2023-07-06T09:39:11.602" v="605" actId="1076"/>
        <pc:sldMkLst>
          <pc:docMk/>
          <pc:sldMk cId="2330516176" sldId="2146846705"/>
        </pc:sldMkLst>
        <pc:spChg chg="add del mod ord">
          <ac:chgData name="Rahul Nair" userId="4a64821b-8a29-4cbe-80c1-d9771e59f4e8" providerId="ADAL" clId="{566F42A0-69A5-437A-9793-71E485773CCB}" dt="2023-07-06T09:34:43.677" v="526" actId="478"/>
          <ac:spMkLst>
            <pc:docMk/>
            <pc:sldMk cId="2330516176" sldId="2146846705"/>
            <ac:spMk id="2" creationId="{D18F81ED-B5EF-158E-4376-BE0E8274C734}"/>
          </ac:spMkLst>
        </pc:spChg>
        <pc:spChg chg="mod ord">
          <ac:chgData name="Rahul Nair" userId="4a64821b-8a29-4cbe-80c1-d9771e59f4e8" providerId="ADAL" clId="{566F42A0-69A5-437A-9793-71E485773CCB}" dt="2023-07-06T09:37:30.469" v="558" actId="2085"/>
          <ac:spMkLst>
            <pc:docMk/>
            <pc:sldMk cId="2330516176" sldId="2146846705"/>
            <ac:spMk id="3" creationId="{694D8B2A-DD44-ADBF-D5F6-6D6CAD2B853D}"/>
          </ac:spMkLst>
        </pc:spChg>
        <pc:spChg chg="add mod">
          <ac:chgData name="Rahul Nair" userId="4a64821b-8a29-4cbe-80c1-d9771e59f4e8" providerId="ADAL" clId="{566F42A0-69A5-437A-9793-71E485773CCB}" dt="2023-07-06T09:39:11.602" v="605" actId="1076"/>
          <ac:spMkLst>
            <pc:docMk/>
            <pc:sldMk cId="2330516176" sldId="2146846705"/>
            <ac:spMk id="4" creationId="{65BAE4EF-28A1-4231-F501-9FD254BBEB3F}"/>
          </ac:spMkLst>
        </pc:spChg>
        <pc:spChg chg="mod topLvl">
          <ac:chgData name="Rahul Nair" userId="4a64821b-8a29-4cbe-80c1-d9771e59f4e8" providerId="ADAL" clId="{566F42A0-69A5-437A-9793-71E485773CCB}" dt="2023-07-06T09:37:30.469" v="558" actId="2085"/>
          <ac:spMkLst>
            <pc:docMk/>
            <pc:sldMk cId="2330516176" sldId="2146846705"/>
            <ac:spMk id="7" creationId="{6196978F-1F50-052B-4F6E-A52D8C5EFBEE}"/>
          </ac:spMkLst>
        </pc:spChg>
        <pc:spChg chg="mod topLvl">
          <ac:chgData name="Rahul Nair" userId="4a64821b-8a29-4cbe-80c1-d9771e59f4e8" providerId="ADAL" clId="{566F42A0-69A5-437A-9793-71E485773CCB}" dt="2023-07-06T09:37:30.469" v="558" actId="2085"/>
          <ac:spMkLst>
            <pc:docMk/>
            <pc:sldMk cId="2330516176" sldId="2146846705"/>
            <ac:spMk id="8" creationId="{560716C0-07B1-5275-483B-698BFD978C6E}"/>
          </ac:spMkLst>
        </pc:spChg>
        <pc:spChg chg="mod">
          <ac:chgData name="Rahul Nair" userId="4a64821b-8a29-4cbe-80c1-d9771e59f4e8" providerId="ADAL" clId="{566F42A0-69A5-437A-9793-71E485773CCB}" dt="2023-07-06T09:37:37.247" v="569" actId="1036"/>
          <ac:spMkLst>
            <pc:docMk/>
            <pc:sldMk cId="2330516176" sldId="2146846705"/>
            <ac:spMk id="11" creationId="{283F4D11-2304-B117-B22E-7323227636D7}"/>
          </ac:spMkLst>
        </pc:spChg>
        <pc:grpChg chg="del mod">
          <ac:chgData name="Rahul Nair" userId="4a64821b-8a29-4cbe-80c1-d9771e59f4e8" providerId="ADAL" clId="{566F42A0-69A5-437A-9793-71E485773CCB}" dt="2023-07-06T09:34:49.085" v="528" actId="165"/>
          <ac:grpSpMkLst>
            <pc:docMk/>
            <pc:sldMk cId="2330516176" sldId="2146846705"/>
            <ac:grpSpMk id="6" creationId="{DEE3A237-A1E5-61E3-597E-A279A6CEBDAF}"/>
          </ac:grpSpMkLst>
        </pc:grpChg>
        <pc:cxnChg chg="del mod">
          <ac:chgData name="Rahul Nair" userId="4a64821b-8a29-4cbe-80c1-d9771e59f4e8" providerId="ADAL" clId="{566F42A0-69A5-437A-9793-71E485773CCB}" dt="2023-07-06T09:33:47.587" v="505" actId="478"/>
          <ac:cxnSpMkLst>
            <pc:docMk/>
            <pc:sldMk cId="2330516176" sldId="2146846705"/>
            <ac:cxnSpMk id="12" creationId="{73CFFF54-BF3E-4145-DA8A-AF90E3EC5E8A}"/>
          </ac:cxnSpMkLst>
        </pc:cxnChg>
      </pc:sldChg>
      <pc:sldChg chg="setBg">
        <pc:chgData name="Rahul Nair" userId="4a64821b-8a29-4cbe-80c1-d9771e59f4e8" providerId="ADAL" clId="{566F42A0-69A5-437A-9793-71E485773CCB}" dt="2023-07-06T09:38:22.632" v="603"/>
        <pc:sldMkLst>
          <pc:docMk/>
          <pc:sldMk cId="1704650608" sldId="2146846706"/>
        </pc:sldMkLst>
      </pc:sldChg>
      <pc:sldChg chg="modSp mod modClrScheme chgLayout">
        <pc:chgData name="Rahul Nair" userId="4a64821b-8a29-4cbe-80c1-d9771e59f4e8" providerId="ADAL" clId="{566F42A0-69A5-437A-9793-71E485773CCB}" dt="2023-07-06T09:41:39.122" v="624" actId="207"/>
        <pc:sldMkLst>
          <pc:docMk/>
          <pc:sldMk cId="392853722" sldId="2146846707"/>
        </pc:sldMkLst>
        <pc:spChg chg="mod ord">
          <ac:chgData name="Rahul Nair" userId="4a64821b-8a29-4cbe-80c1-d9771e59f4e8" providerId="ADAL" clId="{566F42A0-69A5-437A-9793-71E485773CCB}" dt="2023-07-06T09:39:24.964" v="607" actId="108"/>
          <ac:spMkLst>
            <pc:docMk/>
            <pc:sldMk cId="392853722" sldId="2146846707"/>
            <ac:spMk id="4" creationId="{0039CBEA-DC95-E9BA-41C0-FFA880A8962F}"/>
          </ac:spMkLst>
        </pc:spChg>
        <pc:spChg chg="mod">
          <ac:chgData name="Rahul Nair" userId="4a64821b-8a29-4cbe-80c1-d9771e59f4e8" providerId="ADAL" clId="{566F42A0-69A5-437A-9793-71E485773CCB}" dt="2023-07-06T09:41:32.667" v="623" actId="33524"/>
          <ac:spMkLst>
            <pc:docMk/>
            <pc:sldMk cId="392853722" sldId="2146846707"/>
            <ac:spMk id="13" creationId="{C21D476D-3C78-BB41-3F3A-B7B618E0376B}"/>
          </ac:spMkLst>
        </pc:spChg>
        <pc:spChg chg="mod">
          <ac:chgData name="Rahul Nair" userId="4a64821b-8a29-4cbe-80c1-d9771e59f4e8" providerId="ADAL" clId="{566F42A0-69A5-437A-9793-71E485773CCB}" dt="2023-07-06T09:41:39.122" v="624" actId="207"/>
          <ac:spMkLst>
            <pc:docMk/>
            <pc:sldMk cId="392853722" sldId="2146846707"/>
            <ac:spMk id="14" creationId="{6234A23D-BBA6-400D-EB66-11743B208271}"/>
          </ac:spMkLst>
        </pc:spChg>
        <pc:grpChg chg="mod">
          <ac:chgData name="Rahul Nair" userId="4a64821b-8a29-4cbe-80c1-d9771e59f4e8" providerId="ADAL" clId="{566F42A0-69A5-437A-9793-71E485773CCB}" dt="2023-07-06T09:40:59.815" v="618" actId="1076"/>
          <ac:grpSpMkLst>
            <pc:docMk/>
            <pc:sldMk cId="392853722" sldId="2146846707"/>
            <ac:grpSpMk id="5" creationId="{6F7B9BF2-A4F0-16EB-5745-FDA36E5B5F2D}"/>
          </ac:grpSpMkLst>
        </pc:grpChg>
        <pc:picChg chg="mod">
          <ac:chgData name="Rahul Nair" userId="4a64821b-8a29-4cbe-80c1-d9771e59f4e8" providerId="ADAL" clId="{566F42A0-69A5-437A-9793-71E485773CCB}" dt="2023-07-06T09:41:22.696" v="620" actId="1076"/>
          <ac:picMkLst>
            <pc:docMk/>
            <pc:sldMk cId="392853722" sldId="2146846707"/>
            <ac:picMk id="9" creationId="{2AF041F9-B1F4-37DD-17CF-B6FF9C9BC770}"/>
          </ac:picMkLst>
        </pc:picChg>
      </pc:sldChg>
      <pc:sldChg chg="addSp delSp modSp mod modClrScheme delAnim modAnim chgLayout">
        <pc:chgData name="Rahul Nair" userId="4a64821b-8a29-4cbe-80c1-d9771e59f4e8" providerId="ADAL" clId="{566F42A0-69A5-437A-9793-71E485773CCB}" dt="2023-07-06T09:32:11.049" v="497"/>
        <pc:sldMkLst>
          <pc:docMk/>
          <pc:sldMk cId="1438822461" sldId="2146846708"/>
        </pc:sldMkLst>
        <pc:spChg chg="add del mod">
          <ac:chgData name="Rahul Nair" userId="4a64821b-8a29-4cbe-80c1-d9771e59f4e8" providerId="ADAL" clId="{566F42A0-69A5-437A-9793-71E485773CCB}" dt="2023-07-06T09:30:52.531" v="487" actId="478"/>
          <ac:spMkLst>
            <pc:docMk/>
            <pc:sldMk cId="1438822461" sldId="2146846708"/>
            <ac:spMk id="2" creationId="{C2ACC3EB-75C4-EC80-DDBA-9181B90087C4}"/>
          </ac:spMkLst>
        </pc:spChg>
        <pc:spChg chg="add del mod">
          <ac:chgData name="Rahul Nair" userId="4a64821b-8a29-4cbe-80c1-d9771e59f4e8" providerId="ADAL" clId="{566F42A0-69A5-437A-9793-71E485773CCB}" dt="2023-07-06T09:30:52.531" v="487" actId="478"/>
          <ac:spMkLst>
            <pc:docMk/>
            <pc:sldMk cId="1438822461" sldId="2146846708"/>
            <ac:spMk id="3" creationId="{965FC867-6978-50B7-D9F1-787B200374B8}"/>
          </ac:spMkLst>
        </pc:spChg>
        <pc:spChg chg="mod ord">
          <ac:chgData name="Rahul Nair" userId="4a64821b-8a29-4cbe-80c1-d9771e59f4e8" providerId="ADAL" clId="{566F42A0-69A5-437A-9793-71E485773CCB}" dt="2023-07-06T09:29:51.546" v="473" actId="108"/>
          <ac:spMkLst>
            <pc:docMk/>
            <pc:sldMk cId="1438822461" sldId="2146846708"/>
            <ac:spMk id="4" creationId="{62AD76BD-0AFB-3CC2-1D94-44F046603DBF}"/>
          </ac:spMkLst>
        </pc:spChg>
        <pc:spChg chg="mod">
          <ac:chgData name="Rahul Nair" userId="4a64821b-8a29-4cbe-80c1-d9771e59f4e8" providerId="ADAL" clId="{566F42A0-69A5-437A-9793-71E485773CCB}" dt="2023-07-06T09:32:06.773" v="496"/>
          <ac:spMkLst>
            <pc:docMk/>
            <pc:sldMk cId="1438822461" sldId="2146846708"/>
            <ac:spMk id="5" creationId="{5459BA8F-67F3-BC98-2FA7-532141B63D82}"/>
          </ac:spMkLst>
        </pc:spChg>
        <pc:spChg chg="mod">
          <ac:chgData name="Rahul Nair" userId="4a64821b-8a29-4cbe-80c1-d9771e59f4e8" providerId="ADAL" clId="{566F42A0-69A5-437A-9793-71E485773CCB}" dt="2023-07-06T09:30:19.251" v="475" actId="207"/>
          <ac:spMkLst>
            <pc:docMk/>
            <pc:sldMk cId="1438822461" sldId="2146846708"/>
            <ac:spMk id="6" creationId="{E45ECB41-4760-A719-092C-68DE3F9CBA6E}"/>
          </ac:spMkLst>
        </pc:spChg>
        <pc:spChg chg="mod">
          <ac:chgData name="Rahul Nair" userId="4a64821b-8a29-4cbe-80c1-d9771e59f4e8" providerId="ADAL" clId="{566F42A0-69A5-437A-9793-71E485773CCB}" dt="2023-07-06T09:32:11.049" v="497"/>
          <ac:spMkLst>
            <pc:docMk/>
            <pc:sldMk cId="1438822461" sldId="2146846708"/>
            <ac:spMk id="9" creationId="{9481312E-A0CE-6BB2-C621-FF428FFDB7ED}"/>
          </ac:spMkLst>
        </pc:spChg>
        <pc:spChg chg="mod">
          <ac:chgData name="Rahul Nair" userId="4a64821b-8a29-4cbe-80c1-d9771e59f4e8" providerId="ADAL" clId="{566F42A0-69A5-437A-9793-71E485773CCB}" dt="2023-07-06T09:30:19.251" v="475" actId="207"/>
          <ac:spMkLst>
            <pc:docMk/>
            <pc:sldMk cId="1438822461" sldId="2146846708"/>
            <ac:spMk id="10" creationId="{72015B64-5924-89E9-0D27-02FC0D625505}"/>
          </ac:spMkLst>
        </pc:spChg>
      </pc:sldChg>
      <pc:sldChg chg="addSp delSp modSp mod modClrScheme chgLayout">
        <pc:chgData name="Rahul Nair" userId="4a64821b-8a29-4cbe-80c1-d9771e59f4e8" providerId="ADAL" clId="{566F42A0-69A5-437A-9793-71E485773CCB}" dt="2023-07-06T09:43:30.684" v="675" actId="1076"/>
        <pc:sldMkLst>
          <pc:docMk/>
          <pc:sldMk cId="3976454359" sldId="2146846709"/>
        </pc:sldMkLst>
        <pc:spChg chg="add del mod ord">
          <ac:chgData name="Rahul Nair" userId="4a64821b-8a29-4cbe-80c1-d9771e59f4e8" providerId="ADAL" clId="{566F42A0-69A5-437A-9793-71E485773CCB}" dt="2023-07-06T09:39:33.463" v="609" actId="478"/>
          <ac:spMkLst>
            <pc:docMk/>
            <pc:sldMk cId="3976454359" sldId="2146846709"/>
            <ac:spMk id="2" creationId="{D266BD36-D90E-1557-4308-520D0462BD1B}"/>
          </ac:spMkLst>
        </pc:spChg>
        <pc:spChg chg="mod">
          <ac:chgData name="Rahul Nair" userId="4a64821b-8a29-4cbe-80c1-d9771e59f4e8" providerId="ADAL" clId="{566F42A0-69A5-437A-9793-71E485773CCB}" dt="2023-07-06T09:43:30.684" v="675" actId="1076"/>
          <ac:spMkLst>
            <pc:docMk/>
            <pc:sldMk cId="3976454359" sldId="2146846709"/>
            <ac:spMk id="5" creationId="{9CBE079B-785F-7FAA-8860-FE7AF8988392}"/>
          </ac:spMkLst>
        </pc:spChg>
      </pc:sldChg>
      <pc:sldChg chg="addSp modSp mod modClrScheme chgLayout">
        <pc:chgData name="Rahul Nair" userId="4a64821b-8a29-4cbe-80c1-d9771e59f4e8" providerId="ADAL" clId="{566F42A0-69A5-437A-9793-71E485773CCB}" dt="2023-07-06T10:14:50.524" v="940" actId="1037"/>
        <pc:sldMkLst>
          <pc:docMk/>
          <pc:sldMk cId="2907796175" sldId="2146846710"/>
        </pc:sldMkLst>
        <pc:spChg chg="add mod">
          <ac:chgData name="Rahul Nair" userId="4a64821b-8a29-4cbe-80c1-d9771e59f4e8" providerId="ADAL" clId="{566F42A0-69A5-437A-9793-71E485773CCB}" dt="2023-07-06T10:14:09.735" v="927" actId="207"/>
          <ac:spMkLst>
            <pc:docMk/>
            <pc:sldMk cId="2907796175" sldId="2146846710"/>
            <ac:spMk id="2" creationId="{79466B43-B3D9-5A1F-CDE1-8FE7C8D04C02}"/>
          </ac:spMkLst>
        </pc:spChg>
        <pc:spChg chg="add mod">
          <ac:chgData name="Rahul Nair" userId="4a64821b-8a29-4cbe-80c1-d9771e59f4e8" providerId="ADAL" clId="{566F42A0-69A5-437A-9793-71E485773CCB}" dt="2023-07-06T10:14:09.735" v="927" actId="207"/>
          <ac:spMkLst>
            <pc:docMk/>
            <pc:sldMk cId="2907796175" sldId="2146846710"/>
            <ac:spMk id="3" creationId="{B20F97FA-2E55-C68E-BE79-8BE999EB7B0C}"/>
          </ac:spMkLst>
        </pc:spChg>
        <pc:spChg chg="mod ord">
          <ac:chgData name="Rahul Nair" userId="4a64821b-8a29-4cbe-80c1-d9771e59f4e8" providerId="ADAL" clId="{566F42A0-69A5-437A-9793-71E485773CCB}" dt="2023-07-06T10:14:20.155" v="929" actId="108"/>
          <ac:spMkLst>
            <pc:docMk/>
            <pc:sldMk cId="2907796175" sldId="2146846710"/>
            <ac:spMk id="26" creationId="{CAC69182-39FC-FB54-2CB0-AA4CB3017A36}"/>
          </ac:spMkLst>
        </pc:spChg>
        <pc:spChg chg="mod">
          <ac:chgData name="Rahul Nair" userId="4a64821b-8a29-4cbe-80c1-d9771e59f4e8" providerId="ADAL" clId="{566F42A0-69A5-437A-9793-71E485773CCB}" dt="2023-07-06T10:14:09.735" v="927" actId="207"/>
          <ac:spMkLst>
            <pc:docMk/>
            <pc:sldMk cId="2907796175" sldId="2146846710"/>
            <ac:spMk id="27" creationId="{E59885E5-96D2-EF07-CE44-1FB04D2CE581}"/>
          </ac:spMkLst>
        </pc:spChg>
        <pc:spChg chg="mod">
          <ac:chgData name="Rahul Nair" userId="4a64821b-8a29-4cbe-80c1-d9771e59f4e8" providerId="ADAL" clId="{566F42A0-69A5-437A-9793-71E485773CCB}" dt="2023-07-06T10:14:09.735" v="927" actId="207"/>
          <ac:spMkLst>
            <pc:docMk/>
            <pc:sldMk cId="2907796175" sldId="2146846710"/>
            <ac:spMk id="28" creationId="{92CDD1DD-E069-17D1-2924-06777B1B9AFC}"/>
          </ac:spMkLst>
        </pc:spChg>
        <pc:spChg chg="mod">
          <ac:chgData name="Rahul Nair" userId="4a64821b-8a29-4cbe-80c1-d9771e59f4e8" providerId="ADAL" clId="{566F42A0-69A5-437A-9793-71E485773CCB}" dt="2023-07-06T10:14:09.735" v="927" actId="207"/>
          <ac:spMkLst>
            <pc:docMk/>
            <pc:sldMk cId="2907796175" sldId="2146846710"/>
            <ac:spMk id="29" creationId="{0F1916B0-8A4D-C14F-2B0F-FD8E106B6E60}"/>
          </ac:spMkLst>
        </pc:spChg>
        <pc:spChg chg="mod">
          <ac:chgData name="Rahul Nair" userId="4a64821b-8a29-4cbe-80c1-d9771e59f4e8" providerId="ADAL" clId="{566F42A0-69A5-437A-9793-71E485773CCB}" dt="2023-07-06T10:14:09.735" v="927" actId="207"/>
          <ac:spMkLst>
            <pc:docMk/>
            <pc:sldMk cId="2907796175" sldId="2146846710"/>
            <ac:spMk id="30" creationId="{D113EB92-89D4-F76D-8A30-4985E88A6FEF}"/>
          </ac:spMkLst>
        </pc:spChg>
        <pc:spChg chg="mod">
          <ac:chgData name="Rahul Nair" userId="4a64821b-8a29-4cbe-80c1-d9771e59f4e8" providerId="ADAL" clId="{566F42A0-69A5-437A-9793-71E485773CCB}" dt="2023-07-06T10:14:09.735" v="927" actId="207"/>
          <ac:spMkLst>
            <pc:docMk/>
            <pc:sldMk cId="2907796175" sldId="2146846710"/>
            <ac:spMk id="31" creationId="{C12CAA4B-EE36-451F-7DBD-E3493F4188C2}"/>
          </ac:spMkLst>
        </pc:spChg>
        <pc:spChg chg="mod">
          <ac:chgData name="Rahul Nair" userId="4a64821b-8a29-4cbe-80c1-d9771e59f4e8" providerId="ADAL" clId="{566F42A0-69A5-437A-9793-71E485773CCB}" dt="2023-07-06T10:14:32.819" v="930" actId="1076"/>
          <ac:spMkLst>
            <pc:docMk/>
            <pc:sldMk cId="2907796175" sldId="2146846710"/>
            <ac:spMk id="32" creationId="{7D9FC7E9-E7C0-8B84-CEFB-579EF44C5215}"/>
          </ac:spMkLst>
        </pc:spChg>
        <pc:spChg chg="mod">
          <ac:chgData name="Rahul Nair" userId="4a64821b-8a29-4cbe-80c1-d9771e59f4e8" providerId="ADAL" clId="{566F42A0-69A5-437A-9793-71E485773CCB}" dt="2023-07-06T10:14:09.735" v="927" actId="207"/>
          <ac:spMkLst>
            <pc:docMk/>
            <pc:sldMk cId="2907796175" sldId="2146846710"/>
            <ac:spMk id="33" creationId="{F788CFB4-DB7E-361A-B428-E13DB5E51BB0}"/>
          </ac:spMkLst>
        </pc:spChg>
        <pc:spChg chg="mod">
          <ac:chgData name="Rahul Nair" userId="4a64821b-8a29-4cbe-80c1-d9771e59f4e8" providerId="ADAL" clId="{566F42A0-69A5-437A-9793-71E485773CCB}" dt="2023-07-06T10:14:09.735" v="927" actId="207"/>
          <ac:spMkLst>
            <pc:docMk/>
            <pc:sldMk cId="2907796175" sldId="2146846710"/>
            <ac:spMk id="34" creationId="{D53A5F9F-45CC-ACC1-8B15-04EEC459539C}"/>
          </ac:spMkLst>
        </pc:spChg>
        <pc:spChg chg="mod">
          <ac:chgData name="Rahul Nair" userId="4a64821b-8a29-4cbe-80c1-d9771e59f4e8" providerId="ADAL" clId="{566F42A0-69A5-437A-9793-71E485773CCB}" dt="2023-07-06T10:14:09.735" v="927" actId="207"/>
          <ac:spMkLst>
            <pc:docMk/>
            <pc:sldMk cId="2907796175" sldId="2146846710"/>
            <ac:spMk id="35" creationId="{F713188E-67CE-89D5-FC5B-461318EE17EA}"/>
          </ac:spMkLst>
        </pc:spChg>
        <pc:spChg chg="mod">
          <ac:chgData name="Rahul Nair" userId="4a64821b-8a29-4cbe-80c1-d9771e59f4e8" providerId="ADAL" clId="{566F42A0-69A5-437A-9793-71E485773CCB}" dt="2023-07-06T10:14:09.735" v="927" actId="207"/>
          <ac:spMkLst>
            <pc:docMk/>
            <pc:sldMk cId="2907796175" sldId="2146846710"/>
            <ac:spMk id="36" creationId="{9EC53ED2-C82D-97AA-5781-65F4BCD75967}"/>
          </ac:spMkLst>
        </pc:spChg>
        <pc:spChg chg="mod">
          <ac:chgData name="Rahul Nair" userId="4a64821b-8a29-4cbe-80c1-d9771e59f4e8" providerId="ADAL" clId="{566F42A0-69A5-437A-9793-71E485773CCB}" dt="2023-07-06T10:14:09.735" v="927" actId="207"/>
          <ac:spMkLst>
            <pc:docMk/>
            <pc:sldMk cId="2907796175" sldId="2146846710"/>
            <ac:spMk id="40" creationId="{C4171E8F-F0CC-D00A-D056-2F10C076485A}"/>
          </ac:spMkLst>
        </pc:spChg>
        <pc:spChg chg="mod">
          <ac:chgData name="Rahul Nair" userId="4a64821b-8a29-4cbe-80c1-d9771e59f4e8" providerId="ADAL" clId="{566F42A0-69A5-437A-9793-71E485773CCB}" dt="2023-07-06T10:14:50.524" v="940" actId="1037"/>
          <ac:spMkLst>
            <pc:docMk/>
            <pc:sldMk cId="2907796175" sldId="2146846710"/>
            <ac:spMk id="41" creationId="{9442DAD1-4725-7EE0-B2AE-1494ED2128D7}"/>
          </ac:spMkLst>
        </pc:spChg>
        <pc:spChg chg="mod">
          <ac:chgData name="Rahul Nair" userId="4a64821b-8a29-4cbe-80c1-d9771e59f4e8" providerId="ADAL" clId="{566F42A0-69A5-437A-9793-71E485773CCB}" dt="2023-07-06T10:14:48.745" v="937" actId="1038"/>
          <ac:spMkLst>
            <pc:docMk/>
            <pc:sldMk cId="2907796175" sldId="2146846710"/>
            <ac:spMk id="42" creationId="{C518C475-A219-5F81-3243-AAA2D043F61F}"/>
          </ac:spMkLst>
        </pc:spChg>
        <pc:spChg chg="mod">
          <ac:chgData name="Rahul Nair" userId="4a64821b-8a29-4cbe-80c1-d9771e59f4e8" providerId="ADAL" clId="{566F42A0-69A5-437A-9793-71E485773CCB}" dt="2023-07-06T10:14:38.787" v="932" actId="1076"/>
          <ac:spMkLst>
            <pc:docMk/>
            <pc:sldMk cId="2907796175" sldId="2146846710"/>
            <ac:spMk id="43" creationId="{49B38CE7-4C22-3F25-247A-C08EC342404C}"/>
          </ac:spMkLst>
        </pc:spChg>
        <pc:picChg chg="mod">
          <ac:chgData name="Rahul Nair" userId="4a64821b-8a29-4cbe-80c1-d9771e59f4e8" providerId="ADAL" clId="{566F42A0-69A5-437A-9793-71E485773CCB}" dt="2023-07-06T10:14:09.735" v="927" actId="207"/>
          <ac:picMkLst>
            <pc:docMk/>
            <pc:sldMk cId="2907796175" sldId="2146846710"/>
            <ac:picMk id="37" creationId="{26CA7E63-9075-8E26-BD07-6A3F3ED20579}"/>
          </ac:picMkLst>
        </pc:picChg>
        <pc:picChg chg="mod">
          <ac:chgData name="Rahul Nair" userId="4a64821b-8a29-4cbe-80c1-d9771e59f4e8" providerId="ADAL" clId="{566F42A0-69A5-437A-9793-71E485773CCB}" dt="2023-07-06T10:14:09.735" v="927" actId="207"/>
          <ac:picMkLst>
            <pc:docMk/>
            <pc:sldMk cId="2907796175" sldId="2146846710"/>
            <ac:picMk id="38" creationId="{32E3A75D-FB18-510E-8AD0-BA1A35F582C7}"/>
          </ac:picMkLst>
        </pc:picChg>
        <pc:picChg chg="mod">
          <ac:chgData name="Rahul Nair" userId="4a64821b-8a29-4cbe-80c1-d9771e59f4e8" providerId="ADAL" clId="{566F42A0-69A5-437A-9793-71E485773CCB}" dt="2023-07-06T10:14:09.735" v="927" actId="207"/>
          <ac:picMkLst>
            <pc:docMk/>
            <pc:sldMk cId="2907796175" sldId="2146846710"/>
            <ac:picMk id="39" creationId="{4B117694-DA0C-B97B-BF92-F22C1CD088FA}"/>
          </ac:picMkLst>
        </pc:picChg>
      </pc:sldChg>
      <pc:sldChg chg="modSp mod modClrScheme chgLayout">
        <pc:chgData name="Rahul Nair" userId="4a64821b-8a29-4cbe-80c1-d9771e59f4e8" providerId="ADAL" clId="{566F42A0-69A5-437A-9793-71E485773CCB}" dt="2023-07-06T10:15:11.303" v="944" actId="1036"/>
        <pc:sldMkLst>
          <pc:docMk/>
          <pc:sldMk cId="1345940659" sldId="2146846711"/>
        </pc:sldMkLst>
        <pc:spChg chg="mod ord">
          <ac:chgData name="Rahul Nair" userId="4a64821b-8a29-4cbe-80c1-d9771e59f4e8" providerId="ADAL" clId="{566F42A0-69A5-437A-9793-71E485773CCB}" dt="2023-07-06T10:10:38.990" v="905" actId="108"/>
          <ac:spMkLst>
            <pc:docMk/>
            <pc:sldMk cId="1345940659" sldId="2146846711"/>
            <ac:spMk id="85" creationId="{BA7ED08A-3E71-2525-A054-AFB5F7E2B10A}"/>
          </ac:spMkLst>
        </pc:spChg>
        <pc:spChg chg="mod">
          <ac:chgData name="Rahul Nair" userId="4a64821b-8a29-4cbe-80c1-d9771e59f4e8" providerId="ADAL" clId="{566F42A0-69A5-437A-9793-71E485773CCB}" dt="2023-07-06T10:15:03.047" v="941" actId="1076"/>
          <ac:spMkLst>
            <pc:docMk/>
            <pc:sldMk cId="1345940659" sldId="2146846711"/>
            <ac:spMk id="98" creationId="{404C3E2A-EB24-A7ED-2FF2-A4221840D135}"/>
          </ac:spMkLst>
        </pc:spChg>
        <pc:spChg chg="mod">
          <ac:chgData name="Rahul Nair" userId="4a64821b-8a29-4cbe-80c1-d9771e59f4e8" providerId="ADAL" clId="{566F42A0-69A5-437A-9793-71E485773CCB}" dt="2023-07-06T10:15:11.303" v="944" actId="1036"/>
          <ac:spMkLst>
            <pc:docMk/>
            <pc:sldMk cId="1345940659" sldId="2146846711"/>
            <ac:spMk id="102" creationId="{25B7B0BA-651D-B040-DCA9-BD47F4CA7068}"/>
          </ac:spMkLst>
        </pc:spChg>
      </pc:sldChg>
      <pc:sldChg chg="addSp delSp modSp add mod ord modClrScheme chgLayout">
        <pc:chgData name="Rahul Nair" userId="4a64821b-8a29-4cbe-80c1-d9771e59f4e8" providerId="ADAL" clId="{566F42A0-69A5-437A-9793-71E485773CCB}" dt="2023-07-06T10:14:16.003" v="928" actId="1076"/>
        <pc:sldMkLst>
          <pc:docMk/>
          <pc:sldMk cId="250992459" sldId="2146846712"/>
        </pc:sldMkLst>
        <pc:spChg chg="del">
          <ac:chgData name="Rahul Nair" userId="4a64821b-8a29-4cbe-80c1-d9771e59f4e8" providerId="ADAL" clId="{566F42A0-69A5-437A-9793-71E485773CCB}" dt="2023-06-15T05:57:27.336" v="11" actId="478"/>
          <ac:spMkLst>
            <pc:docMk/>
            <pc:sldMk cId="250992459" sldId="2146846712"/>
            <ac:spMk id="83" creationId="{ADCF7566-8455-B5DA-AA5B-491997CEF05D}"/>
          </ac:spMkLst>
        </pc:spChg>
        <pc:spChg chg="del">
          <ac:chgData name="Rahul Nair" userId="4a64821b-8a29-4cbe-80c1-d9771e59f4e8" providerId="ADAL" clId="{566F42A0-69A5-437A-9793-71E485773CCB}" dt="2023-06-15T05:57:27.336" v="11" actId="478"/>
          <ac:spMkLst>
            <pc:docMk/>
            <pc:sldMk cId="250992459" sldId="2146846712"/>
            <ac:spMk id="84" creationId="{8D153296-936E-634F-3C7D-A76D0C6C1086}"/>
          </ac:spMkLst>
        </pc:spChg>
        <pc:spChg chg="mod ord">
          <ac:chgData name="Rahul Nair" userId="4a64821b-8a29-4cbe-80c1-d9771e59f4e8" providerId="ADAL" clId="{566F42A0-69A5-437A-9793-71E485773CCB}" dt="2023-07-06T10:14:16.003" v="928" actId="1076"/>
          <ac:spMkLst>
            <pc:docMk/>
            <pc:sldMk cId="250992459" sldId="2146846712"/>
            <ac:spMk id="85" creationId="{BA7ED08A-3E71-2525-A054-AFB5F7E2B10A}"/>
          </ac:spMkLst>
        </pc:spChg>
        <pc:spChg chg="del">
          <ac:chgData name="Rahul Nair" userId="4a64821b-8a29-4cbe-80c1-d9771e59f4e8" providerId="ADAL" clId="{566F42A0-69A5-437A-9793-71E485773CCB}" dt="2023-06-15T05:57:27.336" v="11" actId="478"/>
          <ac:spMkLst>
            <pc:docMk/>
            <pc:sldMk cId="250992459" sldId="2146846712"/>
            <ac:spMk id="86" creationId="{05AA3F6F-891B-BC1A-FED7-7768D5CC0585}"/>
          </ac:spMkLst>
        </pc:spChg>
        <pc:spChg chg="del">
          <ac:chgData name="Rahul Nair" userId="4a64821b-8a29-4cbe-80c1-d9771e59f4e8" providerId="ADAL" clId="{566F42A0-69A5-437A-9793-71E485773CCB}" dt="2023-06-15T05:57:27.336" v="11" actId="478"/>
          <ac:spMkLst>
            <pc:docMk/>
            <pc:sldMk cId="250992459" sldId="2146846712"/>
            <ac:spMk id="87" creationId="{BED314C1-0BD3-AB19-6211-CC15CEE4EE56}"/>
          </ac:spMkLst>
        </pc:spChg>
        <pc:spChg chg="del">
          <ac:chgData name="Rahul Nair" userId="4a64821b-8a29-4cbe-80c1-d9771e59f4e8" providerId="ADAL" clId="{566F42A0-69A5-437A-9793-71E485773CCB}" dt="2023-06-15T05:57:27.336" v="11" actId="478"/>
          <ac:spMkLst>
            <pc:docMk/>
            <pc:sldMk cId="250992459" sldId="2146846712"/>
            <ac:spMk id="88" creationId="{0A93ED66-F189-06EB-1FA8-71BB427210F4}"/>
          </ac:spMkLst>
        </pc:spChg>
        <pc:spChg chg="del">
          <ac:chgData name="Rahul Nair" userId="4a64821b-8a29-4cbe-80c1-d9771e59f4e8" providerId="ADAL" clId="{566F42A0-69A5-437A-9793-71E485773CCB}" dt="2023-06-15T05:57:27.336" v="11" actId="478"/>
          <ac:spMkLst>
            <pc:docMk/>
            <pc:sldMk cId="250992459" sldId="2146846712"/>
            <ac:spMk id="89" creationId="{34265579-AED1-A33D-8210-CB2EF14A701D}"/>
          </ac:spMkLst>
        </pc:spChg>
        <pc:spChg chg="del">
          <ac:chgData name="Rahul Nair" userId="4a64821b-8a29-4cbe-80c1-d9771e59f4e8" providerId="ADAL" clId="{566F42A0-69A5-437A-9793-71E485773CCB}" dt="2023-06-15T05:57:27.336" v="11" actId="478"/>
          <ac:spMkLst>
            <pc:docMk/>
            <pc:sldMk cId="250992459" sldId="2146846712"/>
            <ac:spMk id="90" creationId="{DA1EB806-8EF5-35C4-B45F-57D468A196F2}"/>
          </ac:spMkLst>
        </pc:spChg>
        <pc:spChg chg="del">
          <ac:chgData name="Rahul Nair" userId="4a64821b-8a29-4cbe-80c1-d9771e59f4e8" providerId="ADAL" clId="{566F42A0-69A5-437A-9793-71E485773CCB}" dt="2023-06-15T05:57:27.336" v="11" actId="478"/>
          <ac:spMkLst>
            <pc:docMk/>
            <pc:sldMk cId="250992459" sldId="2146846712"/>
            <ac:spMk id="91" creationId="{73E8096B-CDB2-CA78-7A08-41CB25951F18}"/>
          </ac:spMkLst>
        </pc:spChg>
        <pc:spChg chg="del">
          <ac:chgData name="Rahul Nair" userId="4a64821b-8a29-4cbe-80c1-d9771e59f4e8" providerId="ADAL" clId="{566F42A0-69A5-437A-9793-71E485773CCB}" dt="2023-06-15T05:57:27.336" v="11" actId="478"/>
          <ac:spMkLst>
            <pc:docMk/>
            <pc:sldMk cId="250992459" sldId="2146846712"/>
            <ac:spMk id="92" creationId="{374E48D4-1089-CA3F-998B-489B5F22D6A0}"/>
          </ac:spMkLst>
        </pc:spChg>
        <pc:spChg chg="del">
          <ac:chgData name="Rahul Nair" userId="4a64821b-8a29-4cbe-80c1-d9771e59f4e8" providerId="ADAL" clId="{566F42A0-69A5-437A-9793-71E485773CCB}" dt="2023-06-15T05:57:27.336" v="11" actId="478"/>
          <ac:spMkLst>
            <pc:docMk/>
            <pc:sldMk cId="250992459" sldId="2146846712"/>
            <ac:spMk id="93" creationId="{EB82045C-F5F4-F6BC-C167-7BBD7D7B3405}"/>
          </ac:spMkLst>
        </pc:spChg>
        <pc:spChg chg="del">
          <ac:chgData name="Rahul Nair" userId="4a64821b-8a29-4cbe-80c1-d9771e59f4e8" providerId="ADAL" clId="{566F42A0-69A5-437A-9793-71E485773CCB}" dt="2023-06-15T05:57:27.336" v="11" actId="478"/>
          <ac:spMkLst>
            <pc:docMk/>
            <pc:sldMk cId="250992459" sldId="2146846712"/>
            <ac:spMk id="94" creationId="{D0C1F213-A0B0-0C77-EEBE-D026CA17ED43}"/>
          </ac:spMkLst>
        </pc:spChg>
        <pc:spChg chg="del">
          <ac:chgData name="Rahul Nair" userId="4a64821b-8a29-4cbe-80c1-d9771e59f4e8" providerId="ADAL" clId="{566F42A0-69A5-437A-9793-71E485773CCB}" dt="2023-06-15T05:57:27.336" v="11" actId="478"/>
          <ac:spMkLst>
            <pc:docMk/>
            <pc:sldMk cId="250992459" sldId="2146846712"/>
            <ac:spMk id="95" creationId="{14083E85-60E6-50F5-5E74-A0F5394FCDF3}"/>
          </ac:spMkLst>
        </pc:spChg>
        <pc:spChg chg="del">
          <ac:chgData name="Rahul Nair" userId="4a64821b-8a29-4cbe-80c1-d9771e59f4e8" providerId="ADAL" clId="{566F42A0-69A5-437A-9793-71E485773CCB}" dt="2023-06-15T05:57:27.336" v="11" actId="478"/>
          <ac:spMkLst>
            <pc:docMk/>
            <pc:sldMk cId="250992459" sldId="2146846712"/>
            <ac:spMk id="96" creationId="{AC53783C-F70E-2A94-B4B0-80655E02E2B9}"/>
          </ac:spMkLst>
        </pc:spChg>
        <pc:spChg chg="del">
          <ac:chgData name="Rahul Nair" userId="4a64821b-8a29-4cbe-80c1-d9771e59f4e8" providerId="ADAL" clId="{566F42A0-69A5-437A-9793-71E485773CCB}" dt="2023-06-15T05:57:27.336" v="11" actId="478"/>
          <ac:spMkLst>
            <pc:docMk/>
            <pc:sldMk cId="250992459" sldId="2146846712"/>
            <ac:spMk id="97" creationId="{F902DCE4-DF38-1A95-D218-CC879AE6BD49}"/>
          </ac:spMkLst>
        </pc:spChg>
        <pc:spChg chg="del">
          <ac:chgData name="Rahul Nair" userId="4a64821b-8a29-4cbe-80c1-d9771e59f4e8" providerId="ADAL" clId="{566F42A0-69A5-437A-9793-71E485773CCB}" dt="2023-06-15T05:57:27.336" v="11" actId="478"/>
          <ac:spMkLst>
            <pc:docMk/>
            <pc:sldMk cId="250992459" sldId="2146846712"/>
            <ac:spMk id="98" creationId="{404C3E2A-EB24-A7ED-2FF2-A4221840D135}"/>
          </ac:spMkLst>
        </pc:spChg>
        <pc:spChg chg="del">
          <ac:chgData name="Rahul Nair" userId="4a64821b-8a29-4cbe-80c1-d9771e59f4e8" providerId="ADAL" clId="{566F42A0-69A5-437A-9793-71E485773CCB}" dt="2023-06-15T05:57:27.336" v="11" actId="478"/>
          <ac:spMkLst>
            <pc:docMk/>
            <pc:sldMk cId="250992459" sldId="2146846712"/>
            <ac:spMk id="99" creationId="{95C1B043-CF3E-5296-25BF-1A48A22837C5}"/>
          </ac:spMkLst>
        </pc:spChg>
        <pc:spChg chg="del">
          <ac:chgData name="Rahul Nair" userId="4a64821b-8a29-4cbe-80c1-d9771e59f4e8" providerId="ADAL" clId="{566F42A0-69A5-437A-9793-71E485773CCB}" dt="2023-06-15T05:57:27.336" v="11" actId="478"/>
          <ac:spMkLst>
            <pc:docMk/>
            <pc:sldMk cId="250992459" sldId="2146846712"/>
            <ac:spMk id="100" creationId="{358C4D89-BEF7-3E58-6690-AC3710DC73DF}"/>
          </ac:spMkLst>
        </pc:spChg>
        <pc:spChg chg="del">
          <ac:chgData name="Rahul Nair" userId="4a64821b-8a29-4cbe-80c1-d9771e59f4e8" providerId="ADAL" clId="{566F42A0-69A5-437A-9793-71E485773CCB}" dt="2023-06-15T05:57:27.336" v="11" actId="478"/>
          <ac:spMkLst>
            <pc:docMk/>
            <pc:sldMk cId="250992459" sldId="2146846712"/>
            <ac:spMk id="101" creationId="{1746304D-E513-C1B6-EB94-9BC0575544DE}"/>
          </ac:spMkLst>
        </pc:spChg>
        <pc:spChg chg="del">
          <ac:chgData name="Rahul Nair" userId="4a64821b-8a29-4cbe-80c1-d9771e59f4e8" providerId="ADAL" clId="{566F42A0-69A5-437A-9793-71E485773CCB}" dt="2023-06-15T05:57:27.336" v="11" actId="478"/>
          <ac:spMkLst>
            <pc:docMk/>
            <pc:sldMk cId="250992459" sldId="2146846712"/>
            <ac:spMk id="102" creationId="{25B7B0BA-651D-B040-DCA9-BD47F4CA7068}"/>
          </ac:spMkLst>
        </pc:spChg>
        <pc:spChg chg="del">
          <ac:chgData name="Rahul Nair" userId="4a64821b-8a29-4cbe-80c1-d9771e59f4e8" providerId="ADAL" clId="{566F42A0-69A5-437A-9793-71E485773CCB}" dt="2023-06-15T05:57:27.336" v="11" actId="478"/>
          <ac:spMkLst>
            <pc:docMk/>
            <pc:sldMk cId="250992459" sldId="2146846712"/>
            <ac:spMk id="103" creationId="{83E6CE90-D398-6742-626A-9BBD56765B33}"/>
          </ac:spMkLst>
        </pc:spChg>
        <pc:spChg chg="del">
          <ac:chgData name="Rahul Nair" userId="4a64821b-8a29-4cbe-80c1-d9771e59f4e8" providerId="ADAL" clId="{566F42A0-69A5-437A-9793-71E485773CCB}" dt="2023-06-15T05:57:27.336" v="11" actId="478"/>
          <ac:spMkLst>
            <pc:docMk/>
            <pc:sldMk cId="250992459" sldId="2146846712"/>
            <ac:spMk id="104" creationId="{BF607DB2-7B7E-8133-3E7B-58B4A9FF3599}"/>
          </ac:spMkLst>
        </pc:spChg>
        <pc:spChg chg="del">
          <ac:chgData name="Rahul Nair" userId="4a64821b-8a29-4cbe-80c1-d9771e59f4e8" providerId="ADAL" clId="{566F42A0-69A5-437A-9793-71E485773CCB}" dt="2023-06-15T05:57:27.336" v="11" actId="478"/>
          <ac:spMkLst>
            <pc:docMk/>
            <pc:sldMk cId="250992459" sldId="2146846712"/>
            <ac:spMk id="105" creationId="{2C7D46A5-E5CB-6CC5-7C33-7B312ED2A35D}"/>
          </ac:spMkLst>
        </pc:spChg>
        <pc:spChg chg="del">
          <ac:chgData name="Rahul Nair" userId="4a64821b-8a29-4cbe-80c1-d9771e59f4e8" providerId="ADAL" clId="{566F42A0-69A5-437A-9793-71E485773CCB}" dt="2023-06-15T05:57:27.336" v="11" actId="478"/>
          <ac:spMkLst>
            <pc:docMk/>
            <pc:sldMk cId="250992459" sldId="2146846712"/>
            <ac:spMk id="106" creationId="{26DDA180-B0C6-6517-436B-1B282C401A66}"/>
          </ac:spMkLst>
        </pc:spChg>
        <pc:spChg chg="del">
          <ac:chgData name="Rahul Nair" userId="4a64821b-8a29-4cbe-80c1-d9771e59f4e8" providerId="ADAL" clId="{566F42A0-69A5-437A-9793-71E485773CCB}" dt="2023-06-15T05:57:27.336" v="11" actId="478"/>
          <ac:spMkLst>
            <pc:docMk/>
            <pc:sldMk cId="250992459" sldId="2146846712"/>
            <ac:spMk id="107" creationId="{31BD2251-73CB-DB71-81B5-4FA391DD506E}"/>
          </ac:spMkLst>
        </pc:spChg>
        <pc:spChg chg="del">
          <ac:chgData name="Rahul Nair" userId="4a64821b-8a29-4cbe-80c1-d9771e59f4e8" providerId="ADAL" clId="{566F42A0-69A5-437A-9793-71E485773CCB}" dt="2023-06-15T05:57:27.336" v="11" actId="478"/>
          <ac:spMkLst>
            <pc:docMk/>
            <pc:sldMk cId="250992459" sldId="2146846712"/>
            <ac:spMk id="108" creationId="{6C089C7B-E830-AFA3-82CD-F53DA5F84282}"/>
          </ac:spMkLst>
        </pc:spChg>
        <pc:spChg chg="del">
          <ac:chgData name="Rahul Nair" userId="4a64821b-8a29-4cbe-80c1-d9771e59f4e8" providerId="ADAL" clId="{566F42A0-69A5-437A-9793-71E485773CCB}" dt="2023-06-15T05:57:27.336" v="11" actId="478"/>
          <ac:spMkLst>
            <pc:docMk/>
            <pc:sldMk cId="250992459" sldId="2146846712"/>
            <ac:spMk id="109" creationId="{2187CD3D-D974-B62C-502A-D0D8AADEFE78}"/>
          </ac:spMkLst>
        </pc:spChg>
        <pc:spChg chg="del">
          <ac:chgData name="Rahul Nair" userId="4a64821b-8a29-4cbe-80c1-d9771e59f4e8" providerId="ADAL" clId="{566F42A0-69A5-437A-9793-71E485773CCB}" dt="2023-06-15T05:57:27.336" v="11" actId="478"/>
          <ac:spMkLst>
            <pc:docMk/>
            <pc:sldMk cId="250992459" sldId="2146846712"/>
            <ac:spMk id="110" creationId="{C40B0357-B453-5BA1-B670-3D8F60246088}"/>
          </ac:spMkLst>
        </pc:spChg>
        <pc:spChg chg="del">
          <ac:chgData name="Rahul Nair" userId="4a64821b-8a29-4cbe-80c1-d9771e59f4e8" providerId="ADAL" clId="{566F42A0-69A5-437A-9793-71E485773CCB}" dt="2023-06-15T05:57:27.336" v="11" actId="478"/>
          <ac:spMkLst>
            <pc:docMk/>
            <pc:sldMk cId="250992459" sldId="2146846712"/>
            <ac:spMk id="111" creationId="{657A8D20-5A15-2EB7-275A-CF7525F1887E}"/>
          </ac:spMkLst>
        </pc:spChg>
        <pc:spChg chg="del">
          <ac:chgData name="Rahul Nair" userId="4a64821b-8a29-4cbe-80c1-d9771e59f4e8" providerId="ADAL" clId="{566F42A0-69A5-437A-9793-71E485773CCB}" dt="2023-06-15T05:57:27.336" v="11" actId="478"/>
          <ac:spMkLst>
            <pc:docMk/>
            <pc:sldMk cId="250992459" sldId="2146846712"/>
            <ac:spMk id="112" creationId="{7A379D1F-2C31-6C02-CB82-AD1E3E61CA64}"/>
          </ac:spMkLst>
        </pc:spChg>
        <pc:spChg chg="del">
          <ac:chgData name="Rahul Nair" userId="4a64821b-8a29-4cbe-80c1-d9771e59f4e8" providerId="ADAL" clId="{566F42A0-69A5-437A-9793-71E485773CCB}" dt="2023-06-15T05:57:27.336" v="11" actId="478"/>
          <ac:spMkLst>
            <pc:docMk/>
            <pc:sldMk cId="250992459" sldId="2146846712"/>
            <ac:spMk id="113" creationId="{277E15CF-6238-558E-0D39-23A67D89FC3E}"/>
          </ac:spMkLst>
        </pc:spChg>
        <pc:spChg chg="del">
          <ac:chgData name="Rahul Nair" userId="4a64821b-8a29-4cbe-80c1-d9771e59f4e8" providerId="ADAL" clId="{566F42A0-69A5-437A-9793-71E485773CCB}" dt="2023-06-15T05:57:27.336" v="11" actId="478"/>
          <ac:spMkLst>
            <pc:docMk/>
            <pc:sldMk cId="250992459" sldId="2146846712"/>
            <ac:spMk id="114" creationId="{8EB1F714-D232-8F03-199E-D862E3E00E08}"/>
          </ac:spMkLst>
        </pc:spChg>
        <pc:spChg chg="del">
          <ac:chgData name="Rahul Nair" userId="4a64821b-8a29-4cbe-80c1-d9771e59f4e8" providerId="ADAL" clId="{566F42A0-69A5-437A-9793-71E485773CCB}" dt="2023-06-15T05:57:27.336" v="11" actId="478"/>
          <ac:spMkLst>
            <pc:docMk/>
            <pc:sldMk cId="250992459" sldId="2146846712"/>
            <ac:spMk id="115" creationId="{9FFEB570-B180-BFD4-5643-623FBB9CA38B}"/>
          </ac:spMkLst>
        </pc:spChg>
        <pc:spChg chg="del">
          <ac:chgData name="Rahul Nair" userId="4a64821b-8a29-4cbe-80c1-d9771e59f4e8" providerId="ADAL" clId="{566F42A0-69A5-437A-9793-71E485773CCB}" dt="2023-06-15T05:57:27.336" v="11" actId="478"/>
          <ac:spMkLst>
            <pc:docMk/>
            <pc:sldMk cId="250992459" sldId="2146846712"/>
            <ac:spMk id="116" creationId="{C867554A-F26C-6E36-1E57-5891D75FE502}"/>
          </ac:spMkLst>
        </pc:spChg>
        <pc:spChg chg="del">
          <ac:chgData name="Rahul Nair" userId="4a64821b-8a29-4cbe-80c1-d9771e59f4e8" providerId="ADAL" clId="{566F42A0-69A5-437A-9793-71E485773CCB}" dt="2023-06-15T05:57:27.336" v="11" actId="478"/>
          <ac:spMkLst>
            <pc:docMk/>
            <pc:sldMk cId="250992459" sldId="2146846712"/>
            <ac:spMk id="117" creationId="{32B8BC64-4F1F-95A7-429E-5EF28AF1B95E}"/>
          </ac:spMkLst>
        </pc:spChg>
        <pc:spChg chg="del">
          <ac:chgData name="Rahul Nair" userId="4a64821b-8a29-4cbe-80c1-d9771e59f4e8" providerId="ADAL" clId="{566F42A0-69A5-437A-9793-71E485773CCB}" dt="2023-06-15T05:57:27.336" v="11" actId="478"/>
          <ac:spMkLst>
            <pc:docMk/>
            <pc:sldMk cId="250992459" sldId="2146846712"/>
            <ac:spMk id="118" creationId="{99A73AC7-AF34-214D-308B-F13835283CCB}"/>
          </ac:spMkLst>
        </pc:spChg>
        <pc:spChg chg="del">
          <ac:chgData name="Rahul Nair" userId="4a64821b-8a29-4cbe-80c1-d9771e59f4e8" providerId="ADAL" clId="{566F42A0-69A5-437A-9793-71E485773CCB}" dt="2023-06-15T05:57:27.336" v="11" actId="478"/>
          <ac:spMkLst>
            <pc:docMk/>
            <pc:sldMk cId="250992459" sldId="2146846712"/>
            <ac:spMk id="119" creationId="{1303833E-C308-6230-6918-3717813C9469}"/>
          </ac:spMkLst>
        </pc:spChg>
        <pc:spChg chg="del">
          <ac:chgData name="Rahul Nair" userId="4a64821b-8a29-4cbe-80c1-d9771e59f4e8" providerId="ADAL" clId="{566F42A0-69A5-437A-9793-71E485773CCB}" dt="2023-06-15T05:57:27.336" v="11" actId="478"/>
          <ac:spMkLst>
            <pc:docMk/>
            <pc:sldMk cId="250992459" sldId="2146846712"/>
            <ac:spMk id="120" creationId="{849D7BC5-759B-909F-5DD2-5375F57771E9}"/>
          </ac:spMkLst>
        </pc:spChg>
        <pc:spChg chg="del">
          <ac:chgData name="Rahul Nair" userId="4a64821b-8a29-4cbe-80c1-d9771e59f4e8" providerId="ADAL" clId="{566F42A0-69A5-437A-9793-71E485773CCB}" dt="2023-06-15T05:57:27.336" v="11" actId="478"/>
          <ac:spMkLst>
            <pc:docMk/>
            <pc:sldMk cId="250992459" sldId="2146846712"/>
            <ac:spMk id="121" creationId="{D186E82A-751F-4E34-A3B7-53452D3637F2}"/>
          </ac:spMkLst>
        </pc:spChg>
        <pc:spChg chg="del">
          <ac:chgData name="Rahul Nair" userId="4a64821b-8a29-4cbe-80c1-d9771e59f4e8" providerId="ADAL" clId="{566F42A0-69A5-437A-9793-71E485773CCB}" dt="2023-06-15T05:57:27.336" v="11" actId="478"/>
          <ac:spMkLst>
            <pc:docMk/>
            <pc:sldMk cId="250992459" sldId="2146846712"/>
            <ac:spMk id="122" creationId="{09B58DE4-401E-06F8-185B-A0BB35ABC0A9}"/>
          </ac:spMkLst>
        </pc:spChg>
        <pc:spChg chg="del">
          <ac:chgData name="Rahul Nair" userId="4a64821b-8a29-4cbe-80c1-d9771e59f4e8" providerId="ADAL" clId="{566F42A0-69A5-437A-9793-71E485773CCB}" dt="2023-06-15T05:57:27.336" v="11" actId="478"/>
          <ac:spMkLst>
            <pc:docMk/>
            <pc:sldMk cId="250992459" sldId="2146846712"/>
            <ac:spMk id="123" creationId="{21F07347-4D0C-6EA6-00D0-7C7839A566D7}"/>
          </ac:spMkLst>
        </pc:spChg>
        <pc:spChg chg="del">
          <ac:chgData name="Rahul Nair" userId="4a64821b-8a29-4cbe-80c1-d9771e59f4e8" providerId="ADAL" clId="{566F42A0-69A5-437A-9793-71E485773CCB}" dt="2023-06-15T05:57:27.336" v="11" actId="478"/>
          <ac:spMkLst>
            <pc:docMk/>
            <pc:sldMk cId="250992459" sldId="2146846712"/>
            <ac:spMk id="124" creationId="{2F290B4E-D255-49A0-A8D1-432C87E88C94}"/>
          </ac:spMkLst>
        </pc:spChg>
        <pc:spChg chg="del">
          <ac:chgData name="Rahul Nair" userId="4a64821b-8a29-4cbe-80c1-d9771e59f4e8" providerId="ADAL" clId="{566F42A0-69A5-437A-9793-71E485773CCB}" dt="2023-06-15T05:57:27.336" v="11" actId="478"/>
          <ac:spMkLst>
            <pc:docMk/>
            <pc:sldMk cId="250992459" sldId="2146846712"/>
            <ac:spMk id="125" creationId="{1EE5C97C-1D2B-8481-D84B-F7E3D1740C45}"/>
          </ac:spMkLst>
        </pc:spChg>
        <pc:spChg chg="del">
          <ac:chgData name="Rahul Nair" userId="4a64821b-8a29-4cbe-80c1-d9771e59f4e8" providerId="ADAL" clId="{566F42A0-69A5-437A-9793-71E485773CCB}" dt="2023-06-15T05:57:27.336" v="11" actId="478"/>
          <ac:spMkLst>
            <pc:docMk/>
            <pc:sldMk cId="250992459" sldId="2146846712"/>
            <ac:spMk id="126" creationId="{C54165EB-EBF6-1F7E-D147-1582DED73C34}"/>
          </ac:spMkLst>
        </pc:spChg>
        <pc:spChg chg="del">
          <ac:chgData name="Rahul Nair" userId="4a64821b-8a29-4cbe-80c1-d9771e59f4e8" providerId="ADAL" clId="{566F42A0-69A5-437A-9793-71E485773CCB}" dt="2023-06-15T05:57:27.336" v="11" actId="478"/>
          <ac:spMkLst>
            <pc:docMk/>
            <pc:sldMk cId="250992459" sldId="2146846712"/>
            <ac:spMk id="127" creationId="{5A271D01-0463-6AAC-883E-4DFE6D144D47}"/>
          </ac:spMkLst>
        </pc:spChg>
        <pc:spChg chg="del">
          <ac:chgData name="Rahul Nair" userId="4a64821b-8a29-4cbe-80c1-d9771e59f4e8" providerId="ADAL" clId="{566F42A0-69A5-437A-9793-71E485773CCB}" dt="2023-06-15T05:57:27.336" v="11" actId="478"/>
          <ac:spMkLst>
            <pc:docMk/>
            <pc:sldMk cId="250992459" sldId="2146846712"/>
            <ac:spMk id="128" creationId="{9C33A763-E036-3268-0F4E-454DB9149BD6}"/>
          </ac:spMkLst>
        </pc:spChg>
        <pc:spChg chg="del">
          <ac:chgData name="Rahul Nair" userId="4a64821b-8a29-4cbe-80c1-d9771e59f4e8" providerId="ADAL" clId="{566F42A0-69A5-437A-9793-71E485773CCB}" dt="2023-06-15T05:57:27.336" v="11" actId="478"/>
          <ac:spMkLst>
            <pc:docMk/>
            <pc:sldMk cId="250992459" sldId="2146846712"/>
            <ac:spMk id="129" creationId="{EB111E00-3AC4-792A-8248-C9C14E70B17D}"/>
          </ac:spMkLst>
        </pc:spChg>
        <pc:spChg chg="del">
          <ac:chgData name="Rahul Nair" userId="4a64821b-8a29-4cbe-80c1-d9771e59f4e8" providerId="ADAL" clId="{566F42A0-69A5-437A-9793-71E485773CCB}" dt="2023-06-15T05:57:27.336" v="11" actId="478"/>
          <ac:spMkLst>
            <pc:docMk/>
            <pc:sldMk cId="250992459" sldId="2146846712"/>
            <ac:spMk id="130" creationId="{E4C5B81D-B6F1-A4F7-5E19-E026124751B6}"/>
          </ac:spMkLst>
        </pc:spChg>
        <pc:spChg chg="del">
          <ac:chgData name="Rahul Nair" userId="4a64821b-8a29-4cbe-80c1-d9771e59f4e8" providerId="ADAL" clId="{566F42A0-69A5-437A-9793-71E485773CCB}" dt="2023-06-15T05:57:27.336" v="11" actId="478"/>
          <ac:spMkLst>
            <pc:docMk/>
            <pc:sldMk cId="250992459" sldId="2146846712"/>
            <ac:spMk id="131" creationId="{AABD889F-1FB7-6693-749B-B1D7E996DC0A}"/>
          </ac:spMkLst>
        </pc:spChg>
        <pc:spChg chg="del">
          <ac:chgData name="Rahul Nair" userId="4a64821b-8a29-4cbe-80c1-d9771e59f4e8" providerId="ADAL" clId="{566F42A0-69A5-437A-9793-71E485773CCB}" dt="2023-06-15T05:57:32.026" v="12" actId="478"/>
          <ac:spMkLst>
            <pc:docMk/>
            <pc:sldMk cId="250992459" sldId="2146846712"/>
            <ac:spMk id="132" creationId="{2E01C84B-BE45-9378-9AFE-1024A7D53656}"/>
          </ac:spMkLst>
        </pc:spChg>
        <pc:spChg chg="del">
          <ac:chgData name="Rahul Nair" userId="4a64821b-8a29-4cbe-80c1-d9771e59f4e8" providerId="ADAL" clId="{566F42A0-69A5-437A-9793-71E485773CCB}" dt="2023-06-15T05:57:27.336" v="11" actId="478"/>
          <ac:spMkLst>
            <pc:docMk/>
            <pc:sldMk cId="250992459" sldId="2146846712"/>
            <ac:spMk id="133" creationId="{A96804C0-FD58-A739-9537-70E51E985947}"/>
          </ac:spMkLst>
        </pc:spChg>
        <pc:spChg chg="del">
          <ac:chgData name="Rahul Nair" userId="4a64821b-8a29-4cbe-80c1-d9771e59f4e8" providerId="ADAL" clId="{566F42A0-69A5-437A-9793-71E485773CCB}" dt="2023-06-15T05:57:27.336" v="11" actId="478"/>
          <ac:spMkLst>
            <pc:docMk/>
            <pc:sldMk cId="250992459" sldId="2146846712"/>
            <ac:spMk id="134" creationId="{F500C582-D36B-131D-0A24-C419F6DD96B5}"/>
          </ac:spMkLst>
        </pc:spChg>
        <pc:spChg chg="del">
          <ac:chgData name="Rahul Nair" userId="4a64821b-8a29-4cbe-80c1-d9771e59f4e8" providerId="ADAL" clId="{566F42A0-69A5-437A-9793-71E485773CCB}" dt="2023-06-15T05:57:27.336" v="11" actId="478"/>
          <ac:spMkLst>
            <pc:docMk/>
            <pc:sldMk cId="250992459" sldId="2146846712"/>
            <ac:spMk id="135" creationId="{EBDA1996-3E72-E339-0353-2F4A36847DD3}"/>
          </ac:spMkLst>
        </pc:spChg>
        <pc:spChg chg="del">
          <ac:chgData name="Rahul Nair" userId="4a64821b-8a29-4cbe-80c1-d9771e59f4e8" providerId="ADAL" clId="{566F42A0-69A5-437A-9793-71E485773CCB}" dt="2023-06-15T05:57:32.026" v="12" actId="478"/>
          <ac:spMkLst>
            <pc:docMk/>
            <pc:sldMk cId="250992459" sldId="2146846712"/>
            <ac:spMk id="136" creationId="{64FA2667-C6EA-44D8-5723-B1245F216AD7}"/>
          </ac:spMkLst>
        </pc:spChg>
        <pc:spChg chg="del">
          <ac:chgData name="Rahul Nair" userId="4a64821b-8a29-4cbe-80c1-d9771e59f4e8" providerId="ADAL" clId="{566F42A0-69A5-437A-9793-71E485773CCB}" dt="2023-06-15T05:57:27.336" v="11" actId="478"/>
          <ac:spMkLst>
            <pc:docMk/>
            <pc:sldMk cId="250992459" sldId="2146846712"/>
            <ac:spMk id="137" creationId="{F10AD44B-EEBC-6DC3-29A6-0F3B90116C48}"/>
          </ac:spMkLst>
        </pc:spChg>
        <pc:spChg chg="del">
          <ac:chgData name="Rahul Nair" userId="4a64821b-8a29-4cbe-80c1-d9771e59f4e8" providerId="ADAL" clId="{566F42A0-69A5-437A-9793-71E485773CCB}" dt="2023-06-15T05:57:27.336" v="11" actId="478"/>
          <ac:spMkLst>
            <pc:docMk/>
            <pc:sldMk cId="250992459" sldId="2146846712"/>
            <ac:spMk id="138" creationId="{5EA00336-DE6E-BB8D-F310-2DB61207074E}"/>
          </ac:spMkLst>
        </pc:spChg>
        <pc:spChg chg="del">
          <ac:chgData name="Rahul Nair" userId="4a64821b-8a29-4cbe-80c1-d9771e59f4e8" providerId="ADAL" clId="{566F42A0-69A5-437A-9793-71E485773CCB}" dt="2023-06-15T05:57:27.336" v="11" actId="478"/>
          <ac:spMkLst>
            <pc:docMk/>
            <pc:sldMk cId="250992459" sldId="2146846712"/>
            <ac:spMk id="139" creationId="{DF1C5A20-7B9A-B00F-32C2-6FDDA9FDCCB2}"/>
          </ac:spMkLst>
        </pc:spChg>
        <pc:spChg chg="del">
          <ac:chgData name="Rahul Nair" userId="4a64821b-8a29-4cbe-80c1-d9771e59f4e8" providerId="ADAL" clId="{566F42A0-69A5-437A-9793-71E485773CCB}" dt="2023-06-15T05:57:27.336" v="11" actId="478"/>
          <ac:spMkLst>
            <pc:docMk/>
            <pc:sldMk cId="250992459" sldId="2146846712"/>
            <ac:spMk id="140" creationId="{F1739397-E044-273D-0156-4AE133E2A524}"/>
          </ac:spMkLst>
        </pc:spChg>
        <pc:spChg chg="del">
          <ac:chgData name="Rahul Nair" userId="4a64821b-8a29-4cbe-80c1-d9771e59f4e8" providerId="ADAL" clId="{566F42A0-69A5-437A-9793-71E485773CCB}" dt="2023-06-15T05:57:27.336" v="11" actId="478"/>
          <ac:spMkLst>
            <pc:docMk/>
            <pc:sldMk cId="250992459" sldId="2146846712"/>
            <ac:spMk id="141" creationId="{143C048B-5E3F-91F4-90FF-8B6E83CA3857}"/>
          </ac:spMkLst>
        </pc:spChg>
        <pc:spChg chg="del">
          <ac:chgData name="Rahul Nair" userId="4a64821b-8a29-4cbe-80c1-d9771e59f4e8" providerId="ADAL" clId="{566F42A0-69A5-437A-9793-71E485773CCB}" dt="2023-06-15T05:57:27.336" v="11" actId="478"/>
          <ac:spMkLst>
            <pc:docMk/>
            <pc:sldMk cId="250992459" sldId="2146846712"/>
            <ac:spMk id="142" creationId="{1B71271B-E159-3443-84E5-C4E001E4789F}"/>
          </ac:spMkLst>
        </pc:spChg>
        <pc:spChg chg="del">
          <ac:chgData name="Rahul Nair" userId="4a64821b-8a29-4cbe-80c1-d9771e59f4e8" providerId="ADAL" clId="{566F42A0-69A5-437A-9793-71E485773CCB}" dt="2023-06-15T05:57:27.336" v="11" actId="478"/>
          <ac:spMkLst>
            <pc:docMk/>
            <pc:sldMk cId="250992459" sldId="2146846712"/>
            <ac:spMk id="143" creationId="{B983D740-866C-1C36-3E21-BA7156D8783E}"/>
          </ac:spMkLst>
        </pc:spChg>
        <pc:graphicFrameChg chg="add mod modGraphic">
          <ac:chgData name="Rahul Nair" userId="4a64821b-8a29-4cbe-80c1-d9771e59f4e8" providerId="ADAL" clId="{566F42A0-69A5-437A-9793-71E485773CCB}" dt="2023-07-06T10:11:55.085" v="916" actId="403"/>
          <ac:graphicFrameMkLst>
            <pc:docMk/>
            <pc:sldMk cId="250992459" sldId="2146846712"/>
            <ac:graphicFrameMk id="2" creationId="{07E80F9B-49CE-F021-3F61-443C21BA38AA}"/>
          </ac:graphicFrameMkLst>
        </pc:graphicFrameChg>
        <pc:picChg chg="add mod">
          <ac:chgData name="Rahul Nair" userId="4a64821b-8a29-4cbe-80c1-d9771e59f4e8" providerId="ADAL" clId="{566F42A0-69A5-437A-9793-71E485773CCB}" dt="2023-06-15T06:10:53.076" v="229" actId="1076"/>
          <ac:picMkLst>
            <pc:docMk/>
            <pc:sldMk cId="250992459" sldId="2146846712"/>
            <ac:picMk id="1026" creationId="{33BF7C50-6739-CEF0-9981-AE9632D8EBE6}"/>
          </ac:picMkLst>
        </pc:picChg>
      </pc:sldChg>
      <pc:sldChg chg="addSp delSp modSp add mod ord setBg chgLayout modNotesTx">
        <pc:chgData name="Rahul Nair" userId="4a64821b-8a29-4cbe-80c1-d9771e59f4e8" providerId="ADAL" clId="{566F42A0-69A5-437A-9793-71E485773CCB}" dt="2023-07-06T10:09:40.437" v="901" actId="1076"/>
        <pc:sldMkLst>
          <pc:docMk/>
          <pc:sldMk cId="19049602" sldId="2146846713"/>
        </pc:sldMkLst>
        <pc:spChg chg="mod ord">
          <ac:chgData name="Rahul Nair" userId="4a64821b-8a29-4cbe-80c1-d9771e59f4e8" providerId="ADAL" clId="{566F42A0-69A5-437A-9793-71E485773CCB}" dt="2023-07-06T10:07:40.552" v="891" actId="108"/>
          <ac:spMkLst>
            <pc:docMk/>
            <pc:sldMk cId="19049602" sldId="2146846713"/>
            <ac:spMk id="85" creationId="{BA7ED08A-3E71-2525-A054-AFB5F7E2B10A}"/>
          </ac:spMkLst>
        </pc:spChg>
        <pc:graphicFrameChg chg="del">
          <ac:chgData name="Rahul Nair" userId="4a64821b-8a29-4cbe-80c1-d9771e59f4e8" providerId="ADAL" clId="{566F42A0-69A5-437A-9793-71E485773CCB}" dt="2023-06-15T06:07:35.161" v="161" actId="478"/>
          <ac:graphicFrameMkLst>
            <pc:docMk/>
            <pc:sldMk cId="19049602" sldId="2146846713"/>
            <ac:graphicFrameMk id="2" creationId="{07E80F9B-49CE-F021-3F61-443C21BA38AA}"/>
          </ac:graphicFrameMkLst>
        </pc:graphicFrameChg>
        <pc:graphicFrameChg chg="add del mod">
          <ac:chgData name="Rahul Nair" userId="4a64821b-8a29-4cbe-80c1-d9771e59f4e8" providerId="ADAL" clId="{566F42A0-69A5-437A-9793-71E485773CCB}" dt="2023-06-15T06:07:44.850" v="166"/>
          <ac:graphicFrameMkLst>
            <pc:docMk/>
            <pc:sldMk cId="19049602" sldId="2146846713"/>
            <ac:graphicFrameMk id="3" creationId="{F8E0359A-E063-D0A1-7C86-E6C6E8D07C20}"/>
          </ac:graphicFrameMkLst>
        </pc:graphicFrameChg>
        <pc:graphicFrameChg chg="add mod modGraphic">
          <ac:chgData name="Rahul Nair" userId="4a64821b-8a29-4cbe-80c1-d9771e59f4e8" providerId="ADAL" clId="{566F42A0-69A5-437A-9793-71E485773CCB}" dt="2023-07-06T10:09:19.215" v="898" actId="403"/>
          <ac:graphicFrameMkLst>
            <pc:docMk/>
            <pc:sldMk cId="19049602" sldId="2146846713"/>
            <ac:graphicFrameMk id="4" creationId="{4AC3E0B5-9DEC-1D25-A5C0-4CB4A54CE0D3}"/>
          </ac:graphicFrameMkLst>
        </pc:graphicFrameChg>
        <pc:graphicFrameChg chg="add del mod">
          <ac:chgData name="Rahul Nair" userId="4a64821b-8a29-4cbe-80c1-d9771e59f4e8" providerId="ADAL" clId="{566F42A0-69A5-437A-9793-71E485773CCB}" dt="2023-06-15T06:12:38.288" v="254"/>
          <ac:graphicFrameMkLst>
            <pc:docMk/>
            <pc:sldMk cId="19049602" sldId="2146846713"/>
            <ac:graphicFrameMk id="5" creationId="{9C5DBD68-E69F-70E5-0AB4-D13A4AFBB7F6}"/>
          </ac:graphicFrameMkLst>
        </pc:graphicFrameChg>
        <pc:graphicFrameChg chg="add mod modGraphic">
          <ac:chgData name="Rahul Nair" userId="4a64821b-8a29-4cbe-80c1-d9771e59f4e8" providerId="ADAL" clId="{566F42A0-69A5-437A-9793-71E485773CCB}" dt="2023-07-06T10:09:31.616" v="900" actId="403"/>
          <ac:graphicFrameMkLst>
            <pc:docMk/>
            <pc:sldMk cId="19049602" sldId="2146846713"/>
            <ac:graphicFrameMk id="6" creationId="{A1279D31-54B1-C98C-2A07-BBEB55CDFBF8}"/>
          </ac:graphicFrameMkLst>
        </pc:graphicFrameChg>
        <pc:graphicFrameChg chg="add del mod">
          <ac:chgData name="Rahul Nair" userId="4a64821b-8a29-4cbe-80c1-d9771e59f4e8" providerId="ADAL" clId="{566F42A0-69A5-437A-9793-71E485773CCB}" dt="2023-06-15T06:24:39.119" v="387"/>
          <ac:graphicFrameMkLst>
            <pc:docMk/>
            <pc:sldMk cId="19049602" sldId="2146846713"/>
            <ac:graphicFrameMk id="7" creationId="{BC3918E6-2EBD-FE20-880A-51C08A4D6682}"/>
          </ac:graphicFrameMkLst>
        </pc:graphicFrameChg>
        <pc:graphicFrameChg chg="add mod modGraphic">
          <ac:chgData name="Rahul Nair" userId="4a64821b-8a29-4cbe-80c1-d9771e59f4e8" providerId="ADAL" clId="{566F42A0-69A5-437A-9793-71E485773CCB}" dt="2023-07-06T10:09:40.437" v="901" actId="1076"/>
          <ac:graphicFrameMkLst>
            <pc:docMk/>
            <pc:sldMk cId="19049602" sldId="2146846713"/>
            <ac:graphicFrameMk id="8" creationId="{F6078E41-6CCB-4AE3-F00B-808019E6AD37}"/>
          </ac:graphicFrameMkLst>
        </pc:graphicFrameChg>
        <pc:picChg chg="del">
          <ac:chgData name="Rahul Nair" userId="4a64821b-8a29-4cbe-80c1-d9771e59f4e8" providerId="ADAL" clId="{566F42A0-69A5-437A-9793-71E485773CCB}" dt="2023-06-15T06:07:36.633" v="162" actId="478"/>
          <ac:picMkLst>
            <pc:docMk/>
            <pc:sldMk cId="19049602" sldId="2146846713"/>
            <ac:picMk id="1026" creationId="{33BF7C50-6739-CEF0-9981-AE9632D8EBE6}"/>
          </ac:picMkLst>
        </pc:picChg>
      </pc:sldChg>
      <pc:sldChg chg="addSp delSp modSp add del mod modClrScheme chgLayout">
        <pc:chgData name="Rahul Nair" userId="4a64821b-8a29-4cbe-80c1-d9771e59f4e8" providerId="ADAL" clId="{566F42A0-69A5-437A-9793-71E485773CCB}" dt="2023-07-06T09:25:57.334" v="444"/>
        <pc:sldMkLst>
          <pc:docMk/>
          <pc:sldMk cId="1753836023" sldId="2146847323"/>
        </pc:sldMkLst>
        <pc:spChg chg="add del mod ord">
          <ac:chgData name="Rahul Nair" userId="4a64821b-8a29-4cbe-80c1-d9771e59f4e8" providerId="ADAL" clId="{566F42A0-69A5-437A-9793-71E485773CCB}" dt="2023-07-06T09:24:34.504" v="434" actId="700"/>
          <ac:spMkLst>
            <pc:docMk/>
            <pc:sldMk cId="1753836023" sldId="2146847323"/>
            <ac:spMk id="2" creationId="{A2AD9F41-568A-960E-8176-39ACF0568A45}"/>
          </ac:spMkLst>
        </pc:spChg>
        <pc:spChg chg="add del mod ord">
          <ac:chgData name="Rahul Nair" userId="4a64821b-8a29-4cbe-80c1-d9771e59f4e8" providerId="ADAL" clId="{566F42A0-69A5-437A-9793-71E485773CCB}" dt="2023-07-06T09:24:34.504" v="434" actId="700"/>
          <ac:spMkLst>
            <pc:docMk/>
            <pc:sldMk cId="1753836023" sldId="2146847323"/>
            <ac:spMk id="3" creationId="{32170F5C-7ED5-71E2-22AE-929B2CD5B62D}"/>
          </ac:spMkLst>
        </pc:spChg>
        <pc:spChg chg="add del mod ord">
          <ac:chgData name="Rahul Nair" userId="4a64821b-8a29-4cbe-80c1-d9771e59f4e8" providerId="ADAL" clId="{566F42A0-69A5-437A-9793-71E485773CCB}" dt="2023-07-06T09:23:40.688" v="433" actId="700"/>
          <ac:spMkLst>
            <pc:docMk/>
            <pc:sldMk cId="1753836023" sldId="2146847323"/>
            <ac:spMk id="4" creationId="{0DE00B6C-BCBA-D832-5CCC-D4BA37084CD6}"/>
          </ac:spMkLst>
        </pc:spChg>
        <pc:spChg chg="add del mod ord">
          <ac:chgData name="Rahul Nair" userId="4a64821b-8a29-4cbe-80c1-d9771e59f4e8" providerId="ADAL" clId="{566F42A0-69A5-437A-9793-71E485773CCB}" dt="2023-07-06T09:23:40.688" v="433" actId="700"/>
          <ac:spMkLst>
            <pc:docMk/>
            <pc:sldMk cId="1753836023" sldId="2146847323"/>
            <ac:spMk id="5" creationId="{4501E58E-DEBB-838C-546E-26F2A66E86EF}"/>
          </ac:spMkLst>
        </pc:spChg>
        <pc:spChg chg="add del mod ord">
          <ac:chgData name="Rahul Nair" userId="4a64821b-8a29-4cbe-80c1-d9771e59f4e8" providerId="ADAL" clId="{566F42A0-69A5-437A-9793-71E485773CCB}" dt="2023-07-06T09:23:40.688" v="433" actId="700"/>
          <ac:spMkLst>
            <pc:docMk/>
            <pc:sldMk cId="1753836023" sldId="2146847323"/>
            <ac:spMk id="6" creationId="{D5DCF282-12FB-BA62-DC88-B2349E7172B3}"/>
          </ac:spMkLst>
        </pc:spChg>
        <pc:spChg chg="add del mod ord">
          <ac:chgData name="Rahul Nair" userId="4a64821b-8a29-4cbe-80c1-d9771e59f4e8" providerId="ADAL" clId="{566F42A0-69A5-437A-9793-71E485773CCB}" dt="2023-07-06T09:23:40.688" v="433" actId="700"/>
          <ac:spMkLst>
            <pc:docMk/>
            <pc:sldMk cId="1753836023" sldId="2146847323"/>
            <ac:spMk id="7" creationId="{58552483-D7F3-3A24-A647-A968FBB2A221}"/>
          </ac:spMkLst>
        </pc:spChg>
        <pc:spChg chg="add del mod ord">
          <ac:chgData name="Rahul Nair" userId="4a64821b-8a29-4cbe-80c1-d9771e59f4e8" providerId="ADAL" clId="{566F42A0-69A5-437A-9793-71E485773CCB}" dt="2023-07-06T09:25:04.933" v="438" actId="478"/>
          <ac:spMkLst>
            <pc:docMk/>
            <pc:sldMk cId="1753836023" sldId="2146847323"/>
            <ac:spMk id="8" creationId="{68E1E066-F31F-FBF1-C03F-1987D1730F2F}"/>
          </ac:spMkLst>
        </pc:spChg>
        <pc:spChg chg="mod ord">
          <ac:chgData name="Rahul Nair" userId="4a64821b-8a29-4cbe-80c1-d9771e59f4e8" providerId="ADAL" clId="{566F42A0-69A5-437A-9793-71E485773CCB}" dt="2023-07-06T09:25:30.859" v="440" actId="700"/>
          <ac:spMkLst>
            <pc:docMk/>
            <pc:sldMk cId="1753836023" sldId="2146847323"/>
            <ac:spMk id="9" creationId="{177BCCEA-D5D2-480E-9EF6-5C421A4C57C4}"/>
          </ac:spMkLst>
        </pc:spChg>
        <pc:spChg chg="add del mod ord">
          <ac:chgData name="Rahul Nair" userId="4a64821b-8a29-4cbe-80c1-d9771e59f4e8" providerId="ADAL" clId="{566F42A0-69A5-437A-9793-71E485773CCB}" dt="2023-07-06T09:25:06.721" v="439" actId="478"/>
          <ac:spMkLst>
            <pc:docMk/>
            <pc:sldMk cId="1753836023" sldId="2146847323"/>
            <ac:spMk id="10" creationId="{E1A9A622-3090-4FFC-B141-528632D5CEC4}"/>
          </ac:spMkLst>
        </pc:spChg>
      </pc:sldChg>
      <pc:sldMasterChg chg="delSldLayout">
        <pc:chgData name="Rahul Nair" userId="4a64821b-8a29-4cbe-80c1-d9771e59f4e8" providerId="ADAL" clId="{566F42A0-69A5-437A-9793-71E485773CCB}" dt="2023-07-06T10:19:52.895" v="946" actId="47"/>
        <pc:sldMasterMkLst>
          <pc:docMk/>
          <pc:sldMasterMk cId="1946190986" sldId="2147483715"/>
        </pc:sldMasterMkLst>
        <pc:sldLayoutChg chg="del">
          <pc:chgData name="Rahul Nair" userId="4a64821b-8a29-4cbe-80c1-d9771e59f4e8" providerId="ADAL" clId="{566F42A0-69A5-437A-9793-71E485773CCB}" dt="2023-07-06T10:19:52.895" v="946" actId="47"/>
          <pc:sldLayoutMkLst>
            <pc:docMk/>
            <pc:sldMasterMk cId="1946190986" sldId="2147483715"/>
            <pc:sldLayoutMk cId="1292886424" sldId="2147483724"/>
          </pc:sldLayoutMkLst>
        </pc:sldLayoutChg>
      </pc:sldMasterChg>
      <pc:sldMasterChg chg="addSp delSldLayout">
        <pc:chgData name="Rahul Nair" userId="4a64821b-8a29-4cbe-80c1-d9771e59f4e8" providerId="ADAL" clId="{566F42A0-69A5-437A-9793-71E485773CCB}" dt="2023-07-06T09:26:06.458" v="445" actId="47"/>
        <pc:sldMasterMkLst>
          <pc:docMk/>
          <pc:sldMasterMk cId="4043783876" sldId="2147483732"/>
        </pc:sldMasterMkLst>
        <pc:spChg chg="add">
          <ac:chgData name="Rahul Nair" userId="4a64821b-8a29-4cbe-80c1-d9771e59f4e8" providerId="ADAL" clId="{566F42A0-69A5-437A-9793-71E485773CCB}" dt="2023-07-06T09:22:44.656" v="430"/>
          <ac:spMkLst>
            <pc:docMk/>
            <pc:sldMasterMk cId="4043783876" sldId="2147483732"/>
            <ac:spMk id="2" creationId="{21C8CCF0-8D76-7304-78C5-89D2D51F4B8B}"/>
          </ac:spMkLst>
        </pc:spChg>
        <pc:grpChg chg="add">
          <ac:chgData name="Rahul Nair" userId="4a64821b-8a29-4cbe-80c1-d9771e59f4e8" providerId="ADAL" clId="{566F42A0-69A5-437A-9793-71E485773CCB}" dt="2023-07-06T09:22:44.656" v="430"/>
          <ac:grpSpMkLst>
            <pc:docMk/>
            <pc:sldMasterMk cId="4043783876" sldId="2147483732"/>
            <ac:grpSpMk id="4" creationId="{9100BA90-B2C4-6A64-867A-688EDCCA96AA}"/>
          </ac:grpSpMkLst>
        </pc:grpChg>
        <pc:sldLayoutChg chg="del">
          <pc:chgData name="Rahul Nair" userId="4a64821b-8a29-4cbe-80c1-d9771e59f4e8" providerId="ADAL" clId="{566F42A0-69A5-437A-9793-71E485773CCB}" dt="2023-07-06T09:26:06.458" v="445" actId="47"/>
          <pc:sldLayoutMkLst>
            <pc:docMk/>
            <pc:sldMasterMk cId="4043783876" sldId="2147483732"/>
            <pc:sldLayoutMk cId="1934918547" sldId="2147483744"/>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DA05C7-07C7-403D-AD6A-B685AE6A0096}" type="doc">
      <dgm:prSet loTypeId="urn:microsoft.com/office/officeart/2008/layout/LinedList" loCatId="list" qsTypeId="urn:microsoft.com/office/officeart/2005/8/quickstyle/simple1" qsCatId="simple" csTypeId="urn:microsoft.com/office/officeart/2005/8/colors/accent5_2" csCatId="accent5" phldr="1"/>
      <dgm:spPr/>
      <dgm:t>
        <a:bodyPr/>
        <a:lstStyle/>
        <a:p>
          <a:endParaRPr lang="en-IN"/>
        </a:p>
      </dgm:t>
    </dgm:pt>
    <dgm:pt modelId="{38A64F50-C5C4-4955-A01E-EE1EEC11B759}">
      <dgm:prSet/>
      <dgm:spPr/>
      <dgm:t>
        <a:bodyPr/>
        <a:lstStyle/>
        <a:p>
          <a:r>
            <a:rPr lang="en-US" b="0" dirty="0">
              <a:solidFill>
                <a:schemeClr val="accent4">
                  <a:lumMod val="20000"/>
                  <a:lumOff val="80000"/>
                </a:schemeClr>
              </a:solidFill>
              <a:latin typeface="Arial Nova" panose="020B0504020202020204" pitchFamily="34" charset="0"/>
            </a:rPr>
            <a:t>What is Cisco ThousandEyes</a:t>
          </a:r>
          <a:endParaRPr lang="en-IN" b="0" dirty="0">
            <a:solidFill>
              <a:schemeClr val="accent4">
                <a:lumMod val="20000"/>
                <a:lumOff val="80000"/>
              </a:schemeClr>
            </a:solidFill>
            <a:latin typeface="Arial Nova" panose="020B0504020202020204" pitchFamily="34" charset="0"/>
          </a:endParaRPr>
        </a:p>
      </dgm:t>
    </dgm:pt>
    <dgm:pt modelId="{3EB5CFE0-32C9-4D2D-A2FC-46706C19F399}" type="parTrans" cxnId="{B02F8F23-E99C-474B-98DB-F364FBF63C89}">
      <dgm:prSet/>
      <dgm:spPr/>
      <dgm:t>
        <a:bodyPr/>
        <a:lstStyle/>
        <a:p>
          <a:endParaRPr lang="en-IN">
            <a:solidFill>
              <a:schemeClr val="accent4">
                <a:lumMod val="20000"/>
                <a:lumOff val="80000"/>
              </a:schemeClr>
            </a:solidFill>
            <a:latin typeface="Arial Nova" panose="020B0504020202020204" pitchFamily="34" charset="0"/>
          </a:endParaRPr>
        </a:p>
      </dgm:t>
    </dgm:pt>
    <dgm:pt modelId="{E4CA529A-3CBB-4F62-B7EC-5B3EBCAC97DE}" type="sibTrans" cxnId="{B02F8F23-E99C-474B-98DB-F364FBF63C89}">
      <dgm:prSet/>
      <dgm:spPr/>
      <dgm:t>
        <a:bodyPr/>
        <a:lstStyle/>
        <a:p>
          <a:endParaRPr lang="en-IN">
            <a:solidFill>
              <a:schemeClr val="accent4">
                <a:lumMod val="20000"/>
                <a:lumOff val="80000"/>
              </a:schemeClr>
            </a:solidFill>
            <a:latin typeface="Arial Nova" panose="020B0504020202020204" pitchFamily="34" charset="0"/>
          </a:endParaRPr>
        </a:p>
      </dgm:t>
    </dgm:pt>
    <dgm:pt modelId="{0C7FF6A6-9679-49AA-A3E8-80B732DBB4C7}">
      <dgm:prSet/>
      <dgm:spPr/>
      <dgm:t>
        <a:bodyPr/>
        <a:lstStyle/>
        <a:p>
          <a:pPr>
            <a:buFont typeface="Arial" panose="020B0604020202020204" pitchFamily="34" charset="0"/>
            <a:buChar char="•"/>
          </a:pPr>
          <a:r>
            <a:rPr lang="en-IN" b="0" i="0" dirty="0">
              <a:solidFill>
                <a:schemeClr val="accent4">
                  <a:lumMod val="20000"/>
                  <a:lumOff val="80000"/>
                </a:schemeClr>
              </a:solidFill>
              <a:latin typeface="Arial Nova" panose="020B0504020202020204" pitchFamily="34" charset="0"/>
            </a:rPr>
            <a:t>Digital Experience Benefits</a:t>
          </a:r>
          <a:endParaRPr lang="en-IN" b="0" dirty="0">
            <a:solidFill>
              <a:schemeClr val="accent4">
                <a:lumMod val="20000"/>
                <a:lumOff val="80000"/>
              </a:schemeClr>
            </a:solidFill>
            <a:latin typeface="Arial Nova" panose="020B0504020202020204" pitchFamily="34" charset="0"/>
          </a:endParaRPr>
        </a:p>
      </dgm:t>
    </dgm:pt>
    <dgm:pt modelId="{1E37E1F8-7804-4D16-A470-5D99C7F6BEF9}" type="parTrans" cxnId="{A2F743D6-1EB3-4B5A-8856-A85F964D9FF4}">
      <dgm:prSet/>
      <dgm:spPr/>
      <dgm:t>
        <a:bodyPr/>
        <a:lstStyle/>
        <a:p>
          <a:endParaRPr lang="en-IN">
            <a:solidFill>
              <a:schemeClr val="accent4">
                <a:lumMod val="20000"/>
                <a:lumOff val="80000"/>
              </a:schemeClr>
            </a:solidFill>
            <a:latin typeface="Arial Nova" panose="020B0504020202020204" pitchFamily="34" charset="0"/>
          </a:endParaRPr>
        </a:p>
      </dgm:t>
    </dgm:pt>
    <dgm:pt modelId="{DC6C7816-A35A-4628-9494-6A628087A754}" type="sibTrans" cxnId="{A2F743D6-1EB3-4B5A-8856-A85F964D9FF4}">
      <dgm:prSet/>
      <dgm:spPr/>
      <dgm:t>
        <a:bodyPr/>
        <a:lstStyle/>
        <a:p>
          <a:endParaRPr lang="en-IN">
            <a:solidFill>
              <a:schemeClr val="accent4">
                <a:lumMod val="20000"/>
                <a:lumOff val="80000"/>
              </a:schemeClr>
            </a:solidFill>
            <a:latin typeface="Arial Nova" panose="020B0504020202020204" pitchFamily="34" charset="0"/>
          </a:endParaRPr>
        </a:p>
      </dgm:t>
    </dgm:pt>
    <dgm:pt modelId="{635A9D66-A305-4372-AEE2-3F96D1C9AD6D}">
      <dgm:prSet/>
      <dgm:spPr/>
      <dgm:t>
        <a:bodyPr/>
        <a:lstStyle/>
        <a:p>
          <a:pPr>
            <a:buFont typeface="Arial" panose="020B0604020202020204" pitchFamily="34" charset="0"/>
            <a:buChar char="•"/>
          </a:pPr>
          <a:r>
            <a:rPr lang="en-IN" b="0" i="0" dirty="0">
              <a:solidFill>
                <a:schemeClr val="accent4">
                  <a:lumMod val="20000"/>
                  <a:lumOff val="80000"/>
                </a:schemeClr>
              </a:solidFill>
              <a:latin typeface="Arial Nova" panose="020B0504020202020204" pitchFamily="34" charset="0"/>
            </a:rPr>
            <a:t>Modern WAN Benefits</a:t>
          </a:r>
          <a:endParaRPr lang="en-IN" b="0" dirty="0">
            <a:solidFill>
              <a:schemeClr val="accent4">
                <a:lumMod val="20000"/>
                <a:lumOff val="80000"/>
              </a:schemeClr>
            </a:solidFill>
            <a:latin typeface="Arial Nova" panose="020B0504020202020204" pitchFamily="34" charset="0"/>
          </a:endParaRPr>
        </a:p>
      </dgm:t>
    </dgm:pt>
    <dgm:pt modelId="{9394CF78-0754-43E1-A281-F7A7471BCB0D}" type="parTrans" cxnId="{826B8DEA-D9FD-419C-829D-DFA8D02F4536}">
      <dgm:prSet/>
      <dgm:spPr/>
      <dgm:t>
        <a:bodyPr/>
        <a:lstStyle/>
        <a:p>
          <a:endParaRPr lang="en-IN">
            <a:solidFill>
              <a:schemeClr val="accent4">
                <a:lumMod val="20000"/>
                <a:lumOff val="80000"/>
              </a:schemeClr>
            </a:solidFill>
            <a:latin typeface="Arial Nova" panose="020B0504020202020204" pitchFamily="34" charset="0"/>
          </a:endParaRPr>
        </a:p>
      </dgm:t>
    </dgm:pt>
    <dgm:pt modelId="{89E61F63-3BE1-46FA-B506-2E914558CD78}" type="sibTrans" cxnId="{826B8DEA-D9FD-419C-829D-DFA8D02F4536}">
      <dgm:prSet/>
      <dgm:spPr/>
      <dgm:t>
        <a:bodyPr/>
        <a:lstStyle/>
        <a:p>
          <a:endParaRPr lang="en-IN">
            <a:solidFill>
              <a:schemeClr val="accent4">
                <a:lumMod val="20000"/>
                <a:lumOff val="80000"/>
              </a:schemeClr>
            </a:solidFill>
            <a:latin typeface="Arial Nova" panose="020B0504020202020204" pitchFamily="34" charset="0"/>
          </a:endParaRPr>
        </a:p>
      </dgm:t>
    </dgm:pt>
    <dgm:pt modelId="{CA788155-FC53-406E-8CD1-297A83CD8060}">
      <dgm:prSet/>
      <dgm:spPr/>
      <dgm:t>
        <a:bodyPr/>
        <a:lstStyle/>
        <a:p>
          <a:pPr>
            <a:buFont typeface="+mj-lt"/>
            <a:buAutoNum type="arabicPeriod"/>
          </a:pPr>
          <a:r>
            <a:rPr lang="en-IN" b="0" i="0" dirty="0">
              <a:solidFill>
                <a:schemeClr val="accent4">
                  <a:lumMod val="20000"/>
                  <a:lumOff val="80000"/>
                </a:schemeClr>
              </a:solidFill>
              <a:latin typeface="Arial Nova" panose="020B0504020202020204" pitchFamily="34" charset="0"/>
            </a:rPr>
            <a:t>Industry </a:t>
          </a:r>
          <a:r>
            <a:rPr lang="en-US" b="0" i="0" dirty="0">
              <a:solidFill>
                <a:schemeClr val="accent4">
                  <a:lumMod val="20000"/>
                  <a:lumOff val="80000"/>
                </a:schemeClr>
              </a:solidFill>
              <a:latin typeface="Arial Nova" panose="020B0504020202020204" pitchFamily="34" charset="0"/>
            </a:rPr>
            <a:t>Use Cases</a:t>
          </a:r>
          <a:endParaRPr lang="en-IN" b="0" dirty="0">
            <a:solidFill>
              <a:schemeClr val="accent4">
                <a:lumMod val="20000"/>
                <a:lumOff val="80000"/>
              </a:schemeClr>
            </a:solidFill>
            <a:latin typeface="Arial Nova" panose="020B0504020202020204" pitchFamily="34" charset="0"/>
          </a:endParaRPr>
        </a:p>
      </dgm:t>
    </dgm:pt>
    <dgm:pt modelId="{08CEDC26-8583-4E08-94F0-E182F765C210}" type="parTrans" cxnId="{690389F2-9716-4817-A98E-B199E2A783EA}">
      <dgm:prSet/>
      <dgm:spPr/>
      <dgm:t>
        <a:bodyPr/>
        <a:lstStyle/>
        <a:p>
          <a:endParaRPr lang="en-IN">
            <a:solidFill>
              <a:schemeClr val="accent4">
                <a:lumMod val="20000"/>
                <a:lumOff val="80000"/>
              </a:schemeClr>
            </a:solidFill>
            <a:latin typeface="Arial Nova" panose="020B0504020202020204" pitchFamily="34" charset="0"/>
          </a:endParaRPr>
        </a:p>
      </dgm:t>
    </dgm:pt>
    <dgm:pt modelId="{E1363858-1D26-401F-A2A3-4EA14C0B719E}" type="sibTrans" cxnId="{690389F2-9716-4817-A98E-B199E2A783EA}">
      <dgm:prSet/>
      <dgm:spPr/>
      <dgm:t>
        <a:bodyPr/>
        <a:lstStyle/>
        <a:p>
          <a:endParaRPr lang="en-IN">
            <a:solidFill>
              <a:schemeClr val="accent4">
                <a:lumMod val="20000"/>
                <a:lumOff val="80000"/>
              </a:schemeClr>
            </a:solidFill>
            <a:latin typeface="Arial Nova" panose="020B0504020202020204" pitchFamily="34" charset="0"/>
          </a:endParaRPr>
        </a:p>
      </dgm:t>
    </dgm:pt>
    <dgm:pt modelId="{3B5492F8-080C-4F2A-82C1-E6B0B9CCFBFA}">
      <dgm:prSet/>
      <dgm:spPr/>
      <dgm:t>
        <a:bodyPr/>
        <a:lstStyle/>
        <a:p>
          <a:pPr>
            <a:buFont typeface="Arial" panose="020B0604020202020204" pitchFamily="34" charset="0"/>
            <a:buChar char="•"/>
          </a:pPr>
          <a:r>
            <a:rPr lang="en-US" b="0" dirty="0">
              <a:solidFill>
                <a:schemeClr val="accent4">
                  <a:lumMod val="20000"/>
                  <a:lumOff val="80000"/>
                </a:schemeClr>
              </a:solidFill>
              <a:latin typeface="Arial Nova" panose="020B0504020202020204" pitchFamily="34" charset="0"/>
            </a:rPr>
            <a:t>Service Tiers</a:t>
          </a:r>
          <a:endParaRPr lang="en-IN" b="0" dirty="0">
            <a:solidFill>
              <a:schemeClr val="accent4">
                <a:lumMod val="20000"/>
                <a:lumOff val="80000"/>
              </a:schemeClr>
            </a:solidFill>
            <a:latin typeface="Arial Nova" panose="020B0504020202020204" pitchFamily="34" charset="0"/>
          </a:endParaRPr>
        </a:p>
      </dgm:t>
    </dgm:pt>
    <dgm:pt modelId="{D460F9DE-3C5F-48EF-8044-98A64E05F324}" type="parTrans" cxnId="{43A4CF25-BF74-4DFA-BEB5-DA1A61EAB5F5}">
      <dgm:prSet/>
      <dgm:spPr/>
      <dgm:t>
        <a:bodyPr/>
        <a:lstStyle/>
        <a:p>
          <a:endParaRPr lang="en-IN">
            <a:solidFill>
              <a:schemeClr val="accent4">
                <a:lumMod val="20000"/>
                <a:lumOff val="80000"/>
              </a:schemeClr>
            </a:solidFill>
            <a:latin typeface="Arial Nova" panose="020B0504020202020204" pitchFamily="34" charset="0"/>
          </a:endParaRPr>
        </a:p>
      </dgm:t>
    </dgm:pt>
    <dgm:pt modelId="{E10BE473-9134-458B-A06C-B4A70E3645AC}" type="sibTrans" cxnId="{43A4CF25-BF74-4DFA-BEB5-DA1A61EAB5F5}">
      <dgm:prSet/>
      <dgm:spPr/>
      <dgm:t>
        <a:bodyPr/>
        <a:lstStyle/>
        <a:p>
          <a:endParaRPr lang="en-IN">
            <a:solidFill>
              <a:schemeClr val="accent4">
                <a:lumMod val="20000"/>
                <a:lumOff val="80000"/>
              </a:schemeClr>
            </a:solidFill>
            <a:latin typeface="Arial Nova" panose="020B0504020202020204" pitchFamily="34" charset="0"/>
          </a:endParaRPr>
        </a:p>
      </dgm:t>
    </dgm:pt>
    <dgm:pt modelId="{E0BF468F-1447-4CA7-887E-5EAFC1DEEAF9}">
      <dgm:prSet/>
      <dgm:spPr/>
      <dgm:t>
        <a:bodyPr/>
        <a:lstStyle/>
        <a:p>
          <a:r>
            <a:rPr lang="en-US" b="0" dirty="0">
              <a:solidFill>
                <a:schemeClr val="accent4">
                  <a:lumMod val="20000"/>
                  <a:lumOff val="80000"/>
                </a:schemeClr>
              </a:solidFill>
              <a:latin typeface="Arial Nova" panose="020B0504020202020204" pitchFamily="34" charset="0"/>
            </a:rPr>
            <a:t>Digital Experience Management</a:t>
          </a:r>
          <a:endParaRPr lang="en-IN" b="0" dirty="0">
            <a:solidFill>
              <a:schemeClr val="accent4">
                <a:lumMod val="20000"/>
                <a:lumOff val="80000"/>
              </a:schemeClr>
            </a:solidFill>
            <a:latin typeface="Arial Nova" panose="020B0504020202020204" pitchFamily="34" charset="0"/>
          </a:endParaRPr>
        </a:p>
      </dgm:t>
    </dgm:pt>
    <dgm:pt modelId="{79BC982B-DA75-4212-BA2D-F9E7DA8453E4}" type="parTrans" cxnId="{975BC6A4-13FA-48B0-9E12-08A6F630AB70}">
      <dgm:prSet/>
      <dgm:spPr/>
      <dgm:t>
        <a:bodyPr/>
        <a:lstStyle/>
        <a:p>
          <a:endParaRPr lang="en-IN"/>
        </a:p>
      </dgm:t>
    </dgm:pt>
    <dgm:pt modelId="{0F69478A-3772-4070-9398-610689D9DAAE}" type="sibTrans" cxnId="{975BC6A4-13FA-48B0-9E12-08A6F630AB70}">
      <dgm:prSet/>
      <dgm:spPr/>
      <dgm:t>
        <a:bodyPr/>
        <a:lstStyle/>
        <a:p>
          <a:endParaRPr lang="en-IN"/>
        </a:p>
      </dgm:t>
    </dgm:pt>
    <dgm:pt modelId="{325F3B48-96AE-4AE8-8AF0-87DE39D27FF6}">
      <dgm:prSet/>
      <dgm:spPr/>
      <dgm:t>
        <a:bodyPr/>
        <a:lstStyle/>
        <a:p>
          <a:pPr>
            <a:buFont typeface="Arial" panose="020B0604020202020204" pitchFamily="34" charset="0"/>
            <a:buChar char="•"/>
          </a:pPr>
          <a:r>
            <a:rPr lang="en-US" b="0" dirty="0">
              <a:solidFill>
                <a:schemeClr val="accent4">
                  <a:lumMod val="20000"/>
                  <a:lumOff val="80000"/>
                </a:schemeClr>
              </a:solidFill>
              <a:latin typeface="Arial Nova" panose="020B0504020202020204" pitchFamily="34" charset="0"/>
            </a:rPr>
            <a:t>Tier-wise Value Propositions</a:t>
          </a:r>
          <a:endParaRPr lang="en-IN" b="0" dirty="0">
            <a:solidFill>
              <a:schemeClr val="accent4">
                <a:lumMod val="20000"/>
                <a:lumOff val="80000"/>
              </a:schemeClr>
            </a:solidFill>
            <a:latin typeface="Arial Nova" panose="020B0504020202020204" pitchFamily="34" charset="0"/>
          </a:endParaRPr>
        </a:p>
      </dgm:t>
    </dgm:pt>
    <dgm:pt modelId="{9B3BC75A-D875-4CE7-BC4E-E58ED05D6BD4}" type="parTrans" cxnId="{8813F956-BBD0-40AB-AF95-8C8E7ADB7ADB}">
      <dgm:prSet/>
      <dgm:spPr/>
      <dgm:t>
        <a:bodyPr/>
        <a:lstStyle/>
        <a:p>
          <a:endParaRPr lang="en-IN"/>
        </a:p>
      </dgm:t>
    </dgm:pt>
    <dgm:pt modelId="{53268646-2277-423C-8C49-FA14BC445263}" type="sibTrans" cxnId="{8813F956-BBD0-40AB-AF95-8C8E7ADB7ADB}">
      <dgm:prSet/>
      <dgm:spPr/>
      <dgm:t>
        <a:bodyPr/>
        <a:lstStyle/>
        <a:p>
          <a:endParaRPr lang="en-IN"/>
        </a:p>
      </dgm:t>
    </dgm:pt>
    <dgm:pt modelId="{5530A22A-6E81-4813-A027-4E85B260A04F}">
      <dgm:prSet/>
      <dgm:spPr/>
      <dgm:t>
        <a:bodyPr/>
        <a:lstStyle/>
        <a:p>
          <a:pPr>
            <a:buFont typeface="Arial" panose="020B0604020202020204" pitchFamily="34" charset="0"/>
            <a:buChar char="•"/>
          </a:pPr>
          <a:r>
            <a:rPr lang="en-US" b="0" dirty="0">
              <a:solidFill>
                <a:schemeClr val="accent4">
                  <a:lumMod val="20000"/>
                  <a:lumOff val="80000"/>
                </a:schemeClr>
              </a:solidFill>
              <a:latin typeface="Arial Nova" panose="020B0504020202020204" pitchFamily="34" charset="0"/>
            </a:rPr>
            <a:t>Tier-wise Service Overview</a:t>
          </a:r>
          <a:endParaRPr lang="en-IN" b="0" dirty="0">
            <a:solidFill>
              <a:schemeClr val="accent4">
                <a:lumMod val="20000"/>
                <a:lumOff val="80000"/>
              </a:schemeClr>
            </a:solidFill>
            <a:latin typeface="Arial Nova" panose="020B0504020202020204" pitchFamily="34" charset="0"/>
          </a:endParaRPr>
        </a:p>
      </dgm:t>
    </dgm:pt>
    <dgm:pt modelId="{8BE4CCF7-A25F-4820-B9C7-57ECAFC06C03}" type="parTrans" cxnId="{09DDFBBF-1676-4F08-94B2-DEF1D49D4784}">
      <dgm:prSet/>
      <dgm:spPr/>
      <dgm:t>
        <a:bodyPr/>
        <a:lstStyle/>
        <a:p>
          <a:endParaRPr lang="en-IN"/>
        </a:p>
      </dgm:t>
    </dgm:pt>
    <dgm:pt modelId="{F3FCADF8-AB0F-4819-9A81-D60E3D2CFEAB}" type="sibTrans" cxnId="{09DDFBBF-1676-4F08-94B2-DEF1D49D4784}">
      <dgm:prSet/>
      <dgm:spPr/>
      <dgm:t>
        <a:bodyPr/>
        <a:lstStyle/>
        <a:p>
          <a:endParaRPr lang="en-IN"/>
        </a:p>
      </dgm:t>
    </dgm:pt>
    <dgm:pt modelId="{BC138BB4-6F38-4551-B08C-6E3CA09B7710}">
      <dgm:prSet/>
      <dgm:spPr/>
      <dgm:t>
        <a:bodyPr/>
        <a:lstStyle/>
        <a:p>
          <a:pPr>
            <a:buFont typeface="Arial" panose="020B0604020202020204" pitchFamily="34" charset="0"/>
            <a:buChar char="•"/>
          </a:pPr>
          <a:r>
            <a:rPr lang="en-US" b="0" dirty="0">
              <a:solidFill>
                <a:schemeClr val="accent4">
                  <a:lumMod val="20000"/>
                  <a:lumOff val="80000"/>
                </a:schemeClr>
              </a:solidFill>
              <a:latin typeface="Arial Nova" panose="020B0504020202020204" pitchFamily="34" charset="0"/>
            </a:rPr>
            <a:t>Sify Deliverables</a:t>
          </a:r>
          <a:endParaRPr lang="en-IN" b="0" dirty="0">
            <a:solidFill>
              <a:schemeClr val="accent4">
                <a:lumMod val="20000"/>
                <a:lumOff val="80000"/>
              </a:schemeClr>
            </a:solidFill>
            <a:latin typeface="Arial Nova" panose="020B0504020202020204" pitchFamily="34" charset="0"/>
          </a:endParaRPr>
        </a:p>
      </dgm:t>
    </dgm:pt>
    <dgm:pt modelId="{EF3A2022-4CFC-468B-A7E8-D54530918C7B}" type="parTrans" cxnId="{E5A308B7-611E-4E8D-91C2-93A07AD3D366}">
      <dgm:prSet/>
      <dgm:spPr/>
      <dgm:t>
        <a:bodyPr/>
        <a:lstStyle/>
        <a:p>
          <a:endParaRPr lang="en-IN"/>
        </a:p>
      </dgm:t>
    </dgm:pt>
    <dgm:pt modelId="{C4C18492-AEAC-40A2-92A2-653E0C97D0DA}" type="sibTrans" cxnId="{E5A308B7-611E-4E8D-91C2-93A07AD3D366}">
      <dgm:prSet/>
      <dgm:spPr/>
      <dgm:t>
        <a:bodyPr/>
        <a:lstStyle/>
        <a:p>
          <a:endParaRPr lang="en-IN"/>
        </a:p>
      </dgm:t>
    </dgm:pt>
    <dgm:pt modelId="{70138FBC-7584-4923-B1C8-EDC763CF45FF}">
      <dgm:prSet/>
      <dgm:spPr/>
      <dgm:t>
        <a:bodyPr/>
        <a:lstStyle/>
        <a:p>
          <a:pPr>
            <a:buFont typeface="Arial" panose="020B0604020202020204" pitchFamily="34" charset="0"/>
            <a:buChar char="•"/>
          </a:pPr>
          <a:r>
            <a:rPr lang="en-US" b="0" dirty="0">
              <a:solidFill>
                <a:schemeClr val="accent4">
                  <a:lumMod val="20000"/>
                  <a:lumOff val="80000"/>
                </a:schemeClr>
              </a:solidFill>
              <a:latin typeface="Arial Nova" panose="020B0504020202020204" pitchFamily="34" charset="0"/>
            </a:rPr>
            <a:t>Product Case Study</a:t>
          </a:r>
          <a:endParaRPr lang="en-IN" b="0" dirty="0">
            <a:solidFill>
              <a:schemeClr val="accent4">
                <a:lumMod val="20000"/>
                <a:lumOff val="80000"/>
              </a:schemeClr>
            </a:solidFill>
            <a:latin typeface="Arial Nova" panose="020B0504020202020204" pitchFamily="34" charset="0"/>
          </a:endParaRPr>
        </a:p>
      </dgm:t>
    </dgm:pt>
    <dgm:pt modelId="{2F8CCD1F-525E-4F3A-9DC6-1B91F5EB3FFB}" type="parTrans" cxnId="{6FC9C8BC-2856-4EFF-BE3D-649BCEA6A6FF}">
      <dgm:prSet/>
      <dgm:spPr/>
      <dgm:t>
        <a:bodyPr/>
        <a:lstStyle/>
        <a:p>
          <a:endParaRPr lang="en-IN"/>
        </a:p>
      </dgm:t>
    </dgm:pt>
    <dgm:pt modelId="{F5C982ED-CB4A-4CCF-97DC-A1FDD0B671CC}" type="sibTrans" cxnId="{6FC9C8BC-2856-4EFF-BE3D-649BCEA6A6FF}">
      <dgm:prSet/>
      <dgm:spPr/>
      <dgm:t>
        <a:bodyPr/>
        <a:lstStyle/>
        <a:p>
          <a:endParaRPr lang="en-IN"/>
        </a:p>
      </dgm:t>
    </dgm:pt>
    <dgm:pt modelId="{A7FBD368-F683-4920-A669-FC17188D2097}" type="pres">
      <dgm:prSet presAssocID="{49DA05C7-07C7-403D-AD6A-B685AE6A0096}" presName="vert0" presStyleCnt="0">
        <dgm:presLayoutVars>
          <dgm:dir/>
          <dgm:animOne val="branch"/>
          <dgm:animLvl val="lvl"/>
        </dgm:presLayoutVars>
      </dgm:prSet>
      <dgm:spPr/>
    </dgm:pt>
    <dgm:pt modelId="{6054A7D5-58AF-4FFD-9FD3-4DD5EABE842F}" type="pres">
      <dgm:prSet presAssocID="{E0BF468F-1447-4CA7-887E-5EAFC1DEEAF9}" presName="thickLine" presStyleLbl="alignNode1" presStyleIdx="0" presStyleCnt="10"/>
      <dgm:spPr/>
    </dgm:pt>
    <dgm:pt modelId="{7A215EFA-86AB-4460-BA3E-5B6B2F832F16}" type="pres">
      <dgm:prSet presAssocID="{E0BF468F-1447-4CA7-887E-5EAFC1DEEAF9}" presName="horz1" presStyleCnt="0"/>
      <dgm:spPr/>
    </dgm:pt>
    <dgm:pt modelId="{11747ADD-841E-432F-AB44-C5C125248ED2}" type="pres">
      <dgm:prSet presAssocID="{E0BF468F-1447-4CA7-887E-5EAFC1DEEAF9}" presName="tx1" presStyleLbl="revTx" presStyleIdx="0" presStyleCnt="10"/>
      <dgm:spPr/>
    </dgm:pt>
    <dgm:pt modelId="{5E0FBF30-B299-472C-81E9-F6925475EA25}" type="pres">
      <dgm:prSet presAssocID="{E0BF468F-1447-4CA7-887E-5EAFC1DEEAF9}" presName="vert1" presStyleCnt="0"/>
      <dgm:spPr/>
    </dgm:pt>
    <dgm:pt modelId="{27E6E20B-E151-4502-8FA1-CD11F19959F6}" type="pres">
      <dgm:prSet presAssocID="{38A64F50-C5C4-4955-A01E-EE1EEC11B759}" presName="thickLine" presStyleLbl="alignNode1" presStyleIdx="1" presStyleCnt="10"/>
      <dgm:spPr/>
    </dgm:pt>
    <dgm:pt modelId="{C1692630-0703-4175-86B1-7861A1CBAFCD}" type="pres">
      <dgm:prSet presAssocID="{38A64F50-C5C4-4955-A01E-EE1EEC11B759}" presName="horz1" presStyleCnt="0"/>
      <dgm:spPr/>
    </dgm:pt>
    <dgm:pt modelId="{49056E51-4122-41A8-AF3C-5A11D4185198}" type="pres">
      <dgm:prSet presAssocID="{38A64F50-C5C4-4955-A01E-EE1EEC11B759}" presName="tx1" presStyleLbl="revTx" presStyleIdx="1" presStyleCnt="10"/>
      <dgm:spPr/>
    </dgm:pt>
    <dgm:pt modelId="{45009AC9-B67C-4241-8752-FD76DFDADC88}" type="pres">
      <dgm:prSet presAssocID="{38A64F50-C5C4-4955-A01E-EE1EEC11B759}" presName="vert1" presStyleCnt="0"/>
      <dgm:spPr/>
    </dgm:pt>
    <dgm:pt modelId="{EADF9703-9A59-43C3-867F-5020059EE8C9}" type="pres">
      <dgm:prSet presAssocID="{0C7FF6A6-9679-49AA-A3E8-80B732DBB4C7}" presName="thickLine" presStyleLbl="alignNode1" presStyleIdx="2" presStyleCnt="10"/>
      <dgm:spPr/>
    </dgm:pt>
    <dgm:pt modelId="{EC749152-7DCA-42DC-9E82-98C51E51AE68}" type="pres">
      <dgm:prSet presAssocID="{0C7FF6A6-9679-49AA-A3E8-80B732DBB4C7}" presName="horz1" presStyleCnt="0"/>
      <dgm:spPr/>
    </dgm:pt>
    <dgm:pt modelId="{15F8A4AB-E4AE-421A-A2B9-657869DE5AC0}" type="pres">
      <dgm:prSet presAssocID="{0C7FF6A6-9679-49AA-A3E8-80B732DBB4C7}" presName="tx1" presStyleLbl="revTx" presStyleIdx="2" presStyleCnt="10"/>
      <dgm:spPr/>
    </dgm:pt>
    <dgm:pt modelId="{DB8BFAB2-69E6-42D8-A3F3-C906551B29CB}" type="pres">
      <dgm:prSet presAssocID="{0C7FF6A6-9679-49AA-A3E8-80B732DBB4C7}" presName="vert1" presStyleCnt="0"/>
      <dgm:spPr/>
    </dgm:pt>
    <dgm:pt modelId="{F4964E32-5F01-41F0-AB9E-1EACAE9B29D1}" type="pres">
      <dgm:prSet presAssocID="{635A9D66-A305-4372-AEE2-3F96D1C9AD6D}" presName="thickLine" presStyleLbl="alignNode1" presStyleIdx="3" presStyleCnt="10"/>
      <dgm:spPr/>
    </dgm:pt>
    <dgm:pt modelId="{292B97EC-B41B-4F2B-BC56-A82BAE5B02C4}" type="pres">
      <dgm:prSet presAssocID="{635A9D66-A305-4372-AEE2-3F96D1C9AD6D}" presName="horz1" presStyleCnt="0"/>
      <dgm:spPr/>
    </dgm:pt>
    <dgm:pt modelId="{F8EF6FEE-22BA-4E32-A429-EE0E6A2E073C}" type="pres">
      <dgm:prSet presAssocID="{635A9D66-A305-4372-AEE2-3F96D1C9AD6D}" presName="tx1" presStyleLbl="revTx" presStyleIdx="3" presStyleCnt="10"/>
      <dgm:spPr/>
    </dgm:pt>
    <dgm:pt modelId="{57B26525-7957-47D0-8490-582AE3858280}" type="pres">
      <dgm:prSet presAssocID="{635A9D66-A305-4372-AEE2-3F96D1C9AD6D}" presName="vert1" presStyleCnt="0"/>
      <dgm:spPr/>
    </dgm:pt>
    <dgm:pt modelId="{C7039C91-D77D-4FCE-A39D-3EC60708B2C7}" type="pres">
      <dgm:prSet presAssocID="{CA788155-FC53-406E-8CD1-297A83CD8060}" presName="thickLine" presStyleLbl="alignNode1" presStyleIdx="4" presStyleCnt="10"/>
      <dgm:spPr/>
    </dgm:pt>
    <dgm:pt modelId="{AD5CC449-C9EA-4670-A2AD-347858B7329C}" type="pres">
      <dgm:prSet presAssocID="{CA788155-FC53-406E-8CD1-297A83CD8060}" presName="horz1" presStyleCnt="0"/>
      <dgm:spPr/>
    </dgm:pt>
    <dgm:pt modelId="{0C0239AD-BFDE-444C-9B88-E2DE62597F42}" type="pres">
      <dgm:prSet presAssocID="{CA788155-FC53-406E-8CD1-297A83CD8060}" presName="tx1" presStyleLbl="revTx" presStyleIdx="4" presStyleCnt="10"/>
      <dgm:spPr/>
    </dgm:pt>
    <dgm:pt modelId="{8BD375D6-AA22-48E9-86E1-7409DEF3DDBD}" type="pres">
      <dgm:prSet presAssocID="{CA788155-FC53-406E-8CD1-297A83CD8060}" presName="vert1" presStyleCnt="0"/>
      <dgm:spPr/>
    </dgm:pt>
    <dgm:pt modelId="{6232929F-F85F-4079-972B-8024338AE156}" type="pres">
      <dgm:prSet presAssocID="{3B5492F8-080C-4F2A-82C1-E6B0B9CCFBFA}" presName="thickLine" presStyleLbl="alignNode1" presStyleIdx="5" presStyleCnt="10"/>
      <dgm:spPr/>
    </dgm:pt>
    <dgm:pt modelId="{2C3DE950-B2E7-49BC-B749-C52BC9F28DAC}" type="pres">
      <dgm:prSet presAssocID="{3B5492F8-080C-4F2A-82C1-E6B0B9CCFBFA}" presName="horz1" presStyleCnt="0"/>
      <dgm:spPr/>
    </dgm:pt>
    <dgm:pt modelId="{73945387-1118-411F-8CBE-AF21C7064764}" type="pres">
      <dgm:prSet presAssocID="{3B5492F8-080C-4F2A-82C1-E6B0B9CCFBFA}" presName="tx1" presStyleLbl="revTx" presStyleIdx="5" presStyleCnt="10"/>
      <dgm:spPr/>
    </dgm:pt>
    <dgm:pt modelId="{C4A97C92-BBD0-4662-A420-83F6955EBF13}" type="pres">
      <dgm:prSet presAssocID="{3B5492F8-080C-4F2A-82C1-E6B0B9CCFBFA}" presName="vert1" presStyleCnt="0"/>
      <dgm:spPr/>
    </dgm:pt>
    <dgm:pt modelId="{0BC3F2E6-8934-4AF2-BCF1-93A57537ABA3}" type="pres">
      <dgm:prSet presAssocID="{325F3B48-96AE-4AE8-8AF0-87DE39D27FF6}" presName="thickLine" presStyleLbl="alignNode1" presStyleIdx="6" presStyleCnt="10"/>
      <dgm:spPr/>
    </dgm:pt>
    <dgm:pt modelId="{1E942EAD-FE8A-4561-8661-8789119A80AC}" type="pres">
      <dgm:prSet presAssocID="{325F3B48-96AE-4AE8-8AF0-87DE39D27FF6}" presName="horz1" presStyleCnt="0"/>
      <dgm:spPr/>
    </dgm:pt>
    <dgm:pt modelId="{D91286BD-2550-429F-B6F8-E9796DF5A1D8}" type="pres">
      <dgm:prSet presAssocID="{325F3B48-96AE-4AE8-8AF0-87DE39D27FF6}" presName="tx1" presStyleLbl="revTx" presStyleIdx="6" presStyleCnt="10"/>
      <dgm:spPr/>
    </dgm:pt>
    <dgm:pt modelId="{79B4868E-FDC0-42EC-9A7E-E41F91308D82}" type="pres">
      <dgm:prSet presAssocID="{325F3B48-96AE-4AE8-8AF0-87DE39D27FF6}" presName="vert1" presStyleCnt="0"/>
      <dgm:spPr/>
    </dgm:pt>
    <dgm:pt modelId="{B6244F35-3EF9-4DC4-A933-4748FC20C04B}" type="pres">
      <dgm:prSet presAssocID="{5530A22A-6E81-4813-A027-4E85B260A04F}" presName="thickLine" presStyleLbl="alignNode1" presStyleIdx="7" presStyleCnt="10"/>
      <dgm:spPr/>
    </dgm:pt>
    <dgm:pt modelId="{B564B2CA-4A9B-4C2B-A259-292BB1CFE645}" type="pres">
      <dgm:prSet presAssocID="{5530A22A-6E81-4813-A027-4E85B260A04F}" presName="horz1" presStyleCnt="0"/>
      <dgm:spPr/>
    </dgm:pt>
    <dgm:pt modelId="{B7692EE0-60FB-4C7F-B9CC-D7BB6C5BDEE5}" type="pres">
      <dgm:prSet presAssocID="{5530A22A-6E81-4813-A027-4E85B260A04F}" presName="tx1" presStyleLbl="revTx" presStyleIdx="7" presStyleCnt="10"/>
      <dgm:spPr/>
    </dgm:pt>
    <dgm:pt modelId="{1EDDAD1F-9B89-4B65-842A-BE57831AF2C0}" type="pres">
      <dgm:prSet presAssocID="{5530A22A-6E81-4813-A027-4E85B260A04F}" presName="vert1" presStyleCnt="0"/>
      <dgm:spPr/>
    </dgm:pt>
    <dgm:pt modelId="{748BDB01-1F63-4F3E-8F29-FD35043FDD9B}" type="pres">
      <dgm:prSet presAssocID="{BC138BB4-6F38-4551-B08C-6E3CA09B7710}" presName="thickLine" presStyleLbl="alignNode1" presStyleIdx="8" presStyleCnt="10"/>
      <dgm:spPr/>
    </dgm:pt>
    <dgm:pt modelId="{2A1404AD-2254-4019-8E0F-D22D13851083}" type="pres">
      <dgm:prSet presAssocID="{BC138BB4-6F38-4551-B08C-6E3CA09B7710}" presName="horz1" presStyleCnt="0"/>
      <dgm:spPr/>
    </dgm:pt>
    <dgm:pt modelId="{FB6B1ADA-F116-4D32-979F-F4DF7788407E}" type="pres">
      <dgm:prSet presAssocID="{BC138BB4-6F38-4551-B08C-6E3CA09B7710}" presName="tx1" presStyleLbl="revTx" presStyleIdx="8" presStyleCnt="10"/>
      <dgm:spPr/>
    </dgm:pt>
    <dgm:pt modelId="{2D7B1964-3ABF-468E-9174-105DF3D32E20}" type="pres">
      <dgm:prSet presAssocID="{BC138BB4-6F38-4551-B08C-6E3CA09B7710}" presName="vert1" presStyleCnt="0"/>
      <dgm:spPr/>
    </dgm:pt>
    <dgm:pt modelId="{140AE373-6F26-4FAC-9BDA-C75119B091A2}" type="pres">
      <dgm:prSet presAssocID="{70138FBC-7584-4923-B1C8-EDC763CF45FF}" presName="thickLine" presStyleLbl="alignNode1" presStyleIdx="9" presStyleCnt="10"/>
      <dgm:spPr/>
    </dgm:pt>
    <dgm:pt modelId="{2753EBD2-B617-4D69-8A26-877808181E0B}" type="pres">
      <dgm:prSet presAssocID="{70138FBC-7584-4923-B1C8-EDC763CF45FF}" presName="horz1" presStyleCnt="0"/>
      <dgm:spPr/>
    </dgm:pt>
    <dgm:pt modelId="{43183B19-113C-4063-AEAF-5E9C1D02E37E}" type="pres">
      <dgm:prSet presAssocID="{70138FBC-7584-4923-B1C8-EDC763CF45FF}" presName="tx1" presStyleLbl="revTx" presStyleIdx="9" presStyleCnt="10"/>
      <dgm:spPr/>
    </dgm:pt>
    <dgm:pt modelId="{B39A8351-0C80-410E-9E75-2BFF36F35212}" type="pres">
      <dgm:prSet presAssocID="{70138FBC-7584-4923-B1C8-EDC763CF45FF}" presName="vert1" presStyleCnt="0"/>
      <dgm:spPr/>
    </dgm:pt>
  </dgm:ptLst>
  <dgm:cxnLst>
    <dgm:cxn modelId="{3DEDFB0A-5F1D-4892-84F6-CD10BF0DEBA5}" type="presOf" srcId="{5530A22A-6E81-4813-A027-4E85B260A04F}" destId="{B7692EE0-60FB-4C7F-B9CC-D7BB6C5BDEE5}" srcOrd="0" destOrd="0" presId="urn:microsoft.com/office/officeart/2008/layout/LinedList"/>
    <dgm:cxn modelId="{E786D619-BF75-4AA6-89C7-E6E51EE500D5}" type="presOf" srcId="{38A64F50-C5C4-4955-A01E-EE1EEC11B759}" destId="{49056E51-4122-41A8-AF3C-5A11D4185198}" srcOrd="0" destOrd="0" presId="urn:microsoft.com/office/officeart/2008/layout/LinedList"/>
    <dgm:cxn modelId="{B02F8F23-E99C-474B-98DB-F364FBF63C89}" srcId="{49DA05C7-07C7-403D-AD6A-B685AE6A0096}" destId="{38A64F50-C5C4-4955-A01E-EE1EEC11B759}" srcOrd="1" destOrd="0" parTransId="{3EB5CFE0-32C9-4D2D-A2FC-46706C19F399}" sibTransId="{E4CA529A-3CBB-4F62-B7EC-5B3EBCAC97DE}"/>
    <dgm:cxn modelId="{43A4CF25-BF74-4DFA-BEB5-DA1A61EAB5F5}" srcId="{49DA05C7-07C7-403D-AD6A-B685AE6A0096}" destId="{3B5492F8-080C-4F2A-82C1-E6B0B9CCFBFA}" srcOrd="5" destOrd="0" parTransId="{D460F9DE-3C5F-48EF-8044-98A64E05F324}" sibTransId="{E10BE473-9134-458B-A06C-B4A70E3645AC}"/>
    <dgm:cxn modelId="{B4736561-2E65-4AFC-8368-693CFF74F289}" type="presOf" srcId="{70138FBC-7584-4923-B1C8-EDC763CF45FF}" destId="{43183B19-113C-4063-AEAF-5E9C1D02E37E}" srcOrd="0" destOrd="0" presId="urn:microsoft.com/office/officeart/2008/layout/LinedList"/>
    <dgm:cxn modelId="{DDFE8347-7E65-4B49-8AD4-E3FA6D505A8F}" type="presOf" srcId="{0C7FF6A6-9679-49AA-A3E8-80B732DBB4C7}" destId="{15F8A4AB-E4AE-421A-A2B9-657869DE5AC0}" srcOrd="0" destOrd="0" presId="urn:microsoft.com/office/officeart/2008/layout/LinedList"/>
    <dgm:cxn modelId="{261DE86D-EC2E-4270-ABEB-4EB09B64A944}" type="presOf" srcId="{3B5492F8-080C-4F2A-82C1-E6B0B9CCFBFA}" destId="{73945387-1118-411F-8CBE-AF21C7064764}" srcOrd="0" destOrd="0" presId="urn:microsoft.com/office/officeart/2008/layout/LinedList"/>
    <dgm:cxn modelId="{85AF1051-9187-4ADA-8EEA-92A6CC9F083D}" type="presOf" srcId="{635A9D66-A305-4372-AEE2-3F96D1C9AD6D}" destId="{F8EF6FEE-22BA-4E32-A429-EE0E6A2E073C}" srcOrd="0" destOrd="0" presId="urn:microsoft.com/office/officeart/2008/layout/LinedList"/>
    <dgm:cxn modelId="{25C1E575-B89F-427B-91DD-5741F5443690}" type="presOf" srcId="{49DA05C7-07C7-403D-AD6A-B685AE6A0096}" destId="{A7FBD368-F683-4920-A669-FC17188D2097}" srcOrd="0" destOrd="0" presId="urn:microsoft.com/office/officeart/2008/layout/LinedList"/>
    <dgm:cxn modelId="{8813F956-BBD0-40AB-AF95-8C8E7ADB7ADB}" srcId="{49DA05C7-07C7-403D-AD6A-B685AE6A0096}" destId="{325F3B48-96AE-4AE8-8AF0-87DE39D27FF6}" srcOrd="6" destOrd="0" parTransId="{9B3BC75A-D875-4CE7-BC4E-E58ED05D6BD4}" sibTransId="{53268646-2277-423C-8C49-FA14BC445263}"/>
    <dgm:cxn modelId="{336A8B8A-DF01-4893-8864-9FB8106DB6AE}" type="presOf" srcId="{E0BF468F-1447-4CA7-887E-5EAFC1DEEAF9}" destId="{11747ADD-841E-432F-AB44-C5C125248ED2}" srcOrd="0" destOrd="0" presId="urn:microsoft.com/office/officeart/2008/layout/LinedList"/>
    <dgm:cxn modelId="{975BC6A4-13FA-48B0-9E12-08A6F630AB70}" srcId="{49DA05C7-07C7-403D-AD6A-B685AE6A0096}" destId="{E0BF468F-1447-4CA7-887E-5EAFC1DEEAF9}" srcOrd="0" destOrd="0" parTransId="{79BC982B-DA75-4212-BA2D-F9E7DA8453E4}" sibTransId="{0F69478A-3772-4070-9398-610689D9DAAE}"/>
    <dgm:cxn modelId="{C08A71A8-171E-4ACC-9C42-739A9F1044BB}" type="presOf" srcId="{325F3B48-96AE-4AE8-8AF0-87DE39D27FF6}" destId="{D91286BD-2550-429F-B6F8-E9796DF5A1D8}" srcOrd="0" destOrd="0" presId="urn:microsoft.com/office/officeart/2008/layout/LinedList"/>
    <dgm:cxn modelId="{E5A740A9-960D-431A-AAA0-C4408BBAD404}" type="presOf" srcId="{BC138BB4-6F38-4551-B08C-6E3CA09B7710}" destId="{FB6B1ADA-F116-4D32-979F-F4DF7788407E}" srcOrd="0" destOrd="0" presId="urn:microsoft.com/office/officeart/2008/layout/LinedList"/>
    <dgm:cxn modelId="{E5A308B7-611E-4E8D-91C2-93A07AD3D366}" srcId="{49DA05C7-07C7-403D-AD6A-B685AE6A0096}" destId="{BC138BB4-6F38-4551-B08C-6E3CA09B7710}" srcOrd="8" destOrd="0" parTransId="{EF3A2022-4CFC-468B-A7E8-D54530918C7B}" sibTransId="{C4C18492-AEAC-40A2-92A2-653E0C97D0DA}"/>
    <dgm:cxn modelId="{6FC9C8BC-2856-4EFF-BE3D-649BCEA6A6FF}" srcId="{49DA05C7-07C7-403D-AD6A-B685AE6A0096}" destId="{70138FBC-7584-4923-B1C8-EDC763CF45FF}" srcOrd="9" destOrd="0" parTransId="{2F8CCD1F-525E-4F3A-9DC6-1B91F5EB3FFB}" sibTransId="{F5C982ED-CB4A-4CCF-97DC-A1FDD0B671CC}"/>
    <dgm:cxn modelId="{C17C9DBF-145B-4978-8BCB-000F82B089A6}" type="presOf" srcId="{CA788155-FC53-406E-8CD1-297A83CD8060}" destId="{0C0239AD-BFDE-444C-9B88-E2DE62597F42}" srcOrd="0" destOrd="0" presId="urn:microsoft.com/office/officeart/2008/layout/LinedList"/>
    <dgm:cxn modelId="{09DDFBBF-1676-4F08-94B2-DEF1D49D4784}" srcId="{49DA05C7-07C7-403D-AD6A-B685AE6A0096}" destId="{5530A22A-6E81-4813-A027-4E85B260A04F}" srcOrd="7" destOrd="0" parTransId="{8BE4CCF7-A25F-4820-B9C7-57ECAFC06C03}" sibTransId="{F3FCADF8-AB0F-4819-9A81-D60E3D2CFEAB}"/>
    <dgm:cxn modelId="{A2F743D6-1EB3-4B5A-8856-A85F964D9FF4}" srcId="{49DA05C7-07C7-403D-AD6A-B685AE6A0096}" destId="{0C7FF6A6-9679-49AA-A3E8-80B732DBB4C7}" srcOrd="2" destOrd="0" parTransId="{1E37E1F8-7804-4D16-A470-5D99C7F6BEF9}" sibTransId="{DC6C7816-A35A-4628-9494-6A628087A754}"/>
    <dgm:cxn modelId="{826B8DEA-D9FD-419C-829D-DFA8D02F4536}" srcId="{49DA05C7-07C7-403D-AD6A-B685AE6A0096}" destId="{635A9D66-A305-4372-AEE2-3F96D1C9AD6D}" srcOrd="3" destOrd="0" parTransId="{9394CF78-0754-43E1-A281-F7A7471BCB0D}" sibTransId="{89E61F63-3BE1-46FA-B506-2E914558CD78}"/>
    <dgm:cxn modelId="{690389F2-9716-4817-A98E-B199E2A783EA}" srcId="{49DA05C7-07C7-403D-AD6A-B685AE6A0096}" destId="{CA788155-FC53-406E-8CD1-297A83CD8060}" srcOrd="4" destOrd="0" parTransId="{08CEDC26-8583-4E08-94F0-E182F765C210}" sibTransId="{E1363858-1D26-401F-A2A3-4EA14C0B719E}"/>
    <dgm:cxn modelId="{0486E0B5-655E-498F-BD65-3C29B526A86B}" type="presParOf" srcId="{A7FBD368-F683-4920-A669-FC17188D2097}" destId="{6054A7D5-58AF-4FFD-9FD3-4DD5EABE842F}" srcOrd="0" destOrd="0" presId="urn:microsoft.com/office/officeart/2008/layout/LinedList"/>
    <dgm:cxn modelId="{7F78DA4D-EF6D-4C16-B0DF-D47E19FAD538}" type="presParOf" srcId="{A7FBD368-F683-4920-A669-FC17188D2097}" destId="{7A215EFA-86AB-4460-BA3E-5B6B2F832F16}" srcOrd="1" destOrd="0" presId="urn:microsoft.com/office/officeart/2008/layout/LinedList"/>
    <dgm:cxn modelId="{7D0B9E95-93B4-481D-910D-CCB1DE66F991}" type="presParOf" srcId="{7A215EFA-86AB-4460-BA3E-5B6B2F832F16}" destId="{11747ADD-841E-432F-AB44-C5C125248ED2}" srcOrd="0" destOrd="0" presId="urn:microsoft.com/office/officeart/2008/layout/LinedList"/>
    <dgm:cxn modelId="{ED607C1A-FE44-4DE0-A819-EAF5F673403C}" type="presParOf" srcId="{7A215EFA-86AB-4460-BA3E-5B6B2F832F16}" destId="{5E0FBF30-B299-472C-81E9-F6925475EA25}" srcOrd="1" destOrd="0" presId="urn:microsoft.com/office/officeart/2008/layout/LinedList"/>
    <dgm:cxn modelId="{C90899F8-2FAE-41E8-9C7F-444A58E38E45}" type="presParOf" srcId="{A7FBD368-F683-4920-A669-FC17188D2097}" destId="{27E6E20B-E151-4502-8FA1-CD11F19959F6}" srcOrd="2" destOrd="0" presId="urn:microsoft.com/office/officeart/2008/layout/LinedList"/>
    <dgm:cxn modelId="{EFFEEB4A-E34C-4F2A-9C7B-D058EC61C5D6}" type="presParOf" srcId="{A7FBD368-F683-4920-A669-FC17188D2097}" destId="{C1692630-0703-4175-86B1-7861A1CBAFCD}" srcOrd="3" destOrd="0" presId="urn:microsoft.com/office/officeart/2008/layout/LinedList"/>
    <dgm:cxn modelId="{EFCB3CB0-AA85-43BD-A771-1C116283141A}" type="presParOf" srcId="{C1692630-0703-4175-86B1-7861A1CBAFCD}" destId="{49056E51-4122-41A8-AF3C-5A11D4185198}" srcOrd="0" destOrd="0" presId="urn:microsoft.com/office/officeart/2008/layout/LinedList"/>
    <dgm:cxn modelId="{926B5C13-20E6-4D51-B9E9-BAA565519357}" type="presParOf" srcId="{C1692630-0703-4175-86B1-7861A1CBAFCD}" destId="{45009AC9-B67C-4241-8752-FD76DFDADC88}" srcOrd="1" destOrd="0" presId="urn:microsoft.com/office/officeart/2008/layout/LinedList"/>
    <dgm:cxn modelId="{CCCC0FAD-AF76-4316-AD0A-3EC71AB2A034}" type="presParOf" srcId="{A7FBD368-F683-4920-A669-FC17188D2097}" destId="{EADF9703-9A59-43C3-867F-5020059EE8C9}" srcOrd="4" destOrd="0" presId="urn:microsoft.com/office/officeart/2008/layout/LinedList"/>
    <dgm:cxn modelId="{313BD2B7-8F5F-44B5-B094-E6EA8CDBB43C}" type="presParOf" srcId="{A7FBD368-F683-4920-A669-FC17188D2097}" destId="{EC749152-7DCA-42DC-9E82-98C51E51AE68}" srcOrd="5" destOrd="0" presId="urn:microsoft.com/office/officeart/2008/layout/LinedList"/>
    <dgm:cxn modelId="{2C49980B-0E95-4785-A874-04C6E15B5E66}" type="presParOf" srcId="{EC749152-7DCA-42DC-9E82-98C51E51AE68}" destId="{15F8A4AB-E4AE-421A-A2B9-657869DE5AC0}" srcOrd="0" destOrd="0" presId="urn:microsoft.com/office/officeart/2008/layout/LinedList"/>
    <dgm:cxn modelId="{8F4754BA-744A-4A71-8581-26F36209E4F1}" type="presParOf" srcId="{EC749152-7DCA-42DC-9E82-98C51E51AE68}" destId="{DB8BFAB2-69E6-42D8-A3F3-C906551B29CB}" srcOrd="1" destOrd="0" presId="urn:microsoft.com/office/officeart/2008/layout/LinedList"/>
    <dgm:cxn modelId="{0640FA62-0CE8-47F8-8F60-E64590D5B3B0}" type="presParOf" srcId="{A7FBD368-F683-4920-A669-FC17188D2097}" destId="{F4964E32-5F01-41F0-AB9E-1EACAE9B29D1}" srcOrd="6" destOrd="0" presId="urn:microsoft.com/office/officeart/2008/layout/LinedList"/>
    <dgm:cxn modelId="{24D5908E-C84C-4187-8DB0-4453494FCACF}" type="presParOf" srcId="{A7FBD368-F683-4920-A669-FC17188D2097}" destId="{292B97EC-B41B-4F2B-BC56-A82BAE5B02C4}" srcOrd="7" destOrd="0" presId="urn:microsoft.com/office/officeart/2008/layout/LinedList"/>
    <dgm:cxn modelId="{2A683890-D91B-4E24-A996-5A914867BF7C}" type="presParOf" srcId="{292B97EC-B41B-4F2B-BC56-A82BAE5B02C4}" destId="{F8EF6FEE-22BA-4E32-A429-EE0E6A2E073C}" srcOrd="0" destOrd="0" presId="urn:microsoft.com/office/officeart/2008/layout/LinedList"/>
    <dgm:cxn modelId="{6B19F7F4-8694-4BEF-99F9-B74483F804B5}" type="presParOf" srcId="{292B97EC-B41B-4F2B-BC56-A82BAE5B02C4}" destId="{57B26525-7957-47D0-8490-582AE3858280}" srcOrd="1" destOrd="0" presId="urn:microsoft.com/office/officeart/2008/layout/LinedList"/>
    <dgm:cxn modelId="{2B1A7562-F2A8-44D0-AA8F-EECF34060539}" type="presParOf" srcId="{A7FBD368-F683-4920-A669-FC17188D2097}" destId="{C7039C91-D77D-4FCE-A39D-3EC60708B2C7}" srcOrd="8" destOrd="0" presId="urn:microsoft.com/office/officeart/2008/layout/LinedList"/>
    <dgm:cxn modelId="{B3118CF4-1C0B-472E-A14F-547047B5D0F9}" type="presParOf" srcId="{A7FBD368-F683-4920-A669-FC17188D2097}" destId="{AD5CC449-C9EA-4670-A2AD-347858B7329C}" srcOrd="9" destOrd="0" presId="urn:microsoft.com/office/officeart/2008/layout/LinedList"/>
    <dgm:cxn modelId="{11D0F3D9-211B-49B2-AED6-E88B7ADDF5A8}" type="presParOf" srcId="{AD5CC449-C9EA-4670-A2AD-347858B7329C}" destId="{0C0239AD-BFDE-444C-9B88-E2DE62597F42}" srcOrd="0" destOrd="0" presId="urn:microsoft.com/office/officeart/2008/layout/LinedList"/>
    <dgm:cxn modelId="{4FEA383F-5944-402B-B4F3-2C59BB33AD41}" type="presParOf" srcId="{AD5CC449-C9EA-4670-A2AD-347858B7329C}" destId="{8BD375D6-AA22-48E9-86E1-7409DEF3DDBD}" srcOrd="1" destOrd="0" presId="urn:microsoft.com/office/officeart/2008/layout/LinedList"/>
    <dgm:cxn modelId="{93FC2655-A1F9-488B-9749-0E8247B448BF}" type="presParOf" srcId="{A7FBD368-F683-4920-A669-FC17188D2097}" destId="{6232929F-F85F-4079-972B-8024338AE156}" srcOrd="10" destOrd="0" presId="urn:microsoft.com/office/officeart/2008/layout/LinedList"/>
    <dgm:cxn modelId="{BC9BBEF9-0FC9-4D21-9867-8FC330921715}" type="presParOf" srcId="{A7FBD368-F683-4920-A669-FC17188D2097}" destId="{2C3DE950-B2E7-49BC-B749-C52BC9F28DAC}" srcOrd="11" destOrd="0" presId="urn:microsoft.com/office/officeart/2008/layout/LinedList"/>
    <dgm:cxn modelId="{CC489624-C6E0-4794-A224-3DB4C1DF902B}" type="presParOf" srcId="{2C3DE950-B2E7-49BC-B749-C52BC9F28DAC}" destId="{73945387-1118-411F-8CBE-AF21C7064764}" srcOrd="0" destOrd="0" presId="urn:microsoft.com/office/officeart/2008/layout/LinedList"/>
    <dgm:cxn modelId="{1BCD82D9-8CDF-43F8-B22F-A2655BF2C3B8}" type="presParOf" srcId="{2C3DE950-B2E7-49BC-B749-C52BC9F28DAC}" destId="{C4A97C92-BBD0-4662-A420-83F6955EBF13}" srcOrd="1" destOrd="0" presId="urn:microsoft.com/office/officeart/2008/layout/LinedList"/>
    <dgm:cxn modelId="{1D5157A5-6FC0-4D04-A0EE-D7F3F8D30E14}" type="presParOf" srcId="{A7FBD368-F683-4920-A669-FC17188D2097}" destId="{0BC3F2E6-8934-4AF2-BCF1-93A57537ABA3}" srcOrd="12" destOrd="0" presId="urn:microsoft.com/office/officeart/2008/layout/LinedList"/>
    <dgm:cxn modelId="{B224F425-3A61-4D27-A7E5-26B4F26E9DAF}" type="presParOf" srcId="{A7FBD368-F683-4920-A669-FC17188D2097}" destId="{1E942EAD-FE8A-4561-8661-8789119A80AC}" srcOrd="13" destOrd="0" presId="urn:microsoft.com/office/officeart/2008/layout/LinedList"/>
    <dgm:cxn modelId="{9B09F3D7-98AC-4825-9A18-7A0022105B28}" type="presParOf" srcId="{1E942EAD-FE8A-4561-8661-8789119A80AC}" destId="{D91286BD-2550-429F-B6F8-E9796DF5A1D8}" srcOrd="0" destOrd="0" presId="urn:microsoft.com/office/officeart/2008/layout/LinedList"/>
    <dgm:cxn modelId="{1898C779-F7B8-4220-BBB4-99B5A16F2498}" type="presParOf" srcId="{1E942EAD-FE8A-4561-8661-8789119A80AC}" destId="{79B4868E-FDC0-42EC-9A7E-E41F91308D82}" srcOrd="1" destOrd="0" presId="urn:microsoft.com/office/officeart/2008/layout/LinedList"/>
    <dgm:cxn modelId="{60802231-2A77-49B7-A811-F6EA101FBA83}" type="presParOf" srcId="{A7FBD368-F683-4920-A669-FC17188D2097}" destId="{B6244F35-3EF9-4DC4-A933-4748FC20C04B}" srcOrd="14" destOrd="0" presId="urn:microsoft.com/office/officeart/2008/layout/LinedList"/>
    <dgm:cxn modelId="{592B6605-0BCE-4101-82A9-EEEAA513A802}" type="presParOf" srcId="{A7FBD368-F683-4920-A669-FC17188D2097}" destId="{B564B2CA-4A9B-4C2B-A259-292BB1CFE645}" srcOrd="15" destOrd="0" presId="urn:microsoft.com/office/officeart/2008/layout/LinedList"/>
    <dgm:cxn modelId="{660DC636-D6BE-4940-A9B6-E95EBB03D143}" type="presParOf" srcId="{B564B2CA-4A9B-4C2B-A259-292BB1CFE645}" destId="{B7692EE0-60FB-4C7F-B9CC-D7BB6C5BDEE5}" srcOrd="0" destOrd="0" presId="urn:microsoft.com/office/officeart/2008/layout/LinedList"/>
    <dgm:cxn modelId="{D773A475-3F9A-4876-A64A-88A871BB8613}" type="presParOf" srcId="{B564B2CA-4A9B-4C2B-A259-292BB1CFE645}" destId="{1EDDAD1F-9B89-4B65-842A-BE57831AF2C0}" srcOrd="1" destOrd="0" presId="urn:microsoft.com/office/officeart/2008/layout/LinedList"/>
    <dgm:cxn modelId="{EB4090F6-4358-4518-B0D0-F153FF5EAAF7}" type="presParOf" srcId="{A7FBD368-F683-4920-A669-FC17188D2097}" destId="{748BDB01-1F63-4F3E-8F29-FD35043FDD9B}" srcOrd="16" destOrd="0" presId="urn:microsoft.com/office/officeart/2008/layout/LinedList"/>
    <dgm:cxn modelId="{D1DA0B9E-6483-41DC-81F3-FA27E9819D8C}" type="presParOf" srcId="{A7FBD368-F683-4920-A669-FC17188D2097}" destId="{2A1404AD-2254-4019-8E0F-D22D13851083}" srcOrd="17" destOrd="0" presId="urn:microsoft.com/office/officeart/2008/layout/LinedList"/>
    <dgm:cxn modelId="{B6F78990-08CE-4F75-AB94-09E971F9AC47}" type="presParOf" srcId="{2A1404AD-2254-4019-8E0F-D22D13851083}" destId="{FB6B1ADA-F116-4D32-979F-F4DF7788407E}" srcOrd="0" destOrd="0" presId="urn:microsoft.com/office/officeart/2008/layout/LinedList"/>
    <dgm:cxn modelId="{8A1411E8-C7E4-467C-BC73-5EA9F667684A}" type="presParOf" srcId="{2A1404AD-2254-4019-8E0F-D22D13851083}" destId="{2D7B1964-3ABF-468E-9174-105DF3D32E20}" srcOrd="1" destOrd="0" presId="urn:microsoft.com/office/officeart/2008/layout/LinedList"/>
    <dgm:cxn modelId="{86C46BC8-2A7E-48AE-A51E-4B2B35C3F3EB}" type="presParOf" srcId="{A7FBD368-F683-4920-A669-FC17188D2097}" destId="{140AE373-6F26-4FAC-9BDA-C75119B091A2}" srcOrd="18" destOrd="0" presId="urn:microsoft.com/office/officeart/2008/layout/LinedList"/>
    <dgm:cxn modelId="{9A67C5B2-4A29-44EB-B47B-37439B363F4A}" type="presParOf" srcId="{A7FBD368-F683-4920-A669-FC17188D2097}" destId="{2753EBD2-B617-4D69-8A26-877808181E0B}" srcOrd="19" destOrd="0" presId="urn:microsoft.com/office/officeart/2008/layout/LinedList"/>
    <dgm:cxn modelId="{20D4A746-B74D-46F8-979C-8D544B626AA1}" type="presParOf" srcId="{2753EBD2-B617-4D69-8A26-877808181E0B}" destId="{43183B19-113C-4063-AEAF-5E9C1D02E37E}" srcOrd="0" destOrd="0" presId="urn:microsoft.com/office/officeart/2008/layout/LinedList"/>
    <dgm:cxn modelId="{769DEAE0-A286-4A1F-B9AB-AFDF63873274}" type="presParOf" srcId="{2753EBD2-B617-4D69-8A26-877808181E0B}" destId="{B39A8351-0C80-410E-9E75-2BFF36F35212}" srcOrd="1" destOrd="0" presId="urn:microsoft.com/office/officeart/2008/layout/LinedList"/>
  </dgm:cxnLst>
  <dgm:bg/>
  <dgm:whole>
    <a:ln w="12700">
      <a:noFill/>
    </a:ln>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5F0E029C-41B7-46DF-8482-162BB383ACD9}" type="doc">
      <dgm:prSet loTypeId="urn:microsoft.com/office/officeart/2005/8/layout/default" loCatId="list" qsTypeId="urn:microsoft.com/office/officeart/2005/8/quickstyle/simple1" qsCatId="simple" csTypeId="urn:microsoft.com/office/officeart/2005/8/colors/accent0_1" csCatId="mainScheme" phldr="1"/>
      <dgm:spPr/>
      <dgm:t>
        <a:bodyPr/>
        <a:lstStyle/>
        <a:p>
          <a:endParaRPr lang="en-IN"/>
        </a:p>
      </dgm:t>
    </dgm:pt>
    <dgm:pt modelId="{6F1815D6-F6A6-445E-8089-9D73F5F02F00}">
      <dgm:prSet custT="1"/>
      <dgm:spPr>
        <a:ln>
          <a:noFill/>
        </a:ln>
      </dgm:spPr>
      <dgm:t>
        <a:bodyPr/>
        <a:lstStyle/>
        <a:p>
          <a:r>
            <a:rPr lang="en-US" sz="1400" dirty="0">
              <a:latin typeface="Arial Nova" panose="020B0504020202020204" pitchFamily="34" charset="0"/>
            </a:rPr>
            <a:t>Cisco ThousandEyes is a cutting-edge </a:t>
          </a:r>
          <a:r>
            <a:rPr lang="en-US" sz="1400" b="1" dirty="0">
              <a:latin typeface="Arial Nova" panose="020B0504020202020204" pitchFamily="34" charset="0"/>
            </a:rPr>
            <a:t>digital experience intelligence platform</a:t>
          </a:r>
          <a:r>
            <a:rPr lang="en-US" sz="1400" dirty="0">
              <a:latin typeface="Arial Nova" panose="020B0504020202020204" pitchFamily="34" charset="0"/>
            </a:rPr>
            <a:t> designed to monitor, analyze, and optimize digital infrastructure</a:t>
          </a:r>
          <a:endParaRPr lang="en-IN" sz="1400" dirty="0">
            <a:latin typeface="Arial Nova" panose="020B0504020202020204" pitchFamily="34" charset="0"/>
          </a:endParaRPr>
        </a:p>
      </dgm:t>
    </dgm:pt>
    <dgm:pt modelId="{54CA174C-527E-4B69-BE4B-B0CEBF0F864E}" type="parTrans" cxnId="{741ABC82-5C37-4014-B68D-773F432D5B18}">
      <dgm:prSet/>
      <dgm:spPr/>
      <dgm:t>
        <a:bodyPr/>
        <a:lstStyle/>
        <a:p>
          <a:endParaRPr lang="en-IN" sz="1400">
            <a:latin typeface="Arial Nova" panose="020B0504020202020204" pitchFamily="34" charset="0"/>
          </a:endParaRPr>
        </a:p>
      </dgm:t>
    </dgm:pt>
    <dgm:pt modelId="{7AEA42CF-63E4-4CF6-AAE7-D4BE3ADAAAA7}" type="sibTrans" cxnId="{741ABC82-5C37-4014-B68D-773F432D5B18}">
      <dgm:prSet/>
      <dgm:spPr/>
      <dgm:t>
        <a:bodyPr/>
        <a:lstStyle/>
        <a:p>
          <a:endParaRPr lang="en-IN" sz="1400">
            <a:latin typeface="Arial Nova" panose="020B0504020202020204" pitchFamily="34" charset="0"/>
          </a:endParaRPr>
        </a:p>
      </dgm:t>
    </dgm:pt>
    <dgm:pt modelId="{82E76D38-E20A-4694-9663-5E2FE846DC06}">
      <dgm:prSet custT="1"/>
      <dgm:spPr>
        <a:ln>
          <a:noFill/>
        </a:ln>
      </dgm:spPr>
      <dgm:t>
        <a:bodyPr/>
        <a:lstStyle/>
        <a:p>
          <a:r>
            <a:rPr lang="en-US" sz="1400" dirty="0">
              <a:latin typeface="Arial Nova" panose="020B0504020202020204" pitchFamily="34" charset="0"/>
            </a:rPr>
            <a:t>The product offers </a:t>
          </a:r>
          <a:r>
            <a:rPr lang="en-US" sz="1400" b="1" dirty="0">
              <a:latin typeface="Arial Nova" panose="020B0504020202020204" pitchFamily="34" charset="0"/>
            </a:rPr>
            <a:t>high visibility</a:t>
          </a:r>
          <a:r>
            <a:rPr lang="en-US" sz="1400" dirty="0">
              <a:latin typeface="Arial Nova" panose="020B0504020202020204" pitchFamily="34" charset="0"/>
            </a:rPr>
            <a:t> into </a:t>
          </a:r>
          <a:r>
            <a:rPr lang="en-US" sz="1400" b="1" dirty="0">
              <a:latin typeface="Arial Nova" panose="020B0504020202020204" pitchFamily="34" charset="0"/>
            </a:rPr>
            <a:t>network performance, application delivery, and security</a:t>
          </a:r>
          <a:r>
            <a:rPr lang="en-US" sz="1400" dirty="0">
              <a:latin typeface="Arial Nova" panose="020B0504020202020204" pitchFamily="34" charset="0"/>
            </a:rPr>
            <a:t> across hybrid and multi-cloud environments.</a:t>
          </a:r>
          <a:endParaRPr lang="en-IN" sz="1400" dirty="0">
            <a:latin typeface="Arial Nova" panose="020B0504020202020204" pitchFamily="34" charset="0"/>
          </a:endParaRPr>
        </a:p>
      </dgm:t>
    </dgm:pt>
    <dgm:pt modelId="{6EA187F8-1F56-442A-AB8D-374346E13805}" type="parTrans" cxnId="{D3B3FEA9-559A-4C6B-B2C6-CC2CEB9527F8}">
      <dgm:prSet/>
      <dgm:spPr/>
      <dgm:t>
        <a:bodyPr/>
        <a:lstStyle/>
        <a:p>
          <a:endParaRPr lang="en-IN" sz="1400">
            <a:latin typeface="Arial Nova" panose="020B0504020202020204" pitchFamily="34" charset="0"/>
          </a:endParaRPr>
        </a:p>
      </dgm:t>
    </dgm:pt>
    <dgm:pt modelId="{FF057DFE-B397-4E27-989E-62A4E222468A}" type="sibTrans" cxnId="{D3B3FEA9-559A-4C6B-B2C6-CC2CEB9527F8}">
      <dgm:prSet/>
      <dgm:spPr/>
      <dgm:t>
        <a:bodyPr/>
        <a:lstStyle/>
        <a:p>
          <a:endParaRPr lang="en-IN" sz="1400">
            <a:latin typeface="Arial Nova" panose="020B0504020202020204" pitchFamily="34" charset="0"/>
          </a:endParaRPr>
        </a:p>
      </dgm:t>
    </dgm:pt>
    <dgm:pt modelId="{9C0350CE-8C7B-48CC-86E0-2409DE2DA470}">
      <dgm:prSet custT="1"/>
      <dgm:spPr>
        <a:ln>
          <a:noFill/>
        </a:ln>
      </dgm:spPr>
      <dgm:t>
        <a:bodyPr/>
        <a:lstStyle/>
        <a:p>
          <a:r>
            <a:rPr lang="en-US" sz="1400" dirty="0">
              <a:latin typeface="Arial Nova" panose="020B0504020202020204" pitchFamily="34" charset="0"/>
            </a:rPr>
            <a:t>Focused on enhancing user experience, the platform provides </a:t>
          </a:r>
          <a:r>
            <a:rPr lang="en-US" sz="1400" b="1" dirty="0">
              <a:latin typeface="Arial Nova" panose="020B0504020202020204" pitchFamily="34" charset="0"/>
            </a:rPr>
            <a:t>real-time insights into internet health, application performance, and security threats</a:t>
          </a:r>
          <a:r>
            <a:rPr lang="en-US" sz="1400" dirty="0">
              <a:latin typeface="Arial Nova" panose="020B0504020202020204" pitchFamily="34" charset="0"/>
            </a:rPr>
            <a:t>, enabling informed decision-making</a:t>
          </a:r>
          <a:endParaRPr lang="en-IN" sz="1400" dirty="0">
            <a:latin typeface="Arial Nova" panose="020B0504020202020204" pitchFamily="34" charset="0"/>
          </a:endParaRPr>
        </a:p>
      </dgm:t>
    </dgm:pt>
    <dgm:pt modelId="{AFD61679-8910-4183-8B12-2938DF382840}" type="parTrans" cxnId="{63598397-99F1-497A-9B74-6D6A756DC2C8}">
      <dgm:prSet/>
      <dgm:spPr/>
      <dgm:t>
        <a:bodyPr/>
        <a:lstStyle/>
        <a:p>
          <a:endParaRPr lang="en-IN" sz="1400">
            <a:latin typeface="Arial Nova" panose="020B0504020202020204" pitchFamily="34" charset="0"/>
          </a:endParaRPr>
        </a:p>
      </dgm:t>
    </dgm:pt>
    <dgm:pt modelId="{B3D4E639-89F9-433C-A260-2E5AE44CCAFF}" type="sibTrans" cxnId="{63598397-99F1-497A-9B74-6D6A756DC2C8}">
      <dgm:prSet/>
      <dgm:spPr/>
      <dgm:t>
        <a:bodyPr/>
        <a:lstStyle/>
        <a:p>
          <a:endParaRPr lang="en-IN" sz="1400">
            <a:latin typeface="Arial Nova" panose="020B0504020202020204" pitchFamily="34" charset="0"/>
          </a:endParaRPr>
        </a:p>
      </dgm:t>
    </dgm:pt>
    <dgm:pt modelId="{A52FD096-0A78-4031-AF3B-C84EA7291C07}">
      <dgm:prSet custT="1"/>
      <dgm:spPr>
        <a:ln>
          <a:noFill/>
        </a:ln>
      </dgm:spPr>
      <dgm:t>
        <a:bodyPr/>
        <a:lstStyle/>
        <a:p>
          <a:r>
            <a:rPr lang="en-US" sz="1400" dirty="0">
              <a:latin typeface="Arial Nova" panose="020B0504020202020204" pitchFamily="34" charset="0"/>
            </a:rPr>
            <a:t>As a scalable and flexible solution, Cisco ThousandEyes caters to </a:t>
          </a:r>
          <a:r>
            <a:rPr lang="en-US" sz="1400" b="1" dirty="0">
              <a:latin typeface="Arial Nova" panose="020B0504020202020204" pitchFamily="34" charset="0"/>
            </a:rPr>
            <a:t>enterprises of all sizes</a:t>
          </a:r>
          <a:r>
            <a:rPr lang="en-US" sz="1400" dirty="0">
              <a:latin typeface="Arial Nova" panose="020B0504020202020204" pitchFamily="34" charset="0"/>
            </a:rPr>
            <a:t>, fostering </a:t>
          </a:r>
          <a:r>
            <a:rPr lang="en-US" sz="1400" b="1" dirty="0">
              <a:latin typeface="Arial Nova" panose="020B0504020202020204" pitchFamily="34" charset="0"/>
            </a:rPr>
            <a:t>collaborative intelligence</a:t>
          </a:r>
          <a:r>
            <a:rPr lang="en-US" sz="1400" dirty="0">
              <a:latin typeface="Arial Nova" panose="020B0504020202020204" pitchFamily="34" charset="0"/>
            </a:rPr>
            <a:t> among IT, security, and business teams</a:t>
          </a:r>
          <a:endParaRPr lang="en-IN" sz="1400" dirty="0">
            <a:latin typeface="Arial Nova" panose="020B0504020202020204" pitchFamily="34" charset="0"/>
          </a:endParaRPr>
        </a:p>
      </dgm:t>
    </dgm:pt>
    <dgm:pt modelId="{05C6DD7C-BF2B-4E65-82FE-D2FCF8CECFA5}" type="parTrans" cxnId="{995628BA-CEEF-4A7F-87F6-FF6AFFA78DB0}">
      <dgm:prSet/>
      <dgm:spPr/>
      <dgm:t>
        <a:bodyPr/>
        <a:lstStyle/>
        <a:p>
          <a:endParaRPr lang="en-IN" sz="1400">
            <a:latin typeface="Arial Nova" panose="020B0504020202020204" pitchFamily="34" charset="0"/>
          </a:endParaRPr>
        </a:p>
      </dgm:t>
    </dgm:pt>
    <dgm:pt modelId="{891692C4-4D16-442E-8234-A77FD83FCE42}" type="sibTrans" cxnId="{995628BA-CEEF-4A7F-87F6-FF6AFFA78DB0}">
      <dgm:prSet/>
      <dgm:spPr/>
      <dgm:t>
        <a:bodyPr/>
        <a:lstStyle/>
        <a:p>
          <a:endParaRPr lang="en-IN" sz="1400">
            <a:latin typeface="Arial Nova" panose="020B0504020202020204" pitchFamily="34" charset="0"/>
          </a:endParaRPr>
        </a:p>
      </dgm:t>
    </dgm:pt>
    <dgm:pt modelId="{405B2B6F-5DDB-4235-A806-BDDC368408F5}">
      <dgm:prSet custT="1"/>
      <dgm:spPr>
        <a:ln>
          <a:noFill/>
        </a:ln>
      </dgm:spPr>
      <dgm:t>
        <a:bodyPr/>
        <a:lstStyle/>
        <a:p>
          <a:r>
            <a:rPr lang="en-US" sz="1400" dirty="0">
              <a:latin typeface="Arial Nova" panose="020B0504020202020204" pitchFamily="34" charset="0"/>
            </a:rPr>
            <a:t>By leveraging comprehensive data and analytics, organizations can not only </a:t>
          </a:r>
          <a:r>
            <a:rPr lang="en-US" sz="1400" b="1" dirty="0">
              <a:latin typeface="Arial Nova" panose="020B0504020202020204" pitchFamily="34" charset="0"/>
            </a:rPr>
            <a:t>streamline operations</a:t>
          </a:r>
          <a:r>
            <a:rPr lang="en-US" sz="1400" dirty="0">
              <a:latin typeface="Arial Nova" panose="020B0504020202020204" pitchFamily="34" charset="0"/>
            </a:rPr>
            <a:t> but also deliver a </a:t>
          </a:r>
          <a:r>
            <a:rPr lang="en-US" sz="1400" b="1" dirty="0">
              <a:latin typeface="Arial Nova" panose="020B0504020202020204" pitchFamily="34" charset="0"/>
            </a:rPr>
            <a:t>seamless and secure digital experience</a:t>
          </a:r>
          <a:r>
            <a:rPr lang="en-US" sz="1400" dirty="0">
              <a:latin typeface="Arial Nova" panose="020B0504020202020204" pitchFamily="34" charset="0"/>
            </a:rPr>
            <a:t> for customers and employees alike</a:t>
          </a:r>
          <a:endParaRPr lang="en-IN" sz="1400" dirty="0">
            <a:latin typeface="Arial Nova" panose="020B0504020202020204" pitchFamily="34" charset="0"/>
          </a:endParaRPr>
        </a:p>
      </dgm:t>
    </dgm:pt>
    <dgm:pt modelId="{06549662-297B-4ED2-AC0E-F999BB744FFC}" type="parTrans" cxnId="{CE77C32B-9E6B-4ECA-8AE4-3AF3095D33F3}">
      <dgm:prSet/>
      <dgm:spPr/>
      <dgm:t>
        <a:bodyPr/>
        <a:lstStyle/>
        <a:p>
          <a:endParaRPr lang="en-IN" sz="1400">
            <a:latin typeface="Arial Nova" panose="020B0504020202020204" pitchFamily="34" charset="0"/>
          </a:endParaRPr>
        </a:p>
      </dgm:t>
    </dgm:pt>
    <dgm:pt modelId="{32551B9B-5613-437B-B2CF-73549168D0CD}" type="sibTrans" cxnId="{CE77C32B-9E6B-4ECA-8AE4-3AF3095D33F3}">
      <dgm:prSet/>
      <dgm:spPr/>
      <dgm:t>
        <a:bodyPr/>
        <a:lstStyle/>
        <a:p>
          <a:endParaRPr lang="en-IN" sz="1400">
            <a:latin typeface="Arial Nova" panose="020B0504020202020204" pitchFamily="34" charset="0"/>
          </a:endParaRPr>
        </a:p>
      </dgm:t>
    </dgm:pt>
    <dgm:pt modelId="{B8A8A0CC-78BA-4B86-AD03-6029BD4A9813}">
      <dgm:prSet custT="1"/>
      <dgm:spPr>
        <a:ln>
          <a:noFill/>
        </a:ln>
      </dgm:spPr>
      <dgm:t>
        <a:bodyPr/>
        <a:lstStyle/>
        <a:p>
          <a:r>
            <a:rPr lang="en-US" sz="1400" dirty="0">
              <a:latin typeface="Arial Nova" panose="020B0504020202020204" pitchFamily="34" charset="0"/>
            </a:rPr>
            <a:t>Cisco ThousandEyes empowers businesses to proactively </a:t>
          </a:r>
          <a:r>
            <a:rPr lang="en-US" sz="1400" b="1" dirty="0">
              <a:latin typeface="Arial Nova" panose="020B0504020202020204" pitchFamily="34" charset="0"/>
            </a:rPr>
            <a:t>address issues before they impact</a:t>
          </a:r>
          <a:r>
            <a:rPr lang="en-US" sz="1400" dirty="0">
              <a:latin typeface="Arial Nova" panose="020B0504020202020204" pitchFamily="34" charset="0"/>
            </a:rPr>
            <a:t> end-users</a:t>
          </a:r>
          <a:endParaRPr lang="en-IN" sz="1400" dirty="0">
            <a:latin typeface="Arial Nova" panose="020B0504020202020204" pitchFamily="34" charset="0"/>
          </a:endParaRPr>
        </a:p>
      </dgm:t>
    </dgm:pt>
    <dgm:pt modelId="{3FFED789-5ABC-4BEA-AB13-BD9773051F69}" type="parTrans" cxnId="{D11913EE-E950-4DF1-9393-489748217607}">
      <dgm:prSet/>
      <dgm:spPr/>
      <dgm:t>
        <a:bodyPr/>
        <a:lstStyle/>
        <a:p>
          <a:endParaRPr lang="en-IN" sz="1400">
            <a:latin typeface="Arial Nova" panose="020B0504020202020204" pitchFamily="34" charset="0"/>
          </a:endParaRPr>
        </a:p>
      </dgm:t>
    </dgm:pt>
    <dgm:pt modelId="{1852391A-EA99-4755-A8A5-C73B5149B63B}" type="sibTrans" cxnId="{D11913EE-E950-4DF1-9393-489748217607}">
      <dgm:prSet/>
      <dgm:spPr/>
      <dgm:t>
        <a:bodyPr/>
        <a:lstStyle/>
        <a:p>
          <a:endParaRPr lang="en-IN" sz="1400">
            <a:latin typeface="Arial Nova" panose="020B0504020202020204" pitchFamily="34" charset="0"/>
          </a:endParaRPr>
        </a:p>
      </dgm:t>
    </dgm:pt>
    <dgm:pt modelId="{DD32B23A-3876-40BC-A77C-B2FFB8B9FE7C}" type="pres">
      <dgm:prSet presAssocID="{5F0E029C-41B7-46DF-8482-162BB383ACD9}" presName="diagram" presStyleCnt="0">
        <dgm:presLayoutVars>
          <dgm:dir/>
          <dgm:resizeHandles val="exact"/>
        </dgm:presLayoutVars>
      </dgm:prSet>
      <dgm:spPr/>
    </dgm:pt>
    <dgm:pt modelId="{BB640B84-317C-4741-8C35-947B8DBC6FD5}" type="pres">
      <dgm:prSet presAssocID="{6F1815D6-F6A6-445E-8089-9D73F5F02F00}" presName="node" presStyleLbl="node1" presStyleIdx="0" presStyleCnt="6" custScaleX="147097">
        <dgm:presLayoutVars>
          <dgm:bulletEnabled val="1"/>
        </dgm:presLayoutVars>
      </dgm:prSet>
      <dgm:spPr/>
    </dgm:pt>
    <dgm:pt modelId="{79CAA2CC-D7BC-43FF-9E80-E9A4B08C67AC}" type="pres">
      <dgm:prSet presAssocID="{7AEA42CF-63E4-4CF6-AAE7-D4BE3ADAAAA7}" presName="sibTrans" presStyleCnt="0"/>
      <dgm:spPr/>
    </dgm:pt>
    <dgm:pt modelId="{B8DBDB6C-63CE-476D-A627-069E6515BE6E}" type="pres">
      <dgm:prSet presAssocID="{82E76D38-E20A-4694-9663-5E2FE846DC06}" presName="node" presStyleLbl="node1" presStyleIdx="1" presStyleCnt="6" custScaleX="147097">
        <dgm:presLayoutVars>
          <dgm:bulletEnabled val="1"/>
        </dgm:presLayoutVars>
      </dgm:prSet>
      <dgm:spPr/>
    </dgm:pt>
    <dgm:pt modelId="{0DC37852-D268-4670-BF29-8C766FC3F8D8}" type="pres">
      <dgm:prSet presAssocID="{FF057DFE-B397-4E27-989E-62A4E222468A}" presName="sibTrans" presStyleCnt="0"/>
      <dgm:spPr/>
    </dgm:pt>
    <dgm:pt modelId="{59C1CE1A-7121-4D47-8B5B-B2A22E84FCA7}" type="pres">
      <dgm:prSet presAssocID="{B8A8A0CC-78BA-4B86-AD03-6029BD4A9813}" presName="node" presStyleLbl="node1" presStyleIdx="2" presStyleCnt="6" custScaleX="147097">
        <dgm:presLayoutVars>
          <dgm:bulletEnabled val="1"/>
        </dgm:presLayoutVars>
      </dgm:prSet>
      <dgm:spPr/>
    </dgm:pt>
    <dgm:pt modelId="{1A7B5DBD-0331-4450-BF1A-7C484FE7AA66}" type="pres">
      <dgm:prSet presAssocID="{1852391A-EA99-4755-A8A5-C73B5149B63B}" presName="sibTrans" presStyleCnt="0"/>
      <dgm:spPr/>
    </dgm:pt>
    <dgm:pt modelId="{2B14EDD4-D4E0-4BB9-863D-5710FEF69D18}" type="pres">
      <dgm:prSet presAssocID="{9C0350CE-8C7B-48CC-86E0-2409DE2DA470}" presName="node" presStyleLbl="node1" presStyleIdx="3" presStyleCnt="6" custScaleX="147097">
        <dgm:presLayoutVars>
          <dgm:bulletEnabled val="1"/>
        </dgm:presLayoutVars>
      </dgm:prSet>
      <dgm:spPr/>
    </dgm:pt>
    <dgm:pt modelId="{2E66DC03-9A30-4665-A11D-4704C8158321}" type="pres">
      <dgm:prSet presAssocID="{B3D4E639-89F9-433C-A260-2E5AE44CCAFF}" presName="sibTrans" presStyleCnt="0"/>
      <dgm:spPr/>
    </dgm:pt>
    <dgm:pt modelId="{97B6B67D-E0DC-44E9-9848-940188108E48}" type="pres">
      <dgm:prSet presAssocID="{A52FD096-0A78-4031-AF3B-C84EA7291C07}" presName="node" presStyleLbl="node1" presStyleIdx="4" presStyleCnt="6" custScaleX="147097">
        <dgm:presLayoutVars>
          <dgm:bulletEnabled val="1"/>
        </dgm:presLayoutVars>
      </dgm:prSet>
      <dgm:spPr/>
    </dgm:pt>
    <dgm:pt modelId="{02884A6A-276E-4444-9BF8-73A7284D829E}" type="pres">
      <dgm:prSet presAssocID="{891692C4-4D16-442E-8234-A77FD83FCE42}" presName="sibTrans" presStyleCnt="0"/>
      <dgm:spPr/>
    </dgm:pt>
    <dgm:pt modelId="{62F748E7-7842-46C6-ABDD-925915FF5152}" type="pres">
      <dgm:prSet presAssocID="{405B2B6F-5DDB-4235-A806-BDDC368408F5}" presName="node" presStyleLbl="node1" presStyleIdx="5" presStyleCnt="6" custScaleX="147097">
        <dgm:presLayoutVars>
          <dgm:bulletEnabled val="1"/>
        </dgm:presLayoutVars>
      </dgm:prSet>
      <dgm:spPr/>
    </dgm:pt>
  </dgm:ptLst>
  <dgm:cxnLst>
    <dgm:cxn modelId="{CE77C32B-9E6B-4ECA-8AE4-3AF3095D33F3}" srcId="{5F0E029C-41B7-46DF-8482-162BB383ACD9}" destId="{405B2B6F-5DDB-4235-A806-BDDC368408F5}" srcOrd="5" destOrd="0" parTransId="{06549662-297B-4ED2-AC0E-F999BB744FFC}" sibTransId="{32551B9B-5613-437B-B2CF-73549168D0CD}"/>
    <dgm:cxn modelId="{F3B20739-ED96-4785-82D1-13F5AA5DBB58}" type="presOf" srcId="{82E76D38-E20A-4694-9663-5E2FE846DC06}" destId="{B8DBDB6C-63CE-476D-A627-069E6515BE6E}" srcOrd="0" destOrd="0" presId="urn:microsoft.com/office/officeart/2005/8/layout/default"/>
    <dgm:cxn modelId="{CE2CBB4F-066F-46CF-9AF7-9124E6C00DED}" type="presOf" srcId="{5F0E029C-41B7-46DF-8482-162BB383ACD9}" destId="{DD32B23A-3876-40BC-A77C-B2FFB8B9FE7C}" srcOrd="0" destOrd="0" presId="urn:microsoft.com/office/officeart/2005/8/layout/default"/>
    <dgm:cxn modelId="{4E60DA57-2E7D-4255-8767-61560FDB3B3A}" type="presOf" srcId="{B8A8A0CC-78BA-4B86-AD03-6029BD4A9813}" destId="{59C1CE1A-7121-4D47-8B5B-B2A22E84FCA7}" srcOrd="0" destOrd="0" presId="urn:microsoft.com/office/officeart/2005/8/layout/default"/>
    <dgm:cxn modelId="{741ABC82-5C37-4014-B68D-773F432D5B18}" srcId="{5F0E029C-41B7-46DF-8482-162BB383ACD9}" destId="{6F1815D6-F6A6-445E-8089-9D73F5F02F00}" srcOrd="0" destOrd="0" parTransId="{54CA174C-527E-4B69-BE4B-B0CEBF0F864E}" sibTransId="{7AEA42CF-63E4-4CF6-AAE7-D4BE3ADAAAA7}"/>
    <dgm:cxn modelId="{63598397-99F1-497A-9B74-6D6A756DC2C8}" srcId="{5F0E029C-41B7-46DF-8482-162BB383ACD9}" destId="{9C0350CE-8C7B-48CC-86E0-2409DE2DA470}" srcOrd="3" destOrd="0" parTransId="{AFD61679-8910-4183-8B12-2938DF382840}" sibTransId="{B3D4E639-89F9-433C-A260-2E5AE44CCAFF}"/>
    <dgm:cxn modelId="{DD5D75A5-A094-4EE5-B096-91411EA3D477}" type="presOf" srcId="{6F1815D6-F6A6-445E-8089-9D73F5F02F00}" destId="{BB640B84-317C-4741-8C35-947B8DBC6FD5}" srcOrd="0" destOrd="0" presId="urn:microsoft.com/office/officeart/2005/8/layout/default"/>
    <dgm:cxn modelId="{D3B3FEA9-559A-4C6B-B2C6-CC2CEB9527F8}" srcId="{5F0E029C-41B7-46DF-8482-162BB383ACD9}" destId="{82E76D38-E20A-4694-9663-5E2FE846DC06}" srcOrd="1" destOrd="0" parTransId="{6EA187F8-1F56-442A-AB8D-374346E13805}" sibTransId="{FF057DFE-B397-4E27-989E-62A4E222468A}"/>
    <dgm:cxn modelId="{D3A653B7-41C5-4C84-A78A-BD091B022EAB}" type="presOf" srcId="{405B2B6F-5DDB-4235-A806-BDDC368408F5}" destId="{62F748E7-7842-46C6-ABDD-925915FF5152}" srcOrd="0" destOrd="0" presId="urn:microsoft.com/office/officeart/2005/8/layout/default"/>
    <dgm:cxn modelId="{995628BA-CEEF-4A7F-87F6-FF6AFFA78DB0}" srcId="{5F0E029C-41B7-46DF-8482-162BB383ACD9}" destId="{A52FD096-0A78-4031-AF3B-C84EA7291C07}" srcOrd="4" destOrd="0" parTransId="{05C6DD7C-BF2B-4E65-82FE-D2FCF8CECFA5}" sibTransId="{891692C4-4D16-442E-8234-A77FD83FCE42}"/>
    <dgm:cxn modelId="{E74FF7BB-055C-4017-BC87-9BEA4663568B}" type="presOf" srcId="{9C0350CE-8C7B-48CC-86E0-2409DE2DA470}" destId="{2B14EDD4-D4E0-4BB9-863D-5710FEF69D18}" srcOrd="0" destOrd="0" presId="urn:microsoft.com/office/officeart/2005/8/layout/default"/>
    <dgm:cxn modelId="{8BC9F7D8-24FC-4BBA-917D-4E0B4C286214}" type="presOf" srcId="{A52FD096-0A78-4031-AF3B-C84EA7291C07}" destId="{97B6B67D-E0DC-44E9-9848-940188108E48}" srcOrd="0" destOrd="0" presId="urn:microsoft.com/office/officeart/2005/8/layout/default"/>
    <dgm:cxn modelId="{D11913EE-E950-4DF1-9393-489748217607}" srcId="{5F0E029C-41B7-46DF-8482-162BB383ACD9}" destId="{B8A8A0CC-78BA-4B86-AD03-6029BD4A9813}" srcOrd="2" destOrd="0" parTransId="{3FFED789-5ABC-4BEA-AB13-BD9773051F69}" sibTransId="{1852391A-EA99-4755-A8A5-C73B5149B63B}"/>
    <dgm:cxn modelId="{B7A86962-1F10-4A92-B767-9F0780E5516E}" type="presParOf" srcId="{DD32B23A-3876-40BC-A77C-B2FFB8B9FE7C}" destId="{BB640B84-317C-4741-8C35-947B8DBC6FD5}" srcOrd="0" destOrd="0" presId="urn:microsoft.com/office/officeart/2005/8/layout/default"/>
    <dgm:cxn modelId="{8714433C-B279-4DBD-A945-2EB50B11BCFA}" type="presParOf" srcId="{DD32B23A-3876-40BC-A77C-B2FFB8B9FE7C}" destId="{79CAA2CC-D7BC-43FF-9E80-E9A4B08C67AC}" srcOrd="1" destOrd="0" presId="urn:microsoft.com/office/officeart/2005/8/layout/default"/>
    <dgm:cxn modelId="{97852B1B-1231-438C-A7B0-AC79B279214A}" type="presParOf" srcId="{DD32B23A-3876-40BC-A77C-B2FFB8B9FE7C}" destId="{B8DBDB6C-63CE-476D-A627-069E6515BE6E}" srcOrd="2" destOrd="0" presId="urn:microsoft.com/office/officeart/2005/8/layout/default"/>
    <dgm:cxn modelId="{A49F5B6B-B694-4DC8-8F76-6D312C82072B}" type="presParOf" srcId="{DD32B23A-3876-40BC-A77C-B2FFB8B9FE7C}" destId="{0DC37852-D268-4670-BF29-8C766FC3F8D8}" srcOrd="3" destOrd="0" presId="urn:microsoft.com/office/officeart/2005/8/layout/default"/>
    <dgm:cxn modelId="{A9BD8BDF-03EF-4A4F-881B-6F626AF47B97}" type="presParOf" srcId="{DD32B23A-3876-40BC-A77C-B2FFB8B9FE7C}" destId="{59C1CE1A-7121-4D47-8B5B-B2A22E84FCA7}" srcOrd="4" destOrd="0" presId="urn:microsoft.com/office/officeart/2005/8/layout/default"/>
    <dgm:cxn modelId="{8993208F-0804-47E9-9AB9-F67AAC12CF16}" type="presParOf" srcId="{DD32B23A-3876-40BC-A77C-B2FFB8B9FE7C}" destId="{1A7B5DBD-0331-4450-BF1A-7C484FE7AA66}" srcOrd="5" destOrd="0" presId="urn:microsoft.com/office/officeart/2005/8/layout/default"/>
    <dgm:cxn modelId="{BDF944DC-0F3E-4EC7-A9E9-EA829BE5EEB1}" type="presParOf" srcId="{DD32B23A-3876-40BC-A77C-B2FFB8B9FE7C}" destId="{2B14EDD4-D4E0-4BB9-863D-5710FEF69D18}" srcOrd="6" destOrd="0" presId="urn:microsoft.com/office/officeart/2005/8/layout/default"/>
    <dgm:cxn modelId="{EFA341C6-745B-4B8D-A442-83EE908E4A76}" type="presParOf" srcId="{DD32B23A-3876-40BC-A77C-B2FFB8B9FE7C}" destId="{2E66DC03-9A30-4665-A11D-4704C8158321}" srcOrd="7" destOrd="0" presId="urn:microsoft.com/office/officeart/2005/8/layout/default"/>
    <dgm:cxn modelId="{2C73B123-D35F-470A-8A5A-2A25DE06779E}" type="presParOf" srcId="{DD32B23A-3876-40BC-A77C-B2FFB8B9FE7C}" destId="{97B6B67D-E0DC-44E9-9848-940188108E48}" srcOrd="8" destOrd="0" presId="urn:microsoft.com/office/officeart/2005/8/layout/default"/>
    <dgm:cxn modelId="{A530A7C7-3FE4-4640-B8B7-95B558FB5B14}" type="presParOf" srcId="{DD32B23A-3876-40BC-A77C-B2FFB8B9FE7C}" destId="{02884A6A-276E-4444-9BF8-73A7284D829E}" srcOrd="9" destOrd="0" presId="urn:microsoft.com/office/officeart/2005/8/layout/default"/>
    <dgm:cxn modelId="{AF59F1C0-1A40-4698-9188-460B30CC7C85}" type="presParOf" srcId="{DD32B23A-3876-40BC-A77C-B2FFB8B9FE7C}" destId="{62F748E7-7842-46C6-ABDD-925915FF5152}"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A00DE6F-B3D2-9A49-B994-2F3AEF2BAC00}" type="doc">
      <dgm:prSet loTypeId="urn:microsoft.com/office/officeart/2005/8/layout/hProcess4" loCatId="process" qsTypeId="urn:microsoft.com/office/officeart/2005/8/quickstyle/simple1" qsCatId="simple" csTypeId="urn:microsoft.com/office/officeart/2005/8/colors/colorful4" csCatId="colorful" phldr="1"/>
      <dgm:spPr/>
    </dgm:pt>
    <dgm:pt modelId="{BC698F13-AD09-944D-9C3B-A65911A498B0}">
      <dgm:prSet phldrT="[Text]"/>
      <dgm:spPr>
        <a:xfrm>
          <a:off x="2381" y="1205353"/>
          <a:ext cx="2901156" cy="1160462"/>
        </a:xfrm>
        <a:solidFill>
          <a:schemeClr val="accent6">
            <a:lumMod val="60000"/>
            <a:lumOff val="40000"/>
          </a:schemeClr>
        </a:solidFill>
        <a:ln w="25400" cap="flat" cmpd="sng" algn="ctr">
          <a:solidFill>
            <a:schemeClr val="tx1"/>
          </a:solidFill>
          <a:prstDash val="solid"/>
        </a:ln>
        <a:effectLst/>
      </dgm:spPr>
      <dgm:t>
        <a:bodyPr/>
        <a:lstStyle/>
        <a:p>
          <a:pPr>
            <a:buNone/>
          </a:pPr>
          <a:r>
            <a:rPr lang="en-GB" dirty="0">
              <a:solidFill>
                <a:schemeClr val="tx1"/>
              </a:solidFill>
              <a:latin typeface="Arial Nova" panose="020B0504020202020204" pitchFamily="34" charset="0"/>
              <a:ea typeface="+mn-ea"/>
              <a:cs typeface="+mn-cs"/>
            </a:rPr>
            <a:t>Bronze </a:t>
          </a:r>
        </a:p>
      </dgm:t>
    </dgm:pt>
    <dgm:pt modelId="{0E88F076-182F-5E43-AF9C-59FD06145FB3}" type="parTrans" cxnId="{2D3D0919-FDC5-5445-8020-3B3DB8EEFD73}">
      <dgm:prSet/>
      <dgm:spPr/>
      <dgm:t>
        <a:bodyPr/>
        <a:lstStyle/>
        <a:p>
          <a:endParaRPr lang="en-GB">
            <a:solidFill>
              <a:schemeClr val="tx1"/>
            </a:solidFill>
            <a:latin typeface="Arial Nova" panose="020B0504020202020204" pitchFamily="34" charset="0"/>
          </a:endParaRPr>
        </a:p>
      </dgm:t>
    </dgm:pt>
    <dgm:pt modelId="{1EBE0C4F-13E7-F548-B858-8F05F9D746A2}" type="sibTrans" cxnId="{2D3D0919-FDC5-5445-8020-3B3DB8EEFD73}">
      <dgm:prSet/>
      <dgm:spPr>
        <a:solidFill>
          <a:schemeClr val="bg1"/>
        </a:solidFill>
        <a:ln>
          <a:noFill/>
        </a:ln>
      </dgm:spPr>
      <dgm:t>
        <a:bodyPr/>
        <a:lstStyle/>
        <a:p>
          <a:endParaRPr lang="en-GB">
            <a:solidFill>
              <a:schemeClr val="tx1"/>
            </a:solidFill>
            <a:latin typeface="Arial Nova" panose="020B0504020202020204" pitchFamily="34" charset="0"/>
          </a:endParaRPr>
        </a:p>
      </dgm:t>
    </dgm:pt>
    <dgm:pt modelId="{AB068661-79E7-964D-9E9B-8DDB74C3358C}">
      <dgm:prSet phldrT="[Text]"/>
      <dgm:spPr>
        <a:xfrm>
          <a:off x="2613421" y="1205353"/>
          <a:ext cx="2901156" cy="1160462"/>
        </a:xfrm>
        <a:solidFill>
          <a:schemeClr val="bg1">
            <a:lumMod val="75000"/>
          </a:schemeClr>
        </a:solidFill>
        <a:ln w="25400" cap="flat" cmpd="sng" algn="ctr">
          <a:solidFill>
            <a:schemeClr val="tx1"/>
          </a:solidFill>
          <a:prstDash val="solid"/>
        </a:ln>
        <a:effectLst/>
      </dgm:spPr>
      <dgm:t>
        <a:bodyPr/>
        <a:lstStyle/>
        <a:p>
          <a:pPr>
            <a:buNone/>
          </a:pPr>
          <a:r>
            <a:rPr lang="en-GB" dirty="0">
              <a:solidFill>
                <a:schemeClr val="tx1"/>
              </a:solidFill>
              <a:latin typeface="Arial Nova" panose="020B0504020202020204" pitchFamily="34" charset="0"/>
              <a:ea typeface="+mn-ea"/>
              <a:cs typeface="+mn-cs"/>
            </a:rPr>
            <a:t>Silver</a:t>
          </a:r>
        </a:p>
      </dgm:t>
    </dgm:pt>
    <dgm:pt modelId="{5697FF0F-8473-204A-B4C8-ED77CF70CD3E}" type="parTrans" cxnId="{8515284C-69EB-9446-9090-C072417F7693}">
      <dgm:prSet/>
      <dgm:spPr/>
      <dgm:t>
        <a:bodyPr/>
        <a:lstStyle/>
        <a:p>
          <a:endParaRPr lang="en-GB">
            <a:solidFill>
              <a:schemeClr val="tx1"/>
            </a:solidFill>
            <a:latin typeface="Arial Nova" panose="020B0504020202020204" pitchFamily="34" charset="0"/>
          </a:endParaRPr>
        </a:p>
      </dgm:t>
    </dgm:pt>
    <dgm:pt modelId="{EE60FF11-2723-5848-801D-130B9CDA1BAE}" type="sibTrans" cxnId="{8515284C-69EB-9446-9090-C072417F7693}">
      <dgm:prSet/>
      <dgm:spPr>
        <a:solidFill>
          <a:schemeClr val="bg1"/>
        </a:solidFill>
        <a:ln>
          <a:noFill/>
        </a:ln>
      </dgm:spPr>
      <dgm:t>
        <a:bodyPr/>
        <a:lstStyle/>
        <a:p>
          <a:endParaRPr lang="en-GB">
            <a:solidFill>
              <a:schemeClr val="tx1"/>
            </a:solidFill>
            <a:latin typeface="Arial Nova" panose="020B0504020202020204" pitchFamily="34" charset="0"/>
          </a:endParaRPr>
        </a:p>
      </dgm:t>
    </dgm:pt>
    <dgm:pt modelId="{A47F8A26-FF3E-F042-8B79-BFE28C381B13}">
      <dgm:prSet phldrT="[Text]"/>
      <dgm:spPr>
        <a:xfrm>
          <a:off x="5224462" y="1205353"/>
          <a:ext cx="2901156" cy="1160462"/>
        </a:xfrm>
        <a:solidFill>
          <a:srgbClr val="FFFF00"/>
        </a:solidFill>
        <a:ln w="25400" cap="flat" cmpd="sng" algn="ctr">
          <a:solidFill>
            <a:schemeClr val="tx1"/>
          </a:solidFill>
          <a:prstDash val="solid"/>
        </a:ln>
        <a:effectLst/>
      </dgm:spPr>
      <dgm:t>
        <a:bodyPr/>
        <a:lstStyle/>
        <a:p>
          <a:pPr>
            <a:buNone/>
          </a:pPr>
          <a:r>
            <a:rPr lang="en-GB" dirty="0">
              <a:solidFill>
                <a:schemeClr val="tx1"/>
              </a:solidFill>
              <a:latin typeface="Arial Nova" panose="020B0504020202020204" pitchFamily="34" charset="0"/>
              <a:ea typeface="+mn-ea"/>
              <a:cs typeface="+mn-cs"/>
            </a:rPr>
            <a:t>Gold</a:t>
          </a:r>
        </a:p>
      </dgm:t>
    </dgm:pt>
    <dgm:pt modelId="{A769D71A-77A3-0048-89CF-2B5C0DB0C228}" type="parTrans" cxnId="{DC661166-5C16-4642-A318-A7F3CED4BBE3}">
      <dgm:prSet/>
      <dgm:spPr/>
      <dgm:t>
        <a:bodyPr/>
        <a:lstStyle/>
        <a:p>
          <a:endParaRPr lang="en-GB">
            <a:solidFill>
              <a:schemeClr val="tx1"/>
            </a:solidFill>
            <a:latin typeface="Arial Nova" panose="020B0504020202020204" pitchFamily="34" charset="0"/>
          </a:endParaRPr>
        </a:p>
      </dgm:t>
    </dgm:pt>
    <dgm:pt modelId="{CB9408CE-DE81-5B4D-ABBA-8AC03A131745}" type="sibTrans" cxnId="{DC661166-5C16-4642-A318-A7F3CED4BBE3}">
      <dgm:prSet/>
      <dgm:spPr>
        <a:solidFill>
          <a:schemeClr val="bg1"/>
        </a:solidFill>
        <a:ln>
          <a:noFill/>
        </a:ln>
      </dgm:spPr>
      <dgm:t>
        <a:bodyPr/>
        <a:lstStyle/>
        <a:p>
          <a:endParaRPr lang="en-GB">
            <a:solidFill>
              <a:schemeClr val="tx1"/>
            </a:solidFill>
            <a:latin typeface="Arial Nova" panose="020B0504020202020204" pitchFamily="34" charset="0"/>
          </a:endParaRPr>
        </a:p>
      </dgm:t>
    </dgm:pt>
    <dgm:pt modelId="{299EC34D-F287-4146-A453-144947D767F5}">
      <dgm:prSet phldrT="[Text]"/>
      <dgm:spPr>
        <a:xfrm>
          <a:off x="2381" y="1205353"/>
          <a:ext cx="2901156" cy="1160462"/>
        </a:xfrm>
        <a:solidFill>
          <a:srgbClr val="00B0F0"/>
        </a:solidFill>
        <a:ln w="25400" cap="flat" cmpd="sng" algn="ctr">
          <a:solidFill>
            <a:schemeClr val="tx1"/>
          </a:solidFill>
          <a:prstDash val="solid"/>
        </a:ln>
        <a:effectLst/>
      </dgm:spPr>
      <dgm:t>
        <a:bodyPr/>
        <a:lstStyle/>
        <a:p>
          <a:pPr>
            <a:buNone/>
          </a:pPr>
          <a:r>
            <a:rPr lang="en-GB" dirty="0">
              <a:solidFill>
                <a:schemeClr val="tx1"/>
              </a:solidFill>
              <a:latin typeface="Arial Nova" panose="020B0504020202020204" pitchFamily="34" charset="0"/>
              <a:ea typeface="+mn-ea"/>
              <a:cs typeface="+mn-cs"/>
            </a:rPr>
            <a:t>Trial</a:t>
          </a:r>
        </a:p>
      </dgm:t>
    </dgm:pt>
    <dgm:pt modelId="{ECB7A9C9-ABA6-4F98-A47B-51AB841679D7}" type="parTrans" cxnId="{947D05C2-5BDE-461C-B9C3-0870E43792B0}">
      <dgm:prSet/>
      <dgm:spPr/>
      <dgm:t>
        <a:bodyPr/>
        <a:lstStyle/>
        <a:p>
          <a:endParaRPr lang="en-IN">
            <a:latin typeface="Arial Nova" panose="020B0504020202020204" pitchFamily="34" charset="0"/>
          </a:endParaRPr>
        </a:p>
      </dgm:t>
    </dgm:pt>
    <dgm:pt modelId="{BB82DC59-2424-4952-90E2-7AAADAD85431}" type="sibTrans" cxnId="{947D05C2-5BDE-461C-B9C3-0870E43792B0}">
      <dgm:prSet/>
      <dgm:spPr>
        <a:solidFill>
          <a:schemeClr val="bg1"/>
        </a:solidFill>
        <a:ln>
          <a:noFill/>
        </a:ln>
      </dgm:spPr>
      <dgm:t>
        <a:bodyPr/>
        <a:lstStyle/>
        <a:p>
          <a:endParaRPr lang="en-IN">
            <a:latin typeface="Arial Nova" panose="020B0504020202020204" pitchFamily="34" charset="0"/>
          </a:endParaRPr>
        </a:p>
      </dgm:t>
    </dgm:pt>
    <dgm:pt modelId="{83A60331-4B36-4F74-911C-EA960A518B96}">
      <dgm:prSet phldrT="[Text]"/>
      <dgm:spPr>
        <a:xfrm>
          <a:off x="5224462" y="1205353"/>
          <a:ext cx="2901156" cy="1160462"/>
        </a:xfrm>
        <a:solidFill>
          <a:schemeClr val="bg1"/>
        </a:solidFill>
        <a:ln w="25400" cap="flat" cmpd="sng" algn="ctr">
          <a:solidFill>
            <a:schemeClr val="tx1"/>
          </a:solidFill>
          <a:prstDash val="solid"/>
        </a:ln>
        <a:effectLst/>
      </dgm:spPr>
      <dgm:t>
        <a:bodyPr/>
        <a:lstStyle/>
        <a:p>
          <a:pPr>
            <a:buNone/>
          </a:pPr>
          <a:r>
            <a:rPr lang="en-GB" dirty="0">
              <a:solidFill>
                <a:schemeClr val="tx1"/>
              </a:solidFill>
              <a:latin typeface="Arial Nova" panose="020B0504020202020204" pitchFamily="34" charset="0"/>
              <a:ea typeface="+mn-ea"/>
              <a:cs typeface="+mn-cs"/>
            </a:rPr>
            <a:t>Platinum</a:t>
          </a:r>
        </a:p>
      </dgm:t>
    </dgm:pt>
    <dgm:pt modelId="{D98DB2C4-14D7-4DC5-A753-6CD13F631762}" type="parTrans" cxnId="{E39E7809-A951-4CB9-90D7-73D2D6BC363D}">
      <dgm:prSet/>
      <dgm:spPr/>
      <dgm:t>
        <a:bodyPr/>
        <a:lstStyle/>
        <a:p>
          <a:endParaRPr lang="en-IN">
            <a:latin typeface="Arial Nova" panose="020B0504020202020204" pitchFamily="34" charset="0"/>
          </a:endParaRPr>
        </a:p>
      </dgm:t>
    </dgm:pt>
    <dgm:pt modelId="{D0EACBE2-6F34-4811-94A6-315366748A5F}" type="sibTrans" cxnId="{E39E7809-A951-4CB9-90D7-73D2D6BC363D}">
      <dgm:prSet/>
      <dgm:spPr/>
      <dgm:t>
        <a:bodyPr/>
        <a:lstStyle/>
        <a:p>
          <a:endParaRPr lang="en-IN">
            <a:latin typeface="Arial Nova" panose="020B0504020202020204" pitchFamily="34" charset="0"/>
          </a:endParaRPr>
        </a:p>
      </dgm:t>
    </dgm:pt>
    <dgm:pt modelId="{E147011D-636A-4A86-B437-EA9914F0D31A}">
      <dgm:prSet custT="1"/>
      <dgm:spPr>
        <a:solidFill>
          <a:srgbClr val="00B0F0"/>
        </a:solidFill>
        <a:ln>
          <a:solidFill>
            <a:schemeClr val="tx1"/>
          </a:solidFill>
        </a:ln>
      </dgm:spPr>
      <dgm:t>
        <a:bodyPr anchor="ctr"/>
        <a:lstStyle/>
        <a:p>
          <a:pPr algn="ctr">
            <a:buNone/>
          </a:pPr>
          <a:r>
            <a:rPr lang="en-US" sz="1600" b="1" dirty="0">
              <a:latin typeface="Arial Nova" panose="020B0504020202020204" pitchFamily="34" charset="0"/>
            </a:rPr>
            <a:t>60 Minutes</a:t>
          </a:r>
          <a:endParaRPr lang="en-IN" sz="1600" b="1" dirty="0">
            <a:latin typeface="Arial Nova" panose="020B0504020202020204" pitchFamily="34" charset="0"/>
          </a:endParaRPr>
        </a:p>
      </dgm:t>
    </dgm:pt>
    <dgm:pt modelId="{4A34086D-9394-4BCA-A2DA-9B529DB41929}" type="parTrans" cxnId="{5EEAC22A-A7ED-4C20-94B3-7B82F91EA171}">
      <dgm:prSet/>
      <dgm:spPr/>
      <dgm:t>
        <a:bodyPr/>
        <a:lstStyle/>
        <a:p>
          <a:endParaRPr lang="en-IN">
            <a:latin typeface="Arial Nova" panose="020B0504020202020204" pitchFamily="34" charset="0"/>
          </a:endParaRPr>
        </a:p>
      </dgm:t>
    </dgm:pt>
    <dgm:pt modelId="{795911DD-E26B-454D-BEF7-762F6DF08ADD}" type="sibTrans" cxnId="{5EEAC22A-A7ED-4C20-94B3-7B82F91EA171}">
      <dgm:prSet/>
      <dgm:spPr/>
      <dgm:t>
        <a:bodyPr/>
        <a:lstStyle/>
        <a:p>
          <a:endParaRPr lang="en-IN">
            <a:latin typeface="Arial Nova" panose="020B0504020202020204" pitchFamily="34" charset="0"/>
          </a:endParaRPr>
        </a:p>
      </dgm:t>
    </dgm:pt>
    <dgm:pt modelId="{5AE58DD3-094D-4B8C-8591-BD7A6332B44B}">
      <dgm:prSet custT="1"/>
      <dgm:spPr>
        <a:solidFill>
          <a:srgbClr val="FAC090"/>
        </a:solidFill>
        <a:ln>
          <a:solidFill>
            <a:schemeClr val="tx1"/>
          </a:solidFill>
        </a:ln>
      </dgm:spPr>
      <dgm:t>
        <a:bodyPr anchor="ctr"/>
        <a:lstStyle/>
        <a:p>
          <a:pPr algn="ctr">
            <a:buNone/>
          </a:pPr>
          <a:r>
            <a:rPr lang="en-US" sz="1600" b="1" dirty="0">
              <a:latin typeface="Arial Nova" panose="020B0504020202020204" pitchFamily="34" charset="0"/>
            </a:rPr>
            <a:t>30 Minutes</a:t>
          </a:r>
          <a:endParaRPr lang="en-IN" sz="1600" b="1" dirty="0">
            <a:latin typeface="Arial Nova" panose="020B0504020202020204" pitchFamily="34" charset="0"/>
          </a:endParaRPr>
        </a:p>
      </dgm:t>
    </dgm:pt>
    <dgm:pt modelId="{D244D484-4D09-46BA-994D-6F483B6B0167}" type="parTrans" cxnId="{393FDD43-6111-4DAE-8280-BEB5473DE424}">
      <dgm:prSet/>
      <dgm:spPr/>
      <dgm:t>
        <a:bodyPr/>
        <a:lstStyle/>
        <a:p>
          <a:endParaRPr lang="en-IN">
            <a:latin typeface="Arial Nova" panose="020B0504020202020204" pitchFamily="34" charset="0"/>
          </a:endParaRPr>
        </a:p>
      </dgm:t>
    </dgm:pt>
    <dgm:pt modelId="{24C5C340-0750-4D62-B5D3-E0FF4481B92F}" type="sibTrans" cxnId="{393FDD43-6111-4DAE-8280-BEB5473DE424}">
      <dgm:prSet/>
      <dgm:spPr/>
      <dgm:t>
        <a:bodyPr/>
        <a:lstStyle/>
        <a:p>
          <a:endParaRPr lang="en-IN">
            <a:latin typeface="Arial Nova" panose="020B0504020202020204" pitchFamily="34" charset="0"/>
          </a:endParaRPr>
        </a:p>
      </dgm:t>
    </dgm:pt>
    <dgm:pt modelId="{4DB7756E-0413-4B94-807E-628B4BA0967D}">
      <dgm:prSet custT="1"/>
      <dgm:spPr>
        <a:solidFill>
          <a:srgbClr val="BFBFBF"/>
        </a:solidFill>
        <a:ln>
          <a:solidFill>
            <a:schemeClr val="tx1"/>
          </a:solidFill>
        </a:ln>
      </dgm:spPr>
      <dgm:t>
        <a:bodyPr anchor="ctr"/>
        <a:lstStyle/>
        <a:p>
          <a:pPr algn="ctr">
            <a:buNone/>
          </a:pPr>
          <a:r>
            <a:rPr lang="en-US" sz="1600" b="1" dirty="0">
              <a:latin typeface="Arial Nova" panose="020B0504020202020204" pitchFamily="34" charset="0"/>
            </a:rPr>
            <a:t>15 Minutes</a:t>
          </a:r>
          <a:endParaRPr lang="en-IN" sz="1600" b="1" dirty="0">
            <a:latin typeface="Arial Nova" panose="020B0504020202020204" pitchFamily="34" charset="0"/>
          </a:endParaRPr>
        </a:p>
      </dgm:t>
    </dgm:pt>
    <dgm:pt modelId="{A333B379-DA3C-46E9-BB35-2F600ABD9983}" type="parTrans" cxnId="{3A6331BB-53E1-4663-AF0B-F48AF9D8560E}">
      <dgm:prSet/>
      <dgm:spPr/>
      <dgm:t>
        <a:bodyPr/>
        <a:lstStyle/>
        <a:p>
          <a:endParaRPr lang="en-IN">
            <a:latin typeface="Arial Nova" panose="020B0504020202020204" pitchFamily="34" charset="0"/>
          </a:endParaRPr>
        </a:p>
      </dgm:t>
    </dgm:pt>
    <dgm:pt modelId="{B61BCE88-1DF1-4F10-8D7D-4D6D27B21C2E}" type="sibTrans" cxnId="{3A6331BB-53E1-4663-AF0B-F48AF9D8560E}">
      <dgm:prSet/>
      <dgm:spPr/>
      <dgm:t>
        <a:bodyPr/>
        <a:lstStyle/>
        <a:p>
          <a:endParaRPr lang="en-IN">
            <a:latin typeface="Arial Nova" panose="020B0504020202020204" pitchFamily="34" charset="0"/>
          </a:endParaRPr>
        </a:p>
      </dgm:t>
    </dgm:pt>
    <dgm:pt modelId="{147FADE1-50C5-4711-BF0E-54E1C25491D8}">
      <dgm:prSet custT="1"/>
      <dgm:spPr>
        <a:solidFill>
          <a:srgbClr val="FFFF00"/>
        </a:solidFill>
        <a:ln>
          <a:solidFill>
            <a:schemeClr val="tx1"/>
          </a:solidFill>
        </a:ln>
      </dgm:spPr>
      <dgm:t>
        <a:bodyPr anchor="ctr"/>
        <a:lstStyle/>
        <a:p>
          <a:pPr algn="ctr">
            <a:buNone/>
          </a:pPr>
          <a:r>
            <a:rPr lang="en-US" sz="1600" b="1" dirty="0">
              <a:latin typeface="Arial Nova" panose="020B0504020202020204" pitchFamily="34" charset="0"/>
            </a:rPr>
            <a:t>10 Minutes</a:t>
          </a:r>
          <a:endParaRPr lang="en-IN" sz="1600" b="1" dirty="0">
            <a:latin typeface="Arial Nova" panose="020B0504020202020204" pitchFamily="34" charset="0"/>
          </a:endParaRPr>
        </a:p>
      </dgm:t>
    </dgm:pt>
    <dgm:pt modelId="{E0A976CE-8794-4006-BE5B-C4FC81FAC792}" type="parTrans" cxnId="{CBC97584-C9FA-4A66-A3A3-1C93249B8CBD}">
      <dgm:prSet/>
      <dgm:spPr/>
      <dgm:t>
        <a:bodyPr/>
        <a:lstStyle/>
        <a:p>
          <a:endParaRPr lang="en-IN">
            <a:latin typeface="Arial Nova" panose="020B0504020202020204" pitchFamily="34" charset="0"/>
          </a:endParaRPr>
        </a:p>
      </dgm:t>
    </dgm:pt>
    <dgm:pt modelId="{578182F1-F950-49A9-AB5D-DF6AE0005164}" type="sibTrans" cxnId="{CBC97584-C9FA-4A66-A3A3-1C93249B8CBD}">
      <dgm:prSet/>
      <dgm:spPr/>
      <dgm:t>
        <a:bodyPr/>
        <a:lstStyle/>
        <a:p>
          <a:endParaRPr lang="en-IN">
            <a:latin typeface="Arial Nova" panose="020B0504020202020204" pitchFamily="34" charset="0"/>
          </a:endParaRPr>
        </a:p>
      </dgm:t>
    </dgm:pt>
    <dgm:pt modelId="{C00AEABC-BDD3-4A68-8C97-375961D13502}">
      <dgm:prSet custT="1"/>
      <dgm:spPr>
        <a:solidFill>
          <a:schemeClr val="bg1"/>
        </a:solidFill>
        <a:ln>
          <a:solidFill>
            <a:schemeClr val="tx1"/>
          </a:solidFill>
        </a:ln>
      </dgm:spPr>
      <dgm:t>
        <a:bodyPr anchor="ctr"/>
        <a:lstStyle/>
        <a:p>
          <a:pPr algn="ctr">
            <a:buNone/>
          </a:pPr>
          <a:r>
            <a:rPr lang="en-US" sz="1600" b="1" dirty="0">
              <a:latin typeface="Arial Nova" panose="020B0504020202020204" pitchFamily="34" charset="0"/>
            </a:rPr>
            <a:t>5 Minutes</a:t>
          </a:r>
          <a:endParaRPr lang="en-IN" sz="1600" b="1" dirty="0">
            <a:latin typeface="Arial Nova" panose="020B0504020202020204" pitchFamily="34" charset="0"/>
          </a:endParaRPr>
        </a:p>
      </dgm:t>
    </dgm:pt>
    <dgm:pt modelId="{928CF2D4-5DC7-4556-9CF3-A46BD64E7590}" type="parTrans" cxnId="{7D73627F-60B3-41EE-BB38-2BB5549984F5}">
      <dgm:prSet/>
      <dgm:spPr/>
      <dgm:t>
        <a:bodyPr/>
        <a:lstStyle/>
        <a:p>
          <a:endParaRPr lang="en-IN">
            <a:latin typeface="Arial Nova" panose="020B0504020202020204" pitchFamily="34" charset="0"/>
          </a:endParaRPr>
        </a:p>
      </dgm:t>
    </dgm:pt>
    <dgm:pt modelId="{C42C46B0-1B0C-43C2-A91F-BCFFD8FE5480}" type="sibTrans" cxnId="{7D73627F-60B3-41EE-BB38-2BB5549984F5}">
      <dgm:prSet/>
      <dgm:spPr/>
      <dgm:t>
        <a:bodyPr/>
        <a:lstStyle/>
        <a:p>
          <a:endParaRPr lang="en-IN">
            <a:latin typeface="Arial Nova" panose="020B0504020202020204" pitchFamily="34" charset="0"/>
          </a:endParaRPr>
        </a:p>
      </dgm:t>
    </dgm:pt>
    <dgm:pt modelId="{54588850-8DE5-4379-9ECB-E51EE2FAF320}" type="pres">
      <dgm:prSet presAssocID="{2A00DE6F-B3D2-9A49-B994-2F3AEF2BAC00}" presName="Name0" presStyleCnt="0">
        <dgm:presLayoutVars>
          <dgm:dir/>
          <dgm:animLvl val="lvl"/>
          <dgm:resizeHandles val="exact"/>
        </dgm:presLayoutVars>
      </dgm:prSet>
      <dgm:spPr/>
    </dgm:pt>
    <dgm:pt modelId="{1A859BDF-517B-4E2B-8795-DB00804179E4}" type="pres">
      <dgm:prSet presAssocID="{2A00DE6F-B3D2-9A49-B994-2F3AEF2BAC00}" presName="tSp" presStyleCnt="0"/>
      <dgm:spPr/>
    </dgm:pt>
    <dgm:pt modelId="{744C7F5E-425B-4C8E-A2CB-3C3236B13990}" type="pres">
      <dgm:prSet presAssocID="{2A00DE6F-B3D2-9A49-B994-2F3AEF2BAC00}" presName="bSp" presStyleCnt="0"/>
      <dgm:spPr/>
    </dgm:pt>
    <dgm:pt modelId="{A1A70428-E2DF-4666-8B57-6D46D795F2DC}" type="pres">
      <dgm:prSet presAssocID="{2A00DE6F-B3D2-9A49-B994-2F3AEF2BAC00}" presName="process" presStyleCnt="0"/>
      <dgm:spPr/>
    </dgm:pt>
    <dgm:pt modelId="{9719F35F-DA3D-4699-89E2-74863FEF5E41}" type="pres">
      <dgm:prSet presAssocID="{299EC34D-F287-4146-A453-144947D767F5}" presName="composite1" presStyleCnt="0"/>
      <dgm:spPr/>
    </dgm:pt>
    <dgm:pt modelId="{65C13024-691B-47A5-917A-E8122ACFACAF}" type="pres">
      <dgm:prSet presAssocID="{299EC34D-F287-4146-A453-144947D767F5}" presName="dummyNode1" presStyleLbl="node1" presStyleIdx="0" presStyleCnt="5"/>
      <dgm:spPr/>
    </dgm:pt>
    <dgm:pt modelId="{6AF7192E-5232-45F1-AFF2-F1739EC05601}" type="pres">
      <dgm:prSet presAssocID="{299EC34D-F287-4146-A453-144947D767F5}" presName="childNode1" presStyleLbl="bgAcc1" presStyleIdx="0" presStyleCnt="5">
        <dgm:presLayoutVars>
          <dgm:bulletEnabled val="1"/>
        </dgm:presLayoutVars>
      </dgm:prSet>
      <dgm:spPr/>
    </dgm:pt>
    <dgm:pt modelId="{4CAAF3F7-DC6A-45DC-8443-F7B837DD245D}" type="pres">
      <dgm:prSet presAssocID="{299EC34D-F287-4146-A453-144947D767F5}" presName="childNode1tx" presStyleLbl="bgAcc1" presStyleIdx="0" presStyleCnt="5">
        <dgm:presLayoutVars>
          <dgm:bulletEnabled val="1"/>
        </dgm:presLayoutVars>
      </dgm:prSet>
      <dgm:spPr/>
    </dgm:pt>
    <dgm:pt modelId="{8EF3C4DC-F88F-4F85-8AF2-A5F189DD811F}" type="pres">
      <dgm:prSet presAssocID="{299EC34D-F287-4146-A453-144947D767F5}" presName="parentNode1" presStyleLbl="node1" presStyleIdx="0" presStyleCnt="5">
        <dgm:presLayoutVars>
          <dgm:chMax val="1"/>
          <dgm:bulletEnabled val="1"/>
        </dgm:presLayoutVars>
      </dgm:prSet>
      <dgm:spPr/>
    </dgm:pt>
    <dgm:pt modelId="{EC9F4D51-E371-48F3-936B-4DB28744BA30}" type="pres">
      <dgm:prSet presAssocID="{299EC34D-F287-4146-A453-144947D767F5}" presName="connSite1" presStyleCnt="0"/>
      <dgm:spPr/>
    </dgm:pt>
    <dgm:pt modelId="{9543EFAD-39C9-4F2A-93F2-DB7746C6AB90}" type="pres">
      <dgm:prSet presAssocID="{BB82DC59-2424-4952-90E2-7AAADAD85431}" presName="Name9" presStyleLbl="sibTrans2D1" presStyleIdx="0" presStyleCnt="4"/>
      <dgm:spPr/>
    </dgm:pt>
    <dgm:pt modelId="{D914B724-0DD3-40E5-9ACA-1C37C5DEB5E7}" type="pres">
      <dgm:prSet presAssocID="{BC698F13-AD09-944D-9C3B-A65911A498B0}" presName="composite2" presStyleCnt="0"/>
      <dgm:spPr/>
    </dgm:pt>
    <dgm:pt modelId="{87F13FE8-B15D-42CE-9EE0-E5078CA0E3CB}" type="pres">
      <dgm:prSet presAssocID="{BC698F13-AD09-944D-9C3B-A65911A498B0}" presName="dummyNode2" presStyleLbl="node1" presStyleIdx="0" presStyleCnt="5"/>
      <dgm:spPr/>
    </dgm:pt>
    <dgm:pt modelId="{48819029-6181-4036-8C01-C089FDC020AA}" type="pres">
      <dgm:prSet presAssocID="{BC698F13-AD09-944D-9C3B-A65911A498B0}" presName="childNode2" presStyleLbl="bgAcc1" presStyleIdx="1" presStyleCnt="5">
        <dgm:presLayoutVars>
          <dgm:bulletEnabled val="1"/>
        </dgm:presLayoutVars>
      </dgm:prSet>
      <dgm:spPr/>
    </dgm:pt>
    <dgm:pt modelId="{5414BF71-460A-4446-9C20-9DED2E81101C}" type="pres">
      <dgm:prSet presAssocID="{BC698F13-AD09-944D-9C3B-A65911A498B0}" presName="childNode2tx" presStyleLbl="bgAcc1" presStyleIdx="1" presStyleCnt="5">
        <dgm:presLayoutVars>
          <dgm:bulletEnabled val="1"/>
        </dgm:presLayoutVars>
      </dgm:prSet>
      <dgm:spPr/>
    </dgm:pt>
    <dgm:pt modelId="{D96AB290-1F95-439B-BF0E-362455A88486}" type="pres">
      <dgm:prSet presAssocID="{BC698F13-AD09-944D-9C3B-A65911A498B0}" presName="parentNode2" presStyleLbl="node1" presStyleIdx="1" presStyleCnt="5">
        <dgm:presLayoutVars>
          <dgm:chMax val="0"/>
          <dgm:bulletEnabled val="1"/>
        </dgm:presLayoutVars>
      </dgm:prSet>
      <dgm:spPr/>
    </dgm:pt>
    <dgm:pt modelId="{C09B9F66-6F63-4E90-A5EA-3E19E35F7168}" type="pres">
      <dgm:prSet presAssocID="{BC698F13-AD09-944D-9C3B-A65911A498B0}" presName="connSite2" presStyleCnt="0"/>
      <dgm:spPr/>
    </dgm:pt>
    <dgm:pt modelId="{052352ED-8CFB-4DDB-8E4C-04441D2C18C1}" type="pres">
      <dgm:prSet presAssocID="{1EBE0C4F-13E7-F548-B858-8F05F9D746A2}" presName="Name18" presStyleLbl="sibTrans2D1" presStyleIdx="1" presStyleCnt="4"/>
      <dgm:spPr/>
    </dgm:pt>
    <dgm:pt modelId="{1184410A-FDA6-4672-A667-6D2EF785163B}" type="pres">
      <dgm:prSet presAssocID="{AB068661-79E7-964D-9E9B-8DDB74C3358C}" presName="composite1" presStyleCnt="0"/>
      <dgm:spPr/>
    </dgm:pt>
    <dgm:pt modelId="{5E4134B6-DCDC-44C5-B907-16141A54E5BC}" type="pres">
      <dgm:prSet presAssocID="{AB068661-79E7-964D-9E9B-8DDB74C3358C}" presName="dummyNode1" presStyleLbl="node1" presStyleIdx="1" presStyleCnt="5"/>
      <dgm:spPr/>
    </dgm:pt>
    <dgm:pt modelId="{FBAE4AA1-BA3F-4BCB-B9BD-3EEEEF6EDE7E}" type="pres">
      <dgm:prSet presAssocID="{AB068661-79E7-964D-9E9B-8DDB74C3358C}" presName="childNode1" presStyleLbl="bgAcc1" presStyleIdx="2" presStyleCnt="5">
        <dgm:presLayoutVars>
          <dgm:bulletEnabled val="1"/>
        </dgm:presLayoutVars>
      </dgm:prSet>
      <dgm:spPr/>
    </dgm:pt>
    <dgm:pt modelId="{67172A62-C19A-44B2-A058-9E1F074A95ED}" type="pres">
      <dgm:prSet presAssocID="{AB068661-79E7-964D-9E9B-8DDB74C3358C}" presName="childNode1tx" presStyleLbl="bgAcc1" presStyleIdx="2" presStyleCnt="5">
        <dgm:presLayoutVars>
          <dgm:bulletEnabled val="1"/>
        </dgm:presLayoutVars>
      </dgm:prSet>
      <dgm:spPr/>
    </dgm:pt>
    <dgm:pt modelId="{91A9BE38-B614-498A-9C05-F6A761411048}" type="pres">
      <dgm:prSet presAssocID="{AB068661-79E7-964D-9E9B-8DDB74C3358C}" presName="parentNode1" presStyleLbl="node1" presStyleIdx="2" presStyleCnt="5">
        <dgm:presLayoutVars>
          <dgm:chMax val="1"/>
          <dgm:bulletEnabled val="1"/>
        </dgm:presLayoutVars>
      </dgm:prSet>
      <dgm:spPr/>
    </dgm:pt>
    <dgm:pt modelId="{181CABF5-9570-412E-B93B-4D487474F284}" type="pres">
      <dgm:prSet presAssocID="{AB068661-79E7-964D-9E9B-8DDB74C3358C}" presName="connSite1" presStyleCnt="0"/>
      <dgm:spPr/>
    </dgm:pt>
    <dgm:pt modelId="{9187F509-BFB1-447A-B5BE-0867A5038C82}" type="pres">
      <dgm:prSet presAssocID="{EE60FF11-2723-5848-801D-130B9CDA1BAE}" presName="Name9" presStyleLbl="sibTrans2D1" presStyleIdx="2" presStyleCnt="4"/>
      <dgm:spPr/>
    </dgm:pt>
    <dgm:pt modelId="{13154210-DE08-4F10-8C66-F4E518176F84}" type="pres">
      <dgm:prSet presAssocID="{A47F8A26-FF3E-F042-8B79-BFE28C381B13}" presName="composite2" presStyleCnt="0"/>
      <dgm:spPr/>
    </dgm:pt>
    <dgm:pt modelId="{CF5A4D74-2957-467F-BE9E-C27F886332CE}" type="pres">
      <dgm:prSet presAssocID="{A47F8A26-FF3E-F042-8B79-BFE28C381B13}" presName="dummyNode2" presStyleLbl="node1" presStyleIdx="2" presStyleCnt="5"/>
      <dgm:spPr/>
    </dgm:pt>
    <dgm:pt modelId="{769D5718-2C75-46D7-AE05-ED45DEE61E57}" type="pres">
      <dgm:prSet presAssocID="{A47F8A26-FF3E-F042-8B79-BFE28C381B13}" presName="childNode2" presStyleLbl="bgAcc1" presStyleIdx="3" presStyleCnt="5">
        <dgm:presLayoutVars>
          <dgm:bulletEnabled val="1"/>
        </dgm:presLayoutVars>
      </dgm:prSet>
      <dgm:spPr/>
    </dgm:pt>
    <dgm:pt modelId="{A0ABB3ED-D6FE-485A-8A57-7693BF356EA7}" type="pres">
      <dgm:prSet presAssocID="{A47F8A26-FF3E-F042-8B79-BFE28C381B13}" presName="childNode2tx" presStyleLbl="bgAcc1" presStyleIdx="3" presStyleCnt="5">
        <dgm:presLayoutVars>
          <dgm:bulletEnabled val="1"/>
        </dgm:presLayoutVars>
      </dgm:prSet>
      <dgm:spPr/>
    </dgm:pt>
    <dgm:pt modelId="{3B142131-1A60-425D-8B54-60A077DC733B}" type="pres">
      <dgm:prSet presAssocID="{A47F8A26-FF3E-F042-8B79-BFE28C381B13}" presName="parentNode2" presStyleLbl="node1" presStyleIdx="3" presStyleCnt="5">
        <dgm:presLayoutVars>
          <dgm:chMax val="0"/>
          <dgm:bulletEnabled val="1"/>
        </dgm:presLayoutVars>
      </dgm:prSet>
      <dgm:spPr/>
    </dgm:pt>
    <dgm:pt modelId="{1ACA88EF-8D50-4706-A146-5CC074772F10}" type="pres">
      <dgm:prSet presAssocID="{A47F8A26-FF3E-F042-8B79-BFE28C381B13}" presName="connSite2" presStyleCnt="0"/>
      <dgm:spPr/>
    </dgm:pt>
    <dgm:pt modelId="{2424D4C6-F526-4BA0-A2E2-F3FF3CC1A53F}" type="pres">
      <dgm:prSet presAssocID="{CB9408CE-DE81-5B4D-ABBA-8AC03A131745}" presName="Name18" presStyleLbl="sibTrans2D1" presStyleIdx="3" presStyleCnt="4"/>
      <dgm:spPr/>
    </dgm:pt>
    <dgm:pt modelId="{96C020A6-B370-42A8-BDED-092C6E2A5BC2}" type="pres">
      <dgm:prSet presAssocID="{83A60331-4B36-4F74-911C-EA960A518B96}" presName="composite1" presStyleCnt="0"/>
      <dgm:spPr/>
    </dgm:pt>
    <dgm:pt modelId="{DF62B221-E501-4E20-8E13-8495077EE381}" type="pres">
      <dgm:prSet presAssocID="{83A60331-4B36-4F74-911C-EA960A518B96}" presName="dummyNode1" presStyleLbl="node1" presStyleIdx="3" presStyleCnt="5"/>
      <dgm:spPr/>
    </dgm:pt>
    <dgm:pt modelId="{43B709A7-55C9-4BFC-A8DE-DC2A00D5CA82}" type="pres">
      <dgm:prSet presAssocID="{83A60331-4B36-4F74-911C-EA960A518B96}" presName="childNode1" presStyleLbl="bgAcc1" presStyleIdx="4" presStyleCnt="5">
        <dgm:presLayoutVars>
          <dgm:bulletEnabled val="1"/>
        </dgm:presLayoutVars>
      </dgm:prSet>
      <dgm:spPr/>
    </dgm:pt>
    <dgm:pt modelId="{50C6B8D0-46E2-4AD6-990F-627C9B2AF242}" type="pres">
      <dgm:prSet presAssocID="{83A60331-4B36-4F74-911C-EA960A518B96}" presName="childNode1tx" presStyleLbl="bgAcc1" presStyleIdx="4" presStyleCnt="5">
        <dgm:presLayoutVars>
          <dgm:bulletEnabled val="1"/>
        </dgm:presLayoutVars>
      </dgm:prSet>
      <dgm:spPr/>
    </dgm:pt>
    <dgm:pt modelId="{8FCED35A-C249-4BDF-A2B4-19D4BE86C088}" type="pres">
      <dgm:prSet presAssocID="{83A60331-4B36-4F74-911C-EA960A518B96}" presName="parentNode1" presStyleLbl="node1" presStyleIdx="4" presStyleCnt="5">
        <dgm:presLayoutVars>
          <dgm:chMax val="1"/>
          <dgm:bulletEnabled val="1"/>
        </dgm:presLayoutVars>
      </dgm:prSet>
      <dgm:spPr/>
    </dgm:pt>
    <dgm:pt modelId="{25206B9D-8D6C-4D60-BE51-12D46842BF11}" type="pres">
      <dgm:prSet presAssocID="{83A60331-4B36-4F74-911C-EA960A518B96}" presName="connSite1" presStyleCnt="0"/>
      <dgm:spPr/>
    </dgm:pt>
  </dgm:ptLst>
  <dgm:cxnLst>
    <dgm:cxn modelId="{E39E7809-A951-4CB9-90D7-73D2D6BC363D}" srcId="{2A00DE6F-B3D2-9A49-B994-2F3AEF2BAC00}" destId="{83A60331-4B36-4F74-911C-EA960A518B96}" srcOrd="4" destOrd="0" parTransId="{D98DB2C4-14D7-4DC5-A753-6CD13F631762}" sibTransId="{D0EACBE2-6F34-4811-94A6-315366748A5F}"/>
    <dgm:cxn modelId="{F605000C-DA23-445A-A4AA-0FC5C5E85BCF}" type="presOf" srcId="{C00AEABC-BDD3-4A68-8C97-375961D13502}" destId="{50C6B8D0-46E2-4AD6-990F-627C9B2AF242}" srcOrd="1" destOrd="0" presId="urn:microsoft.com/office/officeart/2005/8/layout/hProcess4"/>
    <dgm:cxn modelId="{36D85814-B62E-4615-BF57-BB2F4EE74E8E}" type="presOf" srcId="{5AE58DD3-094D-4B8C-8591-BD7A6332B44B}" destId="{48819029-6181-4036-8C01-C089FDC020AA}" srcOrd="0" destOrd="0" presId="urn:microsoft.com/office/officeart/2005/8/layout/hProcess4"/>
    <dgm:cxn modelId="{2D3D0919-FDC5-5445-8020-3B3DB8EEFD73}" srcId="{2A00DE6F-B3D2-9A49-B994-2F3AEF2BAC00}" destId="{BC698F13-AD09-944D-9C3B-A65911A498B0}" srcOrd="1" destOrd="0" parTransId="{0E88F076-182F-5E43-AF9C-59FD06145FB3}" sibTransId="{1EBE0C4F-13E7-F548-B858-8F05F9D746A2}"/>
    <dgm:cxn modelId="{923D751E-D92F-4FE3-B427-31D537228F34}" type="presOf" srcId="{147FADE1-50C5-4711-BF0E-54E1C25491D8}" destId="{769D5718-2C75-46D7-AE05-ED45DEE61E57}" srcOrd="0" destOrd="0" presId="urn:microsoft.com/office/officeart/2005/8/layout/hProcess4"/>
    <dgm:cxn modelId="{5EEAC22A-A7ED-4C20-94B3-7B82F91EA171}" srcId="{299EC34D-F287-4146-A453-144947D767F5}" destId="{E147011D-636A-4A86-B437-EA9914F0D31A}" srcOrd="0" destOrd="0" parTransId="{4A34086D-9394-4BCA-A2DA-9B529DB41929}" sibTransId="{795911DD-E26B-454D-BEF7-762F6DF08ADD}"/>
    <dgm:cxn modelId="{DB24652D-E01E-4FEA-B712-0F87E393BA0C}" type="presOf" srcId="{4DB7756E-0413-4B94-807E-628B4BA0967D}" destId="{67172A62-C19A-44B2-A058-9E1F074A95ED}" srcOrd="1" destOrd="0" presId="urn:microsoft.com/office/officeart/2005/8/layout/hProcess4"/>
    <dgm:cxn modelId="{393FDD43-6111-4DAE-8280-BEB5473DE424}" srcId="{BC698F13-AD09-944D-9C3B-A65911A498B0}" destId="{5AE58DD3-094D-4B8C-8591-BD7A6332B44B}" srcOrd="0" destOrd="0" parTransId="{D244D484-4D09-46BA-994D-6F483B6B0167}" sibTransId="{24C5C340-0750-4D62-B5D3-E0FF4481B92F}"/>
    <dgm:cxn modelId="{AAA55044-875C-42A1-BE4C-5182AA78317A}" type="presOf" srcId="{299EC34D-F287-4146-A453-144947D767F5}" destId="{8EF3C4DC-F88F-4F85-8AF2-A5F189DD811F}" srcOrd="0" destOrd="0" presId="urn:microsoft.com/office/officeart/2005/8/layout/hProcess4"/>
    <dgm:cxn modelId="{DC661166-5C16-4642-A318-A7F3CED4BBE3}" srcId="{2A00DE6F-B3D2-9A49-B994-2F3AEF2BAC00}" destId="{A47F8A26-FF3E-F042-8B79-BFE28C381B13}" srcOrd="3" destOrd="0" parTransId="{A769D71A-77A3-0048-89CF-2B5C0DB0C228}" sibTransId="{CB9408CE-DE81-5B4D-ABBA-8AC03A131745}"/>
    <dgm:cxn modelId="{1B3B3948-BCAF-4338-9F23-BF579B03A322}" type="presOf" srcId="{AB068661-79E7-964D-9E9B-8DDB74C3358C}" destId="{91A9BE38-B614-498A-9C05-F6A761411048}" srcOrd="0" destOrd="0" presId="urn:microsoft.com/office/officeart/2005/8/layout/hProcess4"/>
    <dgm:cxn modelId="{858B3D4B-1016-4D1D-8113-44D27CD372DA}" type="presOf" srcId="{CB9408CE-DE81-5B4D-ABBA-8AC03A131745}" destId="{2424D4C6-F526-4BA0-A2E2-F3FF3CC1A53F}" srcOrd="0" destOrd="0" presId="urn:microsoft.com/office/officeart/2005/8/layout/hProcess4"/>
    <dgm:cxn modelId="{8515284C-69EB-9446-9090-C072417F7693}" srcId="{2A00DE6F-B3D2-9A49-B994-2F3AEF2BAC00}" destId="{AB068661-79E7-964D-9E9B-8DDB74C3358C}" srcOrd="2" destOrd="0" parTransId="{5697FF0F-8473-204A-B4C8-ED77CF70CD3E}" sibTransId="{EE60FF11-2723-5848-801D-130B9CDA1BAE}"/>
    <dgm:cxn modelId="{BEB3084D-79FF-470B-BAD9-411CAD6969CF}" type="presOf" srcId="{4DB7756E-0413-4B94-807E-628B4BA0967D}" destId="{FBAE4AA1-BA3F-4BCB-B9BD-3EEEEF6EDE7E}" srcOrd="0" destOrd="0" presId="urn:microsoft.com/office/officeart/2005/8/layout/hProcess4"/>
    <dgm:cxn modelId="{9DCA094D-7F44-4778-B291-9C0384885DAC}" type="presOf" srcId="{BC698F13-AD09-944D-9C3B-A65911A498B0}" destId="{D96AB290-1F95-439B-BF0E-362455A88486}" srcOrd="0" destOrd="0" presId="urn:microsoft.com/office/officeart/2005/8/layout/hProcess4"/>
    <dgm:cxn modelId="{8903C84F-1DC5-4AF4-AFBB-1D6ED525F06F}" type="presOf" srcId="{1EBE0C4F-13E7-F548-B858-8F05F9D746A2}" destId="{052352ED-8CFB-4DDB-8E4C-04441D2C18C1}" srcOrd="0" destOrd="0" presId="urn:microsoft.com/office/officeart/2005/8/layout/hProcess4"/>
    <dgm:cxn modelId="{D2045F50-4BC8-4316-A1AB-63586C100BB5}" type="presOf" srcId="{147FADE1-50C5-4711-BF0E-54E1C25491D8}" destId="{A0ABB3ED-D6FE-485A-8A57-7693BF356EA7}" srcOrd="1" destOrd="0" presId="urn:microsoft.com/office/officeart/2005/8/layout/hProcess4"/>
    <dgm:cxn modelId="{6E398C51-F396-43C9-8E72-134C05368B2B}" type="presOf" srcId="{83A60331-4B36-4F74-911C-EA960A518B96}" destId="{8FCED35A-C249-4BDF-A2B4-19D4BE86C088}" srcOrd="0" destOrd="0" presId="urn:microsoft.com/office/officeart/2005/8/layout/hProcess4"/>
    <dgm:cxn modelId="{D6CBA67D-96B8-4C02-AE89-90F13FFB63FD}" type="presOf" srcId="{2A00DE6F-B3D2-9A49-B994-2F3AEF2BAC00}" destId="{54588850-8DE5-4379-9ECB-E51EE2FAF320}" srcOrd="0" destOrd="0" presId="urn:microsoft.com/office/officeart/2005/8/layout/hProcess4"/>
    <dgm:cxn modelId="{7D73627F-60B3-41EE-BB38-2BB5549984F5}" srcId="{83A60331-4B36-4F74-911C-EA960A518B96}" destId="{C00AEABC-BDD3-4A68-8C97-375961D13502}" srcOrd="0" destOrd="0" parTransId="{928CF2D4-5DC7-4556-9CF3-A46BD64E7590}" sibTransId="{C42C46B0-1B0C-43C2-A91F-BCFFD8FE5480}"/>
    <dgm:cxn modelId="{42169C82-3CB7-40FA-AFB6-E96176FFFAC6}" type="presOf" srcId="{E147011D-636A-4A86-B437-EA9914F0D31A}" destId="{4CAAF3F7-DC6A-45DC-8443-F7B837DD245D}" srcOrd="1" destOrd="0" presId="urn:microsoft.com/office/officeart/2005/8/layout/hProcess4"/>
    <dgm:cxn modelId="{CBC97584-C9FA-4A66-A3A3-1C93249B8CBD}" srcId="{A47F8A26-FF3E-F042-8B79-BFE28C381B13}" destId="{147FADE1-50C5-4711-BF0E-54E1C25491D8}" srcOrd="0" destOrd="0" parTransId="{E0A976CE-8794-4006-BE5B-C4FC81FAC792}" sibTransId="{578182F1-F950-49A9-AB5D-DF6AE0005164}"/>
    <dgm:cxn modelId="{72E15C91-098B-477E-BB21-6759799748EA}" type="presOf" srcId="{E147011D-636A-4A86-B437-EA9914F0D31A}" destId="{6AF7192E-5232-45F1-AFF2-F1739EC05601}" srcOrd="0" destOrd="0" presId="urn:microsoft.com/office/officeart/2005/8/layout/hProcess4"/>
    <dgm:cxn modelId="{299F0994-EE7F-4507-889F-E85F81825E5D}" type="presOf" srcId="{EE60FF11-2723-5848-801D-130B9CDA1BAE}" destId="{9187F509-BFB1-447A-B5BE-0867A5038C82}" srcOrd="0" destOrd="0" presId="urn:microsoft.com/office/officeart/2005/8/layout/hProcess4"/>
    <dgm:cxn modelId="{8B8A97A1-0087-44BB-9D81-D6D5C3481EA2}" type="presOf" srcId="{5AE58DD3-094D-4B8C-8591-BD7A6332B44B}" destId="{5414BF71-460A-4446-9C20-9DED2E81101C}" srcOrd="1" destOrd="0" presId="urn:microsoft.com/office/officeart/2005/8/layout/hProcess4"/>
    <dgm:cxn modelId="{3A6331BB-53E1-4663-AF0B-F48AF9D8560E}" srcId="{AB068661-79E7-964D-9E9B-8DDB74C3358C}" destId="{4DB7756E-0413-4B94-807E-628B4BA0967D}" srcOrd="0" destOrd="0" parTransId="{A333B379-DA3C-46E9-BB35-2F600ABD9983}" sibTransId="{B61BCE88-1DF1-4F10-8D7D-4D6D27B21C2E}"/>
    <dgm:cxn modelId="{947D05C2-5BDE-461C-B9C3-0870E43792B0}" srcId="{2A00DE6F-B3D2-9A49-B994-2F3AEF2BAC00}" destId="{299EC34D-F287-4146-A453-144947D767F5}" srcOrd="0" destOrd="0" parTransId="{ECB7A9C9-ABA6-4F98-A47B-51AB841679D7}" sibTransId="{BB82DC59-2424-4952-90E2-7AAADAD85431}"/>
    <dgm:cxn modelId="{424FCCC9-59AE-4F80-B7E3-916ED9D7C476}" type="presOf" srcId="{C00AEABC-BDD3-4A68-8C97-375961D13502}" destId="{43B709A7-55C9-4BFC-A8DE-DC2A00D5CA82}" srcOrd="0" destOrd="0" presId="urn:microsoft.com/office/officeart/2005/8/layout/hProcess4"/>
    <dgm:cxn modelId="{7C6988CA-81E7-438E-9EEB-8BD280577699}" type="presOf" srcId="{BB82DC59-2424-4952-90E2-7AAADAD85431}" destId="{9543EFAD-39C9-4F2A-93F2-DB7746C6AB90}" srcOrd="0" destOrd="0" presId="urn:microsoft.com/office/officeart/2005/8/layout/hProcess4"/>
    <dgm:cxn modelId="{1482E4F5-E5AC-4B8D-ABC3-272242BF3FE4}" type="presOf" srcId="{A47F8A26-FF3E-F042-8B79-BFE28C381B13}" destId="{3B142131-1A60-425D-8B54-60A077DC733B}" srcOrd="0" destOrd="0" presId="urn:microsoft.com/office/officeart/2005/8/layout/hProcess4"/>
    <dgm:cxn modelId="{8DA7D185-25A6-4C18-8746-9F10E949348C}" type="presParOf" srcId="{54588850-8DE5-4379-9ECB-E51EE2FAF320}" destId="{1A859BDF-517B-4E2B-8795-DB00804179E4}" srcOrd="0" destOrd="0" presId="urn:microsoft.com/office/officeart/2005/8/layout/hProcess4"/>
    <dgm:cxn modelId="{5A3FFF3E-0341-4574-8754-1A171E36E81B}" type="presParOf" srcId="{54588850-8DE5-4379-9ECB-E51EE2FAF320}" destId="{744C7F5E-425B-4C8E-A2CB-3C3236B13990}" srcOrd="1" destOrd="0" presId="urn:microsoft.com/office/officeart/2005/8/layout/hProcess4"/>
    <dgm:cxn modelId="{8C1658DB-D263-4EDA-B31F-744685A74F09}" type="presParOf" srcId="{54588850-8DE5-4379-9ECB-E51EE2FAF320}" destId="{A1A70428-E2DF-4666-8B57-6D46D795F2DC}" srcOrd="2" destOrd="0" presId="urn:microsoft.com/office/officeart/2005/8/layout/hProcess4"/>
    <dgm:cxn modelId="{8144D518-24E1-4DE2-9F99-FE676D06BDBD}" type="presParOf" srcId="{A1A70428-E2DF-4666-8B57-6D46D795F2DC}" destId="{9719F35F-DA3D-4699-89E2-74863FEF5E41}" srcOrd="0" destOrd="0" presId="urn:microsoft.com/office/officeart/2005/8/layout/hProcess4"/>
    <dgm:cxn modelId="{32313F83-418A-4C85-A876-2F73AD6FF95C}" type="presParOf" srcId="{9719F35F-DA3D-4699-89E2-74863FEF5E41}" destId="{65C13024-691B-47A5-917A-E8122ACFACAF}" srcOrd="0" destOrd="0" presId="urn:microsoft.com/office/officeart/2005/8/layout/hProcess4"/>
    <dgm:cxn modelId="{127158CD-2569-45C3-B290-D386DDA20AC1}" type="presParOf" srcId="{9719F35F-DA3D-4699-89E2-74863FEF5E41}" destId="{6AF7192E-5232-45F1-AFF2-F1739EC05601}" srcOrd="1" destOrd="0" presId="urn:microsoft.com/office/officeart/2005/8/layout/hProcess4"/>
    <dgm:cxn modelId="{8867D01C-E7F0-4DBE-A5EC-EE3B2158008F}" type="presParOf" srcId="{9719F35F-DA3D-4699-89E2-74863FEF5E41}" destId="{4CAAF3F7-DC6A-45DC-8443-F7B837DD245D}" srcOrd="2" destOrd="0" presId="urn:microsoft.com/office/officeart/2005/8/layout/hProcess4"/>
    <dgm:cxn modelId="{C4F051CB-601D-404A-841A-C45DCA7D8036}" type="presParOf" srcId="{9719F35F-DA3D-4699-89E2-74863FEF5E41}" destId="{8EF3C4DC-F88F-4F85-8AF2-A5F189DD811F}" srcOrd="3" destOrd="0" presId="urn:microsoft.com/office/officeart/2005/8/layout/hProcess4"/>
    <dgm:cxn modelId="{528AD2B6-19A0-4FB1-9BD6-CF8147A6BCC5}" type="presParOf" srcId="{9719F35F-DA3D-4699-89E2-74863FEF5E41}" destId="{EC9F4D51-E371-48F3-936B-4DB28744BA30}" srcOrd="4" destOrd="0" presId="urn:microsoft.com/office/officeart/2005/8/layout/hProcess4"/>
    <dgm:cxn modelId="{5B544242-5A4B-481D-AD2C-664AAC18916F}" type="presParOf" srcId="{A1A70428-E2DF-4666-8B57-6D46D795F2DC}" destId="{9543EFAD-39C9-4F2A-93F2-DB7746C6AB90}" srcOrd="1" destOrd="0" presId="urn:microsoft.com/office/officeart/2005/8/layout/hProcess4"/>
    <dgm:cxn modelId="{9F5DB3E2-F6B5-4D4F-A191-1A90327B3C4A}" type="presParOf" srcId="{A1A70428-E2DF-4666-8B57-6D46D795F2DC}" destId="{D914B724-0DD3-40E5-9ACA-1C37C5DEB5E7}" srcOrd="2" destOrd="0" presId="urn:microsoft.com/office/officeart/2005/8/layout/hProcess4"/>
    <dgm:cxn modelId="{45609E0D-0C87-4502-89FC-6B2256A661E9}" type="presParOf" srcId="{D914B724-0DD3-40E5-9ACA-1C37C5DEB5E7}" destId="{87F13FE8-B15D-42CE-9EE0-E5078CA0E3CB}" srcOrd="0" destOrd="0" presId="urn:microsoft.com/office/officeart/2005/8/layout/hProcess4"/>
    <dgm:cxn modelId="{34E8BA78-E976-4AE2-880B-C0F8C5C91AD8}" type="presParOf" srcId="{D914B724-0DD3-40E5-9ACA-1C37C5DEB5E7}" destId="{48819029-6181-4036-8C01-C089FDC020AA}" srcOrd="1" destOrd="0" presId="urn:microsoft.com/office/officeart/2005/8/layout/hProcess4"/>
    <dgm:cxn modelId="{13B7C64C-CEC2-4B4C-BA52-C6812948093A}" type="presParOf" srcId="{D914B724-0DD3-40E5-9ACA-1C37C5DEB5E7}" destId="{5414BF71-460A-4446-9C20-9DED2E81101C}" srcOrd="2" destOrd="0" presId="urn:microsoft.com/office/officeart/2005/8/layout/hProcess4"/>
    <dgm:cxn modelId="{832BACF4-8F90-4881-BDDF-DFEC80260B8A}" type="presParOf" srcId="{D914B724-0DD3-40E5-9ACA-1C37C5DEB5E7}" destId="{D96AB290-1F95-439B-BF0E-362455A88486}" srcOrd="3" destOrd="0" presId="urn:microsoft.com/office/officeart/2005/8/layout/hProcess4"/>
    <dgm:cxn modelId="{7B5CDE7B-F281-4D53-A81B-0E70E526FE37}" type="presParOf" srcId="{D914B724-0DD3-40E5-9ACA-1C37C5DEB5E7}" destId="{C09B9F66-6F63-4E90-A5EA-3E19E35F7168}" srcOrd="4" destOrd="0" presId="urn:microsoft.com/office/officeart/2005/8/layout/hProcess4"/>
    <dgm:cxn modelId="{33644513-4612-4591-8F68-04429827E524}" type="presParOf" srcId="{A1A70428-E2DF-4666-8B57-6D46D795F2DC}" destId="{052352ED-8CFB-4DDB-8E4C-04441D2C18C1}" srcOrd="3" destOrd="0" presId="urn:microsoft.com/office/officeart/2005/8/layout/hProcess4"/>
    <dgm:cxn modelId="{C1EDBF3F-F98A-4575-81D3-841468D1F8C7}" type="presParOf" srcId="{A1A70428-E2DF-4666-8B57-6D46D795F2DC}" destId="{1184410A-FDA6-4672-A667-6D2EF785163B}" srcOrd="4" destOrd="0" presId="urn:microsoft.com/office/officeart/2005/8/layout/hProcess4"/>
    <dgm:cxn modelId="{9AB49FF6-F5E2-4948-9630-B4045809FE02}" type="presParOf" srcId="{1184410A-FDA6-4672-A667-6D2EF785163B}" destId="{5E4134B6-DCDC-44C5-B907-16141A54E5BC}" srcOrd="0" destOrd="0" presId="urn:microsoft.com/office/officeart/2005/8/layout/hProcess4"/>
    <dgm:cxn modelId="{E0174D4C-25C2-4B38-B0A8-414DCD4C7CBC}" type="presParOf" srcId="{1184410A-FDA6-4672-A667-6D2EF785163B}" destId="{FBAE4AA1-BA3F-4BCB-B9BD-3EEEEF6EDE7E}" srcOrd="1" destOrd="0" presId="urn:microsoft.com/office/officeart/2005/8/layout/hProcess4"/>
    <dgm:cxn modelId="{EA63A399-358D-4AC8-9401-50CFF2B8B025}" type="presParOf" srcId="{1184410A-FDA6-4672-A667-6D2EF785163B}" destId="{67172A62-C19A-44B2-A058-9E1F074A95ED}" srcOrd="2" destOrd="0" presId="urn:microsoft.com/office/officeart/2005/8/layout/hProcess4"/>
    <dgm:cxn modelId="{852AE888-B915-48F7-9D1C-CF218F5A5AAB}" type="presParOf" srcId="{1184410A-FDA6-4672-A667-6D2EF785163B}" destId="{91A9BE38-B614-498A-9C05-F6A761411048}" srcOrd="3" destOrd="0" presId="urn:microsoft.com/office/officeart/2005/8/layout/hProcess4"/>
    <dgm:cxn modelId="{8E8C7B0A-916C-4E3F-9E8F-D1765CC4A857}" type="presParOf" srcId="{1184410A-FDA6-4672-A667-6D2EF785163B}" destId="{181CABF5-9570-412E-B93B-4D487474F284}" srcOrd="4" destOrd="0" presId="urn:microsoft.com/office/officeart/2005/8/layout/hProcess4"/>
    <dgm:cxn modelId="{C724EA8E-66BE-4693-ADA0-A70AE048D6FA}" type="presParOf" srcId="{A1A70428-E2DF-4666-8B57-6D46D795F2DC}" destId="{9187F509-BFB1-447A-B5BE-0867A5038C82}" srcOrd="5" destOrd="0" presId="urn:microsoft.com/office/officeart/2005/8/layout/hProcess4"/>
    <dgm:cxn modelId="{77019EEA-CCE3-4F48-905F-72B4DAFDD9EF}" type="presParOf" srcId="{A1A70428-E2DF-4666-8B57-6D46D795F2DC}" destId="{13154210-DE08-4F10-8C66-F4E518176F84}" srcOrd="6" destOrd="0" presId="urn:microsoft.com/office/officeart/2005/8/layout/hProcess4"/>
    <dgm:cxn modelId="{7CA056E3-8F46-4D12-8D88-0672A29EE4BC}" type="presParOf" srcId="{13154210-DE08-4F10-8C66-F4E518176F84}" destId="{CF5A4D74-2957-467F-BE9E-C27F886332CE}" srcOrd="0" destOrd="0" presId="urn:microsoft.com/office/officeart/2005/8/layout/hProcess4"/>
    <dgm:cxn modelId="{423F2605-C6F0-44F9-817E-BFFF5EBB93A2}" type="presParOf" srcId="{13154210-DE08-4F10-8C66-F4E518176F84}" destId="{769D5718-2C75-46D7-AE05-ED45DEE61E57}" srcOrd="1" destOrd="0" presId="urn:microsoft.com/office/officeart/2005/8/layout/hProcess4"/>
    <dgm:cxn modelId="{15B319A8-F1CD-4906-9C72-26018DB692BB}" type="presParOf" srcId="{13154210-DE08-4F10-8C66-F4E518176F84}" destId="{A0ABB3ED-D6FE-485A-8A57-7693BF356EA7}" srcOrd="2" destOrd="0" presId="urn:microsoft.com/office/officeart/2005/8/layout/hProcess4"/>
    <dgm:cxn modelId="{1ECAF35A-5A74-410B-AB27-B1FCF558BDE6}" type="presParOf" srcId="{13154210-DE08-4F10-8C66-F4E518176F84}" destId="{3B142131-1A60-425D-8B54-60A077DC733B}" srcOrd="3" destOrd="0" presId="urn:microsoft.com/office/officeart/2005/8/layout/hProcess4"/>
    <dgm:cxn modelId="{C20600DE-777D-496F-A725-DC47AF8DE7C8}" type="presParOf" srcId="{13154210-DE08-4F10-8C66-F4E518176F84}" destId="{1ACA88EF-8D50-4706-A146-5CC074772F10}" srcOrd="4" destOrd="0" presId="urn:microsoft.com/office/officeart/2005/8/layout/hProcess4"/>
    <dgm:cxn modelId="{81112621-854B-4299-8EE9-7CCD27BCC30F}" type="presParOf" srcId="{A1A70428-E2DF-4666-8B57-6D46D795F2DC}" destId="{2424D4C6-F526-4BA0-A2E2-F3FF3CC1A53F}" srcOrd="7" destOrd="0" presId="urn:microsoft.com/office/officeart/2005/8/layout/hProcess4"/>
    <dgm:cxn modelId="{8A3914AB-ECCC-41D9-96CA-A8478D6BADDD}" type="presParOf" srcId="{A1A70428-E2DF-4666-8B57-6D46D795F2DC}" destId="{96C020A6-B370-42A8-BDED-092C6E2A5BC2}" srcOrd="8" destOrd="0" presId="urn:microsoft.com/office/officeart/2005/8/layout/hProcess4"/>
    <dgm:cxn modelId="{BC72D92F-6FFE-4DAD-9784-B9F371EFAC2C}" type="presParOf" srcId="{96C020A6-B370-42A8-BDED-092C6E2A5BC2}" destId="{DF62B221-E501-4E20-8E13-8495077EE381}" srcOrd="0" destOrd="0" presId="urn:microsoft.com/office/officeart/2005/8/layout/hProcess4"/>
    <dgm:cxn modelId="{770BEA1B-20EA-4683-B72D-BD50A3232ED6}" type="presParOf" srcId="{96C020A6-B370-42A8-BDED-092C6E2A5BC2}" destId="{43B709A7-55C9-4BFC-A8DE-DC2A00D5CA82}" srcOrd="1" destOrd="0" presId="urn:microsoft.com/office/officeart/2005/8/layout/hProcess4"/>
    <dgm:cxn modelId="{0164A14F-FABF-4B58-8E10-265315F5F27A}" type="presParOf" srcId="{96C020A6-B370-42A8-BDED-092C6E2A5BC2}" destId="{50C6B8D0-46E2-4AD6-990F-627C9B2AF242}" srcOrd="2" destOrd="0" presId="urn:microsoft.com/office/officeart/2005/8/layout/hProcess4"/>
    <dgm:cxn modelId="{A7224C24-F1CF-4C86-80F5-68C48FBD5FF6}" type="presParOf" srcId="{96C020A6-B370-42A8-BDED-092C6E2A5BC2}" destId="{8FCED35A-C249-4BDF-A2B4-19D4BE86C088}" srcOrd="3" destOrd="0" presId="urn:microsoft.com/office/officeart/2005/8/layout/hProcess4"/>
    <dgm:cxn modelId="{55F29D5F-7574-4DF6-B2D1-774CB135085A}" type="presParOf" srcId="{96C020A6-B370-42A8-BDED-092C6E2A5BC2}" destId="{25206B9D-8D6C-4D60-BE51-12D46842BF11}"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CE4ED81-0018-4933-B802-EB7D96261F9B}"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IN"/>
        </a:p>
      </dgm:t>
    </dgm:pt>
    <dgm:pt modelId="{1B7652AB-4DDD-438C-AAA1-02B528C25067}">
      <dgm:prSet/>
      <dgm:spPr>
        <a:ln>
          <a:noFill/>
        </a:ln>
      </dgm:spPr>
      <dgm:t>
        <a:bodyPr/>
        <a:lstStyle/>
        <a:p>
          <a:r>
            <a:rPr lang="en-IN" dirty="0">
              <a:latin typeface="Arial Nova" panose="020B0504020202020204" pitchFamily="34" charset="0"/>
            </a:rPr>
            <a:t>Implementation and Configuration</a:t>
          </a:r>
        </a:p>
      </dgm:t>
    </dgm:pt>
    <dgm:pt modelId="{FCC67E52-777A-4729-818A-42562AF31C3F}" type="parTrans" cxnId="{06F6A779-7041-4A14-AA4C-49CB7F8ADB89}">
      <dgm:prSet/>
      <dgm:spPr/>
      <dgm:t>
        <a:bodyPr/>
        <a:lstStyle/>
        <a:p>
          <a:endParaRPr lang="en-IN">
            <a:latin typeface="Arial Nova" panose="020B0504020202020204" pitchFamily="34" charset="0"/>
          </a:endParaRPr>
        </a:p>
      </dgm:t>
    </dgm:pt>
    <dgm:pt modelId="{F76D7EDB-61B5-4CF4-B409-942218FE9511}" type="sibTrans" cxnId="{06F6A779-7041-4A14-AA4C-49CB7F8ADB89}">
      <dgm:prSet/>
      <dgm:spPr/>
      <dgm:t>
        <a:bodyPr/>
        <a:lstStyle/>
        <a:p>
          <a:endParaRPr lang="en-IN">
            <a:latin typeface="Arial Nova" panose="020B0504020202020204" pitchFamily="34" charset="0"/>
          </a:endParaRPr>
        </a:p>
      </dgm:t>
    </dgm:pt>
    <dgm:pt modelId="{9F2F7C2C-40DD-4081-9D15-72E5959655BD}">
      <dgm:prSet/>
      <dgm:spPr>
        <a:ln>
          <a:noFill/>
        </a:ln>
      </dgm:spPr>
      <dgm:t>
        <a:bodyPr vert="horz"/>
        <a:lstStyle/>
        <a:p>
          <a:r>
            <a:rPr lang="en-IN" dirty="0">
              <a:latin typeface="Arial Nova" panose="020B0504020202020204" pitchFamily="34" charset="0"/>
            </a:rPr>
            <a:t>Monitoring and Performance Management</a:t>
          </a:r>
        </a:p>
      </dgm:t>
    </dgm:pt>
    <dgm:pt modelId="{4319E2E5-CA3C-4B77-A316-ADAB6BE12BB2}" type="parTrans" cxnId="{FC4B5F5F-CC68-46CC-A66E-65C104234FB1}">
      <dgm:prSet/>
      <dgm:spPr/>
      <dgm:t>
        <a:bodyPr/>
        <a:lstStyle/>
        <a:p>
          <a:endParaRPr lang="en-IN">
            <a:latin typeface="Arial Nova" panose="020B0504020202020204" pitchFamily="34" charset="0"/>
          </a:endParaRPr>
        </a:p>
      </dgm:t>
    </dgm:pt>
    <dgm:pt modelId="{C0AA6409-9988-4130-B9D1-FE6B9743D307}" type="sibTrans" cxnId="{FC4B5F5F-CC68-46CC-A66E-65C104234FB1}">
      <dgm:prSet/>
      <dgm:spPr/>
      <dgm:t>
        <a:bodyPr/>
        <a:lstStyle/>
        <a:p>
          <a:endParaRPr lang="en-IN">
            <a:latin typeface="Arial Nova" panose="020B0504020202020204" pitchFamily="34" charset="0"/>
          </a:endParaRPr>
        </a:p>
      </dgm:t>
    </dgm:pt>
    <dgm:pt modelId="{448EB71E-CB71-42EF-99B1-EE8C7B07C8CB}">
      <dgm:prSet/>
      <dgm:spPr>
        <a:ln>
          <a:noFill/>
        </a:ln>
      </dgm:spPr>
      <dgm:t>
        <a:bodyPr vert="horz"/>
        <a:lstStyle/>
        <a:p>
          <a:r>
            <a:rPr lang="en-IN" dirty="0">
              <a:latin typeface="Arial Nova" panose="020B0504020202020204" pitchFamily="34" charset="0"/>
            </a:rPr>
            <a:t>Troubleshooting and Issue Resolution</a:t>
          </a:r>
        </a:p>
      </dgm:t>
    </dgm:pt>
    <dgm:pt modelId="{5EE010B1-68E0-45AF-B287-D5993F093C25}" type="parTrans" cxnId="{8A4316CB-790B-4B8D-852A-1E124DF62DD5}">
      <dgm:prSet/>
      <dgm:spPr/>
      <dgm:t>
        <a:bodyPr/>
        <a:lstStyle/>
        <a:p>
          <a:endParaRPr lang="en-IN">
            <a:latin typeface="Arial Nova" panose="020B0504020202020204" pitchFamily="34" charset="0"/>
          </a:endParaRPr>
        </a:p>
      </dgm:t>
    </dgm:pt>
    <dgm:pt modelId="{E296416A-F11F-4BC6-85F5-3BBDF330CB06}" type="sibTrans" cxnId="{8A4316CB-790B-4B8D-852A-1E124DF62DD5}">
      <dgm:prSet/>
      <dgm:spPr/>
      <dgm:t>
        <a:bodyPr/>
        <a:lstStyle/>
        <a:p>
          <a:endParaRPr lang="en-IN">
            <a:latin typeface="Arial Nova" panose="020B0504020202020204" pitchFamily="34" charset="0"/>
          </a:endParaRPr>
        </a:p>
      </dgm:t>
    </dgm:pt>
    <dgm:pt modelId="{72F6A52D-3483-407B-9932-DC3CCC688E31}">
      <dgm:prSet/>
      <dgm:spPr>
        <a:ln>
          <a:noFill/>
        </a:ln>
      </dgm:spPr>
      <dgm:t>
        <a:bodyPr vert="horz"/>
        <a:lstStyle/>
        <a:p>
          <a:r>
            <a:rPr lang="en-IN" dirty="0">
              <a:latin typeface="Arial Nova" panose="020B0504020202020204" pitchFamily="34" charset="0"/>
            </a:rPr>
            <a:t>Optimization and Recommendations</a:t>
          </a:r>
        </a:p>
      </dgm:t>
    </dgm:pt>
    <dgm:pt modelId="{3096E758-75CA-4B45-80DC-B581C6EF4720}" type="parTrans" cxnId="{600CD89B-E661-4B71-8973-1C55FC101972}">
      <dgm:prSet/>
      <dgm:spPr/>
      <dgm:t>
        <a:bodyPr/>
        <a:lstStyle/>
        <a:p>
          <a:endParaRPr lang="en-IN">
            <a:latin typeface="Arial Nova" panose="020B0504020202020204" pitchFamily="34" charset="0"/>
          </a:endParaRPr>
        </a:p>
      </dgm:t>
    </dgm:pt>
    <dgm:pt modelId="{25817C49-D3C7-4DD4-8FB2-E66056F7DAED}" type="sibTrans" cxnId="{600CD89B-E661-4B71-8973-1C55FC101972}">
      <dgm:prSet/>
      <dgm:spPr/>
      <dgm:t>
        <a:bodyPr/>
        <a:lstStyle/>
        <a:p>
          <a:endParaRPr lang="en-IN">
            <a:latin typeface="Arial Nova" panose="020B0504020202020204" pitchFamily="34" charset="0"/>
          </a:endParaRPr>
        </a:p>
      </dgm:t>
    </dgm:pt>
    <dgm:pt modelId="{296F1739-20D9-4020-AC65-15E25D909C50}">
      <dgm:prSet/>
      <dgm:spPr>
        <a:ln>
          <a:noFill/>
        </a:ln>
      </dgm:spPr>
      <dgm:t>
        <a:bodyPr vert="horz"/>
        <a:lstStyle/>
        <a:p>
          <a:r>
            <a:rPr lang="en-US" dirty="0">
              <a:latin typeface="Arial Nova" panose="020B0504020202020204" pitchFamily="34" charset="0"/>
            </a:rPr>
            <a:t>Regular Health Checks and Audits</a:t>
          </a:r>
          <a:endParaRPr lang="en-IN" dirty="0">
            <a:latin typeface="Arial Nova" panose="020B0504020202020204" pitchFamily="34" charset="0"/>
          </a:endParaRPr>
        </a:p>
      </dgm:t>
    </dgm:pt>
    <dgm:pt modelId="{F2E303F2-6F68-4ADE-948E-74ADC87719DF}" type="parTrans" cxnId="{F13768E0-3A35-492C-BD75-B9BDBA182B06}">
      <dgm:prSet/>
      <dgm:spPr/>
      <dgm:t>
        <a:bodyPr/>
        <a:lstStyle/>
        <a:p>
          <a:endParaRPr lang="en-IN">
            <a:latin typeface="Arial Nova" panose="020B0504020202020204" pitchFamily="34" charset="0"/>
          </a:endParaRPr>
        </a:p>
      </dgm:t>
    </dgm:pt>
    <dgm:pt modelId="{0F9A2860-7553-4655-8C79-3CEE7BA24627}" type="sibTrans" cxnId="{F13768E0-3A35-492C-BD75-B9BDBA182B06}">
      <dgm:prSet/>
      <dgm:spPr/>
      <dgm:t>
        <a:bodyPr/>
        <a:lstStyle/>
        <a:p>
          <a:endParaRPr lang="en-IN">
            <a:latin typeface="Arial Nova" panose="020B0504020202020204" pitchFamily="34" charset="0"/>
          </a:endParaRPr>
        </a:p>
      </dgm:t>
    </dgm:pt>
    <dgm:pt modelId="{B75B3D41-7B7B-4993-B44D-8852F164597E}">
      <dgm:prSet/>
      <dgm:spPr>
        <a:solidFill>
          <a:schemeClr val="bg1"/>
        </a:solidFill>
        <a:ln>
          <a:noFill/>
        </a:ln>
      </dgm:spPr>
      <dgm:t>
        <a:bodyPr/>
        <a:lstStyle/>
        <a:p>
          <a:r>
            <a:rPr lang="en-US" dirty="0">
              <a:latin typeface="Arial Nova" panose="020B0504020202020204" pitchFamily="34" charset="0"/>
            </a:rPr>
            <a:t>Set up and configure Cisco ThousandEyes according to the client's requirements and network infrastructure.</a:t>
          </a:r>
          <a:endParaRPr lang="en-IN" dirty="0">
            <a:latin typeface="Arial Nova" panose="020B0504020202020204" pitchFamily="34" charset="0"/>
          </a:endParaRPr>
        </a:p>
      </dgm:t>
    </dgm:pt>
    <dgm:pt modelId="{23ADA443-484E-4315-BE90-1BA60391B026}" type="parTrans" cxnId="{715FB05D-E194-4FBC-A9C5-0BC37F3D1ABE}">
      <dgm:prSet/>
      <dgm:spPr/>
      <dgm:t>
        <a:bodyPr/>
        <a:lstStyle/>
        <a:p>
          <a:endParaRPr lang="en-IN">
            <a:latin typeface="Arial Nova" panose="020B0504020202020204" pitchFamily="34" charset="0"/>
          </a:endParaRPr>
        </a:p>
      </dgm:t>
    </dgm:pt>
    <dgm:pt modelId="{0F5C40DE-E396-4ADB-BC4F-8CC3E4AF5599}" type="sibTrans" cxnId="{715FB05D-E194-4FBC-A9C5-0BC37F3D1ABE}">
      <dgm:prSet/>
      <dgm:spPr/>
      <dgm:t>
        <a:bodyPr/>
        <a:lstStyle/>
        <a:p>
          <a:endParaRPr lang="en-IN">
            <a:latin typeface="Arial Nova" panose="020B0504020202020204" pitchFamily="34" charset="0"/>
          </a:endParaRPr>
        </a:p>
      </dgm:t>
    </dgm:pt>
    <dgm:pt modelId="{50B4341A-A774-4E1B-A453-E7C8D558284F}">
      <dgm:prSet/>
      <dgm:spPr>
        <a:solidFill>
          <a:schemeClr val="bg1"/>
        </a:solidFill>
        <a:ln>
          <a:noFill/>
        </a:ln>
      </dgm:spPr>
      <dgm:t>
        <a:bodyPr/>
        <a:lstStyle/>
        <a:p>
          <a:r>
            <a:rPr lang="en-US" dirty="0">
              <a:latin typeface="Arial Nova" panose="020B0504020202020204" pitchFamily="34" charset="0"/>
            </a:rPr>
            <a:t>Continuous monitoring of network performance, application delivery, and user experience</a:t>
          </a:r>
          <a:br>
            <a:rPr lang="en-US" dirty="0">
              <a:latin typeface="Arial Nova" panose="020B0504020202020204" pitchFamily="34" charset="0"/>
            </a:rPr>
          </a:br>
          <a:endParaRPr lang="en-IN" dirty="0">
            <a:latin typeface="Arial Nova" panose="020B0504020202020204" pitchFamily="34" charset="0"/>
          </a:endParaRPr>
        </a:p>
      </dgm:t>
    </dgm:pt>
    <dgm:pt modelId="{BF9C3B9D-6143-49BB-A147-D97C45AF003E}" type="parTrans" cxnId="{06CDA397-D9AE-48D9-BC29-0F117D600D0D}">
      <dgm:prSet/>
      <dgm:spPr/>
      <dgm:t>
        <a:bodyPr/>
        <a:lstStyle/>
        <a:p>
          <a:endParaRPr lang="en-IN">
            <a:latin typeface="Arial Nova" panose="020B0504020202020204" pitchFamily="34" charset="0"/>
          </a:endParaRPr>
        </a:p>
      </dgm:t>
    </dgm:pt>
    <dgm:pt modelId="{9FBECF5C-B4F5-423E-8DA9-243A6BDFB684}" type="sibTrans" cxnId="{06CDA397-D9AE-48D9-BC29-0F117D600D0D}">
      <dgm:prSet/>
      <dgm:spPr/>
      <dgm:t>
        <a:bodyPr/>
        <a:lstStyle/>
        <a:p>
          <a:endParaRPr lang="en-IN">
            <a:latin typeface="Arial Nova" panose="020B0504020202020204" pitchFamily="34" charset="0"/>
          </a:endParaRPr>
        </a:p>
      </dgm:t>
    </dgm:pt>
    <dgm:pt modelId="{FB4A616E-1E79-4F01-AF5A-41817C0AF7D5}">
      <dgm:prSet/>
      <dgm:spPr>
        <a:solidFill>
          <a:schemeClr val="bg1"/>
        </a:solidFill>
        <a:ln>
          <a:noFill/>
        </a:ln>
      </dgm:spPr>
      <dgm:t>
        <a:bodyPr/>
        <a:lstStyle/>
        <a:p>
          <a:r>
            <a:rPr lang="en-IN" dirty="0">
              <a:latin typeface="Arial Nova" panose="020B0504020202020204" pitchFamily="34" charset="0"/>
            </a:rPr>
            <a:t>Providing end-to-end network visibility</a:t>
          </a:r>
          <a:br>
            <a:rPr lang="en-IN" dirty="0">
              <a:latin typeface="Arial Nova" panose="020B0504020202020204" pitchFamily="34" charset="0"/>
            </a:rPr>
          </a:br>
          <a:endParaRPr lang="en-IN" dirty="0">
            <a:latin typeface="Arial Nova" panose="020B0504020202020204" pitchFamily="34" charset="0"/>
          </a:endParaRPr>
        </a:p>
      </dgm:t>
    </dgm:pt>
    <dgm:pt modelId="{9DC631E4-01FA-4FD7-8DD7-50E62B06AB5D}" type="parTrans" cxnId="{BCDFFDAD-5440-41F3-92F5-F9864C4D318A}">
      <dgm:prSet/>
      <dgm:spPr/>
      <dgm:t>
        <a:bodyPr/>
        <a:lstStyle/>
        <a:p>
          <a:endParaRPr lang="en-IN">
            <a:latin typeface="Arial Nova" panose="020B0504020202020204" pitchFamily="34" charset="0"/>
          </a:endParaRPr>
        </a:p>
      </dgm:t>
    </dgm:pt>
    <dgm:pt modelId="{7C9AF045-C6C2-4668-8E0B-D458B00DBB14}" type="sibTrans" cxnId="{BCDFFDAD-5440-41F3-92F5-F9864C4D318A}">
      <dgm:prSet/>
      <dgm:spPr/>
      <dgm:t>
        <a:bodyPr/>
        <a:lstStyle/>
        <a:p>
          <a:endParaRPr lang="en-IN">
            <a:latin typeface="Arial Nova" panose="020B0504020202020204" pitchFamily="34" charset="0"/>
          </a:endParaRPr>
        </a:p>
      </dgm:t>
    </dgm:pt>
    <dgm:pt modelId="{9130E2A2-0A8E-4FDE-AEE5-CA3EB3C3013A}">
      <dgm:prSet/>
      <dgm:spPr>
        <a:solidFill>
          <a:schemeClr val="bg1"/>
        </a:solidFill>
        <a:ln>
          <a:noFill/>
        </a:ln>
      </dgm:spPr>
      <dgm:t>
        <a:bodyPr/>
        <a:lstStyle/>
        <a:p>
          <a:r>
            <a:rPr lang="en-US" dirty="0">
              <a:latin typeface="Arial Nova" panose="020B0504020202020204" pitchFamily="34" charset="0"/>
            </a:rPr>
            <a:t>Swift identification and resolution of network issues to minimize downtime</a:t>
          </a:r>
          <a:br>
            <a:rPr lang="en-US" dirty="0">
              <a:latin typeface="Arial Nova" panose="020B0504020202020204" pitchFamily="34" charset="0"/>
            </a:rPr>
          </a:br>
          <a:endParaRPr lang="en-IN" dirty="0">
            <a:latin typeface="Arial Nova" panose="020B0504020202020204" pitchFamily="34" charset="0"/>
          </a:endParaRPr>
        </a:p>
      </dgm:t>
    </dgm:pt>
    <dgm:pt modelId="{2CFBE4CD-188C-4608-B691-CBDD2332EC4D}" type="parTrans" cxnId="{CD45E85F-9FD1-47B6-B073-885104370880}">
      <dgm:prSet/>
      <dgm:spPr/>
      <dgm:t>
        <a:bodyPr/>
        <a:lstStyle/>
        <a:p>
          <a:endParaRPr lang="en-IN">
            <a:latin typeface="Arial Nova" panose="020B0504020202020204" pitchFamily="34" charset="0"/>
          </a:endParaRPr>
        </a:p>
      </dgm:t>
    </dgm:pt>
    <dgm:pt modelId="{2C532889-6238-4618-959B-39FBB81A3268}" type="sibTrans" cxnId="{CD45E85F-9FD1-47B6-B073-885104370880}">
      <dgm:prSet/>
      <dgm:spPr/>
      <dgm:t>
        <a:bodyPr/>
        <a:lstStyle/>
        <a:p>
          <a:endParaRPr lang="en-IN">
            <a:latin typeface="Arial Nova" panose="020B0504020202020204" pitchFamily="34" charset="0"/>
          </a:endParaRPr>
        </a:p>
      </dgm:t>
    </dgm:pt>
    <dgm:pt modelId="{8BAA267D-04B9-4956-983B-A349C163232C}">
      <dgm:prSet/>
      <dgm:spPr>
        <a:solidFill>
          <a:schemeClr val="bg1"/>
        </a:solidFill>
        <a:ln>
          <a:noFill/>
        </a:ln>
      </dgm:spPr>
      <dgm:t>
        <a:bodyPr/>
        <a:lstStyle/>
        <a:p>
          <a:r>
            <a:rPr lang="en-US" dirty="0">
              <a:latin typeface="Arial Nova" panose="020B0504020202020204" pitchFamily="34" charset="0"/>
            </a:rPr>
            <a:t>Provide recommendations for optimizing network and application performance</a:t>
          </a:r>
          <a:br>
            <a:rPr lang="en-US" dirty="0">
              <a:latin typeface="Arial Nova" panose="020B0504020202020204" pitchFamily="34" charset="0"/>
            </a:rPr>
          </a:br>
          <a:endParaRPr lang="en-IN" dirty="0">
            <a:latin typeface="Arial Nova" panose="020B0504020202020204" pitchFamily="34" charset="0"/>
          </a:endParaRPr>
        </a:p>
      </dgm:t>
    </dgm:pt>
    <dgm:pt modelId="{25D15062-49A4-478B-B85E-337F96B4E20F}" type="parTrans" cxnId="{DABE8831-851E-4E10-BC89-DA35ECF92C19}">
      <dgm:prSet/>
      <dgm:spPr/>
      <dgm:t>
        <a:bodyPr/>
        <a:lstStyle/>
        <a:p>
          <a:endParaRPr lang="en-IN">
            <a:latin typeface="Arial Nova" panose="020B0504020202020204" pitchFamily="34" charset="0"/>
          </a:endParaRPr>
        </a:p>
      </dgm:t>
    </dgm:pt>
    <dgm:pt modelId="{09F662B2-F7BF-422A-A600-F6527FB4C2BA}" type="sibTrans" cxnId="{DABE8831-851E-4E10-BC89-DA35ECF92C19}">
      <dgm:prSet/>
      <dgm:spPr/>
      <dgm:t>
        <a:bodyPr/>
        <a:lstStyle/>
        <a:p>
          <a:endParaRPr lang="en-IN">
            <a:latin typeface="Arial Nova" panose="020B0504020202020204" pitchFamily="34" charset="0"/>
          </a:endParaRPr>
        </a:p>
      </dgm:t>
    </dgm:pt>
    <dgm:pt modelId="{7DCBCEDE-18DC-4FF1-9530-9152B44278D1}">
      <dgm:prSet/>
      <dgm:spPr>
        <a:solidFill>
          <a:schemeClr val="bg1"/>
        </a:solidFill>
        <a:ln>
          <a:noFill/>
        </a:ln>
      </dgm:spPr>
      <dgm:t>
        <a:bodyPr/>
        <a:lstStyle/>
        <a:p>
          <a:r>
            <a:rPr lang="en-US" dirty="0">
              <a:latin typeface="Arial Nova" panose="020B0504020202020204" pitchFamily="34" charset="0"/>
            </a:rPr>
            <a:t>Perform regular health checks to ensure the ongoing effectiveness of the solution</a:t>
          </a:r>
          <a:br>
            <a:rPr lang="en-US" dirty="0">
              <a:latin typeface="Arial Nova" panose="020B0504020202020204" pitchFamily="34" charset="0"/>
            </a:rPr>
          </a:br>
          <a:endParaRPr lang="en-IN" dirty="0">
            <a:latin typeface="Arial Nova" panose="020B0504020202020204" pitchFamily="34" charset="0"/>
          </a:endParaRPr>
        </a:p>
      </dgm:t>
    </dgm:pt>
    <dgm:pt modelId="{BA61AA90-D376-4CEC-BB09-E5F1C9796757}" type="parTrans" cxnId="{50FAACF7-8B31-45BD-8934-78F08230DFA6}">
      <dgm:prSet/>
      <dgm:spPr/>
      <dgm:t>
        <a:bodyPr/>
        <a:lstStyle/>
        <a:p>
          <a:endParaRPr lang="en-IN">
            <a:latin typeface="Arial Nova" panose="020B0504020202020204" pitchFamily="34" charset="0"/>
          </a:endParaRPr>
        </a:p>
      </dgm:t>
    </dgm:pt>
    <dgm:pt modelId="{09F6A978-B7A9-472F-BD0E-5875B3588E70}" type="sibTrans" cxnId="{50FAACF7-8B31-45BD-8934-78F08230DFA6}">
      <dgm:prSet/>
      <dgm:spPr/>
      <dgm:t>
        <a:bodyPr/>
        <a:lstStyle/>
        <a:p>
          <a:endParaRPr lang="en-IN">
            <a:latin typeface="Arial Nova" panose="020B0504020202020204" pitchFamily="34" charset="0"/>
          </a:endParaRPr>
        </a:p>
      </dgm:t>
    </dgm:pt>
    <dgm:pt modelId="{BD3513E3-0870-47C5-8D88-77E514CD97A1}">
      <dgm:prSet/>
      <dgm:spPr>
        <a:solidFill>
          <a:schemeClr val="bg1"/>
        </a:solidFill>
        <a:ln>
          <a:noFill/>
        </a:ln>
      </dgm:spPr>
      <dgm:t>
        <a:bodyPr/>
        <a:lstStyle/>
        <a:p>
          <a:r>
            <a:rPr lang="en-US" dirty="0">
              <a:latin typeface="Arial Nova" panose="020B0504020202020204" pitchFamily="34" charset="0"/>
            </a:rPr>
            <a:t>Real-time visibility into latency, packet loss, and other key performance metrics</a:t>
          </a:r>
          <a:br>
            <a:rPr lang="en-US" dirty="0">
              <a:latin typeface="Arial Nova" panose="020B0504020202020204" pitchFamily="34" charset="0"/>
            </a:rPr>
          </a:br>
          <a:endParaRPr lang="en-US" dirty="0">
            <a:latin typeface="Arial Nova" panose="020B0504020202020204" pitchFamily="34" charset="0"/>
          </a:endParaRPr>
        </a:p>
      </dgm:t>
    </dgm:pt>
    <dgm:pt modelId="{5B364C3B-45E7-4222-BC64-EAF3E895C1AB}" type="parTrans" cxnId="{EE5EAE5D-C991-45A9-BCE4-9653481F960C}">
      <dgm:prSet/>
      <dgm:spPr/>
      <dgm:t>
        <a:bodyPr/>
        <a:lstStyle/>
        <a:p>
          <a:endParaRPr lang="en-IN">
            <a:latin typeface="Arial Nova" panose="020B0504020202020204" pitchFamily="34" charset="0"/>
          </a:endParaRPr>
        </a:p>
      </dgm:t>
    </dgm:pt>
    <dgm:pt modelId="{FF89E50C-2C06-4F5C-86FD-CEF0ECE5C2A9}" type="sibTrans" cxnId="{EE5EAE5D-C991-45A9-BCE4-9653481F960C}">
      <dgm:prSet/>
      <dgm:spPr/>
      <dgm:t>
        <a:bodyPr/>
        <a:lstStyle/>
        <a:p>
          <a:endParaRPr lang="en-IN">
            <a:latin typeface="Arial Nova" panose="020B0504020202020204" pitchFamily="34" charset="0"/>
          </a:endParaRPr>
        </a:p>
      </dgm:t>
    </dgm:pt>
    <dgm:pt modelId="{34FD39E4-242E-48F2-B6B1-2CA5CCE11C3E}">
      <dgm:prSet/>
      <dgm:spPr>
        <a:solidFill>
          <a:schemeClr val="bg1"/>
        </a:solidFill>
        <a:ln>
          <a:noFill/>
        </a:ln>
      </dgm:spPr>
      <dgm:t>
        <a:bodyPr/>
        <a:lstStyle/>
        <a:p>
          <a:r>
            <a:rPr lang="en-US" dirty="0">
              <a:latin typeface="Arial Nova" panose="020B0504020202020204" pitchFamily="34" charset="0"/>
            </a:rPr>
            <a:t>Proactive identification and resolution of network issues to maintain optimal performance</a:t>
          </a:r>
        </a:p>
      </dgm:t>
    </dgm:pt>
    <dgm:pt modelId="{513286D4-6DFB-482B-BBDE-9FC123ECB4D0}" type="parTrans" cxnId="{E6D19EAF-2FA9-4B38-B7EC-23D0C196FB3E}">
      <dgm:prSet/>
      <dgm:spPr/>
      <dgm:t>
        <a:bodyPr/>
        <a:lstStyle/>
        <a:p>
          <a:endParaRPr lang="en-IN">
            <a:latin typeface="Arial Nova" panose="020B0504020202020204" pitchFamily="34" charset="0"/>
          </a:endParaRPr>
        </a:p>
      </dgm:t>
    </dgm:pt>
    <dgm:pt modelId="{1315B7B1-3E47-4342-B6BD-DAD088D438B5}" type="sibTrans" cxnId="{E6D19EAF-2FA9-4B38-B7EC-23D0C196FB3E}">
      <dgm:prSet/>
      <dgm:spPr/>
      <dgm:t>
        <a:bodyPr/>
        <a:lstStyle/>
        <a:p>
          <a:endParaRPr lang="en-IN">
            <a:latin typeface="Arial Nova" panose="020B0504020202020204" pitchFamily="34" charset="0"/>
          </a:endParaRPr>
        </a:p>
      </dgm:t>
    </dgm:pt>
    <dgm:pt modelId="{1CF89E23-FF50-4693-86C3-01AECBF99E89}">
      <dgm:prSet/>
      <dgm:spPr>
        <a:ln>
          <a:noFill/>
        </a:ln>
      </dgm:spPr>
      <dgm:t>
        <a:bodyPr vert="horz"/>
        <a:lstStyle/>
        <a:p>
          <a:r>
            <a:rPr lang="en-IN" dirty="0">
              <a:latin typeface="Arial Nova" panose="020B0504020202020204" pitchFamily="34" charset="0"/>
            </a:rPr>
            <a:t>Collaborative Intelligence and Reporting</a:t>
          </a:r>
          <a:endParaRPr lang="en-US" dirty="0">
            <a:latin typeface="Arial Nova" panose="020B0504020202020204" pitchFamily="34" charset="0"/>
          </a:endParaRPr>
        </a:p>
      </dgm:t>
    </dgm:pt>
    <dgm:pt modelId="{33E8BC4F-A94D-4A2C-9868-A97FB4B2EA97}" type="parTrans" cxnId="{350DA626-A7D8-4E6A-A6AB-98A704264C9D}">
      <dgm:prSet/>
      <dgm:spPr/>
      <dgm:t>
        <a:bodyPr/>
        <a:lstStyle/>
        <a:p>
          <a:endParaRPr lang="en-IN">
            <a:latin typeface="Arial Nova" panose="020B0504020202020204" pitchFamily="34" charset="0"/>
          </a:endParaRPr>
        </a:p>
      </dgm:t>
    </dgm:pt>
    <dgm:pt modelId="{93892213-906B-4F4E-8841-F65470883DC8}" type="sibTrans" cxnId="{350DA626-A7D8-4E6A-A6AB-98A704264C9D}">
      <dgm:prSet/>
      <dgm:spPr/>
      <dgm:t>
        <a:bodyPr/>
        <a:lstStyle/>
        <a:p>
          <a:endParaRPr lang="en-IN">
            <a:latin typeface="Arial Nova" panose="020B0504020202020204" pitchFamily="34" charset="0"/>
          </a:endParaRPr>
        </a:p>
      </dgm:t>
    </dgm:pt>
    <dgm:pt modelId="{9AEEC287-D0B3-4796-9A96-5C3309D89F6B}">
      <dgm:prSet/>
      <dgm:spPr>
        <a:solidFill>
          <a:schemeClr val="bg1"/>
        </a:solidFill>
        <a:ln>
          <a:noFill/>
        </a:ln>
      </dgm:spPr>
      <dgm:t>
        <a:bodyPr/>
        <a:lstStyle/>
        <a:p>
          <a:r>
            <a:rPr lang="en-US" dirty="0">
              <a:latin typeface="Arial Nova" panose="020B0504020202020204" pitchFamily="34" charset="0"/>
            </a:rPr>
            <a:t>Generate comprehensive reports on network performance, application health, and security threats</a:t>
          </a:r>
          <a:br>
            <a:rPr lang="en-US" dirty="0">
              <a:latin typeface="Arial Nova" panose="020B0504020202020204" pitchFamily="34" charset="0"/>
            </a:rPr>
          </a:br>
          <a:endParaRPr lang="en-US" dirty="0">
            <a:latin typeface="Arial Nova" panose="020B0504020202020204" pitchFamily="34" charset="0"/>
          </a:endParaRPr>
        </a:p>
      </dgm:t>
    </dgm:pt>
    <dgm:pt modelId="{B34064F4-A04D-494B-A8AC-79297D97266D}" type="parTrans" cxnId="{CA426A5D-3965-47B5-AE71-57FC77743A7D}">
      <dgm:prSet/>
      <dgm:spPr/>
      <dgm:t>
        <a:bodyPr/>
        <a:lstStyle/>
        <a:p>
          <a:endParaRPr lang="en-IN">
            <a:latin typeface="Arial Nova" panose="020B0504020202020204" pitchFamily="34" charset="0"/>
          </a:endParaRPr>
        </a:p>
      </dgm:t>
    </dgm:pt>
    <dgm:pt modelId="{561FCCFD-13CC-4C93-A49B-967BB31F88D9}" type="sibTrans" cxnId="{CA426A5D-3965-47B5-AE71-57FC77743A7D}">
      <dgm:prSet/>
      <dgm:spPr/>
      <dgm:t>
        <a:bodyPr/>
        <a:lstStyle/>
        <a:p>
          <a:endParaRPr lang="en-IN">
            <a:latin typeface="Arial Nova" panose="020B0504020202020204" pitchFamily="34" charset="0"/>
          </a:endParaRPr>
        </a:p>
      </dgm:t>
    </dgm:pt>
    <dgm:pt modelId="{FDBF95ED-229F-42A5-B754-DD5E5647F2FB}">
      <dgm:prSet/>
      <dgm:spPr>
        <a:solidFill>
          <a:schemeClr val="bg1"/>
        </a:solidFill>
        <a:ln>
          <a:noFill/>
        </a:ln>
      </dgm:spPr>
      <dgm:t>
        <a:bodyPr/>
        <a:lstStyle/>
        <a:p>
          <a:r>
            <a:rPr lang="en-US" dirty="0">
              <a:latin typeface="Arial Nova" panose="020B0504020202020204" pitchFamily="34" charset="0"/>
            </a:rPr>
            <a:t>Collaborate with client teams to interpret data and provide actionable insight</a:t>
          </a:r>
        </a:p>
      </dgm:t>
    </dgm:pt>
    <dgm:pt modelId="{66ACDA6E-AD39-46B8-8802-0F62174279B6}" type="parTrans" cxnId="{1ED9157D-7FAA-4DF1-A199-CA7C1F0C2465}">
      <dgm:prSet/>
      <dgm:spPr/>
      <dgm:t>
        <a:bodyPr/>
        <a:lstStyle/>
        <a:p>
          <a:endParaRPr lang="en-IN">
            <a:latin typeface="Arial Nova" panose="020B0504020202020204" pitchFamily="34" charset="0"/>
          </a:endParaRPr>
        </a:p>
      </dgm:t>
    </dgm:pt>
    <dgm:pt modelId="{BDF18BB4-63BA-4AC7-9DBD-A55292F335AA}" type="sibTrans" cxnId="{1ED9157D-7FAA-4DF1-A199-CA7C1F0C2465}">
      <dgm:prSet/>
      <dgm:spPr/>
      <dgm:t>
        <a:bodyPr/>
        <a:lstStyle/>
        <a:p>
          <a:endParaRPr lang="en-IN">
            <a:latin typeface="Arial Nova" panose="020B0504020202020204" pitchFamily="34" charset="0"/>
          </a:endParaRPr>
        </a:p>
      </dgm:t>
    </dgm:pt>
    <dgm:pt modelId="{4A9B2AB3-A92E-4F30-8138-1A291503B2C2}">
      <dgm:prSet/>
      <dgm:spPr>
        <a:solidFill>
          <a:schemeClr val="bg1"/>
        </a:solidFill>
        <a:ln>
          <a:noFill/>
        </a:ln>
      </dgm:spPr>
      <dgm:t>
        <a:bodyPr/>
        <a:lstStyle/>
        <a:p>
          <a:r>
            <a:rPr lang="en-US" dirty="0">
              <a:latin typeface="Arial Nova" panose="020B0504020202020204" pitchFamily="34" charset="0"/>
            </a:rPr>
            <a:t>Root cause analysis for recurring problems and implementation of preventive measures</a:t>
          </a:r>
        </a:p>
      </dgm:t>
    </dgm:pt>
    <dgm:pt modelId="{61A857B1-9C93-476E-9386-60AB02C94E82}" type="parTrans" cxnId="{414E508C-656C-4765-B299-A180367150E0}">
      <dgm:prSet/>
      <dgm:spPr/>
      <dgm:t>
        <a:bodyPr/>
        <a:lstStyle/>
        <a:p>
          <a:endParaRPr lang="en-IN">
            <a:latin typeface="Arial Nova" panose="020B0504020202020204" pitchFamily="34" charset="0"/>
          </a:endParaRPr>
        </a:p>
      </dgm:t>
    </dgm:pt>
    <dgm:pt modelId="{544FF0B7-0CAF-4953-88A5-2848FBB506FA}" type="sibTrans" cxnId="{414E508C-656C-4765-B299-A180367150E0}">
      <dgm:prSet/>
      <dgm:spPr/>
      <dgm:t>
        <a:bodyPr/>
        <a:lstStyle/>
        <a:p>
          <a:endParaRPr lang="en-IN">
            <a:latin typeface="Arial Nova" panose="020B0504020202020204" pitchFamily="34" charset="0"/>
          </a:endParaRPr>
        </a:p>
      </dgm:t>
    </dgm:pt>
    <dgm:pt modelId="{DC9248DC-2F7A-4651-92AD-9A4C1BE72EC5}">
      <dgm:prSet/>
      <dgm:spPr>
        <a:solidFill>
          <a:schemeClr val="bg1"/>
        </a:solidFill>
        <a:ln>
          <a:noFill/>
        </a:ln>
      </dgm:spPr>
      <dgm:t>
        <a:bodyPr/>
        <a:lstStyle/>
        <a:p>
          <a:r>
            <a:rPr lang="en-US" dirty="0">
              <a:latin typeface="Arial Nova" panose="020B0504020202020204" pitchFamily="34" charset="0"/>
            </a:rPr>
            <a:t>Advise on improvements to enhance the overall digital experience for end-users</a:t>
          </a:r>
          <a:br>
            <a:rPr lang="en-US" dirty="0">
              <a:latin typeface="Arial Nova" panose="020B0504020202020204" pitchFamily="34" charset="0"/>
            </a:rPr>
          </a:br>
          <a:endParaRPr lang="en-US" dirty="0">
            <a:latin typeface="Arial Nova" panose="020B0504020202020204" pitchFamily="34" charset="0"/>
          </a:endParaRPr>
        </a:p>
      </dgm:t>
    </dgm:pt>
    <dgm:pt modelId="{F23A4C92-139F-4A66-9AAC-9B88470F0B9C}" type="parTrans" cxnId="{DF7F0A11-E3B5-41DB-B95B-077115FAD6A4}">
      <dgm:prSet/>
      <dgm:spPr/>
      <dgm:t>
        <a:bodyPr/>
        <a:lstStyle/>
        <a:p>
          <a:endParaRPr lang="en-IN">
            <a:latin typeface="Arial Nova" panose="020B0504020202020204" pitchFamily="34" charset="0"/>
          </a:endParaRPr>
        </a:p>
      </dgm:t>
    </dgm:pt>
    <dgm:pt modelId="{5AEA5E74-0E54-4000-B397-BDDEDC1D06E6}" type="sibTrans" cxnId="{DF7F0A11-E3B5-41DB-B95B-077115FAD6A4}">
      <dgm:prSet/>
      <dgm:spPr/>
      <dgm:t>
        <a:bodyPr/>
        <a:lstStyle/>
        <a:p>
          <a:endParaRPr lang="en-IN">
            <a:latin typeface="Arial Nova" panose="020B0504020202020204" pitchFamily="34" charset="0"/>
          </a:endParaRPr>
        </a:p>
      </dgm:t>
    </dgm:pt>
    <dgm:pt modelId="{D4ADD395-302C-48DA-AFF7-88174C22BAFE}">
      <dgm:prSet/>
      <dgm:spPr>
        <a:solidFill>
          <a:schemeClr val="bg1"/>
        </a:solidFill>
        <a:ln>
          <a:noFill/>
        </a:ln>
      </dgm:spPr>
      <dgm:t>
        <a:bodyPr/>
        <a:lstStyle/>
        <a:p>
          <a:r>
            <a:rPr lang="en-US" dirty="0">
              <a:latin typeface="Arial Nova" panose="020B0504020202020204" pitchFamily="34" charset="0"/>
            </a:rPr>
            <a:t>Assess scalability and suggest adjustments to accommodate changing business needs</a:t>
          </a:r>
        </a:p>
      </dgm:t>
    </dgm:pt>
    <dgm:pt modelId="{15E32324-D360-4150-83AB-00D7ADE80A8D}" type="parTrans" cxnId="{13954715-318F-49C8-9353-0CF5B55E78D8}">
      <dgm:prSet/>
      <dgm:spPr/>
      <dgm:t>
        <a:bodyPr/>
        <a:lstStyle/>
        <a:p>
          <a:endParaRPr lang="en-IN">
            <a:latin typeface="Arial Nova" panose="020B0504020202020204" pitchFamily="34" charset="0"/>
          </a:endParaRPr>
        </a:p>
      </dgm:t>
    </dgm:pt>
    <dgm:pt modelId="{D682ECDA-CE66-45E4-B404-280719C5229B}" type="sibTrans" cxnId="{13954715-318F-49C8-9353-0CF5B55E78D8}">
      <dgm:prSet/>
      <dgm:spPr/>
      <dgm:t>
        <a:bodyPr/>
        <a:lstStyle/>
        <a:p>
          <a:endParaRPr lang="en-IN">
            <a:latin typeface="Arial Nova" panose="020B0504020202020204" pitchFamily="34" charset="0"/>
          </a:endParaRPr>
        </a:p>
      </dgm:t>
    </dgm:pt>
    <dgm:pt modelId="{AE52F89F-E026-46D6-BE72-15DC62DBA576}">
      <dgm:prSet/>
      <dgm:spPr>
        <a:solidFill>
          <a:schemeClr val="bg1"/>
        </a:solidFill>
        <a:ln>
          <a:noFill/>
        </a:ln>
      </dgm:spPr>
      <dgm:t>
        <a:bodyPr/>
        <a:lstStyle/>
        <a:p>
          <a:r>
            <a:rPr lang="en-US" dirty="0">
              <a:latin typeface="Arial Nova" panose="020B0504020202020204" pitchFamily="34" charset="0"/>
            </a:rPr>
            <a:t>Conduct audits to assess adherence to security best practices and compliance requirements</a:t>
          </a:r>
        </a:p>
      </dgm:t>
    </dgm:pt>
    <dgm:pt modelId="{9B63CF98-CFE8-4476-8EDD-10E85E3021F1}" type="parTrans" cxnId="{4C2BCB24-055B-47A3-A437-FF2D2C56550E}">
      <dgm:prSet/>
      <dgm:spPr/>
      <dgm:t>
        <a:bodyPr/>
        <a:lstStyle/>
        <a:p>
          <a:endParaRPr lang="en-IN">
            <a:latin typeface="Arial Nova" panose="020B0504020202020204" pitchFamily="34" charset="0"/>
          </a:endParaRPr>
        </a:p>
      </dgm:t>
    </dgm:pt>
    <dgm:pt modelId="{E24BC66A-4E79-46B0-8ED1-877D75007871}" type="sibTrans" cxnId="{4C2BCB24-055B-47A3-A437-FF2D2C56550E}">
      <dgm:prSet/>
      <dgm:spPr/>
      <dgm:t>
        <a:bodyPr/>
        <a:lstStyle/>
        <a:p>
          <a:endParaRPr lang="en-IN">
            <a:latin typeface="Arial Nova" panose="020B0504020202020204" pitchFamily="34" charset="0"/>
          </a:endParaRPr>
        </a:p>
      </dgm:t>
    </dgm:pt>
    <dgm:pt modelId="{2CD58AE4-1277-4F8D-BA10-F0ED1A8FCDAB}">
      <dgm:prSet/>
      <dgm:spPr>
        <a:solidFill>
          <a:schemeClr val="bg1"/>
        </a:solidFill>
        <a:ln>
          <a:noFill/>
        </a:ln>
      </dgm:spPr>
      <dgm:t>
        <a:bodyPr/>
        <a:lstStyle/>
        <a:p>
          <a:r>
            <a:rPr lang="en-US" dirty="0">
              <a:latin typeface="Arial Nova" panose="020B0504020202020204" pitchFamily="34" charset="0"/>
            </a:rPr>
            <a:t>Ensure proper integration with existing systems and applications</a:t>
          </a:r>
          <a:endParaRPr lang="en-IN" dirty="0">
            <a:latin typeface="Arial Nova" panose="020B0504020202020204" pitchFamily="34" charset="0"/>
          </a:endParaRPr>
        </a:p>
      </dgm:t>
    </dgm:pt>
    <dgm:pt modelId="{F81257A1-3AB6-489F-BB38-D41FD110F285}" type="parTrans" cxnId="{B1455335-DFFD-49C1-93D6-D292A5C08B93}">
      <dgm:prSet/>
      <dgm:spPr/>
      <dgm:t>
        <a:bodyPr/>
        <a:lstStyle/>
        <a:p>
          <a:endParaRPr lang="en-IN">
            <a:latin typeface="Arial Nova" panose="020B0504020202020204" pitchFamily="34" charset="0"/>
          </a:endParaRPr>
        </a:p>
      </dgm:t>
    </dgm:pt>
    <dgm:pt modelId="{A55662BD-5864-4F28-A1DA-82D92E111139}" type="sibTrans" cxnId="{B1455335-DFFD-49C1-93D6-D292A5C08B93}">
      <dgm:prSet/>
      <dgm:spPr/>
      <dgm:t>
        <a:bodyPr/>
        <a:lstStyle/>
        <a:p>
          <a:endParaRPr lang="en-IN">
            <a:latin typeface="Arial Nova" panose="020B0504020202020204" pitchFamily="34" charset="0"/>
          </a:endParaRPr>
        </a:p>
      </dgm:t>
    </dgm:pt>
    <dgm:pt modelId="{743A458C-8052-4CDB-A865-050DF9B8C4FB}" type="pres">
      <dgm:prSet presAssocID="{1CE4ED81-0018-4933-B802-EB7D96261F9B}" presName="Name0" presStyleCnt="0">
        <dgm:presLayoutVars>
          <dgm:dir/>
          <dgm:animLvl val="lvl"/>
          <dgm:resizeHandles val="exact"/>
        </dgm:presLayoutVars>
      </dgm:prSet>
      <dgm:spPr/>
    </dgm:pt>
    <dgm:pt modelId="{11DC11AB-F114-4959-B8AC-F9AE4BF54014}" type="pres">
      <dgm:prSet presAssocID="{1B7652AB-4DDD-438C-AAA1-02B528C25067}" presName="composite" presStyleCnt="0"/>
      <dgm:spPr/>
    </dgm:pt>
    <dgm:pt modelId="{18A11E8F-3A47-4303-AB6B-92252244E151}" type="pres">
      <dgm:prSet presAssocID="{1B7652AB-4DDD-438C-AAA1-02B528C25067}" presName="parTx" presStyleLbl="alignNode1" presStyleIdx="0" presStyleCnt="6">
        <dgm:presLayoutVars>
          <dgm:chMax val="0"/>
          <dgm:chPref val="0"/>
          <dgm:bulletEnabled val="1"/>
        </dgm:presLayoutVars>
      </dgm:prSet>
      <dgm:spPr/>
    </dgm:pt>
    <dgm:pt modelId="{0CB91390-AC3D-43F7-B5EE-F6FD76577321}" type="pres">
      <dgm:prSet presAssocID="{1B7652AB-4DDD-438C-AAA1-02B528C25067}" presName="desTx" presStyleLbl="alignAccFollowNode1" presStyleIdx="0" presStyleCnt="6">
        <dgm:presLayoutVars>
          <dgm:bulletEnabled val="1"/>
        </dgm:presLayoutVars>
      </dgm:prSet>
      <dgm:spPr/>
    </dgm:pt>
    <dgm:pt modelId="{5FCE1984-F173-4BDD-B35E-9900E60B9066}" type="pres">
      <dgm:prSet presAssocID="{F76D7EDB-61B5-4CF4-B409-942218FE9511}" presName="space" presStyleCnt="0"/>
      <dgm:spPr/>
    </dgm:pt>
    <dgm:pt modelId="{985C46FC-C8FC-4C1E-9766-5C216D695C93}" type="pres">
      <dgm:prSet presAssocID="{9F2F7C2C-40DD-4081-9D15-72E5959655BD}" presName="composite" presStyleCnt="0"/>
      <dgm:spPr/>
    </dgm:pt>
    <dgm:pt modelId="{978007B9-A95B-42BE-8A0A-4E041A27B293}" type="pres">
      <dgm:prSet presAssocID="{9F2F7C2C-40DD-4081-9D15-72E5959655BD}" presName="parTx" presStyleLbl="alignNode1" presStyleIdx="1" presStyleCnt="6">
        <dgm:presLayoutVars>
          <dgm:chMax val="0"/>
          <dgm:chPref val="0"/>
          <dgm:bulletEnabled val="1"/>
        </dgm:presLayoutVars>
      </dgm:prSet>
      <dgm:spPr/>
    </dgm:pt>
    <dgm:pt modelId="{FC033C56-4D18-4602-BA8C-5744C9D79ABA}" type="pres">
      <dgm:prSet presAssocID="{9F2F7C2C-40DD-4081-9D15-72E5959655BD}" presName="desTx" presStyleLbl="alignAccFollowNode1" presStyleIdx="1" presStyleCnt="6">
        <dgm:presLayoutVars>
          <dgm:bulletEnabled val="1"/>
        </dgm:presLayoutVars>
      </dgm:prSet>
      <dgm:spPr/>
    </dgm:pt>
    <dgm:pt modelId="{2A5E9162-9D60-4C95-B76B-EA05AB25C735}" type="pres">
      <dgm:prSet presAssocID="{C0AA6409-9988-4130-B9D1-FE6B9743D307}" presName="space" presStyleCnt="0"/>
      <dgm:spPr/>
    </dgm:pt>
    <dgm:pt modelId="{DA92E82E-1DC9-4E15-8889-33DFF8A25DFE}" type="pres">
      <dgm:prSet presAssocID="{1CF89E23-FF50-4693-86C3-01AECBF99E89}" presName="composite" presStyleCnt="0"/>
      <dgm:spPr/>
    </dgm:pt>
    <dgm:pt modelId="{680475E0-87E7-402A-BD8A-7046EC6FBC52}" type="pres">
      <dgm:prSet presAssocID="{1CF89E23-FF50-4693-86C3-01AECBF99E89}" presName="parTx" presStyleLbl="alignNode1" presStyleIdx="2" presStyleCnt="6">
        <dgm:presLayoutVars>
          <dgm:chMax val="0"/>
          <dgm:chPref val="0"/>
          <dgm:bulletEnabled val="1"/>
        </dgm:presLayoutVars>
      </dgm:prSet>
      <dgm:spPr/>
    </dgm:pt>
    <dgm:pt modelId="{5F5B1359-3B43-4BD1-B169-0017E36CE910}" type="pres">
      <dgm:prSet presAssocID="{1CF89E23-FF50-4693-86C3-01AECBF99E89}" presName="desTx" presStyleLbl="alignAccFollowNode1" presStyleIdx="2" presStyleCnt="6">
        <dgm:presLayoutVars>
          <dgm:bulletEnabled val="1"/>
        </dgm:presLayoutVars>
      </dgm:prSet>
      <dgm:spPr/>
    </dgm:pt>
    <dgm:pt modelId="{D53EF997-2313-4F14-9C95-A67B8CC9C213}" type="pres">
      <dgm:prSet presAssocID="{93892213-906B-4F4E-8841-F65470883DC8}" presName="space" presStyleCnt="0"/>
      <dgm:spPr/>
    </dgm:pt>
    <dgm:pt modelId="{89DF3C0B-06D6-4D7A-8F9E-9FB99C7A9FF4}" type="pres">
      <dgm:prSet presAssocID="{448EB71E-CB71-42EF-99B1-EE8C7B07C8CB}" presName="composite" presStyleCnt="0"/>
      <dgm:spPr/>
    </dgm:pt>
    <dgm:pt modelId="{98A11412-9733-406B-935B-79C6F7046EE5}" type="pres">
      <dgm:prSet presAssocID="{448EB71E-CB71-42EF-99B1-EE8C7B07C8CB}" presName="parTx" presStyleLbl="alignNode1" presStyleIdx="3" presStyleCnt="6">
        <dgm:presLayoutVars>
          <dgm:chMax val="0"/>
          <dgm:chPref val="0"/>
          <dgm:bulletEnabled val="1"/>
        </dgm:presLayoutVars>
      </dgm:prSet>
      <dgm:spPr/>
    </dgm:pt>
    <dgm:pt modelId="{3737DDF7-CDE5-462E-A2B5-C60E262F6B5D}" type="pres">
      <dgm:prSet presAssocID="{448EB71E-CB71-42EF-99B1-EE8C7B07C8CB}" presName="desTx" presStyleLbl="alignAccFollowNode1" presStyleIdx="3" presStyleCnt="6">
        <dgm:presLayoutVars>
          <dgm:bulletEnabled val="1"/>
        </dgm:presLayoutVars>
      </dgm:prSet>
      <dgm:spPr/>
    </dgm:pt>
    <dgm:pt modelId="{7F035CE4-FA7C-42EF-AB2C-9C06B534F37B}" type="pres">
      <dgm:prSet presAssocID="{E296416A-F11F-4BC6-85F5-3BBDF330CB06}" presName="space" presStyleCnt="0"/>
      <dgm:spPr/>
    </dgm:pt>
    <dgm:pt modelId="{89C104CF-6D10-47F4-8545-A9AF79236F24}" type="pres">
      <dgm:prSet presAssocID="{72F6A52D-3483-407B-9932-DC3CCC688E31}" presName="composite" presStyleCnt="0"/>
      <dgm:spPr/>
    </dgm:pt>
    <dgm:pt modelId="{65AC433A-8092-4084-9C81-C4B9CF68B90B}" type="pres">
      <dgm:prSet presAssocID="{72F6A52D-3483-407B-9932-DC3CCC688E31}" presName="parTx" presStyleLbl="alignNode1" presStyleIdx="4" presStyleCnt="6">
        <dgm:presLayoutVars>
          <dgm:chMax val="0"/>
          <dgm:chPref val="0"/>
          <dgm:bulletEnabled val="1"/>
        </dgm:presLayoutVars>
      </dgm:prSet>
      <dgm:spPr/>
    </dgm:pt>
    <dgm:pt modelId="{43A11BAE-3054-4B07-81DD-F8DD0C8A84D9}" type="pres">
      <dgm:prSet presAssocID="{72F6A52D-3483-407B-9932-DC3CCC688E31}" presName="desTx" presStyleLbl="alignAccFollowNode1" presStyleIdx="4" presStyleCnt="6">
        <dgm:presLayoutVars>
          <dgm:bulletEnabled val="1"/>
        </dgm:presLayoutVars>
      </dgm:prSet>
      <dgm:spPr/>
    </dgm:pt>
    <dgm:pt modelId="{1EBB16B4-3047-4564-B661-F39E22F1D466}" type="pres">
      <dgm:prSet presAssocID="{25817C49-D3C7-4DD4-8FB2-E66056F7DAED}" presName="space" presStyleCnt="0"/>
      <dgm:spPr/>
    </dgm:pt>
    <dgm:pt modelId="{302F0046-A669-4A34-BEBE-BE050929460D}" type="pres">
      <dgm:prSet presAssocID="{296F1739-20D9-4020-AC65-15E25D909C50}" presName="composite" presStyleCnt="0"/>
      <dgm:spPr/>
    </dgm:pt>
    <dgm:pt modelId="{0F530D6D-3B56-4537-8F8A-69669ADAF93C}" type="pres">
      <dgm:prSet presAssocID="{296F1739-20D9-4020-AC65-15E25D909C50}" presName="parTx" presStyleLbl="alignNode1" presStyleIdx="5" presStyleCnt="6">
        <dgm:presLayoutVars>
          <dgm:chMax val="0"/>
          <dgm:chPref val="0"/>
          <dgm:bulletEnabled val="1"/>
        </dgm:presLayoutVars>
      </dgm:prSet>
      <dgm:spPr/>
    </dgm:pt>
    <dgm:pt modelId="{D83A5C4E-F689-4FF9-88DB-C03FFF9BD043}" type="pres">
      <dgm:prSet presAssocID="{296F1739-20D9-4020-AC65-15E25D909C50}" presName="desTx" presStyleLbl="alignAccFollowNode1" presStyleIdx="5" presStyleCnt="6">
        <dgm:presLayoutVars>
          <dgm:bulletEnabled val="1"/>
        </dgm:presLayoutVars>
      </dgm:prSet>
      <dgm:spPr/>
    </dgm:pt>
  </dgm:ptLst>
  <dgm:cxnLst>
    <dgm:cxn modelId="{70E23D00-B236-49EE-AC2C-2421D5E20AC3}" type="presOf" srcId="{FB4A616E-1E79-4F01-AF5A-41817C0AF7D5}" destId="{5F5B1359-3B43-4BD1-B169-0017E36CE910}" srcOrd="0" destOrd="0" presId="urn:microsoft.com/office/officeart/2005/8/layout/hList1"/>
    <dgm:cxn modelId="{03BC6600-F1A7-477E-B658-C9036324F7D4}" type="presOf" srcId="{34FD39E4-242E-48F2-B6B1-2CA5CCE11C3E}" destId="{FC033C56-4D18-4602-BA8C-5744C9D79ABA}" srcOrd="0" destOrd="2" presId="urn:microsoft.com/office/officeart/2005/8/layout/hList1"/>
    <dgm:cxn modelId="{DF7F0A11-E3B5-41DB-B95B-077115FAD6A4}" srcId="{72F6A52D-3483-407B-9932-DC3CCC688E31}" destId="{DC9248DC-2F7A-4651-92AD-9A4C1BE72EC5}" srcOrd="1" destOrd="0" parTransId="{F23A4C92-139F-4A66-9AAC-9B88470F0B9C}" sibTransId="{5AEA5E74-0E54-4000-B397-BDDEDC1D06E6}"/>
    <dgm:cxn modelId="{43501D15-7FF6-43F0-AA62-87F28B715D6E}" type="presOf" srcId="{1CF89E23-FF50-4693-86C3-01AECBF99E89}" destId="{680475E0-87E7-402A-BD8A-7046EC6FBC52}" srcOrd="0" destOrd="0" presId="urn:microsoft.com/office/officeart/2005/8/layout/hList1"/>
    <dgm:cxn modelId="{13954715-318F-49C8-9353-0CF5B55E78D8}" srcId="{72F6A52D-3483-407B-9932-DC3CCC688E31}" destId="{D4ADD395-302C-48DA-AFF7-88174C22BAFE}" srcOrd="2" destOrd="0" parTransId="{15E32324-D360-4150-83AB-00D7ADE80A8D}" sibTransId="{D682ECDA-CE66-45E4-B404-280719C5229B}"/>
    <dgm:cxn modelId="{1F751A1A-2F93-43DC-A36D-C7D02452A5ED}" type="presOf" srcId="{4A9B2AB3-A92E-4F30-8138-1A291503B2C2}" destId="{3737DDF7-CDE5-462E-A2B5-C60E262F6B5D}" srcOrd="0" destOrd="1" presId="urn:microsoft.com/office/officeart/2005/8/layout/hList1"/>
    <dgm:cxn modelId="{6E35391D-EB52-4AFB-81AA-81F3E92914EF}" type="presOf" srcId="{1CE4ED81-0018-4933-B802-EB7D96261F9B}" destId="{743A458C-8052-4CDB-A865-050DF9B8C4FB}" srcOrd="0" destOrd="0" presId="urn:microsoft.com/office/officeart/2005/8/layout/hList1"/>
    <dgm:cxn modelId="{4C2BCB24-055B-47A3-A437-FF2D2C56550E}" srcId="{296F1739-20D9-4020-AC65-15E25D909C50}" destId="{AE52F89F-E026-46D6-BE72-15DC62DBA576}" srcOrd="1" destOrd="0" parTransId="{9B63CF98-CFE8-4476-8EDD-10E85E3021F1}" sibTransId="{E24BC66A-4E79-46B0-8ED1-877D75007871}"/>
    <dgm:cxn modelId="{350DA626-A7D8-4E6A-A6AB-98A704264C9D}" srcId="{1CE4ED81-0018-4933-B802-EB7D96261F9B}" destId="{1CF89E23-FF50-4693-86C3-01AECBF99E89}" srcOrd="2" destOrd="0" parTransId="{33E8BC4F-A94D-4A2C-9868-A97FB4B2EA97}" sibTransId="{93892213-906B-4F4E-8841-F65470883DC8}"/>
    <dgm:cxn modelId="{A7280C2F-58C4-4D47-BDDC-78DCA246B29F}" type="presOf" srcId="{50B4341A-A774-4E1B-A453-E7C8D558284F}" destId="{FC033C56-4D18-4602-BA8C-5744C9D79ABA}" srcOrd="0" destOrd="0" presId="urn:microsoft.com/office/officeart/2005/8/layout/hList1"/>
    <dgm:cxn modelId="{816B8131-869E-4885-A553-7DFAC35850F6}" type="presOf" srcId="{DC9248DC-2F7A-4651-92AD-9A4C1BE72EC5}" destId="{43A11BAE-3054-4B07-81DD-F8DD0C8A84D9}" srcOrd="0" destOrd="1" presId="urn:microsoft.com/office/officeart/2005/8/layout/hList1"/>
    <dgm:cxn modelId="{DABE8831-851E-4E10-BC89-DA35ECF92C19}" srcId="{72F6A52D-3483-407B-9932-DC3CCC688E31}" destId="{8BAA267D-04B9-4956-983B-A349C163232C}" srcOrd="0" destOrd="0" parTransId="{25D15062-49A4-478B-B85E-337F96B4E20F}" sibTransId="{09F662B2-F7BF-422A-A600-F6527FB4C2BA}"/>
    <dgm:cxn modelId="{B1455335-DFFD-49C1-93D6-D292A5C08B93}" srcId="{1B7652AB-4DDD-438C-AAA1-02B528C25067}" destId="{2CD58AE4-1277-4F8D-BA10-F0ED1A8FCDAB}" srcOrd="1" destOrd="0" parTransId="{F81257A1-3AB6-489F-BB38-D41FD110F285}" sibTransId="{A55662BD-5864-4F28-A1DA-82D92E111139}"/>
    <dgm:cxn modelId="{CA426A5D-3965-47B5-AE71-57FC77743A7D}" srcId="{1CF89E23-FF50-4693-86C3-01AECBF99E89}" destId="{9AEEC287-D0B3-4796-9A96-5C3309D89F6B}" srcOrd="1" destOrd="0" parTransId="{B34064F4-A04D-494B-A8AC-79297D97266D}" sibTransId="{561FCCFD-13CC-4C93-A49B-967BB31F88D9}"/>
    <dgm:cxn modelId="{EE5EAE5D-C991-45A9-BCE4-9653481F960C}" srcId="{9F2F7C2C-40DD-4081-9D15-72E5959655BD}" destId="{BD3513E3-0870-47C5-8D88-77E514CD97A1}" srcOrd="1" destOrd="0" parTransId="{5B364C3B-45E7-4222-BC64-EAF3E895C1AB}" sibTransId="{FF89E50C-2C06-4F5C-86FD-CEF0ECE5C2A9}"/>
    <dgm:cxn modelId="{715FB05D-E194-4FBC-A9C5-0BC37F3D1ABE}" srcId="{1B7652AB-4DDD-438C-AAA1-02B528C25067}" destId="{B75B3D41-7B7B-4993-B44D-8852F164597E}" srcOrd="0" destOrd="0" parTransId="{23ADA443-484E-4315-BE90-1BA60391B026}" sibTransId="{0F5C40DE-E396-4ADB-BC4F-8CC3E4AF5599}"/>
    <dgm:cxn modelId="{FC4B5F5F-CC68-46CC-A66E-65C104234FB1}" srcId="{1CE4ED81-0018-4933-B802-EB7D96261F9B}" destId="{9F2F7C2C-40DD-4081-9D15-72E5959655BD}" srcOrd="1" destOrd="0" parTransId="{4319E2E5-CA3C-4B77-A316-ADAB6BE12BB2}" sibTransId="{C0AA6409-9988-4130-B9D1-FE6B9743D307}"/>
    <dgm:cxn modelId="{CD45E85F-9FD1-47B6-B073-885104370880}" srcId="{448EB71E-CB71-42EF-99B1-EE8C7B07C8CB}" destId="{9130E2A2-0A8E-4FDE-AEE5-CA3EB3C3013A}" srcOrd="0" destOrd="0" parTransId="{2CFBE4CD-188C-4608-B691-CBDD2332EC4D}" sibTransId="{2C532889-6238-4618-959B-39FBB81A3268}"/>
    <dgm:cxn modelId="{7C69D944-CE86-49B9-954D-686B52CC4086}" type="presOf" srcId="{9130E2A2-0A8E-4FDE-AEE5-CA3EB3C3013A}" destId="{3737DDF7-CDE5-462E-A2B5-C60E262F6B5D}" srcOrd="0" destOrd="0" presId="urn:microsoft.com/office/officeart/2005/8/layout/hList1"/>
    <dgm:cxn modelId="{7DE2484A-E920-4C8A-957F-ACA7E3FDEEBC}" type="presOf" srcId="{1B7652AB-4DDD-438C-AAA1-02B528C25067}" destId="{18A11E8F-3A47-4303-AB6B-92252244E151}" srcOrd="0" destOrd="0" presId="urn:microsoft.com/office/officeart/2005/8/layout/hList1"/>
    <dgm:cxn modelId="{7BEF6A54-EB8F-43D1-8D09-B79EC51D5F31}" type="presOf" srcId="{2CD58AE4-1277-4F8D-BA10-F0ED1A8FCDAB}" destId="{0CB91390-AC3D-43F7-B5EE-F6FD76577321}" srcOrd="0" destOrd="1" presId="urn:microsoft.com/office/officeart/2005/8/layout/hList1"/>
    <dgm:cxn modelId="{06F6A779-7041-4A14-AA4C-49CB7F8ADB89}" srcId="{1CE4ED81-0018-4933-B802-EB7D96261F9B}" destId="{1B7652AB-4DDD-438C-AAA1-02B528C25067}" srcOrd="0" destOrd="0" parTransId="{FCC67E52-777A-4729-818A-42562AF31C3F}" sibTransId="{F76D7EDB-61B5-4CF4-B409-942218FE9511}"/>
    <dgm:cxn modelId="{1ED9157D-7FAA-4DF1-A199-CA7C1F0C2465}" srcId="{1CF89E23-FF50-4693-86C3-01AECBF99E89}" destId="{FDBF95ED-229F-42A5-B754-DD5E5647F2FB}" srcOrd="2" destOrd="0" parTransId="{66ACDA6E-AD39-46B8-8802-0F62174279B6}" sibTransId="{BDF18BB4-63BA-4AC7-9DBD-A55292F335AA}"/>
    <dgm:cxn modelId="{35B3677D-5513-4ADE-B420-831566C71386}" type="presOf" srcId="{9F2F7C2C-40DD-4081-9D15-72E5959655BD}" destId="{978007B9-A95B-42BE-8A0A-4E041A27B293}" srcOrd="0" destOrd="0" presId="urn:microsoft.com/office/officeart/2005/8/layout/hList1"/>
    <dgm:cxn modelId="{414E508C-656C-4765-B299-A180367150E0}" srcId="{448EB71E-CB71-42EF-99B1-EE8C7B07C8CB}" destId="{4A9B2AB3-A92E-4F30-8138-1A291503B2C2}" srcOrd="1" destOrd="0" parTransId="{61A857B1-9C93-476E-9386-60AB02C94E82}" sibTransId="{544FF0B7-0CAF-4953-88A5-2848FBB506FA}"/>
    <dgm:cxn modelId="{07ABC68D-778C-425E-B101-C6641CD19640}" type="presOf" srcId="{D4ADD395-302C-48DA-AFF7-88174C22BAFE}" destId="{43A11BAE-3054-4B07-81DD-F8DD0C8A84D9}" srcOrd="0" destOrd="2" presId="urn:microsoft.com/office/officeart/2005/8/layout/hList1"/>
    <dgm:cxn modelId="{860EC590-8766-46C4-8359-067C6CFA8574}" type="presOf" srcId="{296F1739-20D9-4020-AC65-15E25D909C50}" destId="{0F530D6D-3B56-4537-8F8A-69669ADAF93C}" srcOrd="0" destOrd="0" presId="urn:microsoft.com/office/officeart/2005/8/layout/hList1"/>
    <dgm:cxn modelId="{06CDA397-D9AE-48D9-BC29-0F117D600D0D}" srcId="{9F2F7C2C-40DD-4081-9D15-72E5959655BD}" destId="{50B4341A-A774-4E1B-A453-E7C8D558284F}" srcOrd="0" destOrd="0" parTransId="{BF9C3B9D-6143-49BB-A147-D97C45AF003E}" sibTransId="{9FBECF5C-B4F5-423E-8DA9-243A6BDFB684}"/>
    <dgm:cxn modelId="{5022AE9B-6D5A-4654-9007-22F9F065F5D8}" type="presOf" srcId="{72F6A52D-3483-407B-9932-DC3CCC688E31}" destId="{65AC433A-8092-4084-9C81-C4B9CF68B90B}" srcOrd="0" destOrd="0" presId="urn:microsoft.com/office/officeart/2005/8/layout/hList1"/>
    <dgm:cxn modelId="{600CD89B-E661-4B71-8973-1C55FC101972}" srcId="{1CE4ED81-0018-4933-B802-EB7D96261F9B}" destId="{72F6A52D-3483-407B-9932-DC3CCC688E31}" srcOrd="4" destOrd="0" parTransId="{3096E758-75CA-4B45-80DC-B581C6EF4720}" sibTransId="{25817C49-D3C7-4DD4-8FB2-E66056F7DAED}"/>
    <dgm:cxn modelId="{1EBD979D-6F48-4C6F-B01E-043C25513E96}" type="presOf" srcId="{448EB71E-CB71-42EF-99B1-EE8C7B07C8CB}" destId="{98A11412-9733-406B-935B-79C6F7046EE5}" srcOrd="0" destOrd="0" presId="urn:microsoft.com/office/officeart/2005/8/layout/hList1"/>
    <dgm:cxn modelId="{0422569E-0DAD-4DF5-9008-657DE5756FE0}" type="presOf" srcId="{8BAA267D-04B9-4956-983B-A349C163232C}" destId="{43A11BAE-3054-4B07-81DD-F8DD0C8A84D9}" srcOrd="0" destOrd="0" presId="urn:microsoft.com/office/officeart/2005/8/layout/hList1"/>
    <dgm:cxn modelId="{57E6889E-9D6C-47C5-A2C0-9A2F0FEB85D8}" type="presOf" srcId="{B75B3D41-7B7B-4993-B44D-8852F164597E}" destId="{0CB91390-AC3D-43F7-B5EE-F6FD76577321}" srcOrd="0" destOrd="0" presId="urn:microsoft.com/office/officeart/2005/8/layout/hList1"/>
    <dgm:cxn modelId="{372555A6-3925-43AA-8CFD-7E00D6B6264A}" type="presOf" srcId="{BD3513E3-0870-47C5-8D88-77E514CD97A1}" destId="{FC033C56-4D18-4602-BA8C-5744C9D79ABA}" srcOrd="0" destOrd="1" presId="urn:microsoft.com/office/officeart/2005/8/layout/hList1"/>
    <dgm:cxn modelId="{BCDFFDAD-5440-41F3-92F5-F9864C4D318A}" srcId="{1CF89E23-FF50-4693-86C3-01AECBF99E89}" destId="{FB4A616E-1E79-4F01-AF5A-41817C0AF7D5}" srcOrd="0" destOrd="0" parTransId="{9DC631E4-01FA-4FD7-8DD7-50E62B06AB5D}" sibTransId="{7C9AF045-C6C2-4668-8E0B-D458B00DBB14}"/>
    <dgm:cxn modelId="{E6D19EAF-2FA9-4B38-B7EC-23D0C196FB3E}" srcId="{9F2F7C2C-40DD-4081-9D15-72E5959655BD}" destId="{34FD39E4-242E-48F2-B6B1-2CA5CCE11C3E}" srcOrd="2" destOrd="0" parTransId="{513286D4-6DFB-482B-BBDE-9FC123ECB4D0}" sibTransId="{1315B7B1-3E47-4342-B6BD-DAD088D438B5}"/>
    <dgm:cxn modelId="{57EDCFB8-A65B-4208-B78D-1429514B419B}" type="presOf" srcId="{FDBF95ED-229F-42A5-B754-DD5E5647F2FB}" destId="{5F5B1359-3B43-4BD1-B169-0017E36CE910}" srcOrd="0" destOrd="2" presId="urn:microsoft.com/office/officeart/2005/8/layout/hList1"/>
    <dgm:cxn modelId="{8A4316CB-790B-4B8D-852A-1E124DF62DD5}" srcId="{1CE4ED81-0018-4933-B802-EB7D96261F9B}" destId="{448EB71E-CB71-42EF-99B1-EE8C7B07C8CB}" srcOrd="3" destOrd="0" parTransId="{5EE010B1-68E0-45AF-B287-D5993F093C25}" sibTransId="{E296416A-F11F-4BC6-85F5-3BBDF330CB06}"/>
    <dgm:cxn modelId="{CAB707D7-079A-401A-AE67-947579146BC9}" type="presOf" srcId="{9AEEC287-D0B3-4796-9A96-5C3309D89F6B}" destId="{5F5B1359-3B43-4BD1-B169-0017E36CE910}" srcOrd="0" destOrd="1" presId="urn:microsoft.com/office/officeart/2005/8/layout/hList1"/>
    <dgm:cxn modelId="{F13768E0-3A35-492C-BD75-B9BDBA182B06}" srcId="{1CE4ED81-0018-4933-B802-EB7D96261F9B}" destId="{296F1739-20D9-4020-AC65-15E25D909C50}" srcOrd="5" destOrd="0" parTransId="{F2E303F2-6F68-4ADE-948E-74ADC87719DF}" sibTransId="{0F9A2860-7553-4655-8C79-3CEE7BA24627}"/>
    <dgm:cxn modelId="{F389D2EF-C997-4CD6-8796-AD6AA64FC21B}" type="presOf" srcId="{AE52F89F-E026-46D6-BE72-15DC62DBA576}" destId="{D83A5C4E-F689-4FF9-88DB-C03FFF9BD043}" srcOrd="0" destOrd="1" presId="urn:microsoft.com/office/officeart/2005/8/layout/hList1"/>
    <dgm:cxn modelId="{50FAACF7-8B31-45BD-8934-78F08230DFA6}" srcId="{296F1739-20D9-4020-AC65-15E25D909C50}" destId="{7DCBCEDE-18DC-4FF1-9530-9152B44278D1}" srcOrd="0" destOrd="0" parTransId="{BA61AA90-D376-4CEC-BB09-E5F1C9796757}" sibTransId="{09F6A978-B7A9-472F-BD0E-5875B3588E70}"/>
    <dgm:cxn modelId="{F25657FF-1C7B-45F6-BD69-6D6E96499FA3}" type="presOf" srcId="{7DCBCEDE-18DC-4FF1-9530-9152B44278D1}" destId="{D83A5C4E-F689-4FF9-88DB-C03FFF9BD043}" srcOrd="0" destOrd="0" presId="urn:microsoft.com/office/officeart/2005/8/layout/hList1"/>
    <dgm:cxn modelId="{44ED7B4B-9645-4B8B-819C-F66314A573EF}" type="presParOf" srcId="{743A458C-8052-4CDB-A865-050DF9B8C4FB}" destId="{11DC11AB-F114-4959-B8AC-F9AE4BF54014}" srcOrd="0" destOrd="0" presId="urn:microsoft.com/office/officeart/2005/8/layout/hList1"/>
    <dgm:cxn modelId="{EDC8705B-6892-4EDA-BFC0-6350483817D2}" type="presParOf" srcId="{11DC11AB-F114-4959-B8AC-F9AE4BF54014}" destId="{18A11E8F-3A47-4303-AB6B-92252244E151}" srcOrd="0" destOrd="0" presId="urn:microsoft.com/office/officeart/2005/8/layout/hList1"/>
    <dgm:cxn modelId="{221629FA-4F78-4D1B-9164-9B43B4132A21}" type="presParOf" srcId="{11DC11AB-F114-4959-B8AC-F9AE4BF54014}" destId="{0CB91390-AC3D-43F7-B5EE-F6FD76577321}" srcOrd="1" destOrd="0" presId="urn:microsoft.com/office/officeart/2005/8/layout/hList1"/>
    <dgm:cxn modelId="{ED634696-0689-479C-9710-532D078AB123}" type="presParOf" srcId="{743A458C-8052-4CDB-A865-050DF9B8C4FB}" destId="{5FCE1984-F173-4BDD-B35E-9900E60B9066}" srcOrd="1" destOrd="0" presId="urn:microsoft.com/office/officeart/2005/8/layout/hList1"/>
    <dgm:cxn modelId="{D9ECC545-1DFC-46D0-BAEE-8E490F195BBD}" type="presParOf" srcId="{743A458C-8052-4CDB-A865-050DF9B8C4FB}" destId="{985C46FC-C8FC-4C1E-9766-5C216D695C93}" srcOrd="2" destOrd="0" presId="urn:microsoft.com/office/officeart/2005/8/layout/hList1"/>
    <dgm:cxn modelId="{E5170080-2EC5-42AE-AB03-31C1E104A299}" type="presParOf" srcId="{985C46FC-C8FC-4C1E-9766-5C216D695C93}" destId="{978007B9-A95B-42BE-8A0A-4E041A27B293}" srcOrd="0" destOrd="0" presId="urn:microsoft.com/office/officeart/2005/8/layout/hList1"/>
    <dgm:cxn modelId="{4F9AD7EA-A48E-49E1-8E78-87799B3E4F7C}" type="presParOf" srcId="{985C46FC-C8FC-4C1E-9766-5C216D695C93}" destId="{FC033C56-4D18-4602-BA8C-5744C9D79ABA}" srcOrd="1" destOrd="0" presId="urn:microsoft.com/office/officeart/2005/8/layout/hList1"/>
    <dgm:cxn modelId="{E7692733-3271-44A3-883C-52B94CCE8B1B}" type="presParOf" srcId="{743A458C-8052-4CDB-A865-050DF9B8C4FB}" destId="{2A5E9162-9D60-4C95-B76B-EA05AB25C735}" srcOrd="3" destOrd="0" presId="urn:microsoft.com/office/officeart/2005/8/layout/hList1"/>
    <dgm:cxn modelId="{D834538D-1966-4747-9F07-EDF08B864C4D}" type="presParOf" srcId="{743A458C-8052-4CDB-A865-050DF9B8C4FB}" destId="{DA92E82E-1DC9-4E15-8889-33DFF8A25DFE}" srcOrd="4" destOrd="0" presId="urn:microsoft.com/office/officeart/2005/8/layout/hList1"/>
    <dgm:cxn modelId="{130FDCFF-51FB-45D5-B75D-87031FF5ADC7}" type="presParOf" srcId="{DA92E82E-1DC9-4E15-8889-33DFF8A25DFE}" destId="{680475E0-87E7-402A-BD8A-7046EC6FBC52}" srcOrd="0" destOrd="0" presId="urn:microsoft.com/office/officeart/2005/8/layout/hList1"/>
    <dgm:cxn modelId="{F9EAF906-9114-4BBF-8836-DB3D0744524B}" type="presParOf" srcId="{DA92E82E-1DC9-4E15-8889-33DFF8A25DFE}" destId="{5F5B1359-3B43-4BD1-B169-0017E36CE910}" srcOrd="1" destOrd="0" presId="urn:microsoft.com/office/officeart/2005/8/layout/hList1"/>
    <dgm:cxn modelId="{27CC45B2-2261-4378-8EB2-16F1BA112BA2}" type="presParOf" srcId="{743A458C-8052-4CDB-A865-050DF9B8C4FB}" destId="{D53EF997-2313-4F14-9C95-A67B8CC9C213}" srcOrd="5" destOrd="0" presId="urn:microsoft.com/office/officeart/2005/8/layout/hList1"/>
    <dgm:cxn modelId="{2C2D2571-3C11-4F00-9BCD-2DD1CD113672}" type="presParOf" srcId="{743A458C-8052-4CDB-A865-050DF9B8C4FB}" destId="{89DF3C0B-06D6-4D7A-8F9E-9FB99C7A9FF4}" srcOrd="6" destOrd="0" presId="urn:microsoft.com/office/officeart/2005/8/layout/hList1"/>
    <dgm:cxn modelId="{BE9B3A7A-C32A-45D3-A8D3-3934313FBFE8}" type="presParOf" srcId="{89DF3C0B-06D6-4D7A-8F9E-9FB99C7A9FF4}" destId="{98A11412-9733-406B-935B-79C6F7046EE5}" srcOrd="0" destOrd="0" presId="urn:microsoft.com/office/officeart/2005/8/layout/hList1"/>
    <dgm:cxn modelId="{68905C6D-0244-4DBA-B6EA-959F45FD3BB7}" type="presParOf" srcId="{89DF3C0B-06D6-4D7A-8F9E-9FB99C7A9FF4}" destId="{3737DDF7-CDE5-462E-A2B5-C60E262F6B5D}" srcOrd="1" destOrd="0" presId="urn:microsoft.com/office/officeart/2005/8/layout/hList1"/>
    <dgm:cxn modelId="{1C7EA88A-6575-4952-BF35-675737930CF0}" type="presParOf" srcId="{743A458C-8052-4CDB-A865-050DF9B8C4FB}" destId="{7F035CE4-FA7C-42EF-AB2C-9C06B534F37B}" srcOrd="7" destOrd="0" presId="urn:microsoft.com/office/officeart/2005/8/layout/hList1"/>
    <dgm:cxn modelId="{1D3AB411-1A8D-49C7-871A-BC2D80271DAF}" type="presParOf" srcId="{743A458C-8052-4CDB-A865-050DF9B8C4FB}" destId="{89C104CF-6D10-47F4-8545-A9AF79236F24}" srcOrd="8" destOrd="0" presId="urn:microsoft.com/office/officeart/2005/8/layout/hList1"/>
    <dgm:cxn modelId="{98831CC7-0E1E-4EAC-AD2A-09FAF8468233}" type="presParOf" srcId="{89C104CF-6D10-47F4-8545-A9AF79236F24}" destId="{65AC433A-8092-4084-9C81-C4B9CF68B90B}" srcOrd="0" destOrd="0" presId="urn:microsoft.com/office/officeart/2005/8/layout/hList1"/>
    <dgm:cxn modelId="{07ECBB38-1059-41A5-AB6C-A6FD1360F3BD}" type="presParOf" srcId="{89C104CF-6D10-47F4-8545-A9AF79236F24}" destId="{43A11BAE-3054-4B07-81DD-F8DD0C8A84D9}" srcOrd="1" destOrd="0" presId="urn:microsoft.com/office/officeart/2005/8/layout/hList1"/>
    <dgm:cxn modelId="{8080EAB2-4C66-4937-AE2B-2C5C8F581744}" type="presParOf" srcId="{743A458C-8052-4CDB-A865-050DF9B8C4FB}" destId="{1EBB16B4-3047-4564-B661-F39E22F1D466}" srcOrd="9" destOrd="0" presId="urn:microsoft.com/office/officeart/2005/8/layout/hList1"/>
    <dgm:cxn modelId="{C5A38862-AA80-4594-825C-4E9F496F8ECF}" type="presParOf" srcId="{743A458C-8052-4CDB-A865-050DF9B8C4FB}" destId="{302F0046-A669-4A34-BEBE-BE050929460D}" srcOrd="10" destOrd="0" presId="urn:microsoft.com/office/officeart/2005/8/layout/hList1"/>
    <dgm:cxn modelId="{9535BE68-4E66-48FD-A822-E0A4634C9DE4}" type="presParOf" srcId="{302F0046-A669-4A34-BEBE-BE050929460D}" destId="{0F530D6D-3B56-4537-8F8A-69669ADAF93C}" srcOrd="0" destOrd="0" presId="urn:microsoft.com/office/officeart/2005/8/layout/hList1"/>
    <dgm:cxn modelId="{4C10622F-A24F-415D-A645-4C832BE29DF2}" type="presParOf" srcId="{302F0046-A669-4A34-BEBE-BE050929460D}" destId="{D83A5C4E-F689-4FF9-88DB-C03FFF9BD043}"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4A7D5-58AF-4FFD-9FD3-4DD5EABE842F}">
      <dsp:nvSpPr>
        <dsp:cNvPr id="0" name=""/>
        <dsp:cNvSpPr/>
      </dsp:nvSpPr>
      <dsp:spPr>
        <a:xfrm>
          <a:off x="0" y="609"/>
          <a:ext cx="11328591"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747ADD-841E-432F-AB44-C5C125248ED2}">
      <dsp:nvSpPr>
        <dsp:cNvPr id="0" name=""/>
        <dsp:cNvSpPr/>
      </dsp:nvSpPr>
      <dsp:spPr>
        <a:xfrm>
          <a:off x="0" y="609"/>
          <a:ext cx="11328591" cy="4991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b="0" kern="1200" dirty="0">
              <a:solidFill>
                <a:schemeClr val="accent4">
                  <a:lumMod val="20000"/>
                  <a:lumOff val="80000"/>
                </a:schemeClr>
              </a:solidFill>
              <a:latin typeface="Arial Nova" panose="020B0504020202020204" pitchFamily="34" charset="0"/>
            </a:rPr>
            <a:t>Digital Experience Management</a:t>
          </a:r>
          <a:endParaRPr lang="en-IN" sz="2300" b="0" kern="1200" dirty="0">
            <a:solidFill>
              <a:schemeClr val="accent4">
                <a:lumMod val="20000"/>
                <a:lumOff val="80000"/>
              </a:schemeClr>
            </a:solidFill>
            <a:latin typeface="Arial Nova" panose="020B0504020202020204" pitchFamily="34" charset="0"/>
          </a:endParaRPr>
        </a:p>
      </dsp:txBody>
      <dsp:txXfrm>
        <a:off x="0" y="609"/>
        <a:ext cx="11328591" cy="499199"/>
      </dsp:txXfrm>
    </dsp:sp>
    <dsp:sp modelId="{27E6E20B-E151-4502-8FA1-CD11F19959F6}">
      <dsp:nvSpPr>
        <dsp:cNvPr id="0" name=""/>
        <dsp:cNvSpPr/>
      </dsp:nvSpPr>
      <dsp:spPr>
        <a:xfrm>
          <a:off x="0" y="499809"/>
          <a:ext cx="11328591"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056E51-4122-41A8-AF3C-5A11D4185198}">
      <dsp:nvSpPr>
        <dsp:cNvPr id="0" name=""/>
        <dsp:cNvSpPr/>
      </dsp:nvSpPr>
      <dsp:spPr>
        <a:xfrm>
          <a:off x="0" y="499809"/>
          <a:ext cx="11328591" cy="4991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b="0" kern="1200" dirty="0">
              <a:solidFill>
                <a:schemeClr val="accent4">
                  <a:lumMod val="20000"/>
                  <a:lumOff val="80000"/>
                </a:schemeClr>
              </a:solidFill>
              <a:latin typeface="Arial Nova" panose="020B0504020202020204" pitchFamily="34" charset="0"/>
            </a:rPr>
            <a:t>What is Cisco ThousandEyes</a:t>
          </a:r>
          <a:endParaRPr lang="en-IN" sz="2300" b="0" kern="1200" dirty="0">
            <a:solidFill>
              <a:schemeClr val="accent4">
                <a:lumMod val="20000"/>
                <a:lumOff val="80000"/>
              </a:schemeClr>
            </a:solidFill>
            <a:latin typeface="Arial Nova" panose="020B0504020202020204" pitchFamily="34" charset="0"/>
          </a:endParaRPr>
        </a:p>
      </dsp:txBody>
      <dsp:txXfrm>
        <a:off x="0" y="499809"/>
        <a:ext cx="11328591" cy="499199"/>
      </dsp:txXfrm>
    </dsp:sp>
    <dsp:sp modelId="{EADF9703-9A59-43C3-867F-5020059EE8C9}">
      <dsp:nvSpPr>
        <dsp:cNvPr id="0" name=""/>
        <dsp:cNvSpPr/>
      </dsp:nvSpPr>
      <dsp:spPr>
        <a:xfrm>
          <a:off x="0" y="999008"/>
          <a:ext cx="11328591"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F8A4AB-E4AE-421A-A2B9-657869DE5AC0}">
      <dsp:nvSpPr>
        <dsp:cNvPr id="0" name=""/>
        <dsp:cNvSpPr/>
      </dsp:nvSpPr>
      <dsp:spPr>
        <a:xfrm>
          <a:off x="0" y="999008"/>
          <a:ext cx="11328591" cy="4991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Font typeface="Arial" panose="020B0604020202020204" pitchFamily="34" charset="0"/>
            <a:buNone/>
          </a:pPr>
          <a:r>
            <a:rPr lang="en-IN" sz="2300" b="0" i="0" kern="1200" dirty="0">
              <a:solidFill>
                <a:schemeClr val="accent4">
                  <a:lumMod val="20000"/>
                  <a:lumOff val="80000"/>
                </a:schemeClr>
              </a:solidFill>
              <a:latin typeface="Arial Nova" panose="020B0504020202020204" pitchFamily="34" charset="0"/>
            </a:rPr>
            <a:t>Digital Experience Benefits</a:t>
          </a:r>
          <a:endParaRPr lang="en-IN" sz="2300" b="0" kern="1200" dirty="0">
            <a:solidFill>
              <a:schemeClr val="accent4">
                <a:lumMod val="20000"/>
                <a:lumOff val="80000"/>
              </a:schemeClr>
            </a:solidFill>
            <a:latin typeface="Arial Nova" panose="020B0504020202020204" pitchFamily="34" charset="0"/>
          </a:endParaRPr>
        </a:p>
      </dsp:txBody>
      <dsp:txXfrm>
        <a:off x="0" y="999008"/>
        <a:ext cx="11328591" cy="499199"/>
      </dsp:txXfrm>
    </dsp:sp>
    <dsp:sp modelId="{F4964E32-5F01-41F0-AB9E-1EACAE9B29D1}">
      <dsp:nvSpPr>
        <dsp:cNvPr id="0" name=""/>
        <dsp:cNvSpPr/>
      </dsp:nvSpPr>
      <dsp:spPr>
        <a:xfrm>
          <a:off x="0" y="1498208"/>
          <a:ext cx="11328591"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8EF6FEE-22BA-4E32-A429-EE0E6A2E073C}">
      <dsp:nvSpPr>
        <dsp:cNvPr id="0" name=""/>
        <dsp:cNvSpPr/>
      </dsp:nvSpPr>
      <dsp:spPr>
        <a:xfrm>
          <a:off x="0" y="1498208"/>
          <a:ext cx="11328591" cy="4991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Font typeface="Arial" panose="020B0604020202020204" pitchFamily="34" charset="0"/>
            <a:buNone/>
          </a:pPr>
          <a:r>
            <a:rPr lang="en-IN" sz="2300" b="0" i="0" kern="1200" dirty="0">
              <a:solidFill>
                <a:schemeClr val="accent4">
                  <a:lumMod val="20000"/>
                  <a:lumOff val="80000"/>
                </a:schemeClr>
              </a:solidFill>
              <a:latin typeface="Arial Nova" panose="020B0504020202020204" pitchFamily="34" charset="0"/>
            </a:rPr>
            <a:t>Modern WAN Benefits</a:t>
          </a:r>
          <a:endParaRPr lang="en-IN" sz="2300" b="0" kern="1200" dirty="0">
            <a:solidFill>
              <a:schemeClr val="accent4">
                <a:lumMod val="20000"/>
                <a:lumOff val="80000"/>
              </a:schemeClr>
            </a:solidFill>
            <a:latin typeface="Arial Nova" panose="020B0504020202020204" pitchFamily="34" charset="0"/>
          </a:endParaRPr>
        </a:p>
      </dsp:txBody>
      <dsp:txXfrm>
        <a:off x="0" y="1498208"/>
        <a:ext cx="11328591" cy="499199"/>
      </dsp:txXfrm>
    </dsp:sp>
    <dsp:sp modelId="{C7039C91-D77D-4FCE-A39D-3EC60708B2C7}">
      <dsp:nvSpPr>
        <dsp:cNvPr id="0" name=""/>
        <dsp:cNvSpPr/>
      </dsp:nvSpPr>
      <dsp:spPr>
        <a:xfrm>
          <a:off x="0" y="1997408"/>
          <a:ext cx="11328591"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0239AD-BFDE-444C-9B88-E2DE62597F42}">
      <dsp:nvSpPr>
        <dsp:cNvPr id="0" name=""/>
        <dsp:cNvSpPr/>
      </dsp:nvSpPr>
      <dsp:spPr>
        <a:xfrm>
          <a:off x="0" y="1997408"/>
          <a:ext cx="11328591" cy="4991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Font typeface="+mj-lt"/>
            <a:buNone/>
          </a:pPr>
          <a:r>
            <a:rPr lang="en-IN" sz="2300" b="0" i="0" kern="1200" dirty="0">
              <a:solidFill>
                <a:schemeClr val="accent4">
                  <a:lumMod val="20000"/>
                  <a:lumOff val="80000"/>
                </a:schemeClr>
              </a:solidFill>
              <a:latin typeface="Arial Nova" panose="020B0504020202020204" pitchFamily="34" charset="0"/>
            </a:rPr>
            <a:t>Industry </a:t>
          </a:r>
          <a:r>
            <a:rPr lang="en-US" sz="2300" b="0" i="0" kern="1200" dirty="0">
              <a:solidFill>
                <a:schemeClr val="accent4">
                  <a:lumMod val="20000"/>
                  <a:lumOff val="80000"/>
                </a:schemeClr>
              </a:solidFill>
              <a:latin typeface="Arial Nova" panose="020B0504020202020204" pitchFamily="34" charset="0"/>
            </a:rPr>
            <a:t>Use Cases</a:t>
          </a:r>
          <a:endParaRPr lang="en-IN" sz="2300" b="0" kern="1200" dirty="0">
            <a:solidFill>
              <a:schemeClr val="accent4">
                <a:lumMod val="20000"/>
                <a:lumOff val="80000"/>
              </a:schemeClr>
            </a:solidFill>
            <a:latin typeface="Arial Nova" panose="020B0504020202020204" pitchFamily="34" charset="0"/>
          </a:endParaRPr>
        </a:p>
      </dsp:txBody>
      <dsp:txXfrm>
        <a:off x="0" y="1997408"/>
        <a:ext cx="11328591" cy="499199"/>
      </dsp:txXfrm>
    </dsp:sp>
    <dsp:sp modelId="{6232929F-F85F-4079-972B-8024338AE156}">
      <dsp:nvSpPr>
        <dsp:cNvPr id="0" name=""/>
        <dsp:cNvSpPr/>
      </dsp:nvSpPr>
      <dsp:spPr>
        <a:xfrm>
          <a:off x="0" y="2496608"/>
          <a:ext cx="11328591"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945387-1118-411F-8CBE-AF21C7064764}">
      <dsp:nvSpPr>
        <dsp:cNvPr id="0" name=""/>
        <dsp:cNvSpPr/>
      </dsp:nvSpPr>
      <dsp:spPr>
        <a:xfrm>
          <a:off x="0" y="2496608"/>
          <a:ext cx="11328591" cy="4991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Font typeface="Arial" panose="020B0604020202020204" pitchFamily="34" charset="0"/>
            <a:buNone/>
          </a:pPr>
          <a:r>
            <a:rPr lang="en-US" sz="2300" b="0" kern="1200" dirty="0">
              <a:solidFill>
                <a:schemeClr val="accent4">
                  <a:lumMod val="20000"/>
                  <a:lumOff val="80000"/>
                </a:schemeClr>
              </a:solidFill>
              <a:latin typeface="Arial Nova" panose="020B0504020202020204" pitchFamily="34" charset="0"/>
            </a:rPr>
            <a:t>Service Tiers</a:t>
          </a:r>
          <a:endParaRPr lang="en-IN" sz="2300" b="0" kern="1200" dirty="0">
            <a:solidFill>
              <a:schemeClr val="accent4">
                <a:lumMod val="20000"/>
                <a:lumOff val="80000"/>
              </a:schemeClr>
            </a:solidFill>
            <a:latin typeface="Arial Nova" panose="020B0504020202020204" pitchFamily="34" charset="0"/>
          </a:endParaRPr>
        </a:p>
      </dsp:txBody>
      <dsp:txXfrm>
        <a:off x="0" y="2496608"/>
        <a:ext cx="11328591" cy="499199"/>
      </dsp:txXfrm>
    </dsp:sp>
    <dsp:sp modelId="{0BC3F2E6-8934-4AF2-BCF1-93A57537ABA3}">
      <dsp:nvSpPr>
        <dsp:cNvPr id="0" name=""/>
        <dsp:cNvSpPr/>
      </dsp:nvSpPr>
      <dsp:spPr>
        <a:xfrm>
          <a:off x="0" y="2995807"/>
          <a:ext cx="11328591"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91286BD-2550-429F-B6F8-E9796DF5A1D8}">
      <dsp:nvSpPr>
        <dsp:cNvPr id="0" name=""/>
        <dsp:cNvSpPr/>
      </dsp:nvSpPr>
      <dsp:spPr>
        <a:xfrm>
          <a:off x="0" y="2995807"/>
          <a:ext cx="11328591" cy="4991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Font typeface="Arial" panose="020B0604020202020204" pitchFamily="34" charset="0"/>
            <a:buNone/>
          </a:pPr>
          <a:r>
            <a:rPr lang="en-US" sz="2300" b="0" kern="1200" dirty="0">
              <a:solidFill>
                <a:schemeClr val="accent4">
                  <a:lumMod val="20000"/>
                  <a:lumOff val="80000"/>
                </a:schemeClr>
              </a:solidFill>
              <a:latin typeface="Arial Nova" panose="020B0504020202020204" pitchFamily="34" charset="0"/>
            </a:rPr>
            <a:t>Tier-wise Value Propositions</a:t>
          </a:r>
          <a:endParaRPr lang="en-IN" sz="2300" b="0" kern="1200" dirty="0">
            <a:solidFill>
              <a:schemeClr val="accent4">
                <a:lumMod val="20000"/>
                <a:lumOff val="80000"/>
              </a:schemeClr>
            </a:solidFill>
            <a:latin typeface="Arial Nova" panose="020B0504020202020204" pitchFamily="34" charset="0"/>
          </a:endParaRPr>
        </a:p>
      </dsp:txBody>
      <dsp:txXfrm>
        <a:off x="0" y="2995807"/>
        <a:ext cx="11328591" cy="499199"/>
      </dsp:txXfrm>
    </dsp:sp>
    <dsp:sp modelId="{B6244F35-3EF9-4DC4-A933-4748FC20C04B}">
      <dsp:nvSpPr>
        <dsp:cNvPr id="0" name=""/>
        <dsp:cNvSpPr/>
      </dsp:nvSpPr>
      <dsp:spPr>
        <a:xfrm>
          <a:off x="0" y="3495007"/>
          <a:ext cx="11328591"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7692EE0-60FB-4C7F-B9CC-D7BB6C5BDEE5}">
      <dsp:nvSpPr>
        <dsp:cNvPr id="0" name=""/>
        <dsp:cNvSpPr/>
      </dsp:nvSpPr>
      <dsp:spPr>
        <a:xfrm>
          <a:off x="0" y="3495007"/>
          <a:ext cx="11328591" cy="4991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Font typeface="Arial" panose="020B0604020202020204" pitchFamily="34" charset="0"/>
            <a:buNone/>
          </a:pPr>
          <a:r>
            <a:rPr lang="en-US" sz="2300" b="0" kern="1200" dirty="0">
              <a:solidFill>
                <a:schemeClr val="accent4">
                  <a:lumMod val="20000"/>
                  <a:lumOff val="80000"/>
                </a:schemeClr>
              </a:solidFill>
              <a:latin typeface="Arial Nova" panose="020B0504020202020204" pitchFamily="34" charset="0"/>
            </a:rPr>
            <a:t>Tier-wise Service Overview</a:t>
          </a:r>
          <a:endParaRPr lang="en-IN" sz="2300" b="0" kern="1200" dirty="0">
            <a:solidFill>
              <a:schemeClr val="accent4">
                <a:lumMod val="20000"/>
                <a:lumOff val="80000"/>
              </a:schemeClr>
            </a:solidFill>
            <a:latin typeface="Arial Nova" panose="020B0504020202020204" pitchFamily="34" charset="0"/>
          </a:endParaRPr>
        </a:p>
      </dsp:txBody>
      <dsp:txXfrm>
        <a:off x="0" y="3495007"/>
        <a:ext cx="11328591" cy="499199"/>
      </dsp:txXfrm>
    </dsp:sp>
    <dsp:sp modelId="{748BDB01-1F63-4F3E-8F29-FD35043FDD9B}">
      <dsp:nvSpPr>
        <dsp:cNvPr id="0" name=""/>
        <dsp:cNvSpPr/>
      </dsp:nvSpPr>
      <dsp:spPr>
        <a:xfrm>
          <a:off x="0" y="3994207"/>
          <a:ext cx="11328591"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B6B1ADA-F116-4D32-979F-F4DF7788407E}">
      <dsp:nvSpPr>
        <dsp:cNvPr id="0" name=""/>
        <dsp:cNvSpPr/>
      </dsp:nvSpPr>
      <dsp:spPr>
        <a:xfrm>
          <a:off x="0" y="3994207"/>
          <a:ext cx="11328591" cy="4991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Font typeface="Arial" panose="020B0604020202020204" pitchFamily="34" charset="0"/>
            <a:buNone/>
          </a:pPr>
          <a:r>
            <a:rPr lang="en-US" sz="2300" b="0" kern="1200" dirty="0">
              <a:solidFill>
                <a:schemeClr val="accent4">
                  <a:lumMod val="20000"/>
                  <a:lumOff val="80000"/>
                </a:schemeClr>
              </a:solidFill>
              <a:latin typeface="Arial Nova" panose="020B0504020202020204" pitchFamily="34" charset="0"/>
            </a:rPr>
            <a:t>Sify Deliverables</a:t>
          </a:r>
          <a:endParaRPr lang="en-IN" sz="2300" b="0" kern="1200" dirty="0">
            <a:solidFill>
              <a:schemeClr val="accent4">
                <a:lumMod val="20000"/>
                <a:lumOff val="80000"/>
              </a:schemeClr>
            </a:solidFill>
            <a:latin typeface="Arial Nova" panose="020B0504020202020204" pitchFamily="34" charset="0"/>
          </a:endParaRPr>
        </a:p>
      </dsp:txBody>
      <dsp:txXfrm>
        <a:off x="0" y="3994207"/>
        <a:ext cx="11328591" cy="499199"/>
      </dsp:txXfrm>
    </dsp:sp>
    <dsp:sp modelId="{140AE373-6F26-4FAC-9BDA-C75119B091A2}">
      <dsp:nvSpPr>
        <dsp:cNvPr id="0" name=""/>
        <dsp:cNvSpPr/>
      </dsp:nvSpPr>
      <dsp:spPr>
        <a:xfrm>
          <a:off x="0" y="4493406"/>
          <a:ext cx="11328591"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3183B19-113C-4063-AEAF-5E9C1D02E37E}">
      <dsp:nvSpPr>
        <dsp:cNvPr id="0" name=""/>
        <dsp:cNvSpPr/>
      </dsp:nvSpPr>
      <dsp:spPr>
        <a:xfrm>
          <a:off x="0" y="4493406"/>
          <a:ext cx="11328591" cy="4991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Font typeface="Arial" panose="020B0604020202020204" pitchFamily="34" charset="0"/>
            <a:buNone/>
          </a:pPr>
          <a:r>
            <a:rPr lang="en-US" sz="2300" b="0" kern="1200" dirty="0">
              <a:solidFill>
                <a:schemeClr val="accent4">
                  <a:lumMod val="20000"/>
                  <a:lumOff val="80000"/>
                </a:schemeClr>
              </a:solidFill>
              <a:latin typeface="Arial Nova" panose="020B0504020202020204" pitchFamily="34" charset="0"/>
            </a:rPr>
            <a:t>Product Case Study</a:t>
          </a:r>
          <a:endParaRPr lang="en-IN" sz="2300" b="0" kern="1200" dirty="0">
            <a:solidFill>
              <a:schemeClr val="accent4">
                <a:lumMod val="20000"/>
                <a:lumOff val="80000"/>
              </a:schemeClr>
            </a:solidFill>
            <a:latin typeface="Arial Nova" panose="020B0504020202020204" pitchFamily="34" charset="0"/>
          </a:endParaRPr>
        </a:p>
      </dsp:txBody>
      <dsp:txXfrm>
        <a:off x="0" y="4493406"/>
        <a:ext cx="11328591" cy="4991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640B84-317C-4741-8C35-947B8DBC6FD5}">
      <dsp:nvSpPr>
        <dsp:cNvPr id="0" name=""/>
        <dsp:cNvSpPr/>
      </dsp:nvSpPr>
      <dsp:spPr>
        <a:xfrm>
          <a:off x="66553" y="1112"/>
          <a:ext cx="3786002" cy="1544287"/>
        </a:xfrm>
        <a:prstGeom prst="rect">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Arial Nova" panose="020B0504020202020204" pitchFamily="34" charset="0"/>
            </a:rPr>
            <a:t>Cisco ThousandEyes is a cutting-edge </a:t>
          </a:r>
          <a:r>
            <a:rPr lang="en-US" sz="1400" b="1" kern="1200" dirty="0">
              <a:latin typeface="Arial Nova" panose="020B0504020202020204" pitchFamily="34" charset="0"/>
            </a:rPr>
            <a:t>digital experience intelligence platform</a:t>
          </a:r>
          <a:r>
            <a:rPr lang="en-US" sz="1400" kern="1200" dirty="0">
              <a:latin typeface="Arial Nova" panose="020B0504020202020204" pitchFamily="34" charset="0"/>
            </a:rPr>
            <a:t> designed to monitor, analyze, and optimize digital infrastructure</a:t>
          </a:r>
          <a:endParaRPr lang="en-IN" sz="1400" kern="1200" dirty="0">
            <a:latin typeface="Arial Nova" panose="020B0504020202020204" pitchFamily="34" charset="0"/>
          </a:endParaRPr>
        </a:p>
      </dsp:txBody>
      <dsp:txXfrm>
        <a:off x="66553" y="1112"/>
        <a:ext cx="3786002" cy="1544287"/>
      </dsp:txXfrm>
    </dsp:sp>
    <dsp:sp modelId="{B8DBDB6C-63CE-476D-A627-069E6515BE6E}">
      <dsp:nvSpPr>
        <dsp:cNvPr id="0" name=""/>
        <dsp:cNvSpPr/>
      </dsp:nvSpPr>
      <dsp:spPr>
        <a:xfrm>
          <a:off x="4109936" y="1112"/>
          <a:ext cx="3786002" cy="1544287"/>
        </a:xfrm>
        <a:prstGeom prst="rect">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Arial Nova" panose="020B0504020202020204" pitchFamily="34" charset="0"/>
            </a:rPr>
            <a:t>The product offers </a:t>
          </a:r>
          <a:r>
            <a:rPr lang="en-US" sz="1400" b="1" kern="1200" dirty="0">
              <a:latin typeface="Arial Nova" panose="020B0504020202020204" pitchFamily="34" charset="0"/>
            </a:rPr>
            <a:t>high visibility</a:t>
          </a:r>
          <a:r>
            <a:rPr lang="en-US" sz="1400" kern="1200" dirty="0">
              <a:latin typeface="Arial Nova" panose="020B0504020202020204" pitchFamily="34" charset="0"/>
            </a:rPr>
            <a:t> into </a:t>
          </a:r>
          <a:r>
            <a:rPr lang="en-US" sz="1400" b="1" kern="1200" dirty="0">
              <a:latin typeface="Arial Nova" panose="020B0504020202020204" pitchFamily="34" charset="0"/>
            </a:rPr>
            <a:t>network performance, application delivery, and security</a:t>
          </a:r>
          <a:r>
            <a:rPr lang="en-US" sz="1400" kern="1200" dirty="0">
              <a:latin typeface="Arial Nova" panose="020B0504020202020204" pitchFamily="34" charset="0"/>
            </a:rPr>
            <a:t> across hybrid and multi-cloud environments.</a:t>
          </a:r>
          <a:endParaRPr lang="en-IN" sz="1400" kern="1200" dirty="0">
            <a:latin typeface="Arial Nova" panose="020B0504020202020204" pitchFamily="34" charset="0"/>
          </a:endParaRPr>
        </a:p>
      </dsp:txBody>
      <dsp:txXfrm>
        <a:off x="4109936" y="1112"/>
        <a:ext cx="3786002" cy="1544287"/>
      </dsp:txXfrm>
    </dsp:sp>
    <dsp:sp modelId="{59C1CE1A-7121-4D47-8B5B-B2A22E84FCA7}">
      <dsp:nvSpPr>
        <dsp:cNvPr id="0" name=""/>
        <dsp:cNvSpPr/>
      </dsp:nvSpPr>
      <dsp:spPr>
        <a:xfrm>
          <a:off x="66553" y="1802781"/>
          <a:ext cx="3786002" cy="1544287"/>
        </a:xfrm>
        <a:prstGeom prst="rect">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Arial Nova" panose="020B0504020202020204" pitchFamily="34" charset="0"/>
            </a:rPr>
            <a:t>Cisco ThousandEyes empowers businesses to proactively </a:t>
          </a:r>
          <a:r>
            <a:rPr lang="en-US" sz="1400" b="1" kern="1200" dirty="0">
              <a:latin typeface="Arial Nova" panose="020B0504020202020204" pitchFamily="34" charset="0"/>
            </a:rPr>
            <a:t>address issues before they impact</a:t>
          </a:r>
          <a:r>
            <a:rPr lang="en-US" sz="1400" kern="1200" dirty="0">
              <a:latin typeface="Arial Nova" panose="020B0504020202020204" pitchFamily="34" charset="0"/>
            </a:rPr>
            <a:t> end-users</a:t>
          </a:r>
          <a:endParaRPr lang="en-IN" sz="1400" kern="1200" dirty="0">
            <a:latin typeface="Arial Nova" panose="020B0504020202020204" pitchFamily="34" charset="0"/>
          </a:endParaRPr>
        </a:p>
      </dsp:txBody>
      <dsp:txXfrm>
        <a:off x="66553" y="1802781"/>
        <a:ext cx="3786002" cy="1544287"/>
      </dsp:txXfrm>
    </dsp:sp>
    <dsp:sp modelId="{2B14EDD4-D4E0-4BB9-863D-5710FEF69D18}">
      <dsp:nvSpPr>
        <dsp:cNvPr id="0" name=""/>
        <dsp:cNvSpPr/>
      </dsp:nvSpPr>
      <dsp:spPr>
        <a:xfrm>
          <a:off x="4109936" y="1802781"/>
          <a:ext cx="3786002" cy="1544287"/>
        </a:xfrm>
        <a:prstGeom prst="rect">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Arial Nova" panose="020B0504020202020204" pitchFamily="34" charset="0"/>
            </a:rPr>
            <a:t>Focused on enhancing user experience, the platform provides </a:t>
          </a:r>
          <a:r>
            <a:rPr lang="en-US" sz="1400" b="1" kern="1200" dirty="0">
              <a:latin typeface="Arial Nova" panose="020B0504020202020204" pitchFamily="34" charset="0"/>
            </a:rPr>
            <a:t>real-time insights into internet health, application performance, and security threats</a:t>
          </a:r>
          <a:r>
            <a:rPr lang="en-US" sz="1400" kern="1200" dirty="0">
              <a:latin typeface="Arial Nova" panose="020B0504020202020204" pitchFamily="34" charset="0"/>
            </a:rPr>
            <a:t>, enabling informed decision-making</a:t>
          </a:r>
          <a:endParaRPr lang="en-IN" sz="1400" kern="1200" dirty="0">
            <a:latin typeface="Arial Nova" panose="020B0504020202020204" pitchFamily="34" charset="0"/>
          </a:endParaRPr>
        </a:p>
      </dsp:txBody>
      <dsp:txXfrm>
        <a:off x="4109936" y="1802781"/>
        <a:ext cx="3786002" cy="1544287"/>
      </dsp:txXfrm>
    </dsp:sp>
    <dsp:sp modelId="{97B6B67D-E0DC-44E9-9848-940188108E48}">
      <dsp:nvSpPr>
        <dsp:cNvPr id="0" name=""/>
        <dsp:cNvSpPr/>
      </dsp:nvSpPr>
      <dsp:spPr>
        <a:xfrm>
          <a:off x="66553" y="3604450"/>
          <a:ext cx="3786002" cy="1544287"/>
        </a:xfrm>
        <a:prstGeom prst="rect">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Arial Nova" panose="020B0504020202020204" pitchFamily="34" charset="0"/>
            </a:rPr>
            <a:t>As a scalable and flexible solution, Cisco ThousandEyes caters to </a:t>
          </a:r>
          <a:r>
            <a:rPr lang="en-US" sz="1400" b="1" kern="1200" dirty="0">
              <a:latin typeface="Arial Nova" panose="020B0504020202020204" pitchFamily="34" charset="0"/>
            </a:rPr>
            <a:t>enterprises of all sizes</a:t>
          </a:r>
          <a:r>
            <a:rPr lang="en-US" sz="1400" kern="1200" dirty="0">
              <a:latin typeface="Arial Nova" panose="020B0504020202020204" pitchFamily="34" charset="0"/>
            </a:rPr>
            <a:t>, fostering </a:t>
          </a:r>
          <a:r>
            <a:rPr lang="en-US" sz="1400" b="1" kern="1200" dirty="0">
              <a:latin typeface="Arial Nova" panose="020B0504020202020204" pitchFamily="34" charset="0"/>
            </a:rPr>
            <a:t>collaborative intelligence</a:t>
          </a:r>
          <a:r>
            <a:rPr lang="en-US" sz="1400" kern="1200" dirty="0">
              <a:latin typeface="Arial Nova" panose="020B0504020202020204" pitchFamily="34" charset="0"/>
            </a:rPr>
            <a:t> among IT, security, and business teams</a:t>
          </a:r>
          <a:endParaRPr lang="en-IN" sz="1400" kern="1200" dirty="0">
            <a:latin typeface="Arial Nova" panose="020B0504020202020204" pitchFamily="34" charset="0"/>
          </a:endParaRPr>
        </a:p>
      </dsp:txBody>
      <dsp:txXfrm>
        <a:off x="66553" y="3604450"/>
        <a:ext cx="3786002" cy="1544287"/>
      </dsp:txXfrm>
    </dsp:sp>
    <dsp:sp modelId="{62F748E7-7842-46C6-ABDD-925915FF5152}">
      <dsp:nvSpPr>
        <dsp:cNvPr id="0" name=""/>
        <dsp:cNvSpPr/>
      </dsp:nvSpPr>
      <dsp:spPr>
        <a:xfrm>
          <a:off x="4109936" y="3604450"/>
          <a:ext cx="3786002" cy="1544287"/>
        </a:xfrm>
        <a:prstGeom prst="rect">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Arial Nova" panose="020B0504020202020204" pitchFamily="34" charset="0"/>
            </a:rPr>
            <a:t>By leveraging comprehensive data and analytics, organizations can not only </a:t>
          </a:r>
          <a:r>
            <a:rPr lang="en-US" sz="1400" b="1" kern="1200" dirty="0">
              <a:latin typeface="Arial Nova" panose="020B0504020202020204" pitchFamily="34" charset="0"/>
            </a:rPr>
            <a:t>streamline operations</a:t>
          </a:r>
          <a:r>
            <a:rPr lang="en-US" sz="1400" kern="1200" dirty="0">
              <a:latin typeface="Arial Nova" panose="020B0504020202020204" pitchFamily="34" charset="0"/>
            </a:rPr>
            <a:t> but also deliver a </a:t>
          </a:r>
          <a:r>
            <a:rPr lang="en-US" sz="1400" b="1" kern="1200" dirty="0">
              <a:latin typeface="Arial Nova" panose="020B0504020202020204" pitchFamily="34" charset="0"/>
            </a:rPr>
            <a:t>seamless and secure digital experience</a:t>
          </a:r>
          <a:r>
            <a:rPr lang="en-US" sz="1400" kern="1200" dirty="0">
              <a:latin typeface="Arial Nova" panose="020B0504020202020204" pitchFamily="34" charset="0"/>
            </a:rPr>
            <a:t> for customers and employees alike</a:t>
          </a:r>
          <a:endParaRPr lang="en-IN" sz="1400" kern="1200" dirty="0">
            <a:latin typeface="Arial Nova" panose="020B0504020202020204" pitchFamily="34" charset="0"/>
          </a:endParaRPr>
        </a:p>
      </dsp:txBody>
      <dsp:txXfrm>
        <a:off x="4109936" y="3604450"/>
        <a:ext cx="3786002" cy="154428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F7192E-5232-45F1-AFF2-F1739EC05601}">
      <dsp:nvSpPr>
        <dsp:cNvPr id="0" name=""/>
        <dsp:cNvSpPr/>
      </dsp:nvSpPr>
      <dsp:spPr>
        <a:xfrm>
          <a:off x="5018" y="713132"/>
          <a:ext cx="1633038" cy="1346915"/>
        </a:xfrm>
        <a:prstGeom prst="roundRect">
          <a:avLst>
            <a:gd name="adj" fmla="val 10000"/>
          </a:avLst>
        </a:prstGeom>
        <a:solidFill>
          <a:srgbClr val="00B0F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ctr" anchorCtr="0">
          <a:noAutofit/>
        </a:bodyPr>
        <a:lstStyle/>
        <a:p>
          <a:pPr marL="171450" lvl="1" indent="-171450" algn="ctr" defTabSz="711200">
            <a:lnSpc>
              <a:spcPct val="90000"/>
            </a:lnSpc>
            <a:spcBef>
              <a:spcPct val="0"/>
            </a:spcBef>
            <a:spcAft>
              <a:spcPct val="15000"/>
            </a:spcAft>
            <a:buNone/>
          </a:pPr>
          <a:r>
            <a:rPr lang="en-US" sz="1600" b="1" kern="1200" dirty="0">
              <a:latin typeface="Arial Nova" panose="020B0504020202020204" pitchFamily="34" charset="0"/>
            </a:rPr>
            <a:t>60 Minutes</a:t>
          </a:r>
          <a:endParaRPr lang="en-IN" sz="1600" b="1" kern="1200" dirty="0">
            <a:latin typeface="Arial Nova" panose="020B0504020202020204" pitchFamily="34" charset="0"/>
          </a:endParaRPr>
        </a:p>
      </dsp:txBody>
      <dsp:txXfrm>
        <a:off x="36014" y="744128"/>
        <a:ext cx="1571046" cy="996298"/>
      </dsp:txXfrm>
    </dsp:sp>
    <dsp:sp modelId="{9543EFAD-39C9-4F2A-93F2-DB7746C6AB90}">
      <dsp:nvSpPr>
        <dsp:cNvPr id="0" name=""/>
        <dsp:cNvSpPr/>
      </dsp:nvSpPr>
      <dsp:spPr>
        <a:xfrm>
          <a:off x="834740" y="717860"/>
          <a:ext cx="2267860" cy="2267860"/>
        </a:xfrm>
        <a:prstGeom prst="leftCircularArrow">
          <a:avLst>
            <a:gd name="adj1" fmla="val 5199"/>
            <a:gd name="adj2" fmla="val 672427"/>
            <a:gd name="adj3" fmla="val 2447938"/>
            <a:gd name="adj4" fmla="val 9024489"/>
            <a:gd name="adj5" fmla="val 6065"/>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8EF3C4DC-F88F-4F85-8AF2-A5F189DD811F}">
      <dsp:nvSpPr>
        <dsp:cNvPr id="0" name=""/>
        <dsp:cNvSpPr/>
      </dsp:nvSpPr>
      <dsp:spPr>
        <a:xfrm>
          <a:off x="367915" y="1771422"/>
          <a:ext cx="1451589" cy="577249"/>
        </a:xfrm>
        <a:prstGeom prst="roundRect">
          <a:avLst>
            <a:gd name="adj" fmla="val 10000"/>
          </a:avLst>
        </a:prstGeom>
        <a:solidFill>
          <a:srgbClr val="00B0F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34290" rIns="51435" bIns="34290" numCol="1" spcCol="1270" anchor="ctr" anchorCtr="0">
          <a:noAutofit/>
        </a:bodyPr>
        <a:lstStyle/>
        <a:p>
          <a:pPr marL="0" lvl="0" indent="0" algn="ctr" defTabSz="1200150">
            <a:lnSpc>
              <a:spcPct val="90000"/>
            </a:lnSpc>
            <a:spcBef>
              <a:spcPct val="0"/>
            </a:spcBef>
            <a:spcAft>
              <a:spcPct val="35000"/>
            </a:spcAft>
            <a:buNone/>
          </a:pPr>
          <a:r>
            <a:rPr lang="en-GB" sz="2700" kern="1200" dirty="0">
              <a:solidFill>
                <a:schemeClr val="tx1"/>
              </a:solidFill>
              <a:latin typeface="Arial Nova" panose="020B0504020202020204" pitchFamily="34" charset="0"/>
              <a:ea typeface="+mn-ea"/>
              <a:cs typeface="+mn-cs"/>
            </a:rPr>
            <a:t>Trial</a:t>
          </a:r>
        </a:p>
      </dsp:txBody>
      <dsp:txXfrm>
        <a:off x="384822" y="1788329"/>
        <a:ext cx="1417775" cy="543435"/>
      </dsp:txXfrm>
    </dsp:sp>
    <dsp:sp modelId="{48819029-6181-4036-8C01-C089FDC020AA}">
      <dsp:nvSpPr>
        <dsp:cNvPr id="0" name=""/>
        <dsp:cNvSpPr/>
      </dsp:nvSpPr>
      <dsp:spPr>
        <a:xfrm>
          <a:off x="2380937" y="713132"/>
          <a:ext cx="1633038" cy="1346915"/>
        </a:xfrm>
        <a:prstGeom prst="roundRect">
          <a:avLst>
            <a:gd name="adj" fmla="val 10000"/>
          </a:avLst>
        </a:prstGeom>
        <a:solidFill>
          <a:srgbClr val="FAC09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ctr" anchorCtr="0">
          <a:noAutofit/>
        </a:bodyPr>
        <a:lstStyle/>
        <a:p>
          <a:pPr marL="171450" lvl="1" indent="-171450" algn="ctr" defTabSz="711200">
            <a:lnSpc>
              <a:spcPct val="90000"/>
            </a:lnSpc>
            <a:spcBef>
              <a:spcPct val="0"/>
            </a:spcBef>
            <a:spcAft>
              <a:spcPct val="15000"/>
            </a:spcAft>
            <a:buNone/>
          </a:pPr>
          <a:r>
            <a:rPr lang="en-US" sz="1600" b="1" kern="1200" dirty="0">
              <a:latin typeface="Arial Nova" panose="020B0504020202020204" pitchFamily="34" charset="0"/>
            </a:rPr>
            <a:t>30 Minutes</a:t>
          </a:r>
          <a:endParaRPr lang="en-IN" sz="1600" b="1" kern="1200" dirty="0">
            <a:latin typeface="Arial Nova" panose="020B0504020202020204" pitchFamily="34" charset="0"/>
          </a:endParaRPr>
        </a:p>
      </dsp:txBody>
      <dsp:txXfrm>
        <a:off x="2411933" y="1032753"/>
        <a:ext cx="1571046" cy="996298"/>
      </dsp:txXfrm>
    </dsp:sp>
    <dsp:sp modelId="{052352ED-8CFB-4DDB-8E4C-04441D2C18C1}">
      <dsp:nvSpPr>
        <dsp:cNvPr id="0" name=""/>
        <dsp:cNvSpPr/>
      </dsp:nvSpPr>
      <dsp:spPr>
        <a:xfrm>
          <a:off x="3197050" y="-265351"/>
          <a:ext cx="2476526" cy="2476526"/>
        </a:xfrm>
        <a:prstGeom prst="circularArrow">
          <a:avLst>
            <a:gd name="adj1" fmla="val 4761"/>
            <a:gd name="adj2" fmla="val 609079"/>
            <a:gd name="adj3" fmla="val 19215410"/>
            <a:gd name="adj4" fmla="val 12575511"/>
            <a:gd name="adj5" fmla="val 5554"/>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D96AB290-1F95-439B-BF0E-362455A88486}">
      <dsp:nvSpPr>
        <dsp:cNvPr id="0" name=""/>
        <dsp:cNvSpPr/>
      </dsp:nvSpPr>
      <dsp:spPr>
        <a:xfrm>
          <a:off x="2743834" y="424507"/>
          <a:ext cx="1451589" cy="577249"/>
        </a:xfrm>
        <a:prstGeom prst="roundRect">
          <a:avLst>
            <a:gd name="adj" fmla="val 10000"/>
          </a:avLst>
        </a:prstGeom>
        <a:solidFill>
          <a:schemeClr val="accent6">
            <a:lumMod val="60000"/>
            <a:lumOff val="4000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34290" rIns="51435" bIns="34290" numCol="1" spcCol="1270" anchor="ctr" anchorCtr="0">
          <a:noAutofit/>
        </a:bodyPr>
        <a:lstStyle/>
        <a:p>
          <a:pPr marL="0" lvl="0" indent="0" algn="ctr" defTabSz="1200150">
            <a:lnSpc>
              <a:spcPct val="90000"/>
            </a:lnSpc>
            <a:spcBef>
              <a:spcPct val="0"/>
            </a:spcBef>
            <a:spcAft>
              <a:spcPct val="35000"/>
            </a:spcAft>
            <a:buNone/>
          </a:pPr>
          <a:r>
            <a:rPr lang="en-GB" sz="2700" kern="1200" dirty="0">
              <a:solidFill>
                <a:schemeClr val="tx1"/>
              </a:solidFill>
              <a:latin typeface="Arial Nova" panose="020B0504020202020204" pitchFamily="34" charset="0"/>
              <a:ea typeface="+mn-ea"/>
              <a:cs typeface="+mn-cs"/>
            </a:rPr>
            <a:t>Bronze </a:t>
          </a:r>
        </a:p>
      </dsp:txBody>
      <dsp:txXfrm>
        <a:off x="2760741" y="441414"/>
        <a:ext cx="1417775" cy="543435"/>
      </dsp:txXfrm>
    </dsp:sp>
    <dsp:sp modelId="{FBAE4AA1-BA3F-4BCB-B9BD-3EEEEF6EDE7E}">
      <dsp:nvSpPr>
        <dsp:cNvPr id="0" name=""/>
        <dsp:cNvSpPr/>
      </dsp:nvSpPr>
      <dsp:spPr>
        <a:xfrm>
          <a:off x="4756855" y="713132"/>
          <a:ext cx="1633038" cy="1346915"/>
        </a:xfrm>
        <a:prstGeom prst="roundRect">
          <a:avLst>
            <a:gd name="adj" fmla="val 10000"/>
          </a:avLst>
        </a:prstGeom>
        <a:solidFill>
          <a:srgbClr val="BFBFBF"/>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ctr" anchorCtr="0">
          <a:noAutofit/>
        </a:bodyPr>
        <a:lstStyle/>
        <a:p>
          <a:pPr marL="171450" lvl="1" indent="-171450" algn="ctr" defTabSz="711200">
            <a:lnSpc>
              <a:spcPct val="90000"/>
            </a:lnSpc>
            <a:spcBef>
              <a:spcPct val="0"/>
            </a:spcBef>
            <a:spcAft>
              <a:spcPct val="15000"/>
            </a:spcAft>
            <a:buNone/>
          </a:pPr>
          <a:r>
            <a:rPr lang="en-US" sz="1600" b="1" kern="1200" dirty="0">
              <a:latin typeface="Arial Nova" panose="020B0504020202020204" pitchFamily="34" charset="0"/>
            </a:rPr>
            <a:t>15 Minutes</a:t>
          </a:r>
          <a:endParaRPr lang="en-IN" sz="1600" b="1" kern="1200" dirty="0">
            <a:latin typeface="Arial Nova" panose="020B0504020202020204" pitchFamily="34" charset="0"/>
          </a:endParaRPr>
        </a:p>
      </dsp:txBody>
      <dsp:txXfrm>
        <a:off x="4787851" y="744128"/>
        <a:ext cx="1571046" cy="996298"/>
      </dsp:txXfrm>
    </dsp:sp>
    <dsp:sp modelId="{9187F509-BFB1-447A-B5BE-0867A5038C82}">
      <dsp:nvSpPr>
        <dsp:cNvPr id="0" name=""/>
        <dsp:cNvSpPr/>
      </dsp:nvSpPr>
      <dsp:spPr>
        <a:xfrm>
          <a:off x="5586578" y="717860"/>
          <a:ext cx="2267860" cy="2267860"/>
        </a:xfrm>
        <a:prstGeom prst="leftCircularArrow">
          <a:avLst>
            <a:gd name="adj1" fmla="val 5199"/>
            <a:gd name="adj2" fmla="val 672427"/>
            <a:gd name="adj3" fmla="val 2447938"/>
            <a:gd name="adj4" fmla="val 9024489"/>
            <a:gd name="adj5" fmla="val 6065"/>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91A9BE38-B614-498A-9C05-F6A761411048}">
      <dsp:nvSpPr>
        <dsp:cNvPr id="0" name=""/>
        <dsp:cNvSpPr/>
      </dsp:nvSpPr>
      <dsp:spPr>
        <a:xfrm>
          <a:off x="5119753" y="1771422"/>
          <a:ext cx="1451589" cy="577249"/>
        </a:xfrm>
        <a:prstGeom prst="roundRect">
          <a:avLst>
            <a:gd name="adj" fmla="val 10000"/>
          </a:avLst>
        </a:prstGeom>
        <a:solidFill>
          <a:schemeClr val="bg1">
            <a:lumMod val="7500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34290" rIns="51435" bIns="34290" numCol="1" spcCol="1270" anchor="ctr" anchorCtr="0">
          <a:noAutofit/>
        </a:bodyPr>
        <a:lstStyle/>
        <a:p>
          <a:pPr marL="0" lvl="0" indent="0" algn="ctr" defTabSz="1200150">
            <a:lnSpc>
              <a:spcPct val="90000"/>
            </a:lnSpc>
            <a:spcBef>
              <a:spcPct val="0"/>
            </a:spcBef>
            <a:spcAft>
              <a:spcPct val="35000"/>
            </a:spcAft>
            <a:buNone/>
          </a:pPr>
          <a:r>
            <a:rPr lang="en-GB" sz="2700" kern="1200" dirty="0">
              <a:solidFill>
                <a:schemeClr val="tx1"/>
              </a:solidFill>
              <a:latin typeface="Arial Nova" panose="020B0504020202020204" pitchFamily="34" charset="0"/>
              <a:ea typeface="+mn-ea"/>
              <a:cs typeface="+mn-cs"/>
            </a:rPr>
            <a:t>Silver</a:t>
          </a:r>
        </a:p>
      </dsp:txBody>
      <dsp:txXfrm>
        <a:off x="5136660" y="1788329"/>
        <a:ext cx="1417775" cy="543435"/>
      </dsp:txXfrm>
    </dsp:sp>
    <dsp:sp modelId="{769D5718-2C75-46D7-AE05-ED45DEE61E57}">
      <dsp:nvSpPr>
        <dsp:cNvPr id="0" name=""/>
        <dsp:cNvSpPr/>
      </dsp:nvSpPr>
      <dsp:spPr>
        <a:xfrm>
          <a:off x="7132774" y="713132"/>
          <a:ext cx="1633038" cy="1346915"/>
        </a:xfrm>
        <a:prstGeom prst="roundRect">
          <a:avLst>
            <a:gd name="adj" fmla="val 10000"/>
          </a:avLst>
        </a:prstGeom>
        <a:solidFill>
          <a:srgbClr val="FFFF0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ctr" anchorCtr="0">
          <a:noAutofit/>
        </a:bodyPr>
        <a:lstStyle/>
        <a:p>
          <a:pPr marL="171450" lvl="1" indent="-171450" algn="ctr" defTabSz="711200">
            <a:lnSpc>
              <a:spcPct val="90000"/>
            </a:lnSpc>
            <a:spcBef>
              <a:spcPct val="0"/>
            </a:spcBef>
            <a:spcAft>
              <a:spcPct val="15000"/>
            </a:spcAft>
            <a:buNone/>
          </a:pPr>
          <a:r>
            <a:rPr lang="en-US" sz="1600" b="1" kern="1200" dirty="0">
              <a:latin typeface="Arial Nova" panose="020B0504020202020204" pitchFamily="34" charset="0"/>
            </a:rPr>
            <a:t>10 Minutes</a:t>
          </a:r>
          <a:endParaRPr lang="en-IN" sz="1600" b="1" kern="1200" dirty="0">
            <a:latin typeface="Arial Nova" panose="020B0504020202020204" pitchFamily="34" charset="0"/>
          </a:endParaRPr>
        </a:p>
      </dsp:txBody>
      <dsp:txXfrm>
        <a:off x="7163770" y="1032753"/>
        <a:ext cx="1571046" cy="996298"/>
      </dsp:txXfrm>
    </dsp:sp>
    <dsp:sp modelId="{2424D4C6-F526-4BA0-A2E2-F3FF3CC1A53F}">
      <dsp:nvSpPr>
        <dsp:cNvPr id="0" name=""/>
        <dsp:cNvSpPr/>
      </dsp:nvSpPr>
      <dsp:spPr>
        <a:xfrm>
          <a:off x="7948888" y="-265351"/>
          <a:ext cx="2476526" cy="2476526"/>
        </a:xfrm>
        <a:prstGeom prst="circularArrow">
          <a:avLst>
            <a:gd name="adj1" fmla="val 4761"/>
            <a:gd name="adj2" fmla="val 609079"/>
            <a:gd name="adj3" fmla="val 19215410"/>
            <a:gd name="adj4" fmla="val 12575511"/>
            <a:gd name="adj5" fmla="val 5554"/>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3B142131-1A60-425D-8B54-60A077DC733B}">
      <dsp:nvSpPr>
        <dsp:cNvPr id="0" name=""/>
        <dsp:cNvSpPr/>
      </dsp:nvSpPr>
      <dsp:spPr>
        <a:xfrm>
          <a:off x="7495672" y="424507"/>
          <a:ext cx="1451589" cy="577249"/>
        </a:xfrm>
        <a:prstGeom prst="roundRect">
          <a:avLst>
            <a:gd name="adj" fmla="val 10000"/>
          </a:avLst>
        </a:prstGeom>
        <a:solidFill>
          <a:srgbClr val="FFFF0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34290" rIns="51435" bIns="34290" numCol="1" spcCol="1270" anchor="ctr" anchorCtr="0">
          <a:noAutofit/>
        </a:bodyPr>
        <a:lstStyle/>
        <a:p>
          <a:pPr marL="0" lvl="0" indent="0" algn="ctr" defTabSz="1200150">
            <a:lnSpc>
              <a:spcPct val="90000"/>
            </a:lnSpc>
            <a:spcBef>
              <a:spcPct val="0"/>
            </a:spcBef>
            <a:spcAft>
              <a:spcPct val="35000"/>
            </a:spcAft>
            <a:buNone/>
          </a:pPr>
          <a:r>
            <a:rPr lang="en-GB" sz="2700" kern="1200" dirty="0">
              <a:solidFill>
                <a:schemeClr val="tx1"/>
              </a:solidFill>
              <a:latin typeface="Arial Nova" panose="020B0504020202020204" pitchFamily="34" charset="0"/>
              <a:ea typeface="+mn-ea"/>
              <a:cs typeface="+mn-cs"/>
            </a:rPr>
            <a:t>Gold</a:t>
          </a:r>
        </a:p>
      </dsp:txBody>
      <dsp:txXfrm>
        <a:off x="7512579" y="441414"/>
        <a:ext cx="1417775" cy="543435"/>
      </dsp:txXfrm>
    </dsp:sp>
    <dsp:sp modelId="{43B709A7-55C9-4BFC-A8DE-DC2A00D5CA82}">
      <dsp:nvSpPr>
        <dsp:cNvPr id="0" name=""/>
        <dsp:cNvSpPr/>
      </dsp:nvSpPr>
      <dsp:spPr>
        <a:xfrm>
          <a:off x="9508693" y="713132"/>
          <a:ext cx="1633038" cy="1346915"/>
        </a:xfrm>
        <a:prstGeom prst="roundRect">
          <a:avLst>
            <a:gd name="adj" fmla="val 10000"/>
          </a:avLst>
        </a:prstGeom>
        <a:solidFill>
          <a:schemeClr val="bg1"/>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ctr" anchorCtr="0">
          <a:noAutofit/>
        </a:bodyPr>
        <a:lstStyle/>
        <a:p>
          <a:pPr marL="171450" lvl="1" indent="-171450" algn="ctr" defTabSz="711200">
            <a:lnSpc>
              <a:spcPct val="90000"/>
            </a:lnSpc>
            <a:spcBef>
              <a:spcPct val="0"/>
            </a:spcBef>
            <a:spcAft>
              <a:spcPct val="15000"/>
            </a:spcAft>
            <a:buNone/>
          </a:pPr>
          <a:r>
            <a:rPr lang="en-US" sz="1600" b="1" kern="1200" dirty="0">
              <a:latin typeface="Arial Nova" panose="020B0504020202020204" pitchFamily="34" charset="0"/>
            </a:rPr>
            <a:t>5 Minutes</a:t>
          </a:r>
          <a:endParaRPr lang="en-IN" sz="1600" b="1" kern="1200" dirty="0">
            <a:latin typeface="Arial Nova" panose="020B0504020202020204" pitchFamily="34" charset="0"/>
          </a:endParaRPr>
        </a:p>
      </dsp:txBody>
      <dsp:txXfrm>
        <a:off x="9539689" y="744128"/>
        <a:ext cx="1571046" cy="996298"/>
      </dsp:txXfrm>
    </dsp:sp>
    <dsp:sp modelId="{8FCED35A-C249-4BDF-A2B4-19D4BE86C088}">
      <dsp:nvSpPr>
        <dsp:cNvPr id="0" name=""/>
        <dsp:cNvSpPr/>
      </dsp:nvSpPr>
      <dsp:spPr>
        <a:xfrm>
          <a:off x="9871590" y="1771422"/>
          <a:ext cx="1451589" cy="577249"/>
        </a:xfrm>
        <a:prstGeom prst="roundRect">
          <a:avLst>
            <a:gd name="adj" fmla="val 10000"/>
          </a:avLst>
        </a:prstGeom>
        <a:solidFill>
          <a:schemeClr val="bg1"/>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34290" rIns="51435" bIns="34290" numCol="1" spcCol="1270" anchor="ctr" anchorCtr="0">
          <a:noAutofit/>
        </a:bodyPr>
        <a:lstStyle/>
        <a:p>
          <a:pPr marL="0" lvl="0" indent="0" algn="ctr" defTabSz="1200150">
            <a:lnSpc>
              <a:spcPct val="90000"/>
            </a:lnSpc>
            <a:spcBef>
              <a:spcPct val="0"/>
            </a:spcBef>
            <a:spcAft>
              <a:spcPct val="35000"/>
            </a:spcAft>
            <a:buNone/>
          </a:pPr>
          <a:r>
            <a:rPr lang="en-GB" sz="2700" kern="1200" dirty="0">
              <a:solidFill>
                <a:schemeClr val="tx1"/>
              </a:solidFill>
              <a:latin typeface="Arial Nova" panose="020B0504020202020204" pitchFamily="34" charset="0"/>
              <a:ea typeface="+mn-ea"/>
              <a:cs typeface="+mn-cs"/>
            </a:rPr>
            <a:t>Platinum</a:t>
          </a:r>
        </a:p>
      </dsp:txBody>
      <dsp:txXfrm>
        <a:off x="9888497" y="1788329"/>
        <a:ext cx="1417775" cy="54343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A11E8F-3A47-4303-AB6B-92252244E151}">
      <dsp:nvSpPr>
        <dsp:cNvPr id="0" name=""/>
        <dsp:cNvSpPr/>
      </dsp:nvSpPr>
      <dsp:spPr>
        <a:xfrm>
          <a:off x="3180" y="470861"/>
          <a:ext cx="1689826" cy="650017"/>
        </a:xfrm>
        <a:prstGeom prst="rect">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en-IN" sz="1300" kern="1200" dirty="0">
              <a:latin typeface="Arial Nova" panose="020B0504020202020204" pitchFamily="34" charset="0"/>
            </a:rPr>
            <a:t>Implementation and Configuration</a:t>
          </a:r>
        </a:p>
      </dsp:txBody>
      <dsp:txXfrm>
        <a:off x="3180" y="470861"/>
        <a:ext cx="1689826" cy="650017"/>
      </dsp:txXfrm>
    </dsp:sp>
    <dsp:sp modelId="{0CB91390-AC3D-43F7-B5EE-F6FD76577321}">
      <dsp:nvSpPr>
        <dsp:cNvPr id="0" name=""/>
        <dsp:cNvSpPr/>
      </dsp:nvSpPr>
      <dsp:spPr>
        <a:xfrm>
          <a:off x="3180" y="1120879"/>
          <a:ext cx="1689826" cy="3867361"/>
        </a:xfrm>
        <a:prstGeom prst="rect">
          <a:avLst/>
        </a:prstGeom>
        <a:solidFill>
          <a:schemeClr val="bg1"/>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en-US" sz="1300" kern="1200" dirty="0">
              <a:latin typeface="Arial Nova" panose="020B0504020202020204" pitchFamily="34" charset="0"/>
            </a:rPr>
            <a:t>Set up and configure Cisco ThousandEyes according to the client's requirements and network infrastructure.</a:t>
          </a:r>
          <a:endParaRPr lang="en-IN" sz="1300" kern="1200" dirty="0">
            <a:latin typeface="Arial Nova" panose="020B0504020202020204" pitchFamily="34" charset="0"/>
          </a:endParaRPr>
        </a:p>
        <a:p>
          <a:pPr marL="114300" lvl="1" indent="-114300" algn="l" defTabSz="577850">
            <a:lnSpc>
              <a:spcPct val="90000"/>
            </a:lnSpc>
            <a:spcBef>
              <a:spcPct val="0"/>
            </a:spcBef>
            <a:spcAft>
              <a:spcPct val="15000"/>
            </a:spcAft>
            <a:buChar char="•"/>
          </a:pPr>
          <a:r>
            <a:rPr lang="en-US" sz="1300" kern="1200" dirty="0">
              <a:latin typeface="Arial Nova" panose="020B0504020202020204" pitchFamily="34" charset="0"/>
            </a:rPr>
            <a:t>Ensure proper integration with existing systems and applications</a:t>
          </a:r>
          <a:endParaRPr lang="en-IN" sz="1300" kern="1200" dirty="0">
            <a:latin typeface="Arial Nova" panose="020B0504020202020204" pitchFamily="34" charset="0"/>
          </a:endParaRPr>
        </a:p>
      </dsp:txBody>
      <dsp:txXfrm>
        <a:off x="3180" y="1120879"/>
        <a:ext cx="1689826" cy="3867361"/>
      </dsp:txXfrm>
    </dsp:sp>
    <dsp:sp modelId="{978007B9-A95B-42BE-8A0A-4E041A27B293}">
      <dsp:nvSpPr>
        <dsp:cNvPr id="0" name=""/>
        <dsp:cNvSpPr/>
      </dsp:nvSpPr>
      <dsp:spPr>
        <a:xfrm>
          <a:off x="1929582" y="470861"/>
          <a:ext cx="1689826" cy="650017"/>
        </a:xfrm>
        <a:prstGeom prst="rect">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en-IN" sz="1300" kern="1200" dirty="0">
              <a:latin typeface="Arial Nova" panose="020B0504020202020204" pitchFamily="34" charset="0"/>
            </a:rPr>
            <a:t>Monitoring and Performance Management</a:t>
          </a:r>
        </a:p>
      </dsp:txBody>
      <dsp:txXfrm>
        <a:off x="1929582" y="470861"/>
        <a:ext cx="1689826" cy="650017"/>
      </dsp:txXfrm>
    </dsp:sp>
    <dsp:sp modelId="{FC033C56-4D18-4602-BA8C-5744C9D79ABA}">
      <dsp:nvSpPr>
        <dsp:cNvPr id="0" name=""/>
        <dsp:cNvSpPr/>
      </dsp:nvSpPr>
      <dsp:spPr>
        <a:xfrm>
          <a:off x="1929582" y="1120879"/>
          <a:ext cx="1689826" cy="3867361"/>
        </a:xfrm>
        <a:prstGeom prst="rect">
          <a:avLst/>
        </a:prstGeom>
        <a:solidFill>
          <a:schemeClr val="bg1"/>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en-US" sz="1300" kern="1200" dirty="0">
              <a:latin typeface="Arial Nova" panose="020B0504020202020204" pitchFamily="34" charset="0"/>
            </a:rPr>
            <a:t>Continuous monitoring of network performance, application delivery, and user experience</a:t>
          </a:r>
          <a:br>
            <a:rPr lang="en-US" sz="1300" kern="1200" dirty="0">
              <a:latin typeface="Arial Nova" panose="020B0504020202020204" pitchFamily="34" charset="0"/>
            </a:rPr>
          </a:br>
          <a:endParaRPr lang="en-IN" sz="1300" kern="1200" dirty="0">
            <a:latin typeface="Arial Nova" panose="020B0504020202020204" pitchFamily="34" charset="0"/>
          </a:endParaRPr>
        </a:p>
        <a:p>
          <a:pPr marL="114300" lvl="1" indent="-114300" algn="l" defTabSz="577850">
            <a:lnSpc>
              <a:spcPct val="90000"/>
            </a:lnSpc>
            <a:spcBef>
              <a:spcPct val="0"/>
            </a:spcBef>
            <a:spcAft>
              <a:spcPct val="15000"/>
            </a:spcAft>
            <a:buChar char="•"/>
          </a:pPr>
          <a:r>
            <a:rPr lang="en-US" sz="1300" kern="1200" dirty="0">
              <a:latin typeface="Arial Nova" panose="020B0504020202020204" pitchFamily="34" charset="0"/>
            </a:rPr>
            <a:t>Real-time visibility into latency, packet loss, and other key performance metrics</a:t>
          </a:r>
          <a:br>
            <a:rPr lang="en-US" sz="1300" kern="1200" dirty="0">
              <a:latin typeface="Arial Nova" panose="020B0504020202020204" pitchFamily="34" charset="0"/>
            </a:rPr>
          </a:br>
          <a:endParaRPr lang="en-US" sz="1300" kern="1200" dirty="0">
            <a:latin typeface="Arial Nova" panose="020B0504020202020204" pitchFamily="34" charset="0"/>
          </a:endParaRPr>
        </a:p>
        <a:p>
          <a:pPr marL="114300" lvl="1" indent="-114300" algn="l" defTabSz="577850">
            <a:lnSpc>
              <a:spcPct val="90000"/>
            </a:lnSpc>
            <a:spcBef>
              <a:spcPct val="0"/>
            </a:spcBef>
            <a:spcAft>
              <a:spcPct val="15000"/>
            </a:spcAft>
            <a:buChar char="•"/>
          </a:pPr>
          <a:r>
            <a:rPr lang="en-US" sz="1300" kern="1200" dirty="0">
              <a:latin typeface="Arial Nova" panose="020B0504020202020204" pitchFamily="34" charset="0"/>
            </a:rPr>
            <a:t>Proactive identification and resolution of network issues to maintain optimal performance</a:t>
          </a:r>
        </a:p>
      </dsp:txBody>
      <dsp:txXfrm>
        <a:off x="1929582" y="1120879"/>
        <a:ext cx="1689826" cy="3867361"/>
      </dsp:txXfrm>
    </dsp:sp>
    <dsp:sp modelId="{680475E0-87E7-402A-BD8A-7046EC6FBC52}">
      <dsp:nvSpPr>
        <dsp:cNvPr id="0" name=""/>
        <dsp:cNvSpPr/>
      </dsp:nvSpPr>
      <dsp:spPr>
        <a:xfrm>
          <a:off x="3855985" y="470861"/>
          <a:ext cx="1689826" cy="650017"/>
        </a:xfrm>
        <a:prstGeom prst="rect">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en-IN" sz="1300" kern="1200" dirty="0">
              <a:latin typeface="Arial Nova" panose="020B0504020202020204" pitchFamily="34" charset="0"/>
            </a:rPr>
            <a:t>Collaborative Intelligence and Reporting</a:t>
          </a:r>
          <a:endParaRPr lang="en-US" sz="1300" kern="1200" dirty="0">
            <a:latin typeface="Arial Nova" panose="020B0504020202020204" pitchFamily="34" charset="0"/>
          </a:endParaRPr>
        </a:p>
      </dsp:txBody>
      <dsp:txXfrm>
        <a:off x="3855985" y="470861"/>
        <a:ext cx="1689826" cy="650017"/>
      </dsp:txXfrm>
    </dsp:sp>
    <dsp:sp modelId="{5F5B1359-3B43-4BD1-B169-0017E36CE910}">
      <dsp:nvSpPr>
        <dsp:cNvPr id="0" name=""/>
        <dsp:cNvSpPr/>
      </dsp:nvSpPr>
      <dsp:spPr>
        <a:xfrm>
          <a:off x="3855985" y="1120879"/>
          <a:ext cx="1689826" cy="3867361"/>
        </a:xfrm>
        <a:prstGeom prst="rect">
          <a:avLst/>
        </a:prstGeom>
        <a:solidFill>
          <a:schemeClr val="bg1"/>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en-IN" sz="1300" kern="1200" dirty="0">
              <a:latin typeface="Arial Nova" panose="020B0504020202020204" pitchFamily="34" charset="0"/>
            </a:rPr>
            <a:t>Providing end-to-end network visibility</a:t>
          </a:r>
          <a:br>
            <a:rPr lang="en-IN" sz="1300" kern="1200" dirty="0">
              <a:latin typeface="Arial Nova" panose="020B0504020202020204" pitchFamily="34" charset="0"/>
            </a:rPr>
          </a:br>
          <a:endParaRPr lang="en-IN" sz="1300" kern="1200" dirty="0">
            <a:latin typeface="Arial Nova" panose="020B0504020202020204" pitchFamily="34" charset="0"/>
          </a:endParaRPr>
        </a:p>
        <a:p>
          <a:pPr marL="114300" lvl="1" indent="-114300" algn="l" defTabSz="577850">
            <a:lnSpc>
              <a:spcPct val="90000"/>
            </a:lnSpc>
            <a:spcBef>
              <a:spcPct val="0"/>
            </a:spcBef>
            <a:spcAft>
              <a:spcPct val="15000"/>
            </a:spcAft>
            <a:buChar char="•"/>
          </a:pPr>
          <a:r>
            <a:rPr lang="en-US" sz="1300" kern="1200" dirty="0">
              <a:latin typeface="Arial Nova" panose="020B0504020202020204" pitchFamily="34" charset="0"/>
            </a:rPr>
            <a:t>Generate comprehensive reports on network performance, application health, and security threats</a:t>
          </a:r>
          <a:br>
            <a:rPr lang="en-US" sz="1300" kern="1200" dirty="0">
              <a:latin typeface="Arial Nova" panose="020B0504020202020204" pitchFamily="34" charset="0"/>
            </a:rPr>
          </a:br>
          <a:endParaRPr lang="en-US" sz="1300" kern="1200" dirty="0">
            <a:latin typeface="Arial Nova" panose="020B0504020202020204" pitchFamily="34" charset="0"/>
          </a:endParaRPr>
        </a:p>
        <a:p>
          <a:pPr marL="114300" lvl="1" indent="-114300" algn="l" defTabSz="577850">
            <a:lnSpc>
              <a:spcPct val="90000"/>
            </a:lnSpc>
            <a:spcBef>
              <a:spcPct val="0"/>
            </a:spcBef>
            <a:spcAft>
              <a:spcPct val="15000"/>
            </a:spcAft>
            <a:buChar char="•"/>
          </a:pPr>
          <a:r>
            <a:rPr lang="en-US" sz="1300" kern="1200" dirty="0">
              <a:latin typeface="Arial Nova" panose="020B0504020202020204" pitchFamily="34" charset="0"/>
            </a:rPr>
            <a:t>Collaborate with client teams to interpret data and provide actionable insight</a:t>
          </a:r>
        </a:p>
      </dsp:txBody>
      <dsp:txXfrm>
        <a:off x="3855985" y="1120879"/>
        <a:ext cx="1689826" cy="3867361"/>
      </dsp:txXfrm>
    </dsp:sp>
    <dsp:sp modelId="{98A11412-9733-406B-935B-79C6F7046EE5}">
      <dsp:nvSpPr>
        <dsp:cNvPr id="0" name=""/>
        <dsp:cNvSpPr/>
      </dsp:nvSpPr>
      <dsp:spPr>
        <a:xfrm>
          <a:off x="5782387" y="470861"/>
          <a:ext cx="1689826" cy="650017"/>
        </a:xfrm>
        <a:prstGeom prst="rect">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en-IN" sz="1300" kern="1200" dirty="0">
              <a:latin typeface="Arial Nova" panose="020B0504020202020204" pitchFamily="34" charset="0"/>
            </a:rPr>
            <a:t>Troubleshooting and Issue Resolution</a:t>
          </a:r>
        </a:p>
      </dsp:txBody>
      <dsp:txXfrm>
        <a:off x="5782387" y="470861"/>
        <a:ext cx="1689826" cy="650017"/>
      </dsp:txXfrm>
    </dsp:sp>
    <dsp:sp modelId="{3737DDF7-CDE5-462E-A2B5-C60E262F6B5D}">
      <dsp:nvSpPr>
        <dsp:cNvPr id="0" name=""/>
        <dsp:cNvSpPr/>
      </dsp:nvSpPr>
      <dsp:spPr>
        <a:xfrm>
          <a:off x="5782387" y="1120879"/>
          <a:ext cx="1689826" cy="3867361"/>
        </a:xfrm>
        <a:prstGeom prst="rect">
          <a:avLst/>
        </a:prstGeom>
        <a:solidFill>
          <a:schemeClr val="bg1"/>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en-US" sz="1300" kern="1200" dirty="0">
              <a:latin typeface="Arial Nova" panose="020B0504020202020204" pitchFamily="34" charset="0"/>
            </a:rPr>
            <a:t>Swift identification and resolution of network issues to minimize downtime</a:t>
          </a:r>
          <a:br>
            <a:rPr lang="en-US" sz="1300" kern="1200" dirty="0">
              <a:latin typeface="Arial Nova" panose="020B0504020202020204" pitchFamily="34" charset="0"/>
            </a:rPr>
          </a:br>
          <a:endParaRPr lang="en-IN" sz="1300" kern="1200" dirty="0">
            <a:latin typeface="Arial Nova" panose="020B0504020202020204" pitchFamily="34" charset="0"/>
          </a:endParaRPr>
        </a:p>
        <a:p>
          <a:pPr marL="114300" lvl="1" indent="-114300" algn="l" defTabSz="577850">
            <a:lnSpc>
              <a:spcPct val="90000"/>
            </a:lnSpc>
            <a:spcBef>
              <a:spcPct val="0"/>
            </a:spcBef>
            <a:spcAft>
              <a:spcPct val="15000"/>
            </a:spcAft>
            <a:buChar char="•"/>
          </a:pPr>
          <a:r>
            <a:rPr lang="en-US" sz="1300" kern="1200" dirty="0">
              <a:latin typeface="Arial Nova" panose="020B0504020202020204" pitchFamily="34" charset="0"/>
            </a:rPr>
            <a:t>Root cause analysis for recurring problems and implementation of preventive measures</a:t>
          </a:r>
        </a:p>
      </dsp:txBody>
      <dsp:txXfrm>
        <a:off x="5782387" y="1120879"/>
        <a:ext cx="1689826" cy="3867361"/>
      </dsp:txXfrm>
    </dsp:sp>
    <dsp:sp modelId="{65AC433A-8092-4084-9C81-C4B9CF68B90B}">
      <dsp:nvSpPr>
        <dsp:cNvPr id="0" name=""/>
        <dsp:cNvSpPr/>
      </dsp:nvSpPr>
      <dsp:spPr>
        <a:xfrm>
          <a:off x="7708790" y="470861"/>
          <a:ext cx="1689826" cy="650017"/>
        </a:xfrm>
        <a:prstGeom prst="rect">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en-IN" sz="1300" kern="1200" dirty="0">
              <a:latin typeface="Arial Nova" panose="020B0504020202020204" pitchFamily="34" charset="0"/>
            </a:rPr>
            <a:t>Optimization and Recommendations</a:t>
          </a:r>
        </a:p>
      </dsp:txBody>
      <dsp:txXfrm>
        <a:off x="7708790" y="470861"/>
        <a:ext cx="1689826" cy="650017"/>
      </dsp:txXfrm>
    </dsp:sp>
    <dsp:sp modelId="{43A11BAE-3054-4B07-81DD-F8DD0C8A84D9}">
      <dsp:nvSpPr>
        <dsp:cNvPr id="0" name=""/>
        <dsp:cNvSpPr/>
      </dsp:nvSpPr>
      <dsp:spPr>
        <a:xfrm>
          <a:off x="7708790" y="1120879"/>
          <a:ext cx="1689826" cy="3867361"/>
        </a:xfrm>
        <a:prstGeom prst="rect">
          <a:avLst/>
        </a:prstGeom>
        <a:solidFill>
          <a:schemeClr val="bg1"/>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en-US" sz="1300" kern="1200" dirty="0">
              <a:latin typeface="Arial Nova" panose="020B0504020202020204" pitchFamily="34" charset="0"/>
            </a:rPr>
            <a:t>Provide recommendations for optimizing network and application performance</a:t>
          </a:r>
          <a:br>
            <a:rPr lang="en-US" sz="1300" kern="1200" dirty="0">
              <a:latin typeface="Arial Nova" panose="020B0504020202020204" pitchFamily="34" charset="0"/>
            </a:rPr>
          </a:br>
          <a:endParaRPr lang="en-IN" sz="1300" kern="1200" dirty="0">
            <a:latin typeface="Arial Nova" panose="020B0504020202020204" pitchFamily="34" charset="0"/>
          </a:endParaRPr>
        </a:p>
        <a:p>
          <a:pPr marL="114300" lvl="1" indent="-114300" algn="l" defTabSz="577850">
            <a:lnSpc>
              <a:spcPct val="90000"/>
            </a:lnSpc>
            <a:spcBef>
              <a:spcPct val="0"/>
            </a:spcBef>
            <a:spcAft>
              <a:spcPct val="15000"/>
            </a:spcAft>
            <a:buChar char="•"/>
          </a:pPr>
          <a:r>
            <a:rPr lang="en-US" sz="1300" kern="1200" dirty="0">
              <a:latin typeface="Arial Nova" panose="020B0504020202020204" pitchFamily="34" charset="0"/>
            </a:rPr>
            <a:t>Advise on improvements to enhance the overall digital experience for end-users</a:t>
          </a:r>
          <a:br>
            <a:rPr lang="en-US" sz="1300" kern="1200" dirty="0">
              <a:latin typeface="Arial Nova" panose="020B0504020202020204" pitchFamily="34" charset="0"/>
            </a:rPr>
          </a:br>
          <a:endParaRPr lang="en-US" sz="1300" kern="1200" dirty="0">
            <a:latin typeface="Arial Nova" panose="020B0504020202020204" pitchFamily="34" charset="0"/>
          </a:endParaRPr>
        </a:p>
        <a:p>
          <a:pPr marL="114300" lvl="1" indent="-114300" algn="l" defTabSz="577850">
            <a:lnSpc>
              <a:spcPct val="90000"/>
            </a:lnSpc>
            <a:spcBef>
              <a:spcPct val="0"/>
            </a:spcBef>
            <a:spcAft>
              <a:spcPct val="15000"/>
            </a:spcAft>
            <a:buChar char="•"/>
          </a:pPr>
          <a:r>
            <a:rPr lang="en-US" sz="1300" kern="1200" dirty="0">
              <a:latin typeface="Arial Nova" panose="020B0504020202020204" pitchFamily="34" charset="0"/>
            </a:rPr>
            <a:t>Assess scalability and suggest adjustments to accommodate changing business needs</a:t>
          </a:r>
        </a:p>
      </dsp:txBody>
      <dsp:txXfrm>
        <a:off x="7708790" y="1120879"/>
        <a:ext cx="1689826" cy="3867361"/>
      </dsp:txXfrm>
    </dsp:sp>
    <dsp:sp modelId="{0F530D6D-3B56-4537-8F8A-69669ADAF93C}">
      <dsp:nvSpPr>
        <dsp:cNvPr id="0" name=""/>
        <dsp:cNvSpPr/>
      </dsp:nvSpPr>
      <dsp:spPr>
        <a:xfrm>
          <a:off x="9635192" y="470861"/>
          <a:ext cx="1689826" cy="650017"/>
        </a:xfrm>
        <a:prstGeom prst="rect">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en-US" sz="1300" kern="1200" dirty="0">
              <a:latin typeface="Arial Nova" panose="020B0504020202020204" pitchFamily="34" charset="0"/>
            </a:rPr>
            <a:t>Regular Health Checks and Audits</a:t>
          </a:r>
          <a:endParaRPr lang="en-IN" sz="1300" kern="1200" dirty="0">
            <a:latin typeface="Arial Nova" panose="020B0504020202020204" pitchFamily="34" charset="0"/>
          </a:endParaRPr>
        </a:p>
      </dsp:txBody>
      <dsp:txXfrm>
        <a:off x="9635192" y="470861"/>
        <a:ext cx="1689826" cy="650017"/>
      </dsp:txXfrm>
    </dsp:sp>
    <dsp:sp modelId="{D83A5C4E-F689-4FF9-88DB-C03FFF9BD043}">
      <dsp:nvSpPr>
        <dsp:cNvPr id="0" name=""/>
        <dsp:cNvSpPr/>
      </dsp:nvSpPr>
      <dsp:spPr>
        <a:xfrm>
          <a:off x="9635192" y="1120879"/>
          <a:ext cx="1689826" cy="3867361"/>
        </a:xfrm>
        <a:prstGeom prst="rect">
          <a:avLst/>
        </a:prstGeom>
        <a:solidFill>
          <a:schemeClr val="bg1"/>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en-US" sz="1300" kern="1200" dirty="0">
              <a:latin typeface="Arial Nova" panose="020B0504020202020204" pitchFamily="34" charset="0"/>
            </a:rPr>
            <a:t>Perform regular health checks to ensure the ongoing effectiveness of the solution</a:t>
          </a:r>
          <a:br>
            <a:rPr lang="en-US" sz="1300" kern="1200" dirty="0">
              <a:latin typeface="Arial Nova" panose="020B0504020202020204" pitchFamily="34" charset="0"/>
            </a:rPr>
          </a:br>
          <a:endParaRPr lang="en-IN" sz="1300" kern="1200" dirty="0">
            <a:latin typeface="Arial Nova" panose="020B0504020202020204" pitchFamily="34" charset="0"/>
          </a:endParaRPr>
        </a:p>
        <a:p>
          <a:pPr marL="114300" lvl="1" indent="-114300" algn="l" defTabSz="577850">
            <a:lnSpc>
              <a:spcPct val="90000"/>
            </a:lnSpc>
            <a:spcBef>
              <a:spcPct val="0"/>
            </a:spcBef>
            <a:spcAft>
              <a:spcPct val="15000"/>
            </a:spcAft>
            <a:buChar char="•"/>
          </a:pPr>
          <a:r>
            <a:rPr lang="en-US" sz="1300" kern="1200" dirty="0">
              <a:latin typeface="Arial Nova" panose="020B0504020202020204" pitchFamily="34" charset="0"/>
            </a:rPr>
            <a:t>Conduct audits to assess adherence to security best practices and compliance requirements</a:t>
          </a:r>
        </a:p>
      </dsp:txBody>
      <dsp:txXfrm>
        <a:off x="9635192" y="1120879"/>
        <a:ext cx="1689826" cy="3867361"/>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EF24F4-525F-4869-AC17-25EFD988B542}" type="datetimeFigureOut">
              <a:rPr lang="en-IN" smtClean="0"/>
              <a:t>08-10-2024</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EAE40C-11AD-43CD-981C-10BC978E8EB0}" type="slidenum">
              <a:rPr lang="en-IN" smtClean="0"/>
              <a:t>‹#›</a:t>
            </a:fld>
            <a:endParaRPr lang="en-IN"/>
          </a:p>
        </p:txBody>
      </p:sp>
    </p:spTree>
    <p:extLst>
      <p:ext uri="{BB962C8B-B14F-4D97-AF65-F5344CB8AC3E}">
        <p14:creationId xmlns:p14="http://schemas.microsoft.com/office/powerpoint/2010/main" val="33448047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852B050-E288-4393-B102-ADC355E2026E}" type="slidenum">
              <a:rPr kumimoji="0" lang="en-IN"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IN"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5557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rabicPeriod"/>
            </a:pPr>
            <a:r>
              <a:rPr lang="en-US" b="1" i="0" dirty="0">
                <a:solidFill>
                  <a:srgbClr val="D1D5DB"/>
                </a:solidFill>
                <a:effectLst/>
                <a:latin typeface="Söhne"/>
              </a:rPr>
              <a:t>E-Learning Application Performance Monitoring:</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Educational institutions increasingly rely on e-learning platforms for remote and online education. Ensuring the optimal performance of these platforms is crucial for a seamless learning experience.</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monitors the performance of e-learning applications in real-time, tracking metrics such as latency, packet loss, and connectivity. This ensures a reliable and responsive e-learning experience for students and educators, even in distributed learning environments.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e-learning application performance, reduced disruptions during online classes, and enhanced overall learning experience.</a:t>
            </a:r>
          </a:p>
          <a:p>
            <a:pPr algn="l">
              <a:buFont typeface="+mj-lt"/>
              <a:buAutoNum type="arabicPeriod"/>
            </a:pPr>
            <a:r>
              <a:rPr lang="en-US" b="1" i="0" dirty="0">
                <a:solidFill>
                  <a:srgbClr val="D1D5DB"/>
                </a:solidFill>
                <a:effectLst/>
                <a:latin typeface="Söhne"/>
              </a:rPr>
              <a:t>Network Visibility for Campus Connectivity:</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Educational campuses often have complex network infrastructures supporting a variety of services, including online learning, administrative systems, and research activities. Maintaining visibility into campus network performance is crucial.</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provides end-to-end network visibility for educational institutions, allowing IT teams to monitor and troubleshoot network issues. This includes identifying latency, understanding network paths, and ensuring reliable connectivity across campus locations. Proactive monitoring enhances the overall stability and performance of campus networks.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campus network reliability, reduced downtime, and enhanced connectivity for academic and administrative functions.</a:t>
            </a:r>
          </a:p>
          <a:p>
            <a:pPr algn="l">
              <a:buFont typeface="+mj-lt"/>
              <a:buAutoNum type="arabicPeriod"/>
            </a:pPr>
            <a:r>
              <a:rPr lang="en-US" b="1" i="0" dirty="0">
                <a:solidFill>
                  <a:srgbClr val="D1D5DB"/>
                </a:solidFill>
                <a:effectLst/>
                <a:latin typeface="Söhne"/>
              </a:rPr>
              <a:t>Collaboration Platform Optimization:</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With the growth of remote and hybrid learning, collaboration platforms are essential for communication and teamwork among students, faculty, and staff. Ensuring the optimal performance of these platforms is critical.</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monitors the performance of collaboration platforms used in the education sector, such as video conferencing and communication tools. It assesses metrics like call quality, video resolution, and connectivity, ensuring a smooth and efficient collaboration experience. Proactive monitoring helps identify and address issues before they impact virtual meetings and teamwork.</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Enhanced collaboration platform performance, improved virtual communication experiences, and increased productivity for educational stakeholders.</a:t>
            </a:r>
          </a:p>
        </p:txBody>
      </p:sp>
      <p:sp>
        <p:nvSpPr>
          <p:cNvPr id="4" name="Slide Number Placeholder 3"/>
          <p:cNvSpPr>
            <a:spLocks noGrp="1"/>
          </p:cNvSpPr>
          <p:nvPr>
            <p:ph type="sldNum" sz="quarter" idx="5"/>
          </p:nvPr>
        </p:nvSpPr>
        <p:spPr/>
        <p:txBody>
          <a:bodyPr/>
          <a:lstStyle/>
          <a:p>
            <a:fld id="{EAEAE40C-11AD-43CD-981C-10BC978E8EB0}" type="slidenum">
              <a:rPr lang="en-IN" smtClean="0"/>
              <a:t>14</a:t>
            </a:fld>
            <a:endParaRPr lang="en-IN"/>
          </a:p>
        </p:txBody>
      </p:sp>
    </p:spTree>
    <p:extLst>
      <p:ext uri="{BB962C8B-B14F-4D97-AF65-F5344CB8AC3E}">
        <p14:creationId xmlns:p14="http://schemas.microsoft.com/office/powerpoint/2010/main" val="4287832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rabicPeriod"/>
            </a:pPr>
            <a:r>
              <a:rPr lang="en-US" b="1" i="0" dirty="0">
                <a:solidFill>
                  <a:srgbClr val="D1D5DB"/>
                </a:solidFill>
                <a:effectLst/>
                <a:latin typeface="Söhne"/>
              </a:rPr>
              <a:t>Citizen Services Application Performance Monitoring:</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Government agencies often provide critical online services to citizens, such as tax filing, permit applications, and public information portals. Ensuring the optimal performance of these applications is essential for citizen satisfaction.</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monitors the performance of citizen services applications in real-time, tracking metrics like latency, packet loss, and overall connectivity. This ensures that citizens can access government services seamlessly, promoting a positive user experience. Proactive monitoring helps identify and address performance issues before they impact service delivery.</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citizen service application performance, enhanced citizen satisfaction, and efficient delivery of government services.</a:t>
            </a:r>
          </a:p>
          <a:p>
            <a:pPr algn="l">
              <a:buFont typeface="+mj-lt"/>
              <a:buAutoNum type="arabicPeriod"/>
            </a:pPr>
            <a:r>
              <a:rPr lang="en-US" b="1" i="0" dirty="0">
                <a:solidFill>
                  <a:srgbClr val="D1D5DB"/>
                </a:solidFill>
                <a:effectLst/>
                <a:latin typeface="Söhne"/>
              </a:rPr>
              <a:t>Network Security and Threat Detection:</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Government agencies handle sensitive and confidential information, making them potential targets for cyber threats. Ensuring the security of network infrastructure is a top priority.</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provides deep packet inspection and security insights into internet traffic, helping government agencies detect and mitigate security threats. It identifies anomalies and potential malicious activities, contributing to a robust cybersecurity posture. Proactive threat detection supports compliance with security protocols and regulations.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Strengthened cybersecurity, early threat detection, and enhanced protection of sensitive government data.</a:t>
            </a:r>
          </a:p>
          <a:p>
            <a:pPr algn="l">
              <a:buFont typeface="+mj-lt"/>
              <a:buAutoNum type="arabicPeriod"/>
            </a:pPr>
            <a:r>
              <a:rPr lang="en-US" b="1" i="0" dirty="0">
                <a:solidFill>
                  <a:srgbClr val="D1D5DB"/>
                </a:solidFill>
                <a:effectLst/>
                <a:latin typeface="Söhne"/>
              </a:rPr>
              <a:t>Collaborative Intelligence for Interagency Communication:</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Government agencies often need to collaborate and share information across different departments and locations. Ensuring reliable communication and collaboration is crucial for effective governance.</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fosters collaborative intelligence by providing end-to-end network visibility. It allows government agencies to monitor and troubleshoot network issues affecting interagency communication. This includes identifying connectivity issues, understanding network paths, and ensuring seamless collaboration. Proactive monitoring supports efficient communication and decision-making among government entities.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interagency communication, reduced downtime, and enhanced collaboration for effective governance.</a:t>
            </a:r>
          </a:p>
        </p:txBody>
      </p:sp>
      <p:sp>
        <p:nvSpPr>
          <p:cNvPr id="4" name="Slide Number Placeholder 3"/>
          <p:cNvSpPr>
            <a:spLocks noGrp="1"/>
          </p:cNvSpPr>
          <p:nvPr>
            <p:ph type="sldNum" sz="quarter" idx="5"/>
          </p:nvPr>
        </p:nvSpPr>
        <p:spPr/>
        <p:txBody>
          <a:bodyPr/>
          <a:lstStyle/>
          <a:p>
            <a:fld id="{EAEAE40C-11AD-43CD-981C-10BC978E8EB0}" type="slidenum">
              <a:rPr lang="en-IN" smtClean="0"/>
              <a:t>15</a:t>
            </a:fld>
            <a:endParaRPr lang="en-IN"/>
          </a:p>
        </p:txBody>
      </p:sp>
    </p:spTree>
    <p:extLst>
      <p:ext uri="{BB962C8B-B14F-4D97-AF65-F5344CB8AC3E}">
        <p14:creationId xmlns:p14="http://schemas.microsoft.com/office/powerpoint/2010/main" val="31457613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rabicPeriod"/>
            </a:pPr>
            <a:r>
              <a:rPr lang="en-US" b="1" i="0" dirty="0">
                <a:solidFill>
                  <a:srgbClr val="D1D5DB"/>
                </a:solidFill>
                <a:effectLst/>
                <a:latin typeface="Söhne"/>
              </a:rPr>
              <a:t>Streaming Media Delivery Optimization:</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Media and entertainment companies often rely on streaming services to deliver content to audiences worldwide. Ensuring optimal streaming performance is crucial for viewer satisfaction.</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monitors the performance of streaming media delivery in real-time, tracking metrics such as latency, packet loss, and overall connectivity. This ensures a seamless and high-quality streaming experience for viewers. Proactive monitoring helps identify and address issues that could impact the delivery of media content.</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streaming media performance, reduced buffering, and enhanced viewer satisfaction.</a:t>
            </a:r>
          </a:p>
          <a:p>
            <a:pPr algn="l">
              <a:buFont typeface="+mj-lt"/>
              <a:buAutoNum type="arabicPeriod"/>
            </a:pPr>
            <a:r>
              <a:rPr lang="en-US" b="1" i="0" dirty="0">
                <a:solidFill>
                  <a:srgbClr val="D1D5DB"/>
                </a:solidFill>
                <a:effectLst/>
                <a:latin typeface="Söhne"/>
              </a:rPr>
              <a:t>Content Distribution Network (CDN) Efficiency:</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Content providers use CDNs to distribute media content efficiently. Monitoring the performance of CDN services is essential for delivering content reliably and minimizing latency.</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provides visibility into the performance of CDN services, allowing media and entertainment companies to assess the efficiency of content distribution. This includes tracking CDN latency, identifying bottlenecks, and optimizing content delivery. Proactive monitoring supports the reliable and efficient distribution of media content.</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Optimized CDN performance, reduced latency, and enhanced content delivery.</a:t>
            </a:r>
          </a:p>
          <a:p>
            <a:pPr algn="l">
              <a:buFont typeface="+mj-lt"/>
              <a:buAutoNum type="arabicPeriod"/>
            </a:pPr>
            <a:r>
              <a:rPr lang="en-US" b="1" i="0" dirty="0">
                <a:solidFill>
                  <a:srgbClr val="D1D5DB"/>
                </a:solidFill>
                <a:effectLst/>
                <a:latin typeface="Söhne"/>
              </a:rPr>
              <a:t>Collaborative Production Workflow Optimization:</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Media production involves collaboration between distributed teams working on content creation. Ensuring seamless communication and collaboration is crucial for efficient production workflows.</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fosters collaborative intelligence by providing end-to-end network visibility. It allows media and entertainment companies to monitor and troubleshoot network issues affecting collaborative production workflows. This includes identifying connectivity issues, understanding network paths, and ensuring efficient collaboration. Proactive monitoring supports effective communication and teamwork among distributed production teams.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collaborative production workflows, reduced downtime, and enhanced efficiency in media content creation.</a:t>
            </a:r>
          </a:p>
        </p:txBody>
      </p:sp>
      <p:sp>
        <p:nvSpPr>
          <p:cNvPr id="4" name="Slide Number Placeholder 3"/>
          <p:cNvSpPr>
            <a:spLocks noGrp="1"/>
          </p:cNvSpPr>
          <p:nvPr>
            <p:ph type="sldNum" sz="quarter" idx="5"/>
          </p:nvPr>
        </p:nvSpPr>
        <p:spPr/>
        <p:txBody>
          <a:bodyPr/>
          <a:lstStyle/>
          <a:p>
            <a:fld id="{EAEAE40C-11AD-43CD-981C-10BC978E8EB0}" type="slidenum">
              <a:rPr lang="en-IN" smtClean="0"/>
              <a:t>17</a:t>
            </a:fld>
            <a:endParaRPr lang="en-IN"/>
          </a:p>
        </p:txBody>
      </p:sp>
    </p:spTree>
    <p:extLst>
      <p:ext uri="{BB962C8B-B14F-4D97-AF65-F5344CB8AC3E}">
        <p14:creationId xmlns:p14="http://schemas.microsoft.com/office/powerpoint/2010/main" val="4324986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rabicPeriod"/>
            </a:pPr>
            <a:r>
              <a:rPr lang="en-US" b="1" i="0" dirty="0">
                <a:solidFill>
                  <a:srgbClr val="D1D5DB"/>
                </a:solidFill>
                <a:effectLst/>
                <a:latin typeface="Söhne"/>
              </a:rPr>
              <a:t>Real-time Monitoring for Fleet Management Systems:</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Transportation and logistics companies rely on sophisticated fleet management systems to track vehicle locations, optimize routes, and manage logistics operations efficiently. Any disruption in real-time data exchange can impact the effectiveness of fleet management.</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provides end-to-end network visibility, allowing transportation and logistics companies to monitor the performance of their fleet management systems. It tracks metrics such as latency, packet loss, and overall connectivity, ensuring real-time data exchange for accurate and efficient fleet management. Proactive monitoring helps identify and address issues before they impact logistics operations.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fleet management system reliability, reduced delays, and enhanced operational efficiency.</a:t>
            </a:r>
          </a:p>
          <a:p>
            <a:pPr algn="l">
              <a:buFont typeface="+mj-lt"/>
              <a:buAutoNum type="arabicPeriod"/>
            </a:pPr>
            <a:r>
              <a:rPr lang="en-US" b="1" i="0" dirty="0">
                <a:solidFill>
                  <a:srgbClr val="D1D5DB"/>
                </a:solidFill>
                <a:effectLst/>
                <a:latin typeface="Söhne"/>
              </a:rPr>
              <a:t>Supply Chain Visibility and Partner Collaboration:</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Transportation and logistics companies collaborate with various partners in the supply chain, including manufacturers, suppliers, and distributors. Efficient communication and data exchange among partners are critical for smooth supply chain operations.</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fosters collaborative intelligence by providing network visibility across the supply chain. It allows companies to monitor and troubleshoot network issues affecting partner collaboration. This includes identifying connectivity issues, understanding network paths, and ensuring seamless communication. Proactive monitoring supports effective collaboration and data exchange, enhancing overall supply chain visibility.</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partner collaboration, reduced disruptions in the supply chain, and enhanced overall supply chain visibility.</a:t>
            </a:r>
          </a:p>
          <a:p>
            <a:pPr algn="l">
              <a:buFont typeface="+mj-lt"/>
              <a:buAutoNum type="arabicPeriod"/>
            </a:pPr>
            <a:r>
              <a:rPr lang="en-US" b="1" i="0" dirty="0">
                <a:solidFill>
                  <a:srgbClr val="D1D5DB"/>
                </a:solidFill>
                <a:effectLst/>
                <a:latin typeface="Söhne"/>
              </a:rPr>
              <a:t>Security Insights for Connected Transportation Systems:</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Modern transportation systems involve the use of connected devices and technologies. Ensuring the security of these systems is crucial to protect against potential cyber threats that could impact safety and operations.</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offers deep packet inspection and security insights into internet traffic, helping transportation and logistics companies detect and mitigate security threats. It identifies potential anomalies and malicious activities that could impact connected transportation systems. Proactive threat detection supports a robust cybersecurity strategy, contributing to the safety and security of transportation operations.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Strengthened cybersecurity, early threat detection, and enhanced protection of connected transportation systems.</a:t>
            </a:r>
          </a:p>
        </p:txBody>
      </p:sp>
      <p:sp>
        <p:nvSpPr>
          <p:cNvPr id="4" name="Slide Number Placeholder 3"/>
          <p:cNvSpPr>
            <a:spLocks noGrp="1"/>
          </p:cNvSpPr>
          <p:nvPr>
            <p:ph type="sldNum" sz="quarter" idx="5"/>
          </p:nvPr>
        </p:nvSpPr>
        <p:spPr/>
        <p:txBody>
          <a:bodyPr/>
          <a:lstStyle/>
          <a:p>
            <a:fld id="{EAEAE40C-11AD-43CD-981C-10BC978E8EB0}" type="slidenum">
              <a:rPr lang="en-IN" smtClean="0"/>
              <a:t>18</a:t>
            </a:fld>
            <a:endParaRPr lang="en-IN"/>
          </a:p>
        </p:txBody>
      </p:sp>
    </p:spTree>
    <p:extLst>
      <p:ext uri="{BB962C8B-B14F-4D97-AF65-F5344CB8AC3E}">
        <p14:creationId xmlns:p14="http://schemas.microsoft.com/office/powerpoint/2010/main" val="40126961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gn="l"/>
            <a:r>
              <a:rPr lang="en-IN" sz="1400" b="1" dirty="0">
                <a:solidFill>
                  <a:schemeClr val="bg1"/>
                </a:solidFill>
                <a:latin typeface="Arial Nova" panose="020B0504020202020204" pitchFamily="34" charset="0"/>
              </a:rPr>
              <a:t>Implementation and Configuration</a:t>
            </a:r>
          </a:p>
          <a:p>
            <a:pPr lvl="1"/>
            <a:r>
              <a:rPr lang="en-US" sz="1200" dirty="0">
                <a:latin typeface="Arial Nova" panose="020B0504020202020204" pitchFamily="34" charset="0"/>
              </a:rPr>
              <a:t>Set up and configure Cisco ThousandEyes according to the client's requirements and network infrastructure to ensure proper integration with existing systems and applications.</a:t>
            </a:r>
            <a:endParaRPr lang="en-IN" sz="1200" dirty="0">
              <a:latin typeface="Arial Nova" panose="020B0504020202020204" pitchFamily="34" charset="0"/>
            </a:endParaRPr>
          </a:p>
          <a:p>
            <a:pPr lvl="0" algn="l"/>
            <a:r>
              <a:rPr lang="en-IN" sz="1400" b="1" dirty="0">
                <a:solidFill>
                  <a:schemeClr val="bg1"/>
                </a:solidFill>
                <a:latin typeface="Arial Nova" panose="020B0504020202020204" pitchFamily="34" charset="0"/>
              </a:rPr>
              <a:t>Monitoring and Performance Management</a:t>
            </a:r>
          </a:p>
          <a:p>
            <a:pPr lvl="1"/>
            <a:r>
              <a:rPr lang="en-US" sz="1200" dirty="0">
                <a:latin typeface="Arial Nova" panose="020B0504020202020204" pitchFamily="34" charset="0"/>
              </a:rPr>
              <a:t>Continuous monitoring of network performance, application delivery, and user experience.</a:t>
            </a:r>
            <a:endParaRPr lang="en-IN" sz="1200" dirty="0">
              <a:latin typeface="Arial Nova" panose="020B0504020202020204" pitchFamily="34" charset="0"/>
            </a:endParaRPr>
          </a:p>
          <a:p>
            <a:pPr lvl="1"/>
            <a:r>
              <a:rPr lang="en-US" sz="1200" dirty="0">
                <a:latin typeface="Arial Nova" panose="020B0504020202020204" pitchFamily="34" charset="0"/>
              </a:rPr>
              <a:t>Real-time visibility into latency, packet loss, and other key performance metrics.</a:t>
            </a:r>
          </a:p>
          <a:p>
            <a:pPr lvl="1"/>
            <a:r>
              <a:rPr lang="en-US" sz="1200" dirty="0">
                <a:latin typeface="Arial Nova" panose="020B0504020202020204" pitchFamily="34" charset="0"/>
              </a:rPr>
              <a:t>Proactive identification and resolution of network issues to maintain optimal performance.</a:t>
            </a:r>
          </a:p>
          <a:p>
            <a:pPr lvl="0" algn="l"/>
            <a:r>
              <a:rPr lang="en-US" sz="1400" b="1" dirty="0">
                <a:solidFill>
                  <a:schemeClr val="bg1"/>
                </a:solidFill>
                <a:latin typeface="Arial Nova" panose="020B0504020202020204" pitchFamily="34" charset="0"/>
              </a:rPr>
              <a:t>Security Monitoring and Threat Detection</a:t>
            </a:r>
            <a:endParaRPr lang="en-IN" sz="1400" b="1" dirty="0">
              <a:solidFill>
                <a:schemeClr val="bg1"/>
              </a:solidFill>
              <a:latin typeface="Arial Nova" panose="020B0504020202020204" pitchFamily="34" charset="0"/>
            </a:endParaRPr>
          </a:p>
          <a:p>
            <a:pPr lvl="1"/>
            <a:r>
              <a:rPr lang="en-US" sz="1200" dirty="0">
                <a:latin typeface="Arial Nova" panose="020B0504020202020204" pitchFamily="34" charset="0"/>
              </a:rPr>
              <a:t>Implement deep packet inspection and provide security insights into internet traffic.</a:t>
            </a:r>
            <a:endParaRPr lang="en-IN" sz="1200" dirty="0">
              <a:latin typeface="Arial Nova" panose="020B0504020202020204" pitchFamily="34" charset="0"/>
            </a:endParaRPr>
          </a:p>
          <a:p>
            <a:pPr lvl="1"/>
            <a:r>
              <a:rPr lang="en-US" sz="1200" dirty="0">
                <a:latin typeface="Arial Nova" panose="020B0504020202020204" pitchFamily="34" charset="0"/>
              </a:rPr>
              <a:t>Detect and mitigate security threats, ensuring the protection of sensitive data and infrastructure.</a:t>
            </a:r>
          </a:p>
          <a:p>
            <a:pPr lvl="1"/>
            <a:r>
              <a:rPr lang="en-US" sz="1200" dirty="0">
                <a:latin typeface="Arial Nova" panose="020B0504020202020204" pitchFamily="34" charset="0"/>
              </a:rPr>
              <a:t>Regular security assessments and updates to address evolving cybersecurity challenges.</a:t>
            </a:r>
          </a:p>
          <a:p>
            <a:pPr lvl="0" algn="l"/>
            <a:r>
              <a:rPr lang="en-IN" sz="1400" b="1" dirty="0">
                <a:solidFill>
                  <a:schemeClr val="bg1"/>
                </a:solidFill>
                <a:latin typeface="Arial Nova" panose="020B0504020202020204" pitchFamily="34" charset="0"/>
              </a:rPr>
              <a:t>Collaborative Intelligence and Reporting</a:t>
            </a:r>
          </a:p>
          <a:p>
            <a:pPr lvl="1"/>
            <a:r>
              <a:rPr lang="en-IN" sz="1200" dirty="0">
                <a:latin typeface="Arial Nova" panose="020B0504020202020204" pitchFamily="34" charset="0"/>
              </a:rPr>
              <a:t>Providing end-to-end network visibility.</a:t>
            </a:r>
          </a:p>
          <a:p>
            <a:pPr lvl="1"/>
            <a:r>
              <a:rPr lang="en-US" sz="1200" dirty="0">
                <a:latin typeface="Arial Nova" panose="020B0504020202020204" pitchFamily="34" charset="0"/>
              </a:rPr>
              <a:t>Generate comprehensive reports on network performance, application health, and security threats.</a:t>
            </a:r>
          </a:p>
          <a:p>
            <a:pPr lvl="1"/>
            <a:r>
              <a:rPr lang="en-US" sz="1200" dirty="0">
                <a:latin typeface="Arial Nova" panose="020B0504020202020204" pitchFamily="34" charset="0"/>
              </a:rPr>
              <a:t>Collaborate with client teams to interpret data and provide actionable insight</a:t>
            </a:r>
          </a:p>
          <a:p>
            <a:pPr lvl="0" algn="l"/>
            <a:r>
              <a:rPr lang="en-IN" sz="1400" b="1" dirty="0">
                <a:solidFill>
                  <a:schemeClr val="bg1"/>
                </a:solidFill>
                <a:latin typeface="Arial Nova" panose="020B0504020202020204" pitchFamily="34" charset="0"/>
              </a:rPr>
              <a:t>Troubleshooting and Issue Resolution</a:t>
            </a:r>
          </a:p>
          <a:p>
            <a:pPr lvl="1"/>
            <a:r>
              <a:rPr lang="en-US" sz="1200" dirty="0">
                <a:latin typeface="Arial Nova" panose="020B0504020202020204" pitchFamily="34" charset="0"/>
              </a:rPr>
              <a:t>Swift identification and resolution of network issues to minimize downtime.</a:t>
            </a:r>
            <a:endParaRPr lang="en-IN" sz="1200" dirty="0">
              <a:latin typeface="Arial Nova" panose="020B0504020202020204" pitchFamily="34" charset="0"/>
            </a:endParaRPr>
          </a:p>
          <a:p>
            <a:pPr lvl="1"/>
            <a:r>
              <a:rPr lang="en-US" sz="1200" dirty="0">
                <a:latin typeface="Arial Nova" panose="020B0504020202020204" pitchFamily="34" charset="0"/>
              </a:rPr>
              <a:t>Root cause analysis for recurring problems and implementation of preventive measures.</a:t>
            </a:r>
          </a:p>
          <a:p>
            <a:pPr lvl="0" algn="l"/>
            <a:r>
              <a:rPr lang="en-IN" sz="1400" b="1" dirty="0">
                <a:solidFill>
                  <a:schemeClr val="bg1"/>
                </a:solidFill>
                <a:latin typeface="Arial Nova" panose="020B0504020202020204" pitchFamily="34" charset="0"/>
              </a:rPr>
              <a:t>Optimization and Recommendations</a:t>
            </a:r>
          </a:p>
          <a:p>
            <a:pPr lvl="1"/>
            <a:r>
              <a:rPr lang="en-US" sz="1200" dirty="0">
                <a:latin typeface="Arial Nova" panose="020B0504020202020204" pitchFamily="34" charset="0"/>
              </a:rPr>
              <a:t>Provide recommendations for optimizing network and application performance.</a:t>
            </a:r>
            <a:endParaRPr lang="en-IN" sz="1200" dirty="0">
              <a:latin typeface="Arial Nova" panose="020B0504020202020204" pitchFamily="34" charset="0"/>
            </a:endParaRPr>
          </a:p>
          <a:p>
            <a:pPr lvl="1"/>
            <a:r>
              <a:rPr lang="en-US" sz="1200" dirty="0">
                <a:latin typeface="Arial Nova" panose="020B0504020202020204" pitchFamily="34" charset="0"/>
              </a:rPr>
              <a:t>Advise on improvements to enhance the overall digital experience for end-users.</a:t>
            </a:r>
          </a:p>
          <a:p>
            <a:pPr lvl="1"/>
            <a:r>
              <a:rPr lang="en-US" sz="1200" dirty="0">
                <a:latin typeface="Arial Nova" panose="020B0504020202020204" pitchFamily="34" charset="0"/>
              </a:rPr>
              <a:t>Assess scalability and suggest adjustments to accommodate changing business needs.</a:t>
            </a:r>
          </a:p>
          <a:p>
            <a:pPr lvl="0" algn="l"/>
            <a:r>
              <a:rPr lang="en-US" sz="1400" b="1" dirty="0">
                <a:solidFill>
                  <a:schemeClr val="bg1"/>
                </a:solidFill>
                <a:latin typeface="Arial Nova" panose="020B0504020202020204" pitchFamily="34" charset="0"/>
              </a:rPr>
              <a:t>Regular Health Checks and Audits</a:t>
            </a:r>
            <a:endParaRPr lang="en-IN" sz="1400" b="1" dirty="0">
              <a:solidFill>
                <a:schemeClr val="bg1"/>
              </a:solidFill>
              <a:latin typeface="Arial Nova" panose="020B0504020202020204" pitchFamily="34" charset="0"/>
            </a:endParaRPr>
          </a:p>
          <a:p>
            <a:pPr lvl="1"/>
            <a:r>
              <a:rPr lang="en-US" sz="1200" dirty="0">
                <a:latin typeface="Arial Nova" panose="020B0504020202020204" pitchFamily="34" charset="0"/>
              </a:rPr>
              <a:t>Perform regular health checks to ensure the ongoing effectiveness of the solution.</a:t>
            </a:r>
            <a:endParaRPr lang="en-IN" sz="1200" dirty="0">
              <a:latin typeface="Arial Nova" panose="020B0504020202020204" pitchFamily="34" charset="0"/>
            </a:endParaRPr>
          </a:p>
          <a:p>
            <a:pPr lvl="1"/>
            <a:r>
              <a:rPr lang="en-US" sz="1200" dirty="0">
                <a:latin typeface="Arial Nova" panose="020B0504020202020204" pitchFamily="34" charset="0"/>
              </a:rPr>
              <a:t>Conduct audits to assess adherence to security best practices and compliance requirements.</a:t>
            </a:r>
          </a:p>
        </p:txBody>
      </p:sp>
      <p:sp>
        <p:nvSpPr>
          <p:cNvPr id="4" name="Slide Number Placeholder 3"/>
          <p:cNvSpPr>
            <a:spLocks noGrp="1"/>
          </p:cNvSpPr>
          <p:nvPr>
            <p:ph type="sldNum" sz="quarter" idx="5"/>
          </p:nvPr>
        </p:nvSpPr>
        <p:spPr/>
        <p:txBody>
          <a:bodyPr/>
          <a:lstStyle/>
          <a:p>
            <a:fld id="{EAEAE40C-11AD-43CD-981C-10BC978E8EB0}" type="slidenum">
              <a:rPr lang="en-IN" smtClean="0"/>
              <a:t>21</a:t>
            </a:fld>
            <a:endParaRPr lang="en-IN"/>
          </a:p>
        </p:txBody>
      </p:sp>
    </p:spTree>
    <p:extLst>
      <p:ext uri="{BB962C8B-B14F-4D97-AF65-F5344CB8AC3E}">
        <p14:creationId xmlns:p14="http://schemas.microsoft.com/office/powerpoint/2010/main" val="1898936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5B5A46C-A1A7-4E9C-8330-2D54FC2AD1E7}" type="slidenum">
              <a:rPr lang="en-US" smtClean="0"/>
              <a:pPr/>
              <a:t>2</a:t>
            </a:fld>
            <a:endParaRPr lang="en-US"/>
          </a:p>
        </p:txBody>
      </p:sp>
    </p:spTree>
    <p:extLst>
      <p:ext uri="{BB962C8B-B14F-4D97-AF65-F5344CB8AC3E}">
        <p14:creationId xmlns:p14="http://schemas.microsoft.com/office/powerpoint/2010/main" val="3880159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5B5A46C-A1A7-4E9C-8330-2D54FC2AD1E7}" type="slidenum">
              <a:rPr lang="en-US" smtClean="0"/>
              <a:pPr/>
              <a:t>3</a:t>
            </a:fld>
            <a:endParaRPr lang="en-US"/>
          </a:p>
        </p:txBody>
      </p:sp>
    </p:spTree>
    <p:extLst>
      <p:ext uri="{BB962C8B-B14F-4D97-AF65-F5344CB8AC3E}">
        <p14:creationId xmlns:p14="http://schemas.microsoft.com/office/powerpoint/2010/main" val="19701427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rabicPeriod"/>
            </a:pPr>
            <a:r>
              <a:rPr lang="en-US" b="1" i="0" dirty="0">
                <a:solidFill>
                  <a:srgbClr val="D1D5DB"/>
                </a:solidFill>
                <a:effectLst/>
                <a:latin typeface="Söhne"/>
              </a:rPr>
              <a:t>Network Performance Monitoring for IT Infrastructure:</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IT organizations manage complex network infrastructures that support various applications and services. Performance issues, such as latency or packet loss, can impact user experience and productivity.</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provides real-time network performance monitoring, allowing IT teams to proactively identify and address issues affecting the IT infrastructure. This includes monitoring critical metrics like latency, jitter, and throughput. By ensuring optimal network performance, IT organizations can maintain a responsive and reliable digital environment.</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IT infrastructure performance, reduced downtime, and enhanced user satisfaction.</a:t>
            </a:r>
          </a:p>
          <a:p>
            <a:pPr algn="l">
              <a:buFont typeface="+mj-lt"/>
              <a:buAutoNum type="arabicPeriod"/>
            </a:pPr>
            <a:r>
              <a:rPr lang="en-US" b="1" i="0" dirty="0">
                <a:solidFill>
                  <a:srgbClr val="D1D5DB"/>
                </a:solidFill>
                <a:effectLst/>
                <a:latin typeface="Söhne"/>
              </a:rPr>
              <a:t>Application Delivery Optimization:</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Delivering applications with optimal performance is crucial for ensuring a positive user experience. Latency or disruptions can affect application usability and productivity.</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monitors the delivery of applications, both within the organization's network and across the internet. It provides insights into application performance, identifies potential bottlenecks, and ensures efficient delivery to end-users. By optimizing application delivery, IT teams can enhance overall user satisfaction and productivity.</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Enhanced application performance, improved user experience, and increased productivity for end-users.</a:t>
            </a:r>
          </a:p>
          <a:p>
            <a:pPr algn="l">
              <a:buFont typeface="+mj-lt"/>
              <a:buAutoNum type="arabicPeriod"/>
            </a:pPr>
            <a:r>
              <a:rPr lang="en-US" b="1" i="0" dirty="0">
                <a:solidFill>
                  <a:srgbClr val="D1D5DB"/>
                </a:solidFill>
                <a:effectLst/>
                <a:latin typeface="Söhne"/>
              </a:rPr>
              <a:t>Hybrid and Multi-Cloud Visibility:</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Many IT environments operate in hybrid or multi-cloud architectures, presenting challenges in terms of visibility and management. Ensuring consistent performance across diverse cloud environments is crucial.</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extends visibility into hybrid and multi-cloud environments, allowing IT teams to monitor the performance of applications and services across various cloud providers. It provides insights into network paths, latency, and potential issues affecting cloud-based resources. This comprehensive visibility enables IT organizations to optimize the use of cloud resources and ensure a reliable user experience.</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visibility into cloud performance, optimized cloud resource utilization, and enhanced overall cloud-based service delivery.</a:t>
            </a:r>
          </a:p>
        </p:txBody>
      </p:sp>
      <p:sp>
        <p:nvSpPr>
          <p:cNvPr id="4" name="Slide Number Placeholder 3"/>
          <p:cNvSpPr>
            <a:spLocks noGrp="1"/>
          </p:cNvSpPr>
          <p:nvPr>
            <p:ph type="sldNum" sz="quarter" idx="5"/>
          </p:nvPr>
        </p:nvSpPr>
        <p:spPr/>
        <p:txBody>
          <a:bodyPr/>
          <a:lstStyle/>
          <a:p>
            <a:fld id="{EAEAE40C-11AD-43CD-981C-10BC978E8EB0}" type="slidenum">
              <a:rPr lang="en-IN" smtClean="0"/>
              <a:t>8</a:t>
            </a:fld>
            <a:endParaRPr lang="en-IN"/>
          </a:p>
        </p:txBody>
      </p:sp>
    </p:spTree>
    <p:extLst>
      <p:ext uri="{BB962C8B-B14F-4D97-AF65-F5344CB8AC3E}">
        <p14:creationId xmlns:p14="http://schemas.microsoft.com/office/powerpoint/2010/main" val="38833393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rabicPeriod"/>
            </a:pPr>
            <a:r>
              <a:rPr lang="en-US" b="1" i="0" dirty="0">
                <a:solidFill>
                  <a:srgbClr val="D1D5DB"/>
                </a:solidFill>
                <a:effectLst/>
                <a:latin typeface="Söhne"/>
              </a:rPr>
              <a:t>Application Performance Monitoring for Online Banking:</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Ensuring optimal performance of online banking applications is critical for providing customers with a seamless and secure digital experience.</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can monitor the performance of online banking applications in real-time, identifying latency issues, ensuring fast transaction processing, and detecting any anomalies that may impact user experience.</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customer satisfaction, faster transaction processing, and proactive issue resolution to minimize downtime and disruptions.</a:t>
            </a:r>
          </a:p>
          <a:p>
            <a:pPr algn="l">
              <a:buFont typeface="+mj-lt"/>
              <a:buAutoNum type="arabicPeriod"/>
            </a:pPr>
            <a:r>
              <a:rPr lang="en-US" b="1" i="0" dirty="0">
                <a:solidFill>
                  <a:srgbClr val="D1D5DB"/>
                </a:solidFill>
                <a:effectLst/>
                <a:latin typeface="Söhne"/>
              </a:rPr>
              <a:t>Security Insights for Financial Transactions:</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Financial institutions handle sensitive customer information and transactions, making security a top priority.</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provides deep packet inspection and security insights into internet traffic, helping financial organizations detect and mitigate potential security threats. It can identify unusual patterns or behaviors that may indicate malicious activity and contribute to a more secure digital environment.</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Enhanced security, proactive threat detection, and compliance with regulatory requirements for safeguarding financial data.</a:t>
            </a:r>
          </a:p>
          <a:p>
            <a:pPr algn="l">
              <a:buFont typeface="+mj-lt"/>
              <a:buAutoNum type="arabicPeriod"/>
            </a:pPr>
            <a:r>
              <a:rPr lang="en-US" b="1" i="0" dirty="0">
                <a:solidFill>
                  <a:srgbClr val="D1D5DB"/>
                </a:solidFill>
                <a:effectLst/>
                <a:latin typeface="Söhne"/>
              </a:rPr>
              <a:t>Network Visibility for Trading Platforms:</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Financial institutions engaged in trading require low-latency and high-performance networks to execute trades quickly and efficiently.</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offers end-to-end network path visualization, monitoring, and analytics. This allows finance professionals to gain insights into network performance, reduce latency, and ensure the reliability of connections between trading platforms and financial exchanges.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trading efficiency, reduced latency, and the ability to proactively address network performance issues, minimizing the risk of trade execution delays.</a:t>
            </a:r>
          </a:p>
        </p:txBody>
      </p:sp>
      <p:sp>
        <p:nvSpPr>
          <p:cNvPr id="4" name="Slide Number Placeholder 3"/>
          <p:cNvSpPr>
            <a:spLocks noGrp="1"/>
          </p:cNvSpPr>
          <p:nvPr>
            <p:ph type="sldNum" sz="quarter" idx="5"/>
          </p:nvPr>
        </p:nvSpPr>
        <p:spPr/>
        <p:txBody>
          <a:bodyPr/>
          <a:lstStyle/>
          <a:p>
            <a:fld id="{EAEAE40C-11AD-43CD-981C-10BC978E8EB0}" type="slidenum">
              <a:rPr lang="en-IN" smtClean="0"/>
              <a:t>9</a:t>
            </a:fld>
            <a:endParaRPr lang="en-IN"/>
          </a:p>
        </p:txBody>
      </p:sp>
    </p:spTree>
    <p:extLst>
      <p:ext uri="{BB962C8B-B14F-4D97-AF65-F5344CB8AC3E}">
        <p14:creationId xmlns:p14="http://schemas.microsoft.com/office/powerpoint/2010/main" val="39308009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rabicPeriod"/>
            </a:pPr>
            <a:r>
              <a:rPr lang="en-US" b="1" i="0" dirty="0">
                <a:solidFill>
                  <a:srgbClr val="D1D5DB"/>
                </a:solidFill>
                <a:effectLst/>
                <a:latin typeface="Söhne"/>
              </a:rPr>
              <a:t>Telemedicine Application Performance Monitoring:</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With the increasing adoption of telemedicine, ensuring the reliable performance of healthcare applications is crucial for delivering quality virtual care.</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can monitor the performance of telemedicine applications in real-time, assessing factors like latency, packet loss, and overall connectivity. This ensures a seamless and responsive experience for both healthcare providers and patients during virtual consultations.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telehealth service quality, enhanced patient experience, and proactive issue resolution to maintain consistent virtual care delivery.</a:t>
            </a:r>
          </a:p>
          <a:p>
            <a:pPr algn="l">
              <a:buFont typeface="+mj-lt"/>
              <a:buAutoNum type="arabicPeriod"/>
            </a:pPr>
            <a:r>
              <a:rPr lang="en-US" b="1" i="0" dirty="0">
                <a:solidFill>
                  <a:srgbClr val="D1D5DB"/>
                </a:solidFill>
                <a:effectLst/>
                <a:latin typeface="Söhne"/>
              </a:rPr>
              <a:t>Network Visibility for Health Information Systems:</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Healthcare organizations rely on interconnected systems for managing patient records, scheduling, and communication. Network issues can disrupt these critical services.</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provides end-to-end network visibility, allowing healthcare IT teams to monitor the performance of health information systems. It helps identify and resolve network bottlenecks, latency issues, and potential disruptions, ensuring the reliable operation of essential healthcare applications.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Enhanced reliability of health information systems, reduced downtime, and improved overall operational efficiency.</a:t>
            </a:r>
          </a:p>
          <a:p>
            <a:pPr algn="l">
              <a:buFont typeface="+mj-lt"/>
              <a:buAutoNum type="arabicPeriod"/>
            </a:pPr>
            <a:r>
              <a:rPr lang="en-US" b="1" i="0" dirty="0">
                <a:solidFill>
                  <a:srgbClr val="D1D5DB"/>
                </a:solidFill>
                <a:effectLst/>
                <a:latin typeface="Söhne"/>
              </a:rPr>
              <a:t>Security Insights for Protected Health Information (PHI):</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Protecting sensitive patient data is a top priority in the healthcare industry. Detecting and mitigating security threats is crucial for maintaining the confidentiality and integrity of patient information.</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offers deep packet inspection and security insights into internet traffic. It helps healthcare organizations detect and respond to potential security threats targeting protected health information (PHI). By monitoring internet traffic patterns, the platform enhances security measures and ensures compliance with healthcare data protection regulations.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Strengthened cybersecurity, proactive threat detection, and compliance with healthcare data privacy regulations.</a:t>
            </a:r>
          </a:p>
        </p:txBody>
      </p:sp>
      <p:sp>
        <p:nvSpPr>
          <p:cNvPr id="4" name="Slide Number Placeholder 3"/>
          <p:cNvSpPr>
            <a:spLocks noGrp="1"/>
          </p:cNvSpPr>
          <p:nvPr>
            <p:ph type="sldNum" sz="quarter" idx="5"/>
          </p:nvPr>
        </p:nvSpPr>
        <p:spPr/>
        <p:txBody>
          <a:bodyPr/>
          <a:lstStyle/>
          <a:p>
            <a:fld id="{EAEAE40C-11AD-43CD-981C-10BC978E8EB0}" type="slidenum">
              <a:rPr lang="en-IN" smtClean="0"/>
              <a:t>10</a:t>
            </a:fld>
            <a:endParaRPr lang="en-IN"/>
          </a:p>
        </p:txBody>
      </p:sp>
    </p:spTree>
    <p:extLst>
      <p:ext uri="{BB962C8B-B14F-4D97-AF65-F5344CB8AC3E}">
        <p14:creationId xmlns:p14="http://schemas.microsoft.com/office/powerpoint/2010/main" val="35798735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rabicPeriod"/>
            </a:pPr>
            <a:r>
              <a:rPr lang="en-US" b="1" i="0" dirty="0">
                <a:solidFill>
                  <a:srgbClr val="D1D5DB"/>
                </a:solidFill>
                <a:effectLst/>
                <a:latin typeface="Söhne"/>
              </a:rPr>
              <a:t>Optimizing E-Commerce Application Performance:</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E-commerce businesses rely on their online platforms to provide a seamless shopping experience. Slow-loading pages or disruptions in application performance can lead to customer frustration and abandoned transactions.</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monitors the performance of e-commerce applications in real-time, identifying potential issues such as latency, packet loss, and connectivity problems. By ensuring optimal application performance, businesses can deliver a smooth and responsive online shopping experience for customers.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customer satisfaction, reduced bounce rates, and increased conversion rates for online transactions.</a:t>
            </a:r>
          </a:p>
          <a:p>
            <a:pPr algn="l">
              <a:buFont typeface="+mj-lt"/>
              <a:buAutoNum type="arabicPeriod"/>
            </a:pPr>
            <a:r>
              <a:rPr lang="en-US" b="1" i="0" dirty="0">
                <a:solidFill>
                  <a:srgbClr val="D1D5DB"/>
                </a:solidFill>
                <a:effectLst/>
                <a:latin typeface="Söhne"/>
              </a:rPr>
              <a:t>Security Insights for Online Payment Processing:</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Retailers handling online transactions need to safeguard customer payment information from potential security threats.</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provides deep packet inspection and security insights into internet traffic, helping retailers detect and mitigate security threats targeting online payment processing. This includes identifying anomalies and ensuring secure and compliant handling of sensitive customer financial data.</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Enhanced cybersecurity, proactive threat detection, and compliance with payment industry security standards.</a:t>
            </a:r>
          </a:p>
          <a:p>
            <a:pPr algn="l">
              <a:buFont typeface="+mj-lt"/>
              <a:buAutoNum type="arabicPeriod"/>
            </a:pPr>
            <a:r>
              <a:rPr lang="en-US" b="1" i="0" dirty="0">
                <a:solidFill>
                  <a:srgbClr val="D1D5DB"/>
                </a:solidFill>
                <a:effectLst/>
                <a:latin typeface="Söhne"/>
              </a:rPr>
              <a:t>Network Visibility for Supply Chain and Inventory Management:</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Efficient supply chain and inventory management are critical for retail operations. Disruptions in network connectivity can impact inventory tracking, order fulfillment, and overall supply chain efficiency.</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offers end-to-end network visibility, allowing retailers to monitor the performance of supply chain and inventory management systems. This ensures that network issues, such as latency or connectivity problems, are identified and addressed promptly, contributing to smoother supply chain operations.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inventory management, reduced order fulfillment delays, and enhanced overall supply chain efficiency.</a:t>
            </a:r>
          </a:p>
          <a:p>
            <a:endParaRPr lang="en-IN" dirty="0"/>
          </a:p>
        </p:txBody>
      </p:sp>
      <p:sp>
        <p:nvSpPr>
          <p:cNvPr id="4" name="Slide Number Placeholder 3"/>
          <p:cNvSpPr>
            <a:spLocks noGrp="1"/>
          </p:cNvSpPr>
          <p:nvPr>
            <p:ph type="sldNum" sz="quarter" idx="5"/>
          </p:nvPr>
        </p:nvSpPr>
        <p:spPr/>
        <p:txBody>
          <a:bodyPr/>
          <a:lstStyle/>
          <a:p>
            <a:fld id="{EAEAE40C-11AD-43CD-981C-10BC978E8EB0}" type="slidenum">
              <a:rPr lang="en-IN" smtClean="0"/>
              <a:t>11</a:t>
            </a:fld>
            <a:endParaRPr lang="en-IN"/>
          </a:p>
        </p:txBody>
      </p:sp>
    </p:spTree>
    <p:extLst>
      <p:ext uri="{BB962C8B-B14F-4D97-AF65-F5344CB8AC3E}">
        <p14:creationId xmlns:p14="http://schemas.microsoft.com/office/powerpoint/2010/main" val="32928494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rabicPeriod"/>
            </a:pPr>
            <a:r>
              <a:rPr lang="en-US" b="1" i="0" dirty="0">
                <a:solidFill>
                  <a:srgbClr val="D1D5DB"/>
                </a:solidFill>
                <a:effectLst/>
                <a:latin typeface="Söhne"/>
              </a:rPr>
              <a:t>Network Visibility for Distributed Manufacturing Processes:</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Modern manufacturing processes often involve distributed facilities and interconnected systems. Ensuring smooth communication and data exchange between different manufacturing locations is crucial for operational efficiency.</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provides end-to-end network visibility, allowing manufacturers to monitor the performance of distributed manufacturing processes. This includes tracking network latency, identifying bottlenecks, and ensuring consistent connectivity between various facilities. By addressing network issues promptly, manufacturers can optimize overall production efficiency.</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Enhanced visibility into network performance, reduced downtime, and improved coordination across distributed manufacturing sites.</a:t>
            </a:r>
          </a:p>
          <a:p>
            <a:pPr algn="l">
              <a:buFont typeface="+mj-lt"/>
              <a:buAutoNum type="arabicPeriod"/>
            </a:pPr>
            <a:r>
              <a:rPr lang="en-US" b="1" i="0" dirty="0">
                <a:solidFill>
                  <a:srgbClr val="D1D5DB"/>
                </a:solidFill>
                <a:effectLst/>
                <a:latin typeface="Söhne"/>
              </a:rPr>
              <a:t>Ensuring Connectivity in Smart Manufacturing Environments:</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Smart manufacturing environments rely on interconnected devices and systems, often leveraging the Internet of Things (IoT) for data exchange. Network interruptions or latency issues can disrupt the functionality of these smart systems.</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monitors the connectivity and performance of devices in smart manufacturing environments. It helps identify and address network issues affecting IoT devices, ensuring seamless communication and data exchange. This proactive monitoring contributes to the reliability of smart manufacturing processes.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reliability of smart manufacturing systems, reduced downtime, and enhanced overall efficiency in data-driven manufacturing processes.</a:t>
            </a:r>
          </a:p>
          <a:p>
            <a:pPr algn="l">
              <a:buFont typeface="+mj-lt"/>
              <a:buAutoNum type="arabicPeriod"/>
            </a:pPr>
            <a:r>
              <a:rPr lang="en-US" b="1" i="0" dirty="0">
                <a:solidFill>
                  <a:srgbClr val="D1D5DB"/>
                </a:solidFill>
                <a:effectLst/>
                <a:latin typeface="Söhne"/>
              </a:rPr>
              <a:t>Network Performance Monitoring for Operational Technology (OT):</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Operational Technology (OT) systems, including machinery and control systems in manufacturing, require reliable network connectivity. Network issues can impact the real-time control and monitoring of industrial equipment.</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monitors the network performance of operational technology systems, ensuring low latency and minimal packet loss. This enables manufacturers to identify and address network issues that may impact the real-time operation of industrial equipment. Proactive monitoring contributes to the overall reliability and performance of manufacturing operations.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reliability of OT systems, reduced risk of equipment downtime, and enhanced operational efficiency in manufacturing.</a:t>
            </a:r>
          </a:p>
          <a:p>
            <a:endParaRPr lang="en-IN" dirty="0"/>
          </a:p>
        </p:txBody>
      </p:sp>
      <p:sp>
        <p:nvSpPr>
          <p:cNvPr id="4" name="Slide Number Placeholder 3"/>
          <p:cNvSpPr>
            <a:spLocks noGrp="1"/>
          </p:cNvSpPr>
          <p:nvPr>
            <p:ph type="sldNum" sz="quarter" idx="5"/>
          </p:nvPr>
        </p:nvSpPr>
        <p:spPr/>
        <p:txBody>
          <a:bodyPr/>
          <a:lstStyle/>
          <a:p>
            <a:fld id="{EAEAE40C-11AD-43CD-981C-10BC978E8EB0}" type="slidenum">
              <a:rPr lang="en-IN" smtClean="0"/>
              <a:t>12</a:t>
            </a:fld>
            <a:endParaRPr lang="en-IN"/>
          </a:p>
        </p:txBody>
      </p:sp>
    </p:spTree>
    <p:extLst>
      <p:ext uri="{BB962C8B-B14F-4D97-AF65-F5344CB8AC3E}">
        <p14:creationId xmlns:p14="http://schemas.microsoft.com/office/powerpoint/2010/main" val="15529846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rabicPeriod"/>
            </a:pPr>
            <a:r>
              <a:rPr lang="en-US" b="1" i="0" dirty="0">
                <a:solidFill>
                  <a:srgbClr val="D1D5DB"/>
                </a:solidFill>
                <a:effectLst/>
                <a:latin typeface="Söhne"/>
              </a:rPr>
              <a:t>Global Network Performance Monitoring:</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Telecommunications service providers operate extensive global networks that deliver services to customers worldwide. Ensuring optimal network performance is critical for delivering high-quality services.</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provides real-time global network performance monitoring, allowing telecommunications providers to track metrics such as latency, packet loss, and jitter. By identifying and addressing performance issues proactively, providers can maintain a reliable and responsive global network, ensuring a positive user experience for their customers.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network performance, reduced service disruptions, and enhanced customer satisfaction.</a:t>
            </a:r>
          </a:p>
          <a:p>
            <a:pPr algn="l">
              <a:buFont typeface="+mj-lt"/>
              <a:buAutoNum type="arabicPeriod"/>
            </a:pPr>
            <a:r>
              <a:rPr lang="en-US" b="1" i="0" dirty="0">
                <a:solidFill>
                  <a:srgbClr val="D1D5DB"/>
                </a:solidFill>
                <a:effectLst/>
                <a:latin typeface="Söhne"/>
              </a:rPr>
              <a:t>Internet Intelligence for Enhanced Service Delivery:</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Telecommunications providers rely on the internet to deliver services, and the quality of internet connectivity can impact service performance. Understanding global internet conditions is crucial for optimizing service delivery.</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offers internet intelligence capabilities, providing insights into global internet health, routing, and performance. Telecommunications providers can leverage this information to optimize internet-based services, enhance routing decisions, and ensure efficient connectivity for end-users.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Improved internet-based service delivery, optimized routing, and enhanced overall service performance.</a:t>
            </a:r>
          </a:p>
          <a:p>
            <a:pPr algn="l">
              <a:buFont typeface="+mj-lt"/>
              <a:buAutoNum type="arabicPeriod"/>
            </a:pPr>
            <a:r>
              <a:rPr lang="en-US" b="1" i="0" dirty="0">
                <a:solidFill>
                  <a:srgbClr val="D1D5DB"/>
                </a:solidFill>
                <a:effectLst/>
                <a:latin typeface="Söhne"/>
              </a:rPr>
              <a:t>Voice and Video Quality Monitoring:</a:t>
            </a:r>
            <a:endParaRPr lang="en-US" b="0" i="0" dirty="0">
              <a:solidFill>
                <a:srgbClr val="D1D5DB"/>
              </a:solidFill>
              <a:effectLst/>
              <a:latin typeface="Söhne"/>
            </a:endParaRPr>
          </a:p>
          <a:p>
            <a:pPr marL="742950" lvl="1" indent="-285750" algn="l">
              <a:buFont typeface="+mj-lt"/>
              <a:buAutoNum type="arabicPeriod"/>
            </a:pPr>
            <a:r>
              <a:rPr lang="en-US" b="1" i="0" dirty="0">
                <a:solidFill>
                  <a:srgbClr val="D1D5DB"/>
                </a:solidFill>
                <a:effectLst/>
                <a:latin typeface="Söhne"/>
              </a:rPr>
              <a:t>Challenge:</a:t>
            </a:r>
            <a:r>
              <a:rPr lang="en-US" b="0" i="0" dirty="0">
                <a:solidFill>
                  <a:srgbClr val="D1D5DB"/>
                </a:solidFill>
                <a:effectLst/>
                <a:latin typeface="Söhne"/>
              </a:rPr>
              <a:t> Telecommunications providers often offer voice and video services that require high-quality performance to meet customer expectations. Ensuring clear and reliable communication is essential.</a:t>
            </a:r>
          </a:p>
          <a:p>
            <a:pPr marL="742950" lvl="1" indent="-285750" algn="l">
              <a:buFont typeface="+mj-lt"/>
              <a:buAutoNum type="arabicPeriod"/>
            </a:pPr>
            <a:r>
              <a:rPr lang="en-US" b="1" i="0" dirty="0">
                <a:solidFill>
                  <a:srgbClr val="D1D5DB"/>
                </a:solidFill>
                <a:effectLst/>
                <a:latin typeface="Söhne"/>
              </a:rPr>
              <a:t>Use Case:</a:t>
            </a:r>
            <a:r>
              <a:rPr lang="en-US" b="0" i="0" dirty="0">
                <a:solidFill>
                  <a:srgbClr val="D1D5DB"/>
                </a:solidFill>
                <a:effectLst/>
                <a:latin typeface="Söhne"/>
              </a:rPr>
              <a:t> Cisco ThousandEyes monitors the quality of voice and video services, assessing metrics such as call quality, video resolution, and latency. This enables telecommunications providers to proactively identify and address issues affecting communication quality, delivering a superior experience for users of voice and video services.</a:t>
            </a:r>
          </a:p>
          <a:p>
            <a:pPr marL="742950" lvl="1" indent="-285750" algn="l">
              <a:buFont typeface="+mj-lt"/>
              <a:buAutoNum type="arabicPeriod"/>
            </a:pPr>
            <a:r>
              <a:rPr lang="en-US" b="1" i="0" dirty="0">
                <a:solidFill>
                  <a:srgbClr val="D1D5DB"/>
                </a:solidFill>
                <a:effectLst/>
                <a:latin typeface="Söhne"/>
              </a:rPr>
              <a:t>Benefits:</a:t>
            </a:r>
            <a:r>
              <a:rPr lang="en-US" b="0" i="0" dirty="0">
                <a:solidFill>
                  <a:srgbClr val="D1D5DB"/>
                </a:solidFill>
                <a:effectLst/>
                <a:latin typeface="Söhne"/>
              </a:rPr>
              <a:t> Enhanced voice and video service quality, reduced communication disruptions, and increased customer satisfaction.</a:t>
            </a:r>
          </a:p>
        </p:txBody>
      </p:sp>
      <p:sp>
        <p:nvSpPr>
          <p:cNvPr id="4" name="Slide Number Placeholder 3"/>
          <p:cNvSpPr>
            <a:spLocks noGrp="1"/>
          </p:cNvSpPr>
          <p:nvPr>
            <p:ph type="sldNum" sz="quarter" idx="5"/>
          </p:nvPr>
        </p:nvSpPr>
        <p:spPr/>
        <p:txBody>
          <a:bodyPr/>
          <a:lstStyle/>
          <a:p>
            <a:fld id="{EAEAE40C-11AD-43CD-981C-10BC978E8EB0}" type="slidenum">
              <a:rPr lang="en-IN" smtClean="0"/>
              <a:t>13</a:t>
            </a:fld>
            <a:endParaRPr lang="en-IN"/>
          </a:p>
        </p:txBody>
      </p:sp>
    </p:spTree>
    <p:extLst>
      <p:ext uri="{BB962C8B-B14F-4D97-AF65-F5344CB8AC3E}">
        <p14:creationId xmlns:p14="http://schemas.microsoft.com/office/powerpoint/2010/main" val="2591656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2.xml"/><Relationship Id="rId4" Type="http://schemas.microsoft.com/office/2007/relationships/hdphoto" Target="../media/hdphoto1.wdp"/></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jpeg"/><Relationship Id="rId1" Type="http://schemas.openxmlformats.org/officeDocument/2006/relationships/slideMaster" Target="../slideMasters/slideMaster2.xml"/><Relationship Id="rId4" Type="http://schemas.microsoft.com/office/2007/relationships/hdphoto" Target="../media/hdphoto1.wdp"/></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2.xml"/><Relationship Id="rId6" Type="http://schemas.microsoft.com/office/2007/relationships/hdphoto" Target="../media/hdphoto1.wdp"/><Relationship Id="rId5" Type="http://schemas.openxmlformats.org/officeDocument/2006/relationships/image" Target="../media/image10.pn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3.xml"/><Relationship Id="rId4" Type="http://schemas.microsoft.com/office/2007/relationships/hdphoto" Target="../media/hdphoto1.wdp"/></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emf"/><Relationship Id="rId1" Type="http://schemas.openxmlformats.org/officeDocument/2006/relationships/slideMaster" Target="../slideMasters/slideMaster3.xml"/><Relationship Id="rId4" Type="http://schemas.microsoft.com/office/2007/relationships/hdphoto" Target="../media/hdphoto1.wdp"/></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jpeg"/><Relationship Id="rId1" Type="http://schemas.openxmlformats.org/officeDocument/2006/relationships/slideMaster" Target="../slideMasters/slideMaster3.xml"/><Relationship Id="rId4" Type="http://schemas.microsoft.com/office/2007/relationships/hdphoto" Target="../media/hdphoto1.wdp"/></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3.xml"/><Relationship Id="rId6" Type="http://schemas.microsoft.com/office/2007/relationships/hdphoto" Target="../media/hdphoto1.wdp"/><Relationship Id="rId5" Type="http://schemas.openxmlformats.org/officeDocument/2006/relationships/image" Target="../media/image10.png"/><Relationship Id="rId4" Type="http://schemas.openxmlformats.org/officeDocument/2006/relationships/image" Target="../media/image4.png"/></Relationships>
</file>

<file path=ppt/slideLayouts/_rels/slideLayout4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84800" y="504996"/>
            <a:ext cx="10051200" cy="461655"/>
          </a:xfrm>
          <a:prstGeom prst="rect">
            <a:avLst/>
          </a:prstGeom>
        </p:spPr>
        <p:txBody>
          <a:bodyPr>
            <a:spAutoFit/>
          </a:bodyPr>
          <a:lstStyle>
            <a:lvl1pPr marL="0" marR="0" indent="0" algn="l" defTabSz="1219018" rtl="0" eaLnBrk="1" fontAlgn="auto" latinLnBrk="0" hangingPunct="1">
              <a:lnSpc>
                <a:spcPct val="100000"/>
              </a:lnSpc>
              <a:spcBef>
                <a:spcPct val="0"/>
              </a:spcBef>
              <a:spcAft>
                <a:spcPts val="0"/>
              </a:spcAft>
              <a:buClrTx/>
              <a:buSzTx/>
              <a:buFontTx/>
              <a:buNone/>
              <a:tabLst/>
              <a:defRPr kumimoji="0" lang="en-US" sz="2400" b="1" i="0" u="none" strike="noStrike" kern="1200" cap="all" spc="0" normalizeH="0" baseline="0" noProof="0" dirty="0" smtClean="0">
                <a:ln>
                  <a:noFill/>
                </a:ln>
                <a:solidFill>
                  <a:srgbClr val="595959"/>
                </a:solidFill>
                <a:effectLst/>
                <a:uLnTx/>
                <a:uFillTx/>
                <a:latin typeface="Arial Nova" panose="020B0504020202020204" pitchFamily="34" charset="0"/>
                <a:ea typeface="+mj-ea"/>
                <a:cs typeface="+mj-cs"/>
              </a:defRPr>
            </a:lvl1pPr>
          </a:lstStyle>
          <a:p>
            <a:pPr marL="0" marR="0" lvl="0" indent="0" algn="l" defTabSz="1219018" rtl="0" eaLnBrk="1" fontAlgn="auto" latinLnBrk="0" hangingPunct="1">
              <a:lnSpc>
                <a:spcPct val="100000"/>
              </a:lnSpc>
              <a:spcBef>
                <a:spcPct val="0"/>
              </a:spcBef>
              <a:spcAft>
                <a:spcPts val="0"/>
              </a:spcAft>
              <a:buClrTx/>
              <a:buSzTx/>
              <a:buFontTx/>
              <a:buNone/>
              <a:tabLst/>
              <a:defRPr/>
            </a:pPr>
            <a:r>
              <a:rPr lang="en-US" dirty="0"/>
              <a:t>TITLE OF THE SLIDE GOES HERE</a:t>
            </a:r>
          </a:p>
        </p:txBody>
      </p:sp>
      <p:sp>
        <p:nvSpPr>
          <p:cNvPr id="6" name="Slide Number Placeholder 5"/>
          <p:cNvSpPr>
            <a:spLocks noGrp="1"/>
          </p:cNvSpPr>
          <p:nvPr>
            <p:ph type="sldNum" sz="quarter" idx="12"/>
          </p:nvPr>
        </p:nvSpPr>
        <p:spPr/>
        <p:txBody>
          <a:bodyPr/>
          <a:lstStyle/>
          <a:p>
            <a:fld id="{D6AB342A-830E-438F-A6A8-BEDF509AB0A8}" type="slidenum">
              <a:rPr lang="en-US" smtClean="0"/>
              <a:pPr/>
              <a:t>‹#›</a:t>
            </a:fld>
            <a:endParaRPr lang="en-US" dirty="0"/>
          </a:p>
        </p:txBody>
      </p:sp>
    </p:spTree>
    <p:extLst>
      <p:ext uri="{BB962C8B-B14F-4D97-AF65-F5344CB8AC3E}">
        <p14:creationId xmlns:p14="http://schemas.microsoft.com/office/powerpoint/2010/main" val="4197904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06643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ection Divider">
    <p:spTree>
      <p:nvGrpSpPr>
        <p:cNvPr id="1" name=""/>
        <p:cNvGrpSpPr/>
        <p:nvPr/>
      </p:nvGrpSpPr>
      <p:grpSpPr>
        <a:xfrm>
          <a:off x="0" y="0"/>
          <a:ext cx="0" cy="0"/>
          <a:chOff x="0" y="0"/>
          <a:chExt cx="0" cy="0"/>
        </a:xfrm>
      </p:grpSpPr>
      <p:pic>
        <p:nvPicPr>
          <p:cNvPr id="13" name="Picture 4" descr="Image result for digital transformation shutterstock">
            <a:extLst>
              <a:ext uri="{FF2B5EF4-FFF2-40B4-BE49-F238E27FC236}">
                <a16:creationId xmlns:a16="http://schemas.microsoft.com/office/drawing/2014/main" id="{23C423DA-DBC2-4791-A340-471ACAEE4EFD}"/>
              </a:ext>
            </a:extLst>
          </p:cNvPr>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5053" t="19260" r="14206"/>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9" name="Rectangle 28">
            <a:extLst>
              <a:ext uri="{FF2B5EF4-FFF2-40B4-BE49-F238E27FC236}">
                <a16:creationId xmlns:a16="http://schemas.microsoft.com/office/drawing/2014/main" id="{7AD35131-7371-4CF0-B282-66D9EF64198D}"/>
              </a:ext>
            </a:extLst>
          </p:cNvPr>
          <p:cNvSpPr/>
          <p:nvPr userDrawn="1"/>
        </p:nvSpPr>
        <p:spPr>
          <a:xfrm>
            <a:off x="-5" y="0"/>
            <a:ext cx="12192001" cy="6858000"/>
          </a:xfrm>
          <a:prstGeom prst="rect">
            <a:avLst/>
          </a:prstGeom>
          <a:solidFill>
            <a:srgbClr val="0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grpSp>
        <p:nvGrpSpPr>
          <p:cNvPr id="25" name="Group 24">
            <a:extLst>
              <a:ext uri="{FF2B5EF4-FFF2-40B4-BE49-F238E27FC236}">
                <a16:creationId xmlns:a16="http://schemas.microsoft.com/office/drawing/2014/main" id="{4768FEC3-A0BA-4764-96D5-B3C92E8D1928}"/>
              </a:ext>
            </a:extLst>
          </p:cNvPr>
          <p:cNvGrpSpPr/>
          <p:nvPr userDrawn="1"/>
        </p:nvGrpSpPr>
        <p:grpSpPr>
          <a:xfrm>
            <a:off x="-1" y="5102781"/>
            <a:ext cx="12191997" cy="1762104"/>
            <a:chOff x="-1" y="1665612"/>
            <a:chExt cx="6829063" cy="1822540"/>
          </a:xfrm>
        </p:grpSpPr>
        <p:sp>
          <p:nvSpPr>
            <p:cNvPr id="26" name="Rectangle 25">
              <a:extLst>
                <a:ext uri="{FF2B5EF4-FFF2-40B4-BE49-F238E27FC236}">
                  <a16:creationId xmlns:a16="http://schemas.microsoft.com/office/drawing/2014/main" id="{8AD19607-E94E-48EE-A274-950F2411742E}"/>
                </a:ext>
              </a:extLst>
            </p:cNvPr>
            <p:cNvSpPr/>
            <p:nvPr/>
          </p:nvSpPr>
          <p:spPr>
            <a:xfrm>
              <a:off x="-1" y="1710769"/>
              <a:ext cx="6829063" cy="1725139"/>
            </a:xfrm>
            <a:prstGeom prst="rect">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27" name="Rectangle 26">
              <a:extLst>
                <a:ext uri="{FF2B5EF4-FFF2-40B4-BE49-F238E27FC236}">
                  <a16:creationId xmlns:a16="http://schemas.microsoft.com/office/drawing/2014/main" id="{77DEEFF8-DA08-4F45-9434-BB7AA3A1EA70}"/>
                </a:ext>
              </a:extLst>
            </p:cNvPr>
            <p:cNvSpPr/>
            <p:nvPr/>
          </p:nvSpPr>
          <p:spPr>
            <a:xfrm>
              <a:off x="0" y="1665612"/>
              <a:ext cx="6829062" cy="47916"/>
            </a:xfrm>
            <a:prstGeom prst="rect">
              <a:avLst/>
            </a:prstGeom>
            <a:solidFill>
              <a:srgbClr val="BDD7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41" name="Rectangle 40">
              <a:extLst>
                <a:ext uri="{FF2B5EF4-FFF2-40B4-BE49-F238E27FC236}">
                  <a16:creationId xmlns:a16="http://schemas.microsoft.com/office/drawing/2014/main" id="{8AE5952E-D6B0-4781-B308-23BA2AAD329D}"/>
                </a:ext>
              </a:extLst>
            </p:cNvPr>
            <p:cNvSpPr/>
            <p:nvPr/>
          </p:nvSpPr>
          <p:spPr>
            <a:xfrm>
              <a:off x="0" y="3440236"/>
              <a:ext cx="6829062" cy="47916"/>
            </a:xfrm>
            <a:prstGeom prst="rect">
              <a:avLst/>
            </a:prstGeom>
            <a:solidFill>
              <a:srgbClr val="BDD7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grpSp>
      <p:grpSp>
        <p:nvGrpSpPr>
          <p:cNvPr id="42" name="Group 41">
            <a:extLst>
              <a:ext uri="{FF2B5EF4-FFF2-40B4-BE49-F238E27FC236}">
                <a16:creationId xmlns:a16="http://schemas.microsoft.com/office/drawing/2014/main" id="{2E7CA434-7B39-4D80-90CF-2FB3F35527A2}"/>
              </a:ext>
            </a:extLst>
          </p:cNvPr>
          <p:cNvGrpSpPr/>
          <p:nvPr userDrawn="1"/>
        </p:nvGrpSpPr>
        <p:grpSpPr>
          <a:xfrm>
            <a:off x="11136403" y="5149865"/>
            <a:ext cx="1055596" cy="1667936"/>
            <a:chOff x="8352302" y="0"/>
            <a:chExt cx="791697" cy="5143500"/>
          </a:xfrm>
        </p:grpSpPr>
        <p:sp>
          <p:nvSpPr>
            <p:cNvPr id="43" name="Rectangle 42">
              <a:extLst>
                <a:ext uri="{FF2B5EF4-FFF2-40B4-BE49-F238E27FC236}">
                  <a16:creationId xmlns:a16="http://schemas.microsoft.com/office/drawing/2014/main" id="{6F3D57A6-21F7-4E18-9AEA-11414B75D447}"/>
                </a:ext>
              </a:extLst>
            </p:cNvPr>
            <p:cNvSpPr/>
            <p:nvPr/>
          </p:nvSpPr>
          <p:spPr>
            <a:xfrm>
              <a:off x="8877270" y="0"/>
              <a:ext cx="266729" cy="5143500"/>
            </a:xfrm>
            <a:prstGeom prst="rect">
              <a:avLst/>
            </a:prstGeom>
            <a:solidFill>
              <a:srgbClr val="BDD7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44" name="Rectangle 43">
              <a:extLst>
                <a:ext uri="{FF2B5EF4-FFF2-40B4-BE49-F238E27FC236}">
                  <a16:creationId xmlns:a16="http://schemas.microsoft.com/office/drawing/2014/main" id="{E1EF13F8-8375-4AF3-9F14-63315808DD39}"/>
                </a:ext>
              </a:extLst>
            </p:cNvPr>
            <p:cNvSpPr/>
            <p:nvPr/>
          </p:nvSpPr>
          <p:spPr>
            <a:xfrm>
              <a:off x="8613456" y="0"/>
              <a:ext cx="266729" cy="5143500"/>
            </a:xfrm>
            <a:prstGeom prst="rect">
              <a:avLst/>
            </a:prstGeom>
            <a:solidFill>
              <a:srgbClr val="BDD70C">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45" name="Rectangle 44">
              <a:extLst>
                <a:ext uri="{FF2B5EF4-FFF2-40B4-BE49-F238E27FC236}">
                  <a16:creationId xmlns:a16="http://schemas.microsoft.com/office/drawing/2014/main" id="{E67ACCDE-0BE1-422C-B27A-CDA381085B80}"/>
                </a:ext>
              </a:extLst>
            </p:cNvPr>
            <p:cNvSpPr/>
            <p:nvPr/>
          </p:nvSpPr>
          <p:spPr>
            <a:xfrm>
              <a:off x="8352302" y="0"/>
              <a:ext cx="266729" cy="5143500"/>
            </a:xfrm>
            <a:prstGeom prst="rect">
              <a:avLst/>
            </a:prstGeom>
            <a:solidFill>
              <a:srgbClr val="BDD70C">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grpSp>
      <p:sp>
        <p:nvSpPr>
          <p:cNvPr id="46" name="Text Placeholder 3">
            <a:extLst>
              <a:ext uri="{FF2B5EF4-FFF2-40B4-BE49-F238E27FC236}">
                <a16:creationId xmlns:a16="http://schemas.microsoft.com/office/drawing/2014/main" id="{FC89170F-4740-47C6-A37C-089B562BC848}"/>
              </a:ext>
            </a:extLst>
          </p:cNvPr>
          <p:cNvSpPr>
            <a:spLocks noGrp="1"/>
          </p:cNvSpPr>
          <p:nvPr>
            <p:ph type="body" sz="quarter" idx="11" hasCustomPrompt="1"/>
          </p:nvPr>
        </p:nvSpPr>
        <p:spPr>
          <a:xfrm>
            <a:off x="431803" y="5192771"/>
            <a:ext cx="10216471" cy="1344148"/>
          </a:xfrm>
        </p:spPr>
        <p:txBody>
          <a:bodyPr anchor="ctr">
            <a:normAutofit/>
          </a:bodyPr>
          <a:lstStyle>
            <a:lvl1pPr marL="0" indent="0">
              <a:lnSpc>
                <a:spcPts val="4000"/>
              </a:lnSpc>
              <a:spcBef>
                <a:spcPts val="0"/>
              </a:spcBef>
              <a:buNone/>
              <a:defRPr sz="3200" b="1" cap="all" baseline="0">
                <a:solidFill>
                  <a:schemeClr val="bg1"/>
                </a:solidFill>
              </a:defRPr>
            </a:lvl1pPr>
          </a:lstStyle>
          <a:p>
            <a:pPr lvl="0"/>
            <a:r>
              <a:rPr lang="en-US"/>
              <a:t>SECTION DIVIDER</a:t>
            </a:r>
          </a:p>
        </p:txBody>
      </p:sp>
    </p:spTree>
    <p:extLst>
      <p:ext uri="{BB962C8B-B14F-4D97-AF65-F5344CB8AC3E}">
        <p14:creationId xmlns:p14="http://schemas.microsoft.com/office/powerpoint/2010/main" val="23505959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Blank with Title Logo">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6AB342A-830E-438F-A6A8-BEDF509AB0A8}" type="slidenum">
              <a:rPr lang="en-US" smtClean="0"/>
              <a:t>‹#›</a:t>
            </a:fld>
            <a:endParaRPr lang="en-US" dirty="0"/>
          </a:p>
        </p:txBody>
      </p:sp>
      <p:sp>
        <p:nvSpPr>
          <p:cNvPr id="5" name="Title 4"/>
          <p:cNvSpPr>
            <a:spLocks noGrp="1"/>
          </p:cNvSpPr>
          <p:nvPr>
            <p:ph type="title" hasCustomPrompt="1"/>
          </p:nvPr>
        </p:nvSpPr>
        <p:spPr/>
        <p:txBody>
          <a:bodyPr/>
          <a:lstStyle>
            <a:lvl1pPr>
              <a:defRPr baseline="0"/>
            </a:lvl1pPr>
          </a:lstStyle>
          <a:p>
            <a:r>
              <a:rPr lang="en-US" dirty="0"/>
              <a:t>TITLE OF THE SLIDE GOES HERE</a:t>
            </a:r>
          </a:p>
        </p:txBody>
      </p:sp>
    </p:spTree>
    <p:extLst>
      <p:ext uri="{BB962C8B-B14F-4D97-AF65-F5344CB8AC3E}">
        <p14:creationId xmlns:p14="http://schemas.microsoft.com/office/powerpoint/2010/main" val="27059954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0A7B49-4457-4F36-9C7E-F9B60C0786C5}"/>
              </a:ext>
            </a:extLst>
          </p:cNvPr>
          <p:cNvSpPr>
            <a:spLocks noGrp="1"/>
          </p:cNvSpPr>
          <p:nvPr>
            <p:ph type="ctrTitle"/>
          </p:nvPr>
        </p:nvSpPr>
        <p:spPr>
          <a:xfrm>
            <a:off x="1524000" y="1570981"/>
            <a:ext cx="9144000" cy="1938982"/>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F9956A7E-1794-4764-AFB7-D8F74BB0667B}"/>
              </a:ext>
            </a:extLst>
          </p:cNvPr>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ABAAA1C3-B2E1-43A4-B916-304076293979}"/>
              </a:ext>
            </a:extLst>
          </p:cNvPr>
          <p:cNvSpPr>
            <a:spLocks noGrp="1"/>
          </p:cNvSpPr>
          <p:nvPr>
            <p:ph type="dt" sz="half" idx="10"/>
          </p:nvPr>
        </p:nvSpPr>
        <p:spPr/>
        <p:txBody>
          <a:bodyPr/>
          <a:lstStyle/>
          <a:p>
            <a:endParaRPr lang="en-IN"/>
          </a:p>
        </p:txBody>
      </p:sp>
      <p:sp>
        <p:nvSpPr>
          <p:cNvPr id="5" name="Footer Placeholder 4">
            <a:extLst>
              <a:ext uri="{FF2B5EF4-FFF2-40B4-BE49-F238E27FC236}">
                <a16:creationId xmlns:a16="http://schemas.microsoft.com/office/drawing/2014/main" id="{8227E5D7-CEE9-44F5-8DC7-D90D2250C39E}"/>
              </a:ext>
            </a:extLst>
          </p:cNvPr>
          <p:cNvSpPr>
            <a:spLocks noGrp="1"/>
          </p:cNvSpPr>
          <p:nvPr>
            <p:ph type="ftr" sz="quarter" idx="11"/>
          </p:nvPr>
        </p:nvSpPr>
        <p:spPr/>
        <p:txBody>
          <a:bodyPr/>
          <a:lstStyle/>
          <a:p>
            <a:r>
              <a:rPr lang="en-IN"/>
              <a:t>Sify Internal [Confidential]</a:t>
            </a:r>
          </a:p>
        </p:txBody>
      </p:sp>
      <p:sp>
        <p:nvSpPr>
          <p:cNvPr id="6" name="Slide Number Placeholder 5">
            <a:extLst>
              <a:ext uri="{FF2B5EF4-FFF2-40B4-BE49-F238E27FC236}">
                <a16:creationId xmlns:a16="http://schemas.microsoft.com/office/drawing/2014/main" id="{9FCFEA8E-7DD3-4AE6-B444-173B5CF6242F}"/>
              </a:ext>
            </a:extLst>
          </p:cNvPr>
          <p:cNvSpPr>
            <a:spLocks noGrp="1"/>
          </p:cNvSpPr>
          <p:nvPr>
            <p:ph type="sldNum" sz="quarter" idx="12"/>
          </p:nvPr>
        </p:nvSpPr>
        <p:spPr/>
        <p:txBody>
          <a:bodyPr/>
          <a:lstStyle/>
          <a:p>
            <a:fld id="{34FE17DF-7827-4C8C-9CC1-F3F478E1FF09}" type="slidenum">
              <a:rPr lang="en-IN" smtClean="0"/>
              <a:t>‹#›</a:t>
            </a:fld>
            <a:endParaRPr lang="en-IN"/>
          </a:p>
        </p:txBody>
      </p:sp>
    </p:spTree>
    <p:extLst>
      <p:ext uri="{BB962C8B-B14F-4D97-AF65-F5344CB8AC3E}">
        <p14:creationId xmlns:p14="http://schemas.microsoft.com/office/powerpoint/2010/main" val="6463630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Section Divider">
    <p:spTree>
      <p:nvGrpSpPr>
        <p:cNvPr id="1" name=""/>
        <p:cNvGrpSpPr/>
        <p:nvPr/>
      </p:nvGrpSpPr>
      <p:grpSpPr>
        <a:xfrm>
          <a:off x="0" y="0"/>
          <a:ext cx="0" cy="0"/>
          <a:chOff x="0" y="0"/>
          <a:chExt cx="0" cy="0"/>
        </a:xfrm>
      </p:grpSpPr>
      <p:pic>
        <p:nvPicPr>
          <p:cNvPr id="14" name="Picture 4">
            <a:extLst>
              <a:ext uri="{FF2B5EF4-FFF2-40B4-BE49-F238E27FC236}">
                <a16:creationId xmlns:a16="http://schemas.microsoft.com/office/drawing/2014/main" id="{BB6E70D6-915F-4961-A357-B2B16078E80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9" name="Rectangle 28">
            <a:extLst>
              <a:ext uri="{FF2B5EF4-FFF2-40B4-BE49-F238E27FC236}">
                <a16:creationId xmlns:a16="http://schemas.microsoft.com/office/drawing/2014/main" id="{7AD35131-7371-4CF0-B282-66D9EF64198D}"/>
              </a:ext>
            </a:extLst>
          </p:cNvPr>
          <p:cNvSpPr/>
          <p:nvPr userDrawn="1"/>
        </p:nvSpPr>
        <p:spPr>
          <a:xfrm>
            <a:off x="1" y="0"/>
            <a:ext cx="12192001" cy="6858000"/>
          </a:xfrm>
          <a:prstGeom prst="rect">
            <a:avLst/>
          </a:prstGeom>
          <a:solidFill>
            <a:schemeClr val="accent1">
              <a:lumMod val="50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p>
        </p:txBody>
      </p:sp>
      <p:sp>
        <p:nvSpPr>
          <p:cNvPr id="27" name="Rectangle 26">
            <a:extLst>
              <a:ext uri="{FF2B5EF4-FFF2-40B4-BE49-F238E27FC236}">
                <a16:creationId xmlns:a16="http://schemas.microsoft.com/office/drawing/2014/main" id="{77DEEFF8-DA08-4F45-9434-BB7AA3A1EA70}"/>
              </a:ext>
            </a:extLst>
          </p:cNvPr>
          <p:cNvSpPr/>
          <p:nvPr/>
        </p:nvSpPr>
        <p:spPr>
          <a:xfrm>
            <a:off x="1" y="4995714"/>
            <a:ext cx="12191996" cy="46327"/>
          </a:xfrm>
          <a:prstGeom prst="rect">
            <a:avLst/>
          </a:prstGeom>
          <a:solidFill>
            <a:srgbClr val="1E9A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p>
        </p:txBody>
      </p:sp>
      <p:sp>
        <p:nvSpPr>
          <p:cNvPr id="41" name="Rectangle 40">
            <a:extLst>
              <a:ext uri="{FF2B5EF4-FFF2-40B4-BE49-F238E27FC236}">
                <a16:creationId xmlns:a16="http://schemas.microsoft.com/office/drawing/2014/main" id="{8AE5952E-D6B0-4781-B308-23BA2AAD329D}"/>
              </a:ext>
            </a:extLst>
          </p:cNvPr>
          <p:cNvSpPr/>
          <p:nvPr/>
        </p:nvSpPr>
        <p:spPr>
          <a:xfrm>
            <a:off x="1" y="6811674"/>
            <a:ext cx="12191996" cy="46327"/>
          </a:xfrm>
          <a:prstGeom prst="rect">
            <a:avLst/>
          </a:prstGeom>
          <a:solidFill>
            <a:srgbClr val="1E9A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p>
        </p:txBody>
      </p:sp>
      <p:pic>
        <p:nvPicPr>
          <p:cNvPr id="13" name="Picture 2" descr="Image result for sify logo">
            <a:extLst>
              <a:ext uri="{FF2B5EF4-FFF2-40B4-BE49-F238E27FC236}">
                <a16:creationId xmlns:a16="http://schemas.microsoft.com/office/drawing/2014/main" id="{C8120123-9D44-4463-BEE4-1126EC8E06EF}"/>
              </a:ext>
            </a:extLst>
          </p:cNvPr>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l="6814"/>
          <a:stretch/>
        </p:blipFill>
        <p:spPr bwMode="auto">
          <a:xfrm>
            <a:off x="10658763" y="285048"/>
            <a:ext cx="1207143" cy="683955"/>
          </a:xfrm>
          <a:prstGeom prst="rect">
            <a:avLst/>
          </a:prstGeom>
          <a:noFill/>
          <a:extLst>
            <a:ext uri="{909E8E84-426E-40DD-AFC4-6F175D3DCCD1}">
              <a14:hiddenFill xmlns:a14="http://schemas.microsoft.com/office/drawing/2010/main">
                <a:solidFill>
                  <a:srgbClr val="FFFFFF"/>
                </a:solidFill>
              </a14:hiddenFill>
            </a:ext>
          </a:extLst>
        </p:spPr>
      </p:pic>
      <p:sp>
        <p:nvSpPr>
          <p:cNvPr id="9" name="Flowchart: Connector 8">
            <a:extLst>
              <a:ext uri="{FF2B5EF4-FFF2-40B4-BE49-F238E27FC236}">
                <a16:creationId xmlns:a16="http://schemas.microsoft.com/office/drawing/2014/main" id="{27F25071-BBB9-47AC-A5E5-4FA1422313E0}"/>
              </a:ext>
            </a:extLst>
          </p:cNvPr>
          <p:cNvSpPr/>
          <p:nvPr userDrawn="1"/>
        </p:nvSpPr>
        <p:spPr>
          <a:xfrm>
            <a:off x="8260363" y="2687700"/>
            <a:ext cx="526555" cy="526555"/>
          </a:xfrm>
          <a:prstGeom prst="flowChartConnector">
            <a:avLst/>
          </a:prstGeom>
          <a:solidFill>
            <a:srgbClr val="FFFFFF">
              <a:alpha val="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p>
        </p:txBody>
      </p:sp>
      <p:sp>
        <p:nvSpPr>
          <p:cNvPr id="10" name="Flowchart: Connector 9">
            <a:extLst>
              <a:ext uri="{FF2B5EF4-FFF2-40B4-BE49-F238E27FC236}">
                <a16:creationId xmlns:a16="http://schemas.microsoft.com/office/drawing/2014/main" id="{14FA2173-C01F-499E-9EC4-47F068652B3F}"/>
              </a:ext>
            </a:extLst>
          </p:cNvPr>
          <p:cNvSpPr/>
          <p:nvPr userDrawn="1"/>
        </p:nvSpPr>
        <p:spPr>
          <a:xfrm>
            <a:off x="8320152" y="3259863"/>
            <a:ext cx="406976" cy="406976"/>
          </a:xfrm>
          <a:prstGeom prst="flowChartConnector">
            <a:avLst/>
          </a:prstGeom>
          <a:solidFill>
            <a:srgbClr val="FFFFFF">
              <a:alpha val="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p>
        </p:txBody>
      </p:sp>
      <p:sp>
        <p:nvSpPr>
          <p:cNvPr id="11" name="Rectangle 10">
            <a:extLst>
              <a:ext uri="{FF2B5EF4-FFF2-40B4-BE49-F238E27FC236}">
                <a16:creationId xmlns:a16="http://schemas.microsoft.com/office/drawing/2014/main" id="{99D3431D-4776-4E72-8183-E70F4FBB8B40}"/>
              </a:ext>
            </a:extLst>
          </p:cNvPr>
          <p:cNvSpPr/>
          <p:nvPr userDrawn="1"/>
        </p:nvSpPr>
        <p:spPr>
          <a:xfrm>
            <a:off x="-8673" y="5050776"/>
            <a:ext cx="12200673" cy="1760897"/>
          </a:xfrm>
          <a:prstGeom prst="rect">
            <a:avLst/>
          </a:prstGeom>
          <a:solidFill>
            <a:schemeClr val="tx2">
              <a:alpha val="89804"/>
            </a:schemeClr>
          </a:solidFill>
          <a:ln w="63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988" rtl="0" eaLnBrk="1" fontAlgn="auto" latinLnBrk="0" hangingPunct="1">
              <a:lnSpc>
                <a:spcPct val="100000"/>
              </a:lnSpc>
              <a:spcBef>
                <a:spcPts val="0"/>
              </a:spcBef>
              <a:spcAft>
                <a:spcPts val="0"/>
              </a:spcAft>
              <a:buClrTx/>
              <a:buSzTx/>
              <a:buFontTx/>
              <a:buNone/>
              <a:tabLst/>
              <a:defRPr/>
            </a:pPr>
            <a:endParaRPr kumimoji="0" lang="en-IN" sz="1867" b="0" i="0" u="none" strike="noStrike" kern="0" cap="none" spc="0" normalizeH="0" baseline="0" noProof="0">
              <a:ln>
                <a:noFill/>
              </a:ln>
              <a:solidFill>
                <a:prstClr val="white"/>
              </a:solidFill>
              <a:effectLst/>
              <a:uLnTx/>
              <a:uFillTx/>
              <a:latin typeface="Trebuchet MS"/>
              <a:ea typeface="+mn-ea"/>
              <a:cs typeface="+mn-cs"/>
              <a:sym typeface="Arial"/>
              <a:rtl val="0"/>
            </a:endParaRPr>
          </a:p>
        </p:txBody>
      </p:sp>
      <p:sp>
        <p:nvSpPr>
          <p:cNvPr id="46" name="Text Placeholder 3">
            <a:extLst>
              <a:ext uri="{FF2B5EF4-FFF2-40B4-BE49-F238E27FC236}">
                <a16:creationId xmlns:a16="http://schemas.microsoft.com/office/drawing/2014/main" id="{FC89170F-4740-47C6-A37C-089B562BC848}"/>
              </a:ext>
            </a:extLst>
          </p:cNvPr>
          <p:cNvSpPr>
            <a:spLocks noGrp="1"/>
          </p:cNvSpPr>
          <p:nvPr userDrawn="1">
            <p:ph type="body" sz="quarter" idx="11" hasCustomPrompt="1"/>
          </p:nvPr>
        </p:nvSpPr>
        <p:spPr>
          <a:xfrm>
            <a:off x="431800" y="5144655"/>
            <a:ext cx="11328400" cy="1570181"/>
          </a:xfrm>
        </p:spPr>
        <p:txBody>
          <a:bodyPr anchor="ctr">
            <a:normAutofit/>
          </a:bodyPr>
          <a:lstStyle>
            <a:lvl1pPr marL="0" indent="0" algn="ctr">
              <a:lnSpc>
                <a:spcPts val="4000"/>
              </a:lnSpc>
              <a:spcBef>
                <a:spcPts val="0"/>
              </a:spcBef>
              <a:buNone/>
              <a:defRPr sz="3200" b="1" cap="all" baseline="0">
                <a:solidFill>
                  <a:schemeClr val="bg1"/>
                </a:solidFill>
              </a:defRPr>
            </a:lvl1pPr>
          </a:lstStyle>
          <a:p>
            <a:pPr lvl="0"/>
            <a:r>
              <a:rPr lang="en-US"/>
              <a:t>SECTION DIVIDER</a:t>
            </a:r>
          </a:p>
        </p:txBody>
      </p:sp>
    </p:spTree>
    <p:extLst>
      <p:ext uri="{BB962C8B-B14F-4D97-AF65-F5344CB8AC3E}">
        <p14:creationId xmlns:p14="http://schemas.microsoft.com/office/powerpoint/2010/main" val="8135869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ver Slide">
    <p:spTree>
      <p:nvGrpSpPr>
        <p:cNvPr id="1" name=""/>
        <p:cNvGrpSpPr/>
        <p:nvPr/>
      </p:nvGrpSpPr>
      <p:grpSpPr>
        <a:xfrm>
          <a:off x="0" y="0"/>
          <a:ext cx="0" cy="0"/>
          <a:chOff x="0" y="0"/>
          <a:chExt cx="0" cy="0"/>
        </a:xfrm>
      </p:grpSpPr>
      <p:pic>
        <p:nvPicPr>
          <p:cNvPr id="9" name="Picture 2">
            <a:extLst>
              <a:ext uri="{FF2B5EF4-FFF2-40B4-BE49-F238E27FC236}">
                <a16:creationId xmlns:a16="http://schemas.microsoft.com/office/drawing/2014/main" id="{8A9085D6-FD02-953D-1BDB-D087C1E6C8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Image result for sify logo">
            <a:extLst>
              <a:ext uri="{FF2B5EF4-FFF2-40B4-BE49-F238E27FC236}">
                <a16:creationId xmlns:a16="http://schemas.microsoft.com/office/drawing/2014/main" id="{7F095CEE-D1EC-3A59-DEB0-8B971F22AF16}"/>
              </a:ext>
            </a:extLst>
          </p:cNvPr>
          <p:cNvPicPr>
            <a:picLocks noChangeAspect="1" noChangeArrowheads="1"/>
          </p:cNvPicPr>
          <p:nvPr/>
        </p:nvPicPr>
        <p:blipFill rotWithShape="1">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16">
            <a:extLst>
              <a:ext uri="{FF2B5EF4-FFF2-40B4-BE49-F238E27FC236}">
                <a16:creationId xmlns:a16="http://schemas.microsoft.com/office/drawing/2014/main" id="{00838294-EAAE-F4D8-0CE0-1F678351657E}"/>
              </a:ext>
            </a:extLst>
          </p:cNvPr>
          <p:cNvSpPr>
            <a:spLocks noGrp="1"/>
          </p:cNvSpPr>
          <p:nvPr>
            <p:ph type="body" sz="quarter" idx="13" hasCustomPrompt="1"/>
          </p:nvPr>
        </p:nvSpPr>
        <p:spPr>
          <a:xfrm>
            <a:off x="445466" y="1465755"/>
            <a:ext cx="5408709" cy="1938988"/>
          </a:xfrm>
        </p:spPr>
        <p:txBody>
          <a:bodyPr>
            <a:noAutofit/>
          </a:bodyPr>
          <a:lstStyle>
            <a:lvl1pPr marL="0" indent="0" algn="l">
              <a:lnSpc>
                <a:spcPts val="4000"/>
              </a:lnSpc>
              <a:spcBef>
                <a:spcPts val="0"/>
              </a:spcBef>
              <a:buNone/>
              <a:defRPr sz="3733" b="1" cap="all" baseline="0">
                <a:solidFill>
                  <a:srgbClr val="00FFFF"/>
                </a:solidFill>
              </a:defRPr>
            </a:lvl1pPr>
          </a:lstStyle>
          <a:p>
            <a:pPr lvl="0"/>
            <a:r>
              <a:rPr lang="en-US" dirty="0"/>
              <a:t>TITLE OF THE SLIDE - LINE ONE</a:t>
            </a:r>
            <a:endParaRPr lang="en-IN" dirty="0"/>
          </a:p>
        </p:txBody>
      </p:sp>
      <p:sp>
        <p:nvSpPr>
          <p:cNvPr id="12" name="Text Placeholder 16">
            <a:extLst>
              <a:ext uri="{FF2B5EF4-FFF2-40B4-BE49-F238E27FC236}">
                <a16:creationId xmlns:a16="http://schemas.microsoft.com/office/drawing/2014/main" id="{8232E589-1BE1-FCEE-FBF0-DDABB8F6CAED}"/>
              </a:ext>
            </a:extLst>
          </p:cNvPr>
          <p:cNvSpPr>
            <a:spLocks noGrp="1"/>
          </p:cNvSpPr>
          <p:nvPr>
            <p:ph type="body" sz="quarter" idx="14" hasCustomPrompt="1"/>
          </p:nvPr>
        </p:nvSpPr>
        <p:spPr>
          <a:xfrm>
            <a:off x="445466" y="3404743"/>
            <a:ext cx="9755085" cy="454763"/>
          </a:xfrm>
        </p:spPr>
        <p:txBody>
          <a:bodyPr>
            <a:noAutofit/>
          </a:bodyPr>
          <a:lstStyle>
            <a:lvl1pPr marL="0" indent="0">
              <a:lnSpc>
                <a:spcPts val="2667"/>
              </a:lnSpc>
              <a:spcBef>
                <a:spcPts val="0"/>
              </a:spcBef>
              <a:buNone/>
              <a:defRPr sz="2400" b="0" baseline="0">
                <a:solidFill>
                  <a:schemeClr val="bg1"/>
                </a:solidFill>
              </a:defRPr>
            </a:lvl1pPr>
          </a:lstStyle>
          <a:p>
            <a:pPr lvl="0"/>
            <a:r>
              <a:rPr lang="en-US"/>
              <a:t>Sub Title </a:t>
            </a:r>
          </a:p>
        </p:txBody>
      </p:sp>
      <p:sp>
        <p:nvSpPr>
          <p:cNvPr id="13" name="Text Placeholder 16">
            <a:extLst>
              <a:ext uri="{FF2B5EF4-FFF2-40B4-BE49-F238E27FC236}">
                <a16:creationId xmlns:a16="http://schemas.microsoft.com/office/drawing/2014/main" id="{9469DBE9-0AA4-531D-E799-37BBEB6A35AA}"/>
              </a:ext>
            </a:extLst>
          </p:cNvPr>
          <p:cNvSpPr>
            <a:spLocks noGrp="1"/>
          </p:cNvSpPr>
          <p:nvPr>
            <p:ph type="body" sz="quarter" idx="15" hasCustomPrompt="1"/>
          </p:nvPr>
        </p:nvSpPr>
        <p:spPr>
          <a:xfrm>
            <a:off x="445465" y="3995281"/>
            <a:ext cx="6816328" cy="369471"/>
          </a:xfrm>
        </p:spPr>
        <p:txBody>
          <a:bodyPr anchor="t">
            <a:noAutofit/>
          </a:bodyPr>
          <a:lstStyle>
            <a:lvl1pPr marL="0" indent="0">
              <a:lnSpc>
                <a:spcPts val="2400"/>
              </a:lnSpc>
              <a:buNone/>
              <a:defRPr sz="1600" b="0">
                <a:solidFill>
                  <a:schemeClr val="bg1">
                    <a:lumMod val="85000"/>
                  </a:schemeClr>
                </a:solidFill>
              </a:defRPr>
            </a:lvl1pPr>
          </a:lstStyle>
          <a:p>
            <a:pPr lvl="0"/>
            <a:r>
              <a:rPr lang="en-US"/>
              <a:t>Month 2021</a:t>
            </a:r>
          </a:p>
        </p:txBody>
      </p:sp>
    </p:spTree>
    <p:extLst>
      <p:ext uri="{BB962C8B-B14F-4D97-AF65-F5344CB8AC3E}">
        <p14:creationId xmlns:p14="http://schemas.microsoft.com/office/powerpoint/2010/main" val="3264626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1_Agenda">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6A3C1BB-4921-D628-4435-000779696F94}"/>
              </a:ext>
            </a:extLst>
          </p:cNvPr>
          <p:cNvSpPr/>
          <p:nvPr/>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9" name="Title 4">
            <a:extLst>
              <a:ext uri="{FF2B5EF4-FFF2-40B4-BE49-F238E27FC236}">
                <a16:creationId xmlns:a16="http://schemas.microsoft.com/office/drawing/2014/main" id="{15640DCA-D6C8-CD69-87E4-6107AB3EC564}"/>
              </a:ext>
            </a:extLst>
          </p:cNvPr>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dirty="0"/>
              <a:t>TITLE OF THE SLIDE GOES HERE</a:t>
            </a:r>
          </a:p>
        </p:txBody>
      </p:sp>
      <p:sp>
        <p:nvSpPr>
          <p:cNvPr id="10" name="TextBox 9">
            <a:extLst>
              <a:ext uri="{FF2B5EF4-FFF2-40B4-BE49-F238E27FC236}">
                <a16:creationId xmlns:a16="http://schemas.microsoft.com/office/drawing/2014/main" id="{1117A8E4-3C91-BC73-7CD5-876626006D08}"/>
              </a:ext>
            </a:extLst>
          </p:cNvPr>
          <p:cNvSpPr txBox="1"/>
          <p:nvPr/>
        </p:nvSpPr>
        <p:spPr>
          <a:xfrm>
            <a:off x="355600" y="6516899"/>
            <a:ext cx="1361440" cy="307777"/>
          </a:xfrm>
          <a:prstGeom prst="rect">
            <a:avLst/>
          </a:prstGeom>
          <a:noFill/>
        </p:spPr>
        <p:txBody>
          <a:bodyPr wrap="square" rtlCol="0">
            <a:spAutoFit/>
          </a:bodyPr>
          <a:lstStyle/>
          <a:p>
            <a:r>
              <a:rPr lang="en-US" sz="1400" dirty="0" err="1">
                <a:solidFill>
                  <a:schemeClr val="bg1"/>
                </a:solidFill>
                <a:latin typeface="Arial Nova" panose="020B0504020202020204" pitchFamily="34" charset="0"/>
              </a:rPr>
              <a:t>cloud@core</a:t>
            </a:r>
            <a:r>
              <a:rPr lang="en-US" sz="1067" baseline="30000" dirty="0" err="1">
                <a:solidFill>
                  <a:schemeClr val="bg1"/>
                </a:solidFill>
                <a:latin typeface="Arial Nova" panose="020B0504020202020204" pitchFamily="34" charset="0"/>
              </a:rPr>
              <a:t>TM</a:t>
            </a:r>
            <a:endParaRPr lang="en-US" sz="1400" baseline="30000" dirty="0">
              <a:solidFill>
                <a:schemeClr val="bg1"/>
              </a:solidFill>
              <a:latin typeface="Arial Nova" panose="020B0504020202020204" pitchFamily="34" charset="0"/>
            </a:endParaRPr>
          </a:p>
        </p:txBody>
      </p:sp>
      <p:pic>
        <p:nvPicPr>
          <p:cNvPr id="11" name="Picture 10">
            <a:extLst>
              <a:ext uri="{FF2B5EF4-FFF2-40B4-BE49-F238E27FC236}">
                <a16:creationId xmlns:a16="http://schemas.microsoft.com/office/drawing/2014/main" id="{114211A0-BC24-5489-5E9F-D23CCA1D0A2A}"/>
              </a:ext>
            </a:extLst>
          </p:cNvPr>
          <p:cNvPicPr>
            <a:picLocks noChangeAspect="1"/>
          </p:cNvPicPr>
          <p:nvPr/>
        </p:nvPicPr>
        <p:blipFill>
          <a:blip r:embed="rId2" cstate="print">
            <a:lum bright="100000" contrast="100000"/>
            <a:extLst>
              <a:ext uri="{28A0092B-C50C-407E-A947-70E740481C1C}">
                <a14:useLocalDpi xmlns:a14="http://schemas.microsoft.com/office/drawing/2010/main"/>
              </a:ext>
            </a:extLst>
          </a:blip>
          <a:stretch>
            <a:fillRect/>
          </a:stretch>
        </p:blipFill>
        <p:spPr>
          <a:xfrm>
            <a:off x="85841" y="6614139"/>
            <a:ext cx="362479" cy="192000"/>
          </a:xfrm>
          <a:prstGeom prst="rect">
            <a:avLst/>
          </a:prstGeom>
        </p:spPr>
      </p:pic>
    </p:spTree>
    <p:extLst>
      <p:ext uri="{BB962C8B-B14F-4D97-AF65-F5344CB8AC3E}">
        <p14:creationId xmlns:p14="http://schemas.microsoft.com/office/powerpoint/2010/main" val="131485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AB39CE10-FB02-2404-5C53-3E9ED5232B68}"/>
              </a:ext>
            </a:extLst>
          </p:cNvPr>
          <p:cNvSpPr/>
          <p:nvPr/>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22" name="Title 4">
            <a:extLst>
              <a:ext uri="{FF2B5EF4-FFF2-40B4-BE49-F238E27FC236}">
                <a16:creationId xmlns:a16="http://schemas.microsoft.com/office/drawing/2014/main" id="{C8FDB42C-DE6D-2ED8-101F-05F9FD78FC4A}"/>
              </a:ext>
            </a:extLst>
          </p:cNvPr>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dirty="0"/>
              <a:t>TITLE OF THE SLIDE GOES HERE</a:t>
            </a:r>
          </a:p>
        </p:txBody>
      </p:sp>
      <p:sp>
        <p:nvSpPr>
          <p:cNvPr id="23" name="TextBox 22">
            <a:extLst>
              <a:ext uri="{FF2B5EF4-FFF2-40B4-BE49-F238E27FC236}">
                <a16:creationId xmlns:a16="http://schemas.microsoft.com/office/drawing/2014/main" id="{A7AFB653-8131-6648-6594-9AF3E8CC6030}"/>
              </a:ext>
            </a:extLst>
          </p:cNvPr>
          <p:cNvSpPr txBox="1"/>
          <p:nvPr/>
        </p:nvSpPr>
        <p:spPr>
          <a:xfrm>
            <a:off x="355600" y="6516899"/>
            <a:ext cx="1361440" cy="307777"/>
          </a:xfrm>
          <a:prstGeom prst="rect">
            <a:avLst/>
          </a:prstGeom>
          <a:noFill/>
        </p:spPr>
        <p:txBody>
          <a:bodyPr wrap="square" rtlCol="0">
            <a:spAutoFit/>
          </a:bodyPr>
          <a:lstStyle/>
          <a:p>
            <a:r>
              <a:rPr lang="en-US" sz="1400" dirty="0" err="1">
                <a:solidFill>
                  <a:schemeClr val="bg1"/>
                </a:solidFill>
                <a:latin typeface="Arial Nova" panose="020B0504020202020204" pitchFamily="34" charset="0"/>
              </a:rPr>
              <a:t>cloud@core</a:t>
            </a:r>
            <a:r>
              <a:rPr lang="en-US" sz="1067" baseline="30000" dirty="0" err="1">
                <a:solidFill>
                  <a:schemeClr val="bg1"/>
                </a:solidFill>
                <a:latin typeface="Arial Nova" panose="020B0504020202020204" pitchFamily="34" charset="0"/>
              </a:rPr>
              <a:t>TM</a:t>
            </a:r>
            <a:endParaRPr lang="en-US" sz="1400" baseline="30000" dirty="0">
              <a:solidFill>
                <a:schemeClr val="bg1"/>
              </a:solidFill>
              <a:latin typeface="Arial Nova" panose="020B0504020202020204" pitchFamily="34" charset="0"/>
            </a:endParaRPr>
          </a:p>
        </p:txBody>
      </p:sp>
      <p:pic>
        <p:nvPicPr>
          <p:cNvPr id="24" name="Picture 23">
            <a:extLst>
              <a:ext uri="{FF2B5EF4-FFF2-40B4-BE49-F238E27FC236}">
                <a16:creationId xmlns:a16="http://schemas.microsoft.com/office/drawing/2014/main" id="{2336C4A5-8CD0-8ADA-33A9-013B52A95007}"/>
              </a:ext>
            </a:extLst>
          </p:cNvPr>
          <p:cNvPicPr>
            <a:picLocks noChangeAspect="1"/>
          </p:cNvPicPr>
          <p:nvPr/>
        </p:nvPicPr>
        <p:blipFill>
          <a:blip r:embed="rId2" cstate="print">
            <a:lum bright="100000" contrast="100000"/>
            <a:extLst>
              <a:ext uri="{28A0092B-C50C-407E-A947-70E740481C1C}">
                <a14:useLocalDpi xmlns:a14="http://schemas.microsoft.com/office/drawing/2010/main"/>
              </a:ext>
            </a:extLst>
          </a:blip>
          <a:stretch>
            <a:fillRect/>
          </a:stretch>
        </p:blipFill>
        <p:spPr>
          <a:xfrm>
            <a:off x="85841" y="6614139"/>
            <a:ext cx="362479" cy="192000"/>
          </a:xfrm>
          <a:prstGeom prst="rect">
            <a:avLst/>
          </a:prstGeom>
        </p:spPr>
      </p:pic>
    </p:spTree>
    <p:extLst>
      <p:ext uri="{BB962C8B-B14F-4D97-AF65-F5344CB8AC3E}">
        <p14:creationId xmlns:p14="http://schemas.microsoft.com/office/powerpoint/2010/main" val="190908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7C8DB06-6B90-B680-3143-8A9AA9FD07AF}"/>
              </a:ext>
            </a:extLst>
          </p:cNvPr>
          <p:cNvSpPr/>
          <p:nvPr/>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12" name="Title 4">
            <a:extLst>
              <a:ext uri="{FF2B5EF4-FFF2-40B4-BE49-F238E27FC236}">
                <a16:creationId xmlns:a16="http://schemas.microsoft.com/office/drawing/2014/main" id="{C103D4AA-74B2-A790-72CC-A5090D94C48F}"/>
              </a:ext>
            </a:extLst>
          </p:cNvPr>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dirty="0"/>
              <a:t>TITLE OF THE SLIDE GOES HERE</a:t>
            </a:r>
          </a:p>
        </p:txBody>
      </p:sp>
      <p:grpSp>
        <p:nvGrpSpPr>
          <p:cNvPr id="13" name="Group 12">
            <a:extLst>
              <a:ext uri="{FF2B5EF4-FFF2-40B4-BE49-F238E27FC236}">
                <a16:creationId xmlns:a16="http://schemas.microsoft.com/office/drawing/2014/main" id="{4EDD4363-2EBB-D5EA-7B46-FD7ACCCFE41B}"/>
              </a:ext>
            </a:extLst>
          </p:cNvPr>
          <p:cNvGrpSpPr/>
          <p:nvPr/>
        </p:nvGrpSpPr>
        <p:grpSpPr>
          <a:xfrm>
            <a:off x="85840" y="6516891"/>
            <a:ext cx="1631200" cy="307777"/>
            <a:chOff x="1066800" y="4063365"/>
            <a:chExt cx="1223400" cy="230833"/>
          </a:xfrm>
        </p:grpSpPr>
        <p:pic>
          <p:nvPicPr>
            <p:cNvPr id="14" name="Picture 13">
              <a:extLst>
                <a:ext uri="{FF2B5EF4-FFF2-40B4-BE49-F238E27FC236}">
                  <a16:creationId xmlns:a16="http://schemas.microsoft.com/office/drawing/2014/main" id="{7A2A1185-04ED-52A1-1045-E73B0ED50DE8}"/>
                </a:ext>
              </a:extLst>
            </p:cNvPr>
            <p:cNvPicPr>
              <a:picLocks noChangeAspect="1"/>
            </p:cNvPicPr>
            <p:nvPr/>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15" name="TextBox 14">
              <a:extLst>
                <a:ext uri="{FF2B5EF4-FFF2-40B4-BE49-F238E27FC236}">
                  <a16:creationId xmlns:a16="http://schemas.microsoft.com/office/drawing/2014/main" id="{F94AE7D3-EE27-BEE5-F928-D714827B497A}"/>
                </a:ext>
              </a:extLst>
            </p:cNvPr>
            <p:cNvSpPr txBox="1"/>
            <p:nvPr/>
          </p:nvSpPr>
          <p:spPr>
            <a:xfrm>
              <a:off x="1269120" y="4063365"/>
              <a:ext cx="1021080" cy="230833"/>
            </a:xfrm>
            <a:prstGeom prst="rect">
              <a:avLst/>
            </a:prstGeom>
            <a:noFill/>
          </p:spPr>
          <p:txBody>
            <a:bodyPr wrap="square" rtlCol="0">
              <a:spAutoFit/>
            </a:bodyPr>
            <a:lstStyle/>
            <a:p>
              <a:r>
                <a:rPr lang="en-US" sz="1400" dirty="0" err="1">
                  <a:solidFill>
                    <a:schemeClr val="bg1"/>
                  </a:solidFill>
                  <a:latin typeface="Arial Nova" panose="020B0504020202020204" pitchFamily="34" charset="0"/>
                </a:rPr>
                <a:t>cloud@core</a:t>
              </a:r>
              <a:r>
                <a:rPr lang="en-US" sz="1067" baseline="30000" dirty="0" err="1">
                  <a:solidFill>
                    <a:schemeClr val="bg1"/>
                  </a:solidFill>
                  <a:latin typeface="Arial Nova" panose="020B0504020202020204" pitchFamily="34" charset="0"/>
                </a:rPr>
                <a:t>TM</a:t>
              </a:r>
              <a:endParaRPr lang="en-US" sz="1400" baseline="30000" dirty="0">
                <a:solidFill>
                  <a:schemeClr val="bg1"/>
                </a:solidFill>
                <a:latin typeface="Arial Nova" panose="020B0504020202020204" pitchFamily="34" charset="0"/>
              </a:endParaRPr>
            </a:p>
          </p:txBody>
        </p:sp>
      </p:grpSp>
      <p:sp>
        <p:nvSpPr>
          <p:cNvPr id="16" name="Content Placeholder 2">
            <a:extLst>
              <a:ext uri="{FF2B5EF4-FFF2-40B4-BE49-F238E27FC236}">
                <a16:creationId xmlns:a16="http://schemas.microsoft.com/office/drawing/2014/main" id="{664A393F-78B5-BD29-6075-66F6FB844881}"/>
              </a:ext>
            </a:extLst>
          </p:cNvPr>
          <p:cNvSpPr>
            <a:spLocks noGrp="1"/>
          </p:cNvSpPr>
          <p:nvPr>
            <p:ph idx="1"/>
          </p:nvPr>
        </p:nvSpPr>
        <p:spPr>
          <a:xfrm>
            <a:off x="432000" y="1316568"/>
            <a:ext cx="11328200" cy="4993217"/>
          </a:xfrm>
        </p:spPr>
        <p:txBody>
          <a:bodyPr/>
          <a:lstStyle>
            <a:lvl1pPr marL="302355" indent="-302355">
              <a:buFont typeface="Wingdings" panose="05000000000000000000" pitchFamily="2" charset="2"/>
              <a:buChar char="§"/>
              <a:defRPr>
                <a:solidFill>
                  <a:schemeClr val="bg1"/>
                </a:solidFill>
                <a:latin typeface="Arial Nova" panose="020B0504020202020204" pitchFamily="34" charset="0"/>
              </a:defRPr>
            </a:lvl1pPr>
            <a:lvl2pPr>
              <a:defRPr sz="2133">
                <a:solidFill>
                  <a:schemeClr val="bg1"/>
                </a:solidFill>
                <a:latin typeface="Arial Nova" panose="020B0504020202020204" pitchFamily="34" charset="0"/>
              </a:defRPr>
            </a:lvl2pPr>
            <a:lvl3pPr marL="1055974">
              <a:defRPr sz="2133">
                <a:solidFill>
                  <a:schemeClr val="bg1"/>
                </a:solidFill>
                <a:latin typeface="Arial Nova" panose="020B0504020202020204" pitchFamily="34" charset="0"/>
              </a:defRPr>
            </a:lvl3pPr>
            <a:lvl4pPr marL="1439964">
              <a:defRPr sz="1867">
                <a:solidFill>
                  <a:schemeClr val="bg1"/>
                </a:solidFill>
                <a:latin typeface="Arial Nova" panose="020B0504020202020204" pitchFamily="34" charset="0"/>
              </a:defRPr>
            </a:lvl4pPr>
            <a:lvl5pPr marL="1775956">
              <a:defRPr sz="1867">
                <a:solidFill>
                  <a:schemeClr val="bg1"/>
                </a:solidFill>
                <a:latin typeface="Arial Nova" panose="020B05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Slide Number Placeholder 5">
            <a:extLst>
              <a:ext uri="{FF2B5EF4-FFF2-40B4-BE49-F238E27FC236}">
                <a16:creationId xmlns:a16="http://schemas.microsoft.com/office/drawing/2014/main" id="{48AEB2D0-D57C-2A16-7624-930E3F7FA3D1}"/>
              </a:ext>
            </a:extLst>
          </p:cNvPr>
          <p:cNvSpPr>
            <a:spLocks noGrp="1"/>
          </p:cNvSpPr>
          <p:nvPr>
            <p:ph type="sldNum" sz="quarter" idx="12"/>
          </p:nvPr>
        </p:nvSpPr>
        <p:spPr>
          <a:xfrm>
            <a:off x="11048577" y="6356353"/>
            <a:ext cx="650240" cy="366183"/>
          </a:xfrm>
        </p:spPr>
        <p:txBody>
          <a:bodyPr/>
          <a:lstStyle>
            <a:lvl1pPr>
              <a:defRPr>
                <a:latin typeface="Arial Nova" panose="020B0504020202020204" pitchFamily="34" charset="0"/>
              </a:defRPr>
            </a:lvl1pPr>
          </a:lstStyle>
          <a:p>
            <a:fld id="{D6AB342A-830E-438F-A6A8-BEDF509AB0A8}" type="slidenum">
              <a:rPr lang="en-US" smtClean="0"/>
              <a:pPr/>
              <a:t>‹#›</a:t>
            </a:fld>
            <a:endParaRPr lang="en-US" dirty="0"/>
          </a:p>
        </p:txBody>
      </p:sp>
    </p:spTree>
    <p:extLst>
      <p:ext uri="{BB962C8B-B14F-4D97-AF65-F5344CB8AC3E}">
        <p14:creationId xmlns:p14="http://schemas.microsoft.com/office/powerpoint/2010/main" val="2774806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579D987-8DC7-7A34-8F78-BCDBFE518C6D}"/>
              </a:ext>
            </a:extLst>
          </p:cNvPr>
          <p:cNvSpPr/>
          <p:nvPr/>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19" name="Title 4">
            <a:extLst>
              <a:ext uri="{FF2B5EF4-FFF2-40B4-BE49-F238E27FC236}">
                <a16:creationId xmlns:a16="http://schemas.microsoft.com/office/drawing/2014/main" id="{07B47567-2F50-5AAA-D231-D1F15EAEF8BF}"/>
              </a:ext>
            </a:extLst>
          </p:cNvPr>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dirty="0"/>
              <a:t>TITLE OF THE SLIDE GOES HERE</a:t>
            </a:r>
          </a:p>
        </p:txBody>
      </p:sp>
      <p:grpSp>
        <p:nvGrpSpPr>
          <p:cNvPr id="20" name="Group 19">
            <a:extLst>
              <a:ext uri="{FF2B5EF4-FFF2-40B4-BE49-F238E27FC236}">
                <a16:creationId xmlns:a16="http://schemas.microsoft.com/office/drawing/2014/main" id="{965F52F5-1F02-509A-47D0-8B8A61B64278}"/>
              </a:ext>
            </a:extLst>
          </p:cNvPr>
          <p:cNvGrpSpPr/>
          <p:nvPr/>
        </p:nvGrpSpPr>
        <p:grpSpPr>
          <a:xfrm>
            <a:off x="85840" y="6516891"/>
            <a:ext cx="1631200" cy="307777"/>
            <a:chOff x="1066800" y="4063365"/>
            <a:chExt cx="1223400" cy="230833"/>
          </a:xfrm>
        </p:grpSpPr>
        <p:pic>
          <p:nvPicPr>
            <p:cNvPr id="21" name="Picture 20">
              <a:extLst>
                <a:ext uri="{FF2B5EF4-FFF2-40B4-BE49-F238E27FC236}">
                  <a16:creationId xmlns:a16="http://schemas.microsoft.com/office/drawing/2014/main" id="{5696F05F-D2F9-10C1-5A8C-47FD8F24CFE0}"/>
                </a:ext>
              </a:extLst>
            </p:cNvPr>
            <p:cNvPicPr>
              <a:picLocks noChangeAspect="1"/>
            </p:cNvPicPr>
            <p:nvPr/>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22" name="TextBox 21">
              <a:extLst>
                <a:ext uri="{FF2B5EF4-FFF2-40B4-BE49-F238E27FC236}">
                  <a16:creationId xmlns:a16="http://schemas.microsoft.com/office/drawing/2014/main" id="{2C204E09-B666-D666-F9B6-2EE138A911D2}"/>
                </a:ext>
              </a:extLst>
            </p:cNvPr>
            <p:cNvSpPr txBox="1"/>
            <p:nvPr/>
          </p:nvSpPr>
          <p:spPr>
            <a:xfrm>
              <a:off x="1269120" y="4063365"/>
              <a:ext cx="1021080" cy="230833"/>
            </a:xfrm>
            <a:prstGeom prst="rect">
              <a:avLst/>
            </a:prstGeom>
            <a:noFill/>
          </p:spPr>
          <p:txBody>
            <a:bodyPr wrap="square" rtlCol="0">
              <a:spAutoFit/>
            </a:bodyPr>
            <a:lstStyle/>
            <a:p>
              <a:r>
                <a:rPr lang="en-US" sz="1400" dirty="0" err="1">
                  <a:solidFill>
                    <a:schemeClr val="bg1"/>
                  </a:solidFill>
                  <a:latin typeface="Arial Nova" panose="020B0504020202020204" pitchFamily="34" charset="0"/>
                </a:rPr>
                <a:t>cloud@core</a:t>
              </a:r>
              <a:r>
                <a:rPr lang="en-US" sz="1067" baseline="30000" dirty="0" err="1">
                  <a:solidFill>
                    <a:schemeClr val="bg1"/>
                  </a:solidFill>
                  <a:latin typeface="Arial Nova" panose="020B0504020202020204" pitchFamily="34" charset="0"/>
                </a:rPr>
                <a:t>TM</a:t>
              </a:r>
              <a:endParaRPr lang="en-US" sz="1400" baseline="30000" dirty="0">
                <a:solidFill>
                  <a:schemeClr val="bg1"/>
                </a:solidFill>
                <a:latin typeface="Arial Nova" panose="020B0504020202020204" pitchFamily="34" charset="0"/>
              </a:endParaRPr>
            </a:p>
          </p:txBody>
        </p:sp>
      </p:grpSp>
      <p:sp>
        <p:nvSpPr>
          <p:cNvPr id="23" name="Content Placeholder 2">
            <a:extLst>
              <a:ext uri="{FF2B5EF4-FFF2-40B4-BE49-F238E27FC236}">
                <a16:creationId xmlns:a16="http://schemas.microsoft.com/office/drawing/2014/main" id="{92F6F289-D211-D20F-3A65-822A87F45E59}"/>
              </a:ext>
            </a:extLst>
          </p:cNvPr>
          <p:cNvSpPr>
            <a:spLocks noGrp="1"/>
          </p:cNvSpPr>
          <p:nvPr>
            <p:ph idx="1"/>
          </p:nvPr>
        </p:nvSpPr>
        <p:spPr>
          <a:xfrm>
            <a:off x="432000" y="1316568"/>
            <a:ext cx="11328200" cy="4993217"/>
          </a:xfrm>
        </p:spPr>
        <p:txBody>
          <a:bodyPr/>
          <a:lstStyle>
            <a:lvl1pPr marL="302355" indent="-302355">
              <a:buFont typeface="Wingdings" panose="05000000000000000000" pitchFamily="2" charset="2"/>
              <a:buChar char="§"/>
              <a:defRPr>
                <a:solidFill>
                  <a:schemeClr val="bg1"/>
                </a:solidFill>
                <a:latin typeface="Arial Nova" panose="020B0504020202020204" pitchFamily="34" charset="0"/>
              </a:defRPr>
            </a:lvl1pPr>
            <a:lvl2pPr>
              <a:defRPr sz="2133">
                <a:solidFill>
                  <a:schemeClr val="bg1"/>
                </a:solidFill>
                <a:latin typeface="Arial Nova" panose="020B0504020202020204" pitchFamily="34" charset="0"/>
              </a:defRPr>
            </a:lvl2pPr>
            <a:lvl3pPr marL="1055974">
              <a:defRPr sz="2133">
                <a:solidFill>
                  <a:schemeClr val="bg1"/>
                </a:solidFill>
                <a:latin typeface="Arial Nova" panose="020B0504020202020204" pitchFamily="34" charset="0"/>
              </a:defRPr>
            </a:lvl3pPr>
            <a:lvl4pPr marL="1439964">
              <a:defRPr sz="1867">
                <a:solidFill>
                  <a:schemeClr val="bg1"/>
                </a:solidFill>
                <a:latin typeface="Arial Nova" panose="020B0504020202020204" pitchFamily="34" charset="0"/>
              </a:defRPr>
            </a:lvl4pPr>
            <a:lvl5pPr marL="1775956">
              <a:defRPr sz="1867">
                <a:solidFill>
                  <a:schemeClr val="bg1"/>
                </a:solidFill>
                <a:latin typeface="Arial Nova" panose="020B05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Slide Number Placeholder 5">
            <a:extLst>
              <a:ext uri="{FF2B5EF4-FFF2-40B4-BE49-F238E27FC236}">
                <a16:creationId xmlns:a16="http://schemas.microsoft.com/office/drawing/2014/main" id="{34C5C8D7-7D0B-50E8-E3B3-54DC0EF794B7}"/>
              </a:ext>
            </a:extLst>
          </p:cNvPr>
          <p:cNvSpPr>
            <a:spLocks noGrp="1"/>
          </p:cNvSpPr>
          <p:nvPr>
            <p:ph type="sldNum" sz="quarter" idx="12"/>
          </p:nvPr>
        </p:nvSpPr>
        <p:spPr>
          <a:xfrm>
            <a:off x="11048577" y="6356353"/>
            <a:ext cx="650240" cy="366183"/>
          </a:xfrm>
        </p:spPr>
        <p:txBody>
          <a:bodyPr/>
          <a:lstStyle>
            <a:lvl1pPr>
              <a:defRPr>
                <a:latin typeface="Arial Nova" panose="020B0504020202020204" pitchFamily="34" charset="0"/>
              </a:defRPr>
            </a:lvl1pPr>
          </a:lstStyle>
          <a:p>
            <a:fld id="{D6AB342A-830E-438F-A6A8-BEDF509AB0A8}" type="slidenum">
              <a:rPr lang="en-US" smtClean="0"/>
              <a:pPr/>
              <a:t>‹#›</a:t>
            </a:fld>
            <a:endParaRPr lang="en-US" dirty="0"/>
          </a:p>
        </p:txBody>
      </p:sp>
    </p:spTree>
    <p:extLst>
      <p:ext uri="{BB962C8B-B14F-4D97-AF65-F5344CB8AC3E}">
        <p14:creationId xmlns:p14="http://schemas.microsoft.com/office/powerpoint/2010/main" val="912091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84800" y="504995"/>
            <a:ext cx="10051200" cy="461655"/>
          </a:xfrm>
          <a:prstGeom prst="rect">
            <a:avLst/>
          </a:prstGeom>
        </p:spPr>
        <p:txBody>
          <a:bodyPr/>
          <a:lstStyle>
            <a:lvl1pPr>
              <a:defRPr baseline="0"/>
            </a:lvl1pPr>
          </a:lstStyle>
          <a:p>
            <a:r>
              <a:rPr lang="en-US"/>
              <a:t>TITLE OF THE SLIDE GOES HERE</a:t>
            </a:r>
          </a:p>
        </p:txBody>
      </p:sp>
      <p:sp>
        <p:nvSpPr>
          <p:cNvPr id="3" name="Content Placeholder 2"/>
          <p:cNvSpPr>
            <a:spLocks noGrp="1"/>
          </p:cNvSpPr>
          <p:nvPr>
            <p:ph idx="1"/>
          </p:nvPr>
        </p:nvSpPr>
        <p:spPr>
          <a:xfrm>
            <a:off x="482602" y="1368215"/>
            <a:ext cx="11216217" cy="4878071"/>
          </a:xfrm>
        </p:spPr>
        <p:txBody>
          <a:bodyPr/>
          <a:lstStyle>
            <a:lvl3pPr>
              <a:defRPr>
                <a:latin typeface="Arial Nova" panose="020B0504020202020204" pitchFamily="34" charset="0"/>
              </a:defRPr>
            </a:lvl3pPr>
            <a:lvl4pPr>
              <a:defRPr>
                <a:latin typeface="Arial Nova" panose="020B0504020202020204" pitchFamily="34" charset="0"/>
              </a:defRPr>
            </a:lvl4pPr>
            <a:lvl5pPr>
              <a:defRPr>
                <a:latin typeface="Arial Nova" panose="020B05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D6AB342A-830E-438F-A6A8-BEDF509AB0A8}" type="slidenum">
              <a:rPr lang="en-US" smtClean="0"/>
              <a:pPr/>
              <a:t>‹#›</a:t>
            </a:fld>
            <a:endParaRPr lang="en-US" dirty="0"/>
          </a:p>
        </p:txBody>
      </p:sp>
    </p:spTree>
    <p:extLst>
      <p:ext uri="{BB962C8B-B14F-4D97-AF65-F5344CB8AC3E}">
        <p14:creationId xmlns:p14="http://schemas.microsoft.com/office/powerpoint/2010/main" val="1116492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5DEAEFD-1C1C-4705-A7B4-C18700C0D051}"/>
              </a:ext>
            </a:extLst>
          </p:cNvPr>
          <p:cNvSpPr/>
          <p:nvPr/>
        </p:nvSpPr>
        <p:spPr>
          <a:xfrm>
            <a:off x="0" y="0"/>
            <a:ext cx="1221935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8" name="Title 4">
            <a:extLst>
              <a:ext uri="{FF2B5EF4-FFF2-40B4-BE49-F238E27FC236}">
                <a16:creationId xmlns:a16="http://schemas.microsoft.com/office/drawing/2014/main" id="{32A6F2CD-2248-4E26-805E-67B423ABE9CA}"/>
              </a:ext>
            </a:extLst>
          </p:cNvPr>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dirty="0"/>
              <a:t>TITLE OF THE SLIDE GOES HERE</a:t>
            </a:r>
          </a:p>
        </p:txBody>
      </p:sp>
      <p:grpSp>
        <p:nvGrpSpPr>
          <p:cNvPr id="9" name="Group 8">
            <a:extLst>
              <a:ext uri="{FF2B5EF4-FFF2-40B4-BE49-F238E27FC236}">
                <a16:creationId xmlns:a16="http://schemas.microsoft.com/office/drawing/2014/main" id="{7529C921-18CF-4A1E-BB95-922460B5DC60}"/>
              </a:ext>
            </a:extLst>
          </p:cNvPr>
          <p:cNvGrpSpPr/>
          <p:nvPr/>
        </p:nvGrpSpPr>
        <p:grpSpPr>
          <a:xfrm>
            <a:off x="85840" y="6516891"/>
            <a:ext cx="1631200" cy="307777"/>
            <a:chOff x="1066800" y="4063365"/>
            <a:chExt cx="1223400" cy="230833"/>
          </a:xfrm>
        </p:grpSpPr>
        <p:pic>
          <p:nvPicPr>
            <p:cNvPr id="10" name="Picture 9">
              <a:extLst>
                <a:ext uri="{FF2B5EF4-FFF2-40B4-BE49-F238E27FC236}">
                  <a16:creationId xmlns:a16="http://schemas.microsoft.com/office/drawing/2014/main" id="{8E64CED7-404C-42CF-AE0F-95F58C51F909}"/>
                </a:ext>
              </a:extLst>
            </p:cNvPr>
            <p:cNvPicPr>
              <a:picLocks noChangeAspect="1"/>
            </p:cNvPicPr>
            <p:nvPr/>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11" name="TextBox 10">
              <a:extLst>
                <a:ext uri="{FF2B5EF4-FFF2-40B4-BE49-F238E27FC236}">
                  <a16:creationId xmlns:a16="http://schemas.microsoft.com/office/drawing/2014/main" id="{B5172F8D-805D-48CD-85FF-0ECF78909EF2}"/>
                </a:ext>
              </a:extLst>
            </p:cNvPr>
            <p:cNvSpPr txBox="1"/>
            <p:nvPr/>
          </p:nvSpPr>
          <p:spPr>
            <a:xfrm>
              <a:off x="1269120" y="4063365"/>
              <a:ext cx="1021080" cy="230833"/>
            </a:xfrm>
            <a:prstGeom prst="rect">
              <a:avLst/>
            </a:prstGeom>
            <a:noFill/>
          </p:spPr>
          <p:txBody>
            <a:bodyPr wrap="square" rtlCol="0">
              <a:spAutoFit/>
            </a:bodyPr>
            <a:lstStyle/>
            <a:p>
              <a:r>
                <a:rPr lang="en-US" sz="1400" dirty="0" err="1">
                  <a:solidFill>
                    <a:schemeClr val="bg1"/>
                  </a:solidFill>
                  <a:latin typeface="Arial Nova" panose="020B0504020202020204" pitchFamily="34" charset="0"/>
                </a:rPr>
                <a:t>cloud@core</a:t>
              </a:r>
              <a:r>
                <a:rPr lang="en-US" sz="1067" baseline="30000" dirty="0" err="1">
                  <a:solidFill>
                    <a:schemeClr val="bg1"/>
                  </a:solidFill>
                  <a:latin typeface="Arial Nova" panose="020B0504020202020204" pitchFamily="34" charset="0"/>
                </a:rPr>
                <a:t>TM</a:t>
              </a:r>
              <a:endParaRPr lang="en-US" sz="1400" baseline="30000" dirty="0">
                <a:solidFill>
                  <a:schemeClr val="bg1"/>
                </a:solidFill>
                <a:latin typeface="Arial Nova" panose="020B0504020202020204" pitchFamily="34" charset="0"/>
              </a:endParaRPr>
            </a:p>
          </p:txBody>
        </p:sp>
      </p:grpSp>
      <p:sp>
        <p:nvSpPr>
          <p:cNvPr id="3" name="Content Placeholder 2"/>
          <p:cNvSpPr>
            <a:spLocks noGrp="1"/>
          </p:cNvSpPr>
          <p:nvPr>
            <p:ph sz="half" idx="1" hasCustomPrompt="1"/>
          </p:nvPr>
        </p:nvSpPr>
        <p:spPr>
          <a:xfrm>
            <a:off x="431801" y="1316568"/>
            <a:ext cx="5425017" cy="4993216"/>
          </a:xfrm>
        </p:spPr>
        <p:txBody>
          <a:bodyPr>
            <a:normAutofit/>
          </a:bodyPr>
          <a:lstStyle>
            <a:lvl1pPr marL="302355" indent="-302355">
              <a:buFont typeface="Wingdings" panose="05000000000000000000" pitchFamily="2" charset="2"/>
              <a:buChar char="§"/>
              <a:defRPr sz="2133">
                <a:solidFill>
                  <a:schemeClr val="bg1"/>
                </a:solidFill>
                <a:latin typeface="Arial Nova" panose="020B0504020202020204" pitchFamily="34" charset="0"/>
              </a:defRPr>
            </a:lvl1pPr>
            <a:lvl2pPr>
              <a:defRPr sz="1867">
                <a:solidFill>
                  <a:schemeClr val="bg1"/>
                </a:solidFill>
                <a:latin typeface="Arial Nova" panose="020B0504020202020204" pitchFamily="34" charset="0"/>
              </a:defRPr>
            </a:lvl2pPr>
            <a:lvl3pPr>
              <a:defRPr sz="1600">
                <a:solidFill>
                  <a:schemeClr val="bg1"/>
                </a:solidFill>
                <a:latin typeface="Arial Nova" panose="020B0504020202020204" pitchFamily="34" charset="0"/>
              </a:defRPr>
            </a:lvl3pPr>
            <a:lvl4pPr>
              <a:defRPr sz="1467">
                <a:solidFill>
                  <a:schemeClr val="bg1"/>
                </a:solidFill>
                <a:latin typeface="Arial Nova" panose="020B0504020202020204" pitchFamily="34" charset="0"/>
              </a:defRPr>
            </a:lvl4pPr>
            <a:lvl5pPr>
              <a:defRPr sz="1467">
                <a:solidFill>
                  <a:schemeClr val="bg1"/>
                </a:solidFill>
                <a:latin typeface="Arial Nova" panose="020B0504020202020204" pitchFamily="34" charset="0"/>
              </a:defRPr>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6335184" y="1316568"/>
            <a:ext cx="5425016" cy="4993216"/>
          </a:xfrm>
        </p:spPr>
        <p:txBody>
          <a:bodyPr>
            <a:normAutofit/>
          </a:bodyPr>
          <a:lstStyle>
            <a:lvl1pPr marL="302355" indent="-302355">
              <a:buFont typeface="Wingdings" panose="05000000000000000000" pitchFamily="2" charset="2"/>
              <a:buChar char="§"/>
              <a:defRPr sz="2133">
                <a:solidFill>
                  <a:schemeClr val="bg1"/>
                </a:solidFill>
                <a:latin typeface="Arial Nova" panose="020B0504020202020204" pitchFamily="34" charset="0"/>
              </a:defRPr>
            </a:lvl1pPr>
            <a:lvl2pPr>
              <a:defRPr sz="1867">
                <a:solidFill>
                  <a:schemeClr val="bg1"/>
                </a:solidFill>
                <a:latin typeface="Arial Nova" panose="020B0504020202020204" pitchFamily="34" charset="0"/>
              </a:defRPr>
            </a:lvl2pPr>
            <a:lvl3pPr>
              <a:defRPr sz="1600">
                <a:solidFill>
                  <a:schemeClr val="bg1"/>
                </a:solidFill>
                <a:latin typeface="Arial Nova" panose="020B0504020202020204" pitchFamily="34" charset="0"/>
              </a:defRPr>
            </a:lvl3pPr>
            <a:lvl4pPr>
              <a:defRPr sz="1467">
                <a:solidFill>
                  <a:schemeClr val="bg1"/>
                </a:solidFill>
                <a:latin typeface="Arial Nova" panose="020B0504020202020204" pitchFamily="34" charset="0"/>
              </a:defRPr>
            </a:lvl4pPr>
            <a:lvl5pPr>
              <a:defRPr sz="1467">
                <a:solidFill>
                  <a:schemeClr val="bg1"/>
                </a:solidFill>
                <a:latin typeface="Arial Nova" panose="020B0504020202020204" pitchFamily="34" charset="0"/>
              </a:defRPr>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lvl1pPr>
              <a:defRPr>
                <a:latin typeface="Arial Nova" panose="020B0504020202020204" pitchFamily="34" charset="0"/>
              </a:defRPr>
            </a:lvl1pPr>
          </a:lstStyle>
          <a:p>
            <a:fld id="{D6AB342A-830E-438F-A6A8-BEDF509AB0A8}" type="slidenum">
              <a:rPr lang="en-US" smtClean="0"/>
              <a:pPr/>
              <a:t>‹#›</a:t>
            </a:fld>
            <a:endParaRPr lang="en-US" dirty="0"/>
          </a:p>
        </p:txBody>
      </p:sp>
    </p:spTree>
    <p:extLst>
      <p:ext uri="{BB962C8B-B14F-4D97-AF65-F5344CB8AC3E}">
        <p14:creationId xmlns:p14="http://schemas.microsoft.com/office/powerpoint/2010/main" val="368479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0809321-F4FE-46F7-A660-052C72F578F8}"/>
              </a:ext>
            </a:extLst>
          </p:cNvPr>
          <p:cNvSpPr/>
          <p:nvPr/>
        </p:nvSpPr>
        <p:spPr>
          <a:xfrm>
            <a:off x="0" y="0"/>
            <a:ext cx="1221935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11" name="Title 4">
            <a:extLst>
              <a:ext uri="{FF2B5EF4-FFF2-40B4-BE49-F238E27FC236}">
                <a16:creationId xmlns:a16="http://schemas.microsoft.com/office/drawing/2014/main" id="{F18CE42A-829A-4A80-B49F-B0C1924DA306}"/>
              </a:ext>
            </a:extLst>
          </p:cNvPr>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dirty="0"/>
              <a:t>TITLE OF THE SLIDE GOES HERE</a:t>
            </a:r>
          </a:p>
        </p:txBody>
      </p:sp>
      <p:grpSp>
        <p:nvGrpSpPr>
          <p:cNvPr id="12" name="Group 11">
            <a:extLst>
              <a:ext uri="{FF2B5EF4-FFF2-40B4-BE49-F238E27FC236}">
                <a16:creationId xmlns:a16="http://schemas.microsoft.com/office/drawing/2014/main" id="{45CC5F23-F015-48C5-97CD-211FF0369FA1}"/>
              </a:ext>
            </a:extLst>
          </p:cNvPr>
          <p:cNvGrpSpPr/>
          <p:nvPr/>
        </p:nvGrpSpPr>
        <p:grpSpPr>
          <a:xfrm>
            <a:off x="85840" y="6516891"/>
            <a:ext cx="1631200" cy="307777"/>
            <a:chOff x="1066800" y="4063365"/>
            <a:chExt cx="1223400" cy="230833"/>
          </a:xfrm>
        </p:grpSpPr>
        <p:pic>
          <p:nvPicPr>
            <p:cNvPr id="13" name="Picture 12">
              <a:extLst>
                <a:ext uri="{FF2B5EF4-FFF2-40B4-BE49-F238E27FC236}">
                  <a16:creationId xmlns:a16="http://schemas.microsoft.com/office/drawing/2014/main" id="{7430729C-85AD-42AF-B6D9-796498187CDE}"/>
                </a:ext>
              </a:extLst>
            </p:cNvPr>
            <p:cNvPicPr>
              <a:picLocks noChangeAspect="1"/>
            </p:cNvPicPr>
            <p:nvPr/>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14" name="TextBox 13">
              <a:extLst>
                <a:ext uri="{FF2B5EF4-FFF2-40B4-BE49-F238E27FC236}">
                  <a16:creationId xmlns:a16="http://schemas.microsoft.com/office/drawing/2014/main" id="{5756C6CF-97A7-492A-A27D-5647BF61341C}"/>
                </a:ext>
              </a:extLst>
            </p:cNvPr>
            <p:cNvSpPr txBox="1"/>
            <p:nvPr/>
          </p:nvSpPr>
          <p:spPr>
            <a:xfrm>
              <a:off x="1269120" y="4063365"/>
              <a:ext cx="1021080" cy="230833"/>
            </a:xfrm>
            <a:prstGeom prst="rect">
              <a:avLst/>
            </a:prstGeom>
            <a:noFill/>
          </p:spPr>
          <p:txBody>
            <a:bodyPr wrap="square" rtlCol="0">
              <a:spAutoFit/>
            </a:bodyPr>
            <a:lstStyle/>
            <a:p>
              <a:r>
                <a:rPr lang="en-US" sz="1400" dirty="0" err="1">
                  <a:solidFill>
                    <a:schemeClr val="bg1"/>
                  </a:solidFill>
                  <a:latin typeface="Arial Nova" panose="020B0504020202020204" pitchFamily="34" charset="0"/>
                </a:rPr>
                <a:t>cloud@core</a:t>
              </a:r>
              <a:r>
                <a:rPr lang="en-US" sz="1067" baseline="30000" dirty="0" err="1">
                  <a:solidFill>
                    <a:schemeClr val="bg1"/>
                  </a:solidFill>
                  <a:latin typeface="Arial Nova" panose="020B0504020202020204" pitchFamily="34" charset="0"/>
                </a:rPr>
                <a:t>TM</a:t>
              </a:r>
              <a:endParaRPr lang="en-US" sz="1400" baseline="30000" dirty="0">
                <a:solidFill>
                  <a:schemeClr val="bg1"/>
                </a:solidFill>
                <a:latin typeface="Arial Nova" panose="020B0504020202020204" pitchFamily="34" charset="0"/>
              </a:endParaRPr>
            </a:p>
          </p:txBody>
        </p:sp>
      </p:grpSp>
      <p:sp>
        <p:nvSpPr>
          <p:cNvPr id="3" name="Text Placeholder 2"/>
          <p:cNvSpPr>
            <a:spLocks noGrp="1"/>
          </p:cNvSpPr>
          <p:nvPr>
            <p:ph type="body" idx="1" hasCustomPrompt="1"/>
          </p:nvPr>
        </p:nvSpPr>
        <p:spPr>
          <a:xfrm>
            <a:off x="432001" y="1366801"/>
            <a:ext cx="5424817" cy="287323"/>
          </a:xfrm>
        </p:spPr>
        <p:txBody>
          <a:bodyPr wrap="square" rIns="0" bIns="0" anchor="ctr">
            <a:spAutoFit/>
          </a:bodyPr>
          <a:lstStyle>
            <a:lvl1pPr marL="0" indent="0">
              <a:buNone/>
              <a:defRPr kumimoji="0" lang="en-US" sz="1867" b="1" i="0" u="none" strike="noStrike" kern="1200" cap="all" spc="0" normalizeH="0" baseline="0" noProof="0" dirty="0" smtClean="0">
                <a:ln>
                  <a:noFill/>
                </a:ln>
                <a:solidFill>
                  <a:schemeClr val="bg1"/>
                </a:solidFill>
                <a:effectLst/>
                <a:uLnTx/>
                <a:uFillTx/>
                <a:latin typeface="Arial Nova" panose="020B0504020202020204" pitchFamily="34" charset="0"/>
                <a:ea typeface="+mj-ea"/>
                <a:cs typeface="+mj-cs"/>
              </a:defRPr>
            </a:lvl1pPr>
            <a:lvl2pPr marL="609509" indent="0">
              <a:buNone/>
              <a:defRPr sz="2667" b="1"/>
            </a:lvl2pPr>
            <a:lvl3pPr marL="1219018" indent="0">
              <a:buNone/>
              <a:defRPr sz="2400" b="1"/>
            </a:lvl3pPr>
            <a:lvl4pPr marL="1828526" indent="0">
              <a:buNone/>
              <a:defRPr sz="2133" b="1"/>
            </a:lvl4pPr>
            <a:lvl5pPr marL="2438035" indent="0">
              <a:buNone/>
              <a:defRPr sz="2133" b="1"/>
            </a:lvl5pPr>
            <a:lvl6pPr marL="3047544" indent="0">
              <a:buNone/>
              <a:defRPr sz="2133" b="1"/>
            </a:lvl6pPr>
            <a:lvl7pPr marL="3657051" indent="0">
              <a:buNone/>
              <a:defRPr sz="2133" b="1"/>
            </a:lvl7pPr>
            <a:lvl8pPr marL="4266561" indent="0">
              <a:buNone/>
              <a:defRPr sz="2133" b="1"/>
            </a:lvl8pPr>
            <a:lvl9pPr marL="4876069" indent="0">
              <a:buNone/>
              <a:defRPr sz="2133" b="1"/>
            </a:lvl9pPr>
          </a:lstStyle>
          <a:p>
            <a:pPr marL="0" marR="0" lvl="0" indent="0" algn="l" defTabSz="1219018" rtl="0" eaLnBrk="1" fontAlgn="auto" latinLnBrk="0" hangingPunct="1">
              <a:lnSpc>
                <a:spcPct val="100000"/>
              </a:lnSpc>
              <a:spcBef>
                <a:spcPct val="0"/>
              </a:spcBef>
              <a:spcAft>
                <a:spcPts val="0"/>
              </a:spcAft>
              <a:buClrTx/>
              <a:buSzTx/>
              <a:buFontTx/>
              <a:buNone/>
              <a:tabLst/>
              <a:defRPr/>
            </a:pPr>
            <a:r>
              <a:rPr lang="en-US" dirty="0"/>
              <a:t>Column heading goes here</a:t>
            </a:r>
          </a:p>
        </p:txBody>
      </p:sp>
      <p:sp>
        <p:nvSpPr>
          <p:cNvPr id="4" name="Content Placeholder 3"/>
          <p:cNvSpPr>
            <a:spLocks noGrp="1"/>
          </p:cNvSpPr>
          <p:nvPr>
            <p:ph sz="half" idx="2" hasCustomPrompt="1"/>
          </p:nvPr>
        </p:nvSpPr>
        <p:spPr>
          <a:xfrm>
            <a:off x="431999" y="1778002"/>
            <a:ext cx="5424819" cy="4531783"/>
          </a:xfrm>
        </p:spPr>
        <p:txBody>
          <a:bodyPr tIns="0">
            <a:normAutofit/>
          </a:bodyPr>
          <a:lstStyle>
            <a:lvl1pPr marL="302355" indent="-302355">
              <a:lnSpc>
                <a:spcPct val="100000"/>
              </a:lnSpc>
              <a:spcBef>
                <a:spcPts val="533"/>
              </a:spcBef>
              <a:buFont typeface="Wingdings" panose="05000000000000000000" pitchFamily="2" charset="2"/>
              <a:buChar char="§"/>
              <a:defRPr lang="en-US" sz="1867" kern="1200" dirty="0" smtClean="0">
                <a:solidFill>
                  <a:schemeClr val="bg1"/>
                </a:solidFill>
                <a:latin typeface="Arial Nova" panose="020B0504020202020204" pitchFamily="34" charset="0"/>
                <a:ea typeface="+mn-ea"/>
                <a:cs typeface="+mn-cs"/>
              </a:defRPr>
            </a:lvl1pPr>
            <a:lvl2pPr marL="758286">
              <a:lnSpc>
                <a:spcPct val="100000"/>
              </a:lnSpc>
              <a:spcBef>
                <a:spcPts val="533"/>
              </a:spcBef>
              <a:defRPr sz="1600">
                <a:solidFill>
                  <a:schemeClr val="bg1"/>
                </a:solidFill>
                <a:latin typeface="Arial Nova" panose="020B0504020202020204" pitchFamily="34" charset="0"/>
              </a:defRPr>
            </a:lvl2pPr>
            <a:lvl3pPr>
              <a:defRPr sz="1867">
                <a:solidFill>
                  <a:schemeClr val="bg1"/>
                </a:solidFill>
                <a:latin typeface="Arial Nova" panose="020B0504020202020204" pitchFamily="34" charset="0"/>
              </a:defRPr>
            </a:lvl3pPr>
            <a:lvl4pPr>
              <a:defRPr sz="1600">
                <a:solidFill>
                  <a:schemeClr val="bg1"/>
                </a:solidFill>
                <a:latin typeface="Arial Nova" panose="020B0504020202020204" pitchFamily="34" charset="0"/>
              </a:defRPr>
            </a:lvl4pPr>
            <a:lvl5pPr>
              <a:defRPr sz="1600">
                <a:solidFill>
                  <a:schemeClr val="bg1"/>
                </a:solidFill>
                <a:latin typeface="Arial Nova" panose="020B0504020202020204" pitchFamily="34" charset="0"/>
              </a:defRPr>
            </a:lvl5pPr>
            <a:lvl6pPr>
              <a:defRPr sz="2133"/>
            </a:lvl6pPr>
            <a:lvl7pPr>
              <a:defRPr sz="2133"/>
            </a:lvl7pPr>
            <a:lvl8pPr>
              <a:defRPr sz="2133"/>
            </a:lvl8pPr>
            <a:lvl9pPr>
              <a:defRPr sz="2133"/>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hasCustomPrompt="1"/>
          </p:nvPr>
        </p:nvSpPr>
        <p:spPr>
          <a:xfrm>
            <a:off x="6335184" y="1373721"/>
            <a:ext cx="5426835" cy="287323"/>
          </a:xfrm>
        </p:spPr>
        <p:txBody>
          <a:bodyPr wrap="square" rIns="0" bIns="0" anchor="ctr">
            <a:spAutoFit/>
          </a:bodyPr>
          <a:lstStyle>
            <a:lvl1pPr marL="0" marR="0" indent="0" algn="l" defTabSz="1219018" rtl="0" eaLnBrk="1" fontAlgn="auto" latinLnBrk="0" hangingPunct="1">
              <a:lnSpc>
                <a:spcPct val="100000"/>
              </a:lnSpc>
              <a:spcBef>
                <a:spcPct val="0"/>
              </a:spcBef>
              <a:spcAft>
                <a:spcPts val="0"/>
              </a:spcAft>
              <a:buClrTx/>
              <a:buSzTx/>
              <a:buFontTx/>
              <a:buNone/>
              <a:tabLst/>
              <a:defRPr kumimoji="0" lang="en-US" sz="1867" b="1" i="0" u="none" strike="noStrike" kern="1200" cap="all" spc="0" normalizeH="0" baseline="0" noProof="0" dirty="0" smtClean="0">
                <a:ln>
                  <a:noFill/>
                </a:ln>
                <a:solidFill>
                  <a:schemeClr val="bg1"/>
                </a:solidFill>
                <a:effectLst/>
                <a:uLnTx/>
                <a:uFillTx/>
                <a:latin typeface="Arial Nova" panose="020B0504020202020204" pitchFamily="34" charset="0"/>
                <a:ea typeface="+mj-ea"/>
                <a:cs typeface="+mj-cs"/>
              </a:defRPr>
            </a:lvl1pPr>
            <a:lvl2pPr marL="609509" indent="0">
              <a:buNone/>
              <a:defRPr sz="2667" b="1"/>
            </a:lvl2pPr>
            <a:lvl3pPr marL="1219018" indent="0">
              <a:buNone/>
              <a:defRPr sz="2400" b="1"/>
            </a:lvl3pPr>
            <a:lvl4pPr marL="1828526" indent="0">
              <a:buNone/>
              <a:defRPr sz="2133" b="1"/>
            </a:lvl4pPr>
            <a:lvl5pPr marL="2438035" indent="0">
              <a:buNone/>
              <a:defRPr sz="2133" b="1"/>
            </a:lvl5pPr>
            <a:lvl6pPr marL="3047544" indent="0">
              <a:buNone/>
              <a:defRPr sz="2133" b="1"/>
            </a:lvl6pPr>
            <a:lvl7pPr marL="3657051" indent="0">
              <a:buNone/>
              <a:defRPr sz="2133" b="1"/>
            </a:lvl7pPr>
            <a:lvl8pPr marL="4266561" indent="0">
              <a:buNone/>
              <a:defRPr sz="2133" b="1"/>
            </a:lvl8pPr>
            <a:lvl9pPr marL="4876069" indent="0">
              <a:buNone/>
              <a:defRPr sz="2133" b="1"/>
            </a:lvl9pPr>
          </a:lstStyle>
          <a:p>
            <a:pPr marL="0" marR="0" lvl="0" indent="0" algn="l" defTabSz="1219018" rtl="0" eaLnBrk="1" fontAlgn="auto" latinLnBrk="0" hangingPunct="1">
              <a:lnSpc>
                <a:spcPct val="100000"/>
              </a:lnSpc>
              <a:spcBef>
                <a:spcPct val="0"/>
              </a:spcBef>
              <a:spcAft>
                <a:spcPts val="0"/>
              </a:spcAft>
              <a:buClrTx/>
              <a:buSzTx/>
              <a:buFontTx/>
              <a:buNone/>
              <a:tabLst/>
              <a:defRPr/>
            </a:pPr>
            <a:r>
              <a:rPr lang="en-US" dirty="0"/>
              <a:t>Column heading goes here</a:t>
            </a:r>
          </a:p>
        </p:txBody>
      </p:sp>
      <p:sp>
        <p:nvSpPr>
          <p:cNvPr id="6" name="Content Placeholder 5"/>
          <p:cNvSpPr>
            <a:spLocks noGrp="1"/>
          </p:cNvSpPr>
          <p:nvPr>
            <p:ph sz="quarter" idx="4" hasCustomPrompt="1"/>
          </p:nvPr>
        </p:nvSpPr>
        <p:spPr>
          <a:xfrm>
            <a:off x="6335184" y="1778002"/>
            <a:ext cx="5426833" cy="4531783"/>
          </a:xfrm>
        </p:spPr>
        <p:txBody>
          <a:bodyPr tIns="0"/>
          <a:lstStyle>
            <a:lvl1pPr marL="380990" indent="-380990">
              <a:buFont typeface="Wingdings" panose="05000000000000000000" pitchFamily="2" charset="2"/>
              <a:buChar char="§"/>
              <a:defRPr lang="en-US" sz="1867" kern="1200" dirty="0" smtClean="0">
                <a:solidFill>
                  <a:schemeClr val="bg1"/>
                </a:solidFill>
                <a:latin typeface="Arial Nova" panose="020B0504020202020204" pitchFamily="34" charset="0"/>
                <a:ea typeface="+mn-ea"/>
                <a:cs typeface="+mn-cs"/>
              </a:defRPr>
            </a:lvl1pPr>
            <a:lvl2pPr marL="758286" indent="-380942">
              <a:defRPr lang="en-US" sz="1600" kern="1200" dirty="0" smtClean="0">
                <a:solidFill>
                  <a:schemeClr val="bg1"/>
                </a:solidFill>
                <a:latin typeface="Arial Nova" panose="020B0504020202020204" pitchFamily="34" charset="0"/>
                <a:ea typeface="+mn-ea"/>
                <a:cs typeface="+mn-cs"/>
              </a:defRPr>
            </a:lvl2pPr>
            <a:lvl3pPr marL="1523771" indent="-304754">
              <a:defRPr lang="en-US" sz="1867" kern="1200" dirty="0" smtClean="0">
                <a:solidFill>
                  <a:schemeClr val="bg1"/>
                </a:solidFill>
                <a:latin typeface="Arial Nova" panose="020B0504020202020204" pitchFamily="34" charset="0"/>
                <a:ea typeface="+mn-ea"/>
                <a:cs typeface="+mn-cs"/>
              </a:defRPr>
            </a:lvl3pPr>
            <a:lvl4pPr marL="2133280" indent="-304754">
              <a:defRPr lang="en-US" sz="1600" kern="1200" dirty="0" smtClean="0">
                <a:solidFill>
                  <a:schemeClr val="bg1"/>
                </a:solidFill>
                <a:latin typeface="Arial Nova" panose="020B0504020202020204" pitchFamily="34" charset="0"/>
                <a:ea typeface="+mn-ea"/>
                <a:cs typeface="+mn-cs"/>
              </a:defRPr>
            </a:lvl4pPr>
            <a:lvl5pPr marL="2742789" indent="-304754">
              <a:defRPr lang="en-US" sz="1600" kern="1200" dirty="0">
                <a:solidFill>
                  <a:schemeClr val="bg1"/>
                </a:solidFill>
                <a:latin typeface="Arial Nova" panose="020B0504020202020204" pitchFamily="34" charset="0"/>
                <a:ea typeface="+mn-ea"/>
                <a:cs typeface="+mn-cs"/>
              </a:defRPr>
            </a:lvl5pPr>
            <a:lvl6pPr>
              <a:defRPr sz="2133"/>
            </a:lvl6pPr>
            <a:lvl7pPr>
              <a:defRPr sz="2133"/>
            </a:lvl7pPr>
            <a:lvl8pPr>
              <a:defRPr sz="2133"/>
            </a:lvl8pPr>
            <a:lvl9pPr>
              <a:defRPr sz="2133"/>
            </a:lvl9pPr>
          </a:lstStyle>
          <a:p>
            <a:pPr marL="302355" lvl="0" indent="-302355" algn="l" defTabSz="1219018" rtl="0" eaLnBrk="1" latinLnBrk="0" hangingPunct="1">
              <a:lnSpc>
                <a:spcPct val="100000"/>
              </a:lnSpc>
              <a:spcBef>
                <a:spcPts val="533"/>
              </a:spcBef>
              <a:buFont typeface="Wingdings" panose="05000000000000000000" pitchFamily="2" charset="2"/>
              <a:buChar char="§"/>
            </a:pPr>
            <a:r>
              <a:rPr lang="en-US" dirty="0"/>
              <a:t>Click to edit Master text styles</a:t>
            </a:r>
          </a:p>
          <a:p>
            <a:pPr marL="758286" lvl="1" indent="-380942" algn="l" defTabSz="1219018" rtl="0" eaLnBrk="1" latinLnBrk="0" hangingPunct="1">
              <a:lnSpc>
                <a:spcPct val="100000"/>
              </a:lnSpc>
              <a:spcBef>
                <a:spcPts val="533"/>
              </a:spcBef>
              <a:buFont typeface="Arial" pitchFamily="34" charset="0"/>
              <a:buChar char="–"/>
            </a:pPr>
            <a:r>
              <a:rPr lang="en-US" dirty="0"/>
              <a:t>Second level</a:t>
            </a:r>
          </a:p>
          <a:p>
            <a:pPr marL="1523771" lvl="2" indent="-304754" algn="l" defTabSz="1219018" rtl="0" eaLnBrk="1" latinLnBrk="0" hangingPunct="1">
              <a:lnSpc>
                <a:spcPct val="90000"/>
              </a:lnSpc>
              <a:spcBef>
                <a:spcPts val="800"/>
              </a:spcBef>
              <a:buFont typeface="Arial" pitchFamily="34" charset="0"/>
              <a:buChar char="•"/>
            </a:pPr>
            <a:r>
              <a:rPr lang="en-US" dirty="0"/>
              <a:t>Third level</a:t>
            </a:r>
          </a:p>
          <a:p>
            <a:pPr marL="2133280" lvl="3" indent="-304754" algn="l" defTabSz="1219018" rtl="0" eaLnBrk="1" latinLnBrk="0" hangingPunct="1">
              <a:lnSpc>
                <a:spcPct val="90000"/>
              </a:lnSpc>
              <a:spcBef>
                <a:spcPts val="800"/>
              </a:spcBef>
              <a:buFont typeface="Arial" pitchFamily="34" charset="0"/>
              <a:buChar char="–"/>
            </a:pPr>
            <a:r>
              <a:rPr lang="en-US" dirty="0"/>
              <a:t>Fourth level</a:t>
            </a:r>
          </a:p>
          <a:p>
            <a:pPr marL="2742789" lvl="4" indent="-304754" algn="l" defTabSz="1219018" rtl="0" eaLnBrk="1" latinLnBrk="0" hangingPunct="1">
              <a:lnSpc>
                <a:spcPct val="90000"/>
              </a:lnSpc>
              <a:spcBef>
                <a:spcPts val="800"/>
              </a:spcBef>
              <a:buFont typeface="Arial" pitchFamily="34" charset="0"/>
              <a:buChar char="»"/>
            </a:pPr>
            <a:r>
              <a:rPr lang="en-US" dirty="0"/>
              <a:t>Fifth level</a:t>
            </a:r>
          </a:p>
        </p:txBody>
      </p:sp>
      <p:sp>
        <p:nvSpPr>
          <p:cNvPr id="9" name="Slide Number Placeholder 8"/>
          <p:cNvSpPr>
            <a:spLocks noGrp="1"/>
          </p:cNvSpPr>
          <p:nvPr>
            <p:ph type="sldNum" sz="quarter" idx="12"/>
          </p:nvPr>
        </p:nvSpPr>
        <p:spPr/>
        <p:txBody>
          <a:bodyPr/>
          <a:lstStyle>
            <a:lvl1pPr>
              <a:defRPr>
                <a:latin typeface="Arial Nova" panose="020B0504020202020204" pitchFamily="34" charset="0"/>
              </a:defRPr>
            </a:lvl1pPr>
          </a:lstStyle>
          <a:p>
            <a:fld id="{D6AB342A-830E-438F-A6A8-BEDF509AB0A8}" type="slidenum">
              <a:rPr lang="en-US" smtClean="0"/>
              <a:pPr/>
              <a:t>‹#›</a:t>
            </a:fld>
            <a:endParaRPr lang="en-US" dirty="0"/>
          </a:p>
        </p:txBody>
      </p:sp>
    </p:spTree>
    <p:extLst>
      <p:ext uri="{BB962C8B-B14F-4D97-AF65-F5344CB8AC3E}">
        <p14:creationId xmlns:p14="http://schemas.microsoft.com/office/powerpoint/2010/main" val="1353533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Blank with Title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A6D05EC-EEE1-E81F-D43E-78C0CFAB37A1}"/>
              </a:ext>
            </a:extLst>
          </p:cNvPr>
          <p:cNvSpPr/>
          <p:nvPr/>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12" name="Slide Number Placeholder 3">
            <a:extLst>
              <a:ext uri="{FF2B5EF4-FFF2-40B4-BE49-F238E27FC236}">
                <a16:creationId xmlns:a16="http://schemas.microsoft.com/office/drawing/2014/main" id="{8CDDDB13-EAF7-B104-7B6B-7FF5F8556F13}"/>
              </a:ext>
            </a:extLst>
          </p:cNvPr>
          <p:cNvSpPr>
            <a:spLocks noGrp="1"/>
          </p:cNvSpPr>
          <p:nvPr>
            <p:ph type="sldNum" sz="quarter" idx="12"/>
          </p:nvPr>
        </p:nvSpPr>
        <p:spPr>
          <a:xfrm>
            <a:off x="11048577" y="6356353"/>
            <a:ext cx="650240" cy="366183"/>
          </a:xfrm>
        </p:spPr>
        <p:txBody>
          <a:bodyPr/>
          <a:lstStyle/>
          <a:p>
            <a:fld id="{D6AB342A-830E-438F-A6A8-BEDF509AB0A8}" type="slidenum">
              <a:rPr lang="en-US" smtClean="0"/>
              <a:t>‹#›</a:t>
            </a:fld>
            <a:endParaRPr lang="en-US"/>
          </a:p>
        </p:txBody>
      </p:sp>
      <p:sp>
        <p:nvSpPr>
          <p:cNvPr id="13" name="Title 4">
            <a:extLst>
              <a:ext uri="{FF2B5EF4-FFF2-40B4-BE49-F238E27FC236}">
                <a16:creationId xmlns:a16="http://schemas.microsoft.com/office/drawing/2014/main" id="{81623AC4-0B62-2693-8758-8D9B9FB246DA}"/>
              </a:ext>
            </a:extLst>
          </p:cNvPr>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dirty="0"/>
              <a:t>TITLE OF THE SLIDE GOES HERE</a:t>
            </a:r>
          </a:p>
        </p:txBody>
      </p:sp>
      <p:grpSp>
        <p:nvGrpSpPr>
          <p:cNvPr id="14" name="Group 13">
            <a:extLst>
              <a:ext uri="{FF2B5EF4-FFF2-40B4-BE49-F238E27FC236}">
                <a16:creationId xmlns:a16="http://schemas.microsoft.com/office/drawing/2014/main" id="{8F1A8391-CA81-EB89-3311-0C98D06110B2}"/>
              </a:ext>
            </a:extLst>
          </p:cNvPr>
          <p:cNvGrpSpPr/>
          <p:nvPr/>
        </p:nvGrpSpPr>
        <p:grpSpPr>
          <a:xfrm>
            <a:off x="85840" y="6516891"/>
            <a:ext cx="1631200" cy="307777"/>
            <a:chOff x="1066800" y="4063365"/>
            <a:chExt cx="1223400" cy="230833"/>
          </a:xfrm>
        </p:grpSpPr>
        <p:pic>
          <p:nvPicPr>
            <p:cNvPr id="15" name="Picture 14">
              <a:extLst>
                <a:ext uri="{FF2B5EF4-FFF2-40B4-BE49-F238E27FC236}">
                  <a16:creationId xmlns:a16="http://schemas.microsoft.com/office/drawing/2014/main" id="{79128528-62CA-0955-7886-DE8F673906B8}"/>
                </a:ext>
              </a:extLst>
            </p:cNvPr>
            <p:cNvPicPr>
              <a:picLocks noChangeAspect="1"/>
            </p:cNvPicPr>
            <p:nvPr/>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16" name="TextBox 15">
              <a:extLst>
                <a:ext uri="{FF2B5EF4-FFF2-40B4-BE49-F238E27FC236}">
                  <a16:creationId xmlns:a16="http://schemas.microsoft.com/office/drawing/2014/main" id="{C6DFD918-14B1-81BC-98BA-D21F82C161E4}"/>
                </a:ext>
              </a:extLst>
            </p:cNvPr>
            <p:cNvSpPr txBox="1"/>
            <p:nvPr/>
          </p:nvSpPr>
          <p:spPr>
            <a:xfrm>
              <a:off x="1269120" y="4063365"/>
              <a:ext cx="1021080" cy="230833"/>
            </a:xfrm>
            <a:prstGeom prst="rect">
              <a:avLst/>
            </a:prstGeom>
            <a:noFill/>
          </p:spPr>
          <p:txBody>
            <a:bodyPr wrap="square" rtlCol="0">
              <a:spAutoFit/>
            </a:bodyPr>
            <a:lstStyle/>
            <a:p>
              <a:r>
                <a:rPr lang="en-US" sz="1400" dirty="0" err="1">
                  <a:solidFill>
                    <a:schemeClr val="bg1"/>
                  </a:solidFill>
                  <a:latin typeface="Arial Nova" panose="020B0504020202020204" pitchFamily="34" charset="0"/>
                </a:rPr>
                <a:t>cloud@core</a:t>
              </a:r>
              <a:r>
                <a:rPr lang="en-US" sz="1067" baseline="30000" dirty="0" err="1">
                  <a:solidFill>
                    <a:schemeClr val="bg1"/>
                  </a:solidFill>
                  <a:latin typeface="Arial Nova" panose="020B0504020202020204" pitchFamily="34" charset="0"/>
                </a:rPr>
                <a:t>TM</a:t>
              </a:r>
              <a:endParaRPr lang="en-US" sz="1400" baseline="30000" dirty="0">
                <a:solidFill>
                  <a:schemeClr val="bg1"/>
                </a:solidFill>
                <a:latin typeface="Arial Nova" panose="020B0504020202020204" pitchFamily="34" charset="0"/>
              </a:endParaRPr>
            </a:p>
          </p:txBody>
        </p:sp>
      </p:grpSp>
    </p:spTree>
    <p:extLst>
      <p:ext uri="{BB962C8B-B14F-4D97-AF65-F5344CB8AC3E}">
        <p14:creationId xmlns:p14="http://schemas.microsoft.com/office/powerpoint/2010/main" val="2470425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_Blank with Title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C91AF66-B8CE-4A9F-B639-EED934F06292}"/>
              </a:ext>
            </a:extLst>
          </p:cNvPr>
          <p:cNvSpPr/>
          <p:nvPr/>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18" name="Slide Number Placeholder 3">
            <a:extLst>
              <a:ext uri="{FF2B5EF4-FFF2-40B4-BE49-F238E27FC236}">
                <a16:creationId xmlns:a16="http://schemas.microsoft.com/office/drawing/2014/main" id="{61AB2B98-6F00-B4E9-EFAD-1C8E18F45228}"/>
              </a:ext>
            </a:extLst>
          </p:cNvPr>
          <p:cNvSpPr>
            <a:spLocks noGrp="1"/>
          </p:cNvSpPr>
          <p:nvPr>
            <p:ph type="sldNum" sz="quarter" idx="12"/>
          </p:nvPr>
        </p:nvSpPr>
        <p:spPr>
          <a:xfrm>
            <a:off x="11048577" y="6356353"/>
            <a:ext cx="650240" cy="366183"/>
          </a:xfrm>
        </p:spPr>
        <p:txBody>
          <a:bodyPr/>
          <a:lstStyle/>
          <a:p>
            <a:fld id="{D6AB342A-830E-438F-A6A8-BEDF509AB0A8}" type="slidenum">
              <a:rPr lang="en-US" smtClean="0"/>
              <a:t>‹#›</a:t>
            </a:fld>
            <a:endParaRPr lang="en-US"/>
          </a:p>
        </p:txBody>
      </p:sp>
      <p:sp>
        <p:nvSpPr>
          <p:cNvPr id="19" name="Title 4">
            <a:extLst>
              <a:ext uri="{FF2B5EF4-FFF2-40B4-BE49-F238E27FC236}">
                <a16:creationId xmlns:a16="http://schemas.microsoft.com/office/drawing/2014/main" id="{3E20365D-D0CD-076C-1477-64EB6D1F6D9A}"/>
              </a:ext>
            </a:extLst>
          </p:cNvPr>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dirty="0"/>
              <a:t>TITLE OF THE SLIDE GOES HERE</a:t>
            </a:r>
          </a:p>
        </p:txBody>
      </p:sp>
      <p:grpSp>
        <p:nvGrpSpPr>
          <p:cNvPr id="20" name="Group 19">
            <a:extLst>
              <a:ext uri="{FF2B5EF4-FFF2-40B4-BE49-F238E27FC236}">
                <a16:creationId xmlns:a16="http://schemas.microsoft.com/office/drawing/2014/main" id="{4F83A61B-8F17-D29E-C719-DA9D7B3914C5}"/>
              </a:ext>
            </a:extLst>
          </p:cNvPr>
          <p:cNvGrpSpPr/>
          <p:nvPr/>
        </p:nvGrpSpPr>
        <p:grpSpPr>
          <a:xfrm>
            <a:off x="85840" y="6516891"/>
            <a:ext cx="1631200" cy="307777"/>
            <a:chOff x="1066800" y="4063365"/>
            <a:chExt cx="1223400" cy="230833"/>
          </a:xfrm>
        </p:grpSpPr>
        <p:pic>
          <p:nvPicPr>
            <p:cNvPr id="21" name="Picture 20">
              <a:extLst>
                <a:ext uri="{FF2B5EF4-FFF2-40B4-BE49-F238E27FC236}">
                  <a16:creationId xmlns:a16="http://schemas.microsoft.com/office/drawing/2014/main" id="{2735C5AF-9311-D1AA-5589-EDD9A26E88F3}"/>
                </a:ext>
              </a:extLst>
            </p:cNvPr>
            <p:cNvPicPr>
              <a:picLocks noChangeAspect="1"/>
            </p:cNvPicPr>
            <p:nvPr/>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22" name="TextBox 21">
              <a:extLst>
                <a:ext uri="{FF2B5EF4-FFF2-40B4-BE49-F238E27FC236}">
                  <a16:creationId xmlns:a16="http://schemas.microsoft.com/office/drawing/2014/main" id="{5BF90201-2B3B-0F49-F459-BF40A371AF18}"/>
                </a:ext>
              </a:extLst>
            </p:cNvPr>
            <p:cNvSpPr txBox="1"/>
            <p:nvPr/>
          </p:nvSpPr>
          <p:spPr>
            <a:xfrm>
              <a:off x="1269120" y="4063365"/>
              <a:ext cx="1021080" cy="230833"/>
            </a:xfrm>
            <a:prstGeom prst="rect">
              <a:avLst/>
            </a:prstGeom>
            <a:noFill/>
          </p:spPr>
          <p:txBody>
            <a:bodyPr wrap="square" rtlCol="0">
              <a:spAutoFit/>
            </a:bodyPr>
            <a:lstStyle/>
            <a:p>
              <a:r>
                <a:rPr lang="en-US" sz="1400" dirty="0" err="1">
                  <a:solidFill>
                    <a:schemeClr val="bg1"/>
                  </a:solidFill>
                  <a:latin typeface="Arial Nova" panose="020B0504020202020204" pitchFamily="34" charset="0"/>
                </a:rPr>
                <a:t>cloud@core</a:t>
              </a:r>
              <a:r>
                <a:rPr lang="en-US" sz="1067" baseline="30000" dirty="0" err="1">
                  <a:solidFill>
                    <a:schemeClr val="bg1"/>
                  </a:solidFill>
                  <a:latin typeface="Arial Nova" panose="020B0504020202020204" pitchFamily="34" charset="0"/>
                </a:rPr>
                <a:t>TM</a:t>
              </a:r>
              <a:endParaRPr lang="en-US" sz="1400" baseline="30000" dirty="0">
                <a:solidFill>
                  <a:schemeClr val="bg1"/>
                </a:solidFill>
                <a:latin typeface="Arial Nova" panose="020B0504020202020204" pitchFamily="34" charset="0"/>
              </a:endParaRPr>
            </a:p>
          </p:txBody>
        </p:sp>
      </p:grpSp>
    </p:spTree>
    <p:extLst>
      <p:ext uri="{BB962C8B-B14F-4D97-AF65-F5344CB8AC3E}">
        <p14:creationId xmlns:p14="http://schemas.microsoft.com/office/powerpoint/2010/main" val="475837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Blank with Titl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6AB342A-830E-438F-A6A8-BEDF509AB0A8}" type="slidenum">
              <a:rPr lang="en-US" smtClean="0"/>
              <a:t>‹#›</a:t>
            </a:fld>
            <a:endParaRPr lang="en-US"/>
          </a:p>
        </p:txBody>
      </p:sp>
      <p:sp>
        <p:nvSpPr>
          <p:cNvPr id="6" name="Rectangle 5">
            <a:extLst>
              <a:ext uri="{FF2B5EF4-FFF2-40B4-BE49-F238E27FC236}">
                <a16:creationId xmlns:a16="http://schemas.microsoft.com/office/drawing/2014/main" id="{B8124DD0-F413-4142-9FCF-239BA62189AE}"/>
              </a:ext>
            </a:extLst>
          </p:cNvPr>
          <p:cNvSpPr/>
          <p:nvPr/>
        </p:nvSpPr>
        <p:spPr>
          <a:xfrm>
            <a:off x="10501747" y="0"/>
            <a:ext cx="1422400" cy="10052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7" name="Rectangle 6">
            <a:extLst>
              <a:ext uri="{FF2B5EF4-FFF2-40B4-BE49-F238E27FC236}">
                <a16:creationId xmlns:a16="http://schemas.microsoft.com/office/drawing/2014/main" id="{9C6B9338-5E3A-452C-A2B2-9AC19C783982}"/>
              </a:ext>
            </a:extLst>
          </p:cNvPr>
          <p:cNvSpPr/>
          <p:nvPr/>
        </p:nvSpPr>
        <p:spPr>
          <a:xfrm>
            <a:off x="0" y="0"/>
            <a:ext cx="1221935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8" name="Title 4">
            <a:extLst>
              <a:ext uri="{FF2B5EF4-FFF2-40B4-BE49-F238E27FC236}">
                <a16:creationId xmlns:a16="http://schemas.microsoft.com/office/drawing/2014/main" id="{CD50EC3F-9D5B-4093-99F7-508D77C79576}"/>
              </a:ext>
            </a:extLst>
          </p:cNvPr>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dirty="0"/>
              <a:t>TITLE OF THE SLIDE GOES HERE</a:t>
            </a:r>
          </a:p>
        </p:txBody>
      </p:sp>
    </p:spTree>
    <p:extLst>
      <p:ext uri="{BB962C8B-B14F-4D97-AF65-F5344CB8AC3E}">
        <p14:creationId xmlns:p14="http://schemas.microsoft.com/office/powerpoint/2010/main" val="3360660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2_Blank with Title Logo">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551F0-5344-4C7C-82E5-0117CE6648A1}"/>
              </a:ext>
            </a:extLst>
          </p:cNvPr>
          <p:cNvSpPr/>
          <p:nvPr/>
        </p:nvSpPr>
        <p:spPr>
          <a:xfrm>
            <a:off x="0" y="0"/>
            <a:ext cx="1221935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5" name="Title 4"/>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dirty="0"/>
              <a:t>TITLE OF THE SLIDE GOES HERE</a:t>
            </a:r>
          </a:p>
        </p:txBody>
      </p:sp>
      <p:grpSp>
        <p:nvGrpSpPr>
          <p:cNvPr id="10" name="Group 9">
            <a:extLst>
              <a:ext uri="{FF2B5EF4-FFF2-40B4-BE49-F238E27FC236}">
                <a16:creationId xmlns:a16="http://schemas.microsoft.com/office/drawing/2014/main" id="{1CF6D109-04E4-4562-842F-5F0578233DEC}"/>
              </a:ext>
            </a:extLst>
          </p:cNvPr>
          <p:cNvGrpSpPr/>
          <p:nvPr/>
        </p:nvGrpSpPr>
        <p:grpSpPr>
          <a:xfrm>
            <a:off x="85840" y="6516891"/>
            <a:ext cx="1631200" cy="307777"/>
            <a:chOff x="1066800" y="4063365"/>
            <a:chExt cx="1223400" cy="230833"/>
          </a:xfrm>
        </p:grpSpPr>
        <p:pic>
          <p:nvPicPr>
            <p:cNvPr id="11" name="Picture 10">
              <a:extLst>
                <a:ext uri="{FF2B5EF4-FFF2-40B4-BE49-F238E27FC236}">
                  <a16:creationId xmlns:a16="http://schemas.microsoft.com/office/drawing/2014/main" id="{ABE53390-D7BE-4E27-89DC-6B35849083B7}"/>
                </a:ext>
              </a:extLst>
            </p:cNvPr>
            <p:cNvPicPr>
              <a:picLocks noChangeAspect="1"/>
            </p:cNvPicPr>
            <p:nvPr/>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12" name="TextBox 11">
              <a:extLst>
                <a:ext uri="{FF2B5EF4-FFF2-40B4-BE49-F238E27FC236}">
                  <a16:creationId xmlns:a16="http://schemas.microsoft.com/office/drawing/2014/main" id="{481D7F33-480B-4F31-B802-4FFBE695CEF0}"/>
                </a:ext>
              </a:extLst>
            </p:cNvPr>
            <p:cNvSpPr txBox="1"/>
            <p:nvPr/>
          </p:nvSpPr>
          <p:spPr>
            <a:xfrm>
              <a:off x="1269120" y="4063365"/>
              <a:ext cx="1021080" cy="230833"/>
            </a:xfrm>
            <a:prstGeom prst="rect">
              <a:avLst/>
            </a:prstGeom>
            <a:noFill/>
          </p:spPr>
          <p:txBody>
            <a:bodyPr wrap="square" rtlCol="0">
              <a:spAutoFit/>
            </a:bodyPr>
            <a:lstStyle/>
            <a:p>
              <a:r>
                <a:rPr lang="en-US" sz="1400" dirty="0" err="1">
                  <a:solidFill>
                    <a:schemeClr val="bg1"/>
                  </a:solidFill>
                  <a:latin typeface="Arial Nova" panose="020B0504020202020204" pitchFamily="34" charset="0"/>
                </a:rPr>
                <a:t>cloud@core</a:t>
              </a:r>
              <a:r>
                <a:rPr lang="en-US" sz="1067" baseline="30000" dirty="0" err="1">
                  <a:solidFill>
                    <a:schemeClr val="bg1"/>
                  </a:solidFill>
                  <a:latin typeface="Arial Nova" panose="020B0504020202020204" pitchFamily="34" charset="0"/>
                </a:rPr>
                <a:t>TM</a:t>
              </a:r>
              <a:endParaRPr lang="en-US" sz="1400" baseline="30000" dirty="0">
                <a:solidFill>
                  <a:schemeClr val="bg1"/>
                </a:solidFill>
                <a:latin typeface="Arial Nova" panose="020B0504020202020204" pitchFamily="34" charset="0"/>
              </a:endParaRPr>
            </a:p>
          </p:txBody>
        </p:sp>
      </p:grpSp>
    </p:spTree>
    <p:extLst>
      <p:ext uri="{BB962C8B-B14F-4D97-AF65-F5344CB8AC3E}">
        <p14:creationId xmlns:p14="http://schemas.microsoft.com/office/powerpoint/2010/main" val="2996127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3_Blank with Title Logo">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551F0-5344-4C7C-82E5-0117CE6648A1}"/>
              </a:ext>
            </a:extLst>
          </p:cNvPr>
          <p:cNvSpPr/>
          <p:nvPr/>
        </p:nvSpPr>
        <p:spPr>
          <a:xfrm>
            <a:off x="0" y="0"/>
            <a:ext cx="1221935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5" name="Title 4"/>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dirty="0"/>
              <a:t>TITLE OF THE SLIDE GOES HERE</a:t>
            </a:r>
          </a:p>
        </p:txBody>
      </p:sp>
      <p:grpSp>
        <p:nvGrpSpPr>
          <p:cNvPr id="10" name="Group 9">
            <a:extLst>
              <a:ext uri="{FF2B5EF4-FFF2-40B4-BE49-F238E27FC236}">
                <a16:creationId xmlns:a16="http://schemas.microsoft.com/office/drawing/2014/main" id="{1CF6D109-04E4-4562-842F-5F0578233DEC}"/>
              </a:ext>
            </a:extLst>
          </p:cNvPr>
          <p:cNvGrpSpPr/>
          <p:nvPr/>
        </p:nvGrpSpPr>
        <p:grpSpPr>
          <a:xfrm>
            <a:off x="609600" y="6516891"/>
            <a:ext cx="1631200" cy="307777"/>
            <a:chOff x="1066800" y="4063365"/>
            <a:chExt cx="1223400" cy="230833"/>
          </a:xfrm>
        </p:grpSpPr>
        <p:pic>
          <p:nvPicPr>
            <p:cNvPr id="11" name="Picture 10">
              <a:extLst>
                <a:ext uri="{FF2B5EF4-FFF2-40B4-BE49-F238E27FC236}">
                  <a16:creationId xmlns:a16="http://schemas.microsoft.com/office/drawing/2014/main" id="{ABE53390-D7BE-4E27-89DC-6B35849083B7}"/>
                </a:ext>
              </a:extLst>
            </p:cNvPr>
            <p:cNvPicPr>
              <a:picLocks noChangeAspect="1"/>
            </p:cNvPicPr>
            <p:nvPr/>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12" name="TextBox 11">
              <a:extLst>
                <a:ext uri="{FF2B5EF4-FFF2-40B4-BE49-F238E27FC236}">
                  <a16:creationId xmlns:a16="http://schemas.microsoft.com/office/drawing/2014/main" id="{481D7F33-480B-4F31-B802-4FFBE695CEF0}"/>
                </a:ext>
              </a:extLst>
            </p:cNvPr>
            <p:cNvSpPr txBox="1"/>
            <p:nvPr/>
          </p:nvSpPr>
          <p:spPr>
            <a:xfrm>
              <a:off x="1269120" y="4063365"/>
              <a:ext cx="1021080" cy="230833"/>
            </a:xfrm>
            <a:prstGeom prst="rect">
              <a:avLst/>
            </a:prstGeom>
            <a:noFill/>
          </p:spPr>
          <p:txBody>
            <a:bodyPr wrap="square" rtlCol="0">
              <a:spAutoFit/>
            </a:bodyPr>
            <a:lstStyle/>
            <a:p>
              <a:r>
                <a:rPr lang="en-US" sz="1400" dirty="0" err="1">
                  <a:solidFill>
                    <a:schemeClr val="bg1"/>
                  </a:solidFill>
                  <a:latin typeface="Arial Nova" panose="020B0504020202020204" pitchFamily="34" charset="0"/>
                </a:rPr>
                <a:t>cloud@core</a:t>
              </a:r>
              <a:r>
                <a:rPr lang="en-US" sz="1067" baseline="30000" dirty="0" err="1">
                  <a:solidFill>
                    <a:schemeClr val="bg1"/>
                  </a:solidFill>
                  <a:latin typeface="Arial Nova" panose="020B0504020202020204" pitchFamily="34" charset="0"/>
                </a:rPr>
                <a:t>TM</a:t>
              </a:r>
              <a:endParaRPr lang="en-US" sz="1400" baseline="30000" dirty="0">
                <a:solidFill>
                  <a:schemeClr val="bg1"/>
                </a:solidFill>
                <a:latin typeface="Arial Nova" panose="020B0504020202020204" pitchFamily="34" charset="0"/>
              </a:endParaRPr>
            </a:p>
          </p:txBody>
        </p:sp>
      </p:grpSp>
    </p:spTree>
    <p:extLst>
      <p:ext uri="{BB962C8B-B14F-4D97-AF65-F5344CB8AC3E}">
        <p14:creationId xmlns:p14="http://schemas.microsoft.com/office/powerpoint/2010/main" val="2059294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2_Section Divider">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594557FD-5713-4984-9A0E-03A4B760CE9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5" name="Rectangle 14">
            <a:extLst>
              <a:ext uri="{FF2B5EF4-FFF2-40B4-BE49-F238E27FC236}">
                <a16:creationId xmlns:a16="http://schemas.microsoft.com/office/drawing/2014/main" id="{D286D9F2-E638-44D4-8E5E-7D3A3E917C44}"/>
              </a:ext>
            </a:extLst>
          </p:cNvPr>
          <p:cNvSpPr/>
          <p:nvPr/>
        </p:nvSpPr>
        <p:spPr>
          <a:xfrm>
            <a:off x="1" y="0"/>
            <a:ext cx="12192001" cy="6858000"/>
          </a:xfrm>
          <a:prstGeom prst="rect">
            <a:avLst/>
          </a:prstGeom>
          <a:solidFill>
            <a:srgbClr val="10253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27" name="Rectangle 26">
            <a:extLst>
              <a:ext uri="{FF2B5EF4-FFF2-40B4-BE49-F238E27FC236}">
                <a16:creationId xmlns:a16="http://schemas.microsoft.com/office/drawing/2014/main" id="{77DEEFF8-DA08-4F45-9434-BB7AA3A1EA70}"/>
              </a:ext>
            </a:extLst>
          </p:cNvPr>
          <p:cNvSpPr/>
          <p:nvPr/>
        </p:nvSpPr>
        <p:spPr>
          <a:xfrm>
            <a:off x="-4334" y="4995714"/>
            <a:ext cx="12191996" cy="46327"/>
          </a:xfrm>
          <a:prstGeom prst="rect">
            <a:avLst/>
          </a:prstGeom>
          <a:solidFill>
            <a:srgbClr val="00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41" name="Rectangle 40">
            <a:extLst>
              <a:ext uri="{FF2B5EF4-FFF2-40B4-BE49-F238E27FC236}">
                <a16:creationId xmlns:a16="http://schemas.microsoft.com/office/drawing/2014/main" id="{8AE5952E-D6B0-4781-B308-23BA2AAD329D}"/>
              </a:ext>
            </a:extLst>
          </p:cNvPr>
          <p:cNvSpPr/>
          <p:nvPr/>
        </p:nvSpPr>
        <p:spPr>
          <a:xfrm>
            <a:off x="-4334" y="6811674"/>
            <a:ext cx="12191996" cy="46327"/>
          </a:xfrm>
          <a:prstGeom prst="rect">
            <a:avLst/>
          </a:prstGeom>
          <a:solidFill>
            <a:srgbClr val="00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9" name="Flowchart: Connector 8">
            <a:extLst>
              <a:ext uri="{FF2B5EF4-FFF2-40B4-BE49-F238E27FC236}">
                <a16:creationId xmlns:a16="http://schemas.microsoft.com/office/drawing/2014/main" id="{27F25071-BBB9-47AC-A5E5-4FA1422313E0}"/>
              </a:ext>
            </a:extLst>
          </p:cNvPr>
          <p:cNvSpPr/>
          <p:nvPr/>
        </p:nvSpPr>
        <p:spPr>
          <a:xfrm>
            <a:off x="8260363" y="2687700"/>
            <a:ext cx="526555" cy="526555"/>
          </a:xfrm>
          <a:prstGeom prst="flowChartConnector">
            <a:avLst/>
          </a:prstGeom>
          <a:solidFill>
            <a:srgbClr val="FFFFFF">
              <a:alpha val="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10" name="Flowchart: Connector 9">
            <a:extLst>
              <a:ext uri="{FF2B5EF4-FFF2-40B4-BE49-F238E27FC236}">
                <a16:creationId xmlns:a16="http://schemas.microsoft.com/office/drawing/2014/main" id="{14FA2173-C01F-499E-9EC4-47F068652B3F}"/>
              </a:ext>
            </a:extLst>
          </p:cNvPr>
          <p:cNvSpPr/>
          <p:nvPr/>
        </p:nvSpPr>
        <p:spPr>
          <a:xfrm>
            <a:off x="8320152" y="3259863"/>
            <a:ext cx="406976" cy="406976"/>
          </a:xfrm>
          <a:prstGeom prst="flowChartConnector">
            <a:avLst/>
          </a:prstGeom>
          <a:solidFill>
            <a:srgbClr val="FFFFFF">
              <a:alpha val="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11" name="Rectangle 10">
            <a:extLst>
              <a:ext uri="{FF2B5EF4-FFF2-40B4-BE49-F238E27FC236}">
                <a16:creationId xmlns:a16="http://schemas.microsoft.com/office/drawing/2014/main" id="{99D3431D-4776-4E72-8183-E70F4FBB8B40}"/>
              </a:ext>
            </a:extLst>
          </p:cNvPr>
          <p:cNvSpPr/>
          <p:nvPr/>
        </p:nvSpPr>
        <p:spPr>
          <a:xfrm>
            <a:off x="-8673" y="5050776"/>
            <a:ext cx="12200673" cy="1760897"/>
          </a:xfrm>
          <a:prstGeom prst="rect">
            <a:avLst/>
          </a:prstGeom>
          <a:solidFill>
            <a:schemeClr val="tx2">
              <a:lumMod val="50000"/>
              <a:alpha val="89804"/>
            </a:schemeClr>
          </a:solidFill>
          <a:ln w="63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988" rtl="0" eaLnBrk="1" fontAlgn="auto" latinLnBrk="0" hangingPunct="1">
              <a:lnSpc>
                <a:spcPct val="100000"/>
              </a:lnSpc>
              <a:spcBef>
                <a:spcPts val="0"/>
              </a:spcBef>
              <a:spcAft>
                <a:spcPts val="0"/>
              </a:spcAft>
              <a:buClrTx/>
              <a:buSzTx/>
              <a:buFontTx/>
              <a:buNone/>
              <a:tabLst/>
              <a:defRPr/>
            </a:pPr>
            <a:endParaRPr kumimoji="0" lang="en-IN" sz="1867" b="0" i="0" u="none" strike="noStrike" kern="0" cap="none" spc="0" normalizeH="0" baseline="0" noProof="0" dirty="0">
              <a:ln>
                <a:noFill/>
              </a:ln>
              <a:solidFill>
                <a:prstClr val="white"/>
              </a:solidFill>
              <a:effectLst/>
              <a:uLnTx/>
              <a:uFillTx/>
              <a:latin typeface="Arial Nova" panose="020B0504020202020204" pitchFamily="34" charset="0"/>
              <a:ea typeface="+mn-ea"/>
              <a:cs typeface="+mn-cs"/>
              <a:sym typeface="Arial"/>
              <a:rtl val="0"/>
            </a:endParaRPr>
          </a:p>
        </p:txBody>
      </p:sp>
      <p:pic>
        <p:nvPicPr>
          <p:cNvPr id="16" name="Picture 2" descr="Image result for sify logo">
            <a:extLst>
              <a:ext uri="{FF2B5EF4-FFF2-40B4-BE49-F238E27FC236}">
                <a16:creationId xmlns:a16="http://schemas.microsoft.com/office/drawing/2014/main" id="{1EE9F260-C274-4C84-B741-C5A278EF8BB3}"/>
              </a:ext>
            </a:extLst>
          </p:cNvPr>
          <p:cNvPicPr>
            <a:picLocks noChangeAspect="1" noChangeArrowheads="1"/>
          </p:cNvPicPr>
          <p:nvPr/>
        </p:nvPicPr>
        <p:blipFill rotWithShape="1">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sp>
        <p:nvSpPr>
          <p:cNvPr id="17" name="Text Placeholder 3">
            <a:extLst>
              <a:ext uri="{FF2B5EF4-FFF2-40B4-BE49-F238E27FC236}">
                <a16:creationId xmlns:a16="http://schemas.microsoft.com/office/drawing/2014/main" id="{F20C6DDB-ECD9-4134-AD1E-3F734F694472}"/>
              </a:ext>
            </a:extLst>
          </p:cNvPr>
          <p:cNvSpPr>
            <a:spLocks noGrp="1"/>
          </p:cNvSpPr>
          <p:nvPr>
            <p:ph type="body" sz="quarter" idx="11" hasCustomPrompt="1"/>
          </p:nvPr>
        </p:nvSpPr>
        <p:spPr>
          <a:xfrm>
            <a:off x="427462" y="5097101"/>
            <a:ext cx="11332737" cy="1668244"/>
          </a:xfrm>
        </p:spPr>
        <p:txBody>
          <a:bodyPr anchor="ctr">
            <a:normAutofit/>
          </a:bodyPr>
          <a:lstStyle>
            <a:lvl1pPr marL="0" indent="0" algn="ctr">
              <a:lnSpc>
                <a:spcPts val="4000"/>
              </a:lnSpc>
              <a:spcBef>
                <a:spcPts val="0"/>
              </a:spcBef>
              <a:buNone/>
              <a:defRPr sz="3200" b="1" cap="all" baseline="0">
                <a:solidFill>
                  <a:srgbClr val="00FFFF"/>
                </a:solidFill>
              </a:defRPr>
            </a:lvl1pPr>
          </a:lstStyle>
          <a:p>
            <a:pPr lvl="0"/>
            <a:r>
              <a:rPr lang="en-US"/>
              <a:t>Section </a:t>
            </a:r>
            <a:r>
              <a:rPr lang="en-US" err="1"/>
              <a:t>seperator</a:t>
            </a:r>
            <a:endParaRPr lang="en-US"/>
          </a:p>
        </p:txBody>
      </p:sp>
    </p:spTree>
    <p:extLst>
      <p:ext uri="{BB962C8B-B14F-4D97-AF65-F5344CB8AC3E}">
        <p14:creationId xmlns:p14="http://schemas.microsoft.com/office/powerpoint/2010/main" val="1055490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Full 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658DCF0-1ED5-4F76-942B-A19560D269A4}"/>
              </a:ext>
            </a:extLst>
          </p:cNvPr>
          <p:cNvSpPr/>
          <p:nvPr/>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3" name="Rectangle 2">
            <a:extLst>
              <a:ext uri="{FF2B5EF4-FFF2-40B4-BE49-F238E27FC236}">
                <a16:creationId xmlns:a16="http://schemas.microsoft.com/office/drawing/2014/main" id="{F1537751-3942-4783-9212-4A763A64B904}"/>
              </a:ext>
            </a:extLst>
          </p:cNvPr>
          <p:cNvSpPr/>
          <p:nvPr/>
        </p:nvSpPr>
        <p:spPr>
          <a:xfrm>
            <a:off x="0" y="0"/>
            <a:ext cx="1221935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4" name="Rectangle 3">
            <a:extLst>
              <a:ext uri="{FF2B5EF4-FFF2-40B4-BE49-F238E27FC236}">
                <a16:creationId xmlns:a16="http://schemas.microsoft.com/office/drawing/2014/main" id="{D4B98732-4813-B51E-E51C-1781ED79D624}"/>
              </a:ext>
            </a:extLst>
          </p:cNvPr>
          <p:cNvSpPr/>
          <p:nvPr/>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Tree>
    <p:extLst>
      <p:ext uri="{BB962C8B-B14F-4D97-AF65-F5344CB8AC3E}">
        <p14:creationId xmlns:p14="http://schemas.microsoft.com/office/powerpoint/2010/main" val="3631213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Thank You New">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9C74156F-A07A-47DD-A98A-14707D48979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27" name="Picture 26">
            <a:extLst>
              <a:ext uri="{FF2B5EF4-FFF2-40B4-BE49-F238E27FC236}">
                <a16:creationId xmlns:a16="http://schemas.microsoft.com/office/drawing/2014/main" id="{52031C83-E40D-4038-958F-45A64DCB1F43}"/>
              </a:ext>
            </a:extLst>
          </p:cNvPr>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431800" y="154952"/>
            <a:ext cx="1207144" cy="1013251"/>
          </a:xfrm>
          <a:prstGeom prst="rect">
            <a:avLst/>
          </a:prstGeom>
        </p:spPr>
      </p:pic>
      <p:cxnSp>
        <p:nvCxnSpPr>
          <p:cNvPr id="30" name="Straight Connector 29">
            <a:extLst>
              <a:ext uri="{FF2B5EF4-FFF2-40B4-BE49-F238E27FC236}">
                <a16:creationId xmlns:a16="http://schemas.microsoft.com/office/drawing/2014/main" id="{F3B979FE-0BC0-4175-85EA-2B1394483AE3}"/>
              </a:ext>
            </a:extLst>
          </p:cNvPr>
          <p:cNvCxnSpPr>
            <a:cxnSpLocks/>
          </p:cNvCxnSpPr>
          <p:nvPr/>
        </p:nvCxnSpPr>
        <p:spPr>
          <a:xfrm>
            <a:off x="1" y="3626089"/>
            <a:ext cx="5856815" cy="0"/>
          </a:xfrm>
          <a:prstGeom prst="line">
            <a:avLst/>
          </a:prstGeom>
          <a:ln w="9525">
            <a:solidFill>
              <a:schemeClr val="accent1">
                <a:lumMod val="50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31" name="Picture 30">
            <a:extLst>
              <a:ext uri="{FF2B5EF4-FFF2-40B4-BE49-F238E27FC236}">
                <a16:creationId xmlns:a16="http://schemas.microsoft.com/office/drawing/2014/main" id="{64975466-2ECA-4BF9-8C37-CB396AF78CE3}"/>
              </a:ext>
            </a:extLst>
          </p:cNvPr>
          <p:cNvPicPr>
            <a:picLocks noChangeAspect="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47972" y="3826631"/>
            <a:ext cx="5392669" cy="477476"/>
          </a:xfrm>
          <a:prstGeom prst="rect">
            <a:avLst/>
          </a:prstGeom>
        </p:spPr>
      </p:pic>
      <p:pic>
        <p:nvPicPr>
          <p:cNvPr id="32" name="Picture 2" descr="Image result for sify logo">
            <a:extLst>
              <a:ext uri="{FF2B5EF4-FFF2-40B4-BE49-F238E27FC236}">
                <a16:creationId xmlns:a16="http://schemas.microsoft.com/office/drawing/2014/main" id="{EF7730B0-F0D3-40D4-85DE-A669BD4AEE70}"/>
              </a:ext>
            </a:extLst>
          </p:cNvPr>
          <p:cNvPicPr>
            <a:picLocks noChangeAspect="1" noChangeArrowheads="1"/>
          </p:cNvPicPr>
          <p:nvPr/>
        </p:nvPicPr>
        <p:blipFill rotWithShape="1">
          <a:blip r:embed="rId5" cstate="print">
            <a:duotone>
              <a:schemeClr val="bg2">
                <a:shade val="45000"/>
                <a:satMod val="135000"/>
              </a:schemeClr>
              <a:prstClr val="white"/>
            </a:duotone>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sp>
        <p:nvSpPr>
          <p:cNvPr id="33" name="Text Placeholder 3">
            <a:extLst>
              <a:ext uri="{FF2B5EF4-FFF2-40B4-BE49-F238E27FC236}">
                <a16:creationId xmlns:a16="http://schemas.microsoft.com/office/drawing/2014/main" id="{E3F7BAE5-2A5E-4224-915A-CAA7C538369A}"/>
              </a:ext>
            </a:extLst>
          </p:cNvPr>
          <p:cNvSpPr>
            <a:spLocks noGrp="1"/>
          </p:cNvSpPr>
          <p:nvPr>
            <p:ph type="body" sz="quarter" idx="11" hasCustomPrompt="1"/>
          </p:nvPr>
        </p:nvSpPr>
        <p:spPr>
          <a:xfrm>
            <a:off x="427463" y="2761674"/>
            <a:ext cx="5429355" cy="663877"/>
          </a:xfrm>
        </p:spPr>
        <p:txBody>
          <a:bodyPr anchor="ctr">
            <a:normAutofit/>
          </a:bodyPr>
          <a:lstStyle>
            <a:lvl1pPr marL="0" indent="0" algn="ctr">
              <a:lnSpc>
                <a:spcPts val="4000"/>
              </a:lnSpc>
              <a:spcBef>
                <a:spcPts val="0"/>
              </a:spcBef>
              <a:buNone/>
              <a:defRPr sz="3200" b="1" cap="all" baseline="0">
                <a:solidFill>
                  <a:srgbClr val="00FFFF"/>
                </a:solidFill>
              </a:defRPr>
            </a:lvl1pPr>
          </a:lstStyle>
          <a:p>
            <a:pPr lvl="0"/>
            <a:r>
              <a:rPr lang="en-US"/>
              <a:t>THANK YOU</a:t>
            </a:r>
          </a:p>
        </p:txBody>
      </p:sp>
    </p:spTree>
    <p:extLst>
      <p:ext uri="{BB962C8B-B14F-4D97-AF65-F5344CB8AC3E}">
        <p14:creationId xmlns:p14="http://schemas.microsoft.com/office/powerpoint/2010/main" val="2376654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84800" y="504995"/>
            <a:ext cx="10051200" cy="461655"/>
          </a:xfrm>
          <a:prstGeom prst="rect">
            <a:avLst/>
          </a:prstGeom>
        </p:spPr>
        <p:txBody>
          <a:bodyPr/>
          <a:lstStyle>
            <a:lvl1pPr>
              <a:defRPr baseline="0"/>
            </a:lvl1pPr>
          </a:lstStyle>
          <a:p>
            <a:r>
              <a:rPr lang="en-US"/>
              <a:t>TITLE OF THE SLIDE GOES HERE</a:t>
            </a:r>
          </a:p>
        </p:txBody>
      </p:sp>
      <p:sp>
        <p:nvSpPr>
          <p:cNvPr id="3" name="Content Placeholder 2"/>
          <p:cNvSpPr>
            <a:spLocks noGrp="1"/>
          </p:cNvSpPr>
          <p:nvPr>
            <p:ph sz="half" idx="1"/>
          </p:nvPr>
        </p:nvSpPr>
        <p:spPr>
          <a:xfrm>
            <a:off x="482600" y="1368638"/>
            <a:ext cx="5384800" cy="4864100"/>
          </a:xfrm>
        </p:spPr>
        <p:txBody>
          <a:bodyPr>
            <a:normAutofit/>
          </a:bodyPr>
          <a:lstStyle>
            <a:lvl1pPr>
              <a:defRPr sz="2133"/>
            </a:lvl1pPr>
            <a:lvl2pPr>
              <a:defRPr sz="1867"/>
            </a:lvl2pPr>
            <a:lvl3pPr>
              <a:defRPr sz="1600">
                <a:latin typeface="Arial Nova" panose="020B0504020202020204" pitchFamily="34" charset="0"/>
              </a:defRPr>
            </a:lvl3pPr>
            <a:lvl4pPr>
              <a:defRPr sz="1467">
                <a:latin typeface="Arial Nova" panose="020B0504020202020204" pitchFamily="34" charset="0"/>
              </a:defRPr>
            </a:lvl4pPr>
            <a:lvl5pPr>
              <a:defRPr sz="1467">
                <a:latin typeface="Arial Nova" panose="020B0504020202020204" pitchFamily="34" charset="0"/>
              </a:defRPr>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314017" y="1368638"/>
            <a:ext cx="5384800" cy="4864100"/>
          </a:xfrm>
        </p:spPr>
        <p:txBody>
          <a:bodyPr>
            <a:normAutofit/>
          </a:bodyPr>
          <a:lstStyle>
            <a:lvl1pPr>
              <a:defRPr sz="2133"/>
            </a:lvl1pPr>
            <a:lvl2pPr>
              <a:defRPr sz="1867"/>
            </a:lvl2pPr>
            <a:lvl3pPr>
              <a:defRPr sz="1600">
                <a:latin typeface="Arial Nova" panose="020B0504020202020204" pitchFamily="34" charset="0"/>
              </a:defRPr>
            </a:lvl3pPr>
            <a:lvl4pPr>
              <a:defRPr sz="1467">
                <a:latin typeface="Arial Nova" panose="020B0504020202020204" pitchFamily="34" charset="0"/>
              </a:defRPr>
            </a:lvl4pPr>
            <a:lvl5pPr>
              <a:defRPr sz="1467">
                <a:latin typeface="Arial Nova" panose="020B0504020202020204" pitchFamily="34" charset="0"/>
              </a:defRPr>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D6AB342A-830E-438F-A6A8-BEDF509AB0A8}" type="slidenum">
              <a:rPr lang="en-US" smtClean="0"/>
              <a:pPr/>
              <a:t>‹#›</a:t>
            </a:fld>
            <a:endParaRPr lang="en-US" dirty="0"/>
          </a:p>
        </p:txBody>
      </p:sp>
    </p:spTree>
    <p:extLst>
      <p:ext uri="{BB962C8B-B14F-4D97-AF65-F5344CB8AC3E}">
        <p14:creationId xmlns:p14="http://schemas.microsoft.com/office/powerpoint/2010/main" val="21858064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1155DAF-9519-DE0B-02F1-37A92562FD97}"/>
              </a:ext>
            </a:extLst>
          </p:cNvPr>
          <p:cNvSpPr/>
          <p:nvPr/>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5" name="Title 1">
            <a:extLst>
              <a:ext uri="{FF2B5EF4-FFF2-40B4-BE49-F238E27FC236}">
                <a16:creationId xmlns:a16="http://schemas.microsoft.com/office/drawing/2014/main" id="{7B7C8FD1-5D0A-5274-9D68-0ED32358D6FE}"/>
              </a:ext>
            </a:extLst>
          </p:cNvPr>
          <p:cNvSpPr>
            <a:spLocks noGrp="1"/>
          </p:cNvSpPr>
          <p:nvPr>
            <p:ph type="title"/>
          </p:nvPr>
        </p:nvSpPr>
        <p:spPr>
          <a:xfrm>
            <a:off x="432000" y="359035"/>
            <a:ext cx="11328200" cy="461655"/>
          </a:xfrm>
        </p:spPr>
        <p:txBody>
          <a:bodyPr/>
          <a:lstStyle>
            <a:lvl1pPr>
              <a:defRPr>
                <a:solidFill>
                  <a:schemeClr val="bg1"/>
                </a:solidFill>
              </a:defRPr>
            </a:lvl1pPr>
          </a:lstStyle>
          <a:p>
            <a:r>
              <a:rPr lang="en-US"/>
              <a:t>Click to edit Master title style</a:t>
            </a:r>
            <a:endParaRPr lang="en-IN" dirty="0"/>
          </a:p>
        </p:txBody>
      </p:sp>
      <p:sp>
        <p:nvSpPr>
          <p:cNvPr id="6" name="Slide Number Placeholder 2">
            <a:extLst>
              <a:ext uri="{FF2B5EF4-FFF2-40B4-BE49-F238E27FC236}">
                <a16:creationId xmlns:a16="http://schemas.microsoft.com/office/drawing/2014/main" id="{D7EF872D-1DDB-FD6B-9A78-58086EF7BF5A}"/>
              </a:ext>
            </a:extLst>
          </p:cNvPr>
          <p:cNvSpPr>
            <a:spLocks noGrp="1"/>
          </p:cNvSpPr>
          <p:nvPr>
            <p:ph type="sldNum" sz="quarter" idx="10"/>
          </p:nvPr>
        </p:nvSpPr>
        <p:spPr>
          <a:xfrm>
            <a:off x="11048577" y="6356353"/>
            <a:ext cx="650240" cy="366183"/>
          </a:xfrm>
        </p:spPr>
        <p:txBody>
          <a:bodyPr/>
          <a:lstStyle/>
          <a:p>
            <a:fld id="{D6AB342A-830E-438F-A6A8-BEDF509AB0A8}" type="slidenum">
              <a:rPr lang="en-US" smtClean="0"/>
              <a:pPr/>
              <a:t>‹#›</a:t>
            </a:fld>
            <a:endParaRPr lang="en-US"/>
          </a:p>
        </p:txBody>
      </p:sp>
    </p:spTree>
    <p:extLst>
      <p:ext uri="{BB962C8B-B14F-4D97-AF65-F5344CB8AC3E}">
        <p14:creationId xmlns:p14="http://schemas.microsoft.com/office/powerpoint/2010/main" val="653610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A2C8242-A235-C5D9-306C-4AF3F12DEAAC}"/>
              </a:ext>
            </a:extLst>
          </p:cNvPr>
          <p:cNvSpPr/>
          <p:nvPr/>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5" name="Title 1">
            <a:extLst>
              <a:ext uri="{FF2B5EF4-FFF2-40B4-BE49-F238E27FC236}">
                <a16:creationId xmlns:a16="http://schemas.microsoft.com/office/drawing/2014/main" id="{F4109782-223D-A72D-1EF3-EC45CCD026CF}"/>
              </a:ext>
            </a:extLst>
          </p:cNvPr>
          <p:cNvSpPr>
            <a:spLocks noGrp="1"/>
          </p:cNvSpPr>
          <p:nvPr>
            <p:ph type="title"/>
          </p:nvPr>
        </p:nvSpPr>
        <p:spPr>
          <a:xfrm>
            <a:off x="432000" y="359035"/>
            <a:ext cx="11328200" cy="461655"/>
          </a:xfrm>
        </p:spPr>
        <p:txBody>
          <a:bodyPr/>
          <a:lstStyle>
            <a:lvl1pPr>
              <a:defRPr>
                <a:solidFill>
                  <a:schemeClr val="bg1"/>
                </a:solidFill>
              </a:defRPr>
            </a:lvl1pPr>
          </a:lstStyle>
          <a:p>
            <a:r>
              <a:rPr lang="en-US"/>
              <a:t>Click to edit Master title style</a:t>
            </a:r>
            <a:endParaRPr lang="en-IN" dirty="0"/>
          </a:p>
        </p:txBody>
      </p:sp>
      <p:sp>
        <p:nvSpPr>
          <p:cNvPr id="6" name="Slide Number Placeholder 2">
            <a:extLst>
              <a:ext uri="{FF2B5EF4-FFF2-40B4-BE49-F238E27FC236}">
                <a16:creationId xmlns:a16="http://schemas.microsoft.com/office/drawing/2014/main" id="{0EFBEF28-BF78-9B5B-EFDA-3F139E0F9FFC}"/>
              </a:ext>
            </a:extLst>
          </p:cNvPr>
          <p:cNvSpPr>
            <a:spLocks noGrp="1"/>
          </p:cNvSpPr>
          <p:nvPr>
            <p:ph type="sldNum" sz="quarter" idx="10"/>
          </p:nvPr>
        </p:nvSpPr>
        <p:spPr>
          <a:xfrm>
            <a:off x="11048577" y="6356353"/>
            <a:ext cx="650240" cy="366183"/>
          </a:xfrm>
        </p:spPr>
        <p:txBody>
          <a:bodyPr/>
          <a:lstStyle/>
          <a:p>
            <a:fld id="{D6AB342A-830E-438F-A6A8-BEDF509AB0A8}" type="slidenum">
              <a:rPr lang="en-US" smtClean="0"/>
              <a:pPr/>
              <a:t>‹#›</a:t>
            </a:fld>
            <a:endParaRPr lang="en-US"/>
          </a:p>
        </p:txBody>
      </p:sp>
    </p:spTree>
    <p:extLst>
      <p:ext uri="{BB962C8B-B14F-4D97-AF65-F5344CB8AC3E}">
        <p14:creationId xmlns:p14="http://schemas.microsoft.com/office/powerpoint/2010/main" val="336972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13130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6AB342A-830E-438F-A6A8-BEDF509AB0A8}" type="slidenum">
              <a:rPr lang="en-US" smtClean="0"/>
              <a:pPr/>
              <a:t>‹#›</a:t>
            </a:fld>
            <a:endParaRPr lang="en-US"/>
          </a:p>
        </p:txBody>
      </p:sp>
      <p:sp>
        <p:nvSpPr>
          <p:cNvPr id="5" name="Title 4"/>
          <p:cNvSpPr>
            <a:spLocks noGrp="1"/>
          </p:cNvSpPr>
          <p:nvPr>
            <p:ph type="title" hasCustomPrompt="1"/>
          </p:nvPr>
        </p:nvSpPr>
        <p:spPr/>
        <p:txBody>
          <a:bodyPr/>
          <a:lstStyle>
            <a:lvl1pPr>
              <a:defRPr baseline="0"/>
            </a:lvl1pPr>
          </a:lstStyle>
          <a:p>
            <a:r>
              <a:rPr lang="en-US" dirty="0"/>
              <a:t>TITLE OF THE SLIDE GOES HERE</a:t>
            </a:r>
          </a:p>
        </p:txBody>
      </p:sp>
    </p:spTree>
    <p:extLst>
      <p:ext uri="{BB962C8B-B14F-4D97-AF65-F5344CB8AC3E}">
        <p14:creationId xmlns:p14="http://schemas.microsoft.com/office/powerpoint/2010/main" val="77057425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32pt Title Only - Center Navy">
    <p:bg>
      <p:bgPr>
        <a:solidFill>
          <a:schemeClr val="bg2"/>
        </a:solidFill>
        <a:effectLst/>
      </p:bgPr>
    </p:bg>
    <p:spTree>
      <p:nvGrpSpPr>
        <p:cNvPr id="1" name=""/>
        <p:cNvGrpSpPr/>
        <p:nvPr/>
      </p:nvGrpSpPr>
      <p:grpSpPr>
        <a:xfrm>
          <a:off x="0" y="0"/>
          <a:ext cx="0" cy="0"/>
          <a:chOff x="0" y="0"/>
          <a:chExt cx="0" cy="0"/>
        </a:xfrm>
      </p:grpSpPr>
      <p:sp>
        <p:nvSpPr>
          <p:cNvPr id="8" name="Slide Number Placeholder 1">
            <a:extLst>
              <a:ext uri="{FF2B5EF4-FFF2-40B4-BE49-F238E27FC236}">
                <a16:creationId xmlns:a16="http://schemas.microsoft.com/office/drawing/2014/main" id="{7EE3E17C-EC80-E6BB-EF14-A74EC7613597}"/>
              </a:ext>
            </a:extLst>
          </p:cNvPr>
          <p:cNvSpPr>
            <a:spLocks noGrp="1"/>
          </p:cNvSpPr>
          <p:nvPr>
            <p:ph type="sldNum" sz="quarter" idx="4"/>
          </p:nvPr>
        </p:nvSpPr>
        <p:spPr>
          <a:xfrm>
            <a:off x="10714592" y="6263437"/>
            <a:ext cx="962246" cy="365125"/>
          </a:xfrm>
          <a:prstGeom prst="rect">
            <a:avLst/>
          </a:prstGeom>
        </p:spPr>
        <p:txBody>
          <a:bodyPr vert="horz" lIns="91440" tIns="45720" rIns="91440" bIns="45720" rtlCol="0" anchor="ctr"/>
          <a:lstStyle>
            <a:lvl1pPr algn="r">
              <a:defRPr sz="800">
                <a:solidFill>
                  <a:schemeClr val="bg1"/>
                </a:solidFill>
              </a:defRPr>
            </a:lvl1pPr>
          </a:lstStyle>
          <a:p>
            <a:fld id="{EE7F7F6E-908D-4D7B-AEA2-670BE81D75B9}" type="slidenum">
              <a:rPr lang="en-US" smtClean="0"/>
              <a:pPr/>
              <a:t>‹#›</a:t>
            </a:fld>
            <a:endParaRPr lang="en-US"/>
          </a:p>
        </p:txBody>
      </p:sp>
      <p:sp>
        <p:nvSpPr>
          <p:cNvPr id="4" name="Footer Placeholder 5">
            <a:extLst>
              <a:ext uri="{FF2B5EF4-FFF2-40B4-BE49-F238E27FC236}">
                <a16:creationId xmlns:a16="http://schemas.microsoft.com/office/drawing/2014/main" id="{AED7D62F-C600-B6F7-78A0-24FC8D9710C7}"/>
              </a:ext>
            </a:extLst>
          </p:cNvPr>
          <p:cNvSpPr>
            <a:spLocks noGrp="1"/>
          </p:cNvSpPr>
          <p:nvPr>
            <p:ph type="ftr" sz="quarter" idx="3"/>
          </p:nvPr>
        </p:nvSpPr>
        <p:spPr>
          <a:xfrm>
            <a:off x="1106106" y="6339623"/>
            <a:ext cx="6984664" cy="201913"/>
          </a:xfrm>
          <a:prstGeom prst="rect">
            <a:avLst/>
          </a:prstGeom>
        </p:spPr>
        <p:txBody>
          <a:bodyPr vert="horz" lIns="0" tIns="45720" rIns="0" bIns="45720" rtlCol="0" anchor="ctr"/>
          <a:lstStyle>
            <a:lvl1pPr algn="l">
              <a:defRPr sz="700">
                <a:solidFill>
                  <a:schemeClr val="bg1"/>
                </a:solidFill>
                <a:latin typeface="+mj-lt"/>
              </a:defRPr>
            </a:lvl1pPr>
          </a:lstStyle>
          <a:p>
            <a:r>
              <a:rPr lang="en-US"/>
              <a:t>Sify Internal [Confidential]</a:t>
            </a:r>
          </a:p>
        </p:txBody>
      </p:sp>
      <p:sp>
        <p:nvSpPr>
          <p:cNvPr id="14" name="Text Placeholder 2">
            <a:extLst>
              <a:ext uri="{FF2B5EF4-FFF2-40B4-BE49-F238E27FC236}">
                <a16:creationId xmlns:a16="http://schemas.microsoft.com/office/drawing/2014/main" id="{2762F028-2DE4-8B6F-1795-DEC0C62C8578}"/>
              </a:ext>
            </a:extLst>
          </p:cNvPr>
          <p:cNvSpPr>
            <a:spLocks noGrp="1"/>
          </p:cNvSpPr>
          <p:nvPr>
            <p:ph type="body" sz="quarter" idx="14" hasCustomPrompt="1"/>
          </p:nvPr>
        </p:nvSpPr>
        <p:spPr>
          <a:xfrm>
            <a:off x="612834" y="431801"/>
            <a:ext cx="3502329" cy="304800"/>
          </a:xfrm>
          <a:prstGeom prst="rect">
            <a:avLst/>
          </a:prstGeom>
        </p:spPr>
        <p:txBody>
          <a:bodyPr lIns="0" tIns="0" rIns="0" bIns="0"/>
          <a:lstStyle>
            <a:lvl1pPr marL="0" indent="0">
              <a:spcBef>
                <a:spcPts val="0"/>
              </a:spcBef>
              <a:buFont typeface="Arial" panose="020B0604020202020204" pitchFamily="34" charset="0"/>
              <a:buNone/>
              <a:defRPr sz="1200" b="0" i="0" baseline="0">
                <a:solidFill>
                  <a:schemeClr val="bg1"/>
                </a:solidFill>
                <a:latin typeface="CiscoSansTT Light" panose="020B0503020201020303" pitchFamily="34" charset="0"/>
                <a:cs typeface="CiscoSansTT Light" panose="020B0503020201020303" pitchFamily="34" charset="0"/>
              </a:defRPr>
            </a:lvl1pPr>
            <a:lvl2pPr marL="406371" indent="0">
              <a:buNone/>
              <a:defRPr/>
            </a:lvl2pPr>
            <a:lvl3pPr marL="569863" indent="0">
              <a:buNone/>
              <a:defRPr/>
            </a:lvl3pPr>
            <a:lvl4pPr marL="688920" indent="0">
              <a:buNone/>
              <a:defRPr/>
            </a:lvl4pPr>
            <a:lvl5pPr marL="801621" indent="0">
              <a:buNone/>
              <a:defRPr/>
            </a:lvl5pPr>
          </a:lstStyle>
          <a:p>
            <a:pPr lvl="0"/>
            <a:r>
              <a:rPr lang="en-GB"/>
              <a:t>Section title</a:t>
            </a:r>
          </a:p>
        </p:txBody>
      </p:sp>
      <p:sp>
        <p:nvSpPr>
          <p:cNvPr id="2" name="Title 2">
            <a:extLst>
              <a:ext uri="{FF2B5EF4-FFF2-40B4-BE49-F238E27FC236}">
                <a16:creationId xmlns:a16="http://schemas.microsoft.com/office/drawing/2014/main" id="{2A8BB8E8-9CE1-24E0-E6E9-15D6964B565B}"/>
              </a:ext>
            </a:extLst>
          </p:cNvPr>
          <p:cNvSpPr>
            <a:spLocks noGrp="1"/>
          </p:cNvSpPr>
          <p:nvPr>
            <p:ph type="title"/>
          </p:nvPr>
        </p:nvSpPr>
        <p:spPr>
          <a:xfrm>
            <a:off x="582522" y="762445"/>
            <a:ext cx="11014456" cy="894153"/>
          </a:xfrm>
        </p:spPr>
        <p:txBody>
          <a:bodyPr anchor="t"/>
          <a:lstStyle>
            <a:lvl1pPr algn="ct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19787570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Use Case with photo - NO stat ">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300C2D5-4DDF-E562-6B7A-945F5C308A30}"/>
              </a:ext>
            </a:extLst>
          </p:cNvPr>
          <p:cNvSpPr>
            <a:spLocks noGrp="1"/>
          </p:cNvSpPr>
          <p:nvPr>
            <p:ph type="pic" sz="quarter" idx="10"/>
          </p:nvPr>
        </p:nvSpPr>
        <p:spPr>
          <a:xfrm>
            <a:off x="-20698" y="2"/>
            <a:ext cx="4287898" cy="6874564"/>
          </a:xfrm>
          <a:custGeom>
            <a:avLst/>
            <a:gdLst>
              <a:gd name="connsiteX0" fmla="*/ 1566695 w 5863784"/>
              <a:gd name="connsiteY0" fmla="*/ 2 h 6858002"/>
              <a:gd name="connsiteX1" fmla="*/ 5863784 w 5863784"/>
              <a:gd name="connsiteY1" fmla="*/ 2 h 6858002"/>
              <a:gd name="connsiteX2" fmla="*/ 5863784 w 5863784"/>
              <a:gd name="connsiteY2" fmla="*/ 6858002 h 6858002"/>
              <a:gd name="connsiteX3" fmla="*/ 1566695 w 5863784"/>
              <a:gd name="connsiteY3" fmla="*/ 6858002 h 6858002"/>
              <a:gd name="connsiteX4" fmla="*/ 1566528 w 5863784"/>
              <a:gd name="connsiteY4" fmla="*/ 0 h 6858002"/>
              <a:gd name="connsiteX5" fmla="*/ 1566528 w 5863784"/>
              <a:gd name="connsiteY5" fmla="*/ 6858001 h 6858002"/>
              <a:gd name="connsiteX6" fmla="*/ 0 w 5863784"/>
              <a:gd name="connsiteY6" fmla="*/ 6858001 h 6858002"/>
              <a:gd name="connsiteX0" fmla="*/ 1566695 w 5863784"/>
              <a:gd name="connsiteY0" fmla="*/ 23542 h 6881542"/>
              <a:gd name="connsiteX1" fmla="*/ 5863784 w 5863784"/>
              <a:gd name="connsiteY1" fmla="*/ 23542 h 6881542"/>
              <a:gd name="connsiteX2" fmla="*/ 5863784 w 5863784"/>
              <a:gd name="connsiteY2" fmla="*/ 6881542 h 6881542"/>
              <a:gd name="connsiteX3" fmla="*/ 1566695 w 5863784"/>
              <a:gd name="connsiteY3" fmla="*/ 6881542 h 6881542"/>
              <a:gd name="connsiteX4" fmla="*/ 1566695 w 5863784"/>
              <a:gd name="connsiteY4" fmla="*/ 23542 h 6881542"/>
              <a:gd name="connsiteX5" fmla="*/ 2298048 w 5863784"/>
              <a:gd name="connsiteY5" fmla="*/ 0 h 6881542"/>
              <a:gd name="connsiteX6" fmla="*/ 1566528 w 5863784"/>
              <a:gd name="connsiteY6" fmla="*/ 6881541 h 6881542"/>
              <a:gd name="connsiteX7" fmla="*/ 0 w 5863784"/>
              <a:gd name="connsiteY7" fmla="*/ 6881541 h 6881542"/>
              <a:gd name="connsiteX8" fmla="*/ 2298048 w 5863784"/>
              <a:gd name="connsiteY8" fmla="*/ 0 h 6881542"/>
              <a:gd name="connsiteX0" fmla="*/ 1566695 w 5863784"/>
              <a:gd name="connsiteY0" fmla="*/ 23542 h 6881542"/>
              <a:gd name="connsiteX1" fmla="*/ 5863784 w 5863784"/>
              <a:gd name="connsiteY1" fmla="*/ 23542 h 6881542"/>
              <a:gd name="connsiteX2" fmla="*/ 5863784 w 5863784"/>
              <a:gd name="connsiteY2" fmla="*/ 6881542 h 6881542"/>
              <a:gd name="connsiteX3" fmla="*/ 1566695 w 5863784"/>
              <a:gd name="connsiteY3" fmla="*/ 6881542 h 6881542"/>
              <a:gd name="connsiteX4" fmla="*/ 1566695 w 5863784"/>
              <a:gd name="connsiteY4" fmla="*/ 23542 h 6881542"/>
              <a:gd name="connsiteX5" fmla="*/ 2298048 w 5863784"/>
              <a:gd name="connsiteY5" fmla="*/ 0 h 6881542"/>
              <a:gd name="connsiteX6" fmla="*/ 0 w 5863784"/>
              <a:gd name="connsiteY6" fmla="*/ 6881541 h 6881542"/>
              <a:gd name="connsiteX7" fmla="*/ 2298048 w 5863784"/>
              <a:gd name="connsiteY7" fmla="*/ 0 h 6881542"/>
              <a:gd name="connsiteX0" fmla="*/ 2298215 w 5863784"/>
              <a:gd name="connsiteY0" fmla="*/ 17657 h 6881542"/>
              <a:gd name="connsiteX1" fmla="*/ 5863784 w 5863784"/>
              <a:gd name="connsiteY1" fmla="*/ 23542 h 6881542"/>
              <a:gd name="connsiteX2" fmla="*/ 5863784 w 5863784"/>
              <a:gd name="connsiteY2" fmla="*/ 6881542 h 6881542"/>
              <a:gd name="connsiteX3" fmla="*/ 1566695 w 5863784"/>
              <a:gd name="connsiteY3" fmla="*/ 6881542 h 6881542"/>
              <a:gd name="connsiteX4" fmla="*/ 2298215 w 5863784"/>
              <a:gd name="connsiteY4" fmla="*/ 17657 h 6881542"/>
              <a:gd name="connsiteX5" fmla="*/ 2298048 w 5863784"/>
              <a:gd name="connsiteY5" fmla="*/ 0 h 6881542"/>
              <a:gd name="connsiteX6" fmla="*/ 0 w 5863784"/>
              <a:gd name="connsiteY6" fmla="*/ 6881541 h 6881542"/>
              <a:gd name="connsiteX7" fmla="*/ 2298048 w 5863784"/>
              <a:gd name="connsiteY7" fmla="*/ 0 h 6881542"/>
              <a:gd name="connsiteX0" fmla="*/ 2298215 w 5863784"/>
              <a:gd name="connsiteY0" fmla="*/ 17657 h 6881542"/>
              <a:gd name="connsiteX1" fmla="*/ 5863784 w 5863784"/>
              <a:gd name="connsiteY1" fmla="*/ 23542 h 6881542"/>
              <a:gd name="connsiteX2" fmla="*/ 5863784 w 5863784"/>
              <a:gd name="connsiteY2" fmla="*/ 6881542 h 6881542"/>
              <a:gd name="connsiteX3" fmla="*/ 174447 w 5863784"/>
              <a:gd name="connsiteY3" fmla="*/ 6881542 h 6881542"/>
              <a:gd name="connsiteX4" fmla="*/ 2298215 w 5863784"/>
              <a:gd name="connsiteY4" fmla="*/ 17657 h 6881542"/>
              <a:gd name="connsiteX5" fmla="*/ 2298048 w 5863784"/>
              <a:gd name="connsiteY5" fmla="*/ 0 h 6881542"/>
              <a:gd name="connsiteX6" fmla="*/ 0 w 5863784"/>
              <a:gd name="connsiteY6" fmla="*/ 6881541 h 6881542"/>
              <a:gd name="connsiteX7" fmla="*/ 2298048 w 5863784"/>
              <a:gd name="connsiteY7" fmla="*/ 0 h 6881542"/>
              <a:gd name="connsiteX0" fmla="*/ 0 w 5863784"/>
              <a:gd name="connsiteY0" fmla="*/ 6881541 h 6972761"/>
              <a:gd name="connsiteX1" fmla="*/ 2298048 w 5863784"/>
              <a:gd name="connsiteY1" fmla="*/ 0 h 6972761"/>
              <a:gd name="connsiteX2" fmla="*/ 5863784 w 5863784"/>
              <a:gd name="connsiteY2" fmla="*/ 23542 h 6972761"/>
              <a:gd name="connsiteX3" fmla="*/ 5863784 w 5863784"/>
              <a:gd name="connsiteY3" fmla="*/ 6881542 h 6972761"/>
              <a:gd name="connsiteX4" fmla="*/ 174447 w 5863784"/>
              <a:gd name="connsiteY4" fmla="*/ 6881542 h 6972761"/>
              <a:gd name="connsiteX5" fmla="*/ 2298215 w 5863784"/>
              <a:gd name="connsiteY5" fmla="*/ 17657 h 6972761"/>
              <a:gd name="connsiteX6" fmla="*/ 2298048 w 5863784"/>
              <a:gd name="connsiteY6" fmla="*/ 0 h 6972761"/>
              <a:gd name="connsiteX7" fmla="*/ 91440 w 5863784"/>
              <a:gd name="connsiteY7" fmla="*/ 6972761 h 6972761"/>
              <a:gd name="connsiteX0" fmla="*/ 0 w 5863784"/>
              <a:gd name="connsiteY0" fmla="*/ 6881541 h 6881542"/>
              <a:gd name="connsiteX1" fmla="*/ 2298048 w 5863784"/>
              <a:gd name="connsiteY1" fmla="*/ 0 h 6881542"/>
              <a:gd name="connsiteX2" fmla="*/ 5863784 w 5863784"/>
              <a:gd name="connsiteY2" fmla="*/ 23542 h 6881542"/>
              <a:gd name="connsiteX3" fmla="*/ 5863784 w 5863784"/>
              <a:gd name="connsiteY3" fmla="*/ 6881542 h 6881542"/>
              <a:gd name="connsiteX4" fmla="*/ 174447 w 5863784"/>
              <a:gd name="connsiteY4" fmla="*/ 6881542 h 6881542"/>
              <a:gd name="connsiteX5" fmla="*/ 2298215 w 5863784"/>
              <a:gd name="connsiteY5" fmla="*/ 17657 h 6881542"/>
              <a:gd name="connsiteX6" fmla="*/ 0 w 5863784"/>
              <a:gd name="connsiteY6" fmla="*/ 6881541 h 6881542"/>
              <a:gd name="connsiteX0" fmla="*/ 2123768 w 5689337"/>
              <a:gd name="connsiteY0" fmla="*/ 17657 h 6881542"/>
              <a:gd name="connsiteX1" fmla="*/ 2123601 w 5689337"/>
              <a:gd name="connsiteY1" fmla="*/ 0 h 6881542"/>
              <a:gd name="connsiteX2" fmla="*/ 5689337 w 5689337"/>
              <a:gd name="connsiteY2" fmla="*/ 23542 h 6881542"/>
              <a:gd name="connsiteX3" fmla="*/ 5689337 w 5689337"/>
              <a:gd name="connsiteY3" fmla="*/ 6881542 h 6881542"/>
              <a:gd name="connsiteX4" fmla="*/ 0 w 5689337"/>
              <a:gd name="connsiteY4" fmla="*/ 6881542 h 6881542"/>
              <a:gd name="connsiteX5" fmla="*/ 2123768 w 5689337"/>
              <a:gd name="connsiteY5" fmla="*/ 17657 h 6881542"/>
              <a:gd name="connsiteX0" fmla="*/ 2926081 w 5689337"/>
              <a:gd name="connsiteY0" fmla="*/ 23542 h 6881542"/>
              <a:gd name="connsiteX1" fmla="*/ 2123601 w 5689337"/>
              <a:gd name="connsiteY1" fmla="*/ 0 h 6881542"/>
              <a:gd name="connsiteX2" fmla="*/ 5689337 w 5689337"/>
              <a:gd name="connsiteY2" fmla="*/ 23542 h 6881542"/>
              <a:gd name="connsiteX3" fmla="*/ 5689337 w 5689337"/>
              <a:gd name="connsiteY3" fmla="*/ 6881542 h 6881542"/>
              <a:gd name="connsiteX4" fmla="*/ 0 w 5689337"/>
              <a:gd name="connsiteY4" fmla="*/ 6881542 h 6881542"/>
              <a:gd name="connsiteX5" fmla="*/ 2926081 w 5689337"/>
              <a:gd name="connsiteY5" fmla="*/ 23542 h 6881542"/>
              <a:gd name="connsiteX0" fmla="*/ 2926081 w 5689337"/>
              <a:gd name="connsiteY0" fmla="*/ 857250 h 7715250"/>
              <a:gd name="connsiteX1" fmla="*/ 5689337 w 5689337"/>
              <a:gd name="connsiteY1" fmla="*/ 857250 h 7715250"/>
              <a:gd name="connsiteX2" fmla="*/ 5689337 w 5689337"/>
              <a:gd name="connsiteY2" fmla="*/ 7715250 h 7715250"/>
              <a:gd name="connsiteX3" fmla="*/ 0 w 5689337"/>
              <a:gd name="connsiteY3" fmla="*/ 7715250 h 7715250"/>
              <a:gd name="connsiteX4" fmla="*/ 2926081 w 5689337"/>
              <a:gd name="connsiteY4" fmla="*/ 857250 h 7715250"/>
              <a:gd name="connsiteX0" fmla="*/ 2926081 w 5689337"/>
              <a:gd name="connsiteY0" fmla="*/ 508000 h 7366000"/>
              <a:gd name="connsiteX1" fmla="*/ 5689337 w 5689337"/>
              <a:gd name="connsiteY1" fmla="*/ 508000 h 7366000"/>
              <a:gd name="connsiteX2" fmla="*/ 5689337 w 5689337"/>
              <a:gd name="connsiteY2" fmla="*/ 7366000 h 7366000"/>
              <a:gd name="connsiteX3" fmla="*/ 0 w 5689337"/>
              <a:gd name="connsiteY3" fmla="*/ 7366000 h 7366000"/>
              <a:gd name="connsiteX4" fmla="*/ 2926081 w 5689337"/>
              <a:gd name="connsiteY4" fmla="*/ 508000 h 7366000"/>
              <a:gd name="connsiteX0" fmla="*/ 2926081 w 5689337"/>
              <a:gd name="connsiteY0" fmla="*/ 0 h 6858000"/>
              <a:gd name="connsiteX1" fmla="*/ 5689337 w 5689337"/>
              <a:gd name="connsiteY1" fmla="*/ 0 h 6858000"/>
              <a:gd name="connsiteX2" fmla="*/ 5689337 w 5689337"/>
              <a:gd name="connsiteY2" fmla="*/ 6858000 h 6858000"/>
              <a:gd name="connsiteX3" fmla="*/ 0 w 5689337"/>
              <a:gd name="connsiteY3" fmla="*/ 6858000 h 6858000"/>
              <a:gd name="connsiteX4" fmla="*/ 2926081 w 5689337"/>
              <a:gd name="connsiteY4" fmla="*/ 0 h 6858000"/>
              <a:gd name="connsiteX0" fmla="*/ 2182762 w 5689337"/>
              <a:gd name="connsiteY0" fmla="*/ 0 h 6863885"/>
              <a:gd name="connsiteX1" fmla="*/ 5689337 w 5689337"/>
              <a:gd name="connsiteY1" fmla="*/ 5885 h 6863885"/>
              <a:gd name="connsiteX2" fmla="*/ 5689337 w 5689337"/>
              <a:gd name="connsiteY2" fmla="*/ 6863885 h 6863885"/>
              <a:gd name="connsiteX3" fmla="*/ 0 w 5689337"/>
              <a:gd name="connsiteY3" fmla="*/ 6863885 h 6863885"/>
              <a:gd name="connsiteX4" fmla="*/ 2182762 w 5689337"/>
              <a:gd name="connsiteY4" fmla="*/ 0 h 6863885"/>
              <a:gd name="connsiteX0" fmla="*/ 1610524 w 5117099"/>
              <a:gd name="connsiteY0" fmla="*/ 0 h 6863885"/>
              <a:gd name="connsiteX1" fmla="*/ 5117099 w 5117099"/>
              <a:gd name="connsiteY1" fmla="*/ 5885 h 6863885"/>
              <a:gd name="connsiteX2" fmla="*/ 5117099 w 5117099"/>
              <a:gd name="connsiteY2" fmla="*/ 6863885 h 6863885"/>
              <a:gd name="connsiteX3" fmla="*/ 0 w 5117099"/>
              <a:gd name="connsiteY3" fmla="*/ 6846230 h 6863885"/>
              <a:gd name="connsiteX4" fmla="*/ 1610524 w 5117099"/>
              <a:gd name="connsiteY4" fmla="*/ 0 h 6863885"/>
              <a:gd name="connsiteX0" fmla="*/ 1557430 w 5117099"/>
              <a:gd name="connsiteY0" fmla="*/ 0 h 6863885"/>
              <a:gd name="connsiteX1" fmla="*/ 5117099 w 5117099"/>
              <a:gd name="connsiteY1" fmla="*/ 5885 h 6863885"/>
              <a:gd name="connsiteX2" fmla="*/ 5117099 w 5117099"/>
              <a:gd name="connsiteY2" fmla="*/ 6863885 h 6863885"/>
              <a:gd name="connsiteX3" fmla="*/ 0 w 5117099"/>
              <a:gd name="connsiteY3" fmla="*/ 6846230 h 6863885"/>
              <a:gd name="connsiteX4" fmla="*/ 1557430 w 5117099"/>
              <a:gd name="connsiteY4" fmla="*/ 0 h 6863885"/>
              <a:gd name="connsiteX0" fmla="*/ 2125558 w 5117099"/>
              <a:gd name="connsiteY0" fmla="*/ 11770 h 6858000"/>
              <a:gd name="connsiteX1" fmla="*/ 5117099 w 5117099"/>
              <a:gd name="connsiteY1" fmla="*/ 0 h 6858000"/>
              <a:gd name="connsiteX2" fmla="*/ 5117099 w 5117099"/>
              <a:gd name="connsiteY2" fmla="*/ 6858000 h 6858000"/>
              <a:gd name="connsiteX3" fmla="*/ 0 w 5117099"/>
              <a:gd name="connsiteY3" fmla="*/ 6840345 h 6858000"/>
              <a:gd name="connsiteX4" fmla="*/ 2125558 w 5117099"/>
              <a:gd name="connsiteY4" fmla="*/ 11770 h 6858000"/>
              <a:gd name="connsiteX0" fmla="*/ 1521922 w 4513463"/>
              <a:gd name="connsiteY0" fmla="*/ 11770 h 6858000"/>
              <a:gd name="connsiteX1" fmla="*/ 4513463 w 4513463"/>
              <a:gd name="connsiteY1" fmla="*/ 0 h 6858000"/>
              <a:gd name="connsiteX2" fmla="*/ 4513463 w 4513463"/>
              <a:gd name="connsiteY2" fmla="*/ 6858000 h 6858000"/>
              <a:gd name="connsiteX3" fmla="*/ 0 w 4513463"/>
              <a:gd name="connsiteY3" fmla="*/ 6852116 h 6858000"/>
              <a:gd name="connsiteX4" fmla="*/ 1521922 w 4513463"/>
              <a:gd name="connsiteY4" fmla="*/ 11770 h 6858000"/>
              <a:gd name="connsiteX0" fmla="*/ 622386 w 4513463"/>
              <a:gd name="connsiteY0" fmla="*/ 11770 h 6858000"/>
              <a:gd name="connsiteX1" fmla="*/ 4513463 w 4513463"/>
              <a:gd name="connsiteY1" fmla="*/ 0 h 6858000"/>
              <a:gd name="connsiteX2" fmla="*/ 4513463 w 4513463"/>
              <a:gd name="connsiteY2" fmla="*/ 6858000 h 6858000"/>
              <a:gd name="connsiteX3" fmla="*/ 0 w 4513463"/>
              <a:gd name="connsiteY3" fmla="*/ 6852116 h 6858000"/>
              <a:gd name="connsiteX4" fmla="*/ 622386 w 4513463"/>
              <a:gd name="connsiteY4" fmla="*/ 11770 h 6858000"/>
              <a:gd name="connsiteX0" fmla="*/ 1521922 w 5412999"/>
              <a:gd name="connsiteY0" fmla="*/ 11770 h 6863886"/>
              <a:gd name="connsiteX1" fmla="*/ 5412999 w 5412999"/>
              <a:gd name="connsiteY1" fmla="*/ 0 h 6863886"/>
              <a:gd name="connsiteX2" fmla="*/ 5412999 w 5412999"/>
              <a:gd name="connsiteY2" fmla="*/ 6858000 h 6863886"/>
              <a:gd name="connsiteX3" fmla="*/ 0 w 5412999"/>
              <a:gd name="connsiteY3" fmla="*/ 6863886 h 6863886"/>
              <a:gd name="connsiteX4" fmla="*/ 1521922 w 5412999"/>
              <a:gd name="connsiteY4" fmla="*/ 11770 h 6863886"/>
              <a:gd name="connsiteX0" fmla="*/ 1397643 w 5288720"/>
              <a:gd name="connsiteY0" fmla="*/ 11770 h 6875656"/>
              <a:gd name="connsiteX1" fmla="*/ 5288720 w 5288720"/>
              <a:gd name="connsiteY1" fmla="*/ 0 h 6875656"/>
              <a:gd name="connsiteX2" fmla="*/ 5288720 w 5288720"/>
              <a:gd name="connsiteY2" fmla="*/ 6858000 h 6875656"/>
              <a:gd name="connsiteX3" fmla="*/ 0 w 5288720"/>
              <a:gd name="connsiteY3" fmla="*/ 6875656 h 6875656"/>
              <a:gd name="connsiteX4" fmla="*/ 1397643 w 5288720"/>
              <a:gd name="connsiteY4" fmla="*/ 11770 h 6875656"/>
              <a:gd name="connsiteX0" fmla="*/ 1510086 w 5288720"/>
              <a:gd name="connsiteY0" fmla="*/ 11770 h 6875656"/>
              <a:gd name="connsiteX1" fmla="*/ 5288720 w 5288720"/>
              <a:gd name="connsiteY1" fmla="*/ 0 h 6875656"/>
              <a:gd name="connsiteX2" fmla="*/ 5288720 w 5288720"/>
              <a:gd name="connsiteY2" fmla="*/ 6858000 h 6875656"/>
              <a:gd name="connsiteX3" fmla="*/ 0 w 5288720"/>
              <a:gd name="connsiteY3" fmla="*/ 6875656 h 6875656"/>
              <a:gd name="connsiteX4" fmla="*/ 1510086 w 5288720"/>
              <a:gd name="connsiteY4" fmla="*/ 11770 h 6875656"/>
              <a:gd name="connsiteX0" fmla="*/ 0 w 3778634"/>
              <a:gd name="connsiteY0" fmla="*/ 11770 h 6899197"/>
              <a:gd name="connsiteX1" fmla="*/ 3778634 w 3778634"/>
              <a:gd name="connsiteY1" fmla="*/ 0 h 6899197"/>
              <a:gd name="connsiteX2" fmla="*/ 3778634 w 3778634"/>
              <a:gd name="connsiteY2" fmla="*/ 6858000 h 6899197"/>
              <a:gd name="connsiteX3" fmla="*/ 803852 w 3778634"/>
              <a:gd name="connsiteY3" fmla="*/ 6899197 h 6899197"/>
              <a:gd name="connsiteX4" fmla="*/ 0 w 3778634"/>
              <a:gd name="connsiteY4" fmla="*/ 11770 h 6899197"/>
              <a:gd name="connsiteX0" fmla="*/ 0 w 4583482"/>
              <a:gd name="connsiteY0" fmla="*/ 0 h 6899197"/>
              <a:gd name="connsiteX1" fmla="*/ 4583482 w 4583482"/>
              <a:gd name="connsiteY1" fmla="*/ 0 h 6899197"/>
              <a:gd name="connsiteX2" fmla="*/ 4583482 w 4583482"/>
              <a:gd name="connsiteY2" fmla="*/ 6858000 h 6899197"/>
              <a:gd name="connsiteX3" fmla="*/ 1608700 w 4583482"/>
              <a:gd name="connsiteY3" fmla="*/ 6899197 h 6899197"/>
              <a:gd name="connsiteX4" fmla="*/ 0 w 4583482"/>
              <a:gd name="connsiteY4" fmla="*/ 0 h 6899197"/>
              <a:gd name="connsiteX0" fmla="*/ 0 w 4583482"/>
              <a:gd name="connsiteY0" fmla="*/ 0 h 6858000"/>
              <a:gd name="connsiteX1" fmla="*/ 4583482 w 4583482"/>
              <a:gd name="connsiteY1" fmla="*/ 0 h 6858000"/>
              <a:gd name="connsiteX2" fmla="*/ 4583482 w 4583482"/>
              <a:gd name="connsiteY2" fmla="*/ 6858000 h 6858000"/>
              <a:gd name="connsiteX3" fmla="*/ 1010982 w 4583482"/>
              <a:gd name="connsiteY3" fmla="*/ 6852116 h 6858000"/>
              <a:gd name="connsiteX4" fmla="*/ 0 w 4583482"/>
              <a:gd name="connsiteY4" fmla="*/ 0 h 6858000"/>
              <a:gd name="connsiteX0" fmla="*/ 0 w 4583482"/>
              <a:gd name="connsiteY0" fmla="*/ 0 h 6858000"/>
              <a:gd name="connsiteX1" fmla="*/ 4583482 w 4583482"/>
              <a:gd name="connsiteY1" fmla="*/ 0 h 6858000"/>
              <a:gd name="connsiteX2" fmla="*/ 4583482 w 4583482"/>
              <a:gd name="connsiteY2" fmla="*/ 6858000 h 6858000"/>
              <a:gd name="connsiteX3" fmla="*/ 45130 w 4583482"/>
              <a:gd name="connsiteY3" fmla="*/ 6846750 h 6858000"/>
              <a:gd name="connsiteX4" fmla="*/ 0 w 4583482"/>
              <a:gd name="connsiteY4" fmla="*/ 0 h 6858000"/>
              <a:gd name="connsiteX0" fmla="*/ 0 w 4583482"/>
              <a:gd name="connsiteY0" fmla="*/ 0 h 6858000"/>
              <a:gd name="connsiteX1" fmla="*/ 4583482 w 4583482"/>
              <a:gd name="connsiteY1" fmla="*/ 0 h 6858000"/>
              <a:gd name="connsiteX2" fmla="*/ 4583482 w 4583482"/>
              <a:gd name="connsiteY2" fmla="*/ 6858000 h 6858000"/>
              <a:gd name="connsiteX3" fmla="*/ 45130 w 4583482"/>
              <a:gd name="connsiteY3" fmla="*/ 6846750 h 6858000"/>
              <a:gd name="connsiteX4" fmla="*/ 0 w 4583482"/>
              <a:gd name="connsiteY4" fmla="*/ 0 h 6858000"/>
              <a:gd name="connsiteX0" fmla="*/ 0 w 4583482"/>
              <a:gd name="connsiteY0" fmla="*/ 0 h 6858000"/>
              <a:gd name="connsiteX1" fmla="*/ 4583482 w 4583482"/>
              <a:gd name="connsiteY1" fmla="*/ 0 h 6858000"/>
              <a:gd name="connsiteX2" fmla="*/ 4583482 w 4583482"/>
              <a:gd name="connsiteY2" fmla="*/ 6858000 h 6858000"/>
              <a:gd name="connsiteX3" fmla="*/ 45130 w 4583482"/>
              <a:gd name="connsiteY3" fmla="*/ 6846750 h 6858000"/>
              <a:gd name="connsiteX4" fmla="*/ 0 w 4583482"/>
              <a:gd name="connsiteY4" fmla="*/ 0 h 6858000"/>
              <a:gd name="connsiteX0" fmla="*/ 0 w 4583482"/>
              <a:gd name="connsiteY0" fmla="*/ 0 h 6858000"/>
              <a:gd name="connsiteX1" fmla="*/ 4583482 w 4583482"/>
              <a:gd name="connsiteY1" fmla="*/ 0 h 6858000"/>
              <a:gd name="connsiteX2" fmla="*/ 4583482 w 4583482"/>
              <a:gd name="connsiteY2" fmla="*/ 6858000 h 6858000"/>
              <a:gd name="connsiteX3" fmla="*/ 18151 w 4583482"/>
              <a:gd name="connsiteY3" fmla="*/ 6852116 h 6858000"/>
              <a:gd name="connsiteX4" fmla="*/ 0 w 4583482"/>
              <a:gd name="connsiteY4" fmla="*/ 0 h 6858000"/>
              <a:gd name="connsiteX0" fmla="*/ 0 w 4583482"/>
              <a:gd name="connsiteY0" fmla="*/ 0 h 6858000"/>
              <a:gd name="connsiteX1" fmla="*/ 4583482 w 4583482"/>
              <a:gd name="connsiteY1" fmla="*/ 0 h 6858000"/>
              <a:gd name="connsiteX2" fmla="*/ 4583482 w 4583482"/>
              <a:gd name="connsiteY2" fmla="*/ 6858000 h 6858000"/>
              <a:gd name="connsiteX3" fmla="*/ 12756 w 4583482"/>
              <a:gd name="connsiteY3" fmla="*/ 6857482 h 6858000"/>
              <a:gd name="connsiteX4" fmla="*/ 0 w 4583482"/>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3482" h="6858000">
                <a:moveTo>
                  <a:pt x="0" y="0"/>
                </a:moveTo>
                <a:lnTo>
                  <a:pt x="4583482" y="0"/>
                </a:lnTo>
                <a:lnTo>
                  <a:pt x="4583482" y="6858000"/>
                </a:lnTo>
                <a:lnTo>
                  <a:pt x="12756" y="6857482"/>
                </a:lnTo>
                <a:cubicBezTo>
                  <a:pt x="6706" y="4573443"/>
                  <a:pt x="6050" y="2284039"/>
                  <a:pt x="0" y="0"/>
                </a:cubicBezTo>
                <a:close/>
              </a:path>
            </a:pathLst>
          </a:custGeom>
          <a:solidFill>
            <a:schemeClr val="tx1">
              <a:lumMod val="60000"/>
              <a:lumOff val="40000"/>
            </a:schemeClr>
          </a:solidFill>
        </p:spPr>
        <p:txBody>
          <a:bodyPr wrap="square" anchor="ctr" anchorCtr="0">
            <a:noAutofit/>
          </a:bodyPr>
          <a:lstStyle>
            <a:lvl1pPr marL="0" indent="0" algn="ctr">
              <a:buNone/>
              <a:defRPr>
                <a:solidFill>
                  <a:schemeClr val="tx1"/>
                </a:solidFill>
              </a:defRPr>
            </a:lvl1pPr>
          </a:lstStyle>
          <a:p>
            <a:endParaRPr lang="en-US"/>
          </a:p>
        </p:txBody>
      </p:sp>
      <p:sp>
        <p:nvSpPr>
          <p:cNvPr id="14" name="Text Placeholder 2">
            <a:extLst>
              <a:ext uri="{FF2B5EF4-FFF2-40B4-BE49-F238E27FC236}">
                <a16:creationId xmlns:a16="http://schemas.microsoft.com/office/drawing/2014/main" id="{39E0DAAB-B12B-D73A-BFD5-E3645B1EFF04}"/>
              </a:ext>
            </a:extLst>
          </p:cNvPr>
          <p:cNvSpPr>
            <a:spLocks noGrp="1"/>
          </p:cNvSpPr>
          <p:nvPr>
            <p:ph type="body" sz="quarter" idx="14" hasCustomPrompt="1"/>
          </p:nvPr>
        </p:nvSpPr>
        <p:spPr>
          <a:xfrm>
            <a:off x="612835" y="431800"/>
            <a:ext cx="2743552" cy="304800"/>
          </a:xfrm>
          <a:prstGeom prst="rect">
            <a:avLst/>
          </a:prstGeom>
        </p:spPr>
        <p:txBody>
          <a:bodyPr lIns="0" tIns="0" rIns="0" bIns="0"/>
          <a:lstStyle>
            <a:lvl1pPr marL="0" indent="0">
              <a:buFont typeface="Arial" panose="020B0604020202020204" pitchFamily="34" charset="0"/>
              <a:buNone/>
              <a:defRPr sz="1200" b="0" i="0" baseline="0">
                <a:solidFill>
                  <a:schemeClr val="bg1"/>
                </a:solidFill>
                <a:latin typeface="CiscoSansTT Light" panose="020B0503020201020303" pitchFamily="34" charset="0"/>
                <a:cs typeface="CiscoSansTT Light" panose="020B0503020201020303" pitchFamily="34" charset="0"/>
              </a:defRPr>
            </a:lvl1pPr>
            <a:lvl2pPr marL="406371" indent="0">
              <a:buNone/>
              <a:defRPr/>
            </a:lvl2pPr>
            <a:lvl3pPr marL="569863" indent="0">
              <a:buNone/>
              <a:defRPr/>
            </a:lvl3pPr>
            <a:lvl4pPr marL="688920" indent="0">
              <a:buNone/>
              <a:defRPr/>
            </a:lvl4pPr>
            <a:lvl5pPr marL="801621" indent="0">
              <a:buNone/>
              <a:defRPr/>
            </a:lvl5pPr>
          </a:lstStyle>
          <a:p>
            <a:pPr lvl="0"/>
            <a:r>
              <a:rPr lang="en-GB"/>
              <a:t>Section title</a:t>
            </a:r>
          </a:p>
        </p:txBody>
      </p:sp>
      <p:sp>
        <p:nvSpPr>
          <p:cNvPr id="19" name="Slide Number Placeholder 1">
            <a:extLst>
              <a:ext uri="{FF2B5EF4-FFF2-40B4-BE49-F238E27FC236}">
                <a16:creationId xmlns:a16="http://schemas.microsoft.com/office/drawing/2014/main" id="{8CA65C26-4528-EE9A-15DD-E2D8EFF75C23}"/>
              </a:ext>
            </a:extLst>
          </p:cNvPr>
          <p:cNvSpPr>
            <a:spLocks noGrp="1"/>
          </p:cNvSpPr>
          <p:nvPr>
            <p:ph type="sldNum" sz="quarter" idx="4"/>
          </p:nvPr>
        </p:nvSpPr>
        <p:spPr>
          <a:xfrm>
            <a:off x="10714592" y="6263437"/>
            <a:ext cx="962246" cy="365125"/>
          </a:xfrm>
          <a:prstGeom prst="rect">
            <a:avLst/>
          </a:prstGeom>
        </p:spPr>
        <p:txBody>
          <a:bodyPr vert="horz" lIns="91440" tIns="45720" rIns="91440" bIns="45720" rtlCol="0" anchor="ctr"/>
          <a:lstStyle>
            <a:lvl1pPr algn="r">
              <a:defRPr sz="800">
                <a:solidFill>
                  <a:schemeClr val="tx1"/>
                </a:solidFill>
              </a:defRPr>
            </a:lvl1pPr>
          </a:lstStyle>
          <a:p>
            <a:fld id="{EE7F7F6E-908D-4D7B-AEA2-670BE81D75B9}" type="slidenum">
              <a:rPr lang="en-US" smtClean="0"/>
              <a:pPr/>
              <a:t>‹#›</a:t>
            </a:fld>
            <a:endParaRPr lang="en-US"/>
          </a:p>
        </p:txBody>
      </p:sp>
      <p:sp>
        <p:nvSpPr>
          <p:cNvPr id="22" name="Footer Placeholder 5">
            <a:extLst>
              <a:ext uri="{FF2B5EF4-FFF2-40B4-BE49-F238E27FC236}">
                <a16:creationId xmlns:a16="http://schemas.microsoft.com/office/drawing/2014/main" id="{BBF5DCBB-EE66-966E-7D3E-B385EA8F3321}"/>
              </a:ext>
            </a:extLst>
          </p:cNvPr>
          <p:cNvSpPr>
            <a:spLocks noGrp="1"/>
          </p:cNvSpPr>
          <p:nvPr>
            <p:ph type="ftr" sz="quarter" idx="3"/>
          </p:nvPr>
        </p:nvSpPr>
        <p:spPr>
          <a:xfrm>
            <a:off x="1106106" y="6339623"/>
            <a:ext cx="6984664" cy="201913"/>
          </a:xfrm>
          <a:prstGeom prst="rect">
            <a:avLst/>
          </a:prstGeom>
        </p:spPr>
        <p:txBody>
          <a:bodyPr vert="horz" lIns="0" tIns="45720" rIns="0" bIns="45720" rtlCol="0" anchor="ctr"/>
          <a:lstStyle>
            <a:lvl1pPr algn="l">
              <a:defRPr sz="700">
                <a:solidFill>
                  <a:schemeClr val="bg1"/>
                </a:solidFill>
                <a:latin typeface="+mj-lt"/>
              </a:defRPr>
            </a:lvl1pPr>
          </a:lstStyle>
          <a:p>
            <a:r>
              <a:rPr lang="en-US"/>
              <a:t>Sify Internal [Confidential]</a:t>
            </a:r>
          </a:p>
        </p:txBody>
      </p:sp>
      <p:sp>
        <p:nvSpPr>
          <p:cNvPr id="2" name="Title 1">
            <a:extLst>
              <a:ext uri="{FF2B5EF4-FFF2-40B4-BE49-F238E27FC236}">
                <a16:creationId xmlns:a16="http://schemas.microsoft.com/office/drawing/2014/main" id="{B5D42A53-06D5-7CAE-0E2C-E8C2F535F855}"/>
              </a:ext>
            </a:extLst>
          </p:cNvPr>
          <p:cNvSpPr>
            <a:spLocks noGrp="1"/>
          </p:cNvSpPr>
          <p:nvPr>
            <p:ph type="ctrTitle"/>
          </p:nvPr>
        </p:nvSpPr>
        <p:spPr>
          <a:xfrm>
            <a:off x="4808244" y="685800"/>
            <a:ext cx="6774156" cy="1624030"/>
          </a:xfrm>
          <a:prstGeom prst="rect">
            <a:avLst/>
          </a:prstGeom>
        </p:spPr>
        <p:txBody>
          <a:bodyPr lIns="0" tIns="0" rIns="0" bIns="0" anchor="b"/>
          <a:lstStyle>
            <a:lvl1pPr marL="0" indent="0" algn="l">
              <a:lnSpc>
                <a:spcPct val="90000"/>
              </a:lnSpc>
              <a:buFont typeface="Arial" panose="020B0604020202020204" pitchFamily="34" charset="0"/>
              <a:buNone/>
              <a:defRPr sz="3200" b="0" i="0" spc="0" baseline="0">
                <a:solidFill>
                  <a:schemeClr val="bg2"/>
                </a:solidFill>
                <a:latin typeface="CiscoSansTT ExtraLight" panose="020B0303020201020303" pitchFamily="34" charset="0"/>
                <a:cs typeface="CiscoSansTT ExtraLight" panose="020B0303020201020303" pitchFamily="34" charset="0"/>
              </a:defRPr>
            </a:lvl1pPr>
          </a:lstStyle>
          <a:p>
            <a:r>
              <a:rPr lang="en-US"/>
              <a:t>Click to edit Master title</a:t>
            </a:r>
            <a:r>
              <a:rPr lang="en-GB"/>
              <a:t> </a:t>
            </a:r>
            <a:endParaRPr lang="en-US"/>
          </a:p>
        </p:txBody>
      </p:sp>
      <p:sp>
        <p:nvSpPr>
          <p:cNvPr id="3" name="Text Placeholder 2">
            <a:extLst>
              <a:ext uri="{FF2B5EF4-FFF2-40B4-BE49-F238E27FC236}">
                <a16:creationId xmlns:a16="http://schemas.microsoft.com/office/drawing/2014/main" id="{FDDC6E3B-F76C-2003-CB0C-53ADD9DF239E}"/>
              </a:ext>
            </a:extLst>
          </p:cNvPr>
          <p:cNvSpPr>
            <a:spLocks noGrp="1"/>
          </p:cNvSpPr>
          <p:nvPr>
            <p:ph type="body" sz="quarter" idx="16" hasCustomPrompt="1"/>
          </p:nvPr>
        </p:nvSpPr>
        <p:spPr>
          <a:xfrm>
            <a:off x="4831569" y="2552700"/>
            <a:ext cx="2742400" cy="259458"/>
          </a:xfrm>
          <a:prstGeom prst="rect">
            <a:avLst/>
          </a:prstGeom>
        </p:spPr>
        <p:txBody>
          <a:bodyPr lIns="0" tIns="0" rIns="0" bIns="0" anchor="b"/>
          <a:lstStyle>
            <a:lvl1pPr marL="0" indent="0">
              <a:lnSpc>
                <a:spcPct val="100000"/>
              </a:lnSpc>
              <a:buFont typeface="Arial" panose="020B0604020202020204" pitchFamily="34" charset="0"/>
              <a:buNone/>
              <a:defRPr sz="1400" b="0" i="0" baseline="0">
                <a:solidFill>
                  <a:schemeClr val="tx1"/>
                </a:solidFill>
                <a:latin typeface="CiscoSansTT Medium" panose="020B0604020202020204" charset="0"/>
                <a:cs typeface="CiscoSansTT Medium" panose="020B0604020202020204" charset="0"/>
              </a:defRPr>
            </a:lvl1pPr>
            <a:lvl2pPr marL="406371" indent="0">
              <a:buNone/>
              <a:defRPr/>
            </a:lvl2pPr>
            <a:lvl3pPr marL="569863" indent="0">
              <a:buNone/>
              <a:defRPr/>
            </a:lvl3pPr>
            <a:lvl4pPr marL="688920" indent="0">
              <a:buNone/>
              <a:defRPr/>
            </a:lvl4pPr>
            <a:lvl5pPr marL="801621" indent="0">
              <a:buNone/>
              <a:defRPr/>
            </a:lvl5pPr>
          </a:lstStyle>
          <a:p>
            <a:pPr lvl="0"/>
            <a:r>
              <a:rPr lang="en-GB"/>
              <a:t>Challenge</a:t>
            </a:r>
          </a:p>
        </p:txBody>
      </p:sp>
      <p:sp>
        <p:nvSpPr>
          <p:cNvPr id="5" name="Text Placeholder 2">
            <a:extLst>
              <a:ext uri="{FF2B5EF4-FFF2-40B4-BE49-F238E27FC236}">
                <a16:creationId xmlns:a16="http://schemas.microsoft.com/office/drawing/2014/main" id="{7565131F-A9CC-8308-5786-AB049A7918AF}"/>
              </a:ext>
            </a:extLst>
          </p:cNvPr>
          <p:cNvSpPr>
            <a:spLocks noGrp="1"/>
          </p:cNvSpPr>
          <p:nvPr>
            <p:ph type="body" sz="quarter" idx="30" hasCustomPrompt="1"/>
          </p:nvPr>
        </p:nvSpPr>
        <p:spPr>
          <a:xfrm>
            <a:off x="4832370" y="2951776"/>
            <a:ext cx="2742400" cy="967445"/>
          </a:xfrm>
          <a:prstGeom prst="rect">
            <a:avLst/>
          </a:prstGeom>
        </p:spPr>
        <p:txBody>
          <a:bodyPr lIns="0" tIns="0" rIns="0" bIns="0"/>
          <a:lstStyle>
            <a:lvl1pPr marL="171450" marR="0" indent="-171450" algn="l" defTabSz="912276" rtl="0" eaLnBrk="1" fontAlgn="base" latinLnBrk="0" hangingPunct="1">
              <a:lnSpc>
                <a:spcPct val="110000"/>
              </a:lnSpc>
              <a:spcBef>
                <a:spcPts val="0"/>
              </a:spcBef>
              <a:spcAft>
                <a:spcPts val="1200"/>
              </a:spcAft>
              <a:buClr>
                <a:schemeClr val="tx1"/>
              </a:buClr>
              <a:buSzPct val="90000"/>
              <a:buFont typeface="CiscoSansTT Light" panose="020B0604020202020204" charset="0"/>
              <a:buChar char="–"/>
              <a:tabLst/>
              <a:defRPr sz="1200" b="0" i="0" baseline="0">
                <a:solidFill>
                  <a:schemeClr val="tx1"/>
                </a:solidFill>
                <a:latin typeface="CiscoSansTT Light" panose="020B0503020201020303" pitchFamily="34" charset="0"/>
                <a:cs typeface="CiscoSansTT Light" panose="020B0503020201020303" pitchFamily="34" charset="0"/>
              </a:defRPr>
            </a:lvl1pPr>
            <a:lvl2pPr marL="406371" indent="0">
              <a:buNone/>
              <a:defRPr/>
            </a:lvl2pPr>
            <a:lvl3pPr marL="569863" indent="0">
              <a:buNone/>
              <a:defRPr/>
            </a:lvl3pPr>
            <a:lvl4pPr marL="688920" indent="0">
              <a:buNone/>
              <a:defRPr/>
            </a:lvl4pPr>
            <a:lvl5pPr marL="801621" indent="0">
              <a:buNone/>
              <a:defRPr/>
            </a:lvl5pPr>
          </a:lstStyle>
          <a:p>
            <a:r>
              <a:rPr lang="en-US"/>
              <a:t>Lorem ipsum dolor sit </a:t>
            </a:r>
            <a:r>
              <a:rPr lang="en-US" err="1"/>
              <a:t>amet</a:t>
            </a:r>
            <a:endParaRPr lang="en-US"/>
          </a:p>
          <a:p>
            <a:r>
              <a:rPr lang="en-US"/>
              <a:t>Sed do </a:t>
            </a:r>
            <a:r>
              <a:rPr lang="en-US" err="1"/>
              <a:t>eiusmod</a:t>
            </a:r>
            <a:r>
              <a:rPr lang="en-US"/>
              <a:t> </a:t>
            </a:r>
            <a:r>
              <a:rPr lang="en-US" err="1"/>
              <a:t>tempor</a:t>
            </a:r>
            <a:r>
              <a:rPr lang="en-US"/>
              <a:t> </a:t>
            </a:r>
            <a:r>
              <a:rPr lang="en-US" err="1"/>
              <a:t>incididunt</a:t>
            </a:r>
            <a:r>
              <a:rPr lang="en-US"/>
              <a:t> </a:t>
            </a:r>
          </a:p>
          <a:p>
            <a:pPr lvl="0"/>
            <a:endParaRPr lang="en-GB"/>
          </a:p>
        </p:txBody>
      </p:sp>
      <p:sp>
        <p:nvSpPr>
          <p:cNvPr id="8" name="Text Placeholder 2">
            <a:extLst>
              <a:ext uri="{FF2B5EF4-FFF2-40B4-BE49-F238E27FC236}">
                <a16:creationId xmlns:a16="http://schemas.microsoft.com/office/drawing/2014/main" id="{07BCFE09-8F60-695A-5272-DC2557C98BF9}"/>
              </a:ext>
            </a:extLst>
          </p:cNvPr>
          <p:cNvSpPr>
            <a:spLocks noGrp="1"/>
          </p:cNvSpPr>
          <p:nvPr>
            <p:ph type="body" sz="quarter" idx="31" hasCustomPrompt="1"/>
          </p:nvPr>
        </p:nvSpPr>
        <p:spPr>
          <a:xfrm>
            <a:off x="4832370" y="4149093"/>
            <a:ext cx="2743201" cy="259458"/>
          </a:xfrm>
          <a:prstGeom prst="rect">
            <a:avLst/>
          </a:prstGeom>
        </p:spPr>
        <p:txBody>
          <a:bodyPr lIns="0" tIns="0" rIns="0" bIns="0" anchor="b"/>
          <a:lstStyle>
            <a:lvl1pPr marL="0" indent="0">
              <a:lnSpc>
                <a:spcPct val="100000"/>
              </a:lnSpc>
              <a:buFont typeface="Arial" panose="020B0604020202020204" pitchFamily="34" charset="0"/>
              <a:buNone/>
              <a:defRPr sz="1400" b="0" i="0" baseline="0">
                <a:solidFill>
                  <a:schemeClr val="tx1"/>
                </a:solidFill>
                <a:latin typeface="CiscoSansTT Medium" panose="020B0604020202020204" charset="0"/>
                <a:cs typeface="CiscoSansTT Medium" panose="020B0604020202020204" charset="0"/>
              </a:defRPr>
            </a:lvl1pPr>
            <a:lvl2pPr marL="406371" indent="0">
              <a:buNone/>
              <a:defRPr/>
            </a:lvl2pPr>
            <a:lvl3pPr marL="569863" indent="0">
              <a:buNone/>
              <a:defRPr/>
            </a:lvl3pPr>
            <a:lvl4pPr marL="688920" indent="0">
              <a:buNone/>
              <a:defRPr/>
            </a:lvl4pPr>
            <a:lvl5pPr marL="801621" indent="0">
              <a:buNone/>
              <a:defRPr/>
            </a:lvl5pPr>
          </a:lstStyle>
          <a:p>
            <a:pPr lvl="0"/>
            <a:r>
              <a:rPr lang="en-GB"/>
              <a:t>Result</a:t>
            </a:r>
          </a:p>
        </p:txBody>
      </p:sp>
      <p:sp>
        <p:nvSpPr>
          <p:cNvPr id="9" name="Text Placeholder 2">
            <a:extLst>
              <a:ext uri="{FF2B5EF4-FFF2-40B4-BE49-F238E27FC236}">
                <a16:creationId xmlns:a16="http://schemas.microsoft.com/office/drawing/2014/main" id="{821413A6-E5AC-3667-033E-73226D6E37A5}"/>
              </a:ext>
            </a:extLst>
          </p:cNvPr>
          <p:cNvSpPr>
            <a:spLocks noGrp="1"/>
          </p:cNvSpPr>
          <p:nvPr>
            <p:ph type="body" sz="quarter" idx="32" hasCustomPrompt="1"/>
          </p:nvPr>
        </p:nvSpPr>
        <p:spPr>
          <a:xfrm>
            <a:off x="4833171" y="4548169"/>
            <a:ext cx="2742400" cy="1687444"/>
          </a:xfrm>
          <a:prstGeom prst="rect">
            <a:avLst/>
          </a:prstGeom>
        </p:spPr>
        <p:txBody>
          <a:bodyPr lIns="0" tIns="0" rIns="0" bIns="0"/>
          <a:lstStyle>
            <a:lvl1pPr marL="171450" marR="0" indent="-171450" algn="l" defTabSz="912276" rtl="0" eaLnBrk="1" fontAlgn="base" latinLnBrk="0" hangingPunct="1">
              <a:lnSpc>
                <a:spcPct val="110000"/>
              </a:lnSpc>
              <a:spcBef>
                <a:spcPts val="0"/>
              </a:spcBef>
              <a:spcAft>
                <a:spcPts val="1200"/>
              </a:spcAft>
              <a:buClr>
                <a:schemeClr val="tx1"/>
              </a:buClr>
              <a:buSzPct val="90000"/>
              <a:buFont typeface="CiscoSansTT Light" panose="020B0604020202020204" charset="0"/>
              <a:buChar char="+"/>
              <a:tabLst/>
              <a:defRPr sz="1200" b="0" i="0" baseline="0">
                <a:solidFill>
                  <a:schemeClr val="tx1"/>
                </a:solidFill>
                <a:latin typeface="CiscoSansTT Light" panose="020B0503020201020303" pitchFamily="34" charset="0"/>
                <a:cs typeface="CiscoSansTT Light" panose="020B0503020201020303" pitchFamily="34" charset="0"/>
              </a:defRPr>
            </a:lvl1pPr>
            <a:lvl2pPr marL="406371" indent="0">
              <a:buNone/>
              <a:defRPr/>
            </a:lvl2pPr>
            <a:lvl3pPr marL="569863" indent="0">
              <a:buNone/>
              <a:defRPr/>
            </a:lvl3pPr>
            <a:lvl4pPr marL="688920" indent="0">
              <a:buNone/>
              <a:defRPr/>
            </a:lvl4pPr>
            <a:lvl5pPr marL="801621" indent="0">
              <a:buNone/>
              <a:defRPr/>
            </a:lvl5pPr>
          </a:lstStyle>
          <a:p>
            <a:r>
              <a:rPr lang="en-US"/>
              <a:t>Lorem ipsum dolor sit </a:t>
            </a:r>
            <a:r>
              <a:rPr lang="en-US" err="1"/>
              <a:t>amet</a:t>
            </a:r>
            <a:endParaRPr lang="en-US"/>
          </a:p>
          <a:p>
            <a:r>
              <a:rPr lang="en-US"/>
              <a:t>Sed do </a:t>
            </a:r>
            <a:r>
              <a:rPr lang="en-US" err="1"/>
              <a:t>eiusmod</a:t>
            </a:r>
            <a:r>
              <a:rPr lang="en-US"/>
              <a:t> </a:t>
            </a:r>
            <a:r>
              <a:rPr lang="en-US" err="1"/>
              <a:t>tempor</a:t>
            </a:r>
            <a:r>
              <a:rPr lang="en-US"/>
              <a:t> </a:t>
            </a:r>
            <a:r>
              <a:rPr lang="en-US" err="1"/>
              <a:t>incididunt</a:t>
            </a:r>
            <a:r>
              <a:rPr lang="en-US"/>
              <a:t> </a:t>
            </a:r>
          </a:p>
          <a:p>
            <a:r>
              <a:rPr lang="en-US"/>
              <a:t>Ut </a:t>
            </a:r>
            <a:r>
              <a:rPr lang="en-US" err="1"/>
              <a:t>enim</a:t>
            </a:r>
            <a:r>
              <a:rPr lang="en-US"/>
              <a:t> ad minim </a:t>
            </a:r>
            <a:r>
              <a:rPr lang="en-US" err="1"/>
              <a:t>veniam</a:t>
            </a:r>
            <a:r>
              <a:rPr lang="en-US"/>
              <a:t>, </a:t>
            </a:r>
            <a:r>
              <a:rPr lang="en-US" err="1"/>
              <a:t>quis</a:t>
            </a:r>
            <a:r>
              <a:rPr lang="en-US"/>
              <a:t> </a:t>
            </a:r>
          </a:p>
          <a:p>
            <a:r>
              <a:rPr lang="en-US" err="1"/>
              <a:t>Nostrud</a:t>
            </a:r>
            <a:r>
              <a:rPr lang="en-US"/>
              <a:t> exercitation </a:t>
            </a:r>
            <a:r>
              <a:rPr lang="en-US" err="1"/>
              <a:t>ullamco</a:t>
            </a:r>
            <a:r>
              <a:rPr lang="en-US"/>
              <a:t> </a:t>
            </a:r>
            <a:r>
              <a:rPr lang="en-US" err="1"/>
              <a:t>laboris</a:t>
            </a:r>
            <a:r>
              <a:rPr lang="en-US"/>
              <a:t> </a:t>
            </a:r>
            <a:endParaRPr lang="en-US">
              <a:sym typeface="Arial"/>
            </a:endParaRPr>
          </a:p>
          <a:p>
            <a:pPr lvl="0"/>
            <a:endParaRPr lang="en-GB"/>
          </a:p>
        </p:txBody>
      </p:sp>
      <p:sp>
        <p:nvSpPr>
          <p:cNvPr id="12" name="Text Placeholder 11">
            <a:extLst>
              <a:ext uri="{FF2B5EF4-FFF2-40B4-BE49-F238E27FC236}">
                <a16:creationId xmlns:a16="http://schemas.microsoft.com/office/drawing/2014/main" id="{C64867D5-1085-3C5A-EA19-900FA6CAFFD1}"/>
              </a:ext>
            </a:extLst>
          </p:cNvPr>
          <p:cNvSpPr>
            <a:spLocks noGrp="1"/>
          </p:cNvSpPr>
          <p:nvPr>
            <p:ph type="body" sz="quarter" idx="33"/>
          </p:nvPr>
        </p:nvSpPr>
        <p:spPr>
          <a:xfrm>
            <a:off x="8486384" y="2951776"/>
            <a:ext cx="3832964" cy="2953724"/>
          </a:xfrm>
          <a:prstGeom prst="roundRect">
            <a:avLst>
              <a:gd name="adj" fmla="val 2582"/>
            </a:avLst>
          </a:prstGeom>
          <a:solidFill>
            <a:schemeClr val="bg2"/>
          </a:solidFill>
        </p:spPr>
        <p:txBody>
          <a:bodyPr lIns="457200" tIns="365760" rIns="457200" bIns="457200" anchor="ctr"/>
          <a:lstStyle>
            <a:lvl1pPr marL="0" indent="0">
              <a:buNone/>
              <a:defRPr sz="2400">
                <a:solidFill>
                  <a:schemeClr val="bg1"/>
                </a:solidFill>
                <a:latin typeface="+mj-lt"/>
              </a:defRPr>
            </a:lvl1pPr>
          </a:lstStyle>
          <a:p>
            <a:pPr lvl="0"/>
            <a:r>
              <a:rPr lang="en-US"/>
              <a:t>Click to edit Master text styles</a:t>
            </a:r>
          </a:p>
        </p:txBody>
      </p:sp>
      <p:grpSp>
        <p:nvGrpSpPr>
          <p:cNvPr id="21" name="Graphic 17">
            <a:extLst>
              <a:ext uri="{FF2B5EF4-FFF2-40B4-BE49-F238E27FC236}">
                <a16:creationId xmlns:a16="http://schemas.microsoft.com/office/drawing/2014/main" id="{CC10D589-144F-AAB9-6C5A-246CC471CFA2}"/>
              </a:ext>
            </a:extLst>
          </p:cNvPr>
          <p:cNvGrpSpPr/>
          <p:nvPr userDrawn="1"/>
        </p:nvGrpSpPr>
        <p:grpSpPr>
          <a:xfrm>
            <a:off x="612834" y="6342787"/>
            <a:ext cx="345726" cy="247589"/>
            <a:chOff x="675464" y="6365091"/>
            <a:chExt cx="345726" cy="247589"/>
          </a:xfrm>
          <a:solidFill>
            <a:srgbClr val="FFFFFF">
              <a:alpha val="69804"/>
            </a:srgbClr>
          </a:solidFill>
        </p:grpSpPr>
        <p:sp>
          <p:nvSpPr>
            <p:cNvPr id="23" name="Freeform: Shape 5">
              <a:extLst>
                <a:ext uri="{FF2B5EF4-FFF2-40B4-BE49-F238E27FC236}">
                  <a16:creationId xmlns:a16="http://schemas.microsoft.com/office/drawing/2014/main" id="{06123B5A-13E9-5A55-5DA5-27DE469CDFF6}"/>
                </a:ext>
              </a:extLst>
            </p:cNvPr>
            <p:cNvSpPr/>
            <p:nvPr/>
          </p:nvSpPr>
          <p:spPr>
            <a:xfrm>
              <a:off x="861900" y="6410707"/>
              <a:ext cx="99856" cy="101188"/>
            </a:xfrm>
            <a:custGeom>
              <a:avLst/>
              <a:gdLst>
                <a:gd name="connsiteX0" fmla="*/ 2561 w 99856"/>
                <a:gd name="connsiteY0" fmla="*/ 100514 h 101188"/>
                <a:gd name="connsiteX1" fmla="*/ 65383 w 99856"/>
                <a:gd name="connsiteY1" fmla="*/ 50142 h 101188"/>
                <a:gd name="connsiteX2" fmla="*/ 0 w 99856"/>
                <a:gd name="connsiteY2" fmla="*/ 1524 h 101188"/>
                <a:gd name="connsiteX3" fmla="*/ 88746 w 99856"/>
                <a:gd name="connsiteY3" fmla="*/ 38047 h 101188"/>
                <a:gd name="connsiteX4" fmla="*/ 99857 w 99856"/>
                <a:gd name="connsiteY4" fmla="*/ 50300 h 101188"/>
                <a:gd name="connsiteX5" fmla="*/ 88904 w 99856"/>
                <a:gd name="connsiteY5" fmla="*/ 62691 h 101188"/>
                <a:gd name="connsiteX6" fmla="*/ 2561 w 99856"/>
                <a:gd name="connsiteY6" fmla="*/ 100494 h 101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856" h="101188">
                  <a:moveTo>
                    <a:pt x="2561" y="100514"/>
                  </a:moveTo>
                  <a:cubicBezTo>
                    <a:pt x="22320" y="89462"/>
                    <a:pt x="45998" y="74786"/>
                    <a:pt x="65383" y="50142"/>
                  </a:cubicBezTo>
                  <a:cubicBezTo>
                    <a:pt x="46215" y="26306"/>
                    <a:pt x="19640" y="12300"/>
                    <a:pt x="0" y="1524"/>
                  </a:cubicBezTo>
                  <a:cubicBezTo>
                    <a:pt x="47436" y="-8956"/>
                    <a:pt x="88746" y="38047"/>
                    <a:pt x="88746" y="38047"/>
                  </a:cubicBezTo>
                  <a:lnTo>
                    <a:pt x="99857" y="50300"/>
                  </a:lnTo>
                  <a:lnTo>
                    <a:pt x="88904" y="62691"/>
                  </a:lnTo>
                  <a:cubicBezTo>
                    <a:pt x="45585" y="109497"/>
                    <a:pt x="2561" y="100494"/>
                    <a:pt x="2561" y="100494"/>
                  </a:cubicBezTo>
                  <a:close/>
                </a:path>
              </a:pathLst>
            </a:custGeom>
            <a:grpFill/>
            <a:ln w="1954" cap="flat">
              <a:noFill/>
              <a:prstDash val="solid"/>
              <a:miter/>
            </a:ln>
          </p:spPr>
          <p:txBody>
            <a:bodyPr rtlCol="0" anchor="ctr"/>
            <a:lstStyle/>
            <a:p>
              <a:endParaRPr lang="en-US"/>
            </a:p>
          </p:txBody>
        </p:sp>
        <p:sp>
          <p:nvSpPr>
            <p:cNvPr id="24" name="Freeform: Shape 9">
              <a:extLst>
                <a:ext uri="{FF2B5EF4-FFF2-40B4-BE49-F238E27FC236}">
                  <a16:creationId xmlns:a16="http://schemas.microsoft.com/office/drawing/2014/main" id="{8EC3864D-DA18-FAD5-746A-EAD9E6F34FB4}"/>
                </a:ext>
              </a:extLst>
            </p:cNvPr>
            <p:cNvSpPr/>
            <p:nvPr/>
          </p:nvSpPr>
          <p:spPr>
            <a:xfrm>
              <a:off x="823742" y="6439417"/>
              <a:ext cx="44383" cy="44520"/>
            </a:xfrm>
            <a:custGeom>
              <a:avLst/>
              <a:gdLst>
                <a:gd name="connsiteX0" fmla="*/ 44383 w 44383"/>
                <a:gd name="connsiteY0" fmla="*/ 22260 h 44520"/>
                <a:gd name="connsiteX1" fmla="*/ 22182 w 44383"/>
                <a:gd name="connsiteY1" fmla="*/ 44521 h 44520"/>
                <a:gd name="connsiteX2" fmla="*/ 0 w 44383"/>
                <a:gd name="connsiteY2" fmla="*/ 22260 h 44520"/>
                <a:gd name="connsiteX3" fmla="*/ 22182 w 44383"/>
                <a:gd name="connsiteY3" fmla="*/ 0 h 44520"/>
                <a:gd name="connsiteX4" fmla="*/ 44383 w 44383"/>
                <a:gd name="connsiteY4" fmla="*/ 22260 h 445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83" h="44520">
                  <a:moveTo>
                    <a:pt x="44383" y="22260"/>
                  </a:moveTo>
                  <a:cubicBezTo>
                    <a:pt x="44383" y="34573"/>
                    <a:pt x="34435" y="44521"/>
                    <a:pt x="22182" y="44521"/>
                  </a:cubicBezTo>
                  <a:cubicBezTo>
                    <a:pt x="9929" y="44521"/>
                    <a:pt x="0" y="34573"/>
                    <a:pt x="0" y="22260"/>
                  </a:cubicBezTo>
                  <a:cubicBezTo>
                    <a:pt x="0" y="9948"/>
                    <a:pt x="9948" y="0"/>
                    <a:pt x="22182" y="0"/>
                  </a:cubicBezTo>
                  <a:cubicBezTo>
                    <a:pt x="34415" y="0"/>
                    <a:pt x="44383" y="9968"/>
                    <a:pt x="44383" y="22260"/>
                  </a:cubicBezTo>
                  <a:close/>
                </a:path>
              </a:pathLst>
            </a:custGeom>
            <a:grpFill/>
            <a:ln w="1954" cap="flat">
              <a:noFill/>
              <a:prstDash val="solid"/>
              <a:miter/>
            </a:ln>
          </p:spPr>
          <p:txBody>
            <a:bodyPr rtlCol="0" anchor="ctr"/>
            <a:lstStyle/>
            <a:p>
              <a:endParaRPr lang="en-US"/>
            </a:p>
          </p:txBody>
        </p:sp>
        <p:sp>
          <p:nvSpPr>
            <p:cNvPr id="25" name="Freeform: Shape 10">
              <a:extLst>
                <a:ext uri="{FF2B5EF4-FFF2-40B4-BE49-F238E27FC236}">
                  <a16:creationId xmlns:a16="http://schemas.microsoft.com/office/drawing/2014/main" id="{7AB120D4-5C09-E796-8ED9-1735DD7D4057}"/>
                </a:ext>
              </a:extLst>
            </p:cNvPr>
            <p:cNvSpPr/>
            <p:nvPr/>
          </p:nvSpPr>
          <p:spPr>
            <a:xfrm>
              <a:off x="731785" y="6365091"/>
              <a:ext cx="289405" cy="193172"/>
            </a:xfrm>
            <a:custGeom>
              <a:avLst/>
              <a:gdLst>
                <a:gd name="connsiteX0" fmla="*/ 144693 w 289405"/>
                <a:gd name="connsiteY0" fmla="*/ 193153 h 193172"/>
                <a:gd name="connsiteX1" fmla="*/ 5201 w 289405"/>
                <a:gd name="connsiteY1" fmla="*/ 103796 h 193172"/>
                <a:gd name="connsiteX2" fmla="*/ 0 w 289405"/>
                <a:gd name="connsiteY2" fmla="*/ 95542 h 193172"/>
                <a:gd name="connsiteX3" fmla="*/ 5319 w 289405"/>
                <a:gd name="connsiteY3" fmla="*/ 87347 h 193172"/>
                <a:gd name="connsiteX4" fmla="*/ 144693 w 289405"/>
                <a:gd name="connsiteY4" fmla="*/ 0 h 193172"/>
                <a:gd name="connsiteX5" fmla="*/ 282590 w 289405"/>
                <a:gd name="connsiteY5" fmla="*/ 86441 h 193172"/>
                <a:gd name="connsiteX6" fmla="*/ 289406 w 289405"/>
                <a:gd name="connsiteY6" fmla="*/ 95542 h 193172"/>
                <a:gd name="connsiteX7" fmla="*/ 282669 w 289405"/>
                <a:gd name="connsiteY7" fmla="*/ 104703 h 193172"/>
                <a:gd name="connsiteX8" fmla="*/ 144693 w 289405"/>
                <a:gd name="connsiteY8" fmla="*/ 193173 h 193172"/>
                <a:gd name="connsiteX9" fmla="*/ 36779 w 289405"/>
                <a:gd name="connsiteY9" fmla="*/ 95759 h 193172"/>
                <a:gd name="connsiteX10" fmla="*/ 144673 w 289405"/>
                <a:gd name="connsiteY10" fmla="*/ 162619 h 193172"/>
                <a:gd name="connsiteX11" fmla="*/ 251189 w 289405"/>
                <a:gd name="connsiteY11" fmla="*/ 95759 h 193172"/>
                <a:gd name="connsiteX12" fmla="*/ 144673 w 289405"/>
                <a:gd name="connsiteY12" fmla="*/ 30554 h 193172"/>
                <a:gd name="connsiteX13" fmla="*/ 36779 w 289405"/>
                <a:gd name="connsiteY13" fmla="*/ 95759 h 193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9405" h="193172">
                  <a:moveTo>
                    <a:pt x="144693" y="193153"/>
                  </a:moveTo>
                  <a:cubicBezTo>
                    <a:pt x="62467" y="193153"/>
                    <a:pt x="7506" y="107461"/>
                    <a:pt x="5201" y="103796"/>
                  </a:cubicBezTo>
                  <a:lnTo>
                    <a:pt x="0" y="95542"/>
                  </a:lnTo>
                  <a:lnTo>
                    <a:pt x="5319" y="87347"/>
                  </a:lnTo>
                  <a:cubicBezTo>
                    <a:pt x="7604" y="83782"/>
                    <a:pt x="62585" y="0"/>
                    <a:pt x="144693" y="0"/>
                  </a:cubicBezTo>
                  <a:cubicBezTo>
                    <a:pt x="193154" y="0"/>
                    <a:pt x="239527" y="29076"/>
                    <a:pt x="282590" y="86441"/>
                  </a:cubicBezTo>
                  <a:lnTo>
                    <a:pt x="289406" y="95542"/>
                  </a:lnTo>
                  <a:lnTo>
                    <a:pt x="282669" y="104703"/>
                  </a:lnTo>
                  <a:cubicBezTo>
                    <a:pt x="239645" y="163407"/>
                    <a:pt x="193193" y="193173"/>
                    <a:pt x="144693" y="193173"/>
                  </a:cubicBezTo>
                  <a:close/>
                  <a:moveTo>
                    <a:pt x="36779" y="95759"/>
                  </a:moveTo>
                  <a:cubicBezTo>
                    <a:pt x="51534" y="115301"/>
                    <a:pt x="92568" y="162619"/>
                    <a:pt x="144673" y="162619"/>
                  </a:cubicBezTo>
                  <a:cubicBezTo>
                    <a:pt x="180605" y="162619"/>
                    <a:pt x="216399" y="140122"/>
                    <a:pt x="251189" y="95759"/>
                  </a:cubicBezTo>
                  <a:cubicBezTo>
                    <a:pt x="216419" y="52479"/>
                    <a:pt x="180605" y="30554"/>
                    <a:pt x="144673" y="30554"/>
                  </a:cubicBezTo>
                  <a:cubicBezTo>
                    <a:pt x="92608" y="30554"/>
                    <a:pt x="51593" y="76572"/>
                    <a:pt x="36779" y="95759"/>
                  </a:cubicBezTo>
                  <a:close/>
                </a:path>
              </a:pathLst>
            </a:custGeom>
            <a:grpFill/>
            <a:ln w="1954" cap="flat">
              <a:noFill/>
              <a:prstDash val="solid"/>
              <a:miter/>
            </a:ln>
          </p:spPr>
          <p:txBody>
            <a:bodyPr rtlCol="0" anchor="ctr"/>
            <a:lstStyle/>
            <a:p>
              <a:endParaRPr lang="en-US"/>
            </a:p>
          </p:txBody>
        </p:sp>
        <p:sp>
          <p:nvSpPr>
            <p:cNvPr id="26" name="Freeform: Shape 12">
              <a:extLst>
                <a:ext uri="{FF2B5EF4-FFF2-40B4-BE49-F238E27FC236}">
                  <a16:creationId xmlns:a16="http://schemas.microsoft.com/office/drawing/2014/main" id="{B815D52B-8D81-6C25-E92E-D5348043A6D8}"/>
                </a:ext>
              </a:extLst>
            </p:cNvPr>
            <p:cNvSpPr/>
            <p:nvPr/>
          </p:nvSpPr>
          <p:spPr>
            <a:xfrm>
              <a:off x="675464" y="6365189"/>
              <a:ext cx="138408" cy="192995"/>
            </a:xfrm>
            <a:custGeom>
              <a:avLst/>
              <a:gdLst>
                <a:gd name="connsiteX0" fmla="*/ 138389 w 138408"/>
                <a:gd name="connsiteY0" fmla="*/ 192996 h 192995"/>
                <a:gd name="connsiteX1" fmla="*/ 4255 w 138408"/>
                <a:gd name="connsiteY1" fmla="*/ 103048 h 192995"/>
                <a:gd name="connsiteX2" fmla="*/ 0 w 138408"/>
                <a:gd name="connsiteY2" fmla="*/ 94715 h 192995"/>
                <a:gd name="connsiteX3" fmla="*/ 4964 w 138408"/>
                <a:gd name="connsiteY3" fmla="*/ 86599 h 192995"/>
                <a:gd name="connsiteX4" fmla="*/ 137739 w 138408"/>
                <a:gd name="connsiteY4" fmla="*/ 0 h 192995"/>
                <a:gd name="connsiteX5" fmla="*/ 32760 w 138408"/>
                <a:gd name="connsiteY5" fmla="*/ 96271 h 192995"/>
                <a:gd name="connsiteX6" fmla="*/ 138409 w 138408"/>
                <a:gd name="connsiteY6" fmla="*/ 192996 h 19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408" h="192995">
                  <a:moveTo>
                    <a:pt x="138389" y="192996"/>
                  </a:moveTo>
                  <a:cubicBezTo>
                    <a:pt x="58232" y="190494"/>
                    <a:pt x="6501" y="106633"/>
                    <a:pt x="4255" y="103048"/>
                  </a:cubicBezTo>
                  <a:lnTo>
                    <a:pt x="0" y="94715"/>
                  </a:lnTo>
                  <a:lnTo>
                    <a:pt x="4964" y="86599"/>
                  </a:lnTo>
                  <a:cubicBezTo>
                    <a:pt x="7230" y="83092"/>
                    <a:pt x="58015" y="2856"/>
                    <a:pt x="137739" y="0"/>
                  </a:cubicBezTo>
                  <a:cubicBezTo>
                    <a:pt x="75824" y="28485"/>
                    <a:pt x="32760" y="96271"/>
                    <a:pt x="32760" y="96271"/>
                  </a:cubicBezTo>
                  <a:cubicBezTo>
                    <a:pt x="32760" y="96271"/>
                    <a:pt x="68889" y="157064"/>
                    <a:pt x="138409" y="192996"/>
                  </a:cubicBezTo>
                  <a:close/>
                </a:path>
              </a:pathLst>
            </a:custGeom>
            <a:grpFill/>
            <a:ln w="1954" cap="flat">
              <a:noFill/>
              <a:prstDash val="solid"/>
              <a:miter/>
            </a:ln>
          </p:spPr>
          <p:txBody>
            <a:bodyPr rtlCol="0" anchor="ctr"/>
            <a:lstStyle/>
            <a:p>
              <a:endParaRPr lang="en-US"/>
            </a:p>
          </p:txBody>
        </p:sp>
      </p:grpSp>
    </p:spTree>
    <p:extLst>
      <p:ext uri="{BB962C8B-B14F-4D97-AF65-F5344CB8AC3E}">
        <p14:creationId xmlns:p14="http://schemas.microsoft.com/office/powerpoint/2010/main" val="38739868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4" pos="3567">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9" name="Picture 2">
            <a:extLst>
              <a:ext uri="{FF2B5EF4-FFF2-40B4-BE49-F238E27FC236}">
                <a16:creationId xmlns:a16="http://schemas.microsoft.com/office/drawing/2014/main" id="{8A9085D6-FD02-953D-1BDB-D087C1E6C8B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Image result for sify logo">
            <a:extLst>
              <a:ext uri="{FF2B5EF4-FFF2-40B4-BE49-F238E27FC236}">
                <a16:creationId xmlns:a16="http://schemas.microsoft.com/office/drawing/2014/main" id="{7F095CEE-D1EC-3A59-DEB0-8B971F22AF16}"/>
              </a:ext>
            </a:extLst>
          </p:cNvPr>
          <p:cNvPicPr>
            <a:picLocks noChangeAspect="1" noChangeArrowheads="1"/>
          </p:cNvPicPr>
          <p:nvPr userDrawn="1"/>
        </p:nvPicPr>
        <p:blipFill rotWithShape="1">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16">
            <a:extLst>
              <a:ext uri="{FF2B5EF4-FFF2-40B4-BE49-F238E27FC236}">
                <a16:creationId xmlns:a16="http://schemas.microsoft.com/office/drawing/2014/main" id="{00838294-EAAE-F4D8-0CE0-1F678351657E}"/>
              </a:ext>
            </a:extLst>
          </p:cNvPr>
          <p:cNvSpPr>
            <a:spLocks noGrp="1"/>
          </p:cNvSpPr>
          <p:nvPr>
            <p:ph type="body" sz="quarter" idx="13" hasCustomPrompt="1"/>
          </p:nvPr>
        </p:nvSpPr>
        <p:spPr>
          <a:xfrm>
            <a:off x="445466" y="1465755"/>
            <a:ext cx="5408709" cy="1938988"/>
          </a:xfrm>
          <a:prstGeom prst="rect">
            <a:avLst/>
          </a:prstGeom>
        </p:spPr>
        <p:txBody>
          <a:bodyPr>
            <a:noAutofit/>
          </a:bodyPr>
          <a:lstStyle>
            <a:lvl1pPr marL="0" indent="0" algn="l">
              <a:lnSpc>
                <a:spcPts val="4000"/>
              </a:lnSpc>
              <a:spcBef>
                <a:spcPts val="0"/>
              </a:spcBef>
              <a:buNone/>
              <a:defRPr sz="3733" b="1" cap="all" baseline="0">
                <a:solidFill>
                  <a:srgbClr val="00FFFF"/>
                </a:solidFill>
              </a:defRPr>
            </a:lvl1pPr>
          </a:lstStyle>
          <a:p>
            <a:pPr lvl="0"/>
            <a:r>
              <a:rPr lang="en-US" dirty="0"/>
              <a:t>TITLE OF THE SLIDE - LINE ONE</a:t>
            </a:r>
            <a:endParaRPr lang="en-IN" dirty="0"/>
          </a:p>
        </p:txBody>
      </p:sp>
      <p:sp>
        <p:nvSpPr>
          <p:cNvPr id="12" name="Text Placeholder 16">
            <a:extLst>
              <a:ext uri="{FF2B5EF4-FFF2-40B4-BE49-F238E27FC236}">
                <a16:creationId xmlns:a16="http://schemas.microsoft.com/office/drawing/2014/main" id="{8232E589-1BE1-FCEE-FBF0-DDABB8F6CAED}"/>
              </a:ext>
            </a:extLst>
          </p:cNvPr>
          <p:cNvSpPr>
            <a:spLocks noGrp="1"/>
          </p:cNvSpPr>
          <p:nvPr>
            <p:ph type="body" sz="quarter" idx="14" hasCustomPrompt="1"/>
          </p:nvPr>
        </p:nvSpPr>
        <p:spPr>
          <a:xfrm>
            <a:off x="445466" y="3404743"/>
            <a:ext cx="9755085" cy="454763"/>
          </a:xfrm>
          <a:prstGeom prst="rect">
            <a:avLst/>
          </a:prstGeom>
        </p:spPr>
        <p:txBody>
          <a:bodyPr>
            <a:noAutofit/>
          </a:bodyPr>
          <a:lstStyle>
            <a:lvl1pPr marL="0" indent="0">
              <a:lnSpc>
                <a:spcPts val="2667"/>
              </a:lnSpc>
              <a:spcBef>
                <a:spcPts val="0"/>
              </a:spcBef>
              <a:buNone/>
              <a:defRPr sz="2400" b="0" baseline="0">
                <a:solidFill>
                  <a:schemeClr val="bg1"/>
                </a:solidFill>
              </a:defRPr>
            </a:lvl1pPr>
          </a:lstStyle>
          <a:p>
            <a:pPr lvl="0"/>
            <a:r>
              <a:rPr lang="en-US"/>
              <a:t>Sub Title </a:t>
            </a:r>
          </a:p>
        </p:txBody>
      </p:sp>
      <p:sp>
        <p:nvSpPr>
          <p:cNvPr id="13" name="Text Placeholder 16">
            <a:extLst>
              <a:ext uri="{FF2B5EF4-FFF2-40B4-BE49-F238E27FC236}">
                <a16:creationId xmlns:a16="http://schemas.microsoft.com/office/drawing/2014/main" id="{9469DBE9-0AA4-531D-E799-37BBEB6A35AA}"/>
              </a:ext>
            </a:extLst>
          </p:cNvPr>
          <p:cNvSpPr>
            <a:spLocks noGrp="1"/>
          </p:cNvSpPr>
          <p:nvPr>
            <p:ph type="body" sz="quarter" idx="15" hasCustomPrompt="1"/>
          </p:nvPr>
        </p:nvSpPr>
        <p:spPr>
          <a:xfrm>
            <a:off x="445465" y="3995281"/>
            <a:ext cx="6816328" cy="369471"/>
          </a:xfrm>
          <a:prstGeom prst="rect">
            <a:avLst/>
          </a:prstGeom>
        </p:spPr>
        <p:txBody>
          <a:bodyPr anchor="t">
            <a:noAutofit/>
          </a:bodyPr>
          <a:lstStyle>
            <a:lvl1pPr marL="0" indent="0">
              <a:lnSpc>
                <a:spcPts val="2400"/>
              </a:lnSpc>
              <a:buNone/>
              <a:defRPr sz="1600" b="0">
                <a:solidFill>
                  <a:schemeClr val="bg1">
                    <a:lumMod val="85000"/>
                  </a:schemeClr>
                </a:solidFill>
              </a:defRPr>
            </a:lvl1pPr>
          </a:lstStyle>
          <a:p>
            <a:pPr lvl="0"/>
            <a:r>
              <a:rPr lang="en-US"/>
              <a:t>Month 2021</a:t>
            </a:r>
          </a:p>
        </p:txBody>
      </p:sp>
    </p:spTree>
    <p:extLst>
      <p:ext uri="{BB962C8B-B14F-4D97-AF65-F5344CB8AC3E}">
        <p14:creationId xmlns:p14="http://schemas.microsoft.com/office/powerpoint/2010/main" val="913059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lank with Title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A6D05EC-EEE1-E81F-D43E-78C0CFAB37A1}"/>
              </a:ext>
            </a:extLst>
          </p:cNvPr>
          <p:cNvSpPr/>
          <p:nvPr userDrawn="1"/>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12" name="Slide Number Placeholder 3">
            <a:extLst>
              <a:ext uri="{FF2B5EF4-FFF2-40B4-BE49-F238E27FC236}">
                <a16:creationId xmlns:a16="http://schemas.microsoft.com/office/drawing/2014/main" id="{8CDDDB13-EAF7-B104-7B6B-7FF5F8556F13}"/>
              </a:ext>
            </a:extLst>
          </p:cNvPr>
          <p:cNvSpPr>
            <a:spLocks noGrp="1"/>
          </p:cNvSpPr>
          <p:nvPr>
            <p:ph type="sldNum" sz="quarter" idx="12"/>
          </p:nvPr>
        </p:nvSpPr>
        <p:spPr>
          <a:xfrm>
            <a:off x="11048577" y="6356353"/>
            <a:ext cx="650240" cy="366183"/>
          </a:xfrm>
          <a:prstGeom prst="rect">
            <a:avLst/>
          </a:prstGeom>
        </p:spPr>
        <p:txBody>
          <a:bodyPr/>
          <a:lstStyle/>
          <a:p>
            <a:fld id="{D6AB342A-830E-438F-A6A8-BEDF509AB0A8}" type="slidenum">
              <a:rPr lang="en-US" smtClean="0"/>
              <a:t>‹#›</a:t>
            </a:fld>
            <a:endParaRPr lang="en-US"/>
          </a:p>
        </p:txBody>
      </p:sp>
      <p:sp>
        <p:nvSpPr>
          <p:cNvPr id="13" name="Title 4">
            <a:extLst>
              <a:ext uri="{FF2B5EF4-FFF2-40B4-BE49-F238E27FC236}">
                <a16:creationId xmlns:a16="http://schemas.microsoft.com/office/drawing/2014/main" id="{81623AC4-0B62-2693-8758-8D9B9FB246DA}"/>
              </a:ext>
            </a:extLst>
          </p:cNvPr>
          <p:cNvSpPr>
            <a:spLocks noGrp="1"/>
          </p:cNvSpPr>
          <p:nvPr>
            <p:ph type="title" hasCustomPrompt="1"/>
          </p:nvPr>
        </p:nvSpPr>
        <p:spPr>
          <a:xfrm>
            <a:off x="432000" y="297481"/>
            <a:ext cx="10049933" cy="584765"/>
          </a:xfrm>
          <a:prstGeom prst="rect">
            <a:avLst/>
          </a:prstGeom>
        </p:spPr>
        <p:txBody>
          <a:bodyPr/>
          <a:lstStyle>
            <a:lvl1pPr>
              <a:defRPr sz="3200" baseline="0">
                <a:solidFill>
                  <a:schemeClr val="bg1"/>
                </a:solidFill>
                <a:latin typeface="Arial Nova" panose="020B0504020202020204" pitchFamily="34" charset="0"/>
              </a:defRPr>
            </a:lvl1pPr>
          </a:lstStyle>
          <a:p>
            <a:r>
              <a:rPr lang="en-US" dirty="0"/>
              <a:t>TITLE OF THE SLIDE GOES HERE</a:t>
            </a:r>
          </a:p>
        </p:txBody>
      </p:sp>
      <p:grpSp>
        <p:nvGrpSpPr>
          <p:cNvPr id="14" name="Group 13">
            <a:extLst>
              <a:ext uri="{FF2B5EF4-FFF2-40B4-BE49-F238E27FC236}">
                <a16:creationId xmlns:a16="http://schemas.microsoft.com/office/drawing/2014/main" id="{8F1A8391-CA81-EB89-3311-0C98D06110B2}"/>
              </a:ext>
            </a:extLst>
          </p:cNvPr>
          <p:cNvGrpSpPr/>
          <p:nvPr userDrawn="1"/>
        </p:nvGrpSpPr>
        <p:grpSpPr>
          <a:xfrm>
            <a:off x="85840" y="6516891"/>
            <a:ext cx="1631200" cy="307777"/>
            <a:chOff x="1066800" y="4063365"/>
            <a:chExt cx="1223400" cy="230833"/>
          </a:xfrm>
        </p:grpSpPr>
        <p:pic>
          <p:nvPicPr>
            <p:cNvPr id="15" name="Picture 14">
              <a:extLst>
                <a:ext uri="{FF2B5EF4-FFF2-40B4-BE49-F238E27FC236}">
                  <a16:creationId xmlns:a16="http://schemas.microsoft.com/office/drawing/2014/main" id="{79128528-62CA-0955-7886-DE8F673906B8}"/>
                </a:ext>
              </a:extLst>
            </p:cNvPr>
            <p:cNvPicPr>
              <a:picLocks noChangeAspect="1"/>
            </p:cNvPicPr>
            <p:nvPr userDrawn="1"/>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16" name="TextBox 15">
              <a:extLst>
                <a:ext uri="{FF2B5EF4-FFF2-40B4-BE49-F238E27FC236}">
                  <a16:creationId xmlns:a16="http://schemas.microsoft.com/office/drawing/2014/main" id="{C6DFD918-14B1-81BC-98BA-D21F82C161E4}"/>
                </a:ext>
              </a:extLst>
            </p:cNvPr>
            <p:cNvSpPr txBox="1"/>
            <p:nvPr/>
          </p:nvSpPr>
          <p:spPr>
            <a:xfrm>
              <a:off x="1269120" y="4063365"/>
              <a:ext cx="1021080" cy="230833"/>
            </a:xfrm>
            <a:prstGeom prst="rect">
              <a:avLst/>
            </a:prstGeom>
            <a:noFill/>
          </p:spPr>
          <p:txBody>
            <a:bodyPr wrap="square" rtlCol="0">
              <a:spAutoFit/>
            </a:bodyPr>
            <a:lstStyle/>
            <a:p>
              <a:r>
                <a:rPr lang="en-US" sz="1400" dirty="0" err="1">
                  <a:solidFill>
                    <a:schemeClr val="bg1"/>
                  </a:solidFill>
                  <a:latin typeface="Arial Nova" panose="020B0504020202020204" pitchFamily="34" charset="0"/>
                </a:rPr>
                <a:t>cloud@core</a:t>
              </a:r>
              <a:r>
                <a:rPr lang="en-US" sz="1067" baseline="30000" dirty="0" err="1">
                  <a:solidFill>
                    <a:schemeClr val="bg1"/>
                  </a:solidFill>
                  <a:latin typeface="Arial Nova" panose="020B0504020202020204" pitchFamily="34" charset="0"/>
                </a:rPr>
                <a:t>TM</a:t>
              </a:r>
              <a:endParaRPr lang="en-US" sz="1400" baseline="30000" dirty="0">
                <a:solidFill>
                  <a:schemeClr val="bg1"/>
                </a:solidFill>
                <a:latin typeface="Arial Nova" panose="020B0504020202020204" pitchFamily="34" charset="0"/>
              </a:endParaRPr>
            </a:p>
          </p:txBody>
        </p:sp>
      </p:grpSp>
      <p:pic>
        <p:nvPicPr>
          <p:cNvPr id="2" name="Picture 2" descr="Image result for sify logo">
            <a:extLst>
              <a:ext uri="{FF2B5EF4-FFF2-40B4-BE49-F238E27FC236}">
                <a16:creationId xmlns:a16="http://schemas.microsoft.com/office/drawing/2014/main" id="{DE8C8B17-9EF0-C68D-94C2-ACD2FC7682EB}"/>
              </a:ext>
            </a:extLst>
          </p:cNvPr>
          <p:cNvPicPr>
            <a:picLocks noChangeAspect="1" noChangeArrowheads="1"/>
          </p:cNvPicPr>
          <p:nvPr userDrawn="1"/>
        </p:nvPicPr>
        <p:blipFill rotWithShape="1">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1405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lank with Titl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1048577" y="6356353"/>
            <a:ext cx="650240" cy="366183"/>
          </a:xfrm>
          <a:prstGeom prst="rect">
            <a:avLst/>
          </a:prstGeom>
        </p:spPr>
        <p:txBody>
          <a:bodyPr/>
          <a:lstStyle/>
          <a:p>
            <a:fld id="{D6AB342A-830E-438F-A6A8-BEDF509AB0A8}" type="slidenum">
              <a:rPr lang="en-US" smtClean="0"/>
              <a:t>‹#›</a:t>
            </a:fld>
            <a:endParaRPr lang="en-US"/>
          </a:p>
        </p:txBody>
      </p:sp>
      <p:sp>
        <p:nvSpPr>
          <p:cNvPr id="6" name="Rectangle 5">
            <a:extLst>
              <a:ext uri="{FF2B5EF4-FFF2-40B4-BE49-F238E27FC236}">
                <a16:creationId xmlns:a16="http://schemas.microsoft.com/office/drawing/2014/main" id="{B8124DD0-F413-4142-9FCF-239BA62189AE}"/>
              </a:ext>
            </a:extLst>
          </p:cNvPr>
          <p:cNvSpPr/>
          <p:nvPr userDrawn="1"/>
        </p:nvSpPr>
        <p:spPr>
          <a:xfrm>
            <a:off x="10501747" y="0"/>
            <a:ext cx="1422400" cy="10052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7" name="Rectangle 6">
            <a:extLst>
              <a:ext uri="{FF2B5EF4-FFF2-40B4-BE49-F238E27FC236}">
                <a16:creationId xmlns:a16="http://schemas.microsoft.com/office/drawing/2014/main" id="{9C6B9338-5E3A-452C-A2B2-9AC19C783982}"/>
              </a:ext>
            </a:extLst>
          </p:cNvPr>
          <p:cNvSpPr/>
          <p:nvPr userDrawn="1"/>
        </p:nvSpPr>
        <p:spPr>
          <a:xfrm>
            <a:off x="0" y="0"/>
            <a:ext cx="1221935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8" name="Title 4">
            <a:extLst>
              <a:ext uri="{FF2B5EF4-FFF2-40B4-BE49-F238E27FC236}">
                <a16:creationId xmlns:a16="http://schemas.microsoft.com/office/drawing/2014/main" id="{CD50EC3F-9D5B-4093-99F7-508D77C79576}"/>
              </a:ext>
            </a:extLst>
          </p:cNvPr>
          <p:cNvSpPr>
            <a:spLocks noGrp="1"/>
          </p:cNvSpPr>
          <p:nvPr>
            <p:ph type="title" hasCustomPrompt="1"/>
          </p:nvPr>
        </p:nvSpPr>
        <p:spPr>
          <a:xfrm>
            <a:off x="432000" y="297481"/>
            <a:ext cx="10049933" cy="584765"/>
          </a:xfrm>
          <a:prstGeom prst="rect">
            <a:avLst/>
          </a:prstGeom>
        </p:spPr>
        <p:txBody>
          <a:bodyPr/>
          <a:lstStyle>
            <a:lvl1pPr>
              <a:defRPr sz="3200" baseline="0">
                <a:solidFill>
                  <a:schemeClr val="bg1"/>
                </a:solidFill>
                <a:latin typeface="Arial Nova" panose="020B0504020202020204" pitchFamily="34" charset="0"/>
              </a:defRPr>
            </a:lvl1pPr>
          </a:lstStyle>
          <a:p>
            <a:r>
              <a:rPr lang="en-US" dirty="0"/>
              <a:t>TITLE OF THE SLIDE GOES HERE</a:t>
            </a:r>
          </a:p>
        </p:txBody>
      </p:sp>
    </p:spTree>
    <p:extLst>
      <p:ext uri="{BB962C8B-B14F-4D97-AF65-F5344CB8AC3E}">
        <p14:creationId xmlns:p14="http://schemas.microsoft.com/office/powerpoint/2010/main" val="2349388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_Blank with Title Logo">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551F0-5344-4C7C-82E5-0117CE6648A1}"/>
              </a:ext>
            </a:extLst>
          </p:cNvPr>
          <p:cNvSpPr/>
          <p:nvPr userDrawn="1"/>
        </p:nvSpPr>
        <p:spPr>
          <a:xfrm>
            <a:off x="0" y="0"/>
            <a:ext cx="1221935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5" name="Title 4"/>
          <p:cNvSpPr>
            <a:spLocks noGrp="1"/>
          </p:cNvSpPr>
          <p:nvPr>
            <p:ph type="title" hasCustomPrompt="1"/>
          </p:nvPr>
        </p:nvSpPr>
        <p:spPr>
          <a:xfrm>
            <a:off x="432000" y="297481"/>
            <a:ext cx="10049933" cy="584765"/>
          </a:xfrm>
          <a:prstGeom prst="rect">
            <a:avLst/>
          </a:prstGeom>
        </p:spPr>
        <p:txBody>
          <a:bodyPr/>
          <a:lstStyle>
            <a:lvl1pPr>
              <a:defRPr sz="3200" baseline="0">
                <a:solidFill>
                  <a:schemeClr val="bg1"/>
                </a:solidFill>
                <a:latin typeface="Arial Nova" panose="020B0504020202020204" pitchFamily="34" charset="0"/>
              </a:defRPr>
            </a:lvl1pPr>
          </a:lstStyle>
          <a:p>
            <a:r>
              <a:rPr lang="en-US" dirty="0"/>
              <a:t>TITLE OF THE SLIDE GOES HERE</a:t>
            </a:r>
          </a:p>
        </p:txBody>
      </p:sp>
      <p:grpSp>
        <p:nvGrpSpPr>
          <p:cNvPr id="10" name="Group 9">
            <a:extLst>
              <a:ext uri="{FF2B5EF4-FFF2-40B4-BE49-F238E27FC236}">
                <a16:creationId xmlns:a16="http://schemas.microsoft.com/office/drawing/2014/main" id="{1CF6D109-04E4-4562-842F-5F0578233DEC}"/>
              </a:ext>
            </a:extLst>
          </p:cNvPr>
          <p:cNvGrpSpPr/>
          <p:nvPr userDrawn="1"/>
        </p:nvGrpSpPr>
        <p:grpSpPr>
          <a:xfrm>
            <a:off x="85840" y="6516891"/>
            <a:ext cx="1631200" cy="307777"/>
            <a:chOff x="1066800" y="4063365"/>
            <a:chExt cx="1223400" cy="230833"/>
          </a:xfrm>
        </p:grpSpPr>
        <p:pic>
          <p:nvPicPr>
            <p:cNvPr id="11" name="Picture 10">
              <a:extLst>
                <a:ext uri="{FF2B5EF4-FFF2-40B4-BE49-F238E27FC236}">
                  <a16:creationId xmlns:a16="http://schemas.microsoft.com/office/drawing/2014/main" id="{ABE53390-D7BE-4E27-89DC-6B35849083B7}"/>
                </a:ext>
              </a:extLst>
            </p:cNvPr>
            <p:cNvPicPr>
              <a:picLocks noChangeAspect="1"/>
            </p:cNvPicPr>
            <p:nvPr userDrawn="1"/>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12" name="TextBox 11">
              <a:extLst>
                <a:ext uri="{FF2B5EF4-FFF2-40B4-BE49-F238E27FC236}">
                  <a16:creationId xmlns:a16="http://schemas.microsoft.com/office/drawing/2014/main" id="{481D7F33-480B-4F31-B802-4FFBE695CEF0}"/>
                </a:ext>
              </a:extLst>
            </p:cNvPr>
            <p:cNvSpPr txBox="1"/>
            <p:nvPr/>
          </p:nvSpPr>
          <p:spPr>
            <a:xfrm>
              <a:off x="1269120" y="4063365"/>
              <a:ext cx="1021080" cy="230833"/>
            </a:xfrm>
            <a:prstGeom prst="rect">
              <a:avLst/>
            </a:prstGeom>
            <a:noFill/>
          </p:spPr>
          <p:txBody>
            <a:bodyPr wrap="square" rtlCol="0">
              <a:spAutoFit/>
            </a:bodyPr>
            <a:lstStyle/>
            <a:p>
              <a:r>
                <a:rPr lang="en-US" sz="1400" dirty="0" err="1">
                  <a:solidFill>
                    <a:schemeClr val="bg1"/>
                  </a:solidFill>
                  <a:latin typeface="Arial Nova" panose="020B0504020202020204" pitchFamily="34" charset="0"/>
                </a:rPr>
                <a:t>cloud@core</a:t>
              </a:r>
              <a:r>
                <a:rPr lang="en-US" sz="1067" baseline="30000" dirty="0" err="1">
                  <a:solidFill>
                    <a:schemeClr val="bg1"/>
                  </a:solidFill>
                  <a:latin typeface="Arial Nova" panose="020B0504020202020204" pitchFamily="34" charset="0"/>
                </a:rPr>
                <a:t>TM</a:t>
              </a:r>
              <a:endParaRPr lang="en-US" sz="1400" baseline="30000" dirty="0">
                <a:solidFill>
                  <a:schemeClr val="bg1"/>
                </a:solidFill>
                <a:latin typeface="Arial Nova" panose="020B0504020202020204" pitchFamily="34" charset="0"/>
              </a:endParaRPr>
            </a:p>
          </p:txBody>
        </p:sp>
      </p:grpSp>
    </p:spTree>
    <p:extLst>
      <p:ext uri="{BB962C8B-B14F-4D97-AF65-F5344CB8AC3E}">
        <p14:creationId xmlns:p14="http://schemas.microsoft.com/office/powerpoint/2010/main" val="889624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84800" y="520390"/>
            <a:ext cx="10051200" cy="461655"/>
          </a:xfrm>
          <a:prstGeom prst="rect">
            <a:avLst/>
          </a:prstGeom>
        </p:spPr>
        <p:txBody>
          <a:bodyPr anchor="b"/>
          <a:lstStyle>
            <a:lvl1pPr marL="0" marR="0" indent="0" algn="l" defTabSz="1219018" rtl="0" eaLnBrk="1" fontAlgn="auto" latinLnBrk="0" hangingPunct="1">
              <a:lnSpc>
                <a:spcPct val="100000"/>
              </a:lnSpc>
              <a:spcBef>
                <a:spcPct val="0"/>
              </a:spcBef>
              <a:spcAft>
                <a:spcPts val="0"/>
              </a:spcAft>
              <a:buClrTx/>
              <a:buSzTx/>
              <a:buFontTx/>
              <a:buNone/>
              <a:tabLst/>
              <a:defRPr kumimoji="0" lang="en-US" sz="2400" b="1" i="0" u="none" strike="noStrike" kern="1200" cap="none" spc="0" normalizeH="0" baseline="0" noProof="0" dirty="0" smtClean="0">
                <a:ln>
                  <a:noFill/>
                </a:ln>
                <a:solidFill>
                  <a:srgbClr val="595959"/>
                </a:solidFill>
                <a:effectLst/>
                <a:uLnTx/>
                <a:uFillTx/>
                <a:latin typeface="Arial Nova" panose="020B0504020202020204" pitchFamily="34" charset="0"/>
                <a:ea typeface="+mj-ea"/>
                <a:cs typeface="+mj-cs"/>
              </a:defRPr>
            </a:lvl1pPr>
          </a:lstStyle>
          <a:p>
            <a:pPr marL="0" marR="0" lvl="0" indent="0" algn="l" defTabSz="1219018" rtl="0" eaLnBrk="1" fontAlgn="auto" latinLnBrk="0" hangingPunct="1">
              <a:lnSpc>
                <a:spcPct val="100000"/>
              </a:lnSpc>
              <a:spcBef>
                <a:spcPct val="0"/>
              </a:spcBef>
              <a:spcAft>
                <a:spcPts val="0"/>
              </a:spcAft>
              <a:buClrTx/>
              <a:buSzTx/>
              <a:buFontTx/>
              <a:buNone/>
              <a:tabLst/>
              <a:defRPr/>
            </a:pPr>
            <a:r>
              <a:rPr lang="en-US" dirty="0"/>
              <a:t>TITLE OF THE SLIDE GOES HERE</a:t>
            </a:r>
          </a:p>
        </p:txBody>
      </p:sp>
      <p:sp>
        <p:nvSpPr>
          <p:cNvPr id="3" name="Text Placeholder 2"/>
          <p:cNvSpPr>
            <a:spLocks noGrp="1"/>
          </p:cNvSpPr>
          <p:nvPr>
            <p:ph type="body" idx="1" hasCustomPrompt="1"/>
          </p:nvPr>
        </p:nvSpPr>
        <p:spPr>
          <a:xfrm>
            <a:off x="495300" y="1366801"/>
            <a:ext cx="5386917" cy="287323"/>
          </a:xfrm>
        </p:spPr>
        <p:txBody>
          <a:bodyPr wrap="square" rIns="0" bIns="0" anchor="ctr">
            <a:spAutoFit/>
          </a:bodyPr>
          <a:lstStyle>
            <a:lvl1pPr marL="0" indent="0">
              <a:buNone/>
              <a:defRPr kumimoji="0" lang="en-US" sz="1867" b="1" i="0" u="none" strike="noStrike" kern="1200" cap="all" spc="0" normalizeH="0" baseline="0" noProof="0" dirty="0" smtClean="0">
                <a:ln>
                  <a:noFill/>
                </a:ln>
                <a:solidFill>
                  <a:srgbClr val="595959"/>
                </a:solidFill>
                <a:effectLst/>
                <a:uLnTx/>
                <a:uFillTx/>
                <a:latin typeface="Arial Nova" panose="020B0504020202020204" pitchFamily="34" charset="0"/>
                <a:ea typeface="+mj-ea"/>
                <a:cs typeface="+mj-cs"/>
              </a:defRPr>
            </a:lvl1pPr>
            <a:lvl2pPr marL="609509" indent="0">
              <a:buNone/>
              <a:defRPr sz="2667" b="1"/>
            </a:lvl2pPr>
            <a:lvl3pPr marL="1219018" indent="0">
              <a:buNone/>
              <a:defRPr sz="2400" b="1"/>
            </a:lvl3pPr>
            <a:lvl4pPr marL="1828526" indent="0">
              <a:buNone/>
              <a:defRPr sz="2133" b="1"/>
            </a:lvl4pPr>
            <a:lvl5pPr marL="2438035" indent="0">
              <a:buNone/>
              <a:defRPr sz="2133" b="1"/>
            </a:lvl5pPr>
            <a:lvl6pPr marL="3047544" indent="0">
              <a:buNone/>
              <a:defRPr sz="2133" b="1"/>
            </a:lvl6pPr>
            <a:lvl7pPr marL="3657051" indent="0">
              <a:buNone/>
              <a:defRPr sz="2133" b="1"/>
            </a:lvl7pPr>
            <a:lvl8pPr marL="4266561" indent="0">
              <a:buNone/>
              <a:defRPr sz="2133" b="1"/>
            </a:lvl8pPr>
            <a:lvl9pPr marL="4876069" indent="0">
              <a:buNone/>
              <a:defRPr sz="2133" b="1"/>
            </a:lvl9pPr>
          </a:lstStyle>
          <a:p>
            <a:pPr marL="0" marR="0" lvl="0" indent="0" algn="l" defTabSz="1219018" rtl="0" eaLnBrk="1" fontAlgn="auto" latinLnBrk="0" hangingPunct="1">
              <a:lnSpc>
                <a:spcPct val="100000"/>
              </a:lnSpc>
              <a:spcBef>
                <a:spcPct val="0"/>
              </a:spcBef>
              <a:spcAft>
                <a:spcPts val="0"/>
              </a:spcAft>
              <a:buClrTx/>
              <a:buSzTx/>
              <a:buFontTx/>
              <a:buNone/>
              <a:tabLst/>
              <a:defRPr/>
            </a:pPr>
            <a:r>
              <a:rPr lang="en-US" dirty="0"/>
              <a:t>2 Column heading goes here</a:t>
            </a:r>
          </a:p>
        </p:txBody>
      </p:sp>
      <p:sp>
        <p:nvSpPr>
          <p:cNvPr id="4" name="Content Placeholder 3"/>
          <p:cNvSpPr>
            <a:spLocks noGrp="1"/>
          </p:cNvSpPr>
          <p:nvPr>
            <p:ph sz="half" idx="2"/>
          </p:nvPr>
        </p:nvSpPr>
        <p:spPr>
          <a:xfrm>
            <a:off x="495303" y="1778002"/>
            <a:ext cx="5386916" cy="4468284"/>
          </a:xfrm>
        </p:spPr>
        <p:txBody>
          <a:bodyPr>
            <a:normAutofit/>
          </a:bodyPr>
          <a:lstStyle>
            <a:lvl1pPr>
              <a:lnSpc>
                <a:spcPct val="100000"/>
              </a:lnSpc>
              <a:spcBef>
                <a:spcPts val="533"/>
              </a:spcBef>
              <a:defRPr lang="en-US" sz="1867" kern="1200" dirty="0" smtClean="0">
                <a:solidFill>
                  <a:srgbClr val="595959"/>
                </a:solidFill>
                <a:latin typeface="Arial Nova" panose="020B0504020202020204" pitchFamily="34" charset="0"/>
                <a:ea typeface="+mn-ea"/>
                <a:cs typeface="+mn-cs"/>
              </a:defRPr>
            </a:lvl1pPr>
            <a:lvl2pPr marL="758286">
              <a:lnSpc>
                <a:spcPct val="100000"/>
              </a:lnSpc>
              <a:spcBef>
                <a:spcPts val="533"/>
              </a:spcBef>
              <a:defRPr sz="1600"/>
            </a:lvl2pPr>
            <a:lvl3pPr>
              <a:defRPr sz="1867"/>
            </a:lvl3pPr>
            <a:lvl4pPr>
              <a:defRPr sz="1600"/>
            </a:lvl4pPr>
            <a:lvl5pPr>
              <a:defRPr sz="1600"/>
            </a:lvl5pPr>
            <a:lvl6pPr>
              <a:defRPr sz="2133"/>
            </a:lvl6pPr>
            <a:lvl7pPr>
              <a:defRPr sz="2133"/>
            </a:lvl7pPr>
            <a:lvl8pPr>
              <a:defRPr sz="2133"/>
            </a:lvl8pPr>
            <a:lvl9pPr>
              <a:defRPr sz="2133"/>
            </a:lvl9pPr>
          </a:lstStyle>
          <a:p>
            <a:pPr marL="302355" lvl="0" indent="-302355" algn="l" defTabSz="1219018" rtl="0" eaLnBrk="1" latinLnBrk="0" hangingPunct="1">
              <a:lnSpc>
                <a:spcPct val="90000"/>
              </a:lnSpc>
              <a:spcBef>
                <a:spcPts val="800"/>
              </a:spcBef>
              <a:buFont typeface="Arial" pitchFamily="34" charset="0"/>
              <a:buChar char="•"/>
            </a:pPr>
            <a:r>
              <a:rPr lang="en-US" dirty="0"/>
              <a:t>Click to edit Master text styles</a:t>
            </a:r>
          </a:p>
          <a:p>
            <a:pPr lvl="1"/>
            <a:r>
              <a:rPr lang="en-US" dirty="0"/>
              <a:t>Second level</a:t>
            </a:r>
          </a:p>
        </p:txBody>
      </p:sp>
      <p:sp>
        <p:nvSpPr>
          <p:cNvPr id="5" name="Text Placeholder 4"/>
          <p:cNvSpPr>
            <a:spLocks noGrp="1"/>
          </p:cNvSpPr>
          <p:nvPr>
            <p:ph type="body" sz="quarter" idx="3" hasCustomPrompt="1"/>
          </p:nvPr>
        </p:nvSpPr>
        <p:spPr>
          <a:xfrm>
            <a:off x="6314019" y="1366801"/>
            <a:ext cx="5384800" cy="287323"/>
          </a:xfrm>
        </p:spPr>
        <p:txBody>
          <a:bodyPr wrap="square" rIns="0" bIns="0" anchor="ctr">
            <a:spAutoFit/>
          </a:bodyPr>
          <a:lstStyle>
            <a:lvl1pPr marL="0" marR="0" indent="0" algn="l" defTabSz="1219018" rtl="0" eaLnBrk="1" fontAlgn="auto" latinLnBrk="0" hangingPunct="1">
              <a:lnSpc>
                <a:spcPct val="100000"/>
              </a:lnSpc>
              <a:spcBef>
                <a:spcPct val="0"/>
              </a:spcBef>
              <a:spcAft>
                <a:spcPts val="0"/>
              </a:spcAft>
              <a:buClrTx/>
              <a:buSzTx/>
              <a:buFontTx/>
              <a:buNone/>
              <a:tabLst/>
              <a:defRPr kumimoji="0" lang="en-US" sz="1867" b="1" i="0" u="none" strike="noStrike" kern="1200" cap="all" spc="0" normalizeH="0" baseline="0" noProof="0" dirty="0" smtClean="0">
                <a:ln>
                  <a:noFill/>
                </a:ln>
                <a:solidFill>
                  <a:srgbClr val="595959"/>
                </a:solidFill>
                <a:effectLst/>
                <a:uLnTx/>
                <a:uFillTx/>
                <a:latin typeface="Arial Nova" panose="020B0504020202020204" pitchFamily="34" charset="0"/>
                <a:ea typeface="+mj-ea"/>
                <a:cs typeface="+mj-cs"/>
              </a:defRPr>
            </a:lvl1pPr>
            <a:lvl2pPr marL="609509" indent="0">
              <a:buNone/>
              <a:defRPr sz="2667" b="1"/>
            </a:lvl2pPr>
            <a:lvl3pPr marL="1219018" indent="0">
              <a:buNone/>
              <a:defRPr sz="2400" b="1"/>
            </a:lvl3pPr>
            <a:lvl4pPr marL="1828526" indent="0">
              <a:buNone/>
              <a:defRPr sz="2133" b="1"/>
            </a:lvl4pPr>
            <a:lvl5pPr marL="2438035" indent="0">
              <a:buNone/>
              <a:defRPr sz="2133" b="1"/>
            </a:lvl5pPr>
            <a:lvl6pPr marL="3047544" indent="0">
              <a:buNone/>
              <a:defRPr sz="2133" b="1"/>
            </a:lvl6pPr>
            <a:lvl7pPr marL="3657051" indent="0">
              <a:buNone/>
              <a:defRPr sz="2133" b="1"/>
            </a:lvl7pPr>
            <a:lvl8pPr marL="4266561" indent="0">
              <a:buNone/>
              <a:defRPr sz="2133" b="1"/>
            </a:lvl8pPr>
            <a:lvl9pPr marL="4876069" indent="0">
              <a:buNone/>
              <a:defRPr sz="2133" b="1"/>
            </a:lvl9pPr>
          </a:lstStyle>
          <a:p>
            <a:pPr marL="0" marR="0" lvl="0" indent="0" algn="l" defTabSz="1219018" rtl="0" eaLnBrk="1" fontAlgn="auto" latinLnBrk="0" hangingPunct="1">
              <a:lnSpc>
                <a:spcPct val="100000"/>
              </a:lnSpc>
              <a:spcBef>
                <a:spcPct val="0"/>
              </a:spcBef>
              <a:spcAft>
                <a:spcPts val="0"/>
              </a:spcAft>
              <a:buClrTx/>
              <a:buSzTx/>
              <a:buFontTx/>
              <a:buNone/>
              <a:tabLst/>
              <a:defRPr/>
            </a:pPr>
            <a:r>
              <a:rPr lang="en-US" dirty="0"/>
              <a:t>2 Column heading goes here</a:t>
            </a:r>
          </a:p>
        </p:txBody>
      </p:sp>
      <p:sp>
        <p:nvSpPr>
          <p:cNvPr id="6" name="Content Placeholder 5"/>
          <p:cNvSpPr>
            <a:spLocks noGrp="1"/>
          </p:cNvSpPr>
          <p:nvPr>
            <p:ph sz="quarter" idx="4"/>
          </p:nvPr>
        </p:nvSpPr>
        <p:spPr>
          <a:xfrm>
            <a:off x="6314017" y="1778002"/>
            <a:ext cx="5384800" cy="4468284"/>
          </a:xfrm>
        </p:spPr>
        <p:txBody>
          <a:bodyPr/>
          <a:lstStyle>
            <a:lvl1pPr>
              <a:defRPr lang="en-US" sz="1867" kern="1200" dirty="0" smtClean="0">
                <a:solidFill>
                  <a:srgbClr val="595959"/>
                </a:solidFill>
                <a:latin typeface="Arial Nova" panose="020B0504020202020204" pitchFamily="34" charset="0"/>
                <a:ea typeface="+mn-ea"/>
                <a:cs typeface="+mn-cs"/>
              </a:defRPr>
            </a:lvl1pPr>
            <a:lvl2pPr>
              <a:defRPr lang="en-US" sz="1600" kern="1200" dirty="0" smtClean="0">
                <a:solidFill>
                  <a:srgbClr val="595959"/>
                </a:solidFill>
                <a:latin typeface="Arial Nova" panose="020B0504020202020204" pitchFamily="34" charset="0"/>
                <a:ea typeface="+mn-ea"/>
                <a:cs typeface="+mn-cs"/>
              </a:defRPr>
            </a:lvl2pPr>
            <a:lvl3pPr>
              <a:defRPr sz="2400"/>
            </a:lvl3pPr>
            <a:lvl4pPr>
              <a:defRPr sz="2133"/>
            </a:lvl4pPr>
            <a:lvl5pPr>
              <a:defRPr sz="2133"/>
            </a:lvl5pPr>
            <a:lvl6pPr>
              <a:defRPr sz="2133"/>
            </a:lvl6pPr>
            <a:lvl7pPr>
              <a:defRPr sz="2133"/>
            </a:lvl7pPr>
            <a:lvl8pPr>
              <a:defRPr sz="2133"/>
            </a:lvl8pPr>
            <a:lvl9pPr>
              <a:defRPr sz="2133"/>
            </a:lvl9pPr>
          </a:lstStyle>
          <a:p>
            <a:pPr marL="302355" lvl="0" indent="-302355" algn="l" defTabSz="1219018" rtl="0" eaLnBrk="1" latinLnBrk="0" hangingPunct="1">
              <a:lnSpc>
                <a:spcPct val="90000"/>
              </a:lnSpc>
              <a:spcBef>
                <a:spcPts val="800"/>
              </a:spcBef>
              <a:buFont typeface="Arial" pitchFamily="34" charset="0"/>
              <a:buChar char="•"/>
            </a:pPr>
            <a:r>
              <a:rPr lang="en-US" dirty="0"/>
              <a:t>Click to edit Master text styles</a:t>
            </a:r>
          </a:p>
          <a:p>
            <a:pPr marL="758286" lvl="1" indent="-380942" algn="l" defTabSz="1219018" rtl="0" eaLnBrk="1" latinLnBrk="0" hangingPunct="1">
              <a:lnSpc>
                <a:spcPct val="100000"/>
              </a:lnSpc>
              <a:spcBef>
                <a:spcPts val="533"/>
              </a:spcBef>
              <a:buFont typeface="Arial" pitchFamily="34" charset="0"/>
              <a:buChar char="–"/>
            </a:pPr>
            <a:r>
              <a:rPr lang="en-US" dirty="0"/>
              <a:t>Second level</a:t>
            </a:r>
          </a:p>
        </p:txBody>
      </p:sp>
      <p:sp>
        <p:nvSpPr>
          <p:cNvPr id="9" name="Slide Number Placeholder 8"/>
          <p:cNvSpPr>
            <a:spLocks noGrp="1"/>
          </p:cNvSpPr>
          <p:nvPr>
            <p:ph type="sldNum" sz="quarter" idx="12"/>
          </p:nvPr>
        </p:nvSpPr>
        <p:spPr/>
        <p:txBody>
          <a:bodyPr/>
          <a:lstStyle/>
          <a:p>
            <a:fld id="{D6AB342A-830E-438F-A6A8-BEDF509AB0A8}" type="slidenum">
              <a:rPr lang="en-US" smtClean="0"/>
              <a:pPr/>
              <a:t>‹#›</a:t>
            </a:fld>
            <a:endParaRPr lang="en-US" dirty="0"/>
          </a:p>
        </p:txBody>
      </p:sp>
    </p:spTree>
    <p:extLst>
      <p:ext uri="{BB962C8B-B14F-4D97-AF65-F5344CB8AC3E}">
        <p14:creationId xmlns:p14="http://schemas.microsoft.com/office/powerpoint/2010/main" val="37745879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_Blank with Title Logo">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551F0-5344-4C7C-82E5-0117CE6648A1}"/>
              </a:ext>
            </a:extLst>
          </p:cNvPr>
          <p:cNvSpPr/>
          <p:nvPr userDrawn="1"/>
        </p:nvSpPr>
        <p:spPr>
          <a:xfrm>
            <a:off x="0" y="0"/>
            <a:ext cx="1221935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5" name="Title 4"/>
          <p:cNvSpPr>
            <a:spLocks noGrp="1"/>
          </p:cNvSpPr>
          <p:nvPr>
            <p:ph type="title" hasCustomPrompt="1"/>
          </p:nvPr>
        </p:nvSpPr>
        <p:spPr>
          <a:xfrm>
            <a:off x="432000" y="297481"/>
            <a:ext cx="10049933" cy="584765"/>
          </a:xfrm>
          <a:prstGeom prst="rect">
            <a:avLst/>
          </a:prstGeom>
        </p:spPr>
        <p:txBody>
          <a:bodyPr/>
          <a:lstStyle>
            <a:lvl1pPr>
              <a:defRPr sz="3200" baseline="0">
                <a:solidFill>
                  <a:schemeClr val="bg1"/>
                </a:solidFill>
                <a:latin typeface="Arial Nova" panose="020B0504020202020204" pitchFamily="34" charset="0"/>
              </a:defRPr>
            </a:lvl1pPr>
          </a:lstStyle>
          <a:p>
            <a:r>
              <a:rPr lang="en-US" dirty="0"/>
              <a:t>TITLE OF THE SLIDE GOES HERE</a:t>
            </a:r>
          </a:p>
        </p:txBody>
      </p:sp>
      <p:grpSp>
        <p:nvGrpSpPr>
          <p:cNvPr id="10" name="Group 9">
            <a:extLst>
              <a:ext uri="{FF2B5EF4-FFF2-40B4-BE49-F238E27FC236}">
                <a16:creationId xmlns:a16="http://schemas.microsoft.com/office/drawing/2014/main" id="{1CF6D109-04E4-4562-842F-5F0578233DEC}"/>
              </a:ext>
            </a:extLst>
          </p:cNvPr>
          <p:cNvGrpSpPr/>
          <p:nvPr userDrawn="1"/>
        </p:nvGrpSpPr>
        <p:grpSpPr>
          <a:xfrm>
            <a:off x="609600" y="6516891"/>
            <a:ext cx="1631200" cy="307777"/>
            <a:chOff x="1066800" y="4063365"/>
            <a:chExt cx="1223400" cy="230833"/>
          </a:xfrm>
        </p:grpSpPr>
        <p:pic>
          <p:nvPicPr>
            <p:cNvPr id="11" name="Picture 10">
              <a:extLst>
                <a:ext uri="{FF2B5EF4-FFF2-40B4-BE49-F238E27FC236}">
                  <a16:creationId xmlns:a16="http://schemas.microsoft.com/office/drawing/2014/main" id="{ABE53390-D7BE-4E27-89DC-6B35849083B7}"/>
                </a:ext>
              </a:extLst>
            </p:cNvPr>
            <p:cNvPicPr>
              <a:picLocks noChangeAspect="1"/>
            </p:cNvPicPr>
            <p:nvPr userDrawn="1"/>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12" name="TextBox 11">
              <a:extLst>
                <a:ext uri="{FF2B5EF4-FFF2-40B4-BE49-F238E27FC236}">
                  <a16:creationId xmlns:a16="http://schemas.microsoft.com/office/drawing/2014/main" id="{481D7F33-480B-4F31-B802-4FFBE695CEF0}"/>
                </a:ext>
              </a:extLst>
            </p:cNvPr>
            <p:cNvSpPr txBox="1"/>
            <p:nvPr/>
          </p:nvSpPr>
          <p:spPr>
            <a:xfrm>
              <a:off x="1269120" y="4063365"/>
              <a:ext cx="1021080" cy="230833"/>
            </a:xfrm>
            <a:prstGeom prst="rect">
              <a:avLst/>
            </a:prstGeom>
            <a:noFill/>
          </p:spPr>
          <p:txBody>
            <a:bodyPr wrap="square" rtlCol="0">
              <a:spAutoFit/>
            </a:bodyPr>
            <a:lstStyle/>
            <a:p>
              <a:r>
                <a:rPr lang="en-US" sz="1400" dirty="0" err="1">
                  <a:solidFill>
                    <a:schemeClr val="bg1"/>
                  </a:solidFill>
                  <a:latin typeface="Arial Nova" panose="020B0504020202020204" pitchFamily="34" charset="0"/>
                </a:rPr>
                <a:t>cloud@core</a:t>
              </a:r>
              <a:r>
                <a:rPr lang="en-US" sz="1067" baseline="30000" dirty="0" err="1">
                  <a:solidFill>
                    <a:schemeClr val="bg1"/>
                  </a:solidFill>
                  <a:latin typeface="Arial Nova" panose="020B0504020202020204" pitchFamily="34" charset="0"/>
                </a:rPr>
                <a:t>TM</a:t>
              </a:r>
              <a:endParaRPr lang="en-US" sz="1400" baseline="30000" dirty="0">
                <a:solidFill>
                  <a:schemeClr val="bg1"/>
                </a:solidFill>
                <a:latin typeface="Arial Nova" panose="020B0504020202020204" pitchFamily="34" charset="0"/>
              </a:endParaRPr>
            </a:p>
          </p:txBody>
        </p:sp>
      </p:grpSp>
    </p:spTree>
    <p:extLst>
      <p:ext uri="{BB962C8B-B14F-4D97-AF65-F5344CB8AC3E}">
        <p14:creationId xmlns:p14="http://schemas.microsoft.com/office/powerpoint/2010/main" val="2002144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_Section Divider">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594557FD-5713-4984-9A0E-03A4B760CE9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5" name="Rectangle 14">
            <a:extLst>
              <a:ext uri="{FF2B5EF4-FFF2-40B4-BE49-F238E27FC236}">
                <a16:creationId xmlns:a16="http://schemas.microsoft.com/office/drawing/2014/main" id="{D286D9F2-E638-44D4-8E5E-7D3A3E917C44}"/>
              </a:ext>
            </a:extLst>
          </p:cNvPr>
          <p:cNvSpPr/>
          <p:nvPr userDrawn="1"/>
        </p:nvSpPr>
        <p:spPr>
          <a:xfrm>
            <a:off x="1" y="0"/>
            <a:ext cx="12192001" cy="6858000"/>
          </a:xfrm>
          <a:prstGeom prst="rect">
            <a:avLst/>
          </a:prstGeom>
          <a:solidFill>
            <a:srgbClr val="10253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27" name="Rectangle 26">
            <a:extLst>
              <a:ext uri="{FF2B5EF4-FFF2-40B4-BE49-F238E27FC236}">
                <a16:creationId xmlns:a16="http://schemas.microsoft.com/office/drawing/2014/main" id="{77DEEFF8-DA08-4F45-9434-BB7AA3A1EA70}"/>
              </a:ext>
            </a:extLst>
          </p:cNvPr>
          <p:cNvSpPr/>
          <p:nvPr/>
        </p:nvSpPr>
        <p:spPr>
          <a:xfrm>
            <a:off x="-4334" y="4995714"/>
            <a:ext cx="12191996" cy="46327"/>
          </a:xfrm>
          <a:prstGeom prst="rect">
            <a:avLst/>
          </a:prstGeom>
          <a:solidFill>
            <a:srgbClr val="00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41" name="Rectangle 40">
            <a:extLst>
              <a:ext uri="{FF2B5EF4-FFF2-40B4-BE49-F238E27FC236}">
                <a16:creationId xmlns:a16="http://schemas.microsoft.com/office/drawing/2014/main" id="{8AE5952E-D6B0-4781-B308-23BA2AAD329D}"/>
              </a:ext>
            </a:extLst>
          </p:cNvPr>
          <p:cNvSpPr/>
          <p:nvPr/>
        </p:nvSpPr>
        <p:spPr>
          <a:xfrm>
            <a:off x="-4334" y="6811674"/>
            <a:ext cx="12191996" cy="46327"/>
          </a:xfrm>
          <a:prstGeom prst="rect">
            <a:avLst/>
          </a:prstGeom>
          <a:solidFill>
            <a:srgbClr val="00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9" name="Flowchart: Connector 8">
            <a:extLst>
              <a:ext uri="{FF2B5EF4-FFF2-40B4-BE49-F238E27FC236}">
                <a16:creationId xmlns:a16="http://schemas.microsoft.com/office/drawing/2014/main" id="{27F25071-BBB9-47AC-A5E5-4FA1422313E0}"/>
              </a:ext>
            </a:extLst>
          </p:cNvPr>
          <p:cNvSpPr/>
          <p:nvPr userDrawn="1"/>
        </p:nvSpPr>
        <p:spPr>
          <a:xfrm>
            <a:off x="8260363" y="2687700"/>
            <a:ext cx="526555" cy="526555"/>
          </a:xfrm>
          <a:prstGeom prst="flowChartConnector">
            <a:avLst/>
          </a:prstGeom>
          <a:solidFill>
            <a:srgbClr val="FFFFFF">
              <a:alpha val="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10" name="Flowchart: Connector 9">
            <a:extLst>
              <a:ext uri="{FF2B5EF4-FFF2-40B4-BE49-F238E27FC236}">
                <a16:creationId xmlns:a16="http://schemas.microsoft.com/office/drawing/2014/main" id="{14FA2173-C01F-499E-9EC4-47F068652B3F}"/>
              </a:ext>
            </a:extLst>
          </p:cNvPr>
          <p:cNvSpPr/>
          <p:nvPr userDrawn="1"/>
        </p:nvSpPr>
        <p:spPr>
          <a:xfrm>
            <a:off x="8320152" y="3259863"/>
            <a:ext cx="406976" cy="406976"/>
          </a:xfrm>
          <a:prstGeom prst="flowChartConnector">
            <a:avLst/>
          </a:prstGeom>
          <a:solidFill>
            <a:srgbClr val="FFFFFF">
              <a:alpha val="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11" name="Rectangle 10">
            <a:extLst>
              <a:ext uri="{FF2B5EF4-FFF2-40B4-BE49-F238E27FC236}">
                <a16:creationId xmlns:a16="http://schemas.microsoft.com/office/drawing/2014/main" id="{99D3431D-4776-4E72-8183-E70F4FBB8B40}"/>
              </a:ext>
            </a:extLst>
          </p:cNvPr>
          <p:cNvSpPr/>
          <p:nvPr userDrawn="1"/>
        </p:nvSpPr>
        <p:spPr>
          <a:xfrm>
            <a:off x="-8673" y="5050776"/>
            <a:ext cx="12200673" cy="1760897"/>
          </a:xfrm>
          <a:prstGeom prst="rect">
            <a:avLst/>
          </a:prstGeom>
          <a:solidFill>
            <a:schemeClr val="tx2">
              <a:lumMod val="50000"/>
              <a:alpha val="89804"/>
            </a:schemeClr>
          </a:solidFill>
          <a:ln w="63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988" rtl="0" eaLnBrk="1" fontAlgn="auto" latinLnBrk="0" hangingPunct="1">
              <a:lnSpc>
                <a:spcPct val="100000"/>
              </a:lnSpc>
              <a:spcBef>
                <a:spcPts val="0"/>
              </a:spcBef>
              <a:spcAft>
                <a:spcPts val="0"/>
              </a:spcAft>
              <a:buClrTx/>
              <a:buSzTx/>
              <a:buFontTx/>
              <a:buNone/>
              <a:tabLst/>
              <a:defRPr/>
            </a:pPr>
            <a:endParaRPr kumimoji="0" lang="en-IN" sz="1867" b="0" i="0" u="none" strike="noStrike" kern="0" cap="none" spc="0" normalizeH="0" baseline="0" noProof="0" dirty="0">
              <a:ln>
                <a:noFill/>
              </a:ln>
              <a:solidFill>
                <a:prstClr val="white"/>
              </a:solidFill>
              <a:effectLst/>
              <a:uLnTx/>
              <a:uFillTx/>
              <a:latin typeface="Arial Nova" panose="020B0504020202020204" pitchFamily="34" charset="0"/>
              <a:ea typeface="+mn-ea"/>
              <a:cs typeface="+mn-cs"/>
              <a:sym typeface="Arial"/>
              <a:rtl val="0"/>
            </a:endParaRPr>
          </a:p>
        </p:txBody>
      </p:sp>
      <p:pic>
        <p:nvPicPr>
          <p:cNvPr id="16" name="Picture 2" descr="Image result for sify logo">
            <a:extLst>
              <a:ext uri="{FF2B5EF4-FFF2-40B4-BE49-F238E27FC236}">
                <a16:creationId xmlns:a16="http://schemas.microsoft.com/office/drawing/2014/main" id="{1EE9F260-C274-4C84-B741-C5A278EF8BB3}"/>
              </a:ext>
            </a:extLst>
          </p:cNvPr>
          <p:cNvPicPr>
            <a:picLocks noChangeAspect="1" noChangeArrowheads="1"/>
          </p:cNvPicPr>
          <p:nvPr userDrawn="1"/>
        </p:nvPicPr>
        <p:blipFill rotWithShape="1">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sp>
        <p:nvSpPr>
          <p:cNvPr id="17" name="Text Placeholder 3">
            <a:extLst>
              <a:ext uri="{FF2B5EF4-FFF2-40B4-BE49-F238E27FC236}">
                <a16:creationId xmlns:a16="http://schemas.microsoft.com/office/drawing/2014/main" id="{F20C6DDB-ECD9-4134-AD1E-3F734F694472}"/>
              </a:ext>
            </a:extLst>
          </p:cNvPr>
          <p:cNvSpPr>
            <a:spLocks noGrp="1"/>
          </p:cNvSpPr>
          <p:nvPr>
            <p:ph type="body" sz="quarter" idx="11" hasCustomPrompt="1"/>
          </p:nvPr>
        </p:nvSpPr>
        <p:spPr>
          <a:xfrm>
            <a:off x="427462" y="5097101"/>
            <a:ext cx="11332737" cy="1668244"/>
          </a:xfrm>
          <a:prstGeom prst="rect">
            <a:avLst/>
          </a:prstGeom>
        </p:spPr>
        <p:txBody>
          <a:bodyPr anchor="ctr">
            <a:normAutofit/>
          </a:bodyPr>
          <a:lstStyle>
            <a:lvl1pPr marL="0" indent="0" algn="ctr">
              <a:lnSpc>
                <a:spcPts val="4000"/>
              </a:lnSpc>
              <a:spcBef>
                <a:spcPts val="0"/>
              </a:spcBef>
              <a:buNone/>
              <a:defRPr sz="3200" b="1" cap="all" baseline="0">
                <a:solidFill>
                  <a:srgbClr val="00FFFF"/>
                </a:solidFill>
              </a:defRPr>
            </a:lvl1pPr>
          </a:lstStyle>
          <a:p>
            <a:pPr lvl="0"/>
            <a:r>
              <a:rPr lang="en-US"/>
              <a:t>Section </a:t>
            </a:r>
            <a:r>
              <a:rPr lang="en-US" err="1"/>
              <a:t>seperator</a:t>
            </a:r>
            <a:endParaRPr lang="en-US"/>
          </a:p>
        </p:txBody>
      </p:sp>
    </p:spTree>
    <p:extLst>
      <p:ext uri="{BB962C8B-B14F-4D97-AF65-F5344CB8AC3E}">
        <p14:creationId xmlns:p14="http://schemas.microsoft.com/office/powerpoint/2010/main" val="2691014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hank You New">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9C74156F-A07A-47DD-A98A-14707D48979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27" name="Picture 26">
            <a:extLst>
              <a:ext uri="{FF2B5EF4-FFF2-40B4-BE49-F238E27FC236}">
                <a16:creationId xmlns:a16="http://schemas.microsoft.com/office/drawing/2014/main" id="{52031C83-E40D-4038-958F-45A64DCB1F43}"/>
              </a:ext>
            </a:extLst>
          </p:cNvPr>
          <p:cNvPicPr>
            <a:picLocks noChangeAspect="1"/>
          </p:cNvPicPr>
          <p:nvPr userDrawn="1"/>
        </p:nvPicPr>
        <p:blipFill>
          <a:blip r:embed="rId3" cstate="screen">
            <a:biLevel thresh="25000"/>
            <a:extLst>
              <a:ext uri="{28A0092B-C50C-407E-A947-70E740481C1C}">
                <a14:useLocalDpi xmlns:a14="http://schemas.microsoft.com/office/drawing/2010/main"/>
              </a:ext>
            </a:extLst>
          </a:blip>
          <a:stretch>
            <a:fillRect/>
          </a:stretch>
        </p:blipFill>
        <p:spPr>
          <a:xfrm>
            <a:off x="431800" y="154952"/>
            <a:ext cx="1207144" cy="1013251"/>
          </a:xfrm>
          <a:prstGeom prst="rect">
            <a:avLst/>
          </a:prstGeom>
        </p:spPr>
      </p:pic>
      <p:cxnSp>
        <p:nvCxnSpPr>
          <p:cNvPr id="30" name="Straight Connector 29">
            <a:extLst>
              <a:ext uri="{FF2B5EF4-FFF2-40B4-BE49-F238E27FC236}">
                <a16:creationId xmlns:a16="http://schemas.microsoft.com/office/drawing/2014/main" id="{F3B979FE-0BC0-4175-85EA-2B1394483AE3}"/>
              </a:ext>
            </a:extLst>
          </p:cNvPr>
          <p:cNvCxnSpPr>
            <a:cxnSpLocks/>
          </p:cNvCxnSpPr>
          <p:nvPr userDrawn="1"/>
        </p:nvCxnSpPr>
        <p:spPr>
          <a:xfrm>
            <a:off x="1" y="3626089"/>
            <a:ext cx="5856815" cy="0"/>
          </a:xfrm>
          <a:prstGeom prst="line">
            <a:avLst/>
          </a:prstGeom>
          <a:ln w="9525">
            <a:solidFill>
              <a:schemeClr val="accent1">
                <a:lumMod val="50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31" name="Picture 30">
            <a:extLst>
              <a:ext uri="{FF2B5EF4-FFF2-40B4-BE49-F238E27FC236}">
                <a16:creationId xmlns:a16="http://schemas.microsoft.com/office/drawing/2014/main" id="{64975466-2ECA-4BF9-8C37-CB396AF78CE3}"/>
              </a:ext>
            </a:extLst>
          </p:cNvPr>
          <p:cNvPicPr>
            <a:picLocks noChangeAspect="1"/>
          </p:cNvPicPr>
          <p:nvPr userDrawn="1"/>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47972" y="3826631"/>
            <a:ext cx="5392669" cy="477476"/>
          </a:xfrm>
          <a:prstGeom prst="rect">
            <a:avLst/>
          </a:prstGeom>
        </p:spPr>
      </p:pic>
      <p:pic>
        <p:nvPicPr>
          <p:cNvPr id="32" name="Picture 2" descr="Image result for sify logo">
            <a:extLst>
              <a:ext uri="{FF2B5EF4-FFF2-40B4-BE49-F238E27FC236}">
                <a16:creationId xmlns:a16="http://schemas.microsoft.com/office/drawing/2014/main" id="{EF7730B0-F0D3-40D4-85DE-A669BD4AEE70}"/>
              </a:ext>
            </a:extLst>
          </p:cNvPr>
          <p:cNvPicPr>
            <a:picLocks noChangeAspect="1" noChangeArrowheads="1"/>
          </p:cNvPicPr>
          <p:nvPr userDrawn="1"/>
        </p:nvPicPr>
        <p:blipFill rotWithShape="1">
          <a:blip r:embed="rId5" cstate="print">
            <a:duotone>
              <a:schemeClr val="bg2">
                <a:shade val="45000"/>
                <a:satMod val="135000"/>
              </a:schemeClr>
              <a:prstClr val="white"/>
            </a:duotone>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sp>
        <p:nvSpPr>
          <p:cNvPr id="33" name="Text Placeholder 3">
            <a:extLst>
              <a:ext uri="{FF2B5EF4-FFF2-40B4-BE49-F238E27FC236}">
                <a16:creationId xmlns:a16="http://schemas.microsoft.com/office/drawing/2014/main" id="{E3F7BAE5-2A5E-4224-915A-CAA7C538369A}"/>
              </a:ext>
            </a:extLst>
          </p:cNvPr>
          <p:cNvSpPr>
            <a:spLocks noGrp="1"/>
          </p:cNvSpPr>
          <p:nvPr>
            <p:ph type="body" sz="quarter" idx="11" hasCustomPrompt="1"/>
          </p:nvPr>
        </p:nvSpPr>
        <p:spPr>
          <a:xfrm>
            <a:off x="427463" y="2761674"/>
            <a:ext cx="5429355" cy="663877"/>
          </a:xfrm>
          <a:prstGeom prst="rect">
            <a:avLst/>
          </a:prstGeom>
        </p:spPr>
        <p:txBody>
          <a:bodyPr anchor="ctr">
            <a:normAutofit/>
          </a:bodyPr>
          <a:lstStyle>
            <a:lvl1pPr marL="0" indent="0" algn="ctr">
              <a:lnSpc>
                <a:spcPts val="4000"/>
              </a:lnSpc>
              <a:spcBef>
                <a:spcPts val="0"/>
              </a:spcBef>
              <a:buNone/>
              <a:defRPr sz="3200" b="1" cap="all" baseline="0">
                <a:solidFill>
                  <a:srgbClr val="00FFFF"/>
                </a:solidFill>
              </a:defRPr>
            </a:lvl1pPr>
          </a:lstStyle>
          <a:p>
            <a:pPr lvl="0"/>
            <a:r>
              <a:rPr lang="en-US"/>
              <a:t>THANK YOU</a:t>
            </a:r>
          </a:p>
        </p:txBody>
      </p:sp>
    </p:spTree>
    <p:extLst>
      <p:ext uri="{BB962C8B-B14F-4D97-AF65-F5344CB8AC3E}">
        <p14:creationId xmlns:p14="http://schemas.microsoft.com/office/powerpoint/2010/main" val="2869064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1155DAF-9519-DE0B-02F1-37A92562FD97}"/>
              </a:ext>
            </a:extLst>
          </p:cNvPr>
          <p:cNvSpPr/>
          <p:nvPr userDrawn="1"/>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5" name="Title 1">
            <a:extLst>
              <a:ext uri="{FF2B5EF4-FFF2-40B4-BE49-F238E27FC236}">
                <a16:creationId xmlns:a16="http://schemas.microsoft.com/office/drawing/2014/main" id="{7B7C8FD1-5D0A-5274-9D68-0ED32358D6FE}"/>
              </a:ext>
            </a:extLst>
          </p:cNvPr>
          <p:cNvSpPr>
            <a:spLocks noGrp="1"/>
          </p:cNvSpPr>
          <p:nvPr>
            <p:ph type="title"/>
          </p:nvPr>
        </p:nvSpPr>
        <p:spPr>
          <a:xfrm>
            <a:off x="432000" y="359035"/>
            <a:ext cx="11328200" cy="461655"/>
          </a:xfrm>
          <a:prstGeom prst="rect">
            <a:avLst/>
          </a:prstGeom>
        </p:spPr>
        <p:txBody>
          <a:bodyPr/>
          <a:lstStyle>
            <a:lvl1pPr>
              <a:defRPr>
                <a:solidFill>
                  <a:schemeClr val="bg1"/>
                </a:solidFill>
              </a:defRPr>
            </a:lvl1pPr>
          </a:lstStyle>
          <a:p>
            <a:r>
              <a:rPr lang="en-US" dirty="0"/>
              <a:t>Click to edit Master title style</a:t>
            </a:r>
            <a:endParaRPr lang="en-IN" dirty="0"/>
          </a:p>
        </p:txBody>
      </p:sp>
      <p:sp>
        <p:nvSpPr>
          <p:cNvPr id="6" name="Slide Number Placeholder 2">
            <a:extLst>
              <a:ext uri="{FF2B5EF4-FFF2-40B4-BE49-F238E27FC236}">
                <a16:creationId xmlns:a16="http://schemas.microsoft.com/office/drawing/2014/main" id="{D7EF872D-1DDB-FD6B-9A78-58086EF7BF5A}"/>
              </a:ext>
            </a:extLst>
          </p:cNvPr>
          <p:cNvSpPr>
            <a:spLocks noGrp="1"/>
          </p:cNvSpPr>
          <p:nvPr>
            <p:ph type="sldNum" sz="quarter" idx="10"/>
          </p:nvPr>
        </p:nvSpPr>
        <p:spPr>
          <a:xfrm>
            <a:off x="11048577" y="6356353"/>
            <a:ext cx="650240" cy="366183"/>
          </a:xfrm>
          <a:prstGeom prst="rect">
            <a:avLst/>
          </a:prstGeom>
        </p:spPr>
        <p:txBody>
          <a:bodyPr/>
          <a:lstStyle/>
          <a:p>
            <a:fld id="{D6AB342A-830E-438F-A6A8-BEDF509AB0A8}" type="slidenum">
              <a:rPr lang="en-US" smtClean="0"/>
              <a:pPr/>
              <a:t>‹#›</a:t>
            </a:fld>
            <a:endParaRPr lang="en-US"/>
          </a:p>
        </p:txBody>
      </p:sp>
      <p:pic>
        <p:nvPicPr>
          <p:cNvPr id="2" name="Picture 2" descr="Image result for sify logo">
            <a:extLst>
              <a:ext uri="{FF2B5EF4-FFF2-40B4-BE49-F238E27FC236}">
                <a16:creationId xmlns:a16="http://schemas.microsoft.com/office/drawing/2014/main" id="{6B820985-E4F5-FBF1-F6F4-3F0EFF3FE8D4}"/>
              </a:ext>
            </a:extLst>
          </p:cNvPr>
          <p:cNvPicPr>
            <a:picLocks noChangeAspect="1" noChangeArrowheads="1"/>
          </p:cNvPicPr>
          <p:nvPr userDrawn="1"/>
        </p:nvPicPr>
        <p:blipFill rotWithShape="1">
          <a:blip r:embed="rId2" cstate="print">
            <a:duotone>
              <a:schemeClr val="bg2">
                <a:shade val="45000"/>
                <a:satMod val="135000"/>
              </a:schemeClr>
              <a:prstClr val="white"/>
            </a:duotone>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4463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A2C8242-A235-C5D9-306C-4AF3F12DEAAC}"/>
              </a:ext>
            </a:extLst>
          </p:cNvPr>
          <p:cNvSpPr/>
          <p:nvPr userDrawn="1"/>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5" name="Title 1">
            <a:extLst>
              <a:ext uri="{FF2B5EF4-FFF2-40B4-BE49-F238E27FC236}">
                <a16:creationId xmlns:a16="http://schemas.microsoft.com/office/drawing/2014/main" id="{F4109782-223D-A72D-1EF3-EC45CCD026CF}"/>
              </a:ext>
            </a:extLst>
          </p:cNvPr>
          <p:cNvSpPr>
            <a:spLocks noGrp="1"/>
          </p:cNvSpPr>
          <p:nvPr>
            <p:ph type="title"/>
          </p:nvPr>
        </p:nvSpPr>
        <p:spPr>
          <a:xfrm>
            <a:off x="432000" y="359035"/>
            <a:ext cx="11328200" cy="461655"/>
          </a:xfrm>
          <a:prstGeom prst="rect">
            <a:avLst/>
          </a:prstGeom>
        </p:spPr>
        <p:txBody>
          <a:bodyPr/>
          <a:lstStyle>
            <a:lvl1pPr>
              <a:defRPr>
                <a:solidFill>
                  <a:schemeClr val="bg1"/>
                </a:solidFill>
              </a:defRPr>
            </a:lvl1pPr>
          </a:lstStyle>
          <a:p>
            <a:r>
              <a:rPr lang="en-US" dirty="0"/>
              <a:t>Click to edit Master title style</a:t>
            </a:r>
            <a:endParaRPr lang="en-IN" dirty="0"/>
          </a:p>
        </p:txBody>
      </p:sp>
      <p:sp>
        <p:nvSpPr>
          <p:cNvPr id="6" name="Slide Number Placeholder 2">
            <a:extLst>
              <a:ext uri="{FF2B5EF4-FFF2-40B4-BE49-F238E27FC236}">
                <a16:creationId xmlns:a16="http://schemas.microsoft.com/office/drawing/2014/main" id="{0EFBEF28-BF78-9B5B-EFDA-3F139E0F9FFC}"/>
              </a:ext>
            </a:extLst>
          </p:cNvPr>
          <p:cNvSpPr>
            <a:spLocks noGrp="1"/>
          </p:cNvSpPr>
          <p:nvPr>
            <p:ph type="sldNum" sz="quarter" idx="10"/>
          </p:nvPr>
        </p:nvSpPr>
        <p:spPr>
          <a:xfrm>
            <a:off x="11048577" y="6356353"/>
            <a:ext cx="650240" cy="366183"/>
          </a:xfrm>
          <a:prstGeom prst="rect">
            <a:avLst/>
          </a:prstGeom>
        </p:spPr>
        <p:txBody>
          <a:bodyPr/>
          <a:lstStyle/>
          <a:p>
            <a:fld id="{D6AB342A-830E-438F-A6A8-BEDF509AB0A8}" type="slidenum">
              <a:rPr lang="en-US" smtClean="0"/>
              <a:pPr/>
              <a:t>‹#›</a:t>
            </a:fld>
            <a:endParaRPr lang="en-US"/>
          </a:p>
        </p:txBody>
      </p:sp>
      <p:pic>
        <p:nvPicPr>
          <p:cNvPr id="2" name="Picture 2" descr="Image result for sify logo">
            <a:extLst>
              <a:ext uri="{FF2B5EF4-FFF2-40B4-BE49-F238E27FC236}">
                <a16:creationId xmlns:a16="http://schemas.microsoft.com/office/drawing/2014/main" id="{4B9C212F-E23E-645E-9F39-7A04D38B07C1}"/>
              </a:ext>
            </a:extLst>
          </p:cNvPr>
          <p:cNvPicPr>
            <a:picLocks noChangeAspect="1" noChangeArrowheads="1"/>
          </p:cNvPicPr>
          <p:nvPr userDrawn="1"/>
        </p:nvPicPr>
        <p:blipFill rotWithShape="1">
          <a:blip r:embed="rId2" cstate="print">
            <a:duotone>
              <a:schemeClr val="bg2">
                <a:shade val="45000"/>
                <a:satMod val="135000"/>
              </a:schemeClr>
              <a:prstClr val="white"/>
            </a:duotone>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5933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Full 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658DCF0-1ED5-4F76-942B-A19560D269A4}"/>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3" name="Rectangle 2">
            <a:extLst>
              <a:ext uri="{FF2B5EF4-FFF2-40B4-BE49-F238E27FC236}">
                <a16:creationId xmlns:a16="http://schemas.microsoft.com/office/drawing/2014/main" id="{F1537751-3942-4783-9212-4A763A64B904}"/>
              </a:ext>
            </a:extLst>
          </p:cNvPr>
          <p:cNvSpPr/>
          <p:nvPr userDrawn="1"/>
        </p:nvSpPr>
        <p:spPr>
          <a:xfrm>
            <a:off x="0" y="0"/>
            <a:ext cx="1221935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4" name="Rectangle 3">
            <a:extLst>
              <a:ext uri="{FF2B5EF4-FFF2-40B4-BE49-F238E27FC236}">
                <a16:creationId xmlns:a16="http://schemas.microsoft.com/office/drawing/2014/main" id="{D4B98732-4813-B51E-E51C-1781ED79D624}"/>
              </a:ext>
            </a:extLst>
          </p:cNvPr>
          <p:cNvSpPr/>
          <p:nvPr userDrawn="1"/>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Tree>
    <p:extLst>
      <p:ext uri="{BB962C8B-B14F-4D97-AF65-F5344CB8AC3E}">
        <p14:creationId xmlns:p14="http://schemas.microsoft.com/office/powerpoint/2010/main" val="3079661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84800" y="504995"/>
            <a:ext cx="10051200" cy="461655"/>
          </a:xfrm>
          <a:prstGeom prst="rect">
            <a:avLst/>
          </a:prstGeom>
        </p:spPr>
        <p:txBody>
          <a:bodyPr/>
          <a:lstStyle>
            <a:lvl1pPr>
              <a:defRPr baseline="0"/>
            </a:lvl1pPr>
          </a:lstStyle>
          <a:p>
            <a:r>
              <a:rPr lang="en-US"/>
              <a:t>TITLE OF THE SLIDE GOES HERE</a:t>
            </a:r>
          </a:p>
        </p:txBody>
      </p:sp>
      <p:sp>
        <p:nvSpPr>
          <p:cNvPr id="5" name="Slide Number Placeholder 4"/>
          <p:cNvSpPr>
            <a:spLocks noGrp="1"/>
          </p:cNvSpPr>
          <p:nvPr>
            <p:ph type="sldNum" sz="quarter" idx="12"/>
          </p:nvPr>
        </p:nvSpPr>
        <p:spPr/>
        <p:txBody>
          <a:bodyPr/>
          <a:lstStyle/>
          <a:p>
            <a:fld id="{D6AB342A-830E-438F-A6A8-BEDF509AB0A8}" type="slidenum">
              <a:rPr lang="en-US" smtClean="0"/>
              <a:pPr/>
              <a:t>‹#›</a:t>
            </a:fld>
            <a:endParaRPr lang="en-US" dirty="0"/>
          </a:p>
        </p:txBody>
      </p:sp>
    </p:spTree>
    <p:extLst>
      <p:ext uri="{BB962C8B-B14F-4D97-AF65-F5344CB8AC3E}">
        <p14:creationId xmlns:p14="http://schemas.microsoft.com/office/powerpoint/2010/main" val="3608965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6AB342A-830E-438F-A6A8-BEDF509AB0A8}" type="slidenum">
              <a:rPr lang="en-US" smtClean="0"/>
              <a:pPr/>
              <a:t>‹#›</a:t>
            </a:fld>
            <a:endParaRPr lang="en-US" dirty="0"/>
          </a:p>
        </p:txBody>
      </p:sp>
      <p:sp>
        <p:nvSpPr>
          <p:cNvPr id="5" name="Title 4"/>
          <p:cNvSpPr>
            <a:spLocks noGrp="1"/>
          </p:cNvSpPr>
          <p:nvPr>
            <p:ph type="title" hasCustomPrompt="1"/>
          </p:nvPr>
        </p:nvSpPr>
        <p:spPr/>
        <p:txBody>
          <a:bodyPr/>
          <a:lstStyle>
            <a:lvl1pPr>
              <a:defRPr baseline="0"/>
            </a:lvl1pPr>
          </a:lstStyle>
          <a:p>
            <a:r>
              <a:rPr lang="en-US"/>
              <a:t>TITLE OF THE SLIDE GOES HERE</a:t>
            </a:r>
          </a:p>
        </p:txBody>
      </p:sp>
    </p:spTree>
    <p:extLst>
      <p:ext uri="{BB962C8B-B14F-4D97-AF65-F5344CB8AC3E}">
        <p14:creationId xmlns:p14="http://schemas.microsoft.com/office/powerpoint/2010/main" val="936575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Cover Slide">
    <p:spTree>
      <p:nvGrpSpPr>
        <p:cNvPr id="1" name=""/>
        <p:cNvGrpSpPr/>
        <p:nvPr/>
      </p:nvGrpSpPr>
      <p:grpSpPr>
        <a:xfrm>
          <a:off x="0" y="0"/>
          <a:ext cx="0" cy="0"/>
          <a:chOff x="0" y="0"/>
          <a:chExt cx="0" cy="0"/>
        </a:xfrm>
      </p:grpSpPr>
      <p:pic>
        <p:nvPicPr>
          <p:cNvPr id="4" name="Picture 3" descr="A picture containing person, man, looking, indoor&#10;&#10;Description generated with very high confidence">
            <a:extLst>
              <a:ext uri="{FF2B5EF4-FFF2-40B4-BE49-F238E27FC236}">
                <a16:creationId xmlns:a16="http://schemas.microsoft.com/office/drawing/2014/main" id="{F014FEAE-EC5B-4CD5-BFE4-B5F4136DD6F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9" name="Rectangle 18">
            <a:extLst>
              <a:ext uri="{FF2B5EF4-FFF2-40B4-BE49-F238E27FC236}">
                <a16:creationId xmlns:a16="http://schemas.microsoft.com/office/drawing/2014/main" id="{16D69DAA-50B0-490B-B879-A9AFA26B8029}"/>
              </a:ext>
            </a:extLst>
          </p:cNvPr>
          <p:cNvSpPr/>
          <p:nvPr userDrawn="1"/>
        </p:nvSpPr>
        <p:spPr>
          <a:xfrm flipH="1">
            <a:off x="1" y="0"/>
            <a:ext cx="12192001" cy="6858000"/>
          </a:xfrm>
          <a:prstGeom prst="rect">
            <a:avLst/>
          </a:prstGeom>
          <a:solidFill>
            <a:schemeClr val="tx2">
              <a:lumMod val="7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5" name="Rectangle 4">
            <a:extLst>
              <a:ext uri="{FF2B5EF4-FFF2-40B4-BE49-F238E27FC236}">
                <a16:creationId xmlns:a16="http://schemas.microsoft.com/office/drawing/2014/main" id="{BA100332-FD9E-43B4-A5EA-D655F50E55C6}"/>
              </a:ext>
            </a:extLst>
          </p:cNvPr>
          <p:cNvSpPr/>
          <p:nvPr userDrawn="1"/>
        </p:nvSpPr>
        <p:spPr>
          <a:xfrm>
            <a:off x="-1" y="4037932"/>
            <a:ext cx="9105417" cy="2455333"/>
          </a:xfrm>
          <a:prstGeom prst="rect">
            <a:avLst/>
          </a:prstGeom>
          <a:solidFill>
            <a:schemeClr val="bg1">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7" name="Rectangle 6">
            <a:extLst>
              <a:ext uri="{FF2B5EF4-FFF2-40B4-BE49-F238E27FC236}">
                <a16:creationId xmlns:a16="http://schemas.microsoft.com/office/drawing/2014/main" id="{4862DC76-2326-4337-A09D-F6B09741B5C5}"/>
              </a:ext>
            </a:extLst>
          </p:cNvPr>
          <p:cNvSpPr/>
          <p:nvPr userDrawn="1"/>
        </p:nvSpPr>
        <p:spPr>
          <a:xfrm>
            <a:off x="0" y="4037932"/>
            <a:ext cx="9105416" cy="118533"/>
          </a:xfrm>
          <a:prstGeom prst="rect">
            <a:avLst/>
          </a:prstGeom>
          <a:solidFill>
            <a:srgbClr val="BDD7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8" name="Rectangle 7">
            <a:extLst>
              <a:ext uri="{FF2B5EF4-FFF2-40B4-BE49-F238E27FC236}">
                <a16:creationId xmlns:a16="http://schemas.microsoft.com/office/drawing/2014/main" id="{D44349FB-3EFD-45E8-9741-7BB218BE08AE}"/>
              </a:ext>
            </a:extLst>
          </p:cNvPr>
          <p:cNvSpPr/>
          <p:nvPr userDrawn="1"/>
        </p:nvSpPr>
        <p:spPr>
          <a:xfrm>
            <a:off x="11836361" y="0"/>
            <a:ext cx="355639" cy="6858000"/>
          </a:xfrm>
          <a:prstGeom prst="rect">
            <a:avLst/>
          </a:prstGeom>
          <a:solidFill>
            <a:srgbClr val="BDD7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9" name="Rectangle 8">
            <a:extLst>
              <a:ext uri="{FF2B5EF4-FFF2-40B4-BE49-F238E27FC236}">
                <a16:creationId xmlns:a16="http://schemas.microsoft.com/office/drawing/2014/main" id="{B2E0560B-C8EC-45DE-AE89-65A343A6FE8A}"/>
              </a:ext>
            </a:extLst>
          </p:cNvPr>
          <p:cNvSpPr/>
          <p:nvPr userDrawn="1"/>
        </p:nvSpPr>
        <p:spPr>
          <a:xfrm>
            <a:off x="11484609" y="0"/>
            <a:ext cx="355639" cy="6858000"/>
          </a:xfrm>
          <a:prstGeom prst="rect">
            <a:avLst/>
          </a:prstGeom>
          <a:solidFill>
            <a:srgbClr val="BDD70C">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sp>
        <p:nvSpPr>
          <p:cNvPr id="10" name="Rectangle 9">
            <a:extLst>
              <a:ext uri="{FF2B5EF4-FFF2-40B4-BE49-F238E27FC236}">
                <a16:creationId xmlns:a16="http://schemas.microsoft.com/office/drawing/2014/main" id="{C673730A-509F-4C18-8764-173CF6818E38}"/>
              </a:ext>
            </a:extLst>
          </p:cNvPr>
          <p:cNvSpPr/>
          <p:nvPr userDrawn="1"/>
        </p:nvSpPr>
        <p:spPr>
          <a:xfrm>
            <a:off x="11136403" y="0"/>
            <a:ext cx="355639" cy="6858000"/>
          </a:xfrm>
          <a:prstGeom prst="rect">
            <a:avLst/>
          </a:prstGeom>
          <a:solidFill>
            <a:srgbClr val="BDD70C">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grpSp>
        <p:nvGrpSpPr>
          <p:cNvPr id="13" name="Group 12">
            <a:extLst>
              <a:ext uri="{FF2B5EF4-FFF2-40B4-BE49-F238E27FC236}">
                <a16:creationId xmlns:a16="http://schemas.microsoft.com/office/drawing/2014/main" id="{AF74E99E-CF72-4D8E-A24E-0DAC4860C504}"/>
              </a:ext>
            </a:extLst>
          </p:cNvPr>
          <p:cNvGrpSpPr/>
          <p:nvPr userDrawn="1"/>
        </p:nvGrpSpPr>
        <p:grpSpPr>
          <a:xfrm>
            <a:off x="9742013" y="1"/>
            <a:ext cx="1954179" cy="1106663"/>
            <a:chOff x="9753599" y="1"/>
            <a:chExt cx="1739885" cy="985307"/>
          </a:xfrm>
        </p:grpSpPr>
        <p:sp>
          <p:nvSpPr>
            <p:cNvPr id="14" name="Round Same Side Corner Rectangle 72">
              <a:extLst>
                <a:ext uri="{FF2B5EF4-FFF2-40B4-BE49-F238E27FC236}">
                  <a16:creationId xmlns:a16="http://schemas.microsoft.com/office/drawing/2014/main" id="{16C0E275-4B85-4EE2-BC46-F29E0C9C6A03}"/>
                </a:ext>
              </a:extLst>
            </p:cNvPr>
            <p:cNvSpPr/>
            <p:nvPr/>
          </p:nvSpPr>
          <p:spPr>
            <a:xfrm rot="10800000">
              <a:off x="9753599" y="1"/>
              <a:ext cx="1739885" cy="985307"/>
            </a:xfrm>
            <a:prstGeom prst="round2Same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dirty="0">
                <a:latin typeface="Arial Nova" panose="020B0504020202020204" pitchFamily="34" charset="0"/>
              </a:endParaRPr>
            </a:p>
          </p:txBody>
        </p:sp>
        <p:pic>
          <p:nvPicPr>
            <p:cNvPr id="15" name="Picture 2" descr="Image result for sify logo">
              <a:extLst>
                <a:ext uri="{FF2B5EF4-FFF2-40B4-BE49-F238E27FC236}">
                  <a16:creationId xmlns:a16="http://schemas.microsoft.com/office/drawing/2014/main" id="{77506E3D-8016-4414-AE74-79A26E121E04}"/>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9913463" y="95622"/>
              <a:ext cx="1420156" cy="804646"/>
            </a:xfrm>
            <a:prstGeom prst="rect">
              <a:avLst/>
            </a:prstGeom>
            <a:noFill/>
            <a:extLst>
              <a:ext uri="{909E8E84-426E-40DD-AFC4-6F175D3DCCD1}">
                <a14:hiddenFill xmlns:a14="http://schemas.microsoft.com/office/drawing/2010/main">
                  <a:solidFill>
                    <a:srgbClr val="FFFFFF"/>
                  </a:solidFill>
                </a14:hiddenFill>
              </a:ext>
            </a:extLst>
          </p:spPr>
        </p:pic>
      </p:grpSp>
      <p:sp>
        <p:nvSpPr>
          <p:cNvPr id="16" name="Slide Number Placeholder 27">
            <a:extLst>
              <a:ext uri="{FF2B5EF4-FFF2-40B4-BE49-F238E27FC236}">
                <a16:creationId xmlns:a16="http://schemas.microsoft.com/office/drawing/2014/main" id="{83D9CD19-34E8-4942-B632-FFBD3669E4B3}"/>
              </a:ext>
            </a:extLst>
          </p:cNvPr>
          <p:cNvSpPr txBox="1">
            <a:spLocks/>
          </p:cNvSpPr>
          <p:nvPr userDrawn="1"/>
        </p:nvSpPr>
        <p:spPr>
          <a:xfrm>
            <a:off x="4287815" y="6356352"/>
            <a:ext cx="2743200" cy="365125"/>
          </a:xfrm>
          <a:prstGeom prst="rect">
            <a:avLst/>
          </a:prstGeom>
        </p:spPr>
        <p:txBody>
          <a:bodyPr vert="horz" lIns="121904" tIns="60953" rIns="0" bIns="60953" rtlCol="0" anchor="ctr"/>
          <a:lstStyle>
            <a:defPPr>
              <a:defRPr lang="en-US"/>
            </a:defPPr>
            <a:lvl1pPr marL="0" algn="r" defTabSz="914286" rtl="0" eaLnBrk="1" latinLnBrk="0" hangingPunct="1">
              <a:defRPr sz="1000" kern="1200">
                <a:solidFill>
                  <a:schemeClr val="tx1">
                    <a:tint val="75000"/>
                  </a:schemeClr>
                </a:solidFill>
                <a:latin typeface="Trebuchet MS" pitchFamily="34" charset="0"/>
                <a:ea typeface="+mn-ea"/>
                <a:cs typeface="+mn-cs"/>
              </a:defRPr>
            </a:lvl1pPr>
            <a:lvl2pPr marL="457143" algn="l" defTabSz="914286" rtl="0" eaLnBrk="1" latinLnBrk="0" hangingPunct="1">
              <a:defRPr sz="1800" kern="1200">
                <a:solidFill>
                  <a:schemeClr val="tx1"/>
                </a:solidFill>
                <a:latin typeface="+mn-lt"/>
                <a:ea typeface="+mn-ea"/>
                <a:cs typeface="+mn-cs"/>
              </a:defRPr>
            </a:lvl2pPr>
            <a:lvl3pPr marL="914286" algn="l" defTabSz="914286" rtl="0" eaLnBrk="1" latinLnBrk="0" hangingPunct="1">
              <a:defRPr sz="1800" kern="1200">
                <a:solidFill>
                  <a:schemeClr val="tx1"/>
                </a:solidFill>
                <a:latin typeface="+mn-lt"/>
                <a:ea typeface="+mn-ea"/>
                <a:cs typeface="+mn-cs"/>
              </a:defRPr>
            </a:lvl3pPr>
            <a:lvl4pPr marL="1371429" algn="l" defTabSz="914286" rtl="0" eaLnBrk="1" latinLnBrk="0" hangingPunct="1">
              <a:defRPr sz="1800" kern="1200">
                <a:solidFill>
                  <a:schemeClr val="tx1"/>
                </a:solidFill>
                <a:latin typeface="+mn-lt"/>
                <a:ea typeface="+mn-ea"/>
                <a:cs typeface="+mn-cs"/>
              </a:defRPr>
            </a:lvl4pPr>
            <a:lvl5pPr marL="1828572" algn="l" defTabSz="914286" rtl="0" eaLnBrk="1" latinLnBrk="0" hangingPunct="1">
              <a:defRPr sz="1800" kern="1200">
                <a:solidFill>
                  <a:schemeClr val="tx1"/>
                </a:solidFill>
                <a:latin typeface="+mn-lt"/>
                <a:ea typeface="+mn-ea"/>
                <a:cs typeface="+mn-cs"/>
              </a:defRPr>
            </a:lvl5pPr>
            <a:lvl6pPr marL="2285715" algn="l" defTabSz="914286" rtl="0" eaLnBrk="1" latinLnBrk="0" hangingPunct="1">
              <a:defRPr sz="1800" kern="1200">
                <a:solidFill>
                  <a:schemeClr val="tx1"/>
                </a:solidFill>
                <a:latin typeface="+mn-lt"/>
                <a:ea typeface="+mn-ea"/>
                <a:cs typeface="+mn-cs"/>
              </a:defRPr>
            </a:lvl6pPr>
            <a:lvl7pPr marL="2742857" algn="l" defTabSz="914286" rtl="0" eaLnBrk="1" latinLnBrk="0" hangingPunct="1">
              <a:defRPr sz="1800" kern="1200">
                <a:solidFill>
                  <a:schemeClr val="tx1"/>
                </a:solidFill>
                <a:latin typeface="+mn-lt"/>
                <a:ea typeface="+mn-ea"/>
                <a:cs typeface="+mn-cs"/>
              </a:defRPr>
            </a:lvl7pPr>
            <a:lvl8pPr marL="3200001" algn="l" defTabSz="914286" rtl="0" eaLnBrk="1" latinLnBrk="0" hangingPunct="1">
              <a:defRPr sz="1800" kern="1200">
                <a:solidFill>
                  <a:schemeClr val="tx1"/>
                </a:solidFill>
                <a:latin typeface="+mn-lt"/>
                <a:ea typeface="+mn-ea"/>
                <a:cs typeface="+mn-cs"/>
              </a:defRPr>
            </a:lvl8pPr>
            <a:lvl9pPr marL="3657143" algn="l" defTabSz="914286" rtl="0" eaLnBrk="1" latinLnBrk="0" hangingPunct="1">
              <a:defRPr sz="1800" kern="1200">
                <a:solidFill>
                  <a:schemeClr val="tx1"/>
                </a:solidFill>
                <a:latin typeface="+mn-lt"/>
                <a:ea typeface="+mn-ea"/>
                <a:cs typeface="+mn-cs"/>
              </a:defRPr>
            </a:lvl9pPr>
          </a:lstStyle>
          <a:p>
            <a:fld id="{408A3319-5104-4E46-B7BB-4F68F196E486}" type="slidenum">
              <a:rPr lang="en-IN" sz="1333" smtClean="0">
                <a:latin typeface="Arial Nova" panose="020B0504020202020204" pitchFamily="34" charset="0"/>
              </a:rPr>
              <a:pPr/>
              <a:t>‹#›</a:t>
            </a:fld>
            <a:endParaRPr lang="en-IN" sz="1333" dirty="0">
              <a:latin typeface="Arial Nova" panose="020B0504020202020204" pitchFamily="34" charset="0"/>
            </a:endParaRPr>
          </a:p>
        </p:txBody>
      </p:sp>
      <p:sp>
        <p:nvSpPr>
          <p:cNvPr id="17" name="Text Placeholder 16">
            <a:extLst>
              <a:ext uri="{FF2B5EF4-FFF2-40B4-BE49-F238E27FC236}">
                <a16:creationId xmlns:a16="http://schemas.microsoft.com/office/drawing/2014/main" id="{2E64CF6D-2EC1-4E99-9509-ABE945C9B924}"/>
              </a:ext>
            </a:extLst>
          </p:cNvPr>
          <p:cNvSpPr>
            <a:spLocks noGrp="1"/>
          </p:cNvSpPr>
          <p:nvPr>
            <p:ph type="body" sz="quarter" idx="13" hasCustomPrompt="1"/>
          </p:nvPr>
        </p:nvSpPr>
        <p:spPr>
          <a:xfrm>
            <a:off x="488041" y="4464464"/>
            <a:ext cx="6816328" cy="454763"/>
          </a:xfrm>
        </p:spPr>
        <p:txBody>
          <a:bodyPr>
            <a:noAutofit/>
          </a:bodyPr>
          <a:lstStyle>
            <a:lvl1pPr marL="0" indent="0">
              <a:buNone/>
              <a:defRPr sz="3200" b="1">
                <a:solidFill>
                  <a:srgbClr val="10253F"/>
                </a:solidFill>
              </a:defRPr>
            </a:lvl1pPr>
          </a:lstStyle>
          <a:p>
            <a:pPr lvl="0"/>
            <a:r>
              <a:rPr lang="en-US"/>
              <a:t>TITLE OF THE SLIDE - LINE ONE</a:t>
            </a:r>
            <a:endParaRPr lang="en-IN"/>
          </a:p>
        </p:txBody>
      </p:sp>
      <p:sp>
        <p:nvSpPr>
          <p:cNvPr id="18" name="Text Placeholder 16">
            <a:extLst>
              <a:ext uri="{FF2B5EF4-FFF2-40B4-BE49-F238E27FC236}">
                <a16:creationId xmlns:a16="http://schemas.microsoft.com/office/drawing/2014/main" id="{B8F72929-D74C-4BDB-9B56-6937C3360D9C}"/>
              </a:ext>
            </a:extLst>
          </p:cNvPr>
          <p:cNvSpPr>
            <a:spLocks noGrp="1"/>
          </p:cNvSpPr>
          <p:nvPr>
            <p:ph type="body" sz="quarter" idx="14" hasCustomPrompt="1"/>
          </p:nvPr>
        </p:nvSpPr>
        <p:spPr>
          <a:xfrm>
            <a:off x="488041" y="5005853"/>
            <a:ext cx="6816328" cy="454763"/>
          </a:xfrm>
        </p:spPr>
        <p:txBody>
          <a:bodyPr>
            <a:noAutofit/>
          </a:bodyPr>
          <a:lstStyle>
            <a:lvl1pPr marL="0" indent="0">
              <a:buNone/>
              <a:defRPr sz="3200" b="1">
                <a:solidFill>
                  <a:schemeClr val="bg1"/>
                </a:solidFill>
              </a:defRPr>
            </a:lvl1pPr>
          </a:lstStyle>
          <a:p>
            <a:pPr lvl="0"/>
            <a:r>
              <a:rPr lang="en-US"/>
              <a:t>LINE TWO</a:t>
            </a:r>
          </a:p>
        </p:txBody>
      </p:sp>
      <p:sp>
        <p:nvSpPr>
          <p:cNvPr id="20" name="Text Placeholder 16">
            <a:extLst>
              <a:ext uri="{FF2B5EF4-FFF2-40B4-BE49-F238E27FC236}">
                <a16:creationId xmlns:a16="http://schemas.microsoft.com/office/drawing/2014/main" id="{2E4206FC-F25B-4090-B5DC-00954F9FF892}"/>
              </a:ext>
            </a:extLst>
          </p:cNvPr>
          <p:cNvSpPr>
            <a:spLocks noGrp="1"/>
          </p:cNvSpPr>
          <p:nvPr>
            <p:ph type="body" sz="quarter" idx="15" hasCustomPrompt="1"/>
          </p:nvPr>
        </p:nvSpPr>
        <p:spPr>
          <a:xfrm>
            <a:off x="488041" y="5823917"/>
            <a:ext cx="6816328" cy="454763"/>
          </a:xfrm>
        </p:spPr>
        <p:txBody>
          <a:bodyPr>
            <a:noAutofit/>
          </a:bodyPr>
          <a:lstStyle>
            <a:lvl1pPr marL="0" indent="0">
              <a:buNone/>
              <a:defRPr sz="2133" b="1">
                <a:solidFill>
                  <a:srgbClr val="595959"/>
                </a:solidFill>
              </a:defRPr>
            </a:lvl1pPr>
          </a:lstStyle>
          <a:p>
            <a:pPr lvl="0"/>
            <a:r>
              <a:rPr lang="en-US"/>
              <a:t>Month ‘18</a:t>
            </a:r>
          </a:p>
        </p:txBody>
      </p:sp>
    </p:spTree>
    <p:extLst>
      <p:ext uri="{BB962C8B-B14F-4D97-AF65-F5344CB8AC3E}">
        <p14:creationId xmlns:p14="http://schemas.microsoft.com/office/powerpoint/2010/main" val="388570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grpSp>
        <p:nvGrpSpPr>
          <p:cNvPr id="4" name="Group 6">
            <a:extLst>
              <a:ext uri="{FF2B5EF4-FFF2-40B4-BE49-F238E27FC236}">
                <a16:creationId xmlns:a16="http://schemas.microsoft.com/office/drawing/2014/main" id="{7CBFFE66-0EBA-46FF-AA31-6E868A667A5F}"/>
              </a:ext>
            </a:extLst>
          </p:cNvPr>
          <p:cNvGrpSpPr/>
          <p:nvPr userDrawn="1"/>
        </p:nvGrpSpPr>
        <p:grpSpPr>
          <a:xfrm rot="16200000">
            <a:off x="5159304" y="2280919"/>
            <a:ext cx="1873392" cy="2411240"/>
            <a:chOff x="9651545" y="1652096"/>
            <a:chExt cx="1873392" cy="2411240"/>
          </a:xfrm>
        </p:grpSpPr>
        <p:sp>
          <p:nvSpPr>
            <p:cNvPr id="5" name="Rectangle 80">
              <a:extLst>
                <a:ext uri="{FF2B5EF4-FFF2-40B4-BE49-F238E27FC236}">
                  <a16:creationId xmlns:a16="http://schemas.microsoft.com/office/drawing/2014/main" id="{B147A8D9-A5C8-4EFF-B7D9-B384FA84D77C}"/>
                </a:ext>
              </a:extLst>
            </p:cNvPr>
            <p:cNvSpPr/>
            <p:nvPr/>
          </p:nvSpPr>
          <p:spPr>
            <a:xfrm rot="5400000" flipV="1">
              <a:off x="9154760" y="2148881"/>
              <a:ext cx="2408732" cy="1415161"/>
            </a:xfrm>
            <a:custGeom>
              <a:avLst/>
              <a:gdLst>
                <a:gd name="connsiteX0" fmla="*/ 0 w 5414181"/>
                <a:gd name="connsiteY0" fmla="*/ 0 h 1252700"/>
                <a:gd name="connsiteX1" fmla="*/ 5414181 w 5414181"/>
                <a:gd name="connsiteY1" fmla="*/ 0 h 1252700"/>
                <a:gd name="connsiteX2" fmla="*/ 5414181 w 5414181"/>
                <a:gd name="connsiteY2" fmla="*/ 1252700 h 1252700"/>
                <a:gd name="connsiteX3" fmla="*/ 0 w 5414181"/>
                <a:gd name="connsiteY3" fmla="*/ 1252700 h 1252700"/>
                <a:gd name="connsiteX4" fmla="*/ 0 w 5414181"/>
                <a:gd name="connsiteY4" fmla="*/ 0 h 1252700"/>
                <a:gd name="connsiteX0" fmla="*/ 0 w 5414181"/>
                <a:gd name="connsiteY0" fmla="*/ 242626 h 1495326"/>
                <a:gd name="connsiteX1" fmla="*/ 5414181 w 5414181"/>
                <a:gd name="connsiteY1" fmla="*/ 242626 h 1495326"/>
                <a:gd name="connsiteX2" fmla="*/ 5414181 w 5414181"/>
                <a:gd name="connsiteY2" fmla="*/ 1495326 h 1495326"/>
                <a:gd name="connsiteX3" fmla="*/ 0 w 5414181"/>
                <a:gd name="connsiteY3" fmla="*/ 1495326 h 1495326"/>
                <a:gd name="connsiteX4" fmla="*/ 0 w 5414181"/>
                <a:gd name="connsiteY4" fmla="*/ 242626 h 1495326"/>
                <a:gd name="connsiteX0" fmla="*/ 0 w 5414181"/>
                <a:gd name="connsiteY0" fmla="*/ 389229 h 1641929"/>
                <a:gd name="connsiteX1" fmla="*/ 5414181 w 5414181"/>
                <a:gd name="connsiteY1" fmla="*/ 389229 h 1641929"/>
                <a:gd name="connsiteX2" fmla="*/ 5414181 w 5414181"/>
                <a:gd name="connsiteY2" fmla="*/ 1641929 h 1641929"/>
                <a:gd name="connsiteX3" fmla="*/ 0 w 5414181"/>
                <a:gd name="connsiteY3" fmla="*/ 1641929 h 1641929"/>
                <a:gd name="connsiteX4" fmla="*/ 0 w 5414181"/>
                <a:gd name="connsiteY4" fmla="*/ 389229 h 1641929"/>
                <a:gd name="connsiteX0" fmla="*/ 0 w 5414181"/>
                <a:gd name="connsiteY0" fmla="*/ 438422 h 1691122"/>
                <a:gd name="connsiteX1" fmla="*/ 5414181 w 5414181"/>
                <a:gd name="connsiteY1" fmla="*/ 438422 h 1691122"/>
                <a:gd name="connsiteX2" fmla="*/ 5414181 w 5414181"/>
                <a:gd name="connsiteY2" fmla="*/ 1691122 h 1691122"/>
                <a:gd name="connsiteX3" fmla="*/ 0 w 5414181"/>
                <a:gd name="connsiteY3" fmla="*/ 1691122 h 1691122"/>
                <a:gd name="connsiteX4" fmla="*/ 0 w 5414181"/>
                <a:gd name="connsiteY4" fmla="*/ 438422 h 1691122"/>
                <a:gd name="connsiteX0" fmla="*/ 0 w 5414181"/>
                <a:gd name="connsiteY0" fmla="*/ 438422 h 1691122"/>
                <a:gd name="connsiteX1" fmla="*/ 5414181 w 5414181"/>
                <a:gd name="connsiteY1" fmla="*/ 438422 h 1691122"/>
                <a:gd name="connsiteX2" fmla="*/ 5414181 w 5414181"/>
                <a:gd name="connsiteY2" fmla="*/ 1691122 h 1691122"/>
                <a:gd name="connsiteX3" fmla="*/ 0 w 5414181"/>
                <a:gd name="connsiteY3" fmla="*/ 1691122 h 1691122"/>
                <a:gd name="connsiteX4" fmla="*/ 0 w 5414181"/>
                <a:gd name="connsiteY4" fmla="*/ 438422 h 1691122"/>
                <a:gd name="connsiteX0" fmla="*/ 0 w 5414181"/>
                <a:gd name="connsiteY0" fmla="*/ 438422 h 1691122"/>
                <a:gd name="connsiteX1" fmla="*/ 5414181 w 5414181"/>
                <a:gd name="connsiteY1" fmla="*/ 438422 h 1691122"/>
                <a:gd name="connsiteX2" fmla="*/ 5414181 w 5414181"/>
                <a:gd name="connsiteY2" fmla="*/ 1691122 h 1691122"/>
                <a:gd name="connsiteX3" fmla="*/ 0 w 5414181"/>
                <a:gd name="connsiteY3" fmla="*/ 1691122 h 1691122"/>
                <a:gd name="connsiteX4" fmla="*/ 0 w 5414181"/>
                <a:gd name="connsiteY4" fmla="*/ 438422 h 1691122"/>
                <a:gd name="connsiteX0" fmla="*/ 0 w 5414181"/>
                <a:gd name="connsiteY0" fmla="*/ 532632 h 1785332"/>
                <a:gd name="connsiteX1" fmla="*/ 5414181 w 5414181"/>
                <a:gd name="connsiteY1" fmla="*/ 532632 h 1785332"/>
                <a:gd name="connsiteX2" fmla="*/ 5414181 w 5414181"/>
                <a:gd name="connsiteY2" fmla="*/ 1785332 h 1785332"/>
                <a:gd name="connsiteX3" fmla="*/ 0 w 5414181"/>
                <a:gd name="connsiteY3" fmla="*/ 1785332 h 1785332"/>
                <a:gd name="connsiteX4" fmla="*/ 0 w 5414181"/>
                <a:gd name="connsiteY4" fmla="*/ 532632 h 1785332"/>
                <a:gd name="connsiteX0" fmla="*/ 0 w 5414181"/>
                <a:gd name="connsiteY0" fmla="*/ 654829 h 1907529"/>
                <a:gd name="connsiteX1" fmla="*/ 5414181 w 5414181"/>
                <a:gd name="connsiteY1" fmla="*/ 654829 h 1907529"/>
                <a:gd name="connsiteX2" fmla="*/ 5414181 w 5414181"/>
                <a:gd name="connsiteY2" fmla="*/ 1907529 h 1907529"/>
                <a:gd name="connsiteX3" fmla="*/ 0 w 5414181"/>
                <a:gd name="connsiteY3" fmla="*/ 1907529 h 1907529"/>
                <a:gd name="connsiteX4" fmla="*/ 0 w 5414181"/>
                <a:gd name="connsiteY4" fmla="*/ 654829 h 1907529"/>
                <a:gd name="connsiteX0" fmla="*/ 0 w 5414181"/>
                <a:gd name="connsiteY0" fmla="*/ 612884 h 1865584"/>
                <a:gd name="connsiteX1" fmla="*/ 2763656 w 5414181"/>
                <a:gd name="connsiteY1" fmla="*/ 0 h 1865584"/>
                <a:gd name="connsiteX2" fmla="*/ 5414181 w 5414181"/>
                <a:gd name="connsiteY2" fmla="*/ 612884 h 1865584"/>
                <a:gd name="connsiteX3" fmla="*/ 5414181 w 5414181"/>
                <a:gd name="connsiteY3" fmla="*/ 1865584 h 1865584"/>
                <a:gd name="connsiteX4" fmla="*/ 0 w 5414181"/>
                <a:gd name="connsiteY4" fmla="*/ 1865584 h 1865584"/>
                <a:gd name="connsiteX5" fmla="*/ 0 w 5414181"/>
                <a:gd name="connsiteY5" fmla="*/ 612884 h 1865584"/>
                <a:gd name="connsiteX0" fmla="*/ 0 w 5414181"/>
                <a:gd name="connsiteY0" fmla="*/ 428902 h 1681602"/>
                <a:gd name="connsiteX1" fmla="*/ 2741749 w 5414181"/>
                <a:gd name="connsiteY1" fmla="*/ 0 h 1681602"/>
                <a:gd name="connsiteX2" fmla="*/ 5414181 w 5414181"/>
                <a:gd name="connsiteY2" fmla="*/ 428902 h 1681602"/>
                <a:gd name="connsiteX3" fmla="*/ 5414181 w 5414181"/>
                <a:gd name="connsiteY3" fmla="*/ 1681602 h 1681602"/>
                <a:gd name="connsiteX4" fmla="*/ 0 w 5414181"/>
                <a:gd name="connsiteY4" fmla="*/ 1681602 h 1681602"/>
                <a:gd name="connsiteX5" fmla="*/ 0 w 5414181"/>
                <a:gd name="connsiteY5" fmla="*/ 428902 h 1681602"/>
                <a:gd name="connsiteX0" fmla="*/ 0 w 5414181"/>
                <a:gd name="connsiteY0" fmla="*/ 635881 h 1888581"/>
                <a:gd name="connsiteX1" fmla="*/ 2734447 w 5414181"/>
                <a:gd name="connsiteY1" fmla="*/ 0 h 1888581"/>
                <a:gd name="connsiteX2" fmla="*/ 5414181 w 5414181"/>
                <a:gd name="connsiteY2" fmla="*/ 635881 h 1888581"/>
                <a:gd name="connsiteX3" fmla="*/ 5414181 w 5414181"/>
                <a:gd name="connsiteY3" fmla="*/ 1888581 h 1888581"/>
                <a:gd name="connsiteX4" fmla="*/ 0 w 5414181"/>
                <a:gd name="connsiteY4" fmla="*/ 1888581 h 1888581"/>
                <a:gd name="connsiteX5" fmla="*/ 0 w 5414181"/>
                <a:gd name="connsiteY5" fmla="*/ 635881 h 1888581"/>
                <a:gd name="connsiteX0" fmla="*/ 0 w 5457994"/>
                <a:gd name="connsiteY0" fmla="*/ 635881 h 1888581"/>
                <a:gd name="connsiteX1" fmla="*/ 2734447 w 5457994"/>
                <a:gd name="connsiteY1" fmla="*/ 0 h 1888581"/>
                <a:gd name="connsiteX2" fmla="*/ 5457994 w 5457994"/>
                <a:gd name="connsiteY2" fmla="*/ 428902 h 1888581"/>
                <a:gd name="connsiteX3" fmla="*/ 5414181 w 5457994"/>
                <a:gd name="connsiteY3" fmla="*/ 1888581 h 1888581"/>
                <a:gd name="connsiteX4" fmla="*/ 0 w 5457994"/>
                <a:gd name="connsiteY4" fmla="*/ 1888581 h 1888581"/>
                <a:gd name="connsiteX5" fmla="*/ 0 w 5457994"/>
                <a:gd name="connsiteY5" fmla="*/ 635881 h 1888581"/>
                <a:gd name="connsiteX0" fmla="*/ 0 w 5457994"/>
                <a:gd name="connsiteY0" fmla="*/ 612883 h 1865583"/>
                <a:gd name="connsiteX1" fmla="*/ 2529984 w 5457994"/>
                <a:gd name="connsiteY1" fmla="*/ 0 h 1865583"/>
                <a:gd name="connsiteX2" fmla="*/ 5457994 w 5457994"/>
                <a:gd name="connsiteY2" fmla="*/ 405904 h 1865583"/>
                <a:gd name="connsiteX3" fmla="*/ 5414181 w 5457994"/>
                <a:gd name="connsiteY3" fmla="*/ 1865583 h 1865583"/>
                <a:gd name="connsiteX4" fmla="*/ 0 w 5457994"/>
                <a:gd name="connsiteY4" fmla="*/ 1865583 h 1865583"/>
                <a:gd name="connsiteX5" fmla="*/ 0 w 5457994"/>
                <a:gd name="connsiteY5" fmla="*/ 612883 h 1865583"/>
                <a:gd name="connsiteX0" fmla="*/ 0 w 5457994"/>
                <a:gd name="connsiteY0" fmla="*/ 520892 h 1773592"/>
                <a:gd name="connsiteX1" fmla="*/ 2449659 w 5457994"/>
                <a:gd name="connsiteY1" fmla="*/ 0 h 1773592"/>
                <a:gd name="connsiteX2" fmla="*/ 5457994 w 5457994"/>
                <a:gd name="connsiteY2" fmla="*/ 313913 h 1773592"/>
                <a:gd name="connsiteX3" fmla="*/ 5414181 w 5457994"/>
                <a:gd name="connsiteY3" fmla="*/ 1773592 h 1773592"/>
                <a:gd name="connsiteX4" fmla="*/ 0 w 5457994"/>
                <a:gd name="connsiteY4" fmla="*/ 1773592 h 1773592"/>
                <a:gd name="connsiteX5" fmla="*/ 0 w 5457994"/>
                <a:gd name="connsiteY5" fmla="*/ 520892 h 1773592"/>
                <a:gd name="connsiteX0" fmla="*/ 0 w 5457994"/>
                <a:gd name="connsiteY0" fmla="*/ 589885 h 1842585"/>
                <a:gd name="connsiteX1" fmla="*/ 2508077 w 5457994"/>
                <a:gd name="connsiteY1" fmla="*/ 0 h 1842585"/>
                <a:gd name="connsiteX2" fmla="*/ 5457994 w 5457994"/>
                <a:gd name="connsiteY2" fmla="*/ 382906 h 1842585"/>
                <a:gd name="connsiteX3" fmla="*/ 5414181 w 5457994"/>
                <a:gd name="connsiteY3" fmla="*/ 1842585 h 1842585"/>
                <a:gd name="connsiteX4" fmla="*/ 0 w 5457994"/>
                <a:gd name="connsiteY4" fmla="*/ 1842585 h 1842585"/>
                <a:gd name="connsiteX5" fmla="*/ 0 w 5457994"/>
                <a:gd name="connsiteY5" fmla="*/ 589885 h 1842585"/>
                <a:gd name="connsiteX0" fmla="*/ 0 w 5457994"/>
                <a:gd name="connsiteY0" fmla="*/ 382906 h 1842585"/>
                <a:gd name="connsiteX1" fmla="*/ 2508077 w 5457994"/>
                <a:gd name="connsiteY1" fmla="*/ 0 h 1842585"/>
                <a:gd name="connsiteX2" fmla="*/ 5457994 w 5457994"/>
                <a:gd name="connsiteY2" fmla="*/ 382906 h 1842585"/>
                <a:gd name="connsiteX3" fmla="*/ 5414181 w 5457994"/>
                <a:gd name="connsiteY3" fmla="*/ 1842585 h 1842585"/>
                <a:gd name="connsiteX4" fmla="*/ 0 w 5457994"/>
                <a:gd name="connsiteY4" fmla="*/ 1842585 h 1842585"/>
                <a:gd name="connsiteX5" fmla="*/ 0 w 5457994"/>
                <a:gd name="connsiteY5" fmla="*/ 382906 h 1842585"/>
                <a:gd name="connsiteX0" fmla="*/ 0 w 5457994"/>
                <a:gd name="connsiteY0" fmla="*/ 382906 h 1842585"/>
                <a:gd name="connsiteX1" fmla="*/ 2508077 w 5457994"/>
                <a:gd name="connsiteY1" fmla="*/ 0 h 1842585"/>
                <a:gd name="connsiteX2" fmla="*/ 5457994 w 5457994"/>
                <a:gd name="connsiteY2" fmla="*/ 382906 h 1842585"/>
                <a:gd name="connsiteX3" fmla="*/ 5414181 w 5457994"/>
                <a:gd name="connsiteY3" fmla="*/ 1842585 h 1842585"/>
                <a:gd name="connsiteX4" fmla="*/ 0 w 5457994"/>
                <a:gd name="connsiteY4" fmla="*/ 1842585 h 1842585"/>
                <a:gd name="connsiteX5" fmla="*/ 0 w 5457994"/>
                <a:gd name="connsiteY5" fmla="*/ 382906 h 1842585"/>
                <a:gd name="connsiteX0" fmla="*/ 0 w 5457994"/>
                <a:gd name="connsiteY0" fmla="*/ 269938 h 1729617"/>
                <a:gd name="connsiteX1" fmla="*/ 2603007 w 5457994"/>
                <a:gd name="connsiteY1" fmla="*/ 2021 h 1729617"/>
                <a:gd name="connsiteX2" fmla="*/ 5457994 w 5457994"/>
                <a:gd name="connsiteY2" fmla="*/ 269938 h 1729617"/>
                <a:gd name="connsiteX3" fmla="*/ 5414181 w 5457994"/>
                <a:gd name="connsiteY3" fmla="*/ 1729617 h 1729617"/>
                <a:gd name="connsiteX4" fmla="*/ 0 w 5457994"/>
                <a:gd name="connsiteY4" fmla="*/ 1729617 h 1729617"/>
                <a:gd name="connsiteX5" fmla="*/ 0 w 5457994"/>
                <a:gd name="connsiteY5" fmla="*/ 269938 h 1729617"/>
                <a:gd name="connsiteX0" fmla="*/ 0 w 5457994"/>
                <a:gd name="connsiteY0" fmla="*/ 313912 h 1773591"/>
                <a:gd name="connsiteX1" fmla="*/ 2639518 w 5457994"/>
                <a:gd name="connsiteY1" fmla="*/ 0 h 1773591"/>
                <a:gd name="connsiteX2" fmla="*/ 5457994 w 5457994"/>
                <a:gd name="connsiteY2" fmla="*/ 313912 h 1773591"/>
                <a:gd name="connsiteX3" fmla="*/ 5414181 w 5457994"/>
                <a:gd name="connsiteY3" fmla="*/ 1773591 h 1773591"/>
                <a:gd name="connsiteX4" fmla="*/ 0 w 5457994"/>
                <a:gd name="connsiteY4" fmla="*/ 1773591 h 1773591"/>
                <a:gd name="connsiteX5" fmla="*/ 0 w 5457994"/>
                <a:gd name="connsiteY5" fmla="*/ 313912 h 1773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57994" h="1773591">
                  <a:moveTo>
                    <a:pt x="0" y="313912"/>
                  </a:moveTo>
                  <a:cubicBezTo>
                    <a:pt x="613956" y="2982"/>
                    <a:pt x="1737155" y="0"/>
                    <a:pt x="2639518" y="0"/>
                  </a:cubicBezTo>
                  <a:cubicBezTo>
                    <a:pt x="3541881" y="0"/>
                    <a:pt x="5016240" y="2981"/>
                    <a:pt x="5457994" y="313912"/>
                  </a:cubicBezTo>
                  <a:lnTo>
                    <a:pt x="5414181" y="1773591"/>
                  </a:lnTo>
                  <a:lnTo>
                    <a:pt x="0" y="1773591"/>
                  </a:lnTo>
                  <a:lnTo>
                    <a:pt x="0" y="313912"/>
                  </a:lnTo>
                  <a:close/>
                </a:path>
              </a:pathLst>
            </a:custGeom>
            <a:solidFill>
              <a:srgbClr val="000000">
                <a:alpha val="30196"/>
              </a:srgb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29106"/>
              <a:endParaRPr lang="en-IN" sz="1867" dirty="0">
                <a:solidFill>
                  <a:prstClr val="white">
                    <a:lumMod val="65000"/>
                  </a:prstClr>
                </a:solidFill>
                <a:latin typeface="Arial Nova" panose="020B0504020202020204" pitchFamily="34" charset="0"/>
              </a:endParaRPr>
            </a:p>
          </p:txBody>
        </p:sp>
        <p:sp>
          <p:nvSpPr>
            <p:cNvPr id="6" name="Rectangle 5">
              <a:extLst>
                <a:ext uri="{FF2B5EF4-FFF2-40B4-BE49-F238E27FC236}">
                  <a16:creationId xmlns:a16="http://schemas.microsoft.com/office/drawing/2014/main" id="{C0D0441C-52CF-4BC1-81C1-F63B306F6497}"/>
                </a:ext>
              </a:extLst>
            </p:cNvPr>
            <p:cNvSpPr/>
            <p:nvPr/>
          </p:nvSpPr>
          <p:spPr>
            <a:xfrm rot="5400000" flipH="1">
              <a:off x="9491664" y="2030063"/>
              <a:ext cx="2408733" cy="1657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29106"/>
              <a:endParaRPr lang="en-IN" sz="1867" dirty="0">
                <a:solidFill>
                  <a:prstClr val="white"/>
                </a:solidFill>
                <a:latin typeface="Arial Nova" panose="020B0504020202020204" pitchFamily="34" charset="0"/>
              </a:endParaRPr>
            </a:p>
          </p:txBody>
        </p:sp>
      </p:grpSp>
      <p:sp>
        <p:nvSpPr>
          <p:cNvPr id="7" name="AutoShape 60">
            <a:extLst>
              <a:ext uri="{FF2B5EF4-FFF2-40B4-BE49-F238E27FC236}">
                <a16:creationId xmlns:a16="http://schemas.microsoft.com/office/drawing/2014/main" id="{B0B5F83F-8527-4AA2-8E57-E26E20B9ABEC}"/>
              </a:ext>
            </a:extLst>
          </p:cNvPr>
          <p:cNvSpPr>
            <a:spLocks noChangeAspect="1" noChangeArrowheads="1" noTextEdit="1"/>
          </p:cNvSpPr>
          <p:nvPr userDrawn="1"/>
        </p:nvSpPr>
        <p:spPr bwMode="auto">
          <a:xfrm>
            <a:off x="3534223" y="2696297"/>
            <a:ext cx="5123559" cy="1583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915" tIns="46457" rIns="92915" bIns="46457" numCol="1" anchor="t" anchorCtr="0" compatLnSpc="1">
            <a:prstTxWarp prst="textNoShape">
              <a:avLst/>
            </a:prstTxWarp>
          </a:bodyPr>
          <a:lstStyle/>
          <a:p>
            <a:pPr algn="ctr" defTabSz="929106"/>
            <a:r>
              <a:rPr lang="en-IN" sz="8133" dirty="0">
                <a:solidFill>
                  <a:srgbClr val="595959"/>
                </a:solidFill>
                <a:latin typeface="Arial Nova" panose="020B0504020202020204" pitchFamily="34" charset="0"/>
              </a:rPr>
              <a:t>Thank you</a:t>
            </a:r>
          </a:p>
        </p:txBody>
      </p:sp>
      <p:grpSp>
        <p:nvGrpSpPr>
          <p:cNvPr id="8" name="Group 7">
            <a:extLst>
              <a:ext uri="{FF2B5EF4-FFF2-40B4-BE49-F238E27FC236}">
                <a16:creationId xmlns:a16="http://schemas.microsoft.com/office/drawing/2014/main" id="{7F8B8839-2DE8-4E32-AACE-5718126A1761}"/>
              </a:ext>
            </a:extLst>
          </p:cNvPr>
          <p:cNvGrpSpPr/>
          <p:nvPr userDrawn="1"/>
        </p:nvGrpSpPr>
        <p:grpSpPr>
          <a:xfrm>
            <a:off x="388420" y="4989096"/>
            <a:ext cx="11353773" cy="1010795"/>
            <a:chOff x="388418" y="4989095"/>
            <a:chExt cx="11353773" cy="1010794"/>
          </a:xfrm>
        </p:grpSpPr>
        <p:cxnSp>
          <p:nvCxnSpPr>
            <p:cNvPr id="9" name="Straight Connector 8">
              <a:extLst>
                <a:ext uri="{FF2B5EF4-FFF2-40B4-BE49-F238E27FC236}">
                  <a16:creationId xmlns:a16="http://schemas.microsoft.com/office/drawing/2014/main" id="{493061BB-6E88-49D5-96AC-0D4B954CFE65}"/>
                </a:ext>
              </a:extLst>
            </p:cNvPr>
            <p:cNvCxnSpPr/>
            <p:nvPr userDrawn="1"/>
          </p:nvCxnSpPr>
          <p:spPr>
            <a:xfrm>
              <a:off x="1635665" y="4989095"/>
              <a:ext cx="0" cy="994610"/>
            </a:xfrm>
            <a:prstGeom prst="line">
              <a:avLst/>
            </a:prstGeom>
            <a:ln>
              <a:solidFill>
                <a:srgbClr val="54666F"/>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3EF8E9F-DDCB-4541-A42F-60DCBE2D01F7}"/>
                </a:ext>
              </a:extLst>
            </p:cNvPr>
            <p:cNvCxnSpPr/>
            <p:nvPr userDrawn="1"/>
          </p:nvCxnSpPr>
          <p:spPr>
            <a:xfrm>
              <a:off x="3448423" y="4989095"/>
              <a:ext cx="0" cy="994610"/>
            </a:xfrm>
            <a:prstGeom prst="line">
              <a:avLst/>
            </a:prstGeom>
            <a:ln>
              <a:solidFill>
                <a:srgbClr val="54666F"/>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65E21C7-F0FC-40D8-9ED6-3186344B50E3}"/>
                </a:ext>
              </a:extLst>
            </p:cNvPr>
            <p:cNvCxnSpPr/>
            <p:nvPr userDrawn="1"/>
          </p:nvCxnSpPr>
          <p:spPr>
            <a:xfrm>
              <a:off x="5068675" y="4989095"/>
              <a:ext cx="0" cy="994610"/>
            </a:xfrm>
            <a:prstGeom prst="line">
              <a:avLst/>
            </a:prstGeom>
            <a:ln>
              <a:solidFill>
                <a:srgbClr val="54666F"/>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BF9EBE0-1E6B-4658-8793-8756CA68361A}"/>
                </a:ext>
              </a:extLst>
            </p:cNvPr>
            <p:cNvCxnSpPr/>
            <p:nvPr userDrawn="1"/>
          </p:nvCxnSpPr>
          <p:spPr>
            <a:xfrm>
              <a:off x="6869054" y="4989095"/>
              <a:ext cx="0" cy="994610"/>
            </a:xfrm>
            <a:prstGeom prst="line">
              <a:avLst/>
            </a:prstGeom>
            <a:ln>
              <a:solidFill>
                <a:srgbClr val="54666F"/>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1ECCAEF2-56FF-434C-A027-5AC490A216F8}"/>
                </a:ext>
              </a:extLst>
            </p:cNvPr>
            <p:cNvCxnSpPr/>
            <p:nvPr userDrawn="1"/>
          </p:nvCxnSpPr>
          <p:spPr>
            <a:xfrm>
              <a:off x="8553475" y="4989095"/>
              <a:ext cx="0" cy="994610"/>
            </a:xfrm>
            <a:prstGeom prst="line">
              <a:avLst/>
            </a:prstGeom>
            <a:ln>
              <a:solidFill>
                <a:srgbClr val="54666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85EF6AD-A134-4584-BD4C-16BF16437488}"/>
                </a:ext>
              </a:extLst>
            </p:cNvPr>
            <p:cNvCxnSpPr/>
            <p:nvPr userDrawn="1"/>
          </p:nvCxnSpPr>
          <p:spPr>
            <a:xfrm>
              <a:off x="10221854" y="4989095"/>
              <a:ext cx="0" cy="994610"/>
            </a:xfrm>
            <a:prstGeom prst="line">
              <a:avLst/>
            </a:prstGeom>
            <a:ln>
              <a:solidFill>
                <a:srgbClr val="54666F"/>
              </a:solidFill>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67E9512F-07E0-4A16-9DA9-947B2A8C3BD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8418" y="4994607"/>
              <a:ext cx="11353773" cy="1005282"/>
            </a:xfrm>
            <a:prstGeom prst="rect">
              <a:avLst/>
            </a:prstGeom>
          </p:spPr>
        </p:pic>
      </p:grpSp>
      <p:pic>
        <p:nvPicPr>
          <p:cNvPr id="18" name="Picture 17">
            <a:extLst>
              <a:ext uri="{FF2B5EF4-FFF2-40B4-BE49-F238E27FC236}">
                <a16:creationId xmlns:a16="http://schemas.microsoft.com/office/drawing/2014/main" id="{D00E8AED-823F-4FE2-A1E5-33EBECA3A3A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12292" y="472821"/>
            <a:ext cx="2276797" cy="1911095"/>
          </a:xfrm>
          <a:prstGeom prst="rect">
            <a:avLst/>
          </a:prstGeom>
        </p:spPr>
      </p:pic>
      <p:pic>
        <p:nvPicPr>
          <p:cNvPr id="19" name="Picture 18">
            <a:extLst>
              <a:ext uri="{FF2B5EF4-FFF2-40B4-BE49-F238E27FC236}">
                <a16:creationId xmlns:a16="http://schemas.microsoft.com/office/drawing/2014/main" id="{BC4C3551-2C7A-40BB-8A32-75878B1B013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07776" y="472821"/>
            <a:ext cx="2276797" cy="1911095"/>
          </a:xfrm>
          <a:prstGeom prst="rect">
            <a:avLst/>
          </a:prstGeom>
        </p:spPr>
      </p:pic>
    </p:spTree>
    <p:extLst>
      <p:ext uri="{BB962C8B-B14F-4D97-AF65-F5344CB8AC3E}">
        <p14:creationId xmlns:p14="http://schemas.microsoft.com/office/powerpoint/2010/main" val="917443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39352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slideLayout" Target="../slideLayouts/slideLayout32.xml"/><Relationship Id="rId3" Type="http://schemas.openxmlformats.org/officeDocument/2006/relationships/slideLayout" Target="../slideLayouts/slideLayout17.xml"/><Relationship Id="rId21" Type="http://schemas.openxmlformats.org/officeDocument/2006/relationships/slideLayout" Target="../slideLayouts/slideLayout35.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20" Type="http://schemas.openxmlformats.org/officeDocument/2006/relationships/slideLayout" Target="../slideLayouts/slideLayout34.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19" Type="http://schemas.openxmlformats.org/officeDocument/2006/relationships/slideLayout" Target="../slideLayouts/slideLayout33.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 Id="rId2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theme" Target="../theme/theme3.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82602" y="1368215"/>
            <a:ext cx="11216217" cy="4878071"/>
          </a:xfrm>
          <a:prstGeom prst="rect">
            <a:avLst/>
          </a:prstGeom>
        </p:spPr>
        <p:txBody>
          <a:bodyPr vert="horz" lIns="0" tIns="0" rIns="91428" bIns="45715" rtlCol="0">
            <a:normAutofit/>
          </a:bodyPr>
          <a:lstStyle/>
          <a:p>
            <a:pPr lvl="0"/>
            <a:r>
              <a:rPr lang="en-US" dirty="0"/>
              <a:t>Click to edit Master text styles</a:t>
            </a:r>
          </a:p>
          <a:p>
            <a:pPr lvl="1"/>
            <a:r>
              <a:rPr lang="en-US" dirty="0"/>
              <a:t>Second level</a:t>
            </a:r>
          </a:p>
        </p:txBody>
      </p:sp>
      <p:sp>
        <p:nvSpPr>
          <p:cNvPr id="6" name="Slide Number Placeholder 5"/>
          <p:cNvSpPr>
            <a:spLocks noGrp="1"/>
          </p:cNvSpPr>
          <p:nvPr>
            <p:ph type="sldNum" sz="quarter" idx="4"/>
          </p:nvPr>
        </p:nvSpPr>
        <p:spPr>
          <a:xfrm>
            <a:off x="11048577" y="6356353"/>
            <a:ext cx="650240" cy="366183"/>
          </a:xfrm>
          <a:prstGeom prst="rect">
            <a:avLst/>
          </a:prstGeom>
        </p:spPr>
        <p:txBody>
          <a:bodyPr vert="horz" lIns="91428" tIns="45715" rIns="0" bIns="45715" rtlCol="0" anchor="ctr"/>
          <a:lstStyle>
            <a:lvl1pPr algn="r">
              <a:defRPr sz="1333">
                <a:solidFill>
                  <a:schemeClr val="tx1">
                    <a:tint val="75000"/>
                  </a:schemeClr>
                </a:solidFill>
                <a:latin typeface="Arial Nova" panose="020B0504020202020204" pitchFamily="34" charset="0"/>
              </a:defRPr>
            </a:lvl1pPr>
          </a:lstStyle>
          <a:p>
            <a:fld id="{D6AB342A-830E-438F-A6A8-BEDF509AB0A8}" type="slidenum">
              <a:rPr lang="en-US" smtClean="0"/>
              <a:pPr/>
              <a:t>‹#›</a:t>
            </a:fld>
            <a:endParaRPr lang="en-US" dirty="0"/>
          </a:p>
        </p:txBody>
      </p:sp>
      <p:pic>
        <p:nvPicPr>
          <p:cNvPr id="7" name="Picture 6" descr="http://skillwise.in/consulting/images_new/logo/sify.png">
            <a:extLst>
              <a:ext uri="{FF2B5EF4-FFF2-40B4-BE49-F238E27FC236}">
                <a16:creationId xmlns:a16="http://schemas.microsoft.com/office/drawing/2014/main" id="{E95DE93F-67CB-4FB4-9215-63C8D341FAE1}"/>
              </a:ext>
            </a:extLst>
          </p:cNvPr>
          <p:cNvPicPr>
            <a:picLocks noChangeAspect="1" noChangeArrowheads="1"/>
          </p:cNvPicPr>
          <p:nvPr userDrawn="1"/>
        </p:nvPicPr>
        <p:blipFill>
          <a:blip r:embed="rId16" cstate="screen">
            <a:extLst>
              <a:ext uri="{28A0092B-C50C-407E-A947-70E740481C1C}">
                <a14:useLocalDpi xmlns:a14="http://schemas.microsoft.com/office/drawing/2010/main"/>
              </a:ext>
            </a:extLst>
          </a:blip>
          <a:srcRect/>
          <a:stretch>
            <a:fillRect/>
          </a:stretch>
        </p:blipFill>
        <p:spPr bwMode="auto">
          <a:xfrm>
            <a:off x="10300771" y="-129719"/>
            <a:ext cx="1592940" cy="1592939"/>
          </a:xfrm>
          <a:prstGeom prst="rect">
            <a:avLst/>
          </a:prstGeom>
          <a:noFill/>
          <a:extLst>
            <a:ext uri="{909E8E84-426E-40DD-AFC4-6F175D3DCCD1}">
              <a14:hiddenFill xmlns:a14="http://schemas.microsoft.com/office/drawing/2010/main">
                <a:solidFill>
                  <a:srgbClr val="FFFFFF"/>
                </a:solidFill>
              </a14:hiddenFill>
            </a:ext>
          </a:extLst>
        </p:spPr>
      </p:pic>
      <p:sp>
        <p:nvSpPr>
          <p:cNvPr id="13" name="Title Placeholder 11"/>
          <p:cNvSpPr>
            <a:spLocks noGrp="1"/>
          </p:cNvSpPr>
          <p:nvPr>
            <p:ph type="title"/>
          </p:nvPr>
        </p:nvSpPr>
        <p:spPr>
          <a:xfrm>
            <a:off x="482600" y="505085"/>
            <a:ext cx="10049933" cy="461655"/>
          </a:xfrm>
          <a:prstGeom prst="rect">
            <a:avLst/>
          </a:prstGeom>
        </p:spPr>
        <p:txBody>
          <a:bodyPr vert="horz" wrap="square" lIns="0" tIns="45715" rIns="91428" bIns="45715" rtlCol="0" anchor="ctr">
            <a:spAutoFit/>
          </a:bodyPr>
          <a:lstStyle/>
          <a:p>
            <a:pPr marL="0" marR="0" lvl="0" indent="0" algn="l" defTabSz="1219018" rtl="0" eaLnBrk="1" fontAlgn="auto" latinLnBrk="0" hangingPunct="1">
              <a:lnSpc>
                <a:spcPct val="100000"/>
              </a:lnSpc>
              <a:spcBef>
                <a:spcPct val="0"/>
              </a:spcBef>
              <a:spcAft>
                <a:spcPts val="0"/>
              </a:spcAft>
              <a:buClrTx/>
              <a:buSzTx/>
              <a:buFontTx/>
              <a:buNone/>
              <a:tabLst/>
              <a:defRPr/>
            </a:pPr>
            <a:r>
              <a:rPr lang="en-US" dirty="0"/>
              <a:t>TITLE OF THE SLIDE GOES HERE</a:t>
            </a:r>
          </a:p>
        </p:txBody>
      </p:sp>
    </p:spTree>
    <p:extLst>
      <p:ext uri="{BB962C8B-B14F-4D97-AF65-F5344CB8AC3E}">
        <p14:creationId xmlns:p14="http://schemas.microsoft.com/office/powerpoint/2010/main" val="36535700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8" r:id="rId7"/>
    <p:sldLayoutId id="2147483669" r:id="rId8"/>
    <p:sldLayoutId id="2147483670" r:id="rId9"/>
    <p:sldLayoutId id="2147483671" r:id="rId10"/>
    <p:sldLayoutId id="2147483672" r:id="rId11"/>
    <p:sldLayoutId id="2147483673" r:id="rId12"/>
    <p:sldLayoutId id="2147483674" r:id="rId13"/>
    <p:sldLayoutId id="2147483688" r:id="rId14"/>
  </p:sldLayoutIdLst>
  <p:hf sldNum="0" hdr="0" dt="0"/>
  <p:txStyles>
    <p:titleStyle>
      <a:lvl1pPr algn="l" defTabSz="1219018" rtl="0" eaLnBrk="1" latinLnBrk="0" hangingPunct="1">
        <a:spcBef>
          <a:spcPct val="0"/>
        </a:spcBef>
        <a:buNone/>
        <a:defRPr kumimoji="0" lang="en-US" sz="2400" b="1" i="0" u="none" strike="noStrike" kern="1200" cap="all" spc="0" normalizeH="0" baseline="0" noProof="0" dirty="0" smtClean="0">
          <a:ln>
            <a:noFill/>
          </a:ln>
          <a:solidFill>
            <a:srgbClr val="595959"/>
          </a:solidFill>
          <a:effectLst/>
          <a:uLnTx/>
          <a:uFillTx/>
          <a:latin typeface="Arial Nova" panose="020B0504020202020204" pitchFamily="34" charset="0"/>
          <a:ea typeface="+mj-ea"/>
          <a:cs typeface="+mj-cs"/>
        </a:defRPr>
      </a:lvl1pPr>
    </p:titleStyle>
    <p:bodyStyle>
      <a:lvl1pPr marL="302355" indent="-302355" algn="l" defTabSz="1219018" rtl="0" eaLnBrk="1" latinLnBrk="0" hangingPunct="1">
        <a:lnSpc>
          <a:spcPct val="90000"/>
        </a:lnSpc>
        <a:spcBef>
          <a:spcPts val="800"/>
        </a:spcBef>
        <a:buFont typeface="Arial" pitchFamily="34" charset="0"/>
        <a:buChar char="•"/>
        <a:defRPr sz="2133" kern="1200">
          <a:solidFill>
            <a:srgbClr val="595959"/>
          </a:solidFill>
          <a:latin typeface="Arial Nova" panose="020B0504020202020204" pitchFamily="34" charset="0"/>
          <a:ea typeface="+mn-ea"/>
          <a:cs typeface="+mn-cs"/>
        </a:defRPr>
      </a:lvl1pPr>
      <a:lvl2pPr marL="758286" indent="-380942" algn="l" defTabSz="1219018" rtl="0" eaLnBrk="1" latinLnBrk="0" hangingPunct="1">
        <a:lnSpc>
          <a:spcPct val="90000"/>
        </a:lnSpc>
        <a:spcBef>
          <a:spcPts val="800"/>
        </a:spcBef>
        <a:buFont typeface="Arial" pitchFamily="34" charset="0"/>
        <a:buChar char="–"/>
        <a:defRPr sz="1867" kern="1200">
          <a:solidFill>
            <a:srgbClr val="595959"/>
          </a:solidFill>
          <a:latin typeface="Arial Nova" panose="020B0504020202020204" pitchFamily="34" charset="0"/>
          <a:ea typeface="+mn-ea"/>
          <a:cs typeface="+mn-cs"/>
        </a:defRPr>
      </a:lvl2pPr>
      <a:lvl3pPr marL="1523771" indent="-304754" algn="l" defTabSz="1219018" rtl="0" eaLnBrk="1" latinLnBrk="0" hangingPunct="1">
        <a:lnSpc>
          <a:spcPct val="90000"/>
        </a:lnSpc>
        <a:spcBef>
          <a:spcPts val="800"/>
        </a:spcBef>
        <a:buFont typeface="Arial" pitchFamily="34" charset="0"/>
        <a:buChar char="•"/>
        <a:defRPr sz="1600" kern="1200">
          <a:solidFill>
            <a:srgbClr val="595959"/>
          </a:solidFill>
          <a:latin typeface="Trebuchet MS" pitchFamily="34" charset="0"/>
          <a:ea typeface="+mn-ea"/>
          <a:cs typeface="+mn-cs"/>
        </a:defRPr>
      </a:lvl3pPr>
      <a:lvl4pPr marL="2133280"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4pPr>
      <a:lvl5pPr marL="2742789"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5pPr>
      <a:lvl6pPr marL="3352298"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1806"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315"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0824"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018" rtl="0" eaLnBrk="1" latinLnBrk="0" hangingPunct="1">
        <a:defRPr sz="2400" kern="1200">
          <a:solidFill>
            <a:schemeClr val="tx1"/>
          </a:solidFill>
          <a:latin typeface="+mn-lt"/>
          <a:ea typeface="+mn-ea"/>
          <a:cs typeface="+mn-cs"/>
        </a:defRPr>
      </a:lvl1pPr>
      <a:lvl2pPr marL="609509" algn="l" defTabSz="1219018" rtl="0" eaLnBrk="1" latinLnBrk="0" hangingPunct="1">
        <a:defRPr sz="2400" kern="1200">
          <a:solidFill>
            <a:schemeClr val="tx1"/>
          </a:solidFill>
          <a:latin typeface="+mn-lt"/>
          <a:ea typeface="+mn-ea"/>
          <a:cs typeface="+mn-cs"/>
        </a:defRPr>
      </a:lvl2pPr>
      <a:lvl3pPr marL="1219018" algn="l" defTabSz="1219018" rtl="0" eaLnBrk="1" latinLnBrk="0" hangingPunct="1">
        <a:defRPr sz="2400" kern="1200">
          <a:solidFill>
            <a:schemeClr val="tx1"/>
          </a:solidFill>
          <a:latin typeface="+mn-lt"/>
          <a:ea typeface="+mn-ea"/>
          <a:cs typeface="+mn-cs"/>
        </a:defRPr>
      </a:lvl3pPr>
      <a:lvl4pPr marL="1828526" algn="l" defTabSz="1219018" rtl="0" eaLnBrk="1" latinLnBrk="0" hangingPunct="1">
        <a:defRPr sz="2400" kern="1200">
          <a:solidFill>
            <a:schemeClr val="tx1"/>
          </a:solidFill>
          <a:latin typeface="+mn-lt"/>
          <a:ea typeface="+mn-ea"/>
          <a:cs typeface="+mn-cs"/>
        </a:defRPr>
      </a:lvl4pPr>
      <a:lvl5pPr marL="2438035" algn="l" defTabSz="1219018" rtl="0" eaLnBrk="1" latinLnBrk="0" hangingPunct="1">
        <a:defRPr sz="2400" kern="1200">
          <a:solidFill>
            <a:schemeClr val="tx1"/>
          </a:solidFill>
          <a:latin typeface="+mn-lt"/>
          <a:ea typeface="+mn-ea"/>
          <a:cs typeface="+mn-cs"/>
        </a:defRPr>
      </a:lvl5pPr>
      <a:lvl6pPr marL="3047544" algn="l" defTabSz="1219018" rtl="0" eaLnBrk="1" latinLnBrk="0" hangingPunct="1">
        <a:defRPr sz="2400" kern="1200">
          <a:solidFill>
            <a:schemeClr val="tx1"/>
          </a:solidFill>
          <a:latin typeface="+mn-lt"/>
          <a:ea typeface="+mn-ea"/>
          <a:cs typeface="+mn-cs"/>
        </a:defRPr>
      </a:lvl6pPr>
      <a:lvl7pPr marL="3657051" algn="l" defTabSz="1219018" rtl="0" eaLnBrk="1" latinLnBrk="0" hangingPunct="1">
        <a:defRPr sz="2400" kern="1200">
          <a:solidFill>
            <a:schemeClr val="tx1"/>
          </a:solidFill>
          <a:latin typeface="+mn-lt"/>
          <a:ea typeface="+mn-ea"/>
          <a:cs typeface="+mn-cs"/>
        </a:defRPr>
      </a:lvl7pPr>
      <a:lvl8pPr marL="4266561" algn="l" defTabSz="1219018" rtl="0" eaLnBrk="1" latinLnBrk="0" hangingPunct="1">
        <a:defRPr sz="2400" kern="1200">
          <a:solidFill>
            <a:schemeClr val="tx1"/>
          </a:solidFill>
          <a:latin typeface="+mn-lt"/>
          <a:ea typeface="+mn-ea"/>
          <a:cs typeface="+mn-cs"/>
        </a:defRPr>
      </a:lvl8pPr>
      <a:lvl9pPr marL="4876069" algn="l" defTabSz="1219018"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32000" y="1316568"/>
            <a:ext cx="11328200" cy="4993217"/>
          </a:xfrm>
          <a:prstGeom prst="rect">
            <a:avLst/>
          </a:prstGeom>
        </p:spPr>
        <p:txBody>
          <a:bodyPr vert="horz" lIns="0" tIns="0" rIns="91428" bIns="45715" rtlCol="0">
            <a:normAutofit/>
          </a:bodyPr>
          <a:lstStyle/>
          <a:p>
            <a:pPr lvl="0"/>
            <a:r>
              <a:rPr lang="en-US" dirty="0"/>
              <a:t>Click to edit Master text styles</a:t>
            </a:r>
          </a:p>
          <a:p>
            <a:pPr lvl="1"/>
            <a:r>
              <a:rPr lang="en-US" dirty="0"/>
              <a:t>Second level</a:t>
            </a:r>
          </a:p>
        </p:txBody>
      </p:sp>
      <p:sp>
        <p:nvSpPr>
          <p:cNvPr id="6" name="Slide Number Placeholder 5"/>
          <p:cNvSpPr>
            <a:spLocks noGrp="1"/>
          </p:cNvSpPr>
          <p:nvPr>
            <p:ph type="sldNum" sz="quarter" idx="4"/>
          </p:nvPr>
        </p:nvSpPr>
        <p:spPr>
          <a:xfrm>
            <a:off x="11048577" y="6356353"/>
            <a:ext cx="650240" cy="366183"/>
          </a:xfrm>
          <a:prstGeom prst="rect">
            <a:avLst/>
          </a:prstGeom>
        </p:spPr>
        <p:txBody>
          <a:bodyPr vert="horz" lIns="91428" tIns="45715" rIns="0" bIns="45715" rtlCol="0" anchor="ctr"/>
          <a:lstStyle>
            <a:lvl1pPr algn="r">
              <a:defRPr sz="1333">
                <a:solidFill>
                  <a:schemeClr val="tx1">
                    <a:tint val="75000"/>
                  </a:schemeClr>
                </a:solidFill>
                <a:latin typeface="Arial Nova" panose="020B0504020202020204" pitchFamily="34" charset="0"/>
              </a:defRPr>
            </a:lvl1pPr>
          </a:lstStyle>
          <a:p>
            <a:fld id="{D6AB342A-830E-438F-A6A8-BEDF509AB0A8}" type="slidenum">
              <a:rPr lang="en-US" smtClean="0"/>
              <a:pPr/>
              <a:t>‹#›</a:t>
            </a:fld>
            <a:endParaRPr lang="en-US" dirty="0"/>
          </a:p>
        </p:txBody>
      </p:sp>
      <p:sp>
        <p:nvSpPr>
          <p:cNvPr id="13" name="Title Placeholder 11"/>
          <p:cNvSpPr>
            <a:spLocks noGrp="1"/>
          </p:cNvSpPr>
          <p:nvPr>
            <p:ph type="title"/>
          </p:nvPr>
        </p:nvSpPr>
        <p:spPr>
          <a:xfrm>
            <a:off x="432000" y="359036"/>
            <a:ext cx="11328200" cy="461655"/>
          </a:xfrm>
          <a:prstGeom prst="rect">
            <a:avLst/>
          </a:prstGeom>
        </p:spPr>
        <p:txBody>
          <a:bodyPr vert="horz" wrap="square" lIns="0" tIns="45715" rIns="91428" bIns="45715" rtlCol="0" anchor="ctr">
            <a:spAutoFit/>
          </a:bodyPr>
          <a:lstStyle/>
          <a:p>
            <a:pPr marL="0" marR="0" lvl="0" indent="0" algn="l" defTabSz="1219018" rtl="0" eaLnBrk="1" fontAlgn="auto" latinLnBrk="0" hangingPunct="1">
              <a:lnSpc>
                <a:spcPct val="100000"/>
              </a:lnSpc>
              <a:spcBef>
                <a:spcPct val="0"/>
              </a:spcBef>
              <a:spcAft>
                <a:spcPts val="0"/>
              </a:spcAft>
              <a:buClrTx/>
              <a:buSzTx/>
              <a:buFontTx/>
              <a:buNone/>
              <a:tabLst/>
              <a:defRPr/>
            </a:pPr>
            <a:r>
              <a:rPr lang="en-US" dirty="0"/>
              <a:t>TITLE OF THE SLIDE GOES HERE</a:t>
            </a:r>
          </a:p>
        </p:txBody>
      </p:sp>
    </p:spTree>
    <p:extLst>
      <p:ext uri="{BB962C8B-B14F-4D97-AF65-F5344CB8AC3E}">
        <p14:creationId xmlns:p14="http://schemas.microsoft.com/office/powerpoint/2010/main" val="2638158387"/>
      </p:ext>
    </p:extLst>
  </p:cSld>
  <p:clrMap bg1="lt1" tx1="dk1" bg2="lt2" tx2="dk2" accent1="accent1" accent2="accent2" accent3="accent3" accent4="accent4" accent5="accent5" accent6="accent6" hlink="hlink" folHlink="folHlink"/>
  <p:sldLayoutIdLst>
    <p:sldLayoutId id="2147483873" r:id="rId1"/>
    <p:sldLayoutId id="2147483874" r:id="rId2"/>
    <p:sldLayoutId id="2147483875" r:id="rId3"/>
    <p:sldLayoutId id="2147483876" r:id="rId4"/>
    <p:sldLayoutId id="2147483877" r:id="rId5"/>
    <p:sldLayoutId id="2147483878" r:id="rId6"/>
    <p:sldLayoutId id="2147483879" r:id="rId7"/>
    <p:sldLayoutId id="2147483880" r:id="rId8"/>
    <p:sldLayoutId id="2147483881" r:id="rId9"/>
    <p:sldLayoutId id="2147483882" r:id="rId10"/>
    <p:sldLayoutId id="2147483883" r:id="rId11"/>
    <p:sldLayoutId id="2147483884" r:id="rId12"/>
    <p:sldLayoutId id="2147483885" r:id="rId13"/>
    <p:sldLayoutId id="2147483886" r:id="rId14"/>
    <p:sldLayoutId id="2147483887" r:id="rId15"/>
    <p:sldLayoutId id="2147483888" r:id="rId16"/>
    <p:sldLayoutId id="2147483889" r:id="rId17"/>
    <p:sldLayoutId id="2147483890" r:id="rId18"/>
    <p:sldLayoutId id="2147483891" r:id="rId19"/>
    <p:sldLayoutId id="2147483962" r:id="rId20"/>
    <p:sldLayoutId id="2147483963" r:id="rId2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1219018" rtl="0" eaLnBrk="1" latinLnBrk="0" hangingPunct="1">
        <a:spcBef>
          <a:spcPct val="0"/>
        </a:spcBef>
        <a:buNone/>
        <a:defRPr kumimoji="0" lang="en-US" sz="2400" b="1" i="0" u="none" strike="noStrike" kern="1200" cap="all" spc="0" normalizeH="0" baseline="0" noProof="0" dirty="0" smtClean="0">
          <a:ln>
            <a:noFill/>
          </a:ln>
          <a:solidFill>
            <a:schemeClr val="tx2">
              <a:lumMod val="75000"/>
            </a:schemeClr>
          </a:solidFill>
          <a:effectLst/>
          <a:uLnTx/>
          <a:uFillTx/>
          <a:latin typeface="Arial Nova" panose="020B0504020202020204" pitchFamily="34" charset="0"/>
          <a:ea typeface="+mj-ea"/>
          <a:cs typeface="+mj-cs"/>
        </a:defRPr>
      </a:lvl1pPr>
    </p:titleStyle>
    <p:bodyStyle>
      <a:lvl1pPr marL="302355" indent="-302355" algn="l" defTabSz="1219018" rtl="0" eaLnBrk="1" latinLnBrk="0" hangingPunct="1">
        <a:lnSpc>
          <a:spcPct val="90000"/>
        </a:lnSpc>
        <a:spcBef>
          <a:spcPts val="800"/>
        </a:spcBef>
        <a:buFont typeface="Arial" pitchFamily="34" charset="0"/>
        <a:buChar char="•"/>
        <a:defRPr sz="2133" kern="1200">
          <a:solidFill>
            <a:srgbClr val="595959"/>
          </a:solidFill>
          <a:latin typeface="Arial Nova" panose="020B0504020202020204" pitchFamily="34" charset="0"/>
          <a:ea typeface="+mn-ea"/>
          <a:cs typeface="+mn-cs"/>
        </a:defRPr>
      </a:lvl1pPr>
      <a:lvl2pPr marL="758286" indent="-380942" algn="l" defTabSz="1219018" rtl="0" eaLnBrk="1" latinLnBrk="0" hangingPunct="1">
        <a:lnSpc>
          <a:spcPct val="90000"/>
        </a:lnSpc>
        <a:spcBef>
          <a:spcPts val="800"/>
        </a:spcBef>
        <a:buFont typeface="Arial" pitchFamily="34" charset="0"/>
        <a:buChar char="–"/>
        <a:defRPr sz="1867" kern="1200">
          <a:solidFill>
            <a:srgbClr val="595959"/>
          </a:solidFill>
          <a:latin typeface="Arial Nova" panose="020B0504020202020204" pitchFamily="34" charset="0"/>
          <a:ea typeface="+mn-ea"/>
          <a:cs typeface="+mn-cs"/>
        </a:defRPr>
      </a:lvl2pPr>
      <a:lvl3pPr marL="1523771" indent="-304754" algn="l" defTabSz="1219018" rtl="0" eaLnBrk="1" latinLnBrk="0" hangingPunct="1">
        <a:lnSpc>
          <a:spcPct val="90000"/>
        </a:lnSpc>
        <a:spcBef>
          <a:spcPts val="800"/>
        </a:spcBef>
        <a:buFont typeface="Arial" pitchFamily="34" charset="0"/>
        <a:buChar char="•"/>
        <a:defRPr sz="1600" kern="1200">
          <a:solidFill>
            <a:srgbClr val="595959"/>
          </a:solidFill>
          <a:latin typeface="Trebuchet MS" pitchFamily="34" charset="0"/>
          <a:ea typeface="+mn-ea"/>
          <a:cs typeface="+mn-cs"/>
        </a:defRPr>
      </a:lvl3pPr>
      <a:lvl4pPr marL="2133280"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4pPr>
      <a:lvl5pPr marL="2742789"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5pPr>
      <a:lvl6pPr marL="3352298"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1806"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315"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0824"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018" rtl="0" eaLnBrk="1" latinLnBrk="0" hangingPunct="1">
        <a:defRPr sz="2400" kern="1200">
          <a:solidFill>
            <a:schemeClr val="tx1"/>
          </a:solidFill>
          <a:latin typeface="+mn-lt"/>
          <a:ea typeface="+mn-ea"/>
          <a:cs typeface="+mn-cs"/>
        </a:defRPr>
      </a:lvl1pPr>
      <a:lvl2pPr marL="609509" algn="l" defTabSz="1219018" rtl="0" eaLnBrk="1" latinLnBrk="0" hangingPunct="1">
        <a:defRPr sz="2400" kern="1200">
          <a:solidFill>
            <a:schemeClr val="tx1"/>
          </a:solidFill>
          <a:latin typeface="+mn-lt"/>
          <a:ea typeface="+mn-ea"/>
          <a:cs typeface="+mn-cs"/>
        </a:defRPr>
      </a:lvl2pPr>
      <a:lvl3pPr marL="1219018" algn="l" defTabSz="1219018" rtl="0" eaLnBrk="1" latinLnBrk="0" hangingPunct="1">
        <a:defRPr sz="2400" kern="1200">
          <a:solidFill>
            <a:schemeClr val="tx1"/>
          </a:solidFill>
          <a:latin typeface="+mn-lt"/>
          <a:ea typeface="+mn-ea"/>
          <a:cs typeface="+mn-cs"/>
        </a:defRPr>
      </a:lvl3pPr>
      <a:lvl4pPr marL="1828526" algn="l" defTabSz="1219018" rtl="0" eaLnBrk="1" latinLnBrk="0" hangingPunct="1">
        <a:defRPr sz="2400" kern="1200">
          <a:solidFill>
            <a:schemeClr val="tx1"/>
          </a:solidFill>
          <a:latin typeface="+mn-lt"/>
          <a:ea typeface="+mn-ea"/>
          <a:cs typeface="+mn-cs"/>
        </a:defRPr>
      </a:lvl4pPr>
      <a:lvl5pPr marL="2438035" algn="l" defTabSz="1219018" rtl="0" eaLnBrk="1" latinLnBrk="0" hangingPunct="1">
        <a:defRPr sz="2400" kern="1200">
          <a:solidFill>
            <a:schemeClr val="tx1"/>
          </a:solidFill>
          <a:latin typeface="+mn-lt"/>
          <a:ea typeface="+mn-ea"/>
          <a:cs typeface="+mn-cs"/>
        </a:defRPr>
      </a:lvl5pPr>
      <a:lvl6pPr marL="3047544" algn="l" defTabSz="1219018" rtl="0" eaLnBrk="1" latinLnBrk="0" hangingPunct="1">
        <a:defRPr sz="2400" kern="1200">
          <a:solidFill>
            <a:schemeClr val="tx1"/>
          </a:solidFill>
          <a:latin typeface="+mn-lt"/>
          <a:ea typeface="+mn-ea"/>
          <a:cs typeface="+mn-cs"/>
        </a:defRPr>
      </a:lvl6pPr>
      <a:lvl7pPr marL="3657051" algn="l" defTabSz="1219018" rtl="0" eaLnBrk="1" latinLnBrk="0" hangingPunct="1">
        <a:defRPr sz="2400" kern="1200">
          <a:solidFill>
            <a:schemeClr val="tx1"/>
          </a:solidFill>
          <a:latin typeface="+mn-lt"/>
          <a:ea typeface="+mn-ea"/>
          <a:cs typeface="+mn-cs"/>
        </a:defRPr>
      </a:lvl7pPr>
      <a:lvl8pPr marL="4266561" algn="l" defTabSz="1219018" rtl="0" eaLnBrk="1" latinLnBrk="0" hangingPunct="1">
        <a:defRPr sz="2400" kern="1200">
          <a:solidFill>
            <a:schemeClr val="tx1"/>
          </a:solidFill>
          <a:latin typeface="+mn-lt"/>
          <a:ea typeface="+mn-ea"/>
          <a:cs typeface="+mn-cs"/>
        </a:defRPr>
      </a:lvl8pPr>
      <a:lvl9pPr marL="4876069" algn="l" defTabSz="1219018"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p15:clr>
            <a:srgbClr val="F26B43"/>
          </p15:clr>
        </p15:guide>
        <p15:guide id="2" orient="horz" pos="1620">
          <p15:clr>
            <a:srgbClr val="F26B43"/>
          </p15:clr>
        </p15:guide>
        <p15:guide id="3" pos="2767">
          <p15:clr>
            <a:srgbClr val="F26B43"/>
          </p15:clr>
        </p15:guide>
        <p15:guide id="4" pos="2993">
          <p15:clr>
            <a:srgbClr val="F26B43"/>
          </p15:clr>
        </p15:guide>
        <p15:guide id="5" pos="204">
          <p15:clr>
            <a:srgbClr val="F26B43"/>
          </p15:clr>
        </p15:guide>
        <p15:guide id="6" pos="5556">
          <p15:clr>
            <a:srgbClr val="F26B43"/>
          </p15:clr>
        </p15:guide>
        <p15:guide id="7" orient="horz" pos="2981">
          <p15:clr>
            <a:srgbClr val="F26B43"/>
          </p15:clr>
        </p15:guide>
        <p15:guide id="8" orient="horz" pos="622">
          <p15:clr>
            <a:srgbClr val="F26B43"/>
          </p15:clr>
        </p15:guide>
        <p15:guide id="9" orient="horz" pos="395">
          <p15:clr>
            <a:srgbClr val="F26B43"/>
          </p15:clr>
        </p15:guide>
        <p15:guide id="10">
          <p15:clr>
            <a:srgbClr val="F26B43"/>
          </p15:clr>
        </p15:guide>
        <p15:guide id="11" pos="5760">
          <p15:clr>
            <a:srgbClr val="F26B43"/>
          </p15:clr>
        </p15:guide>
        <p15:guide id="12" orient="horz" pos="3240">
          <p15:clr>
            <a:srgbClr val="F26B43"/>
          </p15:clr>
        </p15:guide>
        <p15:guide id="13" orient="horz">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shadeToTitle="1">
        <a:gradFill flip="none" rotWithShape="1">
          <a:gsLst>
            <a:gs pos="0">
              <a:srgbClr val="082858"/>
            </a:gs>
            <a:gs pos="23000">
              <a:srgbClr val="09295A"/>
            </a:gs>
            <a:gs pos="69000">
              <a:srgbClr val="09295A"/>
            </a:gs>
            <a:gs pos="97000">
              <a:srgbClr val="09295A"/>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32000" y="1316568"/>
            <a:ext cx="11328200" cy="4993217"/>
          </a:xfrm>
          <a:prstGeom prst="rect">
            <a:avLst/>
          </a:prstGeom>
        </p:spPr>
        <p:txBody>
          <a:bodyPr vert="horz" lIns="0" tIns="0" rIns="91428" bIns="45715" rtlCol="0">
            <a:normAutofit/>
          </a:bodyPr>
          <a:lstStyle/>
          <a:p>
            <a:pPr lvl="0"/>
            <a:r>
              <a:rPr lang="en-US" dirty="0"/>
              <a:t>Click to edit Master text styles</a:t>
            </a:r>
          </a:p>
          <a:p>
            <a:pPr lvl="1"/>
            <a:r>
              <a:rPr lang="en-US" dirty="0"/>
              <a:t>Second level</a:t>
            </a:r>
          </a:p>
        </p:txBody>
      </p:sp>
      <p:sp>
        <p:nvSpPr>
          <p:cNvPr id="6" name="Slide Number Placeholder 5"/>
          <p:cNvSpPr>
            <a:spLocks noGrp="1"/>
          </p:cNvSpPr>
          <p:nvPr>
            <p:ph type="sldNum" sz="quarter" idx="4"/>
          </p:nvPr>
        </p:nvSpPr>
        <p:spPr>
          <a:xfrm>
            <a:off x="11048577" y="6356353"/>
            <a:ext cx="650240" cy="366183"/>
          </a:xfrm>
          <a:prstGeom prst="rect">
            <a:avLst/>
          </a:prstGeom>
        </p:spPr>
        <p:txBody>
          <a:bodyPr vert="horz" lIns="91428" tIns="45715" rIns="0" bIns="45715" rtlCol="0" anchor="ctr"/>
          <a:lstStyle>
            <a:lvl1pPr algn="r">
              <a:defRPr sz="1333">
                <a:solidFill>
                  <a:schemeClr val="tx1">
                    <a:tint val="75000"/>
                  </a:schemeClr>
                </a:solidFill>
                <a:latin typeface="Arial Nova" panose="020B0504020202020204" pitchFamily="34" charset="0"/>
              </a:defRPr>
            </a:lvl1pPr>
          </a:lstStyle>
          <a:p>
            <a:fld id="{D6AB342A-830E-438F-A6A8-BEDF509AB0A8}" type="slidenum">
              <a:rPr lang="en-US" smtClean="0"/>
              <a:pPr/>
              <a:t>‹#›</a:t>
            </a:fld>
            <a:endParaRPr lang="en-US" dirty="0"/>
          </a:p>
        </p:txBody>
      </p:sp>
      <p:sp>
        <p:nvSpPr>
          <p:cNvPr id="13" name="Title Placeholder 11"/>
          <p:cNvSpPr>
            <a:spLocks noGrp="1"/>
          </p:cNvSpPr>
          <p:nvPr>
            <p:ph type="title"/>
          </p:nvPr>
        </p:nvSpPr>
        <p:spPr>
          <a:xfrm>
            <a:off x="432000" y="359036"/>
            <a:ext cx="11328200" cy="461655"/>
          </a:xfrm>
          <a:prstGeom prst="rect">
            <a:avLst/>
          </a:prstGeom>
        </p:spPr>
        <p:txBody>
          <a:bodyPr vert="horz" wrap="square" lIns="0" tIns="45715" rIns="91428" bIns="45715" rtlCol="0" anchor="ctr">
            <a:spAutoFit/>
          </a:bodyPr>
          <a:lstStyle/>
          <a:p>
            <a:pPr marL="0" marR="0" lvl="0" indent="0" algn="l" defTabSz="1219018" rtl="0" eaLnBrk="1" fontAlgn="auto" latinLnBrk="0" hangingPunct="1">
              <a:lnSpc>
                <a:spcPct val="100000"/>
              </a:lnSpc>
              <a:spcBef>
                <a:spcPct val="0"/>
              </a:spcBef>
              <a:spcAft>
                <a:spcPts val="0"/>
              </a:spcAft>
              <a:buClrTx/>
              <a:buSzTx/>
              <a:buFontTx/>
              <a:buNone/>
              <a:tabLst/>
              <a:defRPr/>
            </a:pPr>
            <a:r>
              <a:rPr lang="en-US" dirty="0"/>
              <a:t>TITLE OF THE SLIDE GOES HERE</a:t>
            </a:r>
          </a:p>
        </p:txBody>
      </p:sp>
    </p:spTree>
    <p:extLst>
      <p:ext uri="{BB962C8B-B14F-4D97-AF65-F5344CB8AC3E}">
        <p14:creationId xmlns:p14="http://schemas.microsoft.com/office/powerpoint/2010/main" val="2556520958"/>
      </p:ext>
    </p:extLst>
  </p:cSld>
  <p:clrMap bg1="lt1" tx1="dk1" bg2="lt2" tx2="dk2" accent1="accent1" accent2="accent2" accent3="accent3" accent4="accent4" accent5="accent5" accent6="accent6" hlink="hlink" folHlink="folHlink"/>
  <p:sldLayoutIdLst>
    <p:sldLayoutId id="2147483952" r:id="rId1"/>
    <p:sldLayoutId id="2147483953" r:id="rId2"/>
    <p:sldLayoutId id="2147483954" r:id="rId3"/>
    <p:sldLayoutId id="2147483955" r:id="rId4"/>
    <p:sldLayoutId id="2147483956" r:id="rId5"/>
    <p:sldLayoutId id="2147483957" r:id="rId6"/>
    <p:sldLayoutId id="2147483958" r:id="rId7"/>
    <p:sldLayoutId id="2147483959" r:id="rId8"/>
    <p:sldLayoutId id="2147483960" r:id="rId9"/>
    <p:sldLayoutId id="2147483961" r:id="rId10"/>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1219018" rtl="0" eaLnBrk="1" latinLnBrk="0" hangingPunct="1">
        <a:spcBef>
          <a:spcPct val="0"/>
        </a:spcBef>
        <a:buNone/>
        <a:defRPr kumimoji="0" lang="en-US" sz="2400" b="1" i="0" u="none" strike="noStrike" kern="1200" cap="all" spc="0" normalizeH="0" baseline="0" noProof="0" dirty="0" smtClean="0">
          <a:ln>
            <a:noFill/>
          </a:ln>
          <a:solidFill>
            <a:schemeClr val="tx2">
              <a:lumMod val="75000"/>
            </a:schemeClr>
          </a:solidFill>
          <a:effectLst/>
          <a:uLnTx/>
          <a:uFillTx/>
          <a:latin typeface="Arial Nova" panose="020B0504020202020204" pitchFamily="34" charset="0"/>
          <a:ea typeface="+mj-ea"/>
          <a:cs typeface="+mj-cs"/>
        </a:defRPr>
      </a:lvl1pPr>
    </p:titleStyle>
    <p:bodyStyle>
      <a:lvl1pPr marL="302355" indent="-302355" algn="l" defTabSz="1219018" rtl="0" eaLnBrk="1" latinLnBrk="0" hangingPunct="1">
        <a:lnSpc>
          <a:spcPct val="90000"/>
        </a:lnSpc>
        <a:spcBef>
          <a:spcPts val="800"/>
        </a:spcBef>
        <a:buFont typeface="Arial" pitchFamily="34" charset="0"/>
        <a:buChar char="•"/>
        <a:defRPr sz="2133" kern="1200">
          <a:solidFill>
            <a:srgbClr val="595959"/>
          </a:solidFill>
          <a:latin typeface="Arial Nova" panose="020B0504020202020204" pitchFamily="34" charset="0"/>
          <a:ea typeface="+mn-ea"/>
          <a:cs typeface="+mn-cs"/>
        </a:defRPr>
      </a:lvl1pPr>
      <a:lvl2pPr marL="758286" indent="-380942" algn="l" defTabSz="1219018" rtl="0" eaLnBrk="1" latinLnBrk="0" hangingPunct="1">
        <a:lnSpc>
          <a:spcPct val="90000"/>
        </a:lnSpc>
        <a:spcBef>
          <a:spcPts val="800"/>
        </a:spcBef>
        <a:buFont typeface="Arial" pitchFamily="34" charset="0"/>
        <a:buChar char="–"/>
        <a:defRPr sz="1867" kern="1200">
          <a:solidFill>
            <a:srgbClr val="595959"/>
          </a:solidFill>
          <a:latin typeface="Arial Nova" panose="020B0504020202020204" pitchFamily="34" charset="0"/>
          <a:ea typeface="+mn-ea"/>
          <a:cs typeface="+mn-cs"/>
        </a:defRPr>
      </a:lvl2pPr>
      <a:lvl3pPr marL="1523771" indent="-304754" algn="l" defTabSz="1219018" rtl="0" eaLnBrk="1" latinLnBrk="0" hangingPunct="1">
        <a:lnSpc>
          <a:spcPct val="90000"/>
        </a:lnSpc>
        <a:spcBef>
          <a:spcPts val="800"/>
        </a:spcBef>
        <a:buFont typeface="Arial" pitchFamily="34" charset="0"/>
        <a:buChar char="•"/>
        <a:defRPr sz="1600" kern="1200">
          <a:solidFill>
            <a:srgbClr val="595959"/>
          </a:solidFill>
          <a:latin typeface="Trebuchet MS" pitchFamily="34" charset="0"/>
          <a:ea typeface="+mn-ea"/>
          <a:cs typeface="+mn-cs"/>
        </a:defRPr>
      </a:lvl3pPr>
      <a:lvl4pPr marL="2133280"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4pPr>
      <a:lvl5pPr marL="2742789"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5pPr>
      <a:lvl6pPr marL="3352298"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1806"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315"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0824"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018" rtl="0" eaLnBrk="1" latinLnBrk="0" hangingPunct="1">
        <a:defRPr sz="2400" kern="1200">
          <a:solidFill>
            <a:schemeClr val="tx1"/>
          </a:solidFill>
          <a:latin typeface="+mn-lt"/>
          <a:ea typeface="+mn-ea"/>
          <a:cs typeface="+mn-cs"/>
        </a:defRPr>
      </a:lvl1pPr>
      <a:lvl2pPr marL="609509" algn="l" defTabSz="1219018" rtl="0" eaLnBrk="1" latinLnBrk="0" hangingPunct="1">
        <a:defRPr sz="2400" kern="1200">
          <a:solidFill>
            <a:schemeClr val="tx1"/>
          </a:solidFill>
          <a:latin typeface="+mn-lt"/>
          <a:ea typeface="+mn-ea"/>
          <a:cs typeface="+mn-cs"/>
        </a:defRPr>
      </a:lvl2pPr>
      <a:lvl3pPr marL="1219018" algn="l" defTabSz="1219018" rtl="0" eaLnBrk="1" latinLnBrk="0" hangingPunct="1">
        <a:defRPr sz="2400" kern="1200">
          <a:solidFill>
            <a:schemeClr val="tx1"/>
          </a:solidFill>
          <a:latin typeface="+mn-lt"/>
          <a:ea typeface="+mn-ea"/>
          <a:cs typeface="+mn-cs"/>
        </a:defRPr>
      </a:lvl3pPr>
      <a:lvl4pPr marL="1828526" algn="l" defTabSz="1219018" rtl="0" eaLnBrk="1" latinLnBrk="0" hangingPunct="1">
        <a:defRPr sz="2400" kern="1200">
          <a:solidFill>
            <a:schemeClr val="tx1"/>
          </a:solidFill>
          <a:latin typeface="+mn-lt"/>
          <a:ea typeface="+mn-ea"/>
          <a:cs typeface="+mn-cs"/>
        </a:defRPr>
      </a:lvl4pPr>
      <a:lvl5pPr marL="2438035" algn="l" defTabSz="1219018" rtl="0" eaLnBrk="1" latinLnBrk="0" hangingPunct="1">
        <a:defRPr sz="2400" kern="1200">
          <a:solidFill>
            <a:schemeClr val="tx1"/>
          </a:solidFill>
          <a:latin typeface="+mn-lt"/>
          <a:ea typeface="+mn-ea"/>
          <a:cs typeface="+mn-cs"/>
        </a:defRPr>
      </a:lvl5pPr>
      <a:lvl6pPr marL="3047544" algn="l" defTabSz="1219018" rtl="0" eaLnBrk="1" latinLnBrk="0" hangingPunct="1">
        <a:defRPr sz="2400" kern="1200">
          <a:solidFill>
            <a:schemeClr val="tx1"/>
          </a:solidFill>
          <a:latin typeface="+mn-lt"/>
          <a:ea typeface="+mn-ea"/>
          <a:cs typeface="+mn-cs"/>
        </a:defRPr>
      </a:lvl6pPr>
      <a:lvl7pPr marL="3657051" algn="l" defTabSz="1219018" rtl="0" eaLnBrk="1" latinLnBrk="0" hangingPunct="1">
        <a:defRPr sz="2400" kern="1200">
          <a:solidFill>
            <a:schemeClr val="tx1"/>
          </a:solidFill>
          <a:latin typeface="+mn-lt"/>
          <a:ea typeface="+mn-ea"/>
          <a:cs typeface="+mn-cs"/>
        </a:defRPr>
      </a:lvl7pPr>
      <a:lvl8pPr marL="4266561" algn="l" defTabSz="1219018" rtl="0" eaLnBrk="1" latinLnBrk="0" hangingPunct="1">
        <a:defRPr sz="2400" kern="1200">
          <a:solidFill>
            <a:schemeClr val="tx1"/>
          </a:solidFill>
          <a:latin typeface="+mn-lt"/>
          <a:ea typeface="+mn-ea"/>
          <a:cs typeface="+mn-cs"/>
        </a:defRPr>
      </a:lvl8pPr>
      <a:lvl9pPr marL="4876069" algn="l" defTabSz="1219018"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p15:clr>
            <a:srgbClr val="F26B43"/>
          </p15:clr>
        </p15:guide>
        <p15:guide id="2" orient="horz" pos="1620">
          <p15:clr>
            <a:srgbClr val="F26B43"/>
          </p15:clr>
        </p15:guide>
        <p15:guide id="3" pos="2767">
          <p15:clr>
            <a:srgbClr val="F26B43"/>
          </p15:clr>
        </p15:guide>
        <p15:guide id="4" pos="2993">
          <p15:clr>
            <a:srgbClr val="F26B43"/>
          </p15:clr>
        </p15:guide>
        <p15:guide id="5" pos="204">
          <p15:clr>
            <a:srgbClr val="F26B43"/>
          </p15:clr>
        </p15:guide>
        <p15:guide id="6" pos="5556">
          <p15:clr>
            <a:srgbClr val="F26B43"/>
          </p15:clr>
        </p15:guide>
        <p15:guide id="7" orient="horz" pos="2981">
          <p15:clr>
            <a:srgbClr val="F26B43"/>
          </p15:clr>
        </p15:guide>
        <p15:guide id="8" orient="horz" pos="622">
          <p15:clr>
            <a:srgbClr val="F26B43"/>
          </p15:clr>
        </p15:guide>
        <p15:guide id="9" orient="horz" pos="395">
          <p15:clr>
            <a:srgbClr val="F26B43"/>
          </p15:clr>
        </p15:guide>
        <p15:guide id="10">
          <p15:clr>
            <a:srgbClr val="F26B43"/>
          </p15:clr>
        </p15:guide>
        <p15:guide id="11" pos="5760">
          <p15:clr>
            <a:srgbClr val="F26B43"/>
          </p15:clr>
        </p15:guide>
        <p15:guide id="12" orient="horz" pos="3240">
          <p15:clr>
            <a:srgbClr val="F26B43"/>
          </p15:clr>
        </p15:guide>
        <p15:guide id="13" orient="horz">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0.xml"/></Relationships>
</file>

<file path=ppt/slides/_rels/slide12.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8.xml"/><Relationship Id="rId1" Type="http://schemas.openxmlformats.org/officeDocument/2006/relationships/slideLayout" Target="../slideLayouts/slideLayout30.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30.svg"/></Relationships>
</file>

<file path=ppt/slides/_rels/slide13.xml.rels><?xml version="1.0" encoding="UTF-8" standalone="yes"?>
<Relationships xmlns="http://schemas.openxmlformats.org/package/2006/relationships"><Relationship Id="rId8" Type="http://schemas.openxmlformats.org/officeDocument/2006/relationships/image" Target="../media/image40.sv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9.xml"/><Relationship Id="rId1" Type="http://schemas.openxmlformats.org/officeDocument/2006/relationships/slideLayout" Target="../slideLayouts/slideLayout30.xml"/><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36.sv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0.xml"/></Relationships>
</file>

<file path=ppt/slides/_rels/slide16.xml.rels><?xml version="1.0" encoding="UTF-8" standalone="yes"?>
<Relationships xmlns="http://schemas.openxmlformats.org/package/2006/relationships"><Relationship Id="rId3" Type="http://schemas.openxmlformats.org/officeDocument/2006/relationships/image" Target="../media/image42.svg"/><Relationship Id="rId7" Type="http://schemas.openxmlformats.org/officeDocument/2006/relationships/image" Target="../media/image46.svg"/><Relationship Id="rId2" Type="http://schemas.openxmlformats.org/officeDocument/2006/relationships/image" Target="../media/image41.png"/><Relationship Id="rId1" Type="http://schemas.openxmlformats.org/officeDocument/2006/relationships/slideLayout" Target="../slideLayouts/slideLayout30.xml"/><Relationship Id="rId6" Type="http://schemas.openxmlformats.org/officeDocument/2006/relationships/image" Target="../media/image45.png"/><Relationship Id="rId5" Type="http://schemas.openxmlformats.org/officeDocument/2006/relationships/image" Target="../media/image44.svg"/><Relationship Id="rId4" Type="http://schemas.openxmlformats.org/officeDocument/2006/relationships/image" Target="../media/image4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0.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0.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4.xml"/><Relationship Id="rId1" Type="http://schemas.openxmlformats.org/officeDocument/2006/relationships/slideLayout" Target="../slideLayouts/slideLayout30.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3.xml.rels><?xml version="1.0" encoding="UTF-8" standalone="yes"?>
<Relationships xmlns="http://schemas.openxmlformats.org/package/2006/relationships"><Relationship Id="rId3" Type="http://schemas.openxmlformats.org/officeDocument/2006/relationships/hyperlink" Target="https://www.juku.it/video-thousandeyes-network-performance-monitoring/" TargetMode="External"/><Relationship Id="rId2" Type="http://schemas.openxmlformats.org/officeDocument/2006/relationships/image" Target="../media/image16.jpg"/><Relationship Id="rId1" Type="http://schemas.openxmlformats.org/officeDocument/2006/relationships/slideLayout" Target="../slideLayouts/slideLayout3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30.xml"/><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8" Type="http://schemas.openxmlformats.org/officeDocument/2006/relationships/hyperlink" Target="https://www.juku.it/video-thousandeyes-network-performance-monitoring/" TargetMode="External"/><Relationship Id="rId3" Type="http://schemas.openxmlformats.org/officeDocument/2006/relationships/diagramLayout" Target="../diagrams/layout2.xml"/><Relationship Id="rId7" Type="http://schemas.openxmlformats.org/officeDocument/2006/relationships/image" Target="../media/image16.jpg"/><Relationship Id="rId2" Type="http://schemas.openxmlformats.org/officeDocument/2006/relationships/diagramData" Target="../diagrams/data2.xml"/><Relationship Id="rId1" Type="http://schemas.openxmlformats.org/officeDocument/2006/relationships/slideLayout" Target="../slideLayouts/slideLayout30.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30.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 Id="rId9" Type="http://schemas.openxmlformats.org/officeDocument/2006/relationships/image" Target="../media/image24.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30.xml"/><Relationship Id="rId1" Type="http://schemas.openxmlformats.org/officeDocument/2006/relationships/themeOverride" Target="../theme/themeOverr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30.xml"/><Relationship Id="rId4" Type="http://schemas.openxmlformats.org/officeDocument/2006/relationships/image" Target="../media/image26.svg"/></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30.xml"/><Relationship Id="rId4" Type="http://schemas.openxmlformats.org/officeDocument/2006/relationships/image" Target="../media/image2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38">
            <a:extLst>
              <a:ext uri="{FF2B5EF4-FFF2-40B4-BE49-F238E27FC236}">
                <a16:creationId xmlns:a16="http://schemas.microsoft.com/office/drawing/2014/main" id="{458ED697-B632-B315-1613-3017910140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23809"/>
            <a:ext cx="11016943" cy="2262375"/>
          </a:xfrm>
          <a:custGeom>
            <a:avLst/>
            <a:gdLst>
              <a:gd name="connsiteX0" fmla="*/ 0 w 11016943"/>
              <a:gd name="connsiteY0" fmla="*/ 0 h 2262375"/>
              <a:gd name="connsiteX1" fmla="*/ 9969166 w 11016943"/>
              <a:gd name="connsiteY1" fmla="*/ 0 h 2262375"/>
              <a:gd name="connsiteX2" fmla="*/ 11016943 w 11016943"/>
              <a:gd name="connsiteY2" fmla="*/ 2262375 h 2262375"/>
              <a:gd name="connsiteX3" fmla="*/ 4942050 w 11016943"/>
              <a:gd name="connsiteY3" fmla="*/ 2262375 h 2262375"/>
              <a:gd name="connsiteX4" fmla="*/ 4582160 w 11016943"/>
              <a:gd name="connsiteY4" fmla="*/ 2262375 h 2262375"/>
              <a:gd name="connsiteX5" fmla="*/ 0 w 11016943"/>
              <a:gd name="connsiteY5" fmla="*/ 2262375 h 2262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6943" h="2262375">
                <a:moveTo>
                  <a:pt x="0" y="0"/>
                </a:moveTo>
                <a:lnTo>
                  <a:pt x="9969166" y="0"/>
                </a:lnTo>
                <a:lnTo>
                  <a:pt x="11016943" y="2262375"/>
                </a:lnTo>
                <a:lnTo>
                  <a:pt x="4942050" y="2262375"/>
                </a:lnTo>
                <a:lnTo>
                  <a:pt x="4582160" y="2262375"/>
                </a:lnTo>
                <a:lnTo>
                  <a:pt x="0" y="2262375"/>
                </a:lnTo>
                <a:close/>
              </a:path>
            </a:pathLst>
          </a:custGeom>
          <a:solidFill>
            <a:schemeClr val="tx1">
              <a:lumMod val="85000"/>
              <a:lumOff val="1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6A43D8F1-E9C4-78F7-54BF-265E51F4DDA3}"/>
              </a:ext>
            </a:extLst>
          </p:cNvPr>
          <p:cNvSpPr txBox="1">
            <a:spLocks/>
          </p:cNvSpPr>
          <p:nvPr/>
        </p:nvSpPr>
        <p:spPr>
          <a:xfrm>
            <a:off x="378399" y="4220373"/>
            <a:ext cx="11579139" cy="1869246"/>
          </a:xfrm>
          <a:prstGeom prst="rect">
            <a:avLst/>
          </a:prstGeom>
        </p:spPr>
        <p:txBody>
          <a:bodyPr anchor="ctr">
            <a:noAutofit/>
          </a:bodyPr>
          <a:lstStyle>
            <a:lvl1pPr algn="l" defTabSz="1219018" rtl="0" eaLnBrk="1" latinLnBrk="0" hangingPunct="1">
              <a:spcBef>
                <a:spcPct val="0"/>
              </a:spcBef>
              <a:buNone/>
              <a:defRPr kumimoji="0" lang="en-US" sz="2400" b="1" i="0" u="none" strike="noStrike" kern="1200" cap="all" spc="0" normalizeH="0" baseline="0" noProof="0" dirty="0" smtClean="0">
                <a:ln>
                  <a:noFill/>
                </a:ln>
                <a:solidFill>
                  <a:schemeClr val="tx2">
                    <a:lumMod val="75000"/>
                  </a:schemeClr>
                </a:solidFill>
                <a:effectLst/>
                <a:uLnTx/>
                <a:uFillTx/>
                <a:latin typeface="TheSansOffice" panose="020B0503040302060204" pitchFamily="34" charset="0"/>
                <a:ea typeface="+mj-ea"/>
                <a:cs typeface="+mj-cs"/>
              </a:defRPr>
            </a:lvl1pPr>
          </a:lstStyle>
          <a:p>
            <a:pPr marL="0" marR="0" lvl="0" indent="0" algn="l" defTabSz="1219018" rtl="0" eaLnBrk="1" fontAlgn="auto" latinLnBrk="0" hangingPunct="1">
              <a:lnSpc>
                <a:spcPct val="100000"/>
              </a:lnSpc>
              <a:spcBef>
                <a:spcPct val="0"/>
              </a:spcBef>
              <a:spcAft>
                <a:spcPts val="0"/>
              </a:spcAft>
              <a:buClrTx/>
              <a:buSzTx/>
              <a:buFontTx/>
              <a:buNone/>
              <a:tabLst/>
              <a:defRPr/>
            </a:pPr>
            <a:r>
              <a:rPr kumimoji="0" lang="en-US" sz="2000" b="0" i="0" u="none" strike="noStrike" kern="1200" cap="all" spc="600" normalizeH="0" baseline="0" noProof="0" dirty="0">
                <a:ln>
                  <a:noFill/>
                </a:ln>
                <a:solidFill>
                  <a:prstClr val="black">
                    <a:lumMod val="50000"/>
                    <a:lumOff val="50000"/>
                  </a:prstClr>
                </a:solidFill>
                <a:effectLst/>
                <a:uLnTx/>
                <a:uFillTx/>
                <a:latin typeface="Arial Nova" panose="020B0504020202020204" pitchFamily="34" charset="0"/>
                <a:ea typeface="+mj-ea"/>
                <a:cs typeface="+mj-cs"/>
              </a:rPr>
              <a:t>MANAGED Network SERVICS</a:t>
            </a:r>
          </a:p>
          <a:p>
            <a:pPr marL="0" marR="0" lvl="0" indent="0" algn="l" defTabSz="1219018" rtl="0" eaLnBrk="1" fontAlgn="auto" latinLnBrk="0" hangingPunct="1">
              <a:lnSpc>
                <a:spcPct val="100000"/>
              </a:lnSpc>
              <a:spcBef>
                <a:spcPct val="0"/>
              </a:spcBef>
              <a:spcAft>
                <a:spcPts val="0"/>
              </a:spcAft>
              <a:buClrTx/>
              <a:buSzTx/>
              <a:buFontTx/>
              <a:buNone/>
              <a:tabLst/>
              <a:defRPr/>
            </a:pPr>
            <a:endParaRPr kumimoji="0" lang="en-US" sz="2000" b="0" i="0" u="none" strike="noStrike" kern="1200" cap="all" spc="600" normalizeH="0" baseline="0" noProof="0" dirty="0">
              <a:ln>
                <a:noFill/>
              </a:ln>
              <a:solidFill>
                <a:prstClr val="black">
                  <a:lumMod val="50000"/>
                  <a:lumOff val="50000"/>
                </a:prstClr>
              </a:solidFill>
              <a:effectLst/>
              <a:uLnTx/>
              <a:uFillTx/>
              <a:latin typeface="Arial Nova" panose="020B0504020202020204" pitchFamily="34" charset="0"/>
              <a:ea typeface="+mj-ea"/>
              <a:cs typeface="+mj-cs"/>
            </a:endParaRPr>
          </a:p>
          <a:p>
            <a:pPr marL="0" marR="0" lvl="0" indent="0" algn="l" defTabSz="1219018"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a:ln>
                  <a:noFill/>
                </a:ln>
                <a:solidFill>
                  <a:srgbClr val="05ECF0"/>
                </a:solidFill>
                <a:effectLst/>
                <a:uLnTx/>
                <a:uFillTx/>
                <a:latin typeface="Arial Nova" panose="020B0504020202020204" pitchFamily="34" charset="0"/>
                <a:ea typeface="+mj-ea"/>
                <a:cs typeface="+mj-cs"/>
              </a:rPr>
              <a:t>Sify DeepVision</a:t>
            </a:r>
            <a:r>
              <a:rPr kumimoji="0" lang="en-US" b="0" i="0" u="none" strike="noStrike" kern="1200" cap="none" spc="0" normalizeH="0" baseline="0" noProof="0" dirty="0">
                <a:ln>
                  <a:noFill/>
                </a:ln>
                <a:solidFill>
                  <a:srgbClr val="05ECF0"/>
                </a:solidFill>
                <a:effectLst/>
                <a:uLnTx/>
                <a:uFillTx/>
                <a:latin typeface="Arial Nova" panose="020B0504020202020204" pitchFamily="34" charset="0"/>
                <a:ea typeface="+mj-ea"/>
                <a:cs typeface="+mj-cs"/>
              </a:rPr>
              <a:t> (Powered by Cisco ThousandEyes)</a:t>
            </a:r>
            <a:endParaRPr kumimoji="0" lang="en-US" sz="4000" b="0" i="0" u="none" strike="noStrike" kern="1200" cap="none" spc="0" normalizeH="0" baseline="0" noProof="0" dirty="0">
              <a:ln>
                <a:noFill/>
              </a:ln>
              <a:solidFill>
                <a:srgbClr val="05ECF0"/>
              </a:solidFill>
              <a:effectLst/>
              <a:uLnTx/>
              <a:uFillTx/>
              <a:latin typeface="Arial Nova" panose="020B0504020202020204" pitchFamily="34" charset="0"/>
              <a:ea typeface="+mj-ea"/>
              <a:cs typeface="+mj-cs"/>
            </a:endParaRPr>
          </a:p>
          <a:p>
            <a:pPr marL="0" marR="0" lvl="0" indent="0" algn="l" defTabSz="1219018" rtl="0" eaLnBrk="1" fontAlgn="auto" latinLnBrk="0" hangingPunct="1">
              <a:lnSpc>
                <a:spcPct val="100000"/>
              </a:lnSpc>
              <a:spcBef>
                <a:spcPct val="0"/>
              </a:spcBef>
              <a:spcAft>
                <a:spcPts val="0"/>
              </a:spcAft>
              <a:buClrTx/>
              <a:buSzTx/>
              <a:buFontTx/>
              <a:buNone/>
              <a:tabLst/>
              <a:defRPr/>
            </a:pPr>
            <a:endParaRPr kumimoji="0" lang="en-US" sz="1600" b="0" i="0" u="none" strike="noStrike" kern="1200" cap="all" spc="0" normalizeH="0" baseline="0" noProof="0" dirty="0">
              <a:ln>
                <a:noFill/>
              </a:ln>
              <a:solidFill>
                <a:prstClr val="white">
                  <a:lumMod val="75000"/>
                </a:prstClr>
              </a:solidFill>
              <a:effectLst/>
              <a:uLnTx/>
              <a:uFillTx/>
              <a:latin typeface="Arial Nova" panose="020B0504020202020204" pitchFamily="34" charset="0"/>
              <a:ea typeface="+mj-ea"/>
              <a:cs typeface="+mj-cs"/>
            </a:endParaRPr>
          </a:p>
          <a:p>
            <a:pPr marL="0" marR="0" lvl="0" indent="0" algn="l" defTabSz="1219018" rtl="0" eaLnBrk="1" fontAlgn="auto" latinLnBrk="0" hangingPunct="1">
              <a:lnSpc>
                <a:spcPct val="100000"/>
              </a:lnSpc>
              <a:spcBef>
                <a:spcPct val="0"/>
              </a:spcBef>
              <a:spcAft>
                <a:spcPts val="0"/>
              </a:spcAft>
              <a:buClrTx/>
              <a:buSzTx/>
              <a:buFontTx/>
              <a:buNone/>
              <a:tabLst/>
              <a:defRPr/>
            </a:pPr>
            <a:endParaRPr kumimoji="0" lang="en-US" sz="1600" b="0" i="0" u="none" strike="noStrike" kern="1200" cap="all" spc="0" normalizeH="0" baseline="0" noProof="0" dirty="0">
              <a:ln>
                <a:noFill/>
              </a:ln>
              <a:solidFill>
                <a:prstClr val="white">
                  <a:lumMod val="75000"/>
                </a:prstClr>
              </a:solidFill>
              <a:effectLst/>
              <a:uLnTx/>
              <a:uFillTx/>
              <a:latin typeface="Arial Nova" panose="020B0504020202020204" pitchFamily="34" charset="0"/>
              <a:ea typeface="+mj-ea"/>
              <a:cs typeface="+mj-cs"/>
            </a:endParaRPr>
          </a:p>
          <a:p>
            <a:pPr marL="0" marR="0" lvl="0" indent="0" algn="l" defTabSz="1219018" rtl="0" eaLnBrk="1" fontAlgn="auto" latinLnBrk="0" hangingPunct="1">
              <a:lnSpc>
                <a:spcPct val="100000"/>
              </a:lnSpc>
              <a:spcBef>
                <a:spcPct val="0"/>
              </a:spcBef>
              <a:spcAft>
                <a:spcPts val="0"/>
              </a:spcAft>
              <a:buClrTx/>
              <a:buSzTx/>
              <a:buFontTx/>
              <a:buNone/>
              <a:tabLst/>
              <a:defRPr/>
            </a:pPr>
            <a:r>
              <a:rPr kumimoji="0" lang="en-US" sz="1600" b="0" i="0" u="none" strike="noStrike" kern="1200" cap="all" spc="0" normalizeH="0" baseline="0" noProof="0" dirty="0">
                <a:ln>
                  <a:noFill/>
                </a:ln>
                <a:solidFill>
                  <a:prstClr val="white">
                    <a:lumMod val="75000"/>
                  </a:prstClr>
                </a:solidFill>
                <a:effectLst/>
                <a:uLnTx/>
                <a:uFillTx/>
                <a:latin typeface="Arial Nova" panose="020B0504020202020204" pitchFamily="34" charset="0"/>
                <a:ea typeface="+mj-ea"/>
                <a:cs typeface="+mj-cs"/>
              </a:rPr>
              <a:t>October 2024</a:t>
            </a:r>
          </a:p>
        </p:txBody>
      </p:sp>
    </p:spTree>
    <p:extLst>
      <p:ext uri="{BB962C8B-B14F-4D97-AF65-F5344CB8AC3E}">
        <p14:creationId xmlns:p14="http://schemas.microsoft.com/office/powerpoint/2010/main" val="139103164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AEAE2-379F-1447-D22B-EC51912CE25C}"/>
              </a:ext>
            </a:extLst>
          </p:cNvPr>
          <p:cNvSpPr>
            <a:spLocks noGrp="1"/>
          </p:cNvSpPr>
          <p:nvPr>
            <p:ph type="title"/>
          </p:nvPr>
        </p:nvSpPr>
        <p:spPr>
          <a:xfrm>
            <a:off x="432000" y="404005"/>
            <a:ext cx="11328200" cy="461655"/>
          </a:xfrm>
          <a:ln>
            <a:noFill/>
          </a:ln>
        </p:spPr>
        <p:txBody>
          <a:bodyPr/>
          <a:lstStyle/>
          <a:p>
            <a:r>
              <a:rPr lang="en-IN" dirty="0"/>
              <a:t>Use Cases: </a:t>
            </a:r>
            <a:r>
              <a:rPr lang="en-IN" sz="2400" b="1" dirty="0">
                <a:effectLst/>
                <a:latin typeface="Arial Nova" panose="020B0504020202020204" pitchFamily="34" charset="0"/>
              </a:rPr>
              <a:t>Healthcare</a:t>
            </a:r>
            <a:endParaRPr lang="en-IN" dirty="0"/>
          </a:p>
        </p:txBody>
      </p:sp>
      <p:grpSp>
        <p:nvGrpSpPr>
          <p:cNvPr id="29" name="Group 28">
            <a:extLst>
              <a:ext uri="{FF2B5EF4-FFF2-40B4-BE49-F238E27FC236}">
                <a16:creationId xmlns:a16="http://schemas.microsoft.com/office/drawing/2014/main" id="{1879A733-CDDA-4573-A28B-C23B42566022}"/>
              </a:ext>
            </a:extLst>
          </p:cNvPr>
          <p:cNvGrpSpPr/>
          <p:nvPr/>
        </p:nvGrpSpPr>
        <p:grpSpPr>
          <a:xfrm>
            <a:off x="432000" y="1629290"/>
            <a:ext cx="3409816" cy="3599419"/>
            <a:chOff x="432000" y="1629290"/>
            <a:chExt cx="3409816" cy="3599419"/>
          </a:xfrm>
        </p:grpSpPr>
        <p:sp>
          <p:nvSpPr>
            <p:cNvPr id="24" name="Oval 23">
              <a:extLst>
                <a:ext uri="{FF2B5EF4-FFF2-40B4-BE49-F238E27FC236}">
                  <a16:creationId xmlns:a16="http://schemas.microsoft.com/office/drawing/2014/main" id="{1041A0BF-129B-4DD9-050D-B2AEA2CBF1E8}"/>
                </a:ext>
              </a:extLst>
            </p:cNvPr>
            <p:cNvSpPr/>
            <p:nvPr/>
          </p:nvSpPr>
          <p:spPr>
            <a:xfrm>
              <a:off x="609110" y="2054135"/>
              <a:ext cx="3073485" cy="3174574"/>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fontAlgn="base"/>
              <a:r>
                <a:rPr lang="en-US" sz="2400" b="1" dirty="0">
                  <a:solidFill>
                    <a:schemeClr val="tx1"/>
                  </a:solidFill>
                  <a:effectLst/>
                  <a:latin typeface="Arial Nova" panose="020B0504020202020204" pitchFamily="34" charset="0"/>
                </a:rPr>
                <a:t>Monitoring of healthcare applications and telemedicine</a:t>
              </a:r>
            </a:p>
          </p:txBody>
        </p:sp>
        <p:grpSp>
          <p:nvGrpSpPr>
            <p:cNvPr id="14" name="Group 13">
              <a:extLst>
                <a:ext uri="{FF2B5EF4-FFF2-40B4-BE49-F238E27FC236}">
                  <a16:creationId xmlns:a16="http://schemas.microsoft.com/office/drawing/2014/main" id="{41CFCB51-62A7-89B8-1986-C478B542306B}"/>
                </a:ext>
              </a:extLst>
            </p:cNvPr>
            <p:cNvGrpSpPr/>
            <p:nvPr/>
          </p:nvGrpSpPr>
          <p:grpSpPr>
            <a:xfrm>
              <a:off x="432000" y="1629290"/>
              <a:ext cx="3409816" cy="3599419"/>
              <a:chOff x="432000" y="2051872"/>
              <a:chExt cx="3922196" cy="4447093"/>
            </a:xfrm>
          </p:grpSpPr>
          <p:sp>
            <p:nvSpPr>
              <p:cNvPr id="3" name="Freeform 330">
                <a:extLst>
                  <a:ext uri="{FF2B5EF4-FFF2-40B4-BE49-F238E27FC236}">
                    <a16:creationId xmlns:a16="http://schemas.microsoft.com/office/drawing/2014/main" id="{AECF08F9-8C1B-0FA7-3FC9-8AA5FCE940F5}"/>
                  </a:ext>
                </a:extLst>
              </p:cNvPr>
              <p:cNvSpPr>
                <a:spLocks noChangeArrowheads="1"/>
              </p:cNvSpPr>
              <p:nvPr/>
            </p:nvSpPr>
            <p:spPr bwMode="auto">
              <a:xfrm>
                <a:off x="432000" y="2576769"/>
                <a:ext cx="3922196" cy="3922196"/>
              </a:xfrm>
              <a:custGeom>
                <a:avLst/>
                <a:gdLst>
                  <a:gd name="T0" fmla="*/ 2101 w 4203"/>
                  <a:gd name="T1" fmla="*/ 305 h 4202"/>
                  <a:gd name="T2" fmla="*/ 2101 w 4203"/>
                  <a:gd name="T3" fmla="*/ 305 h 4202"/>
                  <a:gd name="T4" fmla="*/ 306 w 4203"/>
                  <a:gd name="T5" fmla="*/ 2100 h 4202"/>
                  <a:gd name="T6" fmla="*/ 306 w 4203"/>
                  <a:gd name="T7" fmla="*/ 2100 h 4202"/>
                  <a:gd name="T8" fmla="*/ 2101 w 4203"/>
                  <a:gd name="T9" fmla="*/ 3896 h 4202"/>
                  <a:gd name="T10" fmla="*/ 2101 w 4203"/>
                  <a:gd name="T11" fmla="*/ 3896 h 4202"/>
                  <a:gd name="T12" fmla="*/ 3897 w 4203"/>
                  <a:gd name="T13" fmla="*/ 2100 h 4202"/>
                  <a:gd name="T14" fmla="*/ 3897 w 4203"/>
                  <a:gd name="T15" fmla="*/ 2100 h 4202"/>
                  <a:gd name="T16" fmla="*/ 2101 w 4203"/>
                  <a:gd name="T17" fmla="*/ 305 h 4202"/>
                  <a:gd name="T18" fmla="*/ 2101 w 4203"/>
                  <a:gd name="T19" fmla="*/ 4201 h 4202"/>
                  <a:gd name="T20" fmla="*/ 2101 w 4203"/>
                  <a:gd name="T21" fmla="*/ 4201 h 4202"/>
                  <a:gd name="T22" fmla="*/ 0 w 4203"/>
                  <a:gd name="T23" fmla="*/ 2100 h 4202"/>
                  <a:gd name="T24" fmla="*/ 0 w 4203"/>
                  <a:gd name="T25" fmla="*/ 2100 h 4202"/>
                  <a:gd name="T26" fmla="*/ 2101 w 4203"/>
                  <a:gd name="T27" fmla="*/ 0 h 4202"/>
                  <a:gd name="T28" fmla="*/ 2101 w 4203"/>
                  <a:gd name="T29" fmla="*/ 0 h 4202"/>
                  <a:gd name="T30" fmla="*/ 4202 w 4203"/>
                  <a:gd name="T31" fmla="*/ 2100 h 4202"/>
                  <a:gd name="T32" fmla="*/ 4202 w 4203"/>
                  <a:gd name="T33" fmla="*/ 2100 h 4202"/>
                  <a:gd name="T34" fmla="*/ 2101 w 4203"/>
                  <a:gd name="T35" fmla="*/ 4201 h 4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03" h="4202">
                    <a:moveTo>
                      <a:pt x="2101" y="305"/>
                    </a:moveTo>
                    <a:lnTo>
                      <a:pt x="2101" y="305"/>
                    </a:lnTo>
                    <a:cubicBezTo>
                      <a:pt x="1111" y="305"/>
                      <a:pt x="306" y="1111"/>
                      <a:pt x="306" y="2100"/>
                    </a:cubicBezTo>
                    <a:lnTo>
                      <a:pt x="306" y="2100"/>
                    </a:lnTo>
                    <a:cubicBezTo>
                      <a:pt x="306" y="3090"/>
                      <a:pt x="1111" y="3896"/>
                      <a:pt x="2101" y="3896"/>
                    </a:cubicBezTo>
                    <a:lnTo>
                      <a:pt x="2101" y="3896"/>
                    </a:lnTo>
                    <a:cubicBezTo>
                      <a:pt x="3091" y="3896"/>
                      <a:pt x="3897" y="3090"/>
                      <a:pt x="3897" y="2100"/>
                    </a:cubicBezTo>
                    <a:lnTo>
                      <a:pt x="3897" y="2100"/>
                    </a:lnTo>
                    <a:cubicBezTo>
                      <a:pt x="3897" y="1111"/>
                      <a:pt x="3091" y="305"/>
                      <a:pt x="2101" y="305"/>
                    </a:cubicBezTo>
                    <a:close/>
                    <a:moveTo>
                      <a:pt x="2101" y="4201"/>
                    </a:moveTo>
                    <a:lnTo>
                      <a:pt x="2101" y="4201"/>
                    </a:lnTo>
                    <a:cubicBezTo>
                      <a:pt x="943" y="4201"/>
                      <a:pt x="0" y="3259"/>
                      <a:pt x="0" y="2100"/>
                    </a:cubicBezTo>
                    <a:lnTo>
                      <a:pt x="0" y="2100"/>
                    </a:lnTo>
                    <a:cubicBezTo>
                      <a:pt x="0" y="943"/>
                      <a:pt x="943" y="0"/>
                      <a:pt x="2101" y="0"/>
                    </a:cubicBezTo>
                    <a:lnTo>
                      <a:pt x="2101" y="0"/>
                    </a:lnTo>
                    <a:cubicBezTo>
                      <a:pt x="3260" y="0"/>
                      <a:pt x="4202" y="943"/>
                      <a:pt x="4202" y="2100"/>
                    </a:cubicBezTo>
                    <a:lnTo>
                      <a:pt x="4202" y="2100"/>
                    </a:lnTo>
                    <a:cubicBezTo>
                      <a:pt x="4202" y="3259"/>
                      <a:pt x="3260" y="4201"/>
                      <a:pt x="2101" y="4201"/>
                    </a:cubicBezTo>
                    <a:close/>
                  </a:path>
                </a:pathLst>
              </a:custGeom>
              <a:solidFill>
                <a:schemeClr val="accent1"/>
              </a:solidFill>
              <a:ln>
                <a:noFill/>
              </a:ln>
              <a:effectLst/>
            </p:spPr>
            <p:txBody>
              <a:bodyPr wrap="none" anchor="ctr"/>
              <a:lstStyle/>
              <a:p>
                <a:endParaRPr lang="en-US" sz="2400">
                  <a:latin typeface="Arial Nova" panose="020B0504020202020204" pitchFamily="34" charset="0"/>
                </a:endParaRPr>
              </a:p>
            </p:txBody>
          </p:sp>
          <p:sp>
            <p:nvSpPr>
              <p:cNvPr id="4" name="Freeform 331">
                <a:extLst>
                  <a:ext uri="{FF2B5EF4-FFF2-40B4-BE49-F238E27FC236}">
                    <a16:creationId xmlns:a16="http://schemas.microsoft.com/office/drawing/2014/main" id="{FBB1A380-CDF1-3D5F-7781-D294265EB32F}"/>
                  </a:ext>
                </a:extLst>
              </p:cNvPr>
              <p:cNvSpPr>
                <a:spLocks noChangeArrowheads="1"/>
              </p:cNvSpPr>
              <p:nvPr/>
            </p:nvSpPr>
            <p:spPr bwMode="auto">
              <a:xfrm>
                <a:off x="2199663" y="2051872"/>
                <a:ext cx="386870" cy="753161"/>
              </a:xfrm>
              <a:custGeom>
                <a:avLst/>
                <a:gdLst>
                  <a:gd name="T0" fmla="*/ 0 w 416"/>
                  <a:gd name="T1" fmla="*/ 0 h 809"/>
                  <a:gd name="T2" fmla="*/ 415 w 416"/>
                  <a:gd name="T3" fmla="*/ 0 h 809"/>
                  <a:gd name="T4" fmla="*/ 415 w 416"/>
                  <a:gd name="T5" fmla="*/ 808 h 809"/>
                  <a:gd name="T6" fmla="*/ 0 w 416"/>
                  <a:gd name="T7" fmla="*/ 808 h 809"/>
                  <a:gd name="T8" fmla="*/ 0 w 416"/>
                  <a:gd name="T9" fmla="*/ 0 h 809"/>
                </a:gdLst>
                <a:ahLst/>
                <a:cxnLst>
                  <a:cxn ang="0">
                    <a:pos x="T0" y="T1"/>
                  </a:cxn>
                  <a:cxn ang="0">
                    <a:pos x="T2" y="T3"/>
                  </a:cxn>
                  <a:cxn ang="0">
                    <a:pos x="T4" y="T5"/>
                  </a:cxn>
                  <a:cxn ang="0">
                    <a:pos x="T6" y="T7"/>
                  </a:cxn>
                  <a:cxn ang="0">
                    <a:pos x="T8" y="T9"/>
                  </a:cxn>
                </a:cxnLst>
                <a:rect l="0" t="0" r="r" b="b"/>
                <a:pathLst>
                  <a:path w="416" h="809">
                    <a:moveTo>
                      <a:pt x="0" y="0"/>
                    </a:moveTo>
                    <a:lnTo>
                      <a:pt x="415" y="0"/>
                    </a:lnTo>
                    <a:lnTo>
                      <a:pt x="415" y="808"/>
                    </a:lnTo>
                    <a:lnTo>
                      <a:pt x="0" y="808"/>
                    </a:lnTo>
                    <a:lnTo>
                      <a:pt x="0" y="0"/>
                    </a:lnTo>
                  </a:path>
                </a:pathLst>
              </a:custGeom>
              <a:solidFill>
                <a:schemeClr val="accent1"/>
              </a:solidFill>
              <a:ln>
                <a:noFill/>
              </a:ln>
              <a:effectLst/>
            </p:spPr>
            <p:txBody>
              <a:bodyPr wrap="none" anchor="ctr"/>
              <a:lstStyle/>
              <a:p>
                <a:endParaRPr lang="en-US" sz="2400">
                  <a:latin typeface="Arial Nova" panose="020B0504020202020204" pitchFamily="34" charset="0"/>
                </a:endParaRPr>
              </a:p>
            </p:txBody>
          </p:sp>
          <p:sp>
            <p:nvSpPr>
              <p:cNvPr id="5" name="Freeform 332">
                <a:extLst>
                  <a:ext uri="{FF2B5EF4-FFF2-40B4-BE49-F238E27FC236}">
                    <a16:creationId xmlns:a16="http://schemas.microsoft.com/office/drawing/2014/main" id="{8E24D990-4729-E9FA-6B09-B5E00829869E}"/>
                  </a:ext>
                </a:extLst>
              </p:cNvPr>
              <p:cNvSpPr>
                <a:spLocks noChangeArrowheads="1"/>
              </p:cNvSpPr>
              <p:nvPr/>
            </p:nvSpPr>
            <p:spPr bwMode="auto">
              <a:xfrm>
                <a:off x="2016517" y="2051872"/>
                <a:ext cx="753162" cy="390986"/>
              </a:xfrm>
              <a:custGeom>
                <a:avLst/>
                <a:gdLst>
                  <a:gd name="T0" fmla="*/ 807 w 808"/>
                  <a:gd name="T1" fmla="*/ 416 h 417"/>
                  <a:gd name="T2" fmla="*/ 0 w 808"/>
                  <a:gd name="T3" fmla="*/ 416 h 417"/>
                  <a:gd name="T4" fmla="*/ 0 w 808"/>
                  <a:gd name="T5" fmla="*/ 0 h 417"/>
                  <a:gd name="T6" fmla="*/ 807 w 808"/>
                  <a:gd name="T7" fmla="*/ 0 h 417"/>
                  <a:gd name="T8" fmla="*/ 807 w 808"/>
                  <a:gd name="T9" fmla="*/ 416 h 417"/>
                </a:gdLst>
                <a:ahLst/>
                <a:cxnLst>
                  <a:cxn ang="0">
                    <a:pos x="T0" y="T1"/>
                  </a:cxn>
                  <a:cxn ang="0">
                    <a:pos x="T2" y="T3"/>
                  </a:cxn>
                  <a:cxn ang="0">
                    <a:pos x="T4" y="T5"/>
                  </a:cxn>
                  <a:cxn ang="0">
                    <a:pos x="T6" y="T7"/>
                  </a:cxn>
                  <a:cxn ang="0">
                    <a:pos x="T8" y="T9"/>
                  </a:cxn>
                </a:cxnLst>
                <a:rect l="0" t="0" r="r" b="b"/>
                <a:pathLst>
                  <a:path w="808" h="417">
                    <a:moveTo>
                      <a:pt x="807" y="416"/>
                    </a:moveTo>
                    <a:lnTo>
                      <a:pt x="0" y="416"/>
                    </a:lnTo>
                    <a:lnTo>
                      <a:pt x="0" y="0"/>
                    </a:lnTo>
                    <a:lnTo>
                      <a:pt x="807" y="0"/>
                    </a:lnTo>
                    <a:lnTo>
                      <a:pt x="807" y="416"/>
                    </a:lnTo>
                  </a:path>
                </a:pathLst>
              </a:custGeom>
              <a:solidFill>
                <a:schemeClr val="accent1"/>
              </a:solidFill>
              <a:ln>
                <a:noFill/>
              </a:ln>
              <a:effectLst/>
            </p:spPr>
            <p:txBody>
              <a:bodyPr wrap="none" anchor="ctr"/>
              <a:lstStyle/>
              <a:p>
                <a:endParaRPr lang="en-US" sz="2400">
                  <a:latin typeface="Arial Nova" panose="020B0504020202020204" pitchFamily="34" charset="0"/>
                </a:endParaRPr>
              </a:p>
            </p:txBody>
          </p:sp>
        </p:grpSp>
      </p:grpSp>
      <p:grpSp>
        <p:nvGrpSpPr>
          <p:cNvPr id="30" name="Group 29">
            <a:extLst>
              <a:ext uri="{FF2B5EF4-FFF2-40B4-BE49-F238E27FC236}">
                <a16:creationId xmlns:a16="http://schemas.microsoft.com/office/drawing/2014/main" id="{3D60BB15-CDAB-859B-3534-86E1FDA4B1B9}"/>
              </a:ext>
            </a:extLst>
          </p:cNvPr>
          <p:cNvGrpSpPr/>
          <p:nvPr/>
        </p:nvGrpSpPr>
        <p:grpSpPr>
          <a:xfrm>
            <a:off x="4311482" y="1629290"/>
            <a:ext cx="3409816" cy="3599419"/>
            <a:chOff x="4311482" y="1629290"/>
            <a:chExt cx="3409816" cy="3599419"/>
          </a:xfrm>
        </p:grpSpPr>
        <p:sp>
          <p:nvSpPr>
            <p:cNvPr id="27" name="Oval 26">
              <a:extLst>
                <a:ext uri="{FF2B5EF4-FFF2-40B4-BE49-F238E27FC236}">
                  <a16:creationId xmlns:a16="http://schemas.microsoft.com/office/drawing/2014/main" id="{1B3E657B-4B6A-BA3F-9D63-1DF8FAE328EB}"/>
                </a:ext>
              </a:extLst>
            </p:cNvPr>
            <p:cNvSpPr/>
            <p:nvPr/>
          </p:nvSpPr>
          <p:spPr>
            <a:xfrm>
              <a:off x="4479647" y="2054135"/>
              <a:ext cx="3073485" cy="3174574"/>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effectLst/>
                  <a:latin typeface="Arial Nova" panose="020B0504020202020204" pitchFamily="34" charset="0"/>
                </a:rPr>
                <a:t>Ensuring reliability of critical healthcare systems</a:t>
              </a:r>
              <a:endParaRPr lang="en-IN" sz="2400" b="1" dirty="0">
                <a:solidFill>
                  <a:schemeClr val="tx1"/>
                </a:solidFill>
                <a:latin typeface="Arial Nova" panose="020B0504020202020204" pitchFamily="34" charset="0"/>
              </a:endParaRPr>
            </a:p>
          </p:txBody>
        </p:sp>
        <p:grpSp>
          <p:nvGrpSpPr>
            <p:cNvPr id="15" name="Group 14">
              <a:extLst>
                <a:ext uri="{FF2B5EF4-FFF2-40B4-BE49-F238E27FC236}">
                  <a16:creationId xmlns:a16="http://schemas.microsoft.com/office/drawing/2014/main" id="{15477706-C2E6-67F6-3E9B-1609974F4997}"/>
                </a:ext>
              </a:extLst>
            </p:cNvPr>
            <p:cNvGrpSpPr/>
            <p:nvPr/>
          </p:nvGrpSpPr>
          <p:grpSpPr>
            <a:xfrm>
              <a:off x="4311482" y="1629290"/>
              <a:ext cx="3409816" cy="3599419"/>
              <a:chOff x="432000" y="2051872"/>
              <a:chExt cx="3922196" cy="4447093"/>
            </a:xfrm>
            <a:solidFill>
              <a:srgbClr val="C0504D"/>
            </a:solidFill>
          </p:grpSpPr>
          <p:sp>
            <p:nvSpPr>
              <p:cNvPr id="16" name="Freeform 330">
                <a:extLst>
                  <a:ext uri="{FF2B5EF4-FFF2-40B4-BE49-F238E27FC236}">
                    <a16:creationId xmlns:a16="http://schemas.microsoft.com/office/drawing/2014/main" id="{DF1F40CF-48A1-48B8-1F77-FE29A7B6CE64}"/>
                  </a:ext>
                </a:extLst>
              </p:cNvPr>
              <p:cNvSpPr>
                <a:spLocks noChangeArrowheads="1"/>
              </p:cNvSpPr>
              <p:nvPr/>
            </p:nvSpPr>
            <p:spPr bwMode="auto">
              <a:xfrm>
                <a:off x="432000" y="2576769"/>
                <a:ext cx="3922196" cy="3922196"/>
              </a:xfrm>
              <a:custGeom>
                <a:avLst/>
                <a:gdLst>
                  <a:gd name="T0" fmla="*/ 2101 w 4203"/>
                  <a:gd name="T1" fmla="*/ 305 h 4202"/>
                  <a:gd name="T2" fmla="*/ 2101 w 4203"/>
                  <a:gd name="T3" fmla="*/ 305 h 4202"/>
                  <a:gd name="T4" fmla="*/ 306 w 4203"/>
                  <a:gd name="T5" fmla="*/ 2100 h 4202"/>
                  <a:gd name="T6" fmla="*/ 306 w 4203"/>
                  <a:gd name="T7" fmla="*/ 2100 h 4202"/>
                  <a:gd name="T8" fmla="*/ 2101 w 4203"/>
                  <a:gd name="T9" fmla="*/ 3896 h 4202"/>
                  <a:gd name="T10" fmla="*/ 2101 w 4203"/>
                  <a:gd name="T11" fmla="*/ 3896 h 4202"/>
                  <a:gd name="T12" fmla="*/ 3897 w 4203"/>
                  <a:gd name="T13" fmla="*/ 2100 h 4202"/>
                  <a:gd name="T14" fmla="*/ 3897 w 4203"/>
                  <a:gd name="T15" fmla="*/ 2100 h 4202"/>
                  <a:gd name="T16" fmla="*/ 2101 w 4203"/>
                  <a:gd name="T17" fmla="*/ 305 h 4202"/>
                  <a:gd name="T18" fmla="*/ 2101 w 4203"/>
                  <a:gd name="T19" fmla="*/ 4201 h 4202"/>
                  <a:gd name="T20" fmla="*/ 2101 w 4203"/>
                  <a:gd name="T21" fmla="*/ 4201 h 4202"/>
                  <a:gd name="T22" fmla="*/ 0 w 4203"/>
                  <a:gd name="T23" fmla="*/ 2100 h 4202"/>
                  <a:gd name="T24" fmla="*/ 0 w 4203"/>
                  <a:gd name="T25" fmla="*/ 2100 h 4202"/>
                  <a:gd name="T26" fmla="*/ 2101 w 4203"/>
                  <a:gd name="T27" fmla="*/ 0 h 4202"/>
                  <a:gd name="T28" fmla="*/ 2101 w 4203"/>
                  <a:gd name="T29" fmla="*/ 0 h 4202"/>
                  <a:gd name="T30" fmla="*/ 4202 w 4203"/>
                  <a:gd name="T31" fmla="*/ 2100 h 4202"/>
                  <a:gd name="T32" fmla="*/ 4202 w 4203"/>
                  <a:gd name="T33" fmla="*/ 2100 h 4202"/>
                  <a:gd name="T34" fmla="*/ 2101 w 4203"/>
                  <a:gd name="T35" fmla="*/ 4201 h 4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03" h="4202">
                    <a:moveTo>
                      <a:pt x="2101" y="305"/>
                    </a:moveTo>
                    <a:lnTo>
                      <a:pt x="2101" y="305"/>
                    </a:lnTo>
                    <a:cubicBezTo>
                      <a:pt x="1111" y="305"/>
                      <a:pt x="306" y="1111"/>
                      <a:pt x="306" y="2100"/>
                    </a:cubicBezTo>
                    <a:lnTo>
                      <a:pt x="306" y="2100"/>
                    </a:lnTo>
                    <a:cubicBezTo>
                      <a:pt x="306" y="3090"/>
                      <a:pt x="1111" y="3896"/>
                      <a:pt x="2101" y="3896"/>
                    </a:cubicBezTo>
                    <a:lnTo>
                      <a:pt x="2101" y="3896"/>
                    </a:lnTo>
                    <a:cubicBezTo>
                      <a:pt x="3091" y="3896"/>
                      <a:pt x="3897" y="3090"/>
                      <a:pt x="3897" y="2100"/>
                    </a:cubicBezTo>
                    <a:lnTo>
                      <a:pt x="3897" y="2100"/>
                    </a:lnTo>
                    <a:cubicBezTo>
                      <a:pt x="3897" y="1111"/>
                      <a:pt x="3091" y="305"/>
                      <a:pt x="2101" y="305"/>
                    </a:cubicBezTo>
                    <a:close/>
                    <a:moveTo>
                      <a:pt x="2101" y="4201"/>
                    </a:moveTo>
                    <a:lnTo>
                      <a:pt x="2101" y="4201"/>
                    </a:lnTo>
                    <a:cubicBezTo>
                      <a:pt x="943" y="4201"/>
                      <a:pt x="0" y="3259"/>
                      <a:pt x="0" y="2100"/>
                    </a:cubicBezTo>
                    <a:lnTo>
                      <a:pt x="0" y="2100"/>
                    </a:lnTo>
                    <a:cubicBezTo>
                      <a:pt x="0" y="943"/>
                      <a:pt x="943" y="0"/>
                      <a:pt x="2101" y="0"/>
                    </a:cubicBezTo>
                    <a:lnTo>
                      <a:pt x="2101" y="0"/>
                    </a:lnTo>
                    <a:cubicBezTo>
                      <a:pt x="3260" y="0"/>
                      <a:pt x="4202" y="943"/>
                      <a:pt x="4202" y="2100"/>
                    </a:cubicBezTo>
                    <a:lnTo>
                      <a:pt x="4202" y="2100"/>
                    </a:lnTo>
                    <a:cubicBezTo>
                      <a:pt x="4202" y="3259"/>
                      <a:pt x="3260" y="4201"/>
                      <a:pt x="2101" y="4201"/>
                    </a:cubicBezTo>
                    <a:close/>
                  </a:path>
                </a:pathLst>
              </a:custGeom>
              <a:grpFill/>
              <a:ln>
                <a:noFill/>
              </a:ln>
              <a:effectLst/>
            </p:spPr>
            <p:txBody>
              <a:bodyPr wrap="none" anchor="ctr"/>
              <a:lstStyle/>
              <a:p>
                <a:endParaRPr lang="en-US" sz="2400">
                  <a:latin typeface="Arial Nova" panose="020B0504020202020204" pitchFamily="34" charset="0"/>
                </a:endParaRPr>
              </a:p>
            </p:txBody>
          </p:sp>
          <p:sp>
            <p:nvSpPr>
              <p:cNvPr id="17" name="Freeform 331">
                <a:extLst>
                  <a:ext uri="{FF2B5EF4-FFF2-40B4-BE49-F238E27FC236}">
                    <a16:creationId xmlns:a16="http://schemas.microsoft.com/office/drawing/2014/main" id="{EE5B7A24-E0AE-1F38-2AC8-610F18AFE1D1}"/>
                  </a:ext>
                </a:extLst>
              </p:cNvPr>
              <p:cNvSpPr>
                <a:spLocks noChangeArrowheads="1"/>
              </p:cNvSpPr>
              <p:nvPr/>
            </p:nvSpPr>
            <p:spPr bwMode="auto">
              <a:xfrm>
                <a:off x="2199663" y="2051872"/>
                <a:ext cx="386870" cy="753161"/>
              </a:xfrm>
              <a:custGeom>
                <a:avLst/>
                <a:gdLst>
                  <a:gd name="T0" fmla="*/ 0 w 416"/>
                  <a:gd name="T1" fmla="*/ 0 h 809"/>
                  <a:gd name="T2" fmla="*/ 415 w 416"/>
                  <a:gd name="T3" fmla="*/ 0 h 809"/>
                  <a:gd name="T4" fmla="*/ 415 w 416"/>
                  <a:gd name="T5" fmla="*/ 808 h 809"/>
                  <a:gd name="T6" fmla="*/ 0 w 416"/>
                  <a:gd name="T7" fmla="*/ 808 h 809"/>
                  <a:gd name="T8" fmla="*/ 0 w 416"/>
                  <a:gd name="T9" fmla="*/ 0 h 809"/>
                </a:gdLst>
                <a:ahLst/>
                <a:cxnLst>
                  <a:cxn ang="0">
                    <a:pos x="T0" y="T1"/>
                  </a:cxn>
                  <a:cxn ang="0">
                    <a:pos x="T2" y="T3"/>
                  </a:cxn>
                  <a:cxn ang="0">
                    <a:pos x="T4" y="T5"/>
                  </a:cxn>
                  <a:cxn ang="0">
                    <a:pos x="T6" y="T7"/>
                  </a:cxn>
                  <a:cxn ang="0">
                    <a:pos x="T8" y="T9"/>
                  </a:cxn>
                </a:cxnLst>
                <a:rect l="0" t="0" r="r" b="b"/>
                <a:pathLst>
                  <a:path w="416" h="809">
                    <a:moveTo>
                      <a:pt x="0" y="0"/>
                    </a:moveTo>
                    <a:lnTo>
                      <a:pt x="415" y="0"/>
                    </a:lnTo>
                    <a:lnTo>
                      <a:pt x="415" y="808"/>
                    </a:lnTo>
                    <a:lnTo>
                      <a:pt x="0" y="808"/>
                    </a:lnTo>
                    <a:lnTo>
                      <a:pt x="0" y="0"/>
                    </a:lnTo>
                  </a:path>
                </a:pathLst>
              </a:custGeom>
              <a:grpFill/>
              <a:ln>
                <a:noFill/>
              </a:ln>
              <a:effectLst/>
            </p:spPr>
            <p:txBody>
              <a:bodyPr wrap="none" anchor="ctr"/>
              <a:lstStyle/>
              <a:p>
                <a:endParaRPr lang="en-US" sz="2400">
                  <a:latin typeface="Arial Nova" panose="020B0504020202020204" pitchFamily="34" charset="0"/>
                </a:endParaRPr>
              </a:p>
            </p:txBody>
          </p:sp>
          <p:sp>
            <p:nvSpPr>
              <p:cNvPr id="18" name="Freeform 332">
                <a:extLst>
                  <a:ext uri="{FF2B5EF4-FFF2-40B4-BE49-F238E27FC236}">
                    <a16:creationId xmlns:a16="http://schemas.microsoft.com/office/drawing/2014/main" id="{7765DD59-3513-9097-5DCD-B6249C04BE32}"/>
                  </a:ext>
                </a:extLst>
              </p:cNvPr>
              <p:cNvSpPr>
                <a:spLocks noChangeArrowheads="1"/>
              </p:cNvSpPr>
              <p:nvPr/>
            </p:nvSpPr>
            <p:spPr bwMode="auto">
              <a:xfrm>
                <a:off x="2016517" y="2051872"/>
                <a:ext cx="753162" cy="390986"/>
              </a:xfrm>
              <a:custGeom>
                <a:avLst/>
                <a:gdLst>
                  <a:gd name="T0" fmla="*/ 807 w 808"/>
                  <a:gd name="T1" fmla="*/ 416 h 417"/>
                  <a:gd name="T2" fmla="*/ 0 w 808"/>
                  <a:gd name="T3" fmla="*/ 416 h 417"/>
                  <a:gd name="T4" fmla="*/ 0 w 808"/>
                  <a:gd name="T5" fmla="*/ 0 h 417"/>
                  <a:gd name="T6" fmla="*/ 807 w 808"/>
                  <a:gd name="T7" fmla="*/ 0 h 417"/>
                  <a:gd name="T8" fmla="*/ 807 w 808"/>
                  <a:gd name="T9" fmla="*/ 416 h 417"/>
                </a:gdLst>
                <a:ahLst/>
                <a:cxnLst>
                  <a:cxn ang="0">
                    <a:pos x="T0" y="T1"/>
                  </a:cxn>
                  <a:cxn ang="0">
                    <a:pos x="T2" y="T3"/>
                  </a:cxn>
                  <a:cxn ang="0">
                    <a:pos x="T4" y="T5"/>
                  </a:cxn>
                  <a:cxn ang="0">
                    <a:pos x="T6" y="T7"/>
                  </a:cxn>
                  <a:cxn ang="0">
                    <a:pos x="T8" y="T9"/>
                  </a:cxn>
                </a:cxnLst>
                <a:rect l="0" t="0" r="r" b="b"/>
                <a:pathLst>
                  <a:path w="808" h="417">
                    <a:moveTo>
                      <a:pt x="807" y="416"/>
                    </a:moveTo>
                    <a:lnTo>
                      <a:pt x="0" y="416"/>
                    </a:lnTo>
                    <a:lnTo>
                      <a:pt x="0" y="0"/>
                    </a:lnTo>
                    <a:lnTo>
                      <a:pt x="807" y="0"/>
                    </a:lnTo>
                    <a:lnTo>
                      <a:pt x="807" y="416"/>
                    </a:lnTo>
                  </a:path>
                </a:pathLst>
              </a:custGeom>
              <a:grpFill/>
              <a:ln>
                <a:noFill/>
              </a:ln>
              <a:effectLst/>
            </p:spPr>
            <p:txBody>
              <a:bodyPr wrap="none" anchor="ctr"/>
              <a:lstStyle/>
              <a:p>
                <a:endParaRPr lang="en-US" sz="2400">
                  <a:latin typeface="Arial Nova" panose="020B0504020202020204" pitchFamily="34" charset="0"/>
                </a:endParaRPr>
              </a:p>
            </p:txBody>
          </p:sp>
        </p:grpSp>
      </p:grpSp>
      <p:grpSp>
        <p:nvGrpSpPr>
          <p:cNvPr id="31" name="Group 30">
            <a:extLst>
              <a:ext uri="{FF2B5EF4-FFF2-40B4-BE49-F238E27FC236}">
                <a16:creationId xmlns:a16="http://schemas.microsoft.com/office/drawing/2014/main" id="{B1DD8E93-D51C-CE00-E7E5-D596BA66E3EF}"/>
              </a:ext>
            </a:extLst>
          </p:cNvPr>
          <p:cNvGrpSpPr/>
          <p:nvPr/>
        </p:nvGrpSpPr>
        <p:grpSpPr>
          <a:xfrm>
            <a:off x="8350184" y="1629290"/>
            <a:ext cx="3409816" cy="3599419"/>
            <a:chOff x="8350184" y="1629290"/>
            <a:chExt cx="3409816" cy="3599419"/>
          </a:xfrm>
        </p:grpSpPr>
        <p:sp>
          <p:nvSpPr>
            <p:cNvPr id="28" name="Oval 27">
              <a:extLst>
                <a:ext uri="{FF2B5EF4-FFF2-40B4-BE49-F238E27FC236}">
                  <a16:creationId xmlns:a16="http://schemas.microsoft.com/office/drawing/2014/main" id="{C46897A5-660F-AD62-22E4-04B6EEC1EDEA}"/>
                </a:ext>
              </a:extLst>
            </p:cNvPr>
            <p:cNvSpPr/>
            <p:nvPr/>
          </p:nvSpPr>
          <p:spPr>
            <a:xfrm>
              <a:off x="8512887" y="2054135"/>
              <a:ext cx="3073485" cy="3174574"/>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a:solidFill>
                    <a:schemeClr val="tx1"/>
                  </a:solidFill>
                  <a:effectLst/>
                  <a:latin typeface="Arial Nova" panose="020B0504020202020204" pitchFamily="34" charset="0"/>
                </a:rPr>
                <a:t>Security Insights for Protected Health Information (PHI)</a:t>
              </a:r>
              <a:endParaRPr lang="en-IN" sz="2400" b="1">
                <a:solidFill>
                  <a:schemeClr val="tx1"/>
                </a:solidFill>
                <a:latin typeface="Arial Nova" panose="020B0504020202020204" pitchFamily="34" charset="0"/>
              </a:endParaRPr>
            </a:p>
          </p:txBody>
        </p:sp>
        <p:grpSp>
          <p:nvGrpSpPr>
            <p:cNvPr id="19" name="Group 18">
              <a:extLst>
                <a:ext uri="{FF2B5EF4-FFF2-40B4-BE49-F238E27FC236}">
                  <a16:creationId xmlns:a16="http://schemas.microsoft.com/office/drawing/2014/main" id="{1389DB33-34E9-C098-C1DF-8A145ED8127E}"/>
                </a:ext>
              </a:extLst>
            </p:cNvPr>
            <p:cNvGrpSpPr/>
            <p:nvPr/>
          </p:nvGrpSpPr>
          <p:grpSpPr>
            <a:xfrm>
              <a:off x="8350184" y="1629290"/>
              <a:ext cx="3409816" cy="3599419"/>
              <a:chOff x="432000" y="2051872"/>
              <a:chExt cx="3922196" cy="4447093"/>
            </a:xfrm>
            <a:solidFill>
              <a:srgbClr val="9BBB59"/>
            </a:solidFill>
          </p:grpSpPr>
          <p:sp>
            <p:nvSpPr>
              <p:cNvPr id="20" name="Freeform 330">
                <a:extLst>
                  <a:ext uri="{FF2B5EF4-FFF2-40B4-BE49-F238E27FC236}">
                    <a16:creationId xmlns:a16="http://schemas.microsoft.com/office/drawing/2014/main" id="{1AA156C4-79FE-4AD5-E41C-E4C5B7B39134}"/>
                  </a:ext>
                </a:extLst>
              </p:cNvPr>
              <p:cNvSpPr>
                <a:spLocks noChangeArrowheads="1"/>
              </p:cNvSpPr>
              <p:nvPr/>
            </p:nvSpPr>
            <p:spPr bwMode="auto">
              <a:xfrm>
                <a:off x="432000" y="2576769"/>
                <a:ext cx="3922196" cy="3922196"/>
              </a:xfrm>
              <a:custGeom>
                <a:avLst/>
                <a:gdLst>
                  <a:gd name="T0" fmla="*/ 2101 w 4203"/>
                  <a:gd name="T1" fmla="*/ 305 h 4202"/>
                  <a:gd name="T2" fmla="*/ 2101 w 4203"/>
                  <a:gd name="T3" fmla="*/ 305 h 4202"/>
                  <a:gd name="T4" fmla="*/ 306 w 4203"/>
                  <a:gd name="T5" fmla="*/ 2100 h 4202"/>
                  <a:gd name="T6" fmla="*/ 306 w 4203"/>
                  <a:gd name="T7" fmla="*/ 2100 h 4202"/>
                  <a:gd name="T8" fmla="*/ 2101 w 4203"/>
                  <a:gd name="T9" fmla="*/ 3896 h 4202"/>
                  <a:gd name="T10" fmla="*/ 2101 w 4203"/>
                  <a:gd name="T11" fmla="*/ 3896 h 4202"/>
                  <a:gd name="T12" fmla="*/ 3897 w 4203"/>
                  <a:gd name="T13" fmla="*/ 2100 h 4202"/>
                  <a:gd name="T14" fmla="*/ 3897 w 4203"/>
                  <a:gd name="T15" fmla="*/ 2100 h 4202"/>
                  <a:gd name="T16" fmla="*/ 2101 w 4203"/>
                  <a:gd name="T17" fmla="*/ 305 h 4202"/>
                  <a:gd name="T18" fmla="*/ 2101 w 4203"/>
                  <a:gd name="T19" fmla="*/ 4201 h 4202"/>
                  <a:gd name="T20" fmla="*/ 2101 w 4203"/>
                  <a:gd name="T21" fmla="*/ 4201 h 4202"/>
                  <a:gd name="T22" fmla="*/ 0 w 4203"/>
                  <a:gd name="T23" fmla="*/ 2100 h 4202"/>
                  <a:gd name="T24" fmla="*/ 0 w 4203"/>
                  <a:gd name="T25" fmla="*/ 2100 h 4202"/>
                  <a:gd name="T26" fmla="*/ 2101 w 4203"/>
                  <a:gd name="T27" fmla="*/ 0 h 4202"/>
                  <a:gd name="T28" fmla="*/ 2101 w 4203"/>
                  <a:gd name="T29" fmla="*/ 0 h 4202"/>
                  <a:gd name="T30" fmla="*/ 4202 w 4203"/>
                  <a:gd name="T31" fmla="*/ 2100 h 4202"/>
                  <a:gd name="T32" fmla="*/ 4202 w 4203"/>
                  <a:gd name="T33" fmla="*/ 2100 h 4202"/>
                  <a:gd name="T34" fmla="*/ 2101 w 4203"/>
                  <a:gd name="T35" fmla="*/ 4201 h 4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03" h="4202">
                    <a:moveTo>
                      <a:pt x="2101" y="305"/>
                    </a:moveTo>
                    <a:lnTo>
                      <a:pt x="2101" y="305"/>
                    </a:lnTo>
                    <a:cubicBezTo>
                      <a:pt x="1111" y="305"/>
                      <a:pt x="306" y="1111"/>
                      <a:pt x="306" y="2100"/>
                    </a:cubicBezTo>
                    <a:lnTo>
                      <a:pt x="306" y="2100"/>
                    </a:lnTo>
                    <a:cubicBezTo>
                      <a:pt x="306" y="3090"/>
                      <a:pt x="1111" y="3896"/>
                      <a:pt x="2101" y="3896"/>
                    </a:cubicBezTo>
                    <a:lnTo>
                      <a:pt x="2101" y="3896"/>
                    </a:lnTo>
                    <a:cubicBezTo>
                      <a:pt x="3091" y="3896"/>
                      <a:pt x="3897" y="3090"/>
                      <a:pt x="3897" y="2100"/>
                    </a:cubicBezTo>
                    <a:lnTo>
                      <a:pt x="3897" y="2100"/>
                    </a:lnTo>
                    <a:cubicBezTo>
                      <a:pt x="3897" y="1111"/>
                      <a:pt x="3091" y="305"/>
                      <a:pt x="2101" y="305"/>
                    </a:cubicBezTo>
                    <a:close/>
                    <a:moveTo>
                      <a:pt x="2101" y="4201"/>
                    </a:moveTo>
                    <a:lnTo>
                      <a:pt x="2101" y="4201"/>
                    </a:lnTo>
                    <a:cubicBezTo>
                      <a:pt x="943" y="4201"/>
                      <a:pt x="0" y="3259"/>
                      <a:pt x="0" y="2100"/>
                    </a:cubicBezTo>
                    <a:lnTo>
                      <a:pt x="0" y="2100"/>
                    </a:lnTo>
                    <a:cubicBezTo>
                      <a:pt x="0" y="943"/>
                      <a:pt x="943" y="0"/>
                      <a:pt x="2101" y="0"/>
                    </a:cubicBezTo>
                    <a:lnTo>
                      <a:pt x="2101" y="0"/>
                    </a:lnTo>
                    <a:cubicBezTo>
                      <a:pt x="3260" y="0"/>
                      <a:pt x="4202" y="943"/>
                      <a:pt x="4202" y="2100"/>
                    </a:cubicBezTo>
                    <a:lnTo>
                      <a:pt x="4202" y="2100"/>
                    </a:lnTo>
                    <a:cubicBezTo>
                      <a:pt x="4202" y="3259"/>
                      <a:pt x="3260" y="4201"/>
                      <a:pt x="2101" y="4201"/>
                    </a:cubicBezTo>
                    <a:close/>
                  </a:path>
                </a:pathLst>
              </a:custGeom>
              <a:grpFill/>
              <a:ln>
                <a:noFill/>
              </a:ln>
              <a:effectLst/>
            </p:spPr>
            <p:txBody>
              <a:bodyPr wrap="none" anchor="ctr"/>
              <a:lstStyle/>
              <a:p>
                <a:endParaRPr lang="en-US" sz="2400">
                  <a:latin typeface="Arial Nova" panose="020B0504020202020204" pitchFamily="34" charset="0"/>
                </a:endParaRPr>
              </a:p>
            </p:txBody>
          </p:sp>
          <p:sp>
            <p:nvSpPr>
              <p:cNvPr id="21" name="Freeform 331">
                <a:extLst>
                  <a:ext uri="{FF2B5EF4-FFF2-40B4-BE49-F238E27FC236}">
                    <a16:creationId xmlns:a16="http://schemas.microsoft.com/office/drawing/2014/main" id="{D76B4118-D43C-9ED4-6C14-60E4CCE53B76}"/>
                  </a:ext>
                </a:extLst>
              </p:cNvPr>
              <p:cNvSpPr>
                <a:spLocks noChangeArrowheads="1"/>
              </p:cNvSpPr>
              <p:nvPr/>
            </p:nvSpPr>
            <p:spPr bwMode="auto">
              <a:xfrm>
                <a:off x="2199663" y="2051872"/>
                <a:ext cx="386870" cy="753161"/>
              </a:xfrm>
              <a:custGeom>
                <a:avLst/>
                <a:gdLst>
                  <a:gd name="T0" fmla="*/ 0 w 416"/>
                  <a:gd name="T1" fmla="*/ 0 h 809"/>
                  <a:gd name="T2" fmla="*/ 415 w 416"/>
                  <a:gd name="T3" fmla="*/ 0 h 809"/>
                  <a:gd name="T4" fmla="*/ 415 w 416"/>
                  <a:gd name="T5" fmla="*/ 808 h 809"/>
                  <a:gd name="T6" fmla="*/ 0 w 416"/>
                  <a:gd name="T7" fmla="*/ 808 h 809"/>
                  <a:gd name="T8" fmla="*/ 0 w 416"/>
                  <a:gd name="T9" fmla="*/ 0 h 809"/>
                </a:gdLst>
                <a:ahLst/>
                <a:cxnLst>
                  <a:cxn ang="0">
                    <a:pos x="T0" y="T1"/>
                  </a:cxn>
                  <a:cxn ang="0">
                    <a:pos x="T2" y="T3"/>
                  </a:cxn>
                  <a:cxn ang="0">
                    <a:pos x="T4" y="T5"/>
                  </a:cxn>
                  <a:cxn ang="0">
                    <a:pos x="T6" y="T7"/>
                  </a:cxn>
                  <a:cxn ang="0">
                    <a:pos x="T8" y="T9"/>
                  </a:cxn>
                </a:cxnLst>
                <a:rect l="0" t="0" r="r" b="b"/>
                <a:pathLst>
                  <a:path w="416" h="809">
                    <a:moveTo>
                      <a:pt x="0" y="0"/>
                    </a:moveTo>
                    <a:lnTo>
                      <a:pt x="415" y="0"/>
                    </a:lnTo>
                    <a:lnTo>
                      <a:pt x="415" y="808"/>
                    </a:lnTo>
                    <a:lnTo>
                      <a:pt x="0" y="808"/>
                    </a:lnTo>
                    <a:lnTo>
                      <a:pt x="0" y="0"/>
                    </a:lnTo>
                  </a:path>
                </a:pathLst>
              </a:custGeom>
              <a:grpFill/>
              <a:ln>
                <a:noFill/>
              </a:ln>
              <a:effectLst/>
            </p:spPr>
            <p:txBody>
              <a:bodyPr wrap="none" anchor="ctr"/>
              <a:lstStyle/>
              <a:p>
                <a:endParaRPr lang="en-US" sz="2400">
                  <a:latin typeface="Arial Nova" panose="020B0504020202020204" pitchFamily="34" charset="0"/>
                </a:endParaRPr>
              </a:p>
            </p:txBody>
          </p:sp>
          <p:sp>
            <p:nvSpPr>
              <p:cNvPr id="22" name="Freeform 332">
                <a:extLst>
                  <a:ext uri="{FF2B5EF4-FFF2-40B4-BE49-F238E27FC236}">
                    <a16:creationId xmlns:a16="http://schemas.microsoft.com/office/drawing/2014/main" id="{9BC7A11D-E76A-667B-9558-5A03FC247924}"/>
                  </a:ext>
                </a:extLst>
              </p:cNvPr>
              <p:cNvSpPr>
                <a:spLocks noChangeArrowheads="1"/>
              </p:cNvSpPr>
              <p:nvPr/>
            </p:nvSpPr>
            <p:spPr bwMode="auto">
              <a:xfrm>
                <a:off x="2016517" y="2051872"/>
                <a:ext cx="753162" cy="390986"/>
              </a:xfrm>
              <a:custGeom>
                <a:avLst/>
                <a:gdLst>
                  <a:gd name="T0" fmla="*/ 807 w 808"/>
                  <a:gd name="T1" fmla="*/ 416 h 417"/>
                  <a:gd name="T2" fmla="*/ 0 w 808"/>
                  <a:gd name="T3" fmla="*/ 416 h 417"/>
                  <a:gd name="T4" fmla="*/ 0 w 808"/>
                  <a:gd name="T5" fmla="*/ 0 h 417"/>
                  <a:gd name="T6" fmla="*/ 807 w 808"/>
                  <a:gd name="T7" fmla="*/ 0 h 417"/>
                  <a:gd name="T8" fmla="*/ 807 w 808"/>
                  <a:gd name="T9" fmla="*/ 416 h 417"/>
                </a:gdLst>
                <a:ahLst/>
                <a:cxnLst>
                  <a:cxn ang="0">
                    <a:pos x="T0" y="T1"/>
                  </a:cxn>
                  <a:cxn ang="0">
                    <a:pos x="T2" y="T3"/>
                  </a:cxn>
                  <a:cxn ang="0">
                    <a:pos x="T4" y="T5"/>
                  </a:cxn>
                  <a:cxn ang="0">
                    <a:pos x="T6" y="T7"/>
                  </a:cxn>
                  <a:cxn ang="0">
                    <a:pos x="T8" y="T9"/>
                  </a:cxn>
                </a:cxnLst>
                <a:rect l="0" t="0" r="r" b="b"/>
                <a:pathLst>
                  <a:path w="808" h="417">
                    <a:moveTo>
                      <a:pt x="807" y="416"/>
                    </a:moveTo>
                    <a:lnTo>
                      <a:pt x="0" y="416"/>
                    </a:lnTo>
                    <a:lnTo>
                      <a:pt x="0" y="0"/>
                    </a:lnTo>
                    <a:lnTo>
                      <a:pt x="807" y="0"/>
                    </a:lnTo>
                    <a:lnTo>
                      <a:pt x="807" y="416"/>
                    </a:lnTo>
                  </a:path>
                </a:pathLst>
              </a:custGeom>
              <a:grpFill/>
              <a:ln>
                <a:noFill/>
              </a:ln>
              <a:effectLst/>
            </p:spPr>
            <p:txBody>
              <a:bodyPr wrap="none" anchor="ctr"/>
              <a:lstStyle/>
              <a:p>
                <a:endParaRPr lang="en-US" sz="2400">
                  <a:latin typeface="Arial Nova" panose="020B0504020202020204" pitchFamily="34" charset="0"/>
                </a:endParaRPr>
              </a:p>
            </p:txBody>
          </p:sp>
        </p:grpSp>
      </p:grpSp>
    </p:spTree>
    <p:extLst>
      <p:ext uri="{BB962C8B-B14F-4D97-AF65-F5344CB8AC3E}">
        <p14:creationId xmlns:p14="http://schemas.microsoft.com/office/powerpoint/2010/main" val="3258573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AEAE2-379F-1447-D22B-EC51912CE25C}"/>
              </a:ext>
            </a:extLst>
          </p:cNvPr>
          <p:cNvSpPr>
            <a:spLocks noGrp="1"/>
          </p:cNvSpPr>
          <p:nvPr>
            <p:ph type="title"/>
          </p:nvPr>
        </p:nvSpPr>
        <p:spPr>
          <a:ln>
            <a:noFill/>
          </a:ln>
        </p:spPr>
        <p:txBody>
          <a:bodyPr/>
          <a:lstStyle/>
          <a:p>
            <a:r>
              <a:rPr lang="en-IN" dirty="0"/>
              <a:t>Use Cases: E-commerce / Retail</a:t>
            </a:r>
          </a:p>
        </p:txBody>
      </p:sp>
      <p:grpSp>
        <p:nvGrpSpPr>
          <p:cNvPr id="9" name="Group 8">
            <a:extLst>
              <a:ext uri="{FF2B5EF4-FFF2-40B4-BE49-F238E27FC236}">
                <a16:creationId xmlns:a16="http://schemas.microsoft.com/office/drawing/2014/main" id="{A97620DE-47CC-22D0-6E28-06BBDC4A6E96}"/>
              </a:ext>
            </a:extLst>
          </p:cNvPr>
          <p:cNvGrpSpPr/>
          <p:nvPr/>
        </p:nvGrpSpPr>
        <p:grpSpPr>
          <a:xfrm>
            <a:off x="432000" y="1978699"/>
            <a:ext cx="3567659" cy="3612631"/>
            <a:chOff x="432000" y="1937970"/>
            <a:chExt cx="3885167" cy="3353558"/>
          </a:xfrm>
        </p:grpSpPr>
        <p:sp>
          <p:nvSpPr>
            <p:cNvPr id="7" name="Rectangle 6">
              <a:extLst>
                <a:ext uri="{FF2B5EF4-FFF2-40B4-BE49-F238E27FC236}">
                  <a16:creationId xmlns:a16="http://schemas.microsoft.com/office/drawing/2014/main" id="{05CEB60D-0B28-164E-8469-86B01FC242F3}"/>
                </a:ext>
              </a:extLst>
            </p:cNvPr>
            <p:cNvSpPr/>
            <p:nvPr/>
          </p:nvSpPr>
          <p:spPr>
            <a:xfrm>
              <a:off x="673202" y="2608289"/>
              <a:ext cx="3464084" cy="2683239"/>
            </a:xfrm>
            <a:prstGeom prst="rect">
              <a:avLst/>
            </a:prstGeom>
            <a:solidFill>
              <a:schemeClr val="accent1"/>
            </a:solidFill>
            <a:ln w="28575">
              <a:noFill/>
            </a:ln>
            <a:effectLst/>
          </p:spPr>
          <p:txBody>
            <a:bodyPr wrap="square" anchor="ctr"/>
            <a:lstStyle/>
            <a:p>
              <a:pPr algn="ctr"/>
              <a:r>
                <a:rPr lang="en-US" sz="2400" b="1" dirty="0">
                  <a:solidFill>
                    <a:schemeClr val="tx1"/>
                  </a:solidFill>
                  <a:latin typeface="Arial Nova" panose="020B0504020202020204" pitchFamily="34" charset="0"/>
                </a:rPr>
                <a:t>Application performance for online shopping platforms</a:t>
              </a:r>
            </a:p>
          </p:txBody>
        </p:sp>
        <p:sp>
          <p:nvSpPr>
            <p:cNvPr id="8" name="Rectangle 7">
              <a:extLst>
                <a:ext uri="{FF2B5EF4-FFF2-40B4-BE49-F238E27FC236}">
                  <a16:creationId xmlns:a16="http://schemas.microsoft.com/office/drawing/2014/main" id="{AA389B48-8579-AFE9-6790-101DC1B1F1D6}"/>
                </a:ext>
              </a:extLst>
            </p:cNvPr>
            <p:cNvSpPr/>
            <p:nvPr/>
          </p:nvSpPr>
          <p:spPr>
            <a:xfrm>
              <a:off x="432000" y="1937970"/>
              <a:ext cx="3885167" cy="599606"/>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grpSp>
      <p:grpSp>
        <p:nvGrpSpPr>
          <p:cNvPr id="13" name="Group 12">
            <a:extLst>
              <a:ext uri="{FF2B5EF4-FFF2-40B4-BE49-F238E27FC236}">
                <a16:creationId xmlns:a16="http://schemas.microsoft.com/office/drawing/2014/main" id="{98D41B5C-F3E8-F21C-8156-3D1FD029E0FD}"/>
              </a:ext>
            </a:extLst>
          </p:cNvPr>
          <p:cNvGrpSpPr/>
          <p:nvPr/>
        </p:nvGrpSpPr>
        <p:grpSpPr>
          <a:xfrm>
            <a:off x="4340324" y="1978698"/>
            <a:ext cx="3567659" cy="3612632"/>
            <a:chOff x="462660" y="1937969"/>
            <a:chExt cx="3885167" cy="3353559"/>
          </a:xfrm>
        </p:grpSpPr>
        <p:sp>
          <p:nvSpPr>
            <p:cNvPr id="14" name="Rectangle 13">
              <a:extLst>
                <a:ext uri="{FF2B5EF4-FFF2-40B4-BE49-F238E27FC236}">
                  <a16:creationId xmlns:a16="http://schemas.microsoft.com/office/drawing/2014/main" id="{5F1779F0-9FC8-9551-7DE9-528F034E7A43}"/>
                </a:ext>
              </a:extLst>
            </p:cNvPr>
            <p:cNvSpPr/>
            <p:nvPr/>
          </p:nvSpPr>
          <p:spPr>
            <a:xfrm>
              <a:off x="673202" y="2608289"/>
              <a:ext cx="3464084" cy="2683239"/>
            </a:xfrm>
            <a:prstGeom prst="rect">
              <a:avLst/>
            </a:prstGeom>
            <a:solidFill>
              <a:schemeClr val="accent2"/>
            </a:solidFill>
            <a:ln w="28575">
              <a:noFill/>
            </a:ln>
            <a:effectLst/>
          </p:spPr>
          <p:txBody>
            <a:bodyPr wrap="square" anchor="ctr"/>
            <a:lstStyle/>
            <a:p>
              <a:pPr algn="ctr"/>
              <a:r>
                <a:rPr lang="en-US" sz="2400" b="1" dirty="0">
                  <a:latin typeface="Arial Nova" panose="020B0504020202020204" pitchFamily="34" charset="0"/>
                </a:rPr>
                <a:t>Security Insights for Online Payment Processing</a:t>
              </a:r>
            </a:p>
          </p:txBody>
        </p:sp>
        <p:sp>
          <p:nvSpPr>
            <p:cNvPr id="15" name="Rectangle 14">
              <a:extLst>
                <a:ext uri="{FF2B5EF4-FFF2-40B4-BE49-F238E27FC236}">
                  <a16:creationId xmlns:a16="http://schemas.microsoft.com/office/drawing/2014/main" id="{8180DE71-C926-22ED-A600-2EC7067A2BBA}"/>
                </a:ext>
              </a:extLst>
            </p:cNvPr>
            <p:cNvSpPr/>
            <p:nvPr/>
          </p:nvSpPr>
          <p:spPr>
            <a:xfrm>
              <a:off x="462660" y="1937969"/>
              <a:ext cx="3885167" cy="599606"/>
            </a:xfrm>
            <a:prstGeom prst="rect">
              <a:avLst/>
            </a:prstGeom>
            <a:solidFill>
              <a:schemeClr val="accent2"/>
            </a:solidFill>
            <a:ln w="28575">
              <a:noFill/>
            </a:ln>
            <a:effectLst/>
          </p:spPr>
          <p:txBody>
            <a:bodyPr wrap="none" anchor="ctr"/>
            <a:lstStyle/>
            <a:p>
              <a:pPr algn="ctr"/>
              <a:endParaRPr lang="en-IN" sz="2400" b="1">
                <a:solidFill>
                  <a:schemeClr val="tx1"/>
                </a:solidFill>
                <a:latin typeface="Arial Nova" panose="020B0504020202020204" pitchFamily="34" charset="0"/>
              </a:endParaRPr>
            </a:p>
          </p:txBody>
        </p:sp>
      </p:grpSp>
      <p:grpSp>
        <p:nvGrpSpPr>
          <p:cNvPr id="16" name="Group 15">
            <a:extLst>
              <a:ext uri="{FF2B5EF4-FFF2-40B4-BE49-F238E27FC236}">
                <a16:creationId xmlns:a16="http://schemas.microsoft.com/office/drawing/2014/main" id="{E25E8014-1822-A60C-D77E-2545CFD20982}"/>
              </a:ext>
            </a:extLst>
          </p:cNvPr>
          <p:cNvGrpSpPr/>
          <p:nvPr/>
        </p:nvGrpSpPr>
        <p:grpSpPr>
          <a:xfrm>
            <a:off x="8192343" y="1978699"/>
            <a:ext cx="3567659" cy="3612631"/>
            <a:chOff x="432000" y="1937970"/>
            <a:chExt cx="3885167" cy="3353558"/>
          </a:xfrm>
        </p:grpSpPr>
        <p:sp>
          <p:nvSpPr>
            <p:cNvPr id="17" name="Rectangle 16">
              <a:extLst>
                <a:ext uri="{FF2B5EF4-FFF2-40B4-BE49-F238E27FC236}">
                  <a16:creationId xmlns:a16="http://schemas.microsoft.com/office/drawing/2014/main" id="{DFF4510B-E378-C4AE-4098-DD05AA6AA552}"/>
                </a:ext>
              </a:extLst>
            </p:cNvPr>
            <p:cNvSpPr/>
            <p:nvPr/>
          </p:nvSpPr>
          <p:spPr>
            <a:xfrm>
              <a:off x="673202" y="2608289"/>
              <a:ext cx="3464084" cy="2683239"/>
            </a:xfrm>
            <a:prstGeom prst="rect">
              <a:avLst/>
            </a:prstGeom>
            <a:solidFill>
              <a:schemeClr val="accent3"/>
            </a:solidFill>
            <a:ln w="28575">
              <a:noFill/>
            </a:ln>
            <a:effectLst/>
          </p:spPr>
          <p:txBody>
            <a:bodyPr wrap="square" anchor="ctr"/>
            <a:lstStyle/>
            <a:p>
              <a:pPr algn="ctr"/>
              <a:r>
                <a:rPr lang="en-US" sz="2400" b="1" dirty="0">
                  <a:latin typeface="Arial Nova" panose="020B0504020202020204" pitchFamily="34" charset="0"/>
                </a:rPr>
                <a:t>Network Visibility for Supply Chain and Inventory Management</a:t>
              </a:r>
              <a:endParaRPr lang="en-IN" sz="2400" b="1" dirty="0">
                <a:latin typeface="Arial Nova" panose="020B0504020202020204" pitchFamily="34" charset="0"/>
              </a:endParaRPr>
            </a:p>
          </p:txBody>
        </p:sp>
        <p:sp>
          <p:nvSpPr>
            <p:cNvPr id="18" name="Rectangle 17">
              <a:extLst>
                <a:ext uri="{FF2B5EF4-FFF2-40B4-BE49-F238E27FC236}">
                  <a16:creationId xmlns:a16="http://schemas.microsoft.com/office/drawing/2014/main" id="{79EC4928-8689-6B05-988C-9319F6256E6F}"/>
                </a:ext>
              </a:extLst>
            </p:cNvPr>
            <p:cNvSpPr/>
            <p:nvPr/>
          </p:nvSpPr>
          <p:spPr>
            <a:xfrm rot="21110181">
              <a:off x="432000" y="1937970"/>
              <a:ext cx="3885167" cy="599606"/>
            </a:xfrm>
            <a:prstGeom prst="rect">
              <a:avLst/>
            </a:prstGeom>
            <a:solidFill>
              <a:schemeClr val="accent3"/>
            </a:solidFill>
            <a:ln w="28575">
              <a:noFill/>
            </a:ln>
            <a:effectLst/>
          </p:spPr>
          <p:txBody>
            <a:bodyPr wrap="none" anchor="ctr"/>
            <a:lstStyle/>
            <a:p>
              <a:pPr algn="ctr"/>
              <a:endParaRPr lang="en-IN" sz="2400" b="1">
                <a:solidFill>
                  <a:schemeClr val="tx1"/>
                </a:solidFill>
                <a:latin typeface="Arial Nova" panose="020B0504020202020204" pitchFamily="34" charset="0"/>
              </a:endParaRPr>
            </a:p>
          </p:txBody>
        </p:sp>
      </p:grpSp>
    </p:spTree>
    <p:extLst>
      <p:ext uri="{BB962C8B-B14F-4D97-AF65-F5344CB8AC3E}">
        <p14:creationId xmlns:p14="http://schemas.microsoft.com/office/powerpoint/2010/main" val="2768148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AEAE2-379F-1447-D22B-EC51912CE25C}"/>
              </a:ext>
            </a:extLst>
          </p:cNvPr>
          <p:cNvSpPr>
            <a:spLocks noGrp="1"/>
          </p:cNvSpPr>
          <p:nvPr>
            <p:ph type="title"/>
          </p:nvPr>
        </p:nvSpPr>
        <p:spPr>
          <a:ln>
            <a:noFill/>
          </a:ln>
        </p:spPr>
        <p:txBody>
          <a:bodyPr/>
          <a:lstStyle/>
          <a:p>
            <a:r>
              <a:rPr lang="en-IN" dirty="0"/>
              <a:t>Use Cases: </a:t>
            </a:r>
            <a:r>
              <a:rPr lang="en-IN" sz="2400" b="1" dirty="0">
                <a:effectLst/>
                <a:latin typeface="Arial Nova" panose="020B0504020202020204" pitchFamily="34" charset="0"/>
              </a:rPr>
              <a:t>Manufacturing</a:t>
            </a:r>
            <a:endParaRPr lang="en-IN" dirty="0"/>
          </a:p>
        </p:txBody>
      </p:sp>
      <p:grpSp>
        <p:nvGrpSpPr>
          <p:cNvPr id="36" name="Group 35">
            <a:extLst>
              <a:ext uri="{FF2B5EF4-FFF2-40B4-BE49-F238E27FC236}">
                <a16:creationId xmlns:a16="http://schemas.microsoft.com/office/drawing/2014/main" id="{1C6FBD26-7958-9C87-D9B9-414BCAC2B071}"/>
              </a:ext>
            </a:extLst>
          </p:cNvPr>
          <p:cNvGrpSpPr/>
          <p:nvPr/>
        </p:nvGrpSpPr>
        <p:grpSpPr>
          <a:xfrm>
            <a:off x="432000" y="1279201"/>
            <a:ext cx="3923783" cy="2541562"/>
            <a:chOff x="431999" y="1620811"/>
            <a:chExt cx="3923783" cy="2541562"/>
          </a:xfrm>
        </p:grpSpPr>
        <p:grpSp>
          <p:nvGrpSpPr>
            <p:cNvPr id="11" name="Group 10">
              <a:extLst>
                <a:ext uri="{FF2B5EF4-FFF2-40B4-BE49-F238E27FC236}">
                  <a16:creationId xmlns:a16="http://schemas.microsoft.com/office/drawing/2014/main" id="{2834D67A-EB5D-95B1-9F17-8B0F132FCA4E}"/>
                </a:ext>
              </a:extLst>
            </p:cNvPr>
            <p:cNvGrpSpPr/>
            <p:nvPr/>
          </p:nvGrpSpPr>
          <p:grpSpPr>
            <a:xfrm>
              <a:off x="431999" y="1620811"/>
              <a:ext cx="3923783" cy="2537085"/>
              <a:chOff x="432000" y="2533338"/>
              <a:chExt cx="3915148" cy="2537085"/>
            </a:xfrm>
          </p:grpSpPr>
          <p:sp>
            <p:nvSpPr>
              <p:cNvPr id="10" name="Cube 9">
                <a:extLst>
                  <a:ext uri="{FF2B5EF4-FFF2-40B4-BE49-F238E27FC236}">
                    <a16:creationId xmlns:a16="http://schemas.microsoft.com/office/drawing/2014/main" id="{2075BB6A-1704-6A0D-F9D7-60768D831C36}"/>
                  </a:ext>
                </a:extLst>
              </p:cNvPr>
              <p:cNvSpPr/>
              <p:nvPr/>
            </p:nvSpPr>
            <p:spPr>
              <a:xfrm>
                <a:off x="432000" y="2863122"/>
                <a:ext cx="3915148" cy="2207301"/>
              </a:xfrm>
              <a:prstGeom prst="cube">
                <a:avLst/>
              </a:prstGeom>
              <a:solidFill>
                <a:schemeClr val="accent1"/>
              </a:solidFill>
              <a:ln w="28575">
                <a:noFill/>
              </a:ln>
              <a:effectLst/>
            </p:spPr>
            <p:txBody>
              <a:bodyPr wrap="square" anchor="ctr"/>
              <a:lstStyle/>
              <a:p>
                <a:pPr algn="ctr"/>
                <a:r>
                  <a:rPr lang="en-US" sz="2000" b="1" dirty="0">
                    <a:latin typeface="Arial Nova" panose="020B0504020202020204" pitchFamily="34" charset="0"/>
                  </a:rPr>
                  <a:t>Network visibility for distributed manufacturing processes</a:t>
                </a:r>
                <a:endParaRPr lang="en-IN" sz="2000" b="1" dirty="0">
                  <a:latin typeface="Arial Nova" panose="020B0504020202020204" pitchFamily="34" charset="0"/>
                </a:endParaRPr>
              </a:p>
            </p:txBody>
          </p:sp>
          <p:sp>
            <p:nvSpPr>
              <p:cNvPr id="5" name="Flowchart: Magnetic Disk 4">
                <a:extLst>
                  <a:ext uri="{FF2B5EF4-FFF2-40B4-BE49-F238E27FC236}">
                    <a16:creationId xmlns:a16="http://schemas.microsoft.com/office/drawing/2014/main" id="{B6461554-C6DD-55A7-8141-67B4F356DA98}"/>
                  </a:ext>
                </a:extLst>
              </p:cNvPr>
              <p:cNvSpPr/>
              <p:nvPr/>
            </p:nvSpPr>
            <p:spPr>
              <a:xfrm>
                <a:off x="1826084" y="2533339"/>
                <a:ext cx="686833" cy="764498"/>
              </a:xfrm>
              <a:prstGeom prst="flowChartMagneticDisk">
                <a:avLst/>
              </a:prstGeom>
              <a:solidFill>
                <a:schemeClr val="accent1"/>
              </a:solidFill>
              <a:ln w="28575">
                <a:noFill/>
              </a:ln>
              <a:effectLst/>
            </p:spPr>
            <p:txBody>
              <a:bodyPr wrap="square" anchor="ctr"/>
              <a:lstStyle/>
              <a:p>
                <a:pPr algn="ctr"/>
                <a:endParaRPr lang="en-IN" sz="2000" b="1">
                  <a:solidFill>
                    <a:schemeClr val="tx1"/>
                  </a:solidFill>
                  <a:latin typeface="Arial Nova" panose="020B0504020202020204" pitchFamily="34" charset="0"/>
                </a:endParaRPr>
              </a:p>
            </p:txBody>
          </p:sp>
          <p:sp>
            <p:nvSpPr>
              <p:cNvPr id="8" name="Flowchart: Magnetic Disk 7">
                <a:extLst>
                  <a:ext uri="{FF2B5EF4-FFF2-40B4-BE49-F238E27FC236}">
                    <a16:creationId xmlns:a16="http://schemas.microsoft.com/office/drawing/2014/main" id="{D62EF3A7-0A47-4A61-6B00-AF82A7060794}"/>
                  </a:ext>
                </a:extLst>
              </p:cNvPr>
              <p:cNvSpPr/>
              <p:nvPr/>
            </p:nvSpPr>
            <p:spPr>
              <a:xfrm>
                <a:off x="986851" y="2533338"/>
                <a:ext cx="686833" cy="764498"/>
              </a:xfrm>
              <a:prstGeom prst="flowChartMagneticDisk">
                <a:avLst/>
              </a:prstGeom>
              <a:solidFill>
                <a:schemeClr val="accent1"/>
              </a:solidFill>
              <a:ln w="28575">
                <a:noFill/>
              </a:ln>
              <a:effectLst/>
            </p:spPr>
            <p:txBody>
              <a:bodyPr wrap="square" anchor="ctr"/>
              <a:lstStyle/>
              <a:p>
                <a:pPr algn="ctr"/>
                <a:endParaRPr lang="en-IN" sz="2000" b="1" dirty="0">
                  <a:solidFill>
                    <a:schemeClr val="tx1"/>
                  </a:solidFill>
                  <a:latin typeface="Arial Nova" panose="020B0504020202020204" pitchFamily="34" charset="0"/>
                </a:endParaRPr>
              </a:p>
            </p:txBody>
          </p:sp>
          <p:sp>
            <p:nvSpPr>
              <p:cNvPr id="9" name="Flowchart: Magnetic Disk 8">
                <a:extLst>
                  <a:ext uri="{FF2B5EF4-FFF2-40B4-BE49-F238E27FC236}">
                    <a16:creationId xmlns:a16="http://schemas.microsoft.com/office/drawing/2014/main" id="{7D8E052E-740F-282A-A76D-A5335A3294E2}"/>
                  </a:ext>
                </a:extLst>
              </p:cNvPr>
              <p:cNvSpPr/>
              <p:nvPr/>
            </p:nvSpPr>
            <p:spPr>
              <a:xfrm>
                <a:off x="2665317" y="2533338"/>
                <a:ext cx="686833" cy="764498"/>
              </a:xfrm>
              <a:prstGeom prst="flowChartMagneticDisk">
                <a:avLst/>
              </a:prstGeom>
              <a:solidFill>
                <a:schemeClr val="accent1"/>
              </a:solidFill>
              <a:ln w="28575">
                <a:noFill/>
              </a:ln>
              <a:effectLst/>
            </p:spPr>
            <p:txBody>
              <a:bodyPr wrap="square" anchor="ctr"/>
              <a:lstStyle/>
              <a:p>
                <a:pPr algn="ctr"/>
                <a:endParaRPr lang="en-IN" sz="2000" b="1">
                  <a:solidFill>
                    <a:schemeClr val="tx1"/>
                  </a:solidFill>
                  <a:latin typeface="Arial Nova" panose="020B0504020202020204" pitchFamily="34" charset="0"/>
                </a:endParaRPr>
              </a:p>
            </p:txBody>
          </p:sp>
        </p:grpSp>
        <p:pic>
          <p:nvPicPr>
            <p:cNvPr id="33" name="Graphic 32" descr="Gears with solid fill">
              <a:extLst>
                <a:ext uri="{FF2B5EF4-FFF2-40B4-BE49-F238E27FC236}">
                  <a16:creationId xmlns:a16="http://schemas.microsoft.com/office/drawing/2014/main" id="{7F94E6DF-5729-EC09-C3AE-DE5A140D06D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208608" y="3583546"/>
              <a:ext cx="578827" cy="578827"/>
            </a:xfrm>
            <a:prstGeom prst="rect">
              <a:avLst/>
            </a:prstGeom>
          </p:spPr>
        </p:pic>
      </p:grpSp>
      <p:grpSp>
        <p:nvGrpSpPr>
          <p:cNvPr id="37" name="Group 36">
            <a:extLst>
              <a:ext uri="{FF2B5EF4-FFF2-40B4-BE49-F238E27FC236}">
                <a16:creationId xmlns:a16="http://schemas.microsoft.com/office/drawing/2014/main" id="{BF0E36E5-A297-BE4A-8B60-C917FF10FBDD}"/>
              </a:ext>
            </a:extLst>
          </p:cNvPr>
          <p:cNvGrpSpPr/>
          <p:nvPr/>
        </p:nvGrpSpPr>
        <p:grpSpPr>
          <a:xfrm>
            <a:off x="3839395" y="3961880"/>
            <a:ext cx="3923782" cy="2537085"/>
            <a:chOff x="3839395" y="3961880"/>
            <a:chExt cx="3923782" cy="2537085"/>
          </a:xfrm>
        </p:grpSpPr>
        <p:grpSp>
          <p:nvGrpSpPr>
            <p:cNvPr id="22" name="Group 21">
              <a:extLst>
                <a:ext uri="{FF2B5EF4-FFF2-40B4-BE49-F238E27FC236}">
                  <a16:creationId xmlns:a16="http://schemas.microsoft.com/office/drawing/2014/main" id="{72A1A934-EADC-CAFD-EE4F-31225630A212}"/>
                </a:ext>
              </a:extLst>
            </p:cNvPr>
            <p:cNvGrpSpPr/>
            <p:nvPr/>
          </p:nvGrpSpPr>
          <p:grpSpPr>
            <a:xfrm>
              <a:off x="3839395" y="3961880"/>
              <a:ext cx="3923782" cy="2537085"/>
              <a:chOff x="432000" y="2533338"/>
              <a:chExt cx="3915148" cy="2537085"/>
            </a:xfrm>
          </p:grpSpPr>
          <p:sp>
            <p:nvSpPr>
              <p:cNvPr id="23" name="Cube 22">
                <a:extLst>
                  <a:ext uri="{FF2B5EF4-FFF2-40B4-BE49-F238E27FC236}">
                    <a16:creationId xmlns:a16="http://schemas.microsoft.com/office/drawing/2014/main" id="{E80C5165-EE0C-8EB6-70D7-21DE61DCA227}"/>
                  </a:ext>
                </a:extLst>
              </p:cNvPr>
              <p:cNvSpPr/>
              <p:nvPr/>
            </p:nvSpPr>
            <p:spPr>
              <a:xfrm>
                <a:off x="432000" y="2863122"/>
                <a:ext cx="3915148" cy="2207301"/>
              </a:xfrm>
              <a:prstGeom prst="cube">
                <a:avLst/>
              </a:prstGeom>
              <a:solidFill>
                <a:schemeClr val="accent2"/>
              </a:solidFill>
              <a:ln w="28575">
                <a:noFill/>
              </a:ln>
              <a:effectLst/>
            </p:spPr>
            <p:txBody>
              <a:bodyPr wrap="square" anchor="ctr"/>
              <a:lstStyle/>
              <a:p>
                <a:pPr algn="ctr"/>
                <a:r>
                  <a:rPr lang="en-US" sz="2000" b="1" dirty="0">
                    <a:solidFill>
                      <a:schemeClr val="tx1"/>
                    </a:solidFill>
                    <a:latin typeface="Arial Nova" panose="020B0504020202020204" pitchFamily="34" charset="0"/>
                  </a:rPr>
                  <a:t>Ensuring connectivity in smart manufacturing environments</a:t>
                </a:r>
                <a:endParaRPr lang="en-IN" sz="2000" b="1" dirty="0">
                  <a:solidFill>
                    <a:schemeClr val="tx1"/>
                  </a:solidFill>
                  <a:latin typeface="Arial Nova" panose="020B0504020202020204" pitchFamily="34" charset="0"/>
                </a:endParaRPr>
              </a:p>
            </p:txBody>
          </p:sp>
          <p:sp>
            <p:nvSpPr>
              <p:cNvPr id="24" name="Flowchart: Magnetic Disk 23">
                <a:extLst>
                  <a:ext uri="{FF2B5EF4-FFF2-40B4-BE49-F238E27FC236}">
                    <a16:creationId xmlns:a16="http://schemas.microsoft.com/office/drawing/2014/main" id="{F9B7F776-50A5-A81B-D7F5-F9E37DC01959}"/>
                  </a:ext>
                </a:extLst>
              </p:cNvPr>
              <p:cNvSpPr/>
              <p:nvPr/>
            </p:nvSpPr>
            <p:spPr>
              <a:xfrm>
                <a:off x="1826084" y="2533339"/>
                <a:ext cx="686833" cy="764498"/>
              </a:xfrm>
              <a:prstGeom prst="flowChartMagneticDisk">
                <a:avLst/>
              </a:prstGeom>
              <a:solidFill>
                <a:schemeClr val="accent2"/>
              </a:solidFill>
              <a:ln w="28575">
                <a:noFill/>
              </a:ln>
              <a:effectLst/>
            </p:spPr>
            <p:txBody>
              <a:bodyPr wrap="square" anchor="ctr"/>
              <a:lstStyle/>
              <a:p>
                <a:pPr algn="ctr"/>
                <a:endParaRPr lang="en-IN" sz="2000" b="1">
                  <a:solidFill>
                    <a:schemeClr val="tx1"/>
                  </a:solidFill>
                  <a:latin typeface="Arial Nova" panose="020B0504020202020204" pitchFamily="34" charset="0"/>
                </a:endParaRPr>
              </a:p>
            </p:txBody>
          </p:sp>
          <p:sp>
            <p:nvSpPr>
              <p:cNvPr id="25" name="Flowchart: Magnetic Disk 24">
                <a:extLst>
                  <a:ext uri="{FF2B5EF4-FFF2-40B4-BE49-F238E27FC236}">
                    <a16:creationId xmlns:a16="http://schemas.microsoft.com/office/drawing/2014/main" id="{ADFFAD07-0E1A-790D-1A48-C0CF825F3CBC}"/>
                  </a:ext>
                </a:extLst>
              </p:cNvPr>
              <p:cNvSpPr/>
              <p:nvPr/>
            </p:nvSpPr>
            <p:spPr>
              <a:xfrm>
                <a:off x="986851" y="2533338"/>
                <a:ext cx="686833" cy="764498"/>
              </a:xfrm>
              <a:prstGeom prst="flowChartMagneticDisk">
                <a:avLst/>
              </a:prstGeom>
              <a:solidFill>
                <a:schemeClr val="accent2"/>
              </a:solidFill>
              <a:ln w="28575">
                <a:noFill/>
              </a:ln>
              <a:effectLst/>
            </p:spPr>
            <p:txBody>
              <a:bodyPr wrap="square" anchor="ctr"/>
              <a:lstStyle/>
              <a:p>
                <a:pPr algn="ctr"/>
                <a:endParaRPr lang="en-IN" sz="2000" b="1">
                  <a:solidFill>
                    <a:schemeClr val="tx1"/>
                  </a:solidFill>
                  <a:latin typeface="Arial Nova" panose="020B0504020202020204" pitchFamily="34" charset="0"/>
                </a:endParaRPr>
              </a:p>
            </p:txBody>
          </p:sp>
          <p:sp>
            <p:nvSpPr>
              <p:cNvPr id="26" name="Flowchart: Magnetic Disk 25">
                <a:extLst>
                  <a:ext uri="{FF2B5EF4-FFF2-40B4-BE49-F238E27FC236}">
                    <a16:creationId xmlns:a16="http://schemas.microsoft.com/office/drawing/2014/main" id="{1640065E-C9FE-DD0D-0AB2-CF3FBC147446}"/>
                  </a:ext>
                </a:extLst>
              </p:cNvPr>
              <p:cNvSpPr/>
              <p:nvPr/>
            </p:nvSpPr>
            <p:spPr>
              <a:xfrm>
                <a:off x="2665317" y="2533338"/>
                <a:ext cx="686833" cy="764498"/>
              </a:xfrm>
              <a:prstGeom prst="flowChartMagneticDisk">
                <a:avLst/>
              </a:prstGeom>
              <a:solidFill>
                <a:schemeClr val="accent2"/>
              </a:solidFill>
              <a:ln w="28575">
                <a:noFill/>
              </a:ln>
              <a:effectLst/>
            </p:spPr>
            <p:txBody>
              <a:bodyPr wrap="square" anchor="ctr"/>
              <a:lstStyle/>
              <a:p>
                <a:pPr algn="ctr"/>
                <a:endParaRPr lang="en-IN" sz="2000" b="1">
                  <a:solidFill>
                    <a:schemeClr val="tx1"/>
                  </a:solidFill>
                  <a:latin typeface="Arial Nova" panose="020B0504020202020204" pitchFamily="34" charset="0"/>
                </a:endParaRPr>
              </a:p>
            </p:txBody>
          </p:sp>
        </p:grpSp>
        <p:pic>
          <p:nvPicPr>
            <p:cNvPr id="35" name="Graphic 34" descr="Gears with solid fill">
              <a:extLst>
                <a:ext uri="{FF2B5EF4-FFF2-40B4-BE49-F238E27FC236}">
                  <a16:creationId xmlns:a16="http://schemas.microsoft.com/office/drawing/2014/main" id="{AADF48F6-920E-AA58-518C-CEDE1C717F2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666475" y="5905148"/>
              <a:ext cx="578827" cy="578827"/>
            </a:xfrm>
            <a:prstGeom prst="rect">
              <a:avLst/>
            </a:prstGeom>
          </p:spPr>
        </p:pic>
      </p:grpSp>
      <p:grpSp>
        <p:nvGrpSpPr>
          <p:cNvPr id="39" name="Group 38">
            <a:extLst>
              <a:ext uri="{FF2B5EF4-FFF2-40B4-BE49-F238E27FC236}">
                <a16:creationId xmlns:a16="http://schemas.microsoft.com/office/drawing/2014/main" id="{E6D79B63-9F79-079C-9B3F-95CD8D6ED013}"/>
              </a:ext>
            </a:extLst>
          </p:cNvPr>
          <p:cNvGrpSpPr/>
          <p:nvPr/>
        </p:nvGrpSpPr>
        <p:grpSpPr>
          <a:xfrm>
            <a:off x="7832846" y="1284823"/>
            <a:ext cx="3927156" cy="2537085"/>
            <a:chOff x="7832845" y="1626433"/>
            <a:chExt cx="3927156" cy="2537085"/>
          </a:xfrm>
        </p:grpSpPr>
        <p:grpSp>
          <p:nvGrpSpPr>
            <p:cNvPr id="27" name="Group 26">
              <a:extLst>
                <a:ext uri="{FF2B5EF4-FFF2-40B4-BE49-F238E27FC236}">
                  <a16:creationId xmlns:a16="http://schemas.microsoft.com/office/drawing/2014/main" id="{31630F63-D9C5-26CB-DE8F-DAFBC74B6218}"/>
                </a:ext>
              </a:extLst>
            </p:cNvPr>
            <p:cNvGrpSpPr/>
            <p:nvPr/>
          </p:nvGrpSpPr>
          <p:grpSpPr>
            <a:xfrm>
              <a:off x="7832845" y="1626433"/>
              <a:ext cx="3927156" cy="2537085"/>
              <a:chOff x="432000" y="2533338"/>
              <a:chExt cx="3915148" cy="2537085"/>
            </a:xfrm>
          </p:grpSpPr>
          <p:sp>
            <p:nvSpPr>
              <p:cNvPr id="28" name="Cube 27">
                <a:extLst>
                  <a:ext uri="{FF2B5EF4-FFF2-40B4-BE49-F238E27FC236}">
                    <a16:creationId xmlns:a16="http://schemas.microsoft.com/office/drawing/2014/main" id="{640A0E0C-90C4-1699-F917-0DA89577118E}"/>
                  </a:ext>
                </a:extLst>
              </p:cNvPr>
              <p:cNvSpPr/>
              <p:nvPr/>
            </p:nvSpPr>
            <p:spPr>
              <a:xfrm>
                <a:off x="432000" y="2863122"/>
                <a:ext cx="3915148" cy="2207301"/>
              </a:xfrm>
              <a:prstGeom prst="cube">
                <a:avLst/>
              </a:prstGeom>
              <a:solidFill>
                <a:schemeClr val="accent3"/>
              </a:solidFill>
              <a:ln w="28575">
                <a:noFill/>
              </a:ln>
              <a:effectLst/>
            </p:spPr>
            <p:txBody>
              <a:bodyPr wrap="square" anchor="ctr"/>
              <a:lstStyle/>
              <a:p>
                <a:pPr algn="ctr"/>
                <a:r>
                  <a:rPr lang="en-US" sz="2000" b="1" dirty="0">
                    <a:solidFill>
                      <a:schemeClr val="tx1"/>
                    </a:solidFill>
                    <a:latin typeface="Arial Nova" panose="020B0504020202020204" pitchFamily="34" charset="0"/>
                  </a:rPr>
                  <a:t>Network Performance Monitoring for Operational Technology (OT)</a:t>
                </a:r>
                <a:endParaRPr lang="en-IN" sz="2000" b="1" dirty="0">
                  <a:solidFill>
                    <a:schemeClr val="tx1"/>
                  </a:solidFill>
                  <a:latin typeface="Arial Nova" panose="020B0504020202020204" pitchFamily="34" charset="0"/>
                </a:endParaRPr>
              </a:p>
            </p:txBody>
          </p:sp>
          <p:sp>
            <p:nvSpPr>
              <p:cNvPr id="29" name="Flowchart: Magnetic Disk 28">
                <a:extLst>
                  <a:ext uri="{FF2B5EF4-FFF2-40B4-BE49-F238E27FC236}">
                    <a16:creationId xmlns:a16="http://schemas.microsoft.com/office/drawing/2014/main" id="{07D1884F-FEB3-740F-B192-86A49E432E6D}"/>
                  </a:ext>
                </a:extLst>
              </p:cNvPr>
              <p:cNvSpPr/>
              <p:nvPr/>
            </p:nvSpPr>
            <p:spPr>
              <a:xfrm>
                <a:off x="1826084" y="2533339"/>
                <a:ext cx="686833" cy="764498"/>
              </a:xfrm>
              <a:prstGeom prst="flowChartMagneticDisk">
                <a:avLst/>
              </a:prstGeom>
              <a:solidFill>
                <a:schemeClr val="accent3"/>
              </a:solidFill>
              <a:ln w="28575">
                <a:noFill/>
              </a:ln>
              <a:effectLst/>
            </p:spPr>
            <p:txBody>
              <a:bodyPr wrap="square" anchor="ctr"/>
              <a:lstStyle/>
              <a:p>
                <a:pPr algn="ctr"/>
                <a:endParaRPr lang="en-IN" sz="2000" b="1">
                  <a:solidFill>
                    <a:schemeClr val="tx1"/>
                  </a:solidFill>
                  <a:latin typeface="Arial Nova" panose="020B0504020202020204" pitchFamily="34" charset="0"/>
                </a:endParaRPr>
              </a:p>
            </p:txBody>
          </p:sp>
          <p:sp>
            <p:nvSpPr>
              <p:cNvPr id="30" name="Flowchart: Magnetic Disk 29">
                <a:extLst>
                  <a:ext uri="{FF2B5EF4-FFF2-40B4-BE49-F238E27FC236}">
                    <a16:creationId xmlns:a16="http://schemas.microsoft.com/office/drawing/2014/main" id="{71341358-BEB8-C04B-E16E-6CF81C90CCE8}"/>
                  </a:ext>
                </a:extLst>
              </p:cNvPr>
              <p:cNvSpPr/>
              <p:nvPr/>
            </p:nvSpPr>
            <p:spPr>
              <a:xfrm>
                <a:off x="986851" y="2533338"/>
                <a:ext cx="686833" cy="764498"/>
              </a:xfrm>
              <a:prstGeom prst="flowChartMagneticDisk">
                <a:avLst/>
              </a:prstGeom>
              <a:solidFill>
                <a:schemeClr val="accent3"/>
              </a:solidFill>
              <a:ln w="28575">
                <a:noFill/>
              </a:ln>
              <a:effectLst/>
            </p:spPr>
            <p:txBody>
              <a:bodyPr wrap="square" anchor="ctr"/>
              <a:lstStyle/>
              <a:p>
                <a:pPr algn="ctr"/>
                <a:endParaRPr lang="en-IN" sz="2000" b="1">
                  <a:solidFill>
                    <a:schemeClr val="tx1"/>
                  </a:solidFill>
                  <a:latin typeface="Arial Nova" panose="020B0504020202020204" pitchFamily="34" charset="0"/>
                </a:endParaRPr>
              </a:p>
            </p:txBody>
          </p:sp>
          <p:sp>
            <p:nvSpPr>
              <p:cNvPr id="31" name="Flowchart: Magnetic Disk 30">
                <a:extLst>
                  <a:ext uri="{FF2B5EF4-FFF2-40B4-BE49-F238E27FC236}">
                    <a16:creationId xmlns:a16="http://schemas.microsoft.com/office/drawing/2014/main" id="{00340F9B-A59E-341F-7368-2E4525BDC57B}"/>
                  </a:ext>
                </a:extLst>
              </p:cNvPr>
              <p:cNvSpPr/>
              <p:nvPr/>
            </p:nvSpPr>
            <p:spPr>
              <a:xfrm>
                <a:off x="2665317" y="2533338"/>
                <a:ext cx="686833" cy="764498"/>
              </a:xfrm>
              <a:prstGeom prst="flowChartMagneticDisk">
                <a:avLst/>
              </a:prstGeom>
              <a:solidFill>
                <a:schemeClr val="accent3"/>
              </a:solidFill>
              <a:ln w="28575">
                <a:noFill/>
              </a:ln>
              <a:effectLst/>
            </p:spPr>
            <p:txBody>
              <a:bodyPr wrap="square" anchor="ctr"/>
              <a:lstStyle/>
              <a:p>
                <a:pPr algn="ctr"/>
                <a:endParaRPr lang="en-IN" sz="2000" b="1">
                  <a:solidFill>
                    <a:schemeClr val="tx1"/>
                  </a:solidFill>
                  <a:latin typeface="Arial Nova" panose="020B0504020202020204" pitchFamily="34" charset="0"/>
                </a:endParaRPr>
              </a:p>
            </p:txBody>
          </p:sp>
        </p:grpSp>
        <p:pic>
          <p:nvPicPr>
            <p:cNvPr id="38" name="Graphic 37" descr="Gears with solid fill">
              <a:extLst>
                <a:ext uri="{FF2B5EF4-FFF2-40B4-BE49-F238E27FC236}">
                  <a16:creationId xmlns:a16="http://schemas.microsoft.com/office/drawing/2014/main" id="{A1532404-727D-6EEA-DF5F-0BDEAB34919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611033" y="3579069"/>
              <a:ext cx="578827" cy="578827"/>
            </a:xfrm>
            <a:prstGeom prst="rect">
              <a:avLst/>
            </a:prstGeom>
          </p:spPr>
        </p:pic>
      </p:grpSp>
    </p:spTree>
    <p:extLst>
      <p:ext uri="{BB962C8B-B14F-4D97-AF65-F5344CB8AC3E}">
        <p14:creationId xmlns:p14="http://schemas.microsoft.com/office/powerpoint/2010/main" val="1474548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AEAE2-379F-1447-D22B-EC51912CE25C}"/>
              </a:ext>
            </a:extLst>
          </p:cNvPr>
          <p:cNvSpPr>
            <a:spLocks noGrp="1"/>
          </p:cNvSpPr>
          <p:nvPr>
            <p:ph type="title"/>
          </p:nvPr>
        </p:nvSpPr>
        <p:spPr>
          <a:xfrm>
            <a:off x="420200" y="229414"/>
            <a:ext cx="11328200" cy="461655"/>
          </a:xfrm>
          <a:ln>
            <a:noFill/>
          </a:ln>
        </p:spPr>
        <p:txBody>
          <a:bodyPr/>
          <a:lstStyle/>
          <a:p>
            <a:r>
              <a:rPr lang="en-IN" dirty="0"/>
              <a:t>Use Cases: </a:t>
            </a:r>
            <a:r>
              <a:rPr lang="en-IN" sz="2400" b="1" dirty="0">
                <a:effectLst/>
                <a:latin typeface="Arial Nova" panose="020B0504020202020204" pitchFamily="34" charset="0"/>
              </a:rPr>
              <a:t>Telecommunications</a:t>
            </a:r>
            <a:endParaRPr lang="en-IN" dirty="0"/>
          </a:p>
        </p:txBody>
      </p:sp>
      <p:sp>
        <p:nvSpPr>
          <p:cNvPr id="414" name="Graphic 9">
            <a:extLst>
              <a:ext uri="{FF2B5EF4-FFF2-40B4-BE49-F238E27FC236}">
                <a16:creationId xmlns:a16="http://schemas.microsoft.com/office/drawing/2014/main" id="{AD77BF0A-C5F0-7599-E857-FB6642E9D19F}"/>
              </a:ext>
            </a:extLst>
          </p:cNvPr>
          <p:cNvSpPr/>
          <p:nvPr/>
        </p:nvSpPr>
        <p:spPr>
          <a:xfrm>
            <a:off x="420200" y="2083633"/>
            <a:ext cx="11340000" cy="4482384"/>
          </a:xfrm>
          <a:custGeom>
            <a:avLst/>
            <a:gdLst>
              <a:gd name="connsiteX0" fmla="*/ 327869 w 3499396"/>
              <a:gd name="connsiteY0" fmla="*/ 376603 h 1184924"/>
              <a:gd name="connsiteX1" fmla="*/ 339838 w 3499396"/>
              <a:gd name="connsiteY1" fmla="*/ 371554 h 1184924"/>
              <a:gd name="connsiteX2" fmla="*/ 369096 w 3499396"/>
              <a:gd name="connsiteY2" fmla="*/ 354600 h 1184924"/>
              <a:gd name="connsiteX3" fmla="*/ 369096 w 3499396"/>
              <a:gd name="connsiteY3" fmla="*/ 356410 h 1184924"/>
              <a:gd name="connsiteX4" fmla="*/ 345538 w 3499396"/>
              <a:gd name="connsiteY4" fmla="*/ 370602 h 1184924"/>
              <a:gd name="connsiteX5" fmla="*/ 369476 w 3499396"/>
              <a:gd name="connsiteY5" fmla="*/ 357553 h 1184924"/>
              <a:gd name="connsiteX6" fmla="*/ 384484 w 3499396"/>
              <a:gd name="connsiteY6" fmla="*/ 348504 h 1184924"/>
              <a:gd name="connsiteX7" fmla="*/ 390944 w 3499396"/>
              <a:gd name="connsiteY7" fmla="*/ 342979 h 1184924"/>
              <a:gd name="connsiteX8" fmla="*/ 405287 w 3499396"/>
              <a:gd name="connsiteY8" fmla="*/ 343646 h 1184924"/>
              <a:gd name="connsiteX9" fmla="*/ 408992 w 3499396"/>
              <a:gd name="connsiteY9" fmla="*/ 341360 h 1184924"/>
              <a:gd name="connsiteX10" fmla="*/ 415262 w 3499396"/>
              <a:gd name="connsiteY10" fmla="*/ 337455 h 1184924"/>
              <a:gd name="connsiteX11" fmla="*/ 415262 w 3499396"/>
              <a:gd name="connsiteY11" fmla="*/ 339265 h 1184924"/>
              <a:gd name="connsiteX12" fmla="*/ 424761 w 3499396"/>
              <a:gd name="connsiteY12" fmla="*/ 335264 h 1184924"/>
              <a:gd name="connsiteX13" fmla="*/ 428180 w 3499396"/>
              <a:gd name="connsiteY13" fmla="*/ 332216 h 1184924"/>
              <a:gd name="connsiteX14" fmla="*/ 433215 w 3499396"/>
              <a:gd name="connsiteY14" fmla="*/ 330025 h 1184924"/>
              <a:gd name="connsiteX15" fmla="*/ 458483 w 3499396"/>
              <a:gd name="connsiteY15" fmla="*/ 322977 h 1184924"/>
              <a:gd name="connsiteX16" fmla="*/ 481661 w 3499396"/>
              <a:gd name="connsiteY16" fmla="*/ 316024 h 1184924"/>
              <a:gd name="connsiteX17" fmla="*/ 493250 w 3499396"/>
              <a:gd name="connsiteY17" fmla="*/ 311928 h 1184924"/>
              <a:gd name="connsiteX18" fmla="*/ 496955 w 3499396"/>
              <a:gd name="connsiteY18" fmla="*/ 313928 h 1184924"/>
              <a:gd name="connsiteX19" fmla="*/ 485936 w 3499396"/>
              <a:gd name="connsiteY19" fmla="*/ 319738 h 1184924"/>
              <a:gd name="connsiteX20" fmla="*/ 507689 w 3499396"/>
              <a:gd name="connsiteY20" fmla="*/ 312785 h 1184924"/>
              <a:gd name="connsiteX21" fmla="*/ 536186 w 3499396"/>
              <a:gd name="connsiteY21" fmla="*/ 301546 h 1184924"/>
              <a:gd name="connsiteX22" fmla="*/ 545685 w 3499396"/>
              <a:gd name="connsiteY22" fmla="*/ 301546 h 1184924"/>
              <a:gd name="connsiteX23" fmla="*/ 551480 w 3499396"/>
              <a:gd name="connsiteY23" fmla="*/ 303260 h 1184924"/>
              <a:gd name="connsiteX24" fmla="*/ 552240 w 3499396"/>
              <a:gd name="connsiteY24" fmla="*/ 300593 h 1184924"/>
              <a:gd name="connsiteX25" fmla="*/ 553190 w 3499396"/>
              <a:gd name="connsiteY25" fmla="*/ 295926 h 1184924"/>
              <a:gd name="connsiteX26" fmla="*/ 553190 w 3499396"/>
              <a:gd name="connsiteY26" fmla="*/ 293735 h 1184924"/>
              <a:gd name="connsiteX27" fmla="*/ 555185 w 3499396"/>
              <a:gd name="connsiteY27" fmla="*/ 291068 h 1184924"/>
              <a:gd name="connsiteX28" fmla="*/ 574183 w 3499396"/>
              <a:gd name="connsiteY28" fmla="*/ 282496 h 1184924"/>
              <a:gd name="connsiteX29" fmla="*/ 587482 w 3499396"/>
              <a:gd name="connsiteY29" fmla="*/ 281638 h 1184924"/>
              <a:gd name="connsiteX30" fmla="*/ 604960 w 3499396"/>
              <a:gd name="connsiteY30" fmla="*/ 277066 h 1184924"/>
              <a:gd name="connsiteX31" fmla="*/ 623294 w 3499396"/>
              <a:gd name="connsiteY31" fmla="*/ 271447 h 1184924"/>
              <a:gd name="connsiteX32" fmla="*/ 635073 w 3499396"/>
              <a:gd name="connsiteY32" fmla="*/ 265065 h 1184924"/>
              <a:gd name="connsiteX33" fmla="*/ 644572 w 3499396"/>
              <a:gd name="connsiteY33" fmla="*/ 259540 h 1184924"/>
              <a:gd name="connsiteX34" fmla="*/ 657111 w 3499396"/>
              <a:gd name="connsiteY34" fmla="*/ 256588 h 1184924"/>
              <a:gd name="connsiteX35" fmla="*/ 652741 w 3499396"/>
              <a:gd name="connsiteY35" fmla="*/ 261731 h 1184924"/>
              <a:gd name="connsiteX36" fmla="*/ 662241 w 3499396"/>
              <a:gd name="connsiteY36" fmla="*/ 261731 h 1184924"/>
              <a:gd name="connsiteX37" fmla="*/ 662241 w 3499396"/>
              <a:gd name="connsiteY37" fmla="*/ 258969 h 1184924"/>
              <a:gd name="connsiteX38" fmla="*/ 664425 w 3499396"/>
              <a:gd name="connsiteY38" fmla="*/ 255730 h 1184924"/>
              <a:gd name="connsiteX39" fmla="*/ 679054 w 3499396"/>
              <a:gd name="connsiteY39" fmla="*/ 248396 h 1184924"/>
              <a:gd name="connsiteX40" fmla="*/ 677629 w 3499396"/>
              <a:gd name="connsiteY40" fmla="*/ 246110 h 1184924"/>
              <a:gd name="connsiteX41" fmla="*/ 676964 w 3499396"/>
              <a:gd name="connsiteY41" fmla="*/ 245158 h 1184924"/>
              <a:gd name="connsiteX42" fmla="*/ 687508 w 3499396"/>
              <a:gd name="connsiteY42" fmla="*/ 240014 h 1184924"/>
              <a:gd name="connsiteX43" fmla="*/ 687508 w 3499396"/>
              <a:gd name="connsiteY43" fmla="*/ 240014 h 1184924"/>
              <a:gd name="connsiteX44" fmla="*/ 676014 w 3499396"/>
              <a:gd name="connsiteY44" fmla="*/ 242681 h 1184924"/>
              <a:gd name="connsiteX45" fmla="*/ 666515 w 3499396"/>
              <a:gd name="connsiteY45" fmla="*/ 243634 h 1184924"/>
              <a:gd name="connsiteX46" fmla="*/ 669460 w 3499396"/>
              <a:gd name="connsiteY46" fmla="*/ 235633 h 1184924"/>
              <a:gd name="connsiteX47" fmla="*/ 677534 w 3499396"/>
              <a:gd name="connsiteY47" fmla="*/ 230394 h 1184924"/>
              <a:gd name="connsiteX48" fmla="*/ 681049 w 3499396"/>
              <a:gd name="connsiteY48" fmla="*/ 220869 h 1184924"/>
              <a:gd name="connsiteX49" fmla="*/ 687128 w 3499396"/>
              <a:gd name="connsiteY49" fmla="*/ 213439 h 1184924"/>
              <a:gd name="connsiteX50" fmla="*/ 694063 w 3499396"/>
              <a:gd name="connsiteY50" fmla="*/ 210391 h 1184924"/>
              <a:gd name="connsiteX51" fmla="*/ 704797 w 3499396"/>
              <a:gd name="connsiteY51" fmla="*/ 204295 h 1184924"/>
              <a:gd name="connsiteX52" fmla="*/ 726360 w 3499396"/>
              <a:gd name="connsiteY52" fmla="*/ 198009 h 1184924"/>
              <a:gd name="connsiteX53" fmla="*/ 720851 w 3499396"/>
              <a:gd name="connsiteY53" fmla="*/ 201057 h 1184924"/>
              <a:gd name="connsiteX54" fmla="*/ 711351 w 3499396"/>
              <a:gd name="connsiteY54" fmla="*/ 209725 h 1184924"/>
              <a:gd name="connsiteX55" fmla="*/ 692353 w 3499396"/>
              <a:gd name="connsiteY55" fmla="*/ 216678 h 1184924"/>
              <a:gd name="connsiteX56" fmla="*/ 692353 w 3499396"/>
              <a:gd name="connsiteY56" fmla="*/ 220678 h 1184924"/>
              <a:gd name="connsiteX57" fmla="*/ 687698 w 3499396"/>
              <a:gd name="connsiteY57" fmla="*/ 224965 h 1184924"/>
              <a:gd name="connsiteX58" fmla="*/ 698052 w 3499396"/>
              <a:gd name="connsiteY58" fmla="*/ 224965 h 1184924"/>
              <a:gd name="connsiteX59" fmla="*/ 703087 w 3499396"/>
              <a:gd name="connsiteY59" fmla="*/ 228489 h 1184924"/>
              <a:gd name="connsiteX60" fmla="*/ 696153 w 3499396"/>
              <a:gd name="connsiteY60" fmla="*/ 235061 h 1184924"/>
              <a:gd name="connsiteX61" fmla="*/ 702137 w 3499396"/>
              <a:gd name="connsiteY61" fmla="*/ 233823 h 1184924"/>
              <a:gd name="connsiteX62" fmla="*/ 711636 w 3499396"/>
              <a:gd name="connsiteY62" fmla="*/ 231251 h 1184924"/>
              <a:gd name="connsiteX63" fmla="*/ 710021 w 3499396"/>
              <a:gd name="connsiteY63" fmla="*/ 234109 h 1184924"/>
              <a:gd name="connsiteX64" fmla="*/ 708882 w 3499396"/>
              <a:gd name="connsiteY64" fmla="*/ 237728 h 1184924"/>
              <a:gd name="connsiteX65" fmla="*/ 711351 w 3499396"/>
              <a:gd name="connsiteY65" fmla="*/ 239252 h 1184924"/>
              <a:gd name="connsiteX66" fmla="*/ 720851 w 3499396"/>
              <a:gd name="connsiteY66" fmla="*/ 231251 h 1184924"/>
              <a:gd name="connsiteX67" fmla="*/ 725885 w 3499396"/>
              <a:gd name="connsiteY67" fmla="*/ 227441 h 1184924"/>
              <a:gd name="connsiteX68" fmla="*/ 733959 w 3499396"/>
              <a:gd name="connsiteY68" fmla="*/ 227441 h 1184924"/>
              <a:gd name="connsiteX69" fmla="*/ 729400 w 3499396"/>
              <a:gd name="connsiteY69" fmla="*/ 232489 h 1184924"/>
              <a:gd name="connsiteX70" fmla="*/ 727215 w 3499396"/>
              <a:gd name="connsiteY70" fmla="*/ 236871 h 1184924"/>
              <a:gd name="connsiteX71" fmla="*/ 735859 w 3499396"/>
              <a:gd name="connsiteY71" fmla="*/ 235823 h 1184924"/>
              <a:gd name="connsiteX72" fmla="*/ 744123 w 3499396"/>
              <a:gd name="connsiteY72" fmla="*/ 233918 h 1184924"/>
              <a:gd name="connsiteX73" fmla="*/ 744883 w 3499396"/>
              <a:gd name="connsiteY73" fmla="*/ 230203 h 1184924"/>
              <a:gd name="connsiteX74" fmla="*/ 752768 w 3499396"/>
              <a:gd name="connsiteY74" fmla="*/ 226012 h 1184924"/>
              <a:gd name="connsiteX75" fmla="*/ 754573 w 3499396"/>
              <a:gd name="connsiteY75" fmla="*/ 222393 h 1184924"/>
              <a:gd name="connsiteX76" fmla="*/ 762077 w 3499396"/>
              <a:gd name="connsiteY76" fmla="*/ 218869 h 1184924"/>
              <a:gd name="connsiteX77" fmla="*/ 759037 w 3499396"/>
              <a:gd name="connsiteY77" fmla="*/ 216106 h 1184924"/>
              <a:gd name="connsiteX78" fmla="*/ 773286 w 3499396"/>
              <a:gd name="connsiteY78" fmla="*/ 210582 h 1184924"/>
              <a:gd name="connsiteX79" fmla="*/ 789245 w 3499396"/>
              <a:gd name="connsiteY79" fmla="*/ 208582 h 1184924"/>
              <a:gd name="connsiteX80" fmla="*/ 791809 w 3499396"/>
              <a:gd name="connsiteY80" fmla="*/ 210772 h 1184924"/>
              <a:gd name="connsiteX81" fmla="*/ 786015 w 3499396"/>
              <a:gd name="connsiteY81" fmla="*/ 214106 h 1184924"/>
              <a:gd name="connsiteX82" fmla="*/ 781835 w 3499396"/>
              <a:gd name="connsiteY82" fmla="*/ 216678 h 1184924"/>
              <a:gd name="connsiteX83" fmla="*/ 785730 w 3499396"/>
              <a:gd name="connsiteY83" fmla="*/ 220107 h 1184924"/>
              <a:gd name="connsiteX84" fmla="*/ 777466 w 3499396"/>
              <a:gd name="connsiteY84" fmla="*/ 227155 h 1184924"/>
              <a:gd name="connsiteX85" fmla="*/ 759607 w 3499396"/>
              <a:gd name="connsiteY85" fmla="*/ 234109 h 1184924"/>
              <a:gd name="connsiteX86" fmla="*/ 750108 w 3499396"/>
              <a:gd name="connsiteY86" fmla="*/ 236966 h 1184924"/>
              <a:gd name="connsiteX87" fmla="*/ 744123 w 3499396"/>
              <a:gd name="connsiteY87" fmla="*/ 237919 h 1184924"/>
              <a:gd name="connsiteX88" fmla="*/ 735384 w 3499396"/>
              <a:gd name="connsiteY88" fmla="*/ 241919 h 1184924"/>
              <a:gd name="connsiteX89" fmla="*/ 740894 w 3499396"/>
              <a:gd name="connsiteY89" fmla="*/ 241919 h 1184924"/>
              <a:gd name="connsiteX90" fmla="*/ 729115 w 3499396"/>
              <a:gd name="connsiteY90" fmla="*/ 246967 h 1184924"/>
              <a:gd name="connsiteX91" fmla="*/ 714771 w 3499396"/>
              <a:gd name="connsiteY91" fmla="*/ 250873 h 1184924"/>
              <a:gd name="connsiteX92" fmla="*/ 693683 w 3499396"/>
              <a:gd name="connsiteY92" fmla="*/ 256778 h 1184924"/>
              <a:gd name="connsiteX93" fmla="*/ 713251 w 3499396"/>
              <a:gd name="connsiteY93" fmla="*/ 254302 h 1184924"/>
              <a:gd name="connsiteX94" fmla="*/ 732249 w 3499396"/>
              <a:gd name="connsiteY94" fmla="*/ 249063 h 1184924"/>
              <a:gd name="connsiteX95" fmla="*/ 721135 w 3499396"/>
              <a:gd name="connsiteY95" fmla="*/ 257350 h 1184924"/>
              <a:gd name="connsiteX96" fmla="*/ 707362 w 3499396"/>
              <a:gd name="connsiteY96" fmla="*/ 263065 h 1184924"/>
              <a:gd name="connsiteX97" fmla="*/ 693018 w 3499396"/>
              <a:gd name="connsiteY97" fmla="*/ 268970 h 1184924"/>
              <a:gd name="connsiteX98" fmla="*/ 673260 w 3499396"/>
              <a:gd name="connsiteY98" fmla="*/ 274780 h 1184924"/>
              <a:gd name="connsiteX99" fmla="*/ 680004 w 3499396"/>
              <a:gd name="connsiteY99" fmla="*/ 273923 h 1184924"/>
              <a:gd name="connsiteX100" fmla="*/ 689503 w 3499396"/>
              <a:gd name="connsiteY100" fmla="*/ 272399 h 1184924"/>
              <a:gd name="connsiteX101" fmla="*/ 681619 w 3499396"/>
              <a:gd name="connsiteY101" fmla="*/ 276400 h 1184924"/>
              <a:gd name="connsiteX102" fmla="*/ 672120 w 3499396"/>
              <a:gd name="connsiteY102" fmla="*/ 280876 h 1184924"/>
              <a:gd name="connsiteX103" fmla="*/ 655971 w 3499396"/>
              <a:gd name="connsiteY103" fmla="*/ 292878 h 1184924"/>
              <a:gd name="connsiteX104" fmla="*/ 646472 w 3499396"/>
              <a:gd name="connsiteY104" fmla="*/ 301641 h 1184924"/>
              <a:gd name="connsiteX105" fmla="*/ 638588 w 3499396"/>
              <a:gd name="connsiteY105" fmla="*/ 310404 h 1184924"/>
              <a:gd name="connsiteX106" fmla="*/ 655021 w 3499396"/>
              <a:gd name="connsiteY106" fmla="*/ 306784 h 1184924"/>
              <a:gd name="connsiteX107" fmla="*/ 663475 w 3499396"/>
              <a:gd name="connsiteY107" fmla="*/ 311547 h 1184924"/>
              <a:gd name="connsiteX108" fmla="*/ 672120 w 3499396"/>
              <a:gd name="connsiteY108" fmla="*/ 310499 h 1184924"/>
              <a:gd name="connsiteX109" fmla="*/ 689978 w 3499396"/>
              <a:gd name="connsiteY109" fmla="*/ 304784 h 1184924"/>
              <a:gd name="connsiteX110" fmla="*/ 712206 w 3499396"/>
              <a:gd name="connsiteY110" fmla="*/ 303832 h 1184924"/>
              <a:gd name="connsiteX111" fmla="*/ 731965 w 3499396"/>
              <a:gd name="connsiteY111" fmla="*/ 299545 h 1184924"/>
              <a:gd name="connsiteX112" fmla="*/ 740799 w 3499396"/>
              <a:gd name="connsiteY112" fmla="*/ 298593 h 1184924"/>
              <a:gd name="connsiteX113" fmla="*/ 745358 w 3499396"/>
              <a:gd name="connsiteY113" fmla="*/ 298593 h 1184924"/>
              <a:gd name="connsiteX114" fmla="*/ 743079 w 3499396"/>
              <a:gd name="connsiteY114" fmla="*/ 301546 h 1184924"/>
              <a:gd name="connsiteX115" fmla="*/ 742319 w 3499396"/>
              <a:gd name="connsiteY115" fmla="*/ 308880 h 1184924"/>
              <a:gd name="connsiteX116" fmla="*/ 758847 w 3499396"/>
              <a:gd name="connsiteY116" fmla="*/ 305927 h 1184924"/>
              <a:gd name="connsiteX117" fmla="*/ 765022 w 3499396"/>
              <a:gd name="connsiteY117" fmla="*/ 309547 h 1184924"/>
              <a:gd name="connsiteX118" fmla="*/ 774521 w 3499396"/>
              <a:gd name="connsiteY118" fmla="*/ 303927 h 1184924"/>
              <a:gd name="connsiteX119" fmla="*/ 776136 w 3499396"/>
              <a:gd name="connsiteY119" fmla="*/ 298402 h 1184924"/>
              <a:gd name="connsiteX120" fmla="*/ 774806 w 3499396"/>
              <a:gd name="connsiteY120" fmla="*/ 291163 h 1184924"/>
              <a:gd name="connsiteX121" fmla="*/ 780030 w 3499396"/>
              <a:gd name="connsiteY121" fmla="*/ 286877 h 1184924"/>
              <a:gd name="connsiteX122" fmla="*/ 785825 w 3499396"/>
              <a:gd name="connsiteY122" fmla="*/ 282781 h 1184924"/>
              <a:gd name="connsiteX123" fmla="*/ 795324 w 3499396"/>
              <a:gd name="connsiteY123" fmla="*/ 279257 h 1184924"/>
              <a:gd name="connsiteX124" fmla="*/ 802259 w 3499396"/>
              <a:gd name="connsiteY124" fmla="*/ 271256 h 1184924"/>
              <a:gd name="connsiteX125" fmla="*/ 802259 w 3499396"/>
              <a:gd name="connsiteY125" fmla="*/ 265732 h 1184924"/>
              <a:gd name="connsiteX126" fmla="*/ 796179 w 3499396"/>
              <a:gd name="connsiteY126" fmla="*/ 262017 h 1184924"/>
              <a:gd name="connsiteX127" fmla="*/ 798649 w 3499396"/>
              <a:gd name="connsiteY127" fmla="*/ 258016 h 1184924"/>
              <a:gd name="connsiteX128" fmla="*/ 801309 w 3499396"/>
              <a:gd name="connsiteY128" fmla="*/ 254683 h 1184924"/>
              <a:gd name="connsiteX129" fmla="*/ 800264 w 3499396"/>
              <a:gd name="connsiteY129" fmla="*/ 250968 h 1184924"/>
              <a:gd name="connsiteX130" fmla="*/ 803208 w 3499396"/>
              <a:gd name="connsiteY130" fmla="*/ 244586 h 1184924"/>
              <a:gd name="connsiteX131" fmla="*/ 800644 w 3499396"/>
              <a:gd name="connsiteY131" fmla="*/ 243062 h 1184924"/>
              <a:gd name="connsiteX132" fmla="*/ 822492 w 3499396"/>
              <a:gd name="connsiteY132" fmla="*/ 237157 h 1184924"/>
              <a:gd name="connsiteX133" fmla="*/ 838070 w 3499396"/>
              <a:gd name="connsiteY133" fmla="*/ 232680 h 1184924"/>
              <a:gd name="connsiteX134" fmla="*/ 849564 w 3499396"/>
              <a:gd name="connsiteY134" fmla="*/ 231727 h 1184924"/>
              <a:gd name="connsiteX135" fmla="*/ 858304 w 3499396"/>
              <a:gd name="connsiteY135" fmla="*/ 231727 h 1184924"/>
              <a:gd name="connsiteX136" fmla="*/ 866853 w 3499396"/>
              <a:gd name="connsiteY136" fmla="*/ 231727 h 1184924"/>
              <a:gd name="connsiteX137" fmla="*/ 877682 w 3499396"/>
              <a:gd name="connsiteY137" fmla="*/ 229822 h 1184924"/>
              <a:gd name="connsiteX138" fmla="*/ 873122 w 3499396"/>
              <a:gd name="connsiteY138" fmla="*/ 234109 h 1184924"/>
              <a:gd name="connsiteX139" fmla="*/ 870178 w 3499396"/>
              <a:gd name="connsiteY139" fmla="*/ 240109 h 1184924"/>
              <a:gd name="connsiteX140" fmla="*/ 873692 w 3499396"/>
              <a:gd name="connsiteY140" fmla="*/ 240109 h 1184924"/>
              <a:gd name="connsiteX141" fmla="*/ 888701 w 3499396"/>
              <a:gd name="connsiteY141" fmla="*/ 239443 h 1184924"/>
              <a:gd name="connsiteX142" fmla="*/ 900385 w 3499396"/>
              <a:gd name="connsiteY142" fmla="*/ 235156 h 1184924"/>
              <a:gd name="connsiteX143" fmla="*/ 906750 w 3499396"/>
              <a:gd name="connsiteY143" fmla="*/ 231727 h 1184924"/>
              <a:gd name="connsiteX144" fmla="*/ 911689 w 3499396"/>
              <a:gd name="connsiteY144" fmla="*/ 230394 h 1184924"/>
              <a:gd name="connsiteX145" fmla="*/ 911689 w 3499396"/>
              <a:gd name="connsiteY145" fmla="*/ 227822 h 1184924"/>
              <a:gd name="connsiteX146" fmla="*/ 921188 w 3499396"/>
              <a:gd name="connsiteY146" fmla="*/ 221536 h 1184924"/>
              <a:gd name="connsiteX147" fmla="*/ 928313 w 3499396"/>
              <a:gd name="connsiteY147" fmla="*/ 222679 h 1184924"/>
              <a:gd name="connsiteX148" fmla="*/ 939617 w 3499396"/>
              <a:gd name="connsiteY148" fmla="*/ 229822 h 1184924"/>
              <a:gd name="connsiteX149" fmla="*/ 941137 w 3499396"/>
              <a:gd name="connsiteY149" fmla="*/ 233442 h 1184924"/>
              <a:gd name="connsiteX150" fmla="*/ 939997 w 3499396"/>
              <a:gd name="connsiteY150" fmla="*/ 237252 h 1184924"/>
              <a:gd name="connsiteX151" fmla="*/ 948071 w 3499396"/>
              <a:gd name="connsiteY151" fmla="*/ 239157 h 1184924"/>
              <a:gd name="connsiteX152" fmla="*/ 948071 w 3499396"/>
              <a:gd name="connsiteY152" fmla="*/ 241062 h 1184924"/>
              <a:gd name="connsiteX153" fmla="*/ 960800 w 3499396"/>
              <a:gd name="connsiteY153" fmla="*/ 238109 h 1184924"/>
              <a:gd name="connsiteX154" fmla="*/ 973149 w 3499396"/>
              <a:gd name="connsiteY154" fmla="*/ 238109 h 1184924"/>
              <a:gd name="connsiteX155" fmla="*/ 970774 w 3499396"/>
              <a:gd name="connsiteY155" fmla="*/ 240681 h 1184924"/>
              <a:gd name="connsiteX156" fmla="*/ 958710 w 3499396"/>
              <a:gd name="connsiteY156" fmla="*/ 245062 h 1184924"/>
              <a:gd name="connsiteX157" fmla="*/ 952156 w 3499396"/>
              <a:gd name="connsiteY157" fmla="*/ 248682 h 1184924"/>
              <a:gd name="connsiteX158" fmla="*/ 954435 w 3499396"/>
              <a:gd name="connsiteY158" fmla="*/ 249158 h 1184924"/>
              <a:gd name="connsiteX159" fmla="*/ 969254 w 3499396"/>
              <a:gd name="connsiteY159" fmla="*/ 243443 h 1184924"/>
              <a:gd name="connsiteX160" fmla="*/ 974289 w 3499396"/>
              <a:gd name="connsiteY160" fmla="*/ 242110 h 1184924"/>
              <a:gd name="connsiteX161" fmla="*/ 987018 w 3499396"/>
              <a:gd name="connsiteY161" fmla="*/ 240490 h 1184924"/>
              <a:gd name="connsiteX162" fmla="*/ 988538 w 3499396"/>
              <a:gd name="connsiteY162" fmla="*/ 242872 h 1184924"/>
              <a:gd name="connsiteX163" fmla="*/ 986923 w 3499396"/>
              <a:gd name="connsiteY163" fmla="*/ 246682 h 1184924"/>
              <a:gd name="connsiteX164" fmla="*/ 979893 w 3499396"/>
              <a:gd name="connsiteY164" fmla="*/ 252111 h 1184924"/>
              <a:gd name="connsiteX165" fmla="*/ 963080 w 3499396"/>
              <a:gd name="connsiteY165" fmla="*/ 257921 h 1184924"/>
              <a:gd name="connsiteX166" fmla="*/ 944841 w 3499396"/>
              <a:gd name="connsiteY166" fmla="*/ 265922 h 1184924"/>
              <a:gd name="connsiteX167" fmla="*/ 928218 w 3499396"/>
              <a:gd name="connsiteY167" fmla="*/ 271351 h 1184924"/>
              <a:gd name="connsiteX168" fmla="*/ 921473 w 3499396"/>
              <a:gd name="connsiteY168" fmla="*/ 271923 h 1184924"/>
              <a:gd name="connsiteX169" fmla="*/ 910264 w 3499396"/>
              <a:gd name="connsiteY169" fmla="*/ 276114 h 1184924"/>
              <a:gd name="connsiteX170" fmla="*/ 881767 w 3499396"/>
              <a:gd name="connsiteY170" fmla="*/ 284210 h 1184924"/>
              <a:gd name="connsiteX171" fmla="*/ 874262 w 3499396"/>
              <a:gd name="connsiteY171" fmla="*/ 289735 h 1184924"/>
              <a:gd name="connsiteX172" fmla="*/ 864763 w 3499396"/>
              <a:gd name="connsiteY172" fmla="*/ 293640 h 1184924"/>
              <a:gd name="connsiteX173" fmla="*/ 845765 w 3499396"/>
              <a:gd name="connsiteY173" fmla="*/ 305451 h 1184924"/>
              <a:gd name="connsiteX174" fmla="*/ 829711 w 3499396"/>
              <a:gd name="connsiteY174" fmla="*/ 315643 h 1184924"/>
              <a:gd name="connsiteX175" fmla="*/ 845005 w 3499396"/>
              <a:gd name="connsiteY175" fmla="*/ 307832 h 1184924"/>
              <a:gd name="connsiteX176" fmla="*/ 873502 w 3499396"/>
              <a:gd name="connsiteY176" fmla="*/ 293164 h 1184924"/>
              <a:gd name="connsiteX177" fmla="*/ 893166 w 3499396"/>
              <a:gd name="connsiteY177" fmla="*/ 285353 h 1184924"/>
              <a:gd name="connsiteX178" fmla="*/ 901050 w 3499396"/>
              <a:gd name="connsiteY178" fmla="*/ 286306 h 1184924"/>
              <a:gd name="connsiteX179" fmla="*/ 893166 w 3499396"/>
              <a:gd name="connsiteY179" fmla="*/ 291544 h 1184924"/>
              <a:gd name="connsiteX180" fmla="*/ 882527 w 3499396"/>
              <a:gd name="connsiteY180" fmla="*/ 294878 h 1184924"/>
              <a:gd name="connsiteX181" fmla="*/ 888796 w 3499396"/>
              <a:gd name="connsiteY181" fmla="*/ 295735 h 1184924"/>
              <a:gd name="connsiteX182" fmla="*/ 891171 w 3499396"/>
              <a:gd name="connsiteY182" fmla="*/ 297831 h 1184924"/>
              <a:gd name="connsiteX183" fmla="*/ 895635 w 3499396"/>
              <a:gd name="connsiteY183" fmla="*/ 301069 h 1184924"/>
              <a:gd name="connsiteX184" fmla="*/ 914634 w 3499396"/>
              <a:gd name="connsiteY184" fmla="*/ 298879 h 1184924"/>
              <a:gd name="connsiteX185" fmla="*/ 919764 w 3499396"/>
              <a:gd name="connsiteY185" fmla="*/ 298307 h 1184924"/>
              <a:gd name="connsiteX186" fmla="*/ 924798 w 3499396"/>
              <a:gd name="connsiteY186" fmla="*/ 293830 h 1184924"/>
              <a:gd name="connsiteX187" fmla="*/ 930497 w 3499396"/>
              <a:gd name="connsiteY187" fmla="*/ 289163 h 1184924"/>
              <a:gd name="connsiteX188" fmla="*/ 934867 w 3499396"/>
              <a:gd name="connsiteY188" fmla="*/ 288592 h 1184924"/>
              <a:gd name="connsiteX189" fmla="*/ 927078 w 3499396"/>
              <a:gd name="connsiteY189" fmla="*/ 296212 h 1184924"/>
              <a:gd name="connsiteX190" fmla="*/ 923848 w 3499396"/>
              <a:gd name="connsiteY190" fmla="*/ 299164 h 1184924"/>
              <a:gd name="connsiteX191" fmla="*/ 910739 w 3499396"/>
              <a:gd name="connsiteY191" fmla="*/ 304784 h 1184924"/>
              <a:gd name="connsiteX192" fmla="*/ 897155 w 3499396"/>
              <a:gd name="connsiteY192" fmla="*/ 310118 h 1184924"/>
              <a:gd name="connsiteX193" fmla="*/ 887656 w 3499396"/>
              <a:gd name="connsiteY193" fmla="*/ 314214 h 1184924"/>
              <a:gd name="connsiteX194" fmla="*/ 874832 w 3499396"/>
              <a:gd name="connsiteY194" fmla="*/ 320691 h 1184924"/>
              <a:gd name="connsiteX195" fmla="*/ 874072 w 3499396"/>
              <a:gd name="connsiteY195" fmla="*/ 318786 h 1184924"/>
              <a:gd name="connsiteX196" fmla="*/ 885566 w 3499396"/>
              <a:gd name="connsiteY196" fmla="*/ 311261 h 1184924"/>
              <a:gd name="connsiteX197" fmla="*/ 895066 w 3499396"/>
              <a:gd name="connsiteY197" fmla="*/ 308118 h 1184924"/>
              <a:gd name="connsiteX198" fmla="*/ 900195 w 3499396"/>
              <a:gd name="connsiteY198" fmla="*/ 305356 h 1184924"/>
              <a:gd name="connsiteX199" fmla="*/ 893736 w 3499396"/>
              <a:gd name="connsiteY199" fmla="*/ 306118 h 1184924"/>
              <a:gd name="connsiteX200" fmla="*/ 893736 w 3499396"/>
              <a:gd name="connsiteY200" fmla="*/ 304498 h 1184924"/>
              <a:gd name="connsiteX201" fmla="*/ 888511 w 3499396"/>
              <a:gd name="connsiteY201" fmla="*/ 306689 h 1184924"/>
              <a:gd name="connsiteX202" fmla="*/ 879012 w 3499396"/>
              <a:gd name="connsiteY202" fmla="*/ 310785 h 1184924"/>
              <a:gd name="connsiteX203" fmla="*/ 876637 w 3499396"/>
              <a:gd name="connsiteY203" fmla="*/ 312214 h 1184924"/>
              <a:gd name="connsiteX204" fmla="*/ 869038 w 3499396"/>
              <a:gd name="connsiteY204" fmla="*/ 314690 h 1184924"/>
              <a:gd name="connsiteX205" fmla="*/ 858779 w 3499396"/>
              <a:gd name="connsiteY205" fmla="*/ 320405 h 1184924"/>
              <a:gd name="connsiteX206" fmla="*/ 852889 w 3499396"/>
              <a:gd name="connsiteY206" fmla="*/ 322786 h 1184924"/>
              <a:gd name="connsiteX207" fmla="*/ 849090 w 3499396"/>
              <a:gd name="connsiteY207" fmla="*/ 323548 h 1184924"/>
              <a:gd name="connsiteX208" fmla="*/ 842535 w 3499396"/>
              <a:gd name="connsiteY208" fmla="*/ 327168 h 1184924"/>
              <a:gd name="connsiteX209" fmla="*/ 830281 w 3499396"/>
              <a:gd name="connsiteY209" fmla="*/ 336693 h 1184924"/>
              <a:gd name="connsiteX210" fmla="*/ 827906 w 3499396"/>
              <a:gd name="connsiteY210" fmla="*/ 344122 h 1184924"/>
              <a:gd name="connsiteX211" fmla="*/ 820972 w 3499396"/>
              <a:gd name="connsiteY211" fmla="*/ 346123 h 1184924"/>
              <a:gd name="connsiteX212" fmla="*/ 810238 w 3499396"/>
              <a:gd name="connsiteY212" fmla="*/ 351838 h 1184924"/>
              <a:gd name="connsiteX213" fmla="*/ 793614 w 3499396"/>
              <a:gd name="connsiteY213" fmla="*/ 358791 h 1184924"/>
              <a:gd name="connsiteX214" fmla="*/ 788770 w 3499396"/>
              <a:gd name="connsiteY214" fmla="*/ 363934 h 1184924"/>
              <a:gd name="connsiteX215" fmla="*/ 779935 w 3499396"/>
              <a:gd name="connsiteY215" fmla="*/ 372412 h 1184924"/>
              <a:gd name="connsiteX216" fmla="*/ 778606 w 3499396"/>
              <a:gd name="connsiteY216" fmla="*/ 369935 h 1184924"/>
              <a:gd name="connsiteX217" fmla="*/ 776421 w 3499396"/>
              <a:gd name="connsiteY217" fmla="*/ 368221 h 1184924"/>
              <a:gd name="connsiteX218" fmla="*/ 775566 w 3499396"/>
              <a:gd name="connsiteY218" fmla="*/ 371840 h 1184924"/>
              <a:gd name="connsiteX219" fmla="*/ 776231 w 3499396"/>
              <a:gd name="connsiteY219" fmla="*/ 376984 h 1184924"/>
              <a:gd name="connsiteX220" fmla="*/ 767586 w 3499396"/>
              <a:gd name="connsiteY220" fmla="*/ 384413 h 1184924"/>
              <a:gd name="connsiteX221" fmla="*/ 769486 w 3499396"/>
              <a:gd name="connsiteY221" fmla="*/ 381079 h 1184924"/>
              <a:gd name="connsiteX222" fmla="*/ 767302 w 3499396"/>
              <a:gd name="connsiteY222" fmla="*/ 379270 h 1184924"/>
              <a:gd name="connsiteX223" fmla="*/ 770531 w 3499396"/>
              <a:gd name="connsiteY223" fmla="*/ 373078 h 1184924"/>
              <a:gd name="connsiteX224" fmla="*/ 765592 w 3499396"/>
              <a:gd name="connsiteY224" fmla="*/ 375269 h 1184924"/>
              <a:gd name="connsiteX225" fmla="*/ 762172 w 3499396"/>
              <a:gd name="connsiteY225" fmla="*/ 383270 h 1184924"/>
              <a:gd name="connsiteX226" fmla="*/ 760272 w 3499396"/>
              <a:gd name="connsiteY226" fmla="*/ 388795 h 1184924"/>
              <a:gd name="connsiteX227" fmla="*/ 755997 w 3499396"/>
              <a:gd name="connsiteY227" fmla="*/ 395081 h 1184924"/>
              <a:gd name="connsiteX228" fmla="*/ 761127 w 3499396"/>
              <a:gd name="connsiteY228" fmla="*/ 395081 h 1184924"/>
              <a:gd name="connsiteX229" fmla="*/ 756377 w 3499396"/>
              <a:gd name="connsiteY229" fmla="*/ 397748 h 1184924"/>
              <a:gd name="connsiteX230" fmla="*/ 755713 w 3499396"/>
              <a:gd name="connsiteY230" fmla="*/ 399748 h 1184924"/>
              <a:gd name="connsiteX231" fmla="*/ 757327 w 3499396"/>
              <a:gd name="connsiteY231" fmla="*/ 399748 h 1184924"/>
              <a:gd name="connsiteX232" fmla="*/ 750298 w 3499396"/>
              <a:gd name="connsiteY232" fmla="*/ 403749 h 1184924"/>
              <a:gd name="connsiteX233" fmla="*/ 743744 w 3499396"/>
              <a:gd name="connsiteY233" fmla="*/ 406511 h 1184924"/>
              <a:gd name="connsiteX234" fmla="*/ 736049 w 3499396"/>
              <a:gd name="connsiteY234" fmla="*/ 412036 h 1184924"/>
              <a:gd name="connsiteX235" fmla="*/ 728735 w 3499396"/>
              <a:gd name="connsiteY235" fmla="*/ 415941 h 1184924"/>
              <a:gd name="connsiteX236" fmla="*/ 720945 w 3499396"/>
              <a:gd name="connsiteY236" fmla="*/ 420989 h 1184924"/>
              <a:gd name="connsiteX237" fmla="*/ 704892 w 3499396"/>
              <a:gd name="connsiteY237" fmla="*/ 430514 h 1184924"/>
              <a:gd name="connsiteX238" fmla="*/ 697577 w 3499396"/>
              <a:gd name="connsiteY238" fmla="*/ 438991 h 1184924"/>
              <a:gd name="connsiteX239" fmla="*/ 699952 w 3499396"/>
              <a:gd name="connsiteY239" fmla="*/ 453565 h 1184924"/>
              <a:gd name="connsiteX240" fmla="*/ 702707 w 3499396"/>
              <a:gd name="connsiteY240" fmla="*/ 458708 h 1184924"/>
              <a:gd name="connsiteX241" fmla="*/ 695013 w 3499396"/>
              <a:gd name="connsiteY241" fmla="*/ 466709 h 1184924"/>
              <a:gd name="connsiteX242" fmla="*/ 687128 w 3499396"/>
              <a:gd name="connsiteY242" fmla="*/ 466709 h 1184924"/>
              <a:gd name="connsiteX243" fmla="*/ 684279 w 3499396"/>
              <a:gd name="connsiteY243" fmla="*/ 462613 h 1184924"/>
              <a:gd name="connsiteX244" fmla="*/ 682474 w 3499396"/>
              <a:gd name="connsiteY244" fmla="*/ 457565 h 1184924"/>
              <a:gd name="connsiteX245" fmla="*/ 682474 w 3499396"/>
              <a:gd name="connsiteY245" fmla="*/ 450898 h 1184924"/>
              <a:gd name="connsiteX246" fmla="*/ 670505 w 3499396"/>
              <a:gd name="connsiteY246" fmla="*/ 450898 h 1184924"/>
              <a:gd name="connsiteX247" fmla="*/ 661671 w 3499396"/>
              <a:gd name="connsiteY247" fmla="*/ 453850 h 1184924"/>
              <a:gd name="connsiteX248" fmla="*/ 643717 w 3499396"/>
              <a:gd name="connsiteY248" fmla="*/ 458994 h 1184924"/>
              <a:gd name="connsiteX249" fmla="*/ 619779 w 3499396"/>
              <a:gd name="connsiteY249" fmla="*/ 467185 h 1184924"/>
              <a:gd name="connsiteX250" fmla="*/ 613510 w 3499396"/>
              <a:gd name="connsiteY250" fmla="*/ 470710 h 1184924"/>
              <a:gd name="connsiteX251" fmla="*/ 617119 w 3499396"/>
              <a:gd name="connsiteY251" fmla="*/ 471281 h 1184924"/>
              <a:gd name="connsiteX252" fmla="*/ 620539 w 3499396"/>
              <a:gd name="connsiteY252" fmla="*/ 472519 h 1184924"/>
              <a:gd name="connsiteX253" fmla="*/ 613985 w 3499396"/>
              <a:gd name="connsiteY253" fmla="*/ 473853 h 1184924"/>
              <a:gd name="connsiteX254" fmla="*/ 605340 w 3499396"/>
              <a:gd name="connsiteY254" fmla="*/ 477663 h 1184924"/>
              <a:gd name="connsiteX255" fmla="*/ 597931 w 3499396"/>
              <a:gd name="connsiteY255" fmla="*/ 478425 h 1184924"/>
              <a:gd name="connsiteX256" fmla="*/ 589857 w 3499396"/>
              <a:gd name="connsiteY256" fmla="*/ 480806 h 1184924"/>
              <a:gd name="connsiteX257" fmla="*/ 578743 w 3499396"/>
              <a:gd name="connsiteY257" fmla="*/ 483378 h 1184924"/>
              <a:gd name="connsiteX258" fmla="*/ 549105 w 3499396"/>
              <a:gd name="connsiteY258" fmla="*/ 500999 h 1184924"/>
              <a:gd name="connsiteX259" fmla="*/ 531627 w 3499396"/>
              <a:gd name="connsiteY259" fmla="*/ 514048 h 1184924"/>
              <a:gd name="connsiteX260" fmla="*/ 533242 w 3499396"/>
              <a:gd name="connsiteY260" fmla="*/ 518335 h 1184924"/>
              <a:gd name="connsiteX261" fmla="*/ 533242 w 3499396"/>
              <a:gd name="connsiteY261" fmla="*/ 522335 h 1184924"/>
              <a:gd name="connsiteX262" fmla="*/ 520893 w 3499396"/>
              <a:gd name="connsiteY262" fmla="*/ 534813 h 1184924"/>
              <a:gd name="connsiteX263" fmla="*/ 519278 w 3499396"/>
              <a:gd name="connsiteY263" fmla="*/ 545957 h 1184924"/>
              <a:gd name="connsiteX264" fmla="*/ 528777 w 3499396"/>
              <a:gd name="connsiteY264" fmla="*/ 551196 h 1184924"/>
              <a:gd name="connsiteX265" fmla="*/ 537136 w 3499396"/>
              <a:gd name="connsiteY265" fmla="*/ 552339 h 1184924"/>
              <a:gd name="connsiteX266" fmla="*/ 542171 w 3499396"/>
              <a:gd name="connsiteY266" fmla="*/ 552339 h 1184924"/>
              <a:gd name="connsiteX267" fmla="*/ 548630 w 3499396"/>
              <a:gd name="connsiteY267" fmla="*/ 550243 h 1184924"/>
              <a:gd name="connsiteX268" fmla="*/ 562784 w 3499396"/>
              <a:gd name="connsiteY268" fmla="*/ 543290 h 1184924"/>
              <a:gd name="connsiteX269" fmla="*/ 572283 w 3499396"/>
              <a:gd name="connsiteY269" fmla="*/ 540814 h 1184924"/>
              <a:gd name="connsiteX270" fmla="*/ 574848 w 3499396"/>
              <a:gd name="connsiteY270" fmla="*/ 539766 h 1184924"/>
              <a:gd name="connsiteX271" fmla="*/ 578363 w 3499396"/>
              <a:gd name="connsiteY271" fmla="*/ 535670 h 1184924"/>
              <a:gd name="connsiteX272" fmla="*/ 587862 w 3499396"/>
              <a:gd name="connsiteY272" fmla="*/ 526812 h 1184924"/>
              <a:gd name="connsiteX273" fmla="*/ 596221 w 3499396"/>
              <a:gd name="connsiteY273" fmla="*/ 518144 h 1184924"/>
              <a:gd name="connsiteX274" fmla="*/ 622249 w 3499396"/>
              <a:gd name="connsiteY274" fmla="*/ 507762 h 1184924"/>
              <a:gd name="connsiteX275" fmla="*/ 623199 w 3499396"/>
              <a:gd name="connsiteY275" fmla="*/ 512143 h 1184924"/>
              <a:gd name="connsiteX276" fmla="*/ 617784 w 3499396"/>
              <a:gd name="connsiteY276" fmla="*/ 518335 h 1184924"/>
              <a:gd name="connsiteX277" fmla="*/ 614555 w 3499396"/>
              <a:gd name="connsiteY277" fmla="*/ 522240 h 1184924"/>
              <a:gd name="connsiteX278" fmla="*/ 611895 w 3499396"/>
              <a:gd name="connsiteY278" fmla="*/ 523573 h 1184924"/>
              <a:gd name="connsiteX279" fmla="*/ 605625 w 3499396"/>
              <a:gd name="connsiteY279" fmla="*/ 528050 h 1184924"/>
              <a:gd name="connsiteX280" fmla="*/ 606480 w 3499396"/>
              <a:gd name="connsiteY280" fmla="*/ 530527 h 1184924"/>
              <a:gd name="connsiteX281" fmla="*/ 604390 w 3499396"/>
              <a:gd name="connsiteY281" fmla="*/ 535099 h 1184924"/>
              <a:gd name="connsiteX282" fmla="*/ 592041 w 3499396"/>
              <a:gd name="connsiteY282" fmla="*/ 544624 h 1184924"/>
              <a:gd name="connsiteX283" fmla="*/ 600971 w 3499396"/>
              <a:gd name="connsiteY283" fmla="*/ 542433 h 1184924"/>
              <a:gd name="connsiteX284" fmla="*/ 618449 w 3499396"/>
              <a:gd name="connsiteY284" fmla="*/ 537385 h 1184924"/>
              <a:gd name="connsiteX285" fmla="*/ 643242 w 3499396"/>
              <a:gd name="connsiteY285" fmla="*/ 529574 h 1184924"/>
              <a:gd name="connsiteX286" fmla="*/ 647232 w 3499396"/>
              <a:gd name="connsiteY286" fmla="*/ 532908 h 1184924"/>
              <a:gd name="connsiteX287" fmla="*/ 644477 w 3499396"/>
              <a:gd name="connsiteY287" fmla="*/ 542433 h 1184924"/>
              <a:gd name="connsiteX288" fmla="*/ 634978 w 3499396"/>
              <a:gd name="connsiteY288" fmla="*/ 553958 h 1184924"/>
              <a:gd name="connsiteX289" fmla="*/ 645522 w 3499396"/>
              <a:gd name="connsiteY289" fmla="*/ 557387 h 1184924"/>
              <a:gd name="connsiteX290" fmla="*/ 661861 w 3499396"/>
              <a:gd name="connsiteY290" fmla="*/ 555577 h 1184924"/>
              <a:gd name="connsiteX291" fmla="*/ 686748 w 3499396"/>
              <a:gd name="connsiteY291" fmla="*/ 544814 h 1184924"/>
              <a:gd name="connsiteX292" fmla="*/ 702232 w 3499396"/>
              <a:gd name="connsiteY292" fmla="*/ 544814 h 1184924"/>
              <a:gd name="connsiteX293" fmla="*/ 712396 w 3499396"/>
              <a:gd name="connsiteY293" fmla="*/ 533956 h 1184924"/>
              <a:gd name="connsiteX294" fmla="*/ 729210 w 3499396"/>
              <a:gd name="connsiteY294" fmla="*/ 521573 h 1184924"/>
              <a:gd name="connsiteX295" fmla="*/ 754193 w 3499396"/>
              <a:gd name="connsiteY295" fmla="*/ 510143 h 1184924"/>
              <a:gd name="connsiteX296" fmla="*/ 771766 w 3499396"/>
              <a:gd name="connsiteY296" fmla="*/ 504523 h 1184924"/>
              <a:gd name="connsiteX297" fmla="*/ 809193 w 3499396"/>
              <a:gd name="connsiteY297" fmla="*/ 496332 h 1184924"/>
              <a:gd name="connsiteX298" fmla="*/ 856689 w 3499396"/>
              <a:gd name="connsiteY298" fmla="*/ 486807 h 1184924"/>
              <a:gd name="connsiteX299" fmla="*/ 876637 w 3499396"/>
              <a:gd name="connsiteY299" fmla="*/ 492046 h 1184924"/>
              <a:gd name="connsiteX300" fmla="*/ 900670 w 3499396"/>
              <a:gd name="connsiteY300" fmla="*/ 495379 h 1184924"/>
              <a:gd name="connsiteX301" fmla="*/ 939807 w 3499396"/>
              <a:gd name="connsiteY301" fmla="*/ 490141 h 1184924"/>
              <a:gd name="connsiteX302" fmla="*/ 953391 w 3499396"/>
              <a:gd name="connsiteY302" fmla="*/ 495665 h 1184924"/>
              <a:gd name="connsiteX303" fmla="*/ 967734 w 3499396"/>
              <a:gd name="connsiteY303" fmla="*/ 498142 h 1184924"/>
              <a:gd name="connsiteX304" fmla="*/ 983123 w 3499396"/>
              <a:gd name="connsiteY304" fmla="*/ 503476 h 1184924"/>
              <a:gd name="connsiteX305" fmla="*/ 993192 w 3499396"/>
              <a:gd name="connsiteY305" fmla="*/ 509191 h 1184924"/>
              <a:gd name="connsiteX306" fmla="*/ 1069186 w 3499396"/>
              <a:gd name="connsiteY306" fmla="*/ 503190 h 1184924"/>
              <a:gd name="connsiteX307" fmla="*/ 1103858 w 3499396"/>
              <a:gd name="connsiteY307" fmla="*/ 506428 h 1184924"/>
              <a:gd name="connsiteX308" fmla="*/ 1120766 w 3499396"/>
              <a:gd name="connsiteY308" fmla="*/ 503285 h 1184924"/>
              <a:gd name="connsiteX309" fmla="*/ 1121526 w 3499396"/>
              <a:gd name="connsiteY309" fmla="*/ 512810 h 1184924"/>
              <a:gd name="connsiteX310" fmla="*/ 1122571 w 3499396"/>
              <a:gd name="connsiteY310" fmla="*/ 519478 h 1184924"/>
              <a:gd name="connsiteX311" fmla="*/ 1101578 w 3499396"/>
              <a:gd name="connsiteY311" fmla="*/ 536813 h 1184924"/>
              <a:gd name="connsiteX312" fmla="*/ 1080965 w 3499396"/>
              <a:gd name="connsiteY312" fmla="*/ 548243 h 1184924"/>
              <a:gd name="connsiteX313" fmla="*/ 1074980 w 3499396"/>
              <a:gd name="connsiteY313" fmla="*/ 552434 h 1184924"/>
              <a:gd name="connsiteX314" fmla="*/ 1069661 w 3499396"/>
              <a:gd name="connsiteY314" fmla="*/ 561959 h 1184924"/>
              <a:gd name="connsiteX315" fmla="*/ 1066716 w 3499396"/>
              <a:gd name="connsiteY315" fmla="*/ 573580 h 1184924"/>
              <a:gd name="connsiteX316" fmla="*/ 1060921 w 3499396"/>
              <a:gd name="connsiteY316" fmla="*/ 597202 h 1184924"/>
              <a:gd name="connsiteX317" fmla="*/ 1033849 w 3499396"/>
              <a:gd name="connsiteY317" fmla="*/ 608251 h 1184924"/>
              <a:gd name="connsiteX318" fmla="*/ 1006681 w 3499396"/>
              <a:gd name="connsiteY318" fmla="*/ 630634 h 1184924"/>
              <a:gd name="connsiteX319" fmla="*/ 972864 w 3499396"/>
              <a:gd name="connsiteY319" fmla="*/ 647875 h 1184924"/>
              <a:gd name="connsiteX320" fmla="*/ 959755 w 3499396"/>
              <a:gd name="connsiteY320" fmla="*/ 660067 h 1184924"/>
              <a:gd name="connsiteX321" fmla="*/ 943796 w 3499396"/>
              <a:gd name="connsiteY321" fmla="*/ 684260 h 1184924"/>
              <a:gd name="connsiteX322" fmla="*/ 913589 w 3499396"/>
              <a:gd name="connsiteY322" fmla="*/ 709882 h 1184924"/>
              <a:gd name="connsiteX323" fmla="*/ 875592 w 3499396"/>
              <a:gd name="connsiteY323" fmla="*/ 743887 h 1184924"/>
              <a:gd name="connsiteX324" fmla="*/ 864668 w 3499396"/>
              <a:gd name="connsiteY324" fmla="*/ 753412 h 1184924"/>
              <a:gd name="connsiteX325" fmla="*/ 842630 w 3499396"/>
              <a:gd name="connsiteY325" fmla="*/ 759508 h 1184924"/>
              <a:gd name="connsiteX326" fmla="*/ 843105 w 3499396"/>
              <a:gd name="connsiteY326" fmla="*/ 762651 h 1184924"/>
              <a:gd name="connsiteX327" fmla="*/ 839400 w 3499396"/>
              <a:gd name="connsiteY327" fmla="*/ 774176 h 1184924"/>
              <a:gd name="connsiteX328" fmla="*/ 814892 w 3499396"/>
              <a:gd name="connsiteY328" fmla="*/ 787606 h 1184924"/>
              <a:gd name="connsiteX329" fmla="*/ 798934 w 3499396"/>
              <a:gd name="connsiteY329" fmla="*/ 791226 h 1184924"/>
              <a:gd name="connsiteX330" fmla="*/ 787630 w 3499396"/>
              <a:gd name="connsiteY330" fmla="*/ 804942 h 1184924"/>
              <a:gd name="connsiteX331" fmla="*/ 768631 w 3499396"/>
              <a:gd name="connsiteY331" fmla="*/ 815896 h 1184924"/>
              <a:gd name="connsiteX332" fmla="*/ 770246 w 3499396"/>
              <a:gd name="connsiteY332" fmla="*/ 834946 h 1184924"/>
              <a:gd name="connsiteX333" fmla="*/ 728070 w 3499396"/>
              <a:gd name="connsiteY333" fmla="*/ 876475 h 1184924"/>
              <a:gd name="connsiteX334" fmla="*/ 718571 w 3499396"/>
              <a:gd name="connsiteY334" fmla="*/ 888952 h 1184924"/>
              <a:gd name="connsiteX335" fmla="*/ 720945 w 3499396"/>
              <a:gd name="connsiteY335" fmla="*/ 903716 h 1184924"/>
              <a:gd name="connsiteX336" fmla="*/ 711446 w 3499396"/>
              <a:gd name="connsiteY336" fmla="*/ 916670 h 1184924"/>
              <a:gd name="connsiteX337" fmla="*/ 690833 w 3499396"/>
              <a:gd name="connsiteY337" fmla="*/ 938006 h 1184924"/>
              <a:gd name="connsiteX338" fmla="*/ 674589 w 3499396"/>
              <a:gd name="connsiteY338" fmla="*/ 959437 h 1184924"/>
              <a:gd name="connsiteX339" fmla="*/ 678579 w 3499396"/>
              <a:gd name="connsiteY339" fmla="*/ 985155 h 1184924"/>
              <a:gd name="connsiteX340" fmla="*/ 708217 w 3499396"/>
              <a:gd name="connsiteY340" fmla="*/ 989632 h 1184924"/>
              <a:gd name="connsiteX341" fmla="*/ 734339 w 3499396"/>
              <a:gd name="connsiteY341" fmla="*/ 985060 h 1184924"/>
              <a:gd name="connsiteX342" fmla="*/ 713156 w 3499396"/>
              <a:gd name="connsiteY342" fmla="*/ 997156 h 1184924"/>
              <a:gd name="connsiteX343" fmla="*/ 678389 w 3499396"/>
              <a:gd name="connsiteY343" fmla="*/ 1012873 h 1184924"/>
              <a:gd name="connsiteX344" fmla="*/ 638778 w 3499396"/>
              <a:gd name="connsiteY344" fmla="*/ 1012873 h 1184924"/>
              <a:gd name="connsiteX345" fmla="*/ 616359 w 3499396"/>
              <a:gd name="connsiteY345" fmla="*/ 1002586 h 1184924"/>
              <a:gd name="connsiteX346" fmla="*/ 606860 w 3499396"/>
              <a:gd name="connsiteY346" fmla="*/ 981821 h 1184924"/>
              <a:gd name="connsiteX347" fmla="*/ 615220 w 3499396"/>
              <a:gd name="connsiteY347" fmla="*/ 941435 h 1184924"/>
              <a:gd name="connsiteX348" fmla="*/ 634218 w 3499396"/>
              <a:gd name="connsiteY348" fmla="*/ 887047 h 1184924"/>
              <a:gd name="connsiteX349" fmla="*/ 670790 w 3499396"/>
              <a:gd name="connsiteY349" fmla="*/ 806752 h 1184924"/>
              <a:gd name="connsiteX350" fmla="*/ 707457 w 3499396"/>
              <a:gd name="connsiteY350" fmla="*/ 732742 h 1184924"/>
              <a:gd name="connsiteX351" fmla="*/ 716956 w 3499396"/>
              <a:gd name="connsiteY351" fmla="*/ 711502 h 1184924"/>
              <a:gd name="connsiteX352" fmla="*/ 723320 w 3499396"/>
              <a:gd name="connsiteY352" fmla="*/ 689689 h 1184924"/>
              <a:gd name="connsiteX353" fmla="*/ 720851 w 3499396"/>
              <a:gd name="connsiteY353" fmla="*/ 683498 h 1184924"/>
              <a:gd name="connsiteX354" fmla="*/ 706887 w 3499396"/>
              <a:gd name="connsiteY354" fmla="*/ 677593 h 1184924"/>
              <a:gd name="connsiteX355" fmla="*/ 687033 w 3499396"/>
              <a:gd name="connsiteY355" fmla="*/ 676545 h 1184924"/>
              <a:gd name="connsiteX356" fmla="*/ 670030 w 3499396"/>
              <a:gd name="connsiteY356" fmla="*/ 672830 h 1184924"/>
              <a:gd name="connsiteX357" fmla="*/ 659866 w 3499396"/>
              <a:gd name="connsiteY357" fmla="*/ 660543 h 1184924"/>
              <a:gd name="connsiteX358" fmla="*/ 642482 w 3499396"/>
              <a:gd name="connsiteY358" fmla="*/ 643874 h 1184924"/>
              <a:gd name="connsiteX359" fmla="*/ 631843 w 3499396"/>
              <a:gd name="connsiteY359" fmla="*/ 631587 h 1184924"/>
              <a:gd name="connsiteX360" fmla="*/ 642672 w 3499396"/>
              <a:gd name="connsiteY360" fmla="*/ 615013 h 1184924"/>
              <a:gd name="connsiteX361" fmla="*/ 662526 w 3499396"/>
              <a:gd name="connsiteY361" fmla="*/ 593011 h 1184924"/>
              <a:gd name="connsiteX362" fmla="*/ 687603 w 3499396"/>
              <a:gd name="connsiteY362" fmla="*/ 571198 h 1184924"/>
              <a:gd name="connsiteX363" fmla="*/ 690738 w 3499396"/>
              <a:gd name="connsiteY363" fmla="*/ 559673 h 1184924"/>
              <a:gd name="connsiteX364" fmla="*/ 690738 w 3499396"/>
              <a:gd name="connsiteY364" fmla="*/ 552625 h 1184924"/>
              <a:gd name="connsiteX365" fmla="*/ 685323 w 3499396"/>
              <a:gd name="connsiteY365" fmla="*/ 547481 h 1184924"/>
              <a:gd name="connsiteX366" fmla="*/ 675254 w 3499396"/>
              <a:gd name="connsiteY366" fmla="*/ 550720 h 1184924"/>
              <a:gd name="connsiteX367" fmla="*/ 662620 w 3499396"/>
              <a:gd name="connsiteY367" fmla="*/ 560911 h 1184924"/>
              <a:gd name="connsiteX368" fmla="*/ 657586 w 3499396"/>
              <a:gd name="connsiteY368" fmla="*/ 560911 h 1184924"/>
              <a:gd name="connsiteX369" fmla="*/ 646092 w 3499396"/>
              <a:gd name="connsiteY369" fmla="*/ 563102 h 1184924"/>
              <a:gd name="connsiteX370" fmla="*/ 637543 w 3499396"/>
              <a:gd name="connsiteY370" fmla="*/ 564436 h 1184924"/>
              <a:gd name="connsiteX371" fmla="*/ 621584 w 3499396"/>
              <a:gd name="connsiteY371" fmla="*/ 565293 h 1184924"/>
              <a:gd name="connsiteX372" fmla="*/ 617309 w 3499396"/>
              <a:gd name="connsiteY372" fmla="*/ 559102 h 1184924"/>
              <a:gd name="connsiteX373" fmla="*/ 601066 w 3499396"/>
              <a:gd name="connsiteY373" fmla="*/ 555863 h 1184924"/>
              <a:gd name="connsiteX374" fmla="*/ 567819 w 3499396"/>
              <a:gd name="connsiteY374" fmla="*/ 561007 h 1184924"/>
              <a:gd name="connsiteX375" fmla="*/ 542836 w 3499396"/>
              <a:gd name="connsiteY375" fmla="*/ 561769 h 1184924"/>
              <a:gd name="connsiteX376" fmla="*/ 526877 w 3499396"/>
              <a:gd name="connsiteY376" fmla="*/ 565388 h 1184924"/>
              <a:gd name="connsiteX377" fmla="*/ 492775 w 3499396"/>
              <a:gd name="connsiteY377" fmla="*/ 574913 h 1184924"/>
              <a:gd name="connsiteX378" fmla="*/ 462758 w 3499396"/>
              <a:gd name="connsiteY378" fmla="*/ 581962 h 1184924"/>
              <a:gd name="connsiteX379" fmla="*/ 442619 w 3499396"/>
              <a:gd name="connsiteY379" fmla="*/ 582438 h 1184924"/>
              <a:gd name="connsiteX380" fmla="*/ 443949 w 3499396"/>
              <a:gd name="connsiteY380" fmla="*/ 574532 h 1184924"/>
              <a:gd name="connsiteX381" fmla="*/ 430080 w 3499396"/>
              <a:gd name="connsiteY381" fmla="*/ 568341 h 1184924"/>
              <a:gd name="connsiteX382" fmla="*/ 416402 w 3499396"/>
              <a:gd name="connsiteY382" fmla="*/ 564531 h 1184924"/>
              <a:gd name="connsiteX383" fmla="*/ 402248 w 3499396"/>
              <a:gd name="connsiteY383" fmla="*/ 562340 h 1184924"/>
              <a:gd name="connsiteX384" fmla="*/ 396833 w 3499396"/>
              <a:gd name="connsiteY384" fmla="*/ 552815 h 1184924"/>
              <a:gd name="connsiteX385" fmla="*/ 376505 w 3499396"/>
              <a:gd name="connsiteY385" fmla="*/ 552148 h 1184924"/>
              <a:gd name="connsiteX386" fmla="*/ 379830 w 3499396"/>
              <a:gd name="connsiteY386" fmla="*/ 559768 h 1184924"/>
              <a:gd name="connsiteX387" fmla="*/ 387429 w 3499396"/>
              <a:gd name="connsiteY387" fmla="*/ 570151 h 1184924"/>
              <a:gd name="connsiteX388" fmla="*/ 400538 w 3499396"/>
              <a:gd name="connsiteY388" fmla="*/ 575294 h 1184924"/>
              <a:gd name="connsiteX389" fmla="*/ 395503 w 3499396"/>
              <a:gd name="connsiteY389" fmla="*/ 583390 h 1184924"/>
              <a:gd name="connsiteX390" fmla="*/ 386859 w 3499396"/>
              <a:gd name="connsiteY390" fmla="*/ 582152 h 1184924"/>
              <a:gd name="connsiteX391" fmla="*/ 385529 w 3499396"/>
              <a:gd name="connsiteY391" fmla="*/ 577294 h 1184924"/>
              <a:gd name="connsiteX392" fmla="*/ 370235 w 3499396"/>
              <a:gd name="connsiteY392" fmla="*/ 577294 h 1184924"/>
              <a:gd name="connsiteX393" fmla="*/ 363681 w 3499396"/>
              <a:gd name="connsiteY393" fmla="*/ 575770 h 1184924"/>
              <a:gd name="connsiteX394" fmla="*/ 374605 w 3499396"/>
              <a:gd name="connsiteY394" fmla="*/ 571770 h 1184924"/>
              <a:gd name="connsiteX395" fmla="*/ 364061 w 3499396"/>
              <a:gd name="connsiteY395" fmla="*/ 567769 h 1184924"/>
              <a:gd name="connsiteX396" fmla="*/ 360071 w 3499396"/>
              <a:gd name="connsiteY396" fmla="*/ 558244 h 1184924"/>
              <a:gd name="connsiteX397" fmla="*/ 337273 w 3499396"/>
              <a:gd name="connsiteY397" fmla="*/ 558244 h 1184924"/>
              <a:gd name="connsiteX398" fmla="*/ 327774 w 3499396"/>
              <a:gd name="connsiteY398" fmla="*/ 557006 h 1184924"/>
              <a:gd name="connsiteX399" fmla="*/ 326824 w 3499396"/>
              <a:gd name="connsiteY399" fmla="*/ 547481 h 1184924"/>
              <a:gd name="connsiteX400" fmla="*/ 317325 w 3499396"/>
              <a:gd name="connsiteY400" fmla="*/ 536718 h 1184924"/>
              <a:gd name="connsiteX401" fmla="*/ 329484 w 3499396"/>
              <a:gd name="connsiteY401" fmla="*/ 512810 h 1184924"/>
              <a:gd name="connsiteX402" fmla="*/ 344683 w 3499396"/>
              <a:gd name="connsiteY402" fmla="*/ 486807 h 1184924"/>
              <a:gd name="connsiteX403" fmla="*/ 339743 w 3499396"/>
              <a:gd name="connsiteY403" fmla="*/ 480711 h 1184924"/>
              <a:gd name="connsiteX404" fmla="*/ 349242 w 3499396"/>
              <a:gd name="connsiteY404" fmla="*/ 476234 h 1184924"/>
              <a:gd name="connsiteX405" fmla="*/ 361116 w 3499396"/>
              <a:gd name="connsiteY405" fmla="*/ 473091 h 1184924"/>
              <a:gd name="connsiteX406" fmla="*/ 354372 w 3499396"/>
              <a:gd name="connsiteY406" fmla="*/ 469090 h 1184924"/>
              <a:gd name="connsiteX407" fmla="*/ 335373 w 3499396"/>
              <a:gd name="connsiteY407" fmla="*/ 472900 h 1184924"/>
              <a:gd name="connsiteX408" fmla="*/ 321980 w 3499396"/>
              <a:gd name="connsiteY408" fmla="*/ 475663 h 1184924"/>
              <a:gd name="connsiteX409" fmla="*/ 317705 w 3499396"/>
              <a:gd name="connsiteY409" fmla="*/ 471757 h 1184924"/>
              <a:gd name="connsiteX410" fmla="*/ 308206 w 3499396"/>
              <a:gd name="connsiteY410" fmla="*/ 471091 h 1184924"/>
              <a:gd name="connsiteX411" fmla="*/ 308206 w 3499396"/>
              <a:gd name="connsiteY411" fmla="*/ 464804 h 1184924"/>
              <a:gd name="connsiteX412" fmla="*/ 297852 w 3499396"/>
              <a:gd name="connsiteY412" fmla="*/ 467566 h 1184924"/>
              <a:gd name="connsiteX413" fmla="*/ 290347 w 3499396"/>
              <a:gd name="connsiteY413" fmla="*/ 467566 h 1184924"/>
              <a:gd name="connsiteX414" fmla="*/ 279138 w 3499396"/>
              <a:gd name="connsiteY414" fmla="*/ 468900 h 1184924"/>
              <a:gd name="connsiteX415" fmla="*/ 272204 w 3499396"/>
              <a:gd name="connsiteY415" fmla="*/ 466709 h 1184924"/>
              <a:gd name="connsiteX416" fmla="*/ 260425 w 3499396"/>
              <a:gd name="connsiteY416" fmla="*/ 464614 h 1184924"/>
              <a:gd name="connsiteX417" fmla="*/ 220623 w 3499396"/>
              <a:gd name="connsiteY417" fmla="*/ 477091 h 1184924"/>
              <a:gd name="connsiteX418" fmla="*/ 205045 w 3499396"/>
              <a:gd name="connsiteY418" fmla="*/ 484711 h 1184924"/>
              <a:gd name="connsiteX419" fmla="*/ 189941 w 3499396"/>
              <a:gd name="connsiteY419" fmla="*/ 487474 h 1184924"/>
              <a:gd name="connsiteX420" fmla="*/ 176072 w 3499396"/>
              <a:gd name="connsiteY420" fmla="*/ 496999 h 1184924"/>
              <a:gd name="connsiteX421" fmla="*/ 148429 w 3499396"/>
              <a:gd name="connsiteY421" fmla="*/ 518525 h 1184924"/>
              <a:gd name="connsiteX422" fmla="*/ 135891 w 3499396"/>
              <a:gd name="connsiteY422" fmla="*/ 525859 h 1184924"/>
              <a:gd name="connsiteX423" fmla="*/ 141875 w 3499396"/>
              <a:gd name="connsiteY423" fmla="*/ 518239 h 1184924"/>
              <a:gd name="connsiteX424" fmla="*/ 155649 w 3499396"/>
              <a:gd name="connsiteY424" fmla="*/ 507190 h 1184924"/>
              <a:gd name="connsiteX425" fmla="*/ 160683 w 3499396"/>
              <a:gd name="connsiteY425" fmla="*/ 503285 h 1184924"/>
              <a:gd name="connsiteX426" fmla="*/ 162488 w 3499396"/>
              <a:gd name="connsiteY426" fmla="*/ 500999 h 1184924"/>
              <a:gd name="connsiteX427" fmla="*/ 171987 w 3499396"/>
              <a:gd name="connsiteY427" fmla="*/ 493760 h 1184924"/>
              <a:gd name="connsiteX428" fmla="*/ 149569 w 3499396"/>
              <a:gd name="connsiteY428" fmla="*/ 508619 h 1184924"/>
              <a:gd name="connsiteX429" fmla="*/ 124681 w 3499396"/>
              <a:gd name="connsiteY429" fmla="*/ 529384 h 1184924"/>
              <a:gd name="connsiteX430" fmla="*/ 115752 w 3499396"/>
              <a:gd name="connsiteY430" fmla="*/ 539480 h 1184924"/>
              <a:gd name="connsiteX431" fmla="*/ 77756 w 3499396"/>
              <a:gd name="connsiteY431" fmla="*/ 570055 h 1184924"/>
              <a:gd name="connsiteX432" fmla="*/ 33774 w 3499396"/>
              <a:gd name="connsiteY432" fmla="*/ 602155 h 1184924"/>
              <a:gd name="connsiteX433" fmla="*/ 13731 w 3499396"/>
              <a:gd name="connsiteY433" fmla="*/ 616442 h 1184924"/>
              <a:gd name="connsiteX434" fmla="*/ 1002 w 3499396"/>
              <a:gd name="connsiteY434" fmla="*/ 624634 h 1184924"/>
              <a:gd name="connsiteX435" fmla="*/ 20000 w 3499396"/>
              <a:gd name="connsiteY435" fmla="*/ 609108 h 1184924"/>
              <a:gd name="connsiteX436" fmla="*/ 44223 w 3499396"/>
              <a:gd name="connsiteY436" fmla="*/ 591963 h 1184924"/>
              <a:gd name="connsiteX437" fmla="*/ 68161 w 3499396"/>
              <a:gd name="connsiteY437" fmla="*/ 573389 h 1184924"/>
              <a:gd name="connsiteX438" fmla="*/ 86115 w 3499396"/>
              <a:gd name="connsiteY438" fmla="*/ 556435 h 1184924"/>
              <a:gd name="connsiteX439" fmla="*/ 84975 w 3499396"/>
              <a:gd name="connsiteY439" fmla="*/ 554720 h 1184924"/>
              <a:gd name="connsiteX440" fmla="*/ 66451 w 3499396"/>
              <a:gd name="connsiteY440" fmla="*/ 564245 h 1184924"/>
              <a:gd name="connsiteX441" fmla="*/ 48973 w 3499396"/>
              <a:gd name="connsiteY441" fmla="*/ 574437 h 1184924"/>
              <a:gd name="connsiteX442" fmla="*/ 50303 w 3499396"/>
              <a:gd name="connsiteY442" fmla="*/ 569389 h 1184924"/>
              <a:gd name="connsiteX443" fmla="*/ 36054 w 3499396"/>
              <a:gd name="connsiteY443" fmla="*/ 576342 h 1184924"/>
              <a:gd name="connsiteX444" fmla="*/ 28075 w 3499396"/>
              <a:gd name="connsiteY444" fmla="*/ 576342 h 1184924"/>
              <a:gd name="connsiteX445" fmla="*/ 31779 w 3499396"/>
              <a:gd name="connsiteY445" fmla="*/ 566817 h 1184924"/>
              <a:gd name="connsiteX446" fmla="*/ 45933 w 3499396"/>
              <a:gd name="connsiteY446" fmla="*/ 555292 h 1184924"/>
              <a:gd name="connsiteX447" fmla="*/ 67306 w 3499396"/>
              <a:gd name="connsiteY447" fmla="*/ 541195 h 1184924"/>
              <a:gd name="connsiteX448" fmla="*/ 76806 w 3499396"/>
              <a:gd name="connsiteY448" fmla="*/ 534241 h 1184924"/>
              <a:gd name="connsiteX449" fmla="*/ 75001 w 3499396"/>
              <a:gd name="connsiteY449" fmla="*/ 531003 h 1184924"/>
              <a:gd name="connsiteX450" fmla="*/ 80035 w 3499396"/>
              <a:gd name="connsiteY450" fmla="*/ 527288 h 1184924"/>
              <a:gd name="connsiteX451" fmla="*/ 77186 w 3499396"/>
              <a:gd name="connsiteY451" fmla="*/ 526812 h 1184924"/>
              <a:gd name="connsiteX452" fmla="*/ 51728 w 3499396"/>
              <a:gd name="connsiteY452" fmla="*/ 543290 h 1184924"/>
              <a:gd name="connsiteX453" fmla="*/ 36529 w 3499396"/>
              <a:gd name="connsiteY453" fmla="*/ 550529 h 1184924"/>
              <a:gd name="connsiteX454" fmla="*/ 38144 w 3499396"/>
              <a:gd name="connsiteY454" fmla="*/ 546910 h 1184924"/>
              <a:gd name="connsiteX455" fmla="*/ 38144 w 3499396"/>
              <a:gd name="connsiteY455" fmla="*/ 544528 h 1184924"/>
              <a:gd name="connsiteX456" fmla="*/ 57522 w 3499396"/>
              <a:gd name="connsiteY456" fmla="*/ 530812 h 1184924"/>
              <a:gd name="connsiteX457" fmla="*/ 67021 w 3499396"/>
              <a:gd name="connsiteY457" fmla="*/ 528622 h 1184924"/>
              <a:gd name="connsiteX458" fmla="*/ 88585 w 3499396"/>
              <a:gd name="connsiteY458" fmla="*/ 513382 h 1184924"/>
              <a:gd name="connsiteX459" fmla="*/ 84405 w 3499396"/>
              <a:gd name="connsiteY459" fmla="*/ 513382 h 1184924"/>
              <a:gd name="connsiteX460" fmla="*/ 69491 w 3499396"/>
              <a:gd name="connsiteY460" fmla="*/ 520335 h 1184924"/>
              <a:gd name="connsiteX461" fmla="*/ 67591 w 3499396"/>
              <a:gd name="connsiteY461" fmla="*/ 517954 h 1184924"/>
              <a:gd name="connsiteX462" fmla="*/ 61417 w 3499396"/>
              <a:gd name="connsiteY462" fmla="*/ 517096 h 1184924"/>
              <a:gd name="connsiteX463" fmla="*/ 79180 w 3499396"/>
              <a:gd name="connsiteY463" fmla="*/ 503190 h 1184924"/>
              <a:gd name="connsiteX464" fmla="*/ 105208 w 3499396"/>
              <a:gd name="connsiteY464" fmla="*/ 482235 h 1184924"/>
              <a:gd name="connsiteX465" fmla="*/ 142160 w 3499396"/>
              <a:gd name="connsiteY465" fmla="*/ 458327 h 1184924"/>
              <a:gd name="connsiteX466" fmla="*/ 153654 w 3499396"/>
              <a:gd name="connsiteY466" fmla="*/ 452803 h 1184924"/>
              <a:gd name="connsiteX467" fmla="*/ 177117 w 3499396"/>
              <a:gd name="connsiteY467" fmla="*/ 441277 h 1184924"/>
              <a:gd name="connsiteX468" fmla="*/ 183481 w 3499396"/>
              <a:gd name="connsiteY468" fmla="*/ 441277 h 1184924"/>
              <a:gd name="connsiteX469" fmla="*/ 235062 w 3499396"/>
              <a:gd name="connsiteY469" fmla="*/ 417560 h 1184924"/>
              <a:gd name="connsiteX470" fmla="*/ 286928 w 3499396"/>
              <a:gd name="connsiteY470" fmla="*/ 395557 h 1184924"/>
              <a:gd name="connsiteX471" fmla="*/ 309346 w 3499396"/>
              <a:gd name="connsiteY471" fmla="*/ 389080 h 1184924"/>
              <a:gd name="connsiteX472" fmla="*/ 327869 w 3499396"/>
              <a:gd name="connsiteY472" fmla="*/ 376603 h 1184924"/>
              <a:gd name="connsiteX473" fmla="*/ 971629 w 3499396"/>
              <a:gd name="connsiteY473" fmla="*/ 89519 h 1184924"/>
              <a:gd name="connsiteX474" fmla="*/ 946551 w 3499396"/>
              <a:gd name="connsiteY474" fmla="*/ 101711 h 1184924"/>
              <a:gd name="connsiteX475" fmla="*/ 892406 w 3499396"/>
              <a:gd name="connsiteY475" fmla="*/ 119999 h 1184924"/>
              <a:gd name="connsiteX476" fmla="*/ 896395 w 3499396"/>
              <a:gd name="connsiteY476" fmla="*/ 123809 h 1184924"/>
              <a:gd name="connsiteX477" fmla="*/ 906940 w 3499396"/>
              <a:gd name="connsiteY477" fmla="*/ 125333 h 1184924"/>
              <a:gd name="connsiteX478" fmla="*/ 921853 w 3499396"/>
              <a:gd name="connsiteY478" fmla="*/ 124762 h 1184924"/>
              <a:gd name="connsiteX479" fmla="*/ 945601 w 3499396"/>
              <a:gd name="connsiteY479" fmla="*/ 120475 h 1184924"/>
              <a:gd name="connsiteX480" fmla="*/ 972769 w 3499396"/>
              <a:gd name="connsiteY480" fmla="*/ 115237 h 1184924"/>
              <a:gd name="connsiteX481" fmla="*/ 1011526 w 3499396"/>
              <a:gd name="connsiteY481" fmla="*/ 109236 h 1184924"/>
              <a:gd name="connsiteX482" fmla="*/ 1026344 w 3499396"/>
              <a:gd name="connsiteY482" fmla="*/ 117427 h 1184924"/>
              <a:gd name="connsiteX483" fmla="*/ 1036888 w 3499396"/>
              <a:gd name="connsiteY483" fmla="*/ 125619 h 1184924"/>
              <a:gd name="connsiteX484" fmla="*/ 1028814 w 3499396"/>
              <a:gd name="connsiteY484" fmla="*/ 133048 h 1184924"/>
              <a:gd name="connsiteX485" fmla="*/ 1033564 w 3499396"/>
              <a:gd name="connsiteY485" fmla="*/ 135144 h 1184924"/>
              <a:gd name="connsiteX486" fmla="*/ 1033564 w 3499396"/>
              <a:gd name="connsiteY486" fmla="*/ 138001 h 1184924"/>
              <a:gd name="connsiteX487" fmla="*/ 1035748 w 3499396"/>
              <a:gd name="connsiteY487" fmla="*/ 141145 h 1184924"/>
              <a:gd name="connsiteX488" fmla="*/ 1049807 w 3499396"/>
              <a:gd name="connsiteY488" fmla="*/ 135620 h 1184924"/>
              <a:gd name="connsiteX489" fmla="*/ 1065006 w 3499396"/>
              <a:gd name="connsiteY489" fmla="*/ 137430 h 1184924"/>
              <a:gd name="connsiteX490" fmla="*/ 1040403 w 3499396"/>
              <a:gd name="connsiteY490" fmla="*/ 151336 h 1184924"/>
              <a:gd name="connsiteX491" fmla="*/ 1032804 w 3499396"/>
              <a:gd name="connsiteY491" fmla="*/ 162481 h 1184924"/>
              <a:gd name="connsiteX492" fmla="*/ 1042778 w 3499396"/>
              <a:gd name="connsiteY492" fmla="*/ 171148 h 1184924"/>
              <a:gd name="connsiteX493" fmla="*/ 1062631 w 3499396"/>
              <a:gd name="connsiteY493" fmla="*/ 180673 h 1184924"/>
              <a:gd name="connsiteX494" fmla="*/ 1076880 w 3499396"/>
              <a:gd name="connsiteY494" fmla="*/ 185531 h 1184924"/>
              <a:gd name="connsiteX495" fmla="*/ 1104428 w 3499396"/>
              <a:gd name="connsiteY495" fmla="*/ 183055 h 1184924"/>
              <a:gd name="connsiteX496" fmla="*/ 1121146 w 3499396"/>
              <a:gd name="connsiteY496" fmla="*/ 179054 h 1184924"/>
              <a:gd name="connsiteX497" fmla="*/ 1143374 w 3499396"/>
              <a:gd name="connsiteY497" fmla="*/ 157718 h 1184924"/>
              <a:gd name="connsiteX498" fmla="*/ 1159713 w 3499396"/>
              <a:gd name="connsiteY498" fmla="*/ 145431 h 1184924"/>
              <a:gd name="connsiteX499" fmla="*/ 1203599 w 3499396"/>
              <a:gd name="connsiteY499" fmla="*/ 133429 h 1184924"/>
              <a:gd name="connsiteX500" fmla="*/ 1224022 w 3499396"/>
              <a:gd name="connsiteY500" fmla="*/ 121618 h 1184924"/>
              <a:gd name="connsiteX501" fmla="*/ 1252520 w 3499396"/>
              <a:gd name="connsiteY501" fmla="*/ 114475 h 1184924"/>
              <a:gd name="connsiteX502" fmla="*/ 1297926 w 3499396"/>
              <a:gd name="connsiteY502" fmla="*/ 101902 h 1184924"/>
              <a:gd name="connsiteX503" fmla="*/ 1319774 w 3499396"/>
              <a:gd name="connsiteY503" fmla="*/ 95329 h 1184924"/>
              <a:gd name="connsiteX504" fmla="*/ 1315975 w 3499396"/>
              <a:gd name="connsiteY504" fmla="*/ 85804 h 1184924"/>
              <a:gd name="connsiteX505" fmla="*/ 1323859 w 3499396"/>
              <a:gd name="connsiteY505" fmla="*/ 77708 h 1184924"/>
              <a:gd name="connsiteX506" fmla="*/ 1338963 w 3499396"/>
              <a:gd name="connsiteY506" fmla="*/ 68183 h 1184924"/>
              <a:gd name="connsiteX507" fmla="*/ 1353306 w 3499396"/>
              <a:gd name="connsiteY507" fmla="*/ 61039 h 1184924"/>
              <a:gd name="connsiteX508" fmla="*/ 1347797 w 3499396"/>
              <a:gd name="connsiteY508" fmla="*/ 54372 h 1184924"/>
              <a:gd name="connsiteX509" fmla="*/ 1346182 w 3499396"/>
              <a:gd name="connsiteY509" fmla="*/ 50467 h 1184924"/>
              <a:gd name="connsiteX510" fmla="*/ 1347037 w 3499396"/>
              <a:gd name="connsiteY510" fmla="*/ 44085 h 1184924"/>
              <a:gd name="connsiteX511" fmla="*/ 1360526 w 3499396"/>
              <a:gd name="connsiteY511" fmla="*/ 39227 h 1184924"/>
              <a:gd name="connsiteX512" fmla="*/ 1345612 w 3499396"/>
              <a:gd name="connsiteY512" fmla="*/ 34274 h 1184924"/>
              <a:gd name="connsiteX513" fmla="*/ 1351692 w 3499396"/>
              <a:gd name="connsiteY513" fmla="*/ 28369 h 1184924"/>
              <a:gd name="connsiteX514" fmla="*/ 1381994 w 3499396"/>
              <a:gd name="connsiteY514" fmla="*/ 18272 h 1184924"/>
              <a:gd name="connsiteX515" fmla="*/ 1394248 w 3499396"/>
              <a:gd name="connsiteY515" fmla="*/ 13605 h 1184924"/>
              <a:gd name="connsiteX516" fmla="*/ 1415716 w 3499396"/>
              <a:gd name="connsiteY516" fmla="*/ 8366 h 1184924"/>
              <a:gd name="connsiteX517" fmla="*/ 1413721 w 3499396"/>
              <a:gd name="connsiteY517" fmla="*/ 7033 h 1184924"/>
              <a:gd name="connsiteX518" fmla="*/ 1387408 w 3499396"/>
              <a:gd name="connsiteY518" fmla="*/ 7985 h 1184924"/>
              <a:gd name="connsiteX519" fmla="*/ 1358056 w 3499396"/>
              <a:gd name="connsiteY519" fmla="*/ 13129 h 1184924"/>
              <a:gd name="connsiteX520" fmla="*/ 1322339 w 3499396"/>
              <a:gd name="connsiteY520" fmla="*/ 19701 h 1184924"/>
              <a:gd name="connsiteX521" fmla="*/ 1323574 w 3499396"/>
              <a:gd name="connsiteY521" fmla="*/ 16843 h 1184924"/>
              <a:gd name="connsiteX522" fmla="*/ 1340292 w 3499396"/>
              <a:gd name="connsiteY522" fmla="*/ 8938 h 1184924"/>
              <a:gd name="connsiteX523" fmla="*/ 1304861 w 3499396"/>
              <a:gd name="connsiteY523" fmla="*/ 10176 h 1184924"/>
              <a:gd name="connsiteX524" fmla="*/ 1251285 w 3499396"/>
              <a:gd name="connsiteY524" fmla="*/ 14462 h 1184924"/>
              <a:gd name="connsiteX525" fmla="*/ 1206734 w 3499396"/>
              <a:gd name="connsiteY525" fmla="*/ 21701 h 1184924"/>
              <a:gd name="connsiteX526" fmla="*/ 1190775 w 3499396"/>
              <a:gd name="connsiteY526" fmla="*/ 27511 h 1184924"/>
              <a:gd name="connsiteX527" fmla="*/ 1154963 w 3499396"/>
              <a:gd name="connsiteY527" fmla="*/ 32274 h 1184924"/>
              <a:gd name="connsiteX528" fmla="*/ 1120481 w 3499396"/>
              <a:gd name="connsiteY528" fmla="*/ 40942 h 1184924"/>
              <a:gd name="connsiteX529" fmla="*/ 1133495 w 3499396"/>
              <a:gd name="connsiteY529" fmla="*/ 40942 h 1184924"/>
              <a:gd name="connsiteX530" fmla="*/ 1146604 w 3499396"/>
              <a:gd name="connsiteY530" fmla="*/ 42751 h 1184924"/>
              <a:gd name="connsiteX531" fmla="*/ 1113547 w 3499396"/>
              <a:gd name="connsiteY531" fmla="*/ 45418 h 1184924"/>
              <a:gd name="connsiteX532" fmla="*/ 1069186 w 3499396"/>
              <a:gd name="connsiteY532" fmla="*/ 53991 h 1184924"/>
              <a:gd name="connsiteX533" fmla="*/ 1038313 w 3499396"/>
              <a:gd name="connsiteY533" fmla="*/ 61706 h 1184924"/>
              <a:gd name="connsiteX534" fmla="*/ 997942 w 3499396"/>
              <a:gd name="connsiteY534" fmla="*/ 74660 h 1184924"/>
              <a:gd name="connsiteX535" fmla="*/ 955670 w 3499396"/>
              <a:gd name="connsiteY535" fmla="*/ 90281 h 1184924"/>
              <a:gd name="connsiteX536" fmla="*/ 957665 w 3499396"/>
              <a:gd name="connsiteY536" fmla="*/ 91805 h 1184924"/>
              <a:gd name="connsiteX537" fmla="*/ 574658 w 3499396"/>
              <a:gd name="connsiteY537" fmla="*/ 256588 h 1184924"/>
              <a:gd name="connsiteX538" fmla="*/ 568673 w 3499396"/>
              <a:gd name="connsiteY538" fmla="*/ 263636 h 1184924"/>
              <a:gd name="connsiteX539" fmla="*/ 555280 w 3499396"/>
              <a:gd name="connsiteY539" fmla="*/ 264493 h 1184924"/>
              <a:gd name="connsiteX540" fmla="*/ 540651 w 3499396"/>
              <a:gd name="connsiteY540" fmla="*/ 270304 h 1184924"/>
              <a:gd name="connsiteX541" fmla="*/ 538181 w 3499396"/>
              <a:gd name="connsiteY541" fmla="*/ 268875 h 1184924"/>
              <a:gd name="connsiteX542" fmla="*/ 527542 w 3499396"/>
              <a:gd name="connsiteY542" fmla="*/ 273637 h 1184924"/>
              <a:gd name="connsiteX543" fmla="*/ 515858 w 3499396"/>
              <a:gd name="connsiteY543" fmla="*/ 278209 h 1184924"/>
              <a:gd name="connsiteX544" fmla="*/ 519943 w 3499396"/>
              <a:gd name="connsiteY544" fmla="*/ 273256 h 1184924"/>
              <a:gd name="connsiteX545" fmla="*/ 496385 w 3499396"/>
              <a:gd name="connsiteY545" fmla="*/ 284210 h 1184924"/>
              <a:gd name="connsiteX546" fmla="*/ 477386 w 3499396"/>
              <a:gd name="connsiteY546" fmla="*/ 297069 h 1184924"/>
              <a:gd name="connsiteX547" fmla="*/ 480141 w 3499396"/>
              <a:gd name="connsiteY547" fmla="*/ 299450 h 1184924"/>
              <a:gd name="connsiteX548" fmla="*/ 486601 w 3499396"/>
              <a:gd name="connsiteY548" fmla="*/ 299450 h 1184924"/>
              <a:gd name="connsiteX549" fmla="*/ 474252 w 3499396"/>
              <a:gd name="connsiteY549" fmla="*/ 306689 h 1184924"/>
              <a:gd name="connsiteX550" fmla="*/ 493250 w 3499396"/>
              <a:gd name="connsiteY550" fmla="*/ 300498 h 1184924"/>
              <a:gd name="connsiteX551" fmla="*/ 518993 w 3499396"/>
              <a:gd name="connsiteY551" fmla="*/ 290973 h 1184924"/>
              <a:gd name="connsiteX552" fmla="*/ 537326 w 3499396"/>
              <a:gd name="connsiteY552" fmla="*/ 285544 h 1184924"/>
              <a:gd name="connsiteX553" fmla="*/ 523932 w 3499396"/>
              <a:gd name="connsiteY553" fmla="*/ 291640 h 1184924"/>
              <a:gd name="connsiteX554" fmla="*/ 493535 w 3499396"/>
              <a:gd name="connsiteY554" fmla="*/ 303165 h 1184924"/>
              <a:gd name="connsiteX555" fmla="*/ 475771 w 3499396"/>
              <a:gd name="connsiteY555" fmla="*/ 311833 h 1184924"/>
              <a:gd name="connsiteX556" fmla="*/ 488975 w 3499396"/>
              <a:gd name="connsiteY556" fmla="*/ 310404 h 1184924"/>
              <a:gd name="connsiteX557" fmla="*/ 506929 w 3499396"/>
              <a:gd name="connsiteY557" fmla="*/ 304403 h 1184924"/>
              <a:gd name="connsiteX558" fmla="*/ 509304 w 3499396"/>
              <a:gd name="connsiteY558" fmla="*/ 306880 h 1184924"/>
              <a:gd name="connsiteX559" fmla="*/ 535046 w 3499396"/>
              <a:gd name="connsiteY559" fmla="*/ 296593 h 1184924"/>
              <a:gd name="connsiteX560" fmla="*/ 553095 w 3499396"/>
              <a:gd name="connsiteY560" fmla="*/ 288115 h 1184924"/>
              <a:gd name="connsiteX561" fmla="*/ 570383 w 3499396"/>
              <a:gd name="connsiteY561" fmla="*/ 278590 h 1184924"/>
              <a:gd name="connsiteX562" fmla="*/ 577128 w 3499396"/>
              <a:gd name="connsiteY562" fmla="*/ 277924 h 1184924"/>
              <a:gd name="connsiteX563" fmla="*/ 586627 w 3499396"/>
              <a:gd name="connsiteY563" fmla="*/ 275923 h 1184924"/>
              <a:gd name="connsiteX564" fmla="*/ 598216 w 3499396"/>
              <a:gd name="connsiteY564" fmla="*/ 273161 h 1184924"/>
              <a:gd name="connsiteX565" fmla="*/ 613035 w 3499396"/>
              <a:gd name="connsiteY565" fmla="*/ 266303 h 1184924"/>
              <a:gd name="connsiteX566" fmla="*/ 613035 w 3499396"/>
              <a:gd name="connsiteY566" fmla="*/ 264398 h 1184924"/>
              <a:gd name="connsiteX567" fmla="*/ 603536 w 3499396"/>
              <a:gd name="connsiteY567" fmla="*/ 268399 h 1184924"/>
              <a:gd name="connsiteX568" fmla="*/ 608190 w 3499396"/>
              <a:gd name="connsiteY568" fmla="*/ 264493 h 1184924"/>
              <a:gd name="connsiteX569" fmla="*/ 622249 w 3499396"/>
              <a:gd name="connsiteY569" fmla="*/ 259826 h 1184924"/>
              <a:gd name="connsiteX570" fmla="*/ 618924 w 3499396"/>
              <a:gd name="connsiteY570" fmla="*/ 257254 h 1184924"/>
              <a:gd name="connsiteX571" fmla="*/ 603251 w 3499396"/>
              <a:gd name="connsiteY571" fmla="*/ 258969 h 1184924"/>
              <a:gd name="connsiteX572" fmla="*/ 599166 w 3499396"/>
              <a:gd name="connsiteY572" fmla="*/ 255921 h 1184924"/>
              <a:gd name="connsiteX573" fmla="*/ 592041 w 3499396"/>
              <a:gd name="connsiteY573" fmla="*/ 248777 h 1184924"/>
              <a:gd name="connsiteX574" fmla="*/ 578078 w 3499396"/>
              <a:gd name="connsiteY574" fmla="*/ 251539 h 1184924"/>
              <a:gd name="connsiteX575" fmla="*/ 574658 w 3499396"/>
              <a:gd name="connsiteY575" fmla="*/ 256588 h 1184924"/>
              <a:gd name="connsiteX576" fmla="*/ 441669 w 3499396"/>
              <a:gd name="connsiteY576" fmla="*/ 300307 h 1184924"/>
              <a:gd name="connsiteX577" fmla="*/ 437680 w 3499396"/>
              <a:gd name="connsiteY577" fmla="*/ 304784 h 1184924"/>
              <a:gd name="connsiteX578" fmla="*/ 429510 w 3499396"/>
              <a:gd name="connsiteY578" fmla="*/ 312690 h 1184924"/>
              <a:gd name="connsiteX579" fmla="*/ 417351 w 3499396"/>
              <a:gd name="connsiteY579" fmla="*/ 322215 h 1184924"/>
              <a:gd name="connsiteX580" fmla="*/ 429035 w 3499396"/>
              <a:gd name="connsiteY580" fmla="*/ 320405 h 1184924"/>
              <a:gd name="connsiteX581" fmla="*/ 440054 w 3499396"/>
              <a:gd name="connsiteY581" fmla="*/ 318214 h 1184924"/>
              <a:gd name="connsiteX582" fmla="*/ 453448 w 3499396"/>
              <a:gd name="connsiteY582" fmla="*/ 311166 h 1184924"/>
              <a:gd name="connsiteX583" fmla="*/ 462948 w 3499396"/>
              <a:gd name="connsiteY583" fmla="*/ 304117 h 1184924"/>
              <a:gd name="connsiteX584" fmla="*/ 466082 w 3499396"/>
              <a:gd name="connsiteY584" fmla="*/ 300403 h 1184924"/>
              <a:gd name="connsiteX585" fmla="*/ 471877 w 3499396"/>
              <a:gd name="connsiteY585" fmla="*/ 298117 h 1184924"/>
              <a:gd name="connsiteX586" fmla="*/ 480806 w 3499396"/>
              <a:gd name="connsiteY586" fmla="*/ 291163 h 1184924"/>
              <a:gd name="connsiteX587" fmla="*/ 497430 w 3499396"/>
              <a:gd name="connsiteY587" fmla="*/ 282115 h 1184924"/>
              <a:gd name="connsiteX588" fmla="*/ 511583 w 3499396"/>
              <a:gd name="connsiteY588" fmla="*/ 273923 h 1184924"/>
              <a:gd name="connsiteX589" fmla="*/ 506644 w 3499396"/>
              <a:gd name="connsiteY589" fmla="*/ 273923 h 1184924"/>
              <a:gd name="connsiteX590" fmla="*/ 494200 w 3499396"/>
              <a:gd name="connsiteY590" fmla="*/ 276400 h 1184924"/>
              <a:gd name="connsiteX591" fmla="*/ 482611 w 3499396"/>
              <a:gd name="connsiteY591" fmla="*/ 281638 h 1184924"/>
              <a:gd name="connsiteX592" fmla="*/ 475961 w 3499396"/>
              <a:gd name="connsiteY592" fmla="*/ 282591 h 1184924"/>
              <a:gd name="connsiteX593" fmla="*/ 461333 w 3499396"/>
              <a:gd name="connsiteY593" fmla="*/ 287449 h 1184924"/>
              <a:gd name="connsiteX594" fmla="*/ 439960 w 3499396"/>
              <a:gd name="connsiteY594" fmla="*/ 296974 h 1184924"/>
              <a:gd name="connsiteX595" fmla="*/ 441384 w 3499396"/>
              <a:gd name="connsiteY595" fmla="*/ 300307 h 1184924"/>
              <a:gd name="connsiteX596" fmla="*/ 641152 w 3499396"/>
              <a:gd name="connsiteY596" fmla="*/ 254968 h 1184924"/>
              <a:gd name="connsiteX597" fmla="*/ 631653 w 3499396"/>
              <a:gd name="connsiteY597" fmla="*/ 259921 h 1184924"/>
              <a:gd name="connsiteX598" fmla="*/ 639537 w 3499396"/>
              <a:gd name="connsiteY598" fmla="*/ 258112 h 1184924"/>
              <a:gd name="connsiteX599" fmla="*/ 645617 w 3499396"/>
              <a:gd name="connsiteY599" fmla="*/ 258112 h 1184924"/>
              <a:gd name="connsiteX600" fmla="*/ 664615 w 3499396"/>
              <a:gd name="connsiteY600" fmla="*/ 251635 h 1184924"/>
              <a:gd name="connsiteX601" fmla="*/ 670315 w 3499396"/>
              <a:gd name="connsiteY601" fmla="*/ 248491 h 1184924"/>
              <a:gd name="connsiteX602" fmla="*/ 655971 w 3499396"/>
              <a:gd name="connsiteY602" fmla="*/ 248491 h 1184924"/>
              <a:gd name="connsiteX603" fmla="*/ 647802 w 3499396"/>
              <a:gd name="connsiteY603" fmla="*/ 250015 h 1184924"/>
              <a:gd name="connsiteX604" fmla="*/ 640582 w 3499396"/>
              <a:gd name="connsiteY604" fmla="*/ 254968 h 1184924"/>
              <a:gd name="connsiteX605" fmla="*/ 623769 w 3499396"/>
              <a:gd name="connsiteY605" fmla="*/ 236585 h 1184924"/>
              <a:gd name="connsiteX606" fmla="*/ 621869 w 3499396"/>
              <a:gd name="connsiteY606" fmla="*/ 240014 h 1184924"/>
              <a:gd name="connsiteX607" fmla="*/ 634978 w 3499396"/>
              <a:gd name="connsiteY607" fmla="*/ 239157 h 1184924"/>
              <a:gd name="connsiteX608" fmla="*/ 651506 w 3499396"/>
              <a:gd name="connsiteY608" fmla="*/ 236585 h 1184924"/>
              <a:gd name="connsiteX609" fmla="*/ 670505 w 3499396"/>
              <a:gd name="connsiteY609" fmla="*/ 226298 h 1184924"/>
              <a:gd name="connsiteX610" fmla="*/ 668130 w 3499396"/>
              <a:gd name="connsiteY610" fmla="*/ 224012 h 1184924"/>
              <a:gd name="connsiteX611" fmla="*/ 660341 w 3499396"/>
              <a:gd name="connsiteY611" fmla="*/ 224774 h 1184924"/>
              <a:gd name="connsiteX612" fmla="*/ 652931 w 3499396"/>
              <a:gd name="connsiteY612" fmla="*/ 227346 h 1184924"/>
              <a:gd name="connsiteX613" fmla="*/ 664045 w 3499396"/>
              <a:gd name="connsiteY613" fmla="*/ 221440 h 1184924"/>
              <a:gd name="connsiteX614" fmla="*/ 669365 w 3499396"/>
              <a:gd name="connsiteY614" fmla="*/ 217345 h 1184924"/>
              <a:gd name="connsiteX615" fmla="*/ 658536 w 3499396"/>
              <a:gd name="connsiteY615" fmla="*/ 219726 h 1184924"/>
              <a:gd name="connsiteX616" fmla="*/ 647137 w 3499396"/>
              <a:gd name="connsiteY616" fmla="*/ 223060 h 1184924"/>
              <a:gd name="connsiteX617" fmla="*/ 627568 w 3499396"/>
              <a:gd name="connsiteY617" fmla="*/ 232013 h 1184924"/>
              <a:gd name="connsiteX618" fmla="*/ 637068 w 3499396"/>
              <a:gd name="connsiteY618" fmla="*/ 230108 h 1184924"/>
              <a:gd name="connsiteX619" fmla="*/ 636498 w 3499396"/>
              <a:gd name="connsiteY619" fmla="*/ 233632 h 1184924"/>
              <a:gd name="connsiteX620" fmla="*/ 627853 w 3499396"/>
              <a:gd name="connsiteY620" fmla="*/ 235442 h 1184924"/>
              <a:gd name="connsiteX621" fmla="*/ 623769 w 3499396"/>
              <a:gd name="connsiteY621" fmla="*/ 236585 h 1184924"/>
              <a:gd name="connsiteX622" fmla="*/ 595271 w 3499396"/>
              <a:gd name="connsiteY622" fmla="*/ 241443 h 1184924"/>
              <a:gd name="connsiteX623" fmla="*/ 586817 w 3499396"/>
              <a:gd name="connsiteY623" fmla="*/ 246301 h 1184924"/>
              <a:gd name="connsiteX624" fmla="*/ 594986 w 3499396"/>
              <a:gd name="connsiteY624" fmla="*/ 244872 h 1184924"/>
              <a:gd name="connsiteX625" fmla="*/ 605340 w 3499396"/>
              <a:gd name="connsiteY625" fmla="*/ 241348 h 1184924"/>
              <a:gd name="connsiteX626" fmla="*/ 595081 w 3499396"/>
              <a:gd name="connsiteY626" fmla="*/ 241538 h 1184924"/>
              <a:gd name="connsiteX627" fmla="*/ 490780 w 3499396"/>
              <a:gd name="connsiteY627" fmla="*/ 258874 h 1184924"/>
              <a:gd name="connsiteX628" fmla="*/ 471117 w 3499396"/>
              <a:gd name="connsiteY628" fmla="*/ 271066 h 1184924"/>
              <a:gd name="connsiteX629" fmla="*/ 466082 w 3499396"/>
              <a:gd name="connsiteY629" fmla="*/ 276114 h 1184924"/>
              <a:gd name="connsiteX630" fmla="*/ 477766 w 3499396"/>
              <a:gd name="connsiteY630" fmla="*/ 271256 h 1184924"/>
              <a:gd name="connsiteX631" fmla="*/ 485556 w 3499396"/>
              <a:gd name="connsiteY631" fmla="*/ 267446 h 1184924"/>
              <a:gd name="connsiteX632" fmla="*/ 500279 w 3499396"/>
              <a:gd name="connsiteY632" fmla="*/ 258493 h 1184924"/>
              <a:gd name="connsiteX633" fmla="*/ 509779 w 3499396"/>
              <a:gd name="connsiteY633" fmla="*/ 252873 h 1184924"/>
              <a:gd name="connsiteX634" fmla="*/ 506739 w 3499396"/>
              <a:gd name="connsiteY634" fmla="*/ 256302 h 1184924"/>
              <a:gd name="connsiteX635" fmla="*/ 519468 w 3499396"/>
              <a:gd name="connsiteY635" fmla="*/ 251063 h 1184924"/>
              <a:gd name="connsiteX636" fmla="*/ 527352 w 3499396"/>
              <a:gd name="connsiteY636" fmla="*/ 243634 h 1184924"/>
              <a:gd name="connsiteX637" fmla="*/ 528492 w 3499396"/>
              <a:gd name="connsiteY637" fmla="*/ 240871 h 1184924"/>
              <a:gd name="connsiteX638" fmla="*/ 513483 w 3499396"/>
              <a:gd name="connsiteY638" fmla="*/ 246967 h 1184924"/>
              <a:gd name="connsiteX639" fmla="*/ 490590 w 3499396"/>
              <a:gd name="connsiteY639" fmla="*/ 258969 h 1184924"/>
              <a:gd name="connsiteX640" fmla="*/ 537706 w 3499396"/>
              <a:gd name="connsiteY640" fmla="*/ 245443 h 1184924"/>
              <a:gd name="connsiteX641" fmla="*/ 522507 w 3499396"/>
              <a:gd name="connsiteY641" fmla="*/ 252111 h 1184924"/>
              <a:gd name="connsiteX642" fmla="*/ 506074 w 3499396"/>
              <a:gd name="connsiteY642" fmla="*/ 263350 h 1184924"/>
              <a:gd name="connsiteX643" fmla="*/ 512153 w 3499396"/>
              <a:gd name="connsiteY643" fmla="*/ 263350 h 1184924"/>
              <a:gd name="connsiteX644" fmla="*/ 532862 w 3499396"/>
              <a:gd name="connsiteY644" fmla="*/ 253825 h 1184924"/>
              <a:gd name="connsiteX645" fmla="*/ 535521 w 3499396"/>
              <a:gd name="connsiteY645" fmla="*/ 254492 h 1184924"/>
              <a:gd name="connsiteX646" fmla="*/ 543596 w 3499396"/>
              <a:gd name="connsiteY646" fmla="*/ 251254 h 1184924"/>
              <a:gd name="connsiteX647" fmla="*/ 556515 w 3499396"/>
              <a:gd name="connsiteY647" fmla="*/ 246110 h 1184924"/>
              <a:gd name="connsiteX648" fmla="*/ 539701 w 3499396"/>
              <a:gd name="connsiteY648" fmla="*/ 254683 h 1184924"/>
              <a:gd name="connsiteX649" fmla="*/ 522792 w 3499396"/>
              <a:gd name="connsiteY649" fmla="*/ 262017 h 1184924"/>
              <a:gd name="connsiteX650" fmla="*/ 532292 w 3499396"/>
              <a:gd name="connsiteY650" fmla="*/ 260302 h 1184924"/>
              <a:gd name="connsiteX651" fmla="*/ 561929 w 3499396"/>
              <a:gd name="connsiteY651" fmla="*/ 246682 h 1184924"/>
              <a:gd name="connsiteX652" fmla="*/ 579408 w 3499396"/>
              <a:gd name="connsiteY652" fmla="*/ 239347 h 1184924"/>
              <a:gd name="connsiteX653" fmla="*/ 594226 w 3499396"/>
              <a:gd name="connsiteY653" fmla="*/ 233347 h 1184924"/>
              <a:gd name="connsiteX654" fmla="*/ 605340 w 3499396"/>
              <a:gd name="connsiteY654" fmla="*/ 227441 h 1184924"/>
              <a:gd name="connsiteX655" fmla="*/ 607620 w 3499396"/>
              <a:gd name="connsiteY655" fmla="*/ 221726 h 1184924"/>
              <a:gd name="connsiteX656" fmla="*/ 597171 w 3499396"/>
              <a:gd name="connsiteY656" fmla="*/ 227632 h 1184924"/>
              <a:gd name="connsiteX657" fmla="*/ 594891 w 3499396"/>
              <a:gd name="connsiteY657" fmla="*/ 229441 h 1184924"/>
              <a:gd name="connsiteX658" fmla="*/ 589382 w 3499396"/>
              <a:gd name="connsiteY658" fmla="*/ 227727 h 1184924"/>
              <a:gd name="connsiteX659" fmla="*/ 583872 w 3499396"/>
              <a:gd name="connsiteY659" fmla="*/ 225536 h 1184924"/>
              <a:gd name="connsiteX660" fmla="*/ 572663 w 3499396"/>
              <a:gd name="connsiteY660" fmla="*/ 231442 h 1184924"/>
              <a:gd name="connsiteX661" fmla="*/ 574468 w 3499396"/>
              <a:gd name="connsiteY661" fmla="*/ 234109 h 1184924"/>
              <a:gd name="connsiteX662" fmla="*/ 578458 w 3499396"/>
              <a:gd name="connsiteY662" fmla="*/ 236014 h 1184924"/>
              <a:gd name="connsiteX663" fmla="*/ 563829 w 3499396"/>
              <a:gd name="connsiteY663" fmla="*/ 241252 h 1184924"/>
              <a:gd name="connsiteX664" fmla="*/ 553095 w 3499396"/>
              <a:gd name="connsiteY664" fmla="*/ 243538 h 1184924"/>
              <a:gd name="connsiteX665" fmla="*/ 549295 w 3499396"/>
              <a:gd name="connsiteY665" fmla="*/ 242395 h 1184924"/>
              <a:gd name="connsiteX666" fmla="*/ 537516 w 3499396"/>
              <a:gd name="connsiteY666" fmla="*/ 245539 h 1184924"/>
              <a:gd name="connsiteX667" fmla="*/ 505979 w 3499396"/>
              <a:gd name="connsiteY667" fmla="*/ 259159 h 1184924"/>
              <a:gd name="connsiteX668" fmla="*/ 489070 w 3499396"/>
              <a:gd name="connsiteY668" fmla="*/ 268684 h 1184924"/>
              <a:gd name="connsiteX669" fmla="*/ 494580 w 3499396"/>
              <a:gd name="connsiteY669" fmla="*/ 267446 h 1184924"/>
              <a:gd name="connsiteX670" fmla="*/ 505789 w 3499396"/>
              <a:gd name="connsiteY670" fmla="*/ 259255 h 1184924"/>
              <a:gd name="connsiteX671" fmla="*/ 536091 w 3499396"/>
              <a:gd name="connsiteY671" fmla="*/ 242110 h 1184924"/>
              <a:gd name="connsiteX672" fmla="*/ 537516 w 3499396"/>
              <a:gd name="connsiteY672" fmla="*/ 242681 h 1184924"/>
              <a:gd name="connsiteX673" fmla="*/ 545875 w 3499396"/>
              <a:gd name="connsiteY673" fmla="*/ 238490 h 1184924"/>
              <a:gd name="connsiteX674" fmla="*/ 535901 w 3499396"/>
              <a:gd name="connsiteY674" fmla="*/ 242205 h 1184924"/>
              <a:gd name="connsiteX675" fmla="*/ 570003 w 3499396"/>
              <a:gd name="connsiteY675" fmla="*/ 221536 h 1184924"/>
              <a:gd name="connsiteX676" fmla="*/ 554045 w 3499396"/>
              <a:gd name="connsiteY676" fmla="*/ 228870 h 1184924"/>
              <a:gd name="connsiteX677" fmla="*/ 553877 w 3499396"/>
              <a:gd name="connsiteY677" fmla="*/ 231556 h 1184924"/>
              <a:gd name="connsiteX678" fmla="*/ 554045 w 3499396"/>
              <a:gd name="connsiteY678" fmla="*/ 231727 h 1184924"/>
              <a:gd name="connsiteX679" fmla="*/ 565064 w 3499396"/>
              <a:gd name="connsiteY679" fmla="*/ 228298 h 1184924"/>
              <a:gd name="connsiteX680" fmla="*/ 579028 w 3499396"/>
              <a:gd name="connsiteY680" fmla="*/ 221155 h 1184924"/>
              <a:gd name="connsiteX681" fmla="*/ 572093 w 3499396"/>
              <a:gd name="connsiteY681" fmla="*/ 222679 h 1184924"/>
              <a:gd name="connsiteX682" fmla="*/ 581592 w 3499396"/>
              <a:gd name="connsiteY682" fmla="*/ 218488 h 1184924"/>
              <a:gd name="connsiteX683" fmla="*/ 569813 w 3499396"/>
              <a:gd name="connsiteY683" fmla="*/ 221631 h 1184924"/>
              <a:gd name="connsiteX684" fmla="*/ 538371 w 3499396"/>
              <a:gd name="connsiteY684" fmla="*/ 233823 h 1184924"/>
              <a:gd name="connsiteX685" fmla="*/ 539511 w 3499396"/>
              <a:gd name="connsiteY685" fmla="*/ 234490 h 1184924"/>
              <a:gd name="connsiteX686" fmla="*/ 549770 w 3499396"/>
              <a:gd name="connsiteY686" fmla="*/ 230965 h 1184924"/>
              <a:gd name="connsiteX687" fmla="*/ 538181 w 3499396"/>
              <a:gd name="connsiteY687" fmla="*/ 233918 h 1184924"/>
              <a:gd name="connsiteX688" fmla="*/ 562404 w 3499396"/>
              <a:gd name="connsiteY688" fmla="*/ 220964 h 1184924"/>
              <a:gd name="connsiteX689" fmla="*/ 553570 w 3499396"/>
              <a:gd name="connsiteY689" fmla="*/ 226203 h 1184924"/>
              <a:gd name="connsiteX690" fmla="*/ 563069 w 3499396"/>
              <a:gd name="connsiteY690" fmla="*/ 222488 h 1184924"/>
              <a:gd name="connsiteX691" fmla="*/ 570383 w 3499396"/>
              <a:gd name="connsiteY691" fmla="*/ 219535 h 1184924"/>
              <a:gd name="connsiteX692" fmla="*/ 585202 w 3499396"/>
              <a:gd name="connsiteY692" fmla="*/ 214201 h 1184924"/>
              <a:gd name="connsiteX693" fmla="*/ 592041 w 3499396"/>
              <a:gd name="connsiteY693" fmla="*/ 209534 h 1184924"/>
              <a:gd name="connsiteX694" fmla="*/ 562214 w 3499396"/>
              <a:gd name="connsiteY694" fmla="*/ 221059 h 1184924"/>
              <a:gd name="connsiteX695" fmla="*/ 614175 w 3499396"/>
              <a:gd name="connsiteY695" fmla="*/ 208105 h 1184924"/>
              <a:gd name="connsiteX696" fmla="*/ 613225 w 3499396"/>
              <a:gd name="connsiteY696" fmla="*/ 210201 h 1184924"/>
              <a:gd name="connsiteX697" fmla="*/ 616929 w 3499396"/>
              <a:gd name="connsiteY697" fmla="*/ 210201 h 1184924"/>
              <a:gd name="connsiteX698" fmla="*/ 622344 w 3499396"/>
              <a:gd name="connsiteY698" fmla="*/ 209725 h 1184924"/>
              <a:gd name="connsiteX699" fmla="*/ 624909 w 3499396"/>
              <a:gd name="connsiteY699" fmla="*/ 208296 h 1184924"/>
              <a:gd name="connsiteX700" fmla="*/ 622439 w 3499396"/>
              <a:gd name="connsiteY700" fmla="*/ 207248 h 1184924"/>
              <a:gd name="connsiteX701" fmla="*/ 613985 w 3499396"/>
              <a:gd name="connsiteY701" fmla="*/ 208010 h 1184924"/>
              <a:gd name="connsiteX702" fmla="*/ 627948 w 3499396"/>
              <a:gd name="connsiteY702" fmla="*/ 211058 h 1184924"/>
              <a:gd name="connsiteX703" fmla="*/ 619399 w 3499396"/>
              <a:gd name="connsiteY703" fmla="*/ 214392 h 1184924"/>
              <a:gd name="connsiteX704" fmla="*/ 620064 w 3499396"/>
              <a:gd name="connsiteY704" fmla="*/ 216011 h 1184924"/>
              <a:gd name="connsiteX705" fmla="*/ 625479 w 3499396"/>
              <a:gd name="connsiteY705" fmla="*/ 216011 h 1184924"/>
              <a:gd name="connsiteX706" fmla="*/ 634978 w 3499396"/>
              <a:gd name="connsiteY706" fmla="*/ 211534 h 1184924"/>
              <a:gd name="connsiteX707" fmla="*/ 627473 w 3499396"/>
              <a:gd name="connsiteY707" fmla="*/ 211153 h 1184924"/>
              <a:gd name="connsiteX708" fmla="*/ 650557 w 3499396"/>
              <a:gd name="connsiteY708" fmla="*/ 206105 h 1184924"/>
              <a:gd name="connsiteX709" fmla="*/ 641627 w 3499396"/>
              <a:gd name="connsiteY709" fmla="*/ 207820 h 1184924"/>
              <a:gd name="connsiteX710" fmla="*/ 640012 w 3499396"/>
              <a:gd name="connsiteY710" fmla="*/ 209725 h 1184924"/>
              <a:gd name="connsiteX711" fmla="*/ 644382 w 3499396"/>
              <a:gd name="connsiteY711" fmla="*/ 209153 h 1184924"/>
              <a:gd name="connsiteX712" fmla="*/ 639442 w 3499396"/>
              <a:gd name="connsiteY712" fmla="*/ 212011 h 1184924"/>
              <a:gd name="connsiteX713" fmla="*/ 629943 w 3499396"/>
              <a:gd name="connsiteY713" fmla="*/ 215630 h 1184924"/>
              <a:gd name="connsiteX714" fmla="*/ 635738 w 3499396"/>
              <a:gd name="connsiteY714" fmla="*/ 214582 h 1184924"/>
              <a:gd name="connsiteX715" fmla="*/ 646092 w 3499396"/>
              <a:gd name="connsiteY715" fmla="*/ 211915 h 1184924"/>
              <a:gd name="connsiteX716" fmla="*/ 659391 w 3499396"/>
              <a:gd name="connsiteY716" fmla="*/ 207153 h 1184924"/>
              <a:gd name="connsiteX717" fmla="*/ 652456 w 3499396"/>
              <a:gd name="connsiteY717" fmla="*/ 211344 h 1184924"/>
              <a:gd name="connsiteX718" fmla="*/ 651316 w 3499396"/>
              <a:gd name="connsiteY718" fmla="*/ 214297 h 1184924"/>
              <a:gd name="connsiteX719" fmla="*/ 663000 w 3499396"/>
              <a:gd name="connsiteY719" fmla="*/ 210010 h 1184924"/>
              <a:gd name="connsiteX720" fmla="*/ 674115 w 3499396"/>
              <a:gd name="connsiteY720" fmla="*/ 205248 h 1184924"/>
              <a:gd name="connsiteX721" fmla="*/ 674115 w 3499396"/>
              <a:gd name="connsiteY721" fmla="*/ 203533 h 1184924"/>
              <a:gd name="connsiteX722" fmla="*/ 675064 w 3499396"/>
              <a:gd name="connsiteY722" fmla="*/ 201819 h 1184924"/>
              <a:gd name="connsiteX723" fmla="*/ 678294 w 3499396"/>
              <a:gd name="connsiteY723" fmla="*/ 201819 h 1184924"/>
              <a:gd name="connsiteX724" fmla="*/ 678294 w 3499396"/>
              <a:gd name="connsiteY724" fmla="*/ 199819 h 1184924"/>
              <a:gd name="connsiteX725" fmla="*/ 678294 w 3499396"/>
              <a:gd name="connsiteY725" fmla="*/ 196485 h 1184924"/>
              <a:gd name="connsiteX726" fmla="*/ 672785 w 3499396"/>
              <a:gd name="connsiteY726" fmla="*/ 196009 h 1184924"/>
              <a:gd name="connsiteX727" fmla="*/ 657396 w 3499396"/>
              <a:gd name="connsiteY727" fmla="*/ 201438 h 1184924"/>
              <a:gd name="connsiteX728" fmla="*/ 653406 w 3499396"/>
              <a:gd name="connsiteY728" fmla="*/ 203533 h 1184924"/>
              <a:gd name="connsiteX729" fmla="*/ 657966 w 3499396"/>
              <a:gd name="connsiteY729" fmla="*/ 204010 h 1184924"/>
              <a:gd name="connsiteX730" fmla="*/ 657966 w 3499396"/>
              <a:gd name="connsiteY730" fmla="*/ 206105 h 1184924"/>
              <a:gd name="connsiteX731" fmla="*/ 616359 w 3499396"/>
              <a:gd name="connsiteY731" fmla="*/ 223822 h 1184924"/>
              <a:gd name="connsiteX732" fmla="*/ 616359 w 3499396"/>
              <a:gd name="connsiteY732" fmla="*/ 223822 h 1184924"/>
              <a:gd name="connsiteX733" fmla="*/ 611610 w 3499396"/>
              <a:gd name="connsiteY733" fmla="*/ 227251 h 1184924"/>
              <a:gd name="connsiteX734" fmla="*/ 620539 w 3499396"/>
              <a:gd name="connsiteY734" fmla="*/ 224012 h 1184924"/>
              <a:gd name="connsiteX735" fmla="*/ 616169 w 3499396"/>
              <a:gd name="connsiteY735" fmla="*/ 223917 h 1184924"/>
              <a:gd name="connsiteX736" fmla="*/ 695678 w 3499396"/>
              <a:gd name="connsiteY736" fmla="*/ 195818 h 1184924"/>
              <a:gd name="connsiteX737" fmla="*/ 683139 w 3499396"/>
              <a:gd name="connsiteY737" fmla="*/ 202390 h 1184924"/>
              <a:gd name="connsiteX738" fmla="*/ 688363 w 3499396"/>
              <a:gd name="connsiteY738" fmla="*/ 202962 h 1184924"/>
              <a:gd name="connsiteX739" fmla="*/ 705652 w 3499396"/>
              <a:gd name="connsiteY739" fmla="*/ 197914 h 1184924"/>
              <a:gd name="connsiteX740" fmla="*/ 695488 w 3499396"/>
              <a:gd name="connsiteY740" fmla="*/ 195913 h 1184924"/>
              <a:gd name="connsiteX741" fmla="*/ 732249 w 3499396"/>
              <a:gd name="connsiteY741" fmla="*/ 176768 h 1184924"/>
              <a:gd name="connsiteX742" fmla="*/ 716386 w 3499396"/>
              <a:gd name="connsiteY742" fmla="*/ 180959 h 1184924"/>
              <a:gd name="connsiteX743" fmla="*/ 691118 w 3499396"/>
              <a:gd name="connsiteY743" fmla="*/ 187341 h 1184924"/>
              <a:gd name="connsiteX744" fmla="*/ 691118 w 3499396"/>
              <a:gd name="connsiteY744" fmla="*/ 189532 h 1184924"/>
              <a:gd name="connsiteX745" fmla="*/ 701757 w 3499396"/>
              <a:gd name="connsiteY745" fmla="*/ 188198 h 1184924"/>
              <a:gd name="connsiteX746" fmla="*/ 719711 w 3499396"/>
              <a:gd name="connsiteY746" fmla="*/ 184388 h 1184924"/>
              <a:gd name="connsiteX747" fmla="*/ 721135 w 3499396"/>
              <a:gd name="connsiteY747" fmla="*/ 188008 h 1184924"/>
              <a:gd name="connsiteX748" fmla="*/ 718856 w 3499396"/>
              <a:gd name="connsiteY748" fmla="*/ 192865 h 1184924"/>
              <a:gd name="connsiteX749" fmla="*/ 734624 w 3499396"/>
              <a:gd name="connsiteY749" fmla="*/ 190103 h 1184924"/>
              <a:gd name="connsiteX750" fmla="*/ 804158 w 3499396"/>
              <a:gd name="connsiteY750" fmla="*/ 170101 h 1184924"/>
              <a:gd name="connsiteX751" fmla="*/ 825911 w 3499396"/>
              <a:gd name="connsiteY751" fmla="*/ 160576 h 1184924"/>
              <a:gd name="connsiteX752" fmla="*/ 828476 w 3499396"/>
              <a:gd name="connsiteY752" fmla="*/ 156385 h 1184924"/>
              <a:gd name="connsiteX753" fmla="*/ 808623 w 3499396"/>
              <a:gd name="connsiteY753" fmla="*/ 159433 h 1184924"/>
              <a:gd name="connsiteX754" fmla="*/ 785350 w 3499396"/>
              <a:gd name="connsiteY754" fmla="*/ 167053 h 1184924"/>
              <a:gd name="connsiteX755" fmla="*/ 767302 w 3499396"/>
              <a:gd name="connsiteY755" fmla="*/ 173911 h 1184924"/>
              <a:gd name="connsiteX756" fmla="*/ 751438 w 3499396"/>
              <a:gd name="connsiteY756" fmla="*/ 178197 h 1184924"/>
              <a:gd name="connsiteX757" fmla="*/ 739279 w 3499396"/>
              <a:gd name="connsiteY757" fmla="*/ 178197 h 1184924"/>
              <a:gd name="connsiteX758" fmla="*/ 746593 w 3499396"/>
              <a:gd name="connsiteY758" fmla="*/ 174863 h 1184924"/>
              <a:gd name="connsiteX759" fmla="*/ 731965 w 3499396"/>
              <a:gd name="connsiteY759" fmla="*/ 177054 h 1184924"/>
              <a:gd name="connsiteX760" fmla="*/ 637258 w 3499396"/>
              <a:gd name="connsiteY760" fmla="*/ 192389 h 1184924"/>
              <a:gd name="connsiteX761" fmla="*/ 637258 w 3499396"/>
              <a:gd name="connsiteY761" fmla="*/ 193913 h 1184924"/>
              <a:gd name="connsiteX762" fmla="*/ 631653 w 3499396"/>
              <a:gd name="connsiteY762" fmla="*/ 197247 h 1184924"/>
              <a:gd name="connsiteX763" fmla="*/ 649987 w 3499396"/>
              <a:gd name="connsiteY763" fmla="*/ 192103 h 1184924"/>
              <a:gd name="connsiteX764" fmla="*/ 659486 w 3499396"/>
              <a:gd name="connsiteY764" fmla="*/ 190579 h 1184924"/>
              <a:gd name="connsiteX765" fmla="*/ 671170 w 3499396"/>
              <a:gd name="connsiteY765" fmla="*/ 187912 h 1184924"/>
              <a:gd name="connsiteX766" fmla="*/ 674779 w 3499396"/>
              <a:gd name="connsiteY766" fmla="*/ 185245 h 1184924"/>
              <a:gd name="connsiteX767" fmla="*/ 665850 w 3499396"/>
              <a:gd name="connsiteY767" fmla="*/ 183817 h 1184924"/>
              <a:gd name="connsiteX768" fmla="*/ 654071 w 3499396"/>
              <a:gd name="connsiteY768" fmla="*/ 185626 h 1184924"/>
              <a:gd name="connsiteX769" fmla="*/ 645332 w 3499396"/>
              <a:gd name="connsiteY769" fmla="*/ 186865 h 1184924"/>
              <a:gd name="connsiteX770" fmla="*/ 632698 w 3499396"/>
              <a:gd name="connsiteY770" fmla="*/ 190484 h 1184924"/>
              <a:gd name="connsiteX771" fmla="*/ 621299 w 3499396"/>
              <a:gd name="connsiteY771" fmla="*/ 196294 h 1184924"/>
              <a:gd name="connsiteX772" fmla="*/ 636973 w 3499396"/>
              <a:gd name="connsiteY772" fmla="*/ 192675 h 1184924"/>
              <a:gd name="connsiteX773" fmla="*/ 717336 w 3499396"/>
              <a:gd name="connsiteY773" fmla="*/ 151717 h 1184924"/>
              <a:gd name="connsiteX774" fmla="*/ 710211 w 3499396"/>
              <a:gd name="connsiteY774" fmla="*/ 158290 h 1184924"/>
              <a:gd name="connsiteX775" fmla="*/ 720566 w 3499396"/>
              <a:gd name="connsiteY775" fmla="*/ 155813 h 1184924"/>
              <a:gd name="connsiteX776" fmla="*/ 708122 w 3499396"/>
              <a:gd name="connsiteY776" fmla="*/ 160576 h 1184924"/>
              <a:gd name="connsiteX777" fmla="*/ 704892 w 3499396"/>
              <a:gd name="connsiteY777" fmla="*/ 164290 h 1184924"/>
              <a:gd name="connsiteX778" fmla="*/ 719616 w 3499396"/>
              <a:gd name="connsiteY778" fmla="*/ 161338 h 1184924"/>
              <a:gd name="connsiteX779" fmla="*/ 739564 w 3499396"/>
              <a:gd name="connsiteY779" fmla="*/ 155146 h 1184924"/>
              <a:gd name="connsiteX780" fmla="*/ 741464 w 3499396"/>
              <a:gd name="connsiteY780" fmla="*/ 156385 h 1184924"/>
              <a:gd name="connsiteX781" fmla="*/ 720660 w 3499396"/>
              <a:gd name="connsiteY781" fmla="*/ 165052 h 1184924"/>
              <a:gd name="connsiteX782" fmla="*/ 738424 w 3499396"/>
              <a:gd name="connsiteY782" fmla="*/ 163719 h 1184924"/>
              <a:gd name="connsiteX783" fmla="*/ 756092 w 3499396"/>
              <a:gd name="connsiteY783" fmla="*/ 158099 h 1184924"/>
              <a:gd name="connsiteX784" fmla="*/ 765592 w 3499396"/>
              <a:gd name="connsiteY784" fmla="*/ 155146 h 1184924"/>
              <a:gd name="connsiteX785" fmla="*/ 776516 w 3499396"/>
              <a:gd name="connsiteY785" fmla="*/ 148098 h 1184924"/>
              <a:gd name="connsiteX786" fmla="*/ 787915 w 3499396"/>
              <a:gd name="connsiteY786" fmla="*/ 143240 h 1184924"/>
              <a:gd name="connsiteX787" fmla="*/ 791145 w 3499396"/>
              <a:gd name="connsiteY787" fmla="*/ 140764 h 1184924"/>
              <a:gd name="connsiteX788" fmla="*/ 780410 w 3499396"/>
              <a:gd name="connsiteY788" fmla="*/ 142383 h 1184924"/>
              <a:gd name="connsiteX789" fmla="*/ 783545 w 3499396"/>
              <a:gd name="connsiteY789" fmla="*/ 138954 h 1184924"/>
              <a:gd name="connsiteX790" fmla="*/ 774711 w 3499396"/>
              <a:gd name="connsiteY790" fmla="*/ 140287 h 1184924"/>
              <a:gd name="connsiteX791" fmla="*/ 765782 w 3499396"/>
              <a:gd name="connsiteY791" fmla="*/ 140287 h 1184924"/>
              <a:gd name="connsiteX792" fmla="*/ 754668 w 3499396"/>
              <a:gd name="connsiteY792" fmla="*/ 141430 h 1184924"/>
              <a:gd name="connsiteX793" fmla="*/ 734814 w 3499396"/>
              <a:gd name="connsiteY793" fmla="*/ 143431 h 1184924"/>
              <a:gd name="connsiteX794" fmla="*/ 717146 w 3499396"/>
              <a:gd name="connsiteY794" fmla="*/ 152003 h 1184924"/>
              <a:gd name="connsiteX795" fmla="*/ 692353 w 3499396"/>
              <a:gd name="connsiteY795" fmla="*/ 179435 h 1184924"/>
              <a:gd name="connsiteX796" fmla="*/ 687318 w 3499396"/>
              <a:gd name="connsiteY796" fmla="*/ 182483 h 1184924"/>
              <a:gd name="connsiteX797" fmla="*/ 695963 w 3499396"/>
              <a:gd name="connsiteY797" fmla="*/ 180483 h 1184924"/>
              <a:gd name="connsiteX798" fmla="*/ 712396 w 3499396"/>
              <a:gd name="connsiteY798" fmla="*/ 172863 h 1184924"/>
              <a:gd name="connsiteX799" fmla="*/ 703467 w 3499396"/>
              <a:gd name="connsiteY799" fmla="*/ 173625 h 1184924"/>
              <a:gd name="connsiteX800" fmla="*/ 688363 w 3499396"/>
              <a:gd name="connsiteY800" fmla="*/ 175911 h 1184924"/>
              <a:gd name="connsiteX801" fmla="*/ 692353 w 3499396"/>
              <a:gd name="connsiteY801" fmla="*/ 179435 h 1184924"/>
              <a:gd name="connsiteX802" fmla="*/ 1006681 w 3499396"/>
              <a:gd name="connsiteY802" fmla="*/ 66564 h 1184924"/>
              <a:gd name="connsiteX803" fmla="*/ 950636 w 3499396"/>
              <a:gd name="connsiteY803" fmla="*/ 76089 h 1184924"/>
              <a:gd name="connsiteX804" fmla="*/ 924323 w 3499396"/>
              <a:gd name="connsiteY804" fmla="*/ 80851 h 1184924"/>
              <a:gd name="connsiteX805" fmla="*/ 875972 w 3499396"/>
              <a:gd name="connsiteY805" fmla="*/ 92758 h 1184924"/>
              <a:gd name="connsiteX806" fmla="*/ 882812 w 3499396"/>
              <a:gd name="connsiteY806" fmla="*/ 92758 h 1184924"/>
              <a:gd name="connsiteX807" fmla="*/ 844815 w 3499396"/>
              <a:gd name="connsiteY807" fmla="*/ 102283 h 1184924"/>
              <a:gd name="connsiteX808" fmla="*/ 831801 w 3499396"/>
              <a:gd name="connsiteY808" fmla="*/ 109903 h 1184924"/>
              <a:gd name="connsiteX809" fmla="*/ 852319 w 3499396"/>
              <a:gd name="connsiteY809" fmla="*/ 107426 h 1184924"/>
              <a:gd name="connsiteX810" fmla="*/ 818312 w 3499396"/>
              <a:gd name="connsiteY810" fmla="*/ 113617 h 1184924"/>
              <a:gd name="connsiteX811" fmla="*/ 793424 w 3499396"/>
              <a:gd name="connsiteY811" fmla="*/ 120666 h 1184924"/>
              <a:gd name="connsiteX812" fmla="*/ 752863 w 3499396"/>
              <a:gd name="connsiteY812" fmla="*/ 135906 h 1184924"/>
              <a:gd name="connsiteX813" fmla="*/ 775946 w 3499396"/>
              <a:gd name="connsiteY813" fmla="*/ 134191 h 1184924"/>
              <a:gd name="connsiteX814" fmla="*/ 808623 w 3499396"/>
              <a:gd name="connsiteY814" fmla="*/ 124666 h 1184924"/>
              <a:gd name="connsiteX815" fmla="*/ 799124 w 3499396"/>
              <a:gd name="connsiteY815" fmla="*/ 129524 h 1184924"/>
              <a:gd name="connsiteX816" fmla="*/ 821827 w 3499396"/>
              <a:gd name="connsiteY816" fmla="*/ 122095 h 1184924"/>
              <a:gd name="connsiteX817" fmla="*/ 854979 w 3499396"/>
              <a:gd name="connsiteY817" fmla="*/ 110760 h 1184924"/>
              <a:gd name="connsiteX818" fmla="*/ 868658 w 3499396"/>
              <a:gd name="connsiteY818" fmla="*/ 105902 h 1184924"/>
              <a:gd name="connsiteX819" fmla="*/ 833416 w 3499396"/>
              <a:gd name="connsiteY819" fmla="*/ 120475 h 1184924"/>
              <a:gd name="connsiteX820" fmla="*/ 793614 w 3499396"/>
              <a:gd name="connsiteY820" fmla="*/ 133334 h 1184924"/>
              <a:gd name="connsiteX821" fmla="*/ 793614 w 3499396"/>
              <a:gd name="connsiteY821" fmla="*/ 136287 h 1184924"/>
              <a:gd name="connsiteX822" fmla="*/ 809288 w 3499396"/>
              <a:gd name="connsiteY822" fmla="*/ 136954 h 1184924"/>
              <a:gd name="connsiteX823" fmla="*/ 812898 w 3499396"/>
              <a:gd name="connsiteY823" fmla="*/ 138287 h 1184924"/>
              <a:gd name="connsiteX824" fmla="*/ 786300 w 3499396"/>
              <a:gd name="connsiteY824" fmla="*/ 145336 h 1184924"/>
              <a:gd name="connsiteX825" fmla="*/ 774996 w 3499396"/>
              <a:gd name="connsiteY825" fmla="*/ 153337 h 1184924"/>
              <a:gd name="connsiteX826" fmla="*/ 792094 w 3499396"/>
              <a:gd name="connsiteY826" fmla="*/ 150670 h 1184924"/>
              <a:gd name="connsiteX827" fmla="*/ 811093 w 3499396"/>
              <a:gd name="connsiteY827" fmla="*/ 144383 h 1184924"/>
              <a:gd name="connsiteX828" fmla="*/ 793329 w 3499396"/>
              <a:gd name="connsiteY828" fmla="*/ 152194 h 1184924"/>
              <a:gd name="connsiteX829" fmla="*/ 775376 w 3499396"/>
              <a:gd name="connsiteY829" fmla="*/ 155432 h 1184924"/>
              <a:gd name="connsiteX830" fmla="*/ 768156 w 3499396"/>
              <a:gd name="connsiteY830" fmla="*/ 159814 h 1184924"/>
              <a:gd name="connsiteX831" fmla="*/ 766827 w 3499396"/>
              <a:gd name="connsiteY831" fmla="*/ 162862 h 1184924"/>
              <a:gd name="connsiteX832" fmla="*/ 752388 w 3499396"/>
              <a:gd name="connsiteY832" fmla="*/ 170005 h 1184924"/>
              <a:gd name="connsiteX833" fmla="*/ 769866 w 3499396"/>
              <a:gd name="connsiteY833" fmla="*/ 166672 h 1184924"/>
              <a:gd name="connsiteX834" fmla="*/ 797224 w 3499396"/>
              <a:gd name="connsiteY834" fmla="*/ 158956 h 1184924"/>
              <a:gd name="connsiteX835" fmla="*/ 814417 w 3499396"/>
              <a:gd name="connsiteY835" fmla="*/ 152956 h 1184924"/>
              <a:gd name="connsiteX836" fmla="*/ 821257 w 3499396"/>
              <a:gd name="connsiteY836" fmla="*/ 152956 h 1184924"/>
              <a:gd name="connsiteX837" fmla="*/ 838165 w 3499396"/>
              <a:gd name="connsiteY837" fmla="*/ 147526 h 1184924"/>
              <a:gd name="connsiteX838" fmla="*/ 847665 w 3499396"/>
              <a:gd name="connsiteY838" fmla="*/ 140383 h 1184924"/>
              <a:gd name="connsiteX839" fmla="*/ 838925 w 3499396"/>
              <a:gd name="connsiteY839" fmla="*/ 141049 h 1184924"/>
              <a:gd name="connsiteX840" fmla="*/ 849849 w 3499396"/>
              <a:gd name="connsiteY840" fmla="*/ 132477 h 1184924"/>
              <a:gd name="connsiteX841" fmla="*/ 875782 w 3499396"/>
              <a:gd name="connsiteY841" fmla="*/ 122952 h 1184924"/>
              <a:gd name="connsiteX842" fmla="*/ 878157 w 3499396"/>
              <a:gd name="connsiteY842" fmla="*/ 116380 h 1184924"/>
              <a:gd name="connsiteX843" fmla="*/ 894591 w 3499396"/>
              <a:gd name="connsiteY843" fmla="*/ 111331 h 1184924"/>
              <a:gd name="connsiteX844" fmla="*/ 917484 w 3499396"/>
              <a:gd name="connsiteY844" fmla="*/ 102473 h 1184924"/>
              <a:gd name="connsiteX845" fmla="*/ 913589 w 3499396"/>
              <a:gd name="connsiteY845" fmla="*/ 101425 h 1184924"/>
              <a:gd name="connsiteX846" fmla="*/ 944176 w 3499396"/>
              <a:gd name="connsiteY846" fmla="*/ 90662 h 1184924"/>
              <a:gd name="connsiteX847" fmla="*/ 977898 w 3499396"/>
              <a:gd name="connsiteY847" fmla="*/ 77422 h 1184924"/>
              <a:gd name="connsiteX848" fmla="*/ 968969 w 3499396"/>
              <a:gd name="connsiteY848" fmla="*/ 79327 h 1184924"/>
              <a:gd name="connsiteX849" fmla="*/ 946171 w 3499396"/>
              <a:gd name="connsiteY849" fmla="*/ 83614 h 1184924"/>
              <a:gd name="connsiteX850" fmla="*/ 994712 w 3499396"/>
              <a:gd name="connsiteY850" fmla="*/ 70183 h 1184924"/>
              <a:gd name="connsiteX851" fmla="*/ 1006681 w 3499396"/>
              <a:gd name="connsiteY851" fmla="*/ 66183 h 1184924"/>
              <a:gd name="connsiteX852" fmla="*/ 792949 w 3499396"/>
              <a:gd name="connsiteY852" fmla="*/ 179435 h 1184924"/>
              <a:gd name="connsiteX853" fmla="*/ 745453 w 3499396"/>
              <a:gd name="connsiteY853" fmla="*/ 195247 h 1184924"/>
              <a:gd name="connsiteX854" fmla="*/ 722655 w 3499396"/>
              <a:gd name="connsiteY854" fmla="*/ 218392 h 1184924"/>
              <a:gd name="connsiteX855" fmla="*/ 754573 w 3499396"/>
              <a:gd name="connsiteY855" fmla="*/ 214106 h 1184924"/>
              <a:gd name="connsiteX856" fmla="*/ 788295 w 3499396"/>
              <a:gd name="connsiteY856" fmla="*/ 204581 h 1184924"/>
              <a:gd name="connsiteX857" fmla="*/ 801974 w 3499396"/>
              <a:gd name="connsiteY857" fmla="*/ 199342 h 1184924"/>
              <a:gd name="connsiteX858" fmla="*/ 817742 w 3499396"/>
              <a:gd name="connsiteY858" fmla="*/ 193342 h 1184924"/>
              <a:gd name="connsiteX859" fmla="*/ 828191 w 3499396"/>
              <a:gd name="connsiteY859" fmla="*/ 193342 h 1184924"/>
              <a:gd name="connsiteX860" fmla="*/ 849944 w 3499396"/>
              <a:gd name="connsiteY860" fmla="*/ 196485 h 1184924"/>
              <a:gd name="connsiteX861" fmla="*/ 869988 w 3499396"/>
              <a:gd name="connsiteY861" fmla="*/ 199819 h 1184924"/>
              <a:gd name="connsiteX862" fmla="*/ 839305 w 3499396"/>
              <a:gd name="connsiteY862" fmla="*/ 218869 h 1184924"/>
              <a:gd name="connsiteX863" fmla="*/ 806913 w 3499396"/>
              <a:gd name="connsiteY863" fmla="*/ 230203 h 1184924"/>
              <a:gd name="connsiteX864" fmla="*/ 818787 w 3499396"/>
              <a:gd name="connsiteY864" fmla="*/ 230203 h 1184924"/>
              <a:gd name="connsiteX865" fmla="*/ 852794 w 3499396"/>
              <a:gd name="connsiteY865" fmla="*/ 220678 h 1184924"/>
              <a:gd name="connsiteX866" fmla="*/ 869133 w 3499396"/>
              <a:gd name="connsiteY866" fmla="*/ 220678 h 1184924"/>
              <a:gd name="connsiteX867" fmla="*/ 859634 w 3499396"/>
              <a:gd name="connsiteY867" fmla="*/ 224965 h 1184924"/>
              <a:gd name="connsiteX868" fmla="*/ 881102 w 3499396"/>
              <a:gd name="connsiteY868" fmla="*/ 222869 h 1184924"/>
              <a:gd name="connsiteX869" fmla="*/ 908174 w 3499396"/>
              <a:gd name="connsiteY869" fmla="*/ 217345 h 1184924"/>
              <a:gd name="connsiteX870" fmla="*/ 891551 w 3499396"/>
              <a:gd name="connsiteY870" fmla="*/ 214678 h 1184924"/>
              <a:gd name="connsiteX871" fmla="*/ 899055 w 3499396"/>
              <a:gd name="connsiteY871" fmla="*/ 213344 h 1184924"/>
              <a:gd name="connsiteX872" fmla="*/ 916249 w 3499396"/>
              <a:gd name="connsiteY872" fmla="*/ 213344 h 1184924"/>
              <a:gd name="connsiteX873" fmla="*/ 925748 w 3499396"/>
              <a:gd name="connsiteY873" fmla="*/ 207058 h 1184924"/>
              <a:gd name="connsiteX874" fmla="*/ 913969 w 3499396"/>
              <a:gd name="connsiteY874" fmla="*/ 203057 h 1184924"/>
              <a:gd name="connsiteX875" fmla="*/ 898105 w 3499396"/>
              <a:gd name="connsiteY875" fmla="*/ 199533 h 1184924"/>
              <a:gd name="connsiteX876" fmla="*/ 910264 w 3499396"/>
              <a:gd name="connsiteY876" fmla="*/ 192675 h 1184924"/>
              <a:gd name="connsiteX877" fmla="*/ 927743 w 3499396"/>
              <a:gd name="connsiteY877" fmla="*/ 193532 h 1184924"/>
              <a:gd name="connsiteX878" fmla="*/ 943511 w 3499396"/>
              <a:gd name="connsiteY878" fmla="*/ 193532 h 1184924"/>
              <a:gd name="connsiteX879" fmla="*/ 958140 w 3499396"/>
              <a:gd name="connsiteY879" fmla="*/ 178959 h 1184924"/>
              <a:gd name="connsiteX880" fmla="*/ 932492 w 3499396"/>
              <a:gd name="connsiteY880" fmla="*/ 181435 h 1184924"/>
              <a:gd name="connsiteX881" fmla="*/ 899340 w 3499396"/>
              <a:gd name="connsiteY881" fmla="*/ 184388 h 1184924"/>
              <a:gd name="connsiteX882" fmla="*/ 915964 w 3499396"/>
              <a:gd name="connsiteY882" fmla="*/ 177625 h 1184924"/>
              <a:gd name="connsiteX883" fmla="*/ 912449 w 3499396"/>
              <a:gd name="connsiteY883" fmla="*/ 171053 h 1184924"/>
              <a:gd name="connsiteX884" fmla="*/ 876922 w 3499396"/>
              <a:gd name="connsiteY884" fmla="*/ 171910 h 1184924"/>
              <a:gd name="connsiteX885" fmla="*/ 853649 w 3499396"/>
              <a:gd name="connsiteY885" fmla="*/ 171910 h 1184924"/>
              <a:gd name="connsiteX886" fmla="*/ 814987 w 3499396"/>
              <a:gd name="connsiteY886" fmla="*/ 184198 h 1184924"/>
              <a:gd name="connsiteX887" fmla="*/ 803873 w 3499396"/>
              <a:gd name="connsiteY887" fmla="*/ 184769 h 1184924"/>
              <a:gd name="connsiteX888" fmla="*/ 792949 w 3499396"/>
              <a:gd name="connsiteY888" fmla="*/ 179435 h 1184924"/>
              <a:gd name="connsiteX889" fmla="*/ 807863 w 3499396"/>
              <a:gd name="connsiteY889" fmla="*/ 175435 h 1184924"/>
              <a:gd name="connsiteX890" fmla="*/ 820782 w 3499396"/>
              <a:gd name="connsiteY890" fmla="*/ 177244 h 1184924"/>
              <a:gd name="connsiteX891" fmla="*/ 843675 w 3499396"/>
              <a:gd name="connsiteY891" fmla="*/ 169624 h 1184924"/>
              <a:gd name="connsiteX892" fmla="*/ 807958 w 3499396"/>
              <a:gd name="connsiteY892" fmla="*/ 175054 h 1184924"/>
              <a:gd name="connsiteX893" fmla="*/ 743269 w 3499396"/>
              <a:gd name="connsiteY893" fmla="*/ 243538 h 1184924"/>
              <a:gd name="connsiteX894" fmla="*/ 734339 w 3499396"/>
              <a:gd name="connsiteY894" fmla="*/ 253063 h 1184924"/>
              <a:gd name="connsiteX895" fmla="*/ 729400 w 3499396"/>
              <a:gd name="connsiteY895" fmla="*/ 258397 h 1184924"/>
              <a:gd name="connsiteX896" fmla="*/ 736239 w 3499396"/>
              <a:gd name="connsiteY896" fmla="*/ 258397 h 1184924"/>
              <a:gd name="connsiteX897" fmla="*/ 744598 w 3499396"/>
              <a:gd name="connsiteY897" fmla="*/ 256207 h 1184924"/>
              <a:gd name="connsiteX898" fmla="*/ 768536 w 3499396"/>
              <a:gd name="connsiteY898" fmla="*/ 246682 h 1184924"/>
              <a:gd name="connsiteX899" fmla="*/ 781740 w 3499396"/>
              <a:gd name="connsiteY899" fmla="*/ 242491 h 1184924"/>
              <a:gd name="connsiteX900" fmla="*/ 770436 w 3499396"/>
              <a:gd name="connsiteY900" fmla="*/ 241538 h 1184924"/>
              <a:gd name="connsiteX901" fmla="*/ 754003 w 3499396"/>
              <a:gd name="connsiteY901" fmla="*/ 242014 h 1184924"/>
              <a:gd name="connsiteX902" fmla="*/ 743269 w 3499396"/>
              <a:gd name="connsiteY902" fmla="*/ 243157 h 1184924"/>
              <a:gd name="connsiteX903" fmla="*/ 707932 w 3499396"/>
              <a:gd name="connsiteY903" fmla="*/ 480425 h 1184924"/>
              <a:gd name="connsiteX904" fmla="*/ 685134 w 3499396"/>
              <a:gd name="connsiteY904" fmla="*/ 479282 h 1184924"/>
              <a:gd name="connsiteX905" fmla="*/ 652266 w 3499396"/>
              <a:gd name="connsiteY905" fmla="*/ 492808 h 1184924"/>
              <a:gd name="connsiteX906" fmla="*/ 667560 w 3499396"/>
              <a:gd name="connsiteY906" fmla="*/ 487569 h 1184924"/>
              <a:gd name="connsiteX907" fmla="*/ 684279 w 3499396"/>
              <a:gd name="connsiteY907" fmla="*/ 482425 h 1184924"/>
              <a:gd name="connsiteX908" fmla="*/ 679624 w 3499396"/>
              <a:gd name="connsiteY908" fmla="*/ 484330 h 1184924"/>
              <a:gd name="connsiteX909" fmla="*/ 686558 w 3499396"/>
              <a:gd name="connsiteY909" fmla="*/ 485473 h 1184924"/>
              <a:gd name="connsiteX910" fmla="*/ 698432 w 3499396"/>
              <a:gd name="connsiteY910" fmla="*/ 485473 h 1184924"/>
              <a:gd name="connsiteX911" fmla="*/ 699857 w 3499396"/>
              <a:gd name="connsiteY911" fmla="*/ 489474 h 1184924"/>
              <a:gd name="connsiteX912" fmla="*/ 697672 w 3499396"/>
              <a:gd name="connsiteY912" fmla="*/ 493189 h 1184924"/>
              <a:gd name="connsiteX913" fmla="*/ 697672 w 3499396"/>
              <a:gd name="connsiteY913" fmla="*/ 494713 h 1184924"/>
              <a:gd name="connsiteX914" fmla="*/ 715056 w 3499396"/>
              <a:gd name="connsiteY914" fmla="*/ 491665 h 1184924"/>
              <a:gd name="connsiteX915" fmla="*/ 721705 w 3499396"/>
              <a:gd name="connsiteY915" fmla="*/ 487093 h 1184924"/>
              <a:gd name="connsiteX916" fmla="*/ 707932 w 3499396"/>
              <a:gd name="connsiteY916" fmla="*/ 480044 h 1184924"/>
              <a:gd name="connsiteX917" fmla="*/ 729495 w 3499396"/>
              <a:gd name="connsiteY917" fmla="*/ 490998 h 1184924"/>
              <a:gd name="connsiteX918" fmla="*/ 730445 w 3499396"/>
              <a:gd name="connsiteY918" fmla="*/ 496713 h 1184924"/>
              <a:gd name="connsiteX919" fmla="*/ 715246 w 3499396"/>
              <a:gd name="connsiteY919" fmla="*/ 500618 h 1184924"/>
              <a:gd name="connsiteX920" fmla="*/ 715246 w 3499396"/>
              <a:gd name="connsiteY920" fmla="*/ 502237 h 1184924"/>
              <a:gd name="connsiteX921" fmla="*/ 727310 w 3499396"/>
              <a:gd name="connsiteY921" fmla="*/ 502714 h 1184924"/>
              <a:gd name="connsiteX922" fmla="*/ 739279 w 3499396"/>
              <a:gd name="connsiteY922" fmla="*/ 497570 h 1184924"/>
              <a:gd name="connsiteX923" fmla="*/ 757612 w 3499396"/>
              <a:gd name="connsiteY923" fmla="*/ 492712 h 1184924"/>
              <a:gd name="connsiteX924" fmla="*/ 773856 w 3499396"/>
              <a:gd name="connsiteY924" fmla="*/ 487093 h 1184924"/>
              <a:gd name="connsiteX925" fmla="*/ 769201 w 3499396"/>
              <a:gd name="connsiteY925" fmla="*/ 482902 h 1184924"/>
              <a:gd name="connsiteX926" fmla="*/ 729495 w 3499396"/>
              <a:gd name="connsiteY926" fmla="*/ 490617 h 1184924"/>
              <a:gd name="connsiteX927" fmla="*/ 685798 w 3499396"/>
              <a:gd name="connsiteY927" fmla="*/ 506809 h 1184924"/>
              <a:gd name="connsiteX928" fmla="*/ 673260 w 3499396"/>
              <a:gd name="connsiteY928" fmla="*/ 510143 h 1184924"/>
              <a:gd name="connsiteX929" fmla="*/ 679339 w 3499396"/>
              <a:gd name="connsiteY929" fmla="*/ 511000 h 1184924"/>
              <a:gd name="connsiteX930" fmla="*/ 685798 w 3499396"/>
              <a:gd name="connsiteY930" fmla="*/ 506428 h 1184924"/>
              <a:gd name="connsiteX931" fmla="*/ 791714 w 3499396"/>
              <a:gd name="connsiteY931" fmla="*/ 485854 h 1184924"/>
              <a:gd name="connsiteX932" fmla="*/ 787345 w 3499396"/>
              <a:gd name="connsiteY932" fmla="*/ 490045 h 1184924"/>
              <a:gd name="connsiteX933" fmla="*/ 803968 w 3499396"/>
              <a:gd name="connsiteY933" fmla="*/ 486140 h 1184924"/>
              <a:gd name="connsiteX934" fmla="*/ 791714 w 3499396"/>
              <a:gd name="connsiteY934" fmla="*/ 485473 h 1184924"/>
              <a:gd name="connsiteX935" fmla="*/ 836456 w 3499396"/>
              <a:gd name="connsiteY935" fmla="*/ 202390 h 1184924"/>
              <a:gd name="connsiteX936" fmla="*/ 829141 w 3499396"/>
              <a:gd name="connsiteY936" fmla="*/ 208677 h 1184924"/>
              <a:gd name="connsiteX937" fmla="*/ 840445 w 3499396"/>
              <a:gd name="connsiteY937" fmla="*/ 208105 h 1184924"/>
              <a:gd name="connsiteX938" fmla="*/ 836456 w 3499396"/>
              <a:gd name="connsiteY938" fmla="*/ 202390 h 1184924"/>
              <a:gd name="connsiteX939" fmla="*/ 763882 w 3499396"/>
              <a:gd name="connsiteY939" fmla="*/ 251539 h 1184924"/>
              <a:gd name="connsiteX940" fmla="*/ 749633 w 3499396"/>
              <a:gd name="connsiteY940" fmla="*/ 258397 h 1184924"/>
              <a:gd name="connsiteX941" fmla="*/ 761507 w 3499396"/>
              <a:gd name="connsiteY941" fmla="*/ 255445 h 1184924"/>
              <a:gd name="connsiteX942" fmla="*/ 763977 w 3499396"/>
              <a:gd name="connsiteY942" fmla="*/ 251539 h 1184924"/>
              <a:gd name="connsiteX943" fmla="*/ 785160 w 3499396"/>
              <a:gd name="connsiteY943" fmla="*/ 248682 h 1184924"/>
              <a:gd name="connsiteX944" fmla="*/ 783735 w 3499396"/>
              <a:gd name="connsiteY944" fmla="*/ 252111 h 1184924"/>
              <a:gd name="connsiteX945" fmla="*/ 793899 w 3499396"/>
              <a:gd name="connsiteY945" fmla="*/ 247253 h 1184924"/>
              <a:gd name="connsiteX946" fmla="*/ 785255 w 3499396"/>
              <a:gd name="connsiteY946" fmla="*/ 248682 h 1184924"/>
              <a:gd name="connsiteX947" fmla="*/ 719901 w 3499396"/>
              <a:gd name="connsiteY947" fmla="*/ 174387 h 1184924"/>
              <a:gd name="connsiteX948" fmla="*/ 702897 w 3499396"/>
              <a:gd name="connsiteY948" fmla="*/ 180578 h 1184924"/>
              <a:gd name="connsiteX949" fmla="*/ 730730 w 3499396"/>
              <a:gd name="connsiteY949" fmla="*/ 172863 h 1184924"/>
              <a:gd name="connsiteX950" fmla="*/ 746973 w 3499396"/>
              <a:gd name="connsiteY950" fmla="*/ 165814 h 1184924"/>
              <a:gd name="connsiteX951" fmla="*/ 719996 w 3499396"/>
              <a:gd name="connsiteY951" fmla="*/ 174387 h 1184924"/>
              <a:gd name="connsiteX952" fmla="*/ 669555 w 3499396"/>
              <a:gd name="connsiteY952" fmla="*/ 173339 h 1184924"/>
              <a:gd name="connsiteX953" fmla="*/ 671740 w 3499396"/>
              <a:gd name="connsiteY953" fmla="*/ 175720 h 1184924"/>
              <a:gd name="connsiteX954" fmla="*/ 683614 w 3499396"/>
              <a:gd name="connsiteY954" fmla="*/ 170101 h 1184924"/>
              <a:gd name="connsiteX955" fmla="*/ 669650 w 3499396"/>
              <a:gd name="connsiteY955" fmla="*/ 173339 h 1184924"/>
              <a:gd name="connsiteX956" fmla="*/ 1353496 w 3499396"/>
              <a:gd name="connsiteY956" fmla="*/ 111712 h 1184924"/>
              <a:gd name="connsiteX957" fmla="*/ 1332883 w 3499396"/>
              <a:gd name="connsiteY957" fmla="*/ 116570 h 1184924"/>
              <a:gd name="connsiteX958" fmla="*/ 1321959 w 3499396"/>
              <a:gd name="connsiteY958" fmla="*/ 119047 h 1184924"/>
              <a:gd name="connsiteX959" fmla="*/ 1311795 w 3499396"/>
              <a:gd name="connsiteY959" fmla="*/ 125619 h 1184924"/>
              <a:gd name="connsiteX960" fmla="*/ 1306380 w 3499396"/>
              <a:gd name="connsiteY960" fmla="*/ 122857 h 1184924"/>
              <a:gd name="connsiteX961" fmla="*/ 1302296 w 3499396"/>
              <a:gd name="connsiteY961" fmla="*/ 119618 h 1184924"/>
              <a:gd name="connsiteX962" fmla="*/ 1284437 w 3499396"/>
              <a:gd name="connsiteY962" fmla="*/ 120856 h 1184924"/>
              <a:gd name="connsiteX963" fmla="*/ 1288902 w 3499396"/>
              <a:gd name="connsiteY963" fmla="*/ 122857 h 1184924"/>
              <a:gd name="connsiteX964" fmla="*/ 1275508 w 3499396"/>
              <a:gd name="connsiteY964" fmla="*/ 127524 h 1184924"/>
              <a:gd name="connsiteX965" fmla="*/ 1285577 w 3499396"/>
              <a:gd name="connsiteY965" fmla="*/ 126190 h 1184924"/>
              <a:gd name="connsiteX966" fmla="*/ 1295551 w 3499396"/>
              <a:gd name="connsiteY966" fmla="*/ 127238 h 1184924"/>
              <a:gd name="connsiteX967" fmla="*/ 1290612 w 3499396"/>
              <a:gd name="connsiteY967" fmla="*/ 130572 h 1184924"/>
              <a:gd name="connsiteX968" fmla="*/ 1301536 w 3499396"/>
              <a:gd name="connsiteY968" fmla="*/ 129810 h 1184924"/>
              <a:gd name="connsiteX969" fmla="*/ 1304196 w 3499396"/>
              <a:gd name="connsiteY969" fmla="*/ 132001 h 1184924"/>
              <a:gd name="connsiteX970" fmla="*/ 1323194 w 3499396"/>
              <a:gd name="connsiteY970" fmla="*/ 129810 h 1184924"/>
              <a:gd name="connsiteX971" fmla="*/ 1344282 w 3499396"/>
              <a:gd name="connsiteY971" fmla="*/ 127810 h 1184924"/>
              <a:gd name="connsiteX972" fmla="*/ 1372210 w 3499396"/>
              <a:gd name="connsiteY972" fmla="*/ 121237 h 1184924"/>
              <a:gd name="connsiteX973" fmla="*/ 1389308 w 3499396"/>
              <a:gd name="connsiteY973" fmla="*/ 116094 h 1184924"/>
              <a:gd name="connsiteX974" fmla="*/ 1395388 w 3499396"/>
              <a:gd name="connsiteY974" fmla="*/ 111712 h 1184924"/>
              <a:gd name="connsiteX975" fmla="*/ 1398523 w 3499396"/>
              <a:gd name="connsiteY975" fmla="*/ 109236 h 1184924"/>
              <a:gd name="connsiteX976" fmla="*/ 1382659 w 3499396"/>
              <a:gd name="connsiteY976" fmla="*/ 109236 h 1184924"/>
              <a:gd name="connsiteX977" fmla="*/ 1374300 w 3499396"/>
              <a:gd name="connsiteY977" fmla="*/ 107998 h 1184924"/>
              <a:gd name="connsiteX978" fmla="*/ 1353781 w 3499396"/>
              <a:gd name="connsiteY978" fmla="*/ 111712 h 1184924"/>
              <a:gd name="connsiteX979" fmla="*/ 2353666 w 3499396"/>
              <a:gd name="connsiteY979" fmla="*/ 423847 h 1184924"/>
              <a:gd name="connsiteX980" fmla="*/ 2353666 w 3499396"/>
              <a:gd name="connsiteY980" fmla="*/ 428228 h 1184924"/>
              <a:gd name="connsiteX981" fmla="*/ 2355946 w 3499396"/>
              <a:gd name="connsiteY981" fmla="*/ 435562 h 1184924"/>
              <a:gd name="connsiteX982" fmla="*/ 2360980 w 3499396"/>
              <a:gd name="connsiteY982" fmla="*/ 440801 h 1184924"/>
              <a:gd name="connsiteX983" fmla="*/ 2370479 w 3499396"/>
              <a:gd name="connsiteY983" fmla="*/ 442611 h 1184924"/>
              <a:gd name="connsiteX984" fmla="*/ 2375324 w 3499396"/>
              <a:gd name="connsiteY984" fmla="*/ 438229 h 1184924"/>
              <a:gd name="connsiteX985" fmla="*/ 2363070 w 3499396"/>
              <a:gd name="connsiteY985" fmla="*/ 427942 h 1184924"/>
              <a:gd name="connsiteX986" fmla="*/ 2353951 w 3499396"/>
              <a:gd name="connsiteY986" fmla="*/ 423847 h 1184924"/>
              <a:gd name="connsiteX987" fmla="*/ 2348916 w 3499396"/>
              <a:gd name="connsiteY987" fmla="*/ 419941 h 1184924"/>
              <a:gd name="connsiteX988" fmla="*/ 2351576 w 3499396"/>
              <a:gd name="connsiteY988" fmla="*/ 421846 h 1184924"/>
              <a:gd name="connsiteX989" fmla="*/ 2352051 w 3499396"/>
              <a:gd name="connsiteY989" fmla="*/ 421084 h 1184924"/>
              <a:gd name="connsiteX990" fmla="*/ 2350436 w 3499396"/>
              <a:gd name="connsiteY990" fmla="*/ 419846 h 1184924"/>
              <a:gd name="connsiteX991" fmla="*/ 2348821 w 3499396"/>
              <a:gd name="connsiteY991" fmla="*/ 419846 h 1184924"/>
              <a:gd name="connsiteX992" fmla="*/ 2853608 w 3499396"/>
              <a:gd name="connsiteY992" fmla="*/ 701881 h 1184924"/>
              <a:gd name="connsiteX993" fmla="*/ 2853608 w 3499396"/>
              <a:gd name="connsiteY993" fmla="*/ 701881 h 1184924"/>
              <a:gd name="connsiteX994" fmla="*/ 2825111 w 3499396"/>
              <a:gd name="connsiteY994" fmla="*/ 697690 h 1184924"/>
              <a:gd name="connsiteX995" fmla="*/ 2788254 w 3499396"/>
              <a:gd name="connsiteY995" fmla="*/ 699500 h 1184924"/>
              <a:gd name="connsiteX996" fmla="*/ 2788254 w 3499396"/>
              <a:gd name="connsiteY996" fmla="*/ 703120 h 1184924"/>
              <a:gd name="connsiteX997" fmla="*/ 2782079 w 3499396"/>
              <a:gd name="connsiteY997" fmla="*/ 698262 h 1184924"/>
              <a:gd name="connsiteX998" fmla="*/ 2782079 w 3499396"/>
              <a:gd name="connsiteY998" fmla="*/ 707025 h 1184924"/>
              <a:gd name="connsiteX999" fmla="*/ 2791008 w 3499396"/>
              <a:gd name="connsiteY999" fmla="*/ 721884 h 1184924"/>
              <a:gd name="connsiteX1000" fmla="*/ 2792338 w 3499396"/>
              <a:gd name="connsiteY1000" fmla="*/ 734552 h 1184924"/>
              <a:gd name="connsiteX1001" fmla="*/ 2812382 w 3499396"/>
              <a:gd name="connsiteY1001" fmla="*/ 756936 h 1184924"/>
              <a:gd name="connsiteX1002" fmla="*/ 2823211 w 3499396"/>
              <a:gd name="connsiteY1002" fmla="*/ 772271 h 1184924"/>
              <a:gd name="connsiteX1003" fmla="*/ 2831380 w 3499396"/>
              <a:gd name="connsiteY1003" fmla="*/ 792559 h 1184924"/>
              <a:gd name="connsiteX1004" fmla="*/ 2830620 w 3499396"/>
              <a:gd name="connsiteY1004" fmla="*/ 800560 h 1184924"/>
              <a:gd name="connsiteX1005" fmla="*/ 2863297 w 3499396"/>
              <a:gd name="connsiteY1005" fmla="*/ 817420 h 1184924"/>
              <a:gd name="connsiteX1006" fmla="*/ 2882296 w 3499396"/>
              <a:gd name="connsiteY1006" fmla="*/ 817420 h 1184924"/>
              <a:gd name="connsiteX1007" fmla="*/ 2904049 w 3499396"/>
              <a:gd name="connsiteY1007" fmla="*/ 822563 h 1184924"/>
              <a:gd name="connsiteX1008" fmla="*/ 2922192 w 3499396"/>
              <a:gd name="connsiteY1008" fmla="*/ 825802 h 1184924"/>
              <a:gd name="connsiteX1009" fmla="*/ 2929982 w 3499396"/>
              <a:gd name="connsiteY1009" fmla="*/ 822087 h 1184924"/>
              <a:gd name="connsiteX1010" fmla="*/ 2943090 w 3499396"/>
              <a:gd name="connsiteY1010" fmla="*/ 823039 h 1184924"/>
              <a:gd name="connsiteX1011" fmla="*/ 2961234 w 3499396"/>
              <a:gd name="connsiteY1011" fmla="*/ 828278 h 1184924"/>
              <a:gd name="connsiteX1012" fmla="*/ 2980232 w 3499396"/>
              <a:gd name="connsiteY1012" fmla="*/ 831898 h 1184924"/>
              <a:gd name="connsiteX1013" fmla="*/ 3015094 w 3499396"/>
              <a:gd name="connsiteY1013" fmla="*/ 849805 h 1184924"/>
              <a:gd name="connsiteX1014" fmla="*/ 3039412 w 3499396"/>
              <a:gd name="connsiteY1014" fmla="*/ 868855 h 1184924"/>
              <a:gd name="connsiteX1015" fmla="*/ 3049766 w 3499396"/>
              <a:gd name="connsiteY1015" fmla="*/ 879523 h 1184924"/>
              <a:gd name="connsiteX1016" fmla="*/ 3055941 w 3499396"/>
              <a:gd name="connsiteY1016" fmla="*/ 879523 h 1184924"/>
              <a:gd name="connsiteX1017" fmla="*/ 3069335 w 3499396"/>
              <a:gd name="connsiteY1017" fmla="*/ 877332 h 1184924"/>
              <a:gd name="connsiteX1018" fmla="*/ 3069335 w 3499396"/>
              <a:gd name="connsiteY1018" fmla="*/ 885428 h 1184924"/>
              <a:gd name="connsiteX1019" fmla="*/ 3069335 w 3499396"/>
              <a:gd name="connsiteY1019" fmla="*/ 891810 h 1184924"/>
              <a:gd name="connsiteX1020" fmla="*/ 3075984 w 3499396"/>
              <a:gd name="connsiteY1020" fmla="*/ 891143 h 1184924"/>
              <a:gd name="connsiteX1021" fmla="*/ 3082539 w 3499396"/>
              <a:gd name="connsiteY1021" fmla="*/ 903145 h 1184924"/>
              <a:gd name="connsiteX1022" fmla="*/ 3090233 w 3499396"/>
              <a:gd name="connsiteY1022" fmla="*/ 909622 h 1184924"/>
              <a:gd name="connsiteX1023" fmla="*/ 3103342 w 3499396"/>
              <a:gd name="connsiteY1023" fmla="*/ 924862 h 1184924"/>
              <a:gd name="connsiteX1024" fmla="*/ 3129750 w 3499396"/>
              <a:gd name="connsiteY1024" fmla="*/ 948103 h 1184924"/>
              <a:gd name="connsiteX1025" fmla="*/ 3149318 w 3499396"/>
              <a:gd name="connsiteY1025" fmla="*/ 957628 h 1184924"/>
              <a:gd name="connsiteX1026" fmla="*/ 3159862 w 3499396"/>
              <a:gd name="connsiteY1026" fmla="*/ 959628 h 1184924"/>
              <a:gd name="connsiteX1027" fmla="*/ 3175441 w 3499396"/>
              <a:gd name="connsiteY1027" fmla="*/ 972201 h 1184924"/>
              <a:gd name="connsiteX1028" fmla="*/ 3196054 w 3499396"/>
              <a:gd name="connsiteY1028" fmla="*/ 976392 h 1184924"/>
              <a:gd name="connsiteX1029" fmla="*/ 3208023 w 3499396"/>
              <a:gd name="connsiteY1029" fmla="*/ 979535 h 1184924"/>
              <a:gd name="connsiteX1030" fmla="*/ 3212107 w 3499396"/>
              <a:gd name="connsiteY1030" fmla="*/ 968677 h 1184924"/>
              <a:gd name="connsiteX1031" fmla="*/ 3212582 w 3499396"/>
              <a:gd name="connsiteY1031" fmla="*/ 952198 h 1184924"/>
              <a:gd name="connsiteX1032" fmla="*/ 3219042 w 3499396"/>
              <a:gd name="connsiteY1032" fmla="*/ 941245 h 1184924"/>
              <a:gd name="connsiteX1033" fmla="*/ 3215622 w 3499396"/>
              <a:gd name="connsiteY1033" fmla="*/ 910765 h 1184924"/>
              <a:gd name="connsiteX1034" fmla="*/ 3207168 w 3499396"/>
              <a:gd name="connsiteY1034" fmla="*/ 894191 h 1184924"/>
              <a:gd name="connsiteX1035" fmla="*/ 3190829 w 3499396"/>
              <a:gd name="connsiteY1035" fmla="*/ 873998 h 1184924"/>
              <a:gd name="connsiteX1036" fmla="*/ 3172401 w 3499396"/>
              <a:gd name="connsiteY1036" fmla="*/ 856853 h 1184924"/>
              <a:gd name="connsiteX1037" fmla="*/ 3165181 w 3499396"/>
              <a:gd name="connsiteY1037" fmla="*/ 846566 h 1184924"/>
              <a:gd name="connsiteX1038" fmla="*/ 3152832 w 3499396"/>
              <a:gd name="connsiteY1038" fmla="*/ 838279 h 1184924"/>
              <a:gd name="connsiteX1039" fmla="*/ 3141339 w 3499396"/>
              <a:gd name="connsiteY1039" fmla="*/ 824563 h 1184924"/>
              <a:gd name="connsiteX1040" fmla="*/ 3119490 w 3499396"/>
              <a:gd name="connsiteY1040" fmla="*/ 809228 h 1184924"/>
              <a:gd name="connsiteX1041" fmla="*/ 3111321 w 3499396"/>
              <a:gd name="connsiteY1041" fmla="*/ 798179 h 1184924"/>
              <a:gd name="connsiteX1042" fmla="*/ 3099067 w 3499396"/>
              <a:gd name="connsiteY1042" fmla="*/ 782082 h 1184924"/>
              <a:gd name="connsiteX1043" fmla="*/ 3093178 w 3499396"/>
              <a:gd name="connsiteY1043" fmla="*/ 773700 h 1184924"/>
              <a:gd name="connsiteX1044" fmla="*/ 3083678 w 3499396"/>
              <a:gd name="connsiteY1044" fmla="*/ 762460 h 1184924"/>
              <a:gd name="connsiteX1045" fmla="*/ 3069239 w 3499396"/>
              <a:gd name="connsiteY1045" fmla="*/ 751030 h 1184924"/>
              <a:gd name="connsiteX1046" fmla="*/ 3051856 w 3499396"/>
              <a:gd name="connsiteY1046" fmla="*/ 730266 h 1184924"/>
              <a:gd name="connsiteX1047" fmla="*/ 3046537 w 3499396"/>
              <a:gd name="connsiteY1047" fmla="*/ 730266 h 1184924"/>
              <a:gd name="connsiteX1048" fmla="*/ 3045967 w 3499396"/>
              <a:gd name="connsiteY1048" fmla="*/ 740267 h 1184924"/>
              <a:gd name="connsiteX1049" fmla="*/ 3055466 w 3499396"/>
              <a:gd name="connsiteY1049" fmla="*/ 755888 h 1184924"/>
              <a:gd name="connsiteX1050" fmla="*/ 3051381 w 3499396"/>
              <a:gd name="connsiteY1050" fmla="*/ 768271 h 1184924"/>
              <a:gd name="connsiteX1051" fmla="*/ 3039792 w 3499396"/>
              <a:gd name="connsiteY1051" fmla="*/ 762746 h 1184924"/>
              <a:gd name="connsiteX1052" fmla="*/ 3024688 w 3499396"/>
              <a:gd name="connsiteY1052" fmla="*/ 750268 h 1184924"/>
              <a:gd name="connsiteX1053" fmla="*/ 2992771 w 3499396"/>
              <a:gd name="connsiteY1053" fmla="*/ 729790 h 1184924"/>
              <a:gd name="connsiteX1054" fmla="*/ 2989541 w 3499396"/>
              <a:gd name="connsiteY1054" fmla="*/ 721789 h 1184924"/>
              <a:gd name="connsiteX1055" fmla="*/ 2995241 w 3499396"/>
              <a:gd name="connsiteY1055" fmla="*/ 716074 h 1184924"/>
              <a:gd name="connsiteX1056" fmla="*/ 2990206 w 3499396"/>
              <a:gd name="connsiteY1056" fmla="*/ 709216 h 1184924"/>
              <a:gd name="connsiteX1057" fmla="*/ 2964463 w 3499396"/>
              <a:gd name="connsiteY1057" fmla="*/ 697024 h 1184924"/>
              <a:gd name="connsiteX1058" fmla="*/ 2950025 w 3499396"/>
              <a:gd name="connsiteY1058" fmla="*/ 694071 h 1184924"/>
              <a:gd name="connsiteX1059" fmla="*/ 2950025 w 3499396"/>
              <a:gd name="connsiteY1059" fmla="*/ 697309 h 1184924"/>
              <a:gd name="connsiteX1060" fmla="*/ 2930361 w 3499396"/>
              <a:gd name="connsiteY1060" fmla="*/ 690642 h 1184924"/>
              <a:gd name="connsiteX1061" fmla="*/ 2927417 w 3499396"/>
              <a:gd name="connsiteY1061" fmla="*/ 697786 h 1184924"/>
              <a:gd name="connsiteX1062" fmla="*/ 2926847 w 3499396"/>
              <a:gd name="connsiteY1062" fmla="*/ 702739 h 1184924"/>
              <a:gd name="connsiteX1063" fmla="*/ 2901484 w 3499396"/>
              <a:gd name="connsiteY1063" fmla="*/ 688165 h 1184924"/>
              <a:gd name="connsiteX1064" fmla="*/ 2889040 w 3499396"/>
              <a:gd name="connsiteY1064" fmla="*/ 685403 h 1184924"/>
              <a:gd name="connsiteX1065" fmla="*/ 2862537 w 3499396"/>
              <a:gd name="connsiteY1065" fmla="*/ 690166 h 1184924"/>
              <a:gd name="connsiteX1066" fmla="*/ 2853893 w 3499396"/>
              <a:gd name="connsiteY1066" fmla="*/ 702072 h 1184924"/>
              <a:gd name="connsiteX1067" fmla="*/ 2523986 w 3499396"/>
              <a:gd name="connsiteY1067" fmla="*/ 476234 h 1184924"/>
              <a:gd name="connsiteX1068" fmla="*/ 2523511 w 3499396"/>
              <a:gd name="connsiteY1068" fmla="*/ 478425 h 1184924"/>
              <a:gd name="connsiteX1069" fmla="*/ 2537760 w 3499396"/>
              <a:gd name="connsiteY1069" fmla="*/ 487950 h 1184924"/>
              <a:gd name="connsiteX1070" fmla="*/ 2549634 w 3499396"/>
              <a:gd name="connsiteY1070" fmla="*/ 493474 h 1184924"/>
              <a:gd name="connsiteX1071" fmla="*/ 2558373 w 3499396"/>
              <a:gd name="connsiteY1071" fmla="*/ 501475 h 1184924"/>
              <a:gd name="connsiteX1072" fmla="*/ 2567872 w 3499396"/>
              <a:gd name="connsiteY1072" fmla="*/ 507476 h 1184924"/>
              <a:gd name="connsiteX1073" fmla="*/ 2577372 w 3499396"/>
              <a:gd name="connsiteY1073" fmla="*/ 515668 h 1184924"/>
              <a:gd name="connsiteX1074" fmla="*/ 2586871 w 3499396"/>
              <a:gd name="connsiteY1074" fmla="*/ 523002 h 1184924"/>
              <a:gd name="connsiteX1075" fmla="*/ 2599505 w 3499396"/>
              <a:gd name="connsiteY1075" fmla="*/ 535384 h 1184924"/>
              <a:gd name="connsiteX1076" fmla="*/ 2623253 w 3499396"/>
              <a:gd name="connsiteY1076" fmla="*/ 551196 h 1184924"/>
              <a:gd name="connsiteX1077" fmla="*/ 2644151 w 3499396"/>
              <a:gd name="connsiteY1077" fmla="*/ 564626 h 1184924"/>
              <a:gd name="connsiteX1078" fmla="*/ 2652985 w 3499396"/>
              <a:gd name="connsiteY1078" fmla="*/ 566531 h 1184924"/>
              <a:gd name="connsiteX1079" fmla="*/ 2655740 w 3499396"/>
              <a:gd name="connsiteY1079" fmla="*/ 559387 h 1184924"/>
              <a:gd name="connsiteX1080" fmla="*/ 2647191 w 3499396"/>
              <a:gd name="connsiteY1080" fmla="*/ 548243 h 1184924"/>
              <a:gd name="connsiteX1081" fmla="*/ 2636457 w 3499396"/>
              <a:gd name="connsiteY1081" fmla="*/ 542719 h 1184924"/>
              <a:gd name="connsiteX1082" fmla="*/ 2626483 w 3499396"/>
              <a:gd name="connsiteY1082" fmla="*/ 534051 h 1184924"/>
              <a:gd name="connsiteX1083" fmla="*/ 2620973 w 3499396"/>
              <a:gd name="connsiteY1083" fmla="*/ 529765 h 1184924"/>
              <a:gd name="connsiteX1084" fmla="*/ 2618123 w 3499396"/>
              <a:gd name="connsiteY1084" fmla="*/ 524812 h 1184924"/>
              <a:gd name="connsiteX1085" fmla="*/ 2609289 w 3499396"/>
              <a:gd name="connsiteY1085" fmla="*/ 518906 h 1184924"/>
              <a:gd name="connsiteX1086" fmla="*/ 2592285 w 3499396"/>
              <a:gd name="connsiteY1086" fmla="*/ 511000 h 1184924"/>
              <a:gd name="connsiteX1087" fmla="*/ 2569013 w 3499396"/>
              <a:gd name="connsiteY1087" fmla="*/ 498523 h 1184924"/>
              <a:gd name="connsiteX1088" fmla="*/ 2552389 w 3499396"/>
              <a:gd name="connsiteY1088" fmla="*/ 487855 h 1184924"/>
              <a:gd name="connsiteX1089" fmla="*/ 2524271 w 3499396"/>
              <a:gd name="connsiteY1089" fmla="*/ 476425 h 1184924"/>
              <a:gd name="connsiteX1090" fmla="*/ 2667329 w 3499396"/>
              <a:gd name="connsiteY1090" fmla="*/ 571484 h 1184924"/>
              <a:gd name="connsiteX1091" fmla="*/ 2657830 w 3499396"/>
              <a:gd name="connsiteY1091" fmla="*/ 570151 h 1184924"/>
              <a:gd name="connsiteX1092" fmla="*/ 2661344 w 3499396"/>
              <a:gd name="connsiteY1092" fmla="*/ 574056 h 1184924"/>
              <a:gd name="connsiteX1093" fmla="*/ 2665999 w 3499396"/>
              <a:gd name="connsiteY1093" fmla="*/ 577104 h 1184924"/>
              <a:gd name="connsiteX1094" fmla="*/ 2674738 w 3499396"/>
              <a:gd name="connsiteY1094" fmla="*/ 581390 h 1184924"/>
              <a:gd name="connsiteX1095" fmla="*/ 2695732 w 3499396"/>
              <a:gd name="connsiteY1095" fmla="*/ 588058 h 1184924"/>
              <a:gd name="connsiteX1096" fmla="*/ 2715395 w 3499396"/>
              <a:gd name="connsiteY1096" fmla="*/ 597011 h 1184924"/>
              <a:gd name="connsiteX1097" fmla="*/ 2746837 w 3499396"/>
              <a:gd name="connsiteY1097" fmla="*/ 607298 h 1184924"/>
              <a:gd name="connsiteX1098" fmla="*/ 2745887 w 3499396"/>
              <a:gd name="connsiteY1098" fmla="*/ 603869 h 1184924"/>
              <a:gd name="connsiteX1099" fmla="*/ 2731733 w 3499396"/>
              <a:gd name="connsiteY1099" fmla="*/ 595963 h 1184924"/>
              <a:gd name="connsiteX1100" fmla="*/ 2710455 w 3499396"/>
              <a:gd name="connsiteY1100" fmla="*/ 586438 h 1184924"/>
              <a:gd name="connsiteX1101" fmla="*/ 2701621 w 3499396"/>
              <a:gd name="connsiteY1101" fmla="*/ 585295 h 1184924"/>
              <a:gd name="connsiteX1102" fmla="*/ 2685757 w 3499396"/>
              <a:gd name="connsiteY1102" fmla="*/ 578914 h 1184924"/>
              <a:gd name="connsiteX1103" fmla="*/ 2673124 w 3499396"/>
              <a:gd name="connsiteY1103" fmla="*/ 572341 h 1184924"/>
              <a:gd name="connsiteX1104" fmla="*/ 2667614 w 3499396"/>
              <a:gd name="connsiteY1104" fmla="*/ 571579 h 1184924"/>
              <a:gd name="connsiteX1105" fmla="*/ 2776190 w 3499396"/>
              <a:gd name="connsiteY1105" fmla="*/ 615299 h 1184924"/>
              <a:gd name="connsiteX1106" fmla="*/ 2769540 w 3499396"/>
              <a:gd name="connsiteY1106" fmla="*/ 615299 h 1184924"/>
              <a:gd name="connsiteX1107" fmla="*/ 2781509 w 3499396"/>
              <a:gd name="connsiteY1107" fmla="*/ 620062 h 1184924"/>
              <a:gd name="connsiteX1108" fmla="*/ 2802122 w 3499396"/>
              <a:gd name="connsiteY1108" fmla="*/ 624538 h 1184924"/>
              <a:gd name="connsiteX1109" fmla="*/ 2795283 w 3499396"/>
              <a:gd name="connsiteY1109" fmla="*/ 621205 h 1184924"/>
              <a:gd name="connsiteX1110" fmla="*/ 2785784 w 3499396"/>
              <a:gd name="connsiteY1110" fmla="*/ 618823 h 1184924"/>
              <a:gd name="connsiteX1111" fmla="*/ 2776475 w 3499396"/>
              <a:gd name="connsiteY1111" fmla="*/ 615394 h 1184924"/>
              <a:gd name="connsiteX1112" fmla="*/ 2814187 w 3499396"/>
              <a:gd name="connsiteY1112" fmla="*/ 627491 h 1184924"/>
              <a:gd name="connsiteX1113" fmla="*/ 2814187 w 3499396"/>
              <a:gd name="connsiteY1113" fmla="*/ 629682 h 1184924"/>
              <a:gd name="connsiteX1114" fmla="*/ 2829765 w 3499396"/>
              <a:gd name="connsiteY1114" fmla="*/ 635778 h 1184924"/>
              <a:gd name="connsiteX1115" fmla="*/ 2841734 w 3499396"/>
              <a:gd name="connsiteY1115" fmla="*/ 638064 h 1184924"/>
              <a:gd name="connsiteX1116" fmla="*/ 2858168 w 3499396"/>
              <a:gd name="connsiteY1116" fmla="*/ 642826 h 1184924"/>
              <a:gd name="connsiteX1117" fmla="*/ 2864247 w 3499396"/>
              <a:gd name="connsiteY1117" fmla="*/ 644636 h 1184924"/>
              <a:gd name="connsiteX1118" fmla="*/ 2859118 w 3499396"/>
              <a:gd name="connsiteY1118" fmla="*/ 642255 h 1184924"/>
              <a:gd name="connsiteX1119" fmla="*/ 2847624 w 3499396"/>
              <a:gd name="connsiteY1119" fmla="*/ 638350 h 1184924"/>
              <a:gd name="connsiteX1120" fmla="*/ 2833850 w 3499396"/>
              <a:gd name="connsiteY1120" fmla="*/ 635397 h 1184924"/>
              <a:gd name="connsiteX1121" fmla="*/ 2823211 w 3499396"/>
              <a:gd name="connsiteY1121" fmla="*/ 631111 h 1184924"/>
              <a:gd name="connsiteX1122" fmla="*/ 2814281 w 3499396"/>
              <a:gd name="connsiteY1122" fmla="*/ 627586 h 1184924"/>
              <a:gd name="connsiteX1123" fmla="*/ 2857218 w 3499396"/>
              <a:gd name="connsiteY1123" fmla="*/ 647113 h 1184924"/>
              <a:gd name="connsiteX1124" fmla="*/ 2857218 w 3499396"/>
              <a:gd name="connsiteY1124" fmla="*/ 647113 h 1184924"/>
              <a:gd name="connsiteX1125" fmla="*/ 2854178 w 3499396"/>
              <a:gd name="connsiteY1125" fmla="*/ 649780 h 1184924"/>
              <a:gd name="connsiteX1126" fmla="*/ 2854653 w 3499396"/>
              <a:gd name="connsiteY1126" fmla="*/ 651970 h 1184924"/>
              <a:gd name="connsiteX1127" fmla="*/ 2866242 w 3499396"/>
              <a:gd name="connsiteY1127" fmla="*/ 653018 h 1184924"/>
              <a:gd name="connsiteX1128" fmla="*/ 2875741 w 3499396"/>
              <a:gd name="connsiteY1128" fmla="*/ 653018 h 1184924"/>
              <a:gd name="connsiteX1129" fmla="*/ 2886000 w 3499396"/>
              <a:gd name="connsiteY1129" fmla="*/ 652351 h 1184924"/>
              <a:gd name="connsiteX1130" fmla="*/ 2876501 w 3499396"/>
              <a:gd name="connsiteY1130" fmla="*/ 649303 h 1184924"/>
              <a:gd name="connsiteX1131" fmla="*/ 2865862 w 3499396"/>
              <a:gd name="connsiteY1131" fmla="*/ 647494 h 1184924"/>
              <a:gd name="connsiteX1132" fmla="*/ 2857313 w 3499396"/>
              <a:gd name="connsiteY1132" fmla="*/ 647208 h 1184924"/>
              <a:gd name="connsiteX1133" fmla="*/ 2815326 w 3499396"/>
              <a:gd name="connsiteY1133" fmla="*/ 634159 h 1184924"/>
              <a:gd name="connsiteX1134" fmla="*/ 2804212 w 3499396"/>
              <a:gd name="connsiteY1134" fmla="*/ 629872 h 1184924"/>
              <a:gd name="connsiteX1135" fmla="*/ 2808297 w 3499396"/>
              <a:gd name="connsiteY1135" fmla="*/ 633873 h 1184924"/>
              <a:gd name="connsiteX1136" fmla="*/ 2823021 w 3499396"/>
              <a:gd name="connsiteY1136" fmla="*/ 640159 h 1184924"/>
              <a:gd name="connsiteX1137" fmla="*/ 2815421 w 3499396"/>
              <a:gd name="connsiteY1137" fmla="*/ 634254 h 1184924"/>
              <a:gd name="connsiteX1138" fmla="*/ 2730309 w 3499396"/>
              <a:gd name="connsiteY1138" fmla="*/ 530146 h 1184924"/>
              <a:gd name="connsiteX1139" fmla="*/ 2730309 w 3499396"/>
              <a:gd name="connsiteY1139" fmla="*/ 533384 h 1184924"/>
              <a:gd name="connsiteX1140" fmla="*/ 2719859 w 3499396"/>
              <a:gd name="connsiteY1140" fmla="*/ 533384 h 1184924"/>
              <a:gd name="connsiteX1141" fmla="*/ 2708650 w 3499396"/>
              <a:gd name="connsiteY1141" fmla="*/ 535480 h 1184924"/>
              <a:gd name="connsiteX1142" fmla="*/ 2694972 w 3499396"/>
              <a:gd name="connsiteY1142" fmla="*/ 536146 h 1184924"/>
              <a:gd name="connsiteX1143" fmla="*/ 2698201 w 3499396"/>
              <a:gd name="connsiteY1143" fmla="*/ 541099 h 1184924"/>
              <a:gd name="connsiteX1144" fmla="*/ 2688702 w 3499396"/>
              <a:gd name="connsiteY1144" fmla="*/ 537766 h 1184924"/>
              <a:gd name="connsiteX1145" fmla="*/ 2680628 w 3499396"/>
              <a:gd name="connsiteY1145" fmla="*/ 532908 h 1184924"/>
              <a:gd name="connsiteX1146" fmla="*/ 2674833 w 3499396"/>
              <a:gd name="connsiteY1146" fmla="*/ 534432 h 1184924"/>
              <a:gd name="connsiteX1147" fmla="*/ 2677968 w 3499396"/>
              <a:gd name="connsiteY1147" fmla="*/ 540909 h 1184924"/>
              <a:gd name="connsiteX1148" fmla="*/ 2677303 w 3499396"/>
              <a:gd name="connsiteY1148" fmla="*/ 544147 h 1184924"/>
              <a:gd name="connsiteX1149" fmla="*/ 2683098 w 3499396"/>
              <a:gd name="connsiteY1149" fmla="*/ 549958 h 1184924"/>
              <a:gd name="connsiteX1150" fmla="*/ 2690412 w 3499396"/>
              <a:gd name="connsiteY1150" fmla="*/ 552910 h 1184924"/>
              <a:gd name="connsiteX1151" fmla="*/ 2699246 w 3499396"/>
              <a:gd name="connsiteY1151" fmla="*/ 563864 h 1184924"/>
              <a:gd name="connsiteX1152" fmla="*/ 2710930 w 3499396"/>
              <a:gd name="connsiteY1152" fmla="*/ 567579 h 1184924"/>
              <a:gd name="connsiteX1153" fmla="*/ 2723089 w 3499396"/>
              <a:gd name="connsiteY1153" fmla="*/ 571960 h 1184924"/>
              <a:gd name="connsiteX1154" fmla="*/ 2736578 w 3499396"/>
              <a:gd name="connsiteY1154" fmla="*/ 576818 h 1184924"/>
              <a:gd name="connsiteX1155" fmla="*/ 2754437 w 3499396"/>
              <a:gd name="connsiteY1155" fmla="*/ 584533 h 1184924"/>
              <a:gd name="connsiteX1156" fmla="*/ 2759376 w 3499396"/>
              <a:gd name="connsiteY1156" fmla="*/ 583295 h 1184924"/>
              <a:gd name="connsiteX1157" fmla="*/ 2761086 w 3499396"/>
              <a:gd name="connsiteY1157" fmla="*/ 575008 h 1184924"/>
              <a:gd name="connsiteX1158" fmla="*/ 2765076 w 3499396"/>
              <a:gd name="connsiteY1158" fmla="*/ 571579 h 1184924"/>
              <a:gd name="connsiteX1159" fmla="*/ 2765550 w 3499396"/>
              <a:gd name="connsiteY1159" fmla="*/ 564721 h 1184924"/>
              <a:gd name="connsiteX1160" fmla="*/ 2772580 w 3499396"/>
              <a:gd name="connsiteY1160" fmla="*/ 566531 h 1184924"/>
              <a:gd name="connsiteX1161" fmla="*/ 2773815 w 3499396"/>
              <a:gd name="connsiteY1161" fmla="*/ 564245 h 1184924"/>
              <a:gd name="connsiteX1162" fmla="*/ 2764316 w 3499396"/>
              <a:gd name="connsiteY1162" fmla="*/ 558625 h 1184924"/>
              <a:gd name="connsiteX1163" fmla="*/ 2759566 w 3499396"/>
              <a:gd name="connsiteY1163" fmla="*/ 551005 h 1184924"/>
              <a:gd name="connsiteX1164" fmla="*/ 2757191 w 3499396"/>
              <a:gd name="connsiteY1164" fmla="*/ 546243 h 1184924"/>
              <a:gd name="connsiteX1165" fmla="*/ 2761846 w 3499396"/>
              <a:gd name="connsiteY1165" fmla="*/ 543957 h 1184924"/>
              <a:gd name="connsiteX1166" fmla="*/ 2766406 w 3499396"/>
              <a:gd name="connsiteY1166" fmla="*/ 542433 h 1184924"/>
              <a:gd name="connsiteX1167" fmla="*/ 2760706 w 3499396"/>
              <a:gd name="connsiteY1167" fmla="*/ 538432 h 1184924"/>
              <a:gd name="connsiteX1168" fmla="*/ 2741708 w 3499396"/>
              <a:gd name="connsiteY1168" fmla="*/ 525955 h 1184924"/>
              <a:gd name="connsiteX1169" fmla="*/ 2730404 w 3499396"/>
              <a:gd name="connsiteY1169" fmla="*/ 530241 h 1184924"/>
              <a:gd name="connsiteX1170" fmla="*/ 3431728 w 3499396"/>
              <a:gd name="connsiteY1170" fmla="*/ 1069927 h 1184924"/>
              <a:gd name="connsiteX1171" fmla="*/ 3434103 w 3499396"/>
              <a:gd name="connsiteY1171" fmla="*/ 1074785 h 1184924"/>
              <a:gd name="connsiteX1172" fmla="*/ 3442748 w 3499396"/>
              <a:gd name="connsiteY1172" fmla="*/ 1083072 h 1184924"/>
              <a:gd name="connsiteX1173" fmla="*/ 3453577 w 3499396"/>
              <a:gd name="connsiteY1173" fmla="*/ 1099169 h 1184924"/>
              <a:gd name="connsiteX1174" fmla="*/ 3459941 w 3499396"/>
              <a:gd name="connsiteY1174" fmla="*/ 1107361 h 1184924"/>
              <a:gd name="connsiteX1175" fmla="*/ 3465261 w 3499396"/>
              <a:gd name="connsiteY1175" fmla="*/ 1122601 h 1184924"/>
              <a:gd name="connsiteX1176" fmla="*/ 3463741 w 3499396"/>
              <a:gd name="connsiteY1176" fmla="*/ 1130316 h 1184924"/>
              <a:gd name="connsiteX1177" fmla="*/ 3473240 w 3499396"/>
              <a:gd name="connsiteY1177" fmla="*/ 1139841 h 1184924"/>
              <a:gd name="connsiteX1178" fmla="*/ 3476565 w 3499396"/>
              <a:gd name="connsiteY1178" fmla="*/ 1146223 h 1184924"/>
              <a:gd name="connsiteX1179" fmla="*/ 3473145 w 3499396"/>
              <a:gd name="connsiteY1179" fmla="*/ 1148985 h 1184924"/>
              <a:gd name="connsiteX1180" fmla="*/ 3485494 w 3499396"/>
              <a:gd name="connsiteY1180" fmla="*/ 1157462 h 1184924"/>
              <a:gd name="connsiteX1181" fmla="*/ 3492238 w 3499396"/>
              <a:gd name="connsiteY1181" fmla="*/ 1148604 h 1184924"/>
              <a:gd name="connsiteX1182" fmla="*/ 3492238 w 3499396"/>
              <a:gd name="connsiteY1182" fmla="*/ 1143651 h 1184924"/>
              <a:gd name="connsiteX1183" fmla="*/ 3497938 w 3499396"/>
              <a:gd name="connsiteY1183" fmla="*/ 1142413 h 1184924"/>
              <a:gd name="connsiteX1184" fmla="*/ 3496703 w 3499396"/>
              <a:gd name="connsiteY1184" fmla="*/ 1132411 h 1184924"/>
              <a:gd name="connsiteX1185" fmla="*/ 3488059 w 3499396"/>
              <a:gd name="connsiteY1185" fmla="*/ 1129840 h 1184924"/>
              <a:gd name="connsiteX1186" fmla="*/ 3478560 w 3499396"/>
              <a:gd name="connsiteY1186" fmla="*/ 1122982 h 1184924"/>
              <a:gd name="connsiteX1187" fmla="*/ 3470200 w 3499396"/>
              <a:gd name="connsiteY1187" fmla="*/ 1113457 h 1184924"/>
              <a:gd name="connsiteX1188" fmla="*/ 3464881 w 3499396"/>
              <a:gd name="connsiteY1188" fmla="*/ 1105837 h 1184924"/>
              <a:gd name="connsiteX1189" fmla="*/ 3462126 w 3499396"/>
              <a:gd name="connsiteY1189" fmla="*/ 1107075 h 1184924"/>
              <a:gd name="connsiteX1190" fmla="*/ 3455287 w 3499396"/>
              <a:gd name="connsiteY1190" fmla="*/ 1097550 h 1184924"/>
              <a:gd name="connsiteX1191" fmla="*/ 3449397 w 3499396"/>
              <a:gd name="connsiteY1191" fmla="*/ 1088596 h 1184924"/>
              <a:gd name="connsiteX1192" fmla="*/ 3439898 w 3499396"/>
              <a:gd name="connsiteY1192" fmla="*/ 1076595 h 1184924"/>
              <a:gd name="connsiteX1193" fmla="*/ 3431824 w 3499396"/>
              <a:gd name="connsiteY1193" fmla="*/ 1070023 h 1184924"/>
              <a:gd name="connsiteX1194" fmla="*/ 3454242 w 3499396"/>
              <a:gd name="connsiteY1194" fmla="*/ 1132983 h 1184924"/>
              <a:gd name="connsiteX1195" fmla="*/ 3447402 w 3499396"/>
              <a:gd name="connsiteY1195" fmla="*/ 1137364 h 1184924"/>
              <a:gd name="connsiteX1196" fmla="*/ 3444172 w 3499396"/>
              <a:gd name="connsiteY1196" fmla="*/ 1145175 h 1184924"/>
              <a:gd name="connsiteX1197" fmla="*/ 3431254 w 3499396"/>
              <a:gd name="connsiteY1197" fmla="*/ 1146985 h 1184924"/>
              <a:gd name="connsiteX1198" fmla="*/ 3418430 w 3499396"/>
              <a:gd name="connsiteY1198" fmla="*/ 1147747 h 1184924"/>
              <a:gd name="connsiteX1199" fmla="*/ 3408930 w 3499396"/>
              <a:gd name="connsiteY1199" fmla="*/ 1157748 h 1184924"/>
              <a:gd name="connsiteX1200" fmla="*/ 3422419 w 3499396"/>
              <a:gd name="connsiteY1200" fmla="*/ 1168987 h 1184924"/>
              <a:gd name="connsiteX1201" fmla="*/ 3446357 w 3499396"/>
              <a:gd name="connsiteY1201" fmla="*/ 1184513 h 1184924"/>
              <a:gd name="connsiteX1202" fmla="*/ 3453672 w 3499396"/>
              <a:gd name="connsiteY1202" fmla="*/ 1167749 h 1184924"/>
              <a:gd name="connsiteX1203" fmla="*/ 3463171 w 3499396"/>
              <a:gd name="connsiteY1203" fmla="*/ 1163844 h 1184924"/>
              <a:gd name="connsiteX1204" fmla="*/ 3472670 w 3499396"/>
              <a:gd name="connsiteY1204" fmla="*/ 1155557 h 1184924"/>
              <a:gd name="connsiteX1205" fmla="*/ 3466971 w 3499396"/>
              <a:gd name="connsiteY1205" fmla="*/ 1144032 h 1184924"/>
              <a:gd name="connsiteX1206" fmla="*/ 3460796 w 3499396"/>
              <a:gd name="connsiteY1206" fmla="*/ 1142794 h 1184924"/>
              <a:gd name="connsiteX1207" fmla="*/ 3454337 w 3499396"/>
              <a:gd name="connsiteY1207" fmla="*/ 1133078 h 1184924"/>
              <a:gd name="connsiteX1208" fmla="*/ 3429259 w 3499396"/>
              <a:gd name="connsiteY1208" fmla="*/ 1171083 h 1184924"/>
              <a:gd name="connsiteX1209" fmla="*/ 3422799 w 3499396"/>
              <a:gd name="connsiteY1209" fmla="*/ 1175083 h 1184924"/>
              <a:gd name="connsiteX1210" fmla="*/ 3431349 w 3499396"/>
              <a:gd name="connsiteY1210" fmla="*/ 1178893 h 1184924"/>
              <a:gd name="connsiteX1211" fmla="*/ 3429734 w 3499396"/>
              <a:gd name="connsiteY1211" fmla="*/ 1171654 h 1184924"/>
              <a:gd name="connsiteX1212" fmla="*/ 3171736 w 3499396"/>
              <a:gd name="connsiteY1212" fmla="*/ 985536 h 1184924"/>
              <a:gd name="connsiteX1213" fmla="*/ 3169076 w 3499396"/>
              <a:gd name="connsiteY1213" fmla="*/ 991727 h 1184924"/>
              <a:gd name="connsiteX1214" fmla="*/ 3179335 w 3499396"/>
              <a:gd name="connsiteY1214" fmla="*/ 1007634 h 1184924"/>
              <a:gd name="connsiteX1215" fmla="*/ 3199948 w 3499396"/>
              <a:gd name="connsiteY1215" fmla="*/ 1021540 h 1184924"/>
              <a:gd name="connsiteX1216" fmla="*/ 3207928 w 3499396"/>
              <a:gd name="connsiteY1216" fmla="*/ 1014492 h 1184924"/>
              <a:gd name="connsiteX1217" fmla="*/ 3208593 w 3499396"/>
              <a:gd name="connsiteY1217" fmla="*/ 1002014 h 1184924"/>
              <a:gd name="connsiteX1218" fmla="*/ 3199758 w 3499396"/>
              <a:gd name="connsiteY1218" fmla="*/ 1001062 h 1184924"/>
              <a:gd name="connsiteX1219" fmla="*/ 3185130 w 3499396"/>
              <a:gd name="connsiteY1219" fmla="*/ 996394 h 1184924"/>
              <a:gd name="connsiteX1220" fmla="*/ 3171831 w 3499396"/>
              <a:gd name="connsiteY1220" fmla="*/ 986107 h 1184924"/>
              <a:gd name="connsiteX1221" fmla="*/ 2958669 w 3499396"/>
              <a:gd name="connsiteY1221" fmla="*/ 650065 h 1184924"/>
              <a:gd name="connsiteX1222" fmla="*/ 2939671 w 3499396"/>
              <a:gd name="connsiteY1222" fmla="*/ 635397 h 1184924"/>
              <a:gd name="connsiteX1223" fmla="*/ 2915448 w 3499396"/>
              <a:gd name="connsiteY1223" fmla="*/ 622538 h 1184924"/>
              <a:gd name="connsiteX1224" fmla="*/ 2914878 w 3499396"/>
              <a:gd name="connsiteY1224" fmla="*/ 625872 h 1184924"/>
              <a:gd name="connsiteX1225" fmla="*/ 2927227 w 3499396"/>
              <a:gd name="connsiteY1225" fmla="*/ 632730 h 1184924"/>
              <a:gd name="connsiteX1226" fmla="*/ 2939386 w 3499396"/>
              <a:gd name="connsiteY1226" fmla="*/ 639207 h 1184924"/>
              <a:gd name="connsiteX1227" fmla="*/ 2934541 w 3499396"/>
              <a:gd name="connsiteY1227" fmla="*/ 641874 h 1184924"/>
              <a:gd name="connsiteX1228" fmla="*/ 2961899 w 3499396"/>
              <a:gd name="connsiteY1228" fmla="*/ 658257 h 1184924"/>
              <a:gd name="connsiteX1229" fmla="*/ 2995716 w 3499396"/>
              <a:gd name="connsiteY1229" fmla="*/ 679783 h 1184924"/>
              <a:gd name="connsiteX1230" fmla="*/ 3000750 w 3499396"/>
              <a:gd name="connsiteY1230" fmla="*/ 689308 h 1184924"/>
              <a:gd name="connsiteX1231" fmla="*/ 2993531 w 3499396"/>
              <a:gd name="connsiteY1231" fmla="*/ 690070 h 1184924"/>
              <a:gd name="connsiteX1232" fmla="*/ 3015664 w 3499396"/>
              <a:gd name="connsiteY1232" fmla="*/ 700357 h 1184924"/>
              <a:gd name="connsiteX1233" fmla="*/ 3034093 w 3499396"/>
              <a:gd name="connsiteY1233" fmla="*/ 712645 h 1184924"/>
              <a:gd name="connsiteX1234" fmla="*/ 3055846 w 3499396"/>
              <a:gd name="connsiteY1234" fmla="*/ 715502 h 1184924"/>
              <a:gd name="connsiteX1235" fmla="*/ 3075604 w 3499396"/>
              <a:gd name="connsiteY1235" fmla="*/ 723789 h 1184924"/>
              <a:gd name="connsiteX1236" fmla="*/ 3113601 w 3499396"/>
              <a:gd name="connsiteY1236" fmla="*/ 750935 h 1184924"/>
              <a:gd name="connsiteX1237" fmla="*/ 3126520 w 3499396"/>
              <a:gd name="connsiteY1237" fmla="*/ 757412 h 1184924"/>
              <a:gd name="connsiteX1238" fmla="*/ 3091848 w 3499396"/>
              <a:gd name="connsiteY1238" fmla="*/ 727313 h 1184924"/>
              <a:gd name="connsiteX1239" fmla="*/ 3067910 w 3499396"/>
              <a:gd name="connsiteY1239" fmla="*/ 706263 h 1184924"/>
              <a:gd name="connsiteX1240" fmla="*/ 3027918 w 3499396"/>
              <a:gd name="connsiteY1240" fmla="*/ 676831 h 1184924"/>
              <a:gd name="connsiteX1241" fmla="*/ 2982227 w 3499396"/>
              <a:gd name="connsiteY1241" fmla="*/ 652161 h 1184924"/>
              <a:gd name="connsiteX1242" fmla="*/ 2958764 w 3499396"/>
              <a:gd name="connsiteY1242" fmla="*/ 650637 h 1184924"/>
              <a:gd name="connsiteX1243" fmla="*/ 2844109 w 3499396"/>
              <a:gd name="connsiteY1243" fmla="*/ 589677 h 1184924"/>
              <a:gd name="connsiteX1244" fmla="*/ 2832615 w 3499396"/>
              <a:gd name="connsiteY1244" fmla="*/ 585105 h 1184924"/>
              <a:gd name="connsiteX1245" fmla="*/ 2819696 w 3499396"/>
              <a:gd name="connsiteY1245" fmla="*/ 581295 h 1184924"/>
              <a:gd name="connsiteX1246" fmla="*/ 2795473 w 3499396"/>
              <a:gd name="connsiteY1246" fmla="*/ 573770 h 1184924"/>
              <a:gd name="connsiteX1247" fmla="*/ 2795473 w 3499396"/>
              <a:gd name="connsiteY1247" fmla="*/ 581771 h 1184924"/>
              <a:gd name="connsiteX1248" fmla="*/ 2789583 w 3499396"/>
              <a:gd name="connsiteY1248" fmla="*/ 593296 h 1184924"/>
              <a:gd name="connsiteX1249" fmla="*/ 2791673 w 3499396"/>
              <a:gd name="connsiteY1249" fmla="*/ 599869 h 1184924"/>
              <a:gd name="connsiteX1250" fmla="*/ 2800223 w 3499396"/>
              <a:gd name="connsiteY1250" fmla="*/ 604822 h 1184924"/>
              <a:gd name="connsiteX1251" fmla="*/ 2803642 w 3499396"/>
              <a:gd name="connsiteY1251" fmla="*/ 616823 h 1184924"/>
              <a:gd name="connsiteX1252" fmla="*/ 2815326 w 3499396"/>
              <a:gd name="connsiteY1252" fmla="*/ 623014 h 1184924"/>
              <a:gd name="connsiteX1253" fmla="*/ 2814376 w 3499396"/>
              <a:gd name="connsiteY1253" fmla="*/ 619109 h 1184924"/>
              <a:gd name="connsiteX1254" fmla="*/ 2813331 w 3499396"/>
              <a:gd name="connsiteY1254" fmla="*/ 610060 h 1184924"/>
              <a:gd name="connsiteX1255" fmla="*/ 2809912 w 3499396"/>
              <a:gd name="connsiteY1255" fmla="*/ 601964 h 1184924"/>
              <a:gd name="connsiteX1256" fmla="*/ 2814566 w 3499396"/>
              <a:gd name="connsiteY1256" fmla="*/ 604631 h 1184924"/>
              <a:gd name="connsiteX1257" fmla="*/ 2827010 w 3499396"/>
              <a:gd name="connsiteY1257" fmla="*/ 617490 h 1184924"/>
              <a:gd name="connsiteX1258" fmla="*/ 2838029 w 3499396"/>
              <a:gd name="connsiteY1258" fmla="*/ 623776 h 1184924"/>
              <a:gd name="connsiteX1259" fmla="*/ 2844584 w 3499396"/>
              <a:gd name="connsiteY1259" fmla="*/ 622443 h 1184924"/>
              <a:gd name="connsiteX1260" fmla="*/ 2835085 w 3499396"/>
              <a:gd name="connsiteY1260" fmla="*/ 616442 h 1184924"/>
              <a:gd name="connsiteX1261" fmla="*/ 2829290 w 3499396"/>
              <a:gd name="connsiteY1261" fmla="*/ 606917 h 1184924"/>
              <a:gd name="connsiteX1262" fmla="*/ 2825300 w 3499396"/>
              <a:gd name="connsiteY1262" fmla="*/ 600535 h 1184924"/>
              <a:gd name="connsiteX1263" fmla="*/ 2834135 w 3499396"/>
              <a:gd name="connsiteY1263" fmla="*/ 598630 h 1184924"/>
              <a:gd name="connsiteX1264" fmla="*/ 2843634 w 3499396"/>
              <a:gd name="connsiteY1264" fmla="*/ 601393 h 1184924"/>
              <a:gd name="connsiteX1265" fmla="*/ 2832235 w 3499396"/>
              <a:gd name="connsiteY1265" fmla="*/ 596249 h 1184924"/>
              <a:gd name="connsiteX1266" fmla="*/ 2815896 w 3499396"/>
              <a:gd name="connsiteY1266" fmla="*/ 593582 h 1184924"/>
              <a:gd name="connsiteX1267" fmla="*/ 2804497 w 3499396"/>
              <a:gd name="connsiteY1267" fmla="*/ 589391 h 1184924"/>
              <a:gd name="connsiteX1268" fmla="*/ 2799938 w 3499396"/>
              <a:gd name="connsiteY1268" fmla="*/ 580723 h 1184924"/>
              <a:gd name="connsiteX1269" fmla="*/ 2815041 w 3499396"/>
              <a:gd name="connsiteY1269" fmla="*/ 583867 h 1184924"/>
              <a:gd name="connsiteX1270" fmla="*/ 2835654 w 3499396"/>
              <a:gd name="connsiteY1270" fmla="*/ 590629 h 1184924"/>
              <a:gd name="connsiteX1271" fmla="*/ 2853038 w 3499396"/>
              <a:gd name="connsiteY1271" fmla="*/ 592630 h 1184924"/>
              <a:gd name="connsiteX1272" fmla="*/ 2856553 w 3499396"/>
              <a:gd name="connsiteY1272" fmla="*/ 587772 h 1184924"/>
              <a:gd name="connsiteX1273" fmla="*/ 2844204 w 3499396"/>
              <a:gd name="connsiteY1273" fmla="*/ 590248 h 1184924"/>
              <a:gd name="connsiteX1274" fmla="*/ 2872606 w 3499396"/>
              <a:gd name="connsiteY1274" fmla="*/ 589677 h 1184924"/>
              <a:gd name="connsiteX1275" fmla="*/ 2862632 w 3499396"/>
              <a:gd name="connsiteY1275" fmla="*/ 591010 h 1184924"/>
              <a:gd name="connsiteX1276" fmla="*/ 2866242 w 3499396"/>
              <a:gd name="connsiteY1276" fmla="*/ 596154 h 1184924"/>
              <a:gd name="connsiteX1277" fmla="*/ 2871941 w 3499396"/>
              <a:gd name="connsiteY1277" fmla="*/ 605679 h 1184924"/>
              <a:gd name="connsiteX1278" fmla="*/ 2879636 w 3499396"/>
              <a:gd name="connsiteY1278" fmla="*/ 610537 h 1184924"/>
              <a:gd name="connsiteX1279" fmla="*/ 2879066 w 3499396"/>
              <a:gd name="connsiteY1279" fmla="*/ 605393 h 1184924"/>
              <a:gd name="connsiteX1280" fmla="*/ 2875741 w 3499396"/>
              <a:gd name="connsiteY1280" fmla="*/ 597964 h 1184924"/>
              <a:gd name="connsiteX1281" fmla="*/ 2872606 w 3499396"/>
              <a:gd name="connsiteY1281" fmla="*/ 590248 h 1184924"/>
              <a:gd name="connsiteX1282" fmla="*/ 2865102 w 3499396"/>
              <a:gd name="connsiteY1282" fmla="*/ 617109 h 1184924"/>
              <a:gd name="connsiteX1283" fmla="*/ 2853323 w 3499396"/>
              <a:gd name="connsiteY1283" fmla="*/ 614823 h 1184924"/>
              <a:gd name="connsiteX1284" fmla="*/ 2863962 w 3499396"/>
              <a:gd name="connsiteY1284" fmla="*/ 622157 h 1184924"/>
              <a:gd name="connsiteX1285" fmla="*/ 2865102 w 3499396"/>
              <a:gd name="connsiteY1285" fmla="*/ 617585 h 1184924"/>
              <a:gd name="connsiteX1286" fmla="*/ 2882676 w 3499396"/>
              <a:gd name="connsiteY1286" fmla="*/ 621871 h 1184924"/>
              <a:gd name="connsiteX1287" fmla="*/ 2882676 w 3499396"/>
              <a:gd name="connsiteY1287" fmla="*/ 627872 h 1184924"/>
              <a:gd name="connsiteX1288" fmla="*/ 2890845 w 3499396"/>
              <a:gd name="connsiteY1288" fmla="*/ 631111 h 1184924"/>
              <a:gd name="connsiteX1289" fmla="*/ 2900344 w 3499396"/>
              <a:gd name="connsiteY1289" fmla="*/ 631777 h 1184924"/>
              <a:gd name="connsiteX1290" fmla="*/ 2921337 w 3499396"/>
              <a:gd name="connsiteY1290" fmla="*/ 641874 h 1184924"/>
              <a:gd name="connsiteX1291" fmla="*/ 2911363 w 3499396"/>
              <a:gd name="connsiteY1291" fmla="*/ 633206 h 1184924"/>
              <a:gd name="connsiteX1292" fmla="*/ 2882676 w 3499396"/>
              <a:gd name="connsiteY1292" fmla="*/ 622443 h 1184924"/>
              <a:gd name="connsiteX1293" fmla="*/ 2646146 w 3499396"/>
              <a:gd name="connsiteY1293" fmla="*/ 439182 h 1184924"/>
              <a:gd name="connsiteX1294" fmla="*/ 2635887 w 3499396"/>
              <a:gd name="connsiteY1294" fmla="*/ 436515 h 1184924"/>
              <a:gd name="connsiteX1295" fmla="*/ 2630187 w 3499396"/>
              <a:gd name="connsiteY1295" fmla="*/ 437086 h 1184924"/>
              <a:gd name="connsiteX1296" fmla="*/ 2630947 w 3499396"/>
              <a:gd name="connsiteY1296" fmla="*/ 440230 h 1184924"/>
              <a:gd name="connsiteX1297" fmla="*/ 2640446 w 3499396"/>
              <a:gd name="connsiteY1297" fmla="*/ 444897 h 1184924"/>
              <a:gd name="connsiteX1298" fmla="*/ 2645956 w 3499396"/>
              <a:gd name="connsiteY1298" fmla="*/ 444897 h 1184924"/>
              <a:gd name="connsiteX1299" fmla="*/ 2649280 w 3499396"/>
              <a:gd name="connsiteY1299" fmla="*/ 442897 h 1184924"/>
              <a:gd name="connsiteX1300" fmla="*/ 2651845 w 3499396"/>
              <a:gd name="connsiteY1300" fmla="*/ 441563 h 1184924"/>
              <a:gd name="connsiteX1301" fmla="*/ 2648331 w 3499396"/>
              <a:gd name="connsiteY1301" fmla="*/ 438801 h 1184924"/>
              <a:gd name="connsiteX1302" fmla="*/ 2646146 w 3499396"/>
              <a:gd name="connsiteY1302" fmla="*/ 439753 h 1184924"/>
              <a:gd name="connsiteX1303" fmla="*/ 2754437 w 3499396"/>
              <a:gd name="connsiteY1303" fmla="*/ 475663 h 1184924"/>
              <a:gd name="connsiteX1304" fmla="*/ 2750637 w 3499396"/>
              <a:gd name="connsiteY1304" fmla="*/ 479473 h 1184924"/>
              <a:gd name="connsiteX1305" fmla="*/ 2752917 w 3499396"/>
              <a:gd name="connsiteY1305" fmla="*/ 485092 h 1184924"/>
              <a:gd name="connsiteX1306" fmla="*/ 2755006 w 3499396"/>
              <a:gd name="connsiteY1306" fmla="*/ 487759 h 1184924"/>
              <a:gd name="connsiteX1307" fmla="*/ 2749022 w 3499396"/>
              <a:gd name="connsiteY1307" fmla="*/ 484235 h 1184924"/>
              <a:gd name="connsiteX1308" fmla="*/ 2749592 w 3499396"/>
              <a:gd name="connsiteY1308" fmla="*/ 488045 h 1184924"/>
              <a:gd name="connsiteX1309" fmla="*/ 2755861 w 3499396"/>
              <a:gd name="connsiteY1309" fmla="*/ 493665 h 1184924"/>
              <a:gd name="connsiteX1310" fmla="*/ 2765361 w 3499396"/>
              <a:gd name="connsiteY1310" fmla="*/ 499189 h 1184924"/>
              <a:gd name="connsiteX1311" fmla="*/ 2771630 w 3499396"/>
              <a:gd name="connsiteY1311" fmla="*/ 504142 h 1184924"/>
              <a:gd name="connsiteX1312" fmla="*/ 2782839 w 3499396"/>
              <a:gd name="connsiteY1312" fmla="*/ 509857 h 1184924"/>
              <a:gd name="connsiteX1313" fmla="*/ 2784834 w 3499396"/>
              <a:gd name="connsiteY1313" fmla="*/ 507762 h 1184924"/>
              <a:gd name="connsiteX1314" fmla="*/ 2794333 w 3499396"/>
              <a:gd name="connsiteY1314" fmla="*/ 514048 h 1184924"/>
              <a:gd name="connsiteX1315" fmla="*/ 2800033 w 3499396"/>
              <a:gd name="connsiteY1315" fmla="*/ 517287 h 1184924"/>
              <a:gd name="connsiteX1316" fmla="*/ 2795378 w 3499396"/>
              <a:gd name="connsiteY1316" fmla="*/ 512048 h 1184924"/>
              <a:gd name="connsiteX1317" fmla="*/ 2791673 w 3499396"/>
              <a:gd name="connsiteY1317" fmla="*/ 508714 h 1184924"/>
              <a:gd name="connsiteX1318" fmla="*/ 2777900 w 3499396"/>
              <a:gd name="connsiteY1318" fmla="*/ 502999 h 1184924"/>
              <a:gd name="connsiteX1319" fmla="*/ 2769920 w 3499396"/>
              <a:gd name="connsiteY1319" fmla="*/ 498332 h 1184924"/>
              <a:gd name="connsiteX1320" fmla="*/ 2765931 w 3499396"/>
              <a:gd name="connsiteY1320" fmla="*/ 490807 h 1184924"/>
              <a:gd name="connsiteX1321" fmla="*/ 2769825 w 3499396"/>
              <a:gd name="connsiteY1321" fmla="*/ 490807 h 1184924"/>
              <a:gd name="connsiteX1322" fmla="*/ 2768780 w 3499396"/>
              <a:gd name="connsiteY1322" fmla="*/ 484045 h 1184924"/>
              <a:gd name="connsiteX1323" fmla="*/ 2767640 w 3499396"/>
              <a:gd name="connsiteY1323" fmla="*/ 480520 h 1184924"/>
              <a:gd name="connsiteX1324" fmla="*/ 2754437 w 3499396"/>
              <a:gd name="connsiteY1324" fmla="*/ 476234 h 1184924"/>
              <a:gd name="connsiteX1325" fmla="*/ 2824730 w 3499396"/>
              <a:gd name="connsiteY1325" fmla="*/ 542338 h 1184924"/>
              <a:gd name="connsiteX1326" fmla="*/ 2819886 w 3499396"/>
              <a:gd name="connsiteY1326" fmla="*/ 541195 h 1184924"/>
              <a:gd name="connsiteX1327" fmla="*/ 2815706 w 3499396"/>
              <a:gd name="connsiteY1327" fmla="*/ 541195 h 1184924"/>
              <a:gd name="connsiteX1328" fmla="*/ 2808772 w 3499396"/>
              <a:gd name="connsiteY1328" fmla="*/ 542052 h 1184924"/>
              <a:gd name="connsiteX1329" fmla="*/ 2807727 w 3499396"/>
              <a:gd name="connsiteY1329" fmla="*/ 539671 h 1184924"/>
              <a:gd name="connsiteX1330" fmla="*/ 2803547 w 3499396"/>
              <a:gd name="connsiteY1330" fmla="*/ 537194 h 1184924"/>
              <a:gd name="connsiteX1331" fmla="*/ 2797373 w 3499396"/>
              <a:gd name="connsiteY1331" fmla="*/ 538432 h 1184924"/>
              <a:gd name="connsiteX1332" fmla="*/ 2792338 w 3499396"/>
              <a:gd name="connsiteY1332" fmla="*/ 540909 h 1184924"/>
              <a:gd name="connsiteX1333" fmla="*/ 2795663 w 3499396"/>
              <a:gd name="connsiteY1333" fmla="*/ 543671 h 1184924"/>
              <a:gd name="connsiteX1334" fmla="*/ 2798703 w 3499396"/>
              <a:gd name="connsiteY1334" fmla="*/ 542052 h 1184924"/>
              <a:gd name="connsiteX1335" fmla="*/ 2805827 w 3499396"/>
              <a:gd name="connsiteY1335" fmla="*/ 542052 h 1184924"/>
              <a:gd name="connsiteX1336" fmla="*/ 2812476 w 3499396"/>
              <a:gd name="connsiteY1336" fmla="*/ 545195 h 1184924"/>
              <a:gd name="connsiteX1337" fmla="*/ 2815421 w 3499396"/>
              <a:gd name="connsiteY1337" fmla="*/ 550815 h 1184924"/>
              <a:gd name="connsiteX1338" fmla="*/ 2822356 w 3499396"/>
              <a:gd name="connsiteY1338" fmla="*/ 557006 h 1184924"/>
              <a:gd name="connsiteX1339" fmla="*/ 2829670 w 3499396"/>
              <a:gd name="connsiteY1339" fmla="*/ 559292 h 1184924"/>
              <a:gd name="connsiteX1340" fmla="*/ 2832995 w 3499396"/>
              <a:gd name="connsiteY1340" fmla="*/ 559292 h 1184924"/>
              <a:gd name="connsiteX1341" fmla="*/ 2828815 w 3499396"/>
              <a:gd name="connsiteY1341" fmla="*/ 554530 h 1184924"/>
              <a:gd name="connsiteX1342" fmla="*/ 2831285 w 3499396"/>
              <a:gd name="connsiteY1342" fmla="*/ 553196 h 1184924"/>
              <a:gd name="connsiteX1343" fmla="*/ 2835845 w 3499396"/>
              <a:gd name="connsiteY1343" fmla="*/ 557673 h 1184924"/>
              <a:gd name="connsiteX1344" fmla="*/ 2838599 w 3499396"/>
              <a:gd name="connsiteY1344" fmla="*/ 558911 h 1184924"/>
              <a:gd name="connsiteX1345" fmla="*/ 2837174 w 3499396"/>
              <a:gd name="connsiteY1345" fmla="*/ 552720 h 1184924"/>
              <a:gd name="connsiteX1346" fmla="*/ 2834135 w 3499396"/>
              <a:gd name="connsiteY1346" fmla="*/ 547672 h 1184924"/>
              <a:gd name="connsiteX1347" fmla="*/ 2828720 w 3499396"/>
              <a:gd name="connsiteY1347" fmla="*/ 542623 h 1184924"/>
              <a:gd name="connsiteX1348" fmla="*/ 2821596 w 3499396"/>
              <a:gd name="connsiteY1348" fmla="*/ 537956 h 1184924"/>
              <a:gd name="connsiteX1349" fmla="*/ 2796233 w 3499396"/>
              <a:gd name="connsiteY1349" fmla="*/ 522716 h 1184924"/>
              <a:gd name="connsiteX1350" fmla="*/ 2790439 w 3499396"/>
              <a:gd name="connsiteY1350" fmla="*/ 517954 h 1184924"/>
              <a:gd name="connsiteX1351" fmla="*/ 2777995 w 3499396"/>
              <a:gd name="connsiteY1351" fmla="*/ 511000 h 1184924"/>
              <a:gd name="connsiteX1352" fmla="*/ 2769540 w 3499396"/>
              <a:gd name="connsiteY1352" fmla="*/ 511762 h 1184924"/>
              <a:gd name="connsiteX1353" fmla="*/ 2780749 w 3499396"/>
              <a:gd name="connsiteY1353" fmla="*/ 519287 h 1184924"/>
              <a:gd name="connsiteX1354" fmla="*/ 2789109 w 3499396"/>
              <a:gd name="connsiteY1354" fmla="*/ 521002 h 1184924"/>
              <a:gd name="connsiteX1355" fmla="*/ 2785309 w 3499396"/>
              <a:gd name="connsiteY1355" fmla="*/ 521859 h 1184924"/>
              <a:gd name="connsiteX1356" fmla="*/ 2786544 w 3499396"/>
              <a:gd name="connsiteY1356" fmla="*/ 527669 h 1184924"/>
              <a:gd name="connsiteX1357" fmla="*/ 2793858 w 3499396"/>
              <a:gd name="connsiteY1357" fmla="*/ 532051 h 1184924"/>
              <a:gd name="connsiteX1358" fmla="*/ 2799653 w 3499396"/>
              <a:gd name="connsiteY1358" fmla="*/ 527955 h 1184924"/>
              <a:gd name="connsiteX1359" fmla="*/ 2802882 w 3499396"/>
              <a:gd name="connsiteY1359" fmla="*/ 524526 h 1184924"/>
              <a:gd name="connsiteX1360" fmla="*/ 2800887 w 3499396"/>
              <a:gd name="connsiteY1360" fmla="*/ 519954 h 1184924"/>
              <a:gd name="connsiteX1361" fmla="*/ 2804022 w 3499396"/>
              <a:gd name="connsiteY1361" fmla="*/ 519192 h 1184924"/>
              <a:gd name="connsiteX1362" fmla="*/ 2804022 w 3499396"/>
              <a:gd name="connsiteY1362" fmla="*/ 520621 h 1184924"/>
              <a:gd name="connsiteX1363" fmla="*/ 2812002 w 3499396"/>
              <a:gd name="connsiteY1363" fmla="*/ 526336 h 1184924"/>
              <a:gd name="connsiteX1364" fmla="*/ 2810577 w 3499396"/>
              <a:gd name="connsiteY1364" fmla="*/ 527098 h 1184924"/>
              <a:gd name="connsiteX1365" fmla="*/ 2806967 w 3499396"/>
              <a:gd name="connsiteY1365" fmla="*/ 525574 h 1184924"/>
              <a:gd name="connsiteX1366" fmla="*/ 2806967 w 3499396"/>
              <a:gd name="connsiteY1366" fmla="*/ 527098 h 1184924"/>
              <a:gd name="connsiteX1367" fmla="*/ 2809722 w 3499396"/>
              <a:gd name="connsiteY1367" fmla="*/ 529193 h 1184924"/>
              <a:gd name="connsiteX1368" fmla="*/ 2813141 w 3499396"/>
              <a:gd name="connsiteY1368" fmla="*/ 533384 h 1184924"/>
              <a:gd name="connsiteX1369" fmla="*/ 2815421 w 3499396"/>
              <a:gd name="connsiteY1369" fmla="*/ 534813 h 1184924"/>
              <a:gd name="connsiteX1370" fmla="*/ 2812952 w 3499396"/>
              <a:gd name="connsiteY1370" fmla="*/ 529860 h 1184924"/>
              <a:gd name="connsiteX1371" fmla="*/ 2813902 w 3499396"/>
              <a:gd name="connsiteY1371" fmla="*/ 528336 h 1184924"/>
              <a:gd name="connsiteX1372" fmla="*/ 2817511 w 3499396"/>
              <a:gd name="connsiteY1372" fmla="*/ 530241 h 1184924"/>
              <a:gd name="connsiteX1373" fmla="*/ 2814851 w 3499396"/>
              <a:gd name="connsiteY1373" fmla="*/ 524335 h 1184924"/>
              <a:gd name="connsiteX1374" fmla="*/ 2807727 w 3499396"/>
              <a:gd name="connsiteY1374" fmla="*/ 520430 h 1184924"/>
              <a:gd name="connsiteX1375" fmla="*/ 2756526 w 3499396"/>
              <a:gd name="connsiteY1375" fmla="*/ 509667 h 1184924"/>
              <a:gd name="connsiteX1376" fmla="*/ 2754817 w 3499396"/>
              <a:gd name="connsiteY1376" fmla="*/ 512334 h 1184924"/>
              <a:gd name="connsiteX1377" fmla="*/ 2750637 w 3499396"/>
              <a:gd name="connsiteY1377" fmla="*/ 515858 h 1184924"/>
              <a:gd name="connsiteX1378" fmla="*/ 2741802 w 3499396"/>
              <a:gd name="connsiteY1378" fmla="*/ 518906 h 1184924"/>
              <a:gd name="connsiteX1379" fmla="*/ 2746932 w 3499396"/>
              <a:gd name="connsiteY1379" fmla="*/ 518906 h 1184924"/>
              <a:gd name="connsiteX1380" fmla="*/ 2756431 w 3499396"/>
              <a:gd name="connsiteY1380" fmla="*/ 516906 h 1184924"/>
              <a:gd name="connsiteX1381" fmla="*/ 2760136 w 3499396"/>
              <a:gd name="connsiteY1381" fmla="*/ 516144 h 1184924"/>
              <a:gd name="connsiteX1382" fmla="*/ 2761276 w 3499396"/>
              <a:gd name="connsiteY1382" fmla="*/ 513191 h 1184924"/>
              <a:gd name="connsiteX1383" fmla="*/ 2756716 w 3499396"/>
              <a:gd name="connsiteY1383" fmla="*/ 510334 h 1184924"/>
              <a:gd name="connsiteX1384" fmla="*/ 3122435 w 3499396"/>
              <a:gd name="connsiteY1384" fmla="*/ 722360 h 1184924"/>
              <a:gd name="connsiteX1385" fmla="*/ 3122435 w 3499396"/>
              <a:gd name="connsiteY1385" fmla="*/ 727789 h 1184924"/>
              <a:gd name="connsiteX1386" fmla="*/ 3108661 w 3499396"/>
              <a:gd name="connsiteY1386" fmla="*/ 724075 h 1184924"/>
              <a:gd name="connsiteX1387" fmla="*/ 3100872 w 3499396"/>
              <a:gd name="connsiteY1387" fmla="*/ 720074 h 1184924"/>
              <a:gd name="connsiteX1388" fmla="*/ 3096977 w 3499396"/>
              <a:gd name="connsiteY1388" fmla="*/ 720074 h 1184924"/>
              <a:gd name="connsiteX1389" fmla="*/ 3109991 w 3499396"/>
              <a:gd name="connsiteY1389" fmla="*/ 728932 h 1184924"/>
              <a:gd name="connsiteX1390" fmla="*/ 3130414 w 3499396"/>
              <a:gd name="connsiteY1390" fmla="*/ 734362 h 1184924"/>
              <a:gd name="connsiteX1391" fmla="*/ 3133644 w 3499396"/>
              <a:gd name="connsiteY1391" fmla="*/ 731123 h 1184924"/>
              <a:gd name="connsiteX1392" fmla="*/ 3122435 w 3499396"/>
              <a:gd name="connsiteY1392" fmla="*/ 722360 h 1184924"/>
              <a:gd name="connsiteX1393" fmla="*/ 3150933 w 3499396"/>
              <a:gd name="connsiteY1393" fmla="*/ 741410 h 1184924"/>
              <a:gd name="connsiteX1394" fmla="*/ 3158057 w 3499396"/>
              <a:gd name="connsiteY1394" fmla="*/ 748935 h 1184924"/>
              <a:gd name="connsiteX1395" fmla="*/ 3172306 w 3499396"/>
              <a:gd name="connsiteY1395" fmla="*/ 759317 h 1184924"/>
              <a:gd name="connsiteX1396" fmla="*/ 3167936 w 3499396"/>
              <a:gd name="connsiteY1396" fmla="*/ 754364 h 1184924"/>
              <a:gd name="connsiteX1397" fmla="*/ 3157677 w 3499396"/>
              <a:gd name="connsiteY1397" fmla="*/ 744363 h 1184924"/>
              <a:gd name="connsiteX1398" fmla="*/ 3151123 w 3499396"/>
              <a:gd name="connsiteY1398" fmla="*/ 741410 h 1184924"/>
              <a:gd name="connsiteX1399" fmla="*/ 2741043 w 3499396"/>
              <a:gd name="connsiteY1399" fmla="*/ 441944 h 1184924"/>
              <a:gd name="connsiteX1400" fmla="*/ 2732113 w 3499396"/>
              <a:gd name="connsiteY1400" fmla="*/ 446611 h 1184924"/>
              <a:gd name="connsiteX1401" fmla="*/ 2744557 w 3499396"/>
              <a:gd name="connsiteY1401" fmla="*/ 457184 h 1184924"/>
              <a:gd name="connsiteX1402" fmla="*/ 2748927 w 3499396"/>
              <a:gd name="connsiteY1402" fmla="*/ 454517 h 1184924"/>
              <a:gd name="connsiteX1403" fmla="*/ 2748927 w 3499396"/>
              <a:gd name="connsiteY1403" fmla="*/ 445468 h 1184924"/>
              <a:gd name="connsiteX1404" fmla="*/ 2741043 w 3499396"/>
              <a:gd name="connsiteY1404" fmla="*/ 441944 h 1184924"/>
              <a:gd name="connsiteX1405" fmla="*/ 2848953 w 3499396"/>
              <a:gd name="connsiteY1405" fmla="*/ 329930 h 1184924"/>
              <a:gd name="connsiteX1406" fmla="*/ 2852088 w 3499396"/>
              <a:gd name="connsiteY1406" fmla="*/ 335740 h 1184924"/>
              <a:gd name="connsiteX1407" fmla="*/ 2849713 w 3499396"/>
              <a:gd name="connsiteY1407" fmla="*/ 339265 h 1184924"/>
              <a:gd name="connsiteX1408" fmla="*/ 2855128 w 3499396"/>
              <a:gd name="connsiteY1408" fmla="*/ 347170 h 1184924"/>
              <a:gd name="connsiteX1409" fmla="*/ 2858168 w 3499396"/>
              <a:gd name="connsiteY1409" fmla="*/ 351266 h 1184924"/>
              <a:gd name="connsiteX1410" fmla="*/ 2862442 w 3499396"/>
              <a:gd name="connsiteY1410" fmla="*/ 359553 h 1184924"/>
              <a:gd name="connsiteX1411" fmla="*/ 2863772 w 3499396"/>
              <a:gd name="connsiteY1411" fmla="*/ 364792 h 1184924"/>
              <a:gd name="connsiteX1412" fmla="*/ 2867952 w 3499396"/>
              <a:gd name="connsiteY1412" fmla="*/ 372031 h 1184924"/>
              <a:gd name="connsiteX1413" fmla="*/ 2872701 w 3499396"/>
              <a:gd name="connsiteY1413" fmla="*/ 380698 h 1184924"/>
              <a:gd name="connsiteX1414" fmla="*/ 2875361 w 3499396"/>
              <a:gd name="connsiteY1414" fmla="*/ 380698 h 1184924"/>
              <a:gd name="connsiteX1415" fmla="*/ 2884861 w 3499396"/>
              <a:gd name="connsiteY1415" fmla="*/ 384127 h 1184924"/>
              <a:gd name="connsiteX1416" fmla="*/ 2888280 w 3499396"/>
              <a:gd name="connsiteY1416" fmla="*/ 386413 h 1184924"/>
              <a:gd name="connsiteX1417" fmla="*/ 2883720 w 3499396"/>
              <a:gd name="connsiteY1417" fmla="*/ 380698 h 1184924"/>
              <a:gd name="connsiteX1418" fmla="*/ 2872511 w 3499396"/>
              <a:gd name="connsiteY1418" fmla="*/ 368697 h 1184924"/>
              <a:gd name="connsiteX1419" fmla="*/ 2877546 w 3499396"/>
              <a:gd name="connsiteY1419" fmla="*/ 365458 h 1184924"/>
              <a:gd name="connsiteX1420" fmla="*/ 2889705 w 3499396"/>
              <a:gd name="connsiteY1420" fmla="*/ 372602 h 1184924"/>
              <a:gd name="connsiteX1421" fmla="*/ 2884480 w 3499396"/>
              <a:gd name="connsiteY1421" fmla="*/ 367268 h 1184924"/>
              <a:gd name="connsiteX1422" fmla="*/ 2874981 w 3499396"/>
              <a:gd name="connsiteY1422" fmla="*/ 357743 h 1184924"/>
              <a:gd name="connsiteX1423" fmla="*/ 2863962 w 3499396"/>
              <a:gd name="connsiteY1423" fmla="*/ 348218 h 1184924"/>
              <a:gd name="connsiteX1424" fmla="*/ 2861302 w 3499396"/>
              <a:gd name="connsiteY1424" fmla="*/ 343932 h 1184924"/>
              <a:gd name="connsiteX1425" fmla="*/ 2858928 w 3499396"/>
              <a:gd name="connsiteY1425" fmla="*/ 338217 h 1184924"/>
              <a:gd name="connsiteX1426" fmla="*/ 2851423 w 3499396"/>
              <a:gd name="connsiteY1426" fmla="*/ 329930 h 1184924"/>
              <a:gd name="connsiteX1427" fmla="*/ 2847528 w 3499396"/>
              <a:gd name="connsiteY1427" fmla="*/ 329359 h 1184924"/>
              <a:gd name="connsiteX1428" fmla="*/ 2878021 w 3499396"/>
              <a:gd name="connsiteY1428" fmla="*/ 387080 h 1184924"/>
              <a:gd name="connsiteX1429" fmla="*/ 2879351 w 3499396"/>
              <a:gd name="connsiteY1429" fmla="*/ 391843 h 1184924"/>
              <a:gd name="connsiteX1430" fmla="*/ 2880206 w 3499396"/>
              <a:gd name="connsiteY1430" fmla="*/ 396510 h 1184924"/>
              <a:gd name="connsiteX1431" fmla="*/ 2871941 w 3499396"/>
              <a:gd name="connsiteY1431" fmla="*/ 394224 h 1184924"/>
              <a:gd name="connsiteX1432" fmla="*/ 2870897 w 3499396"/>
              <a:gd name="connsiteY1432" fmla="*/ 396605 h 1184924"/>
              <a:gd name="connsiteX1433" fmla="*/ 2866812 w 3499396"/>
              <a:gd name="connsiteY1433" fmla="*/ 398320 h 1184924"/>
              <a:gd name="connsiteX1434" fmla="*/ 2875266 w 3499396"/>
              <a:gd name="connsiteY1434" fmla="*/ 405940 h 1184924"/>
              <a:gd name="connsiteX1435" fmla="*/ 2878971 w 3499396"/>
              <a:gd name="connsiteY1435" fmla="*/ 405940 h 1184924"/>
              <a:gd name="connsiteX1436" fmla="*/ 2882676 w 3499396"/>
              <a:gd name="connsiteY1436" fmla="*/ 406702 h 1184924"/>
              <a:gd name="connsiteX1437" fmla="*/ 2877166 w 3499396"/>
              <a:gd name="connsiteY1437" fmla="*/ 403463 h 1184924"/>
              <a:gd name="connsiteX1438" fmla="*/ 2872131 w 3499396"/>
              <a:gd name="connsiteY1438" fmla="*/ 398986 h 1184924"/>
              <a:gd name="connsiteX1439" fmla="*/ 2881061 w 3499396"/>
              <a:gd name="connsiteY1439" fmla="*/ 402034 h 1184924"/>
              <a:gd name="connsiteX1440" fmla="*/ 2891415 w 3499396"/>
              <a:gd name="connsiteY1440" fmla="*/ 405940 h 1184924"/>
              <a:gd name="connsiteX1441" fmla="*/ 2902434 w 3499396"/>
              <a:gd name="connsiteY1441" fmla="*/ 411464 h 1184924"/>
              <a:gd name="connsiteX1442" fmla="*/ 2902434 w 3499396"/>
              <a:gd name="connsiteY1442" fmla="*/ 408321 h 1184924"/>
              <a:gd name="connsiteX1443" fmla="*/ 2913833 w 3499396"/>
              <a:gd name="connsiteY1443" fmla="*/ 410988 h 1184924"/>
              <a:gd name="connsiteX1444" fmla="*/ 2920007 w 3499396"/>
              <a:gd name="connsiteY1444" fmla="*/ 410988 h 1184924"/>
              <a:gd name="connsiteX1445" fmla="*/ 2914213 w 3499396"/>
              <a:gd name="connsiteY1445" fmla="*/ 404797 h 1184924"/>
              <a:gd name="connsiteX1446" fmla="*/ 2907374 w 3499396"/>
              <a:gd name="connsiteY1446" fmla="*/ 402796 h 1184924"/>
              <a:gd name="connsiteX1447" fmla="*/ 2897019 w 3499396"/>
              <a:gd name="connsiteY1447" fmla="*/ 398510 h 1184924"/>
              <a:gd name="connsiteX1448" fmla="*/ 2880491 w 3499396"/>
              <a:gd name="connsiteY1448" fmla="*/ 387175 h 1184924"/>
              <a:gd name="connsiteX1449" fmla="*/ 2878021 w 3499396"/>
              <a:gd name="connsiteY1449" fmla="*/ 387461 h 1184924"/>
              <a:gd name="connsiteX1450" fmla="*/ 2876786 w 3499396"/>
              <a:gd name="connsiteY1450" fmla="*/ 408511 h 1184924"/>
              <a:gd name="connsiteX1451" fmla="*/ 2876121 w 3499396"/>
              <a:gd name="connsiteY1451" fmla="*/ 412321 h 1184924"/>
              <a:gd name="connsiteX1452" fmla="*/ 2879256 w 3499396"/>
              <a:gd name="connsiteY1452" fmla="*/ 419465 h 1184924"/>
              <a:gd name="connsiteX1453" fmla="*/ 2871752 w 3499396"/>
              <a:gd name="connsiteY1453" fmla="*/ 426133 h 1184924"/>
              <a:gd name="connsiteX1454" fmla="*/ 2860163 w 3499396"/>
              <a:gd name="connsiteY1454" fmla="*/ 423466 h 1184924"/>
              <a:gd name="connsiteX1455" fmla="*/ 2860732 w 3499396"/>
              <a:gd name="connsiteY1455" fmla="*/ 421465 h 1184924"/>
              <a:gd name="connsiteX1456" fmla="*/ 2853133 w 3499396"/>
              <a:gd name="connsiteY1456" fmla="*/ 418513 h 1184924"/>
              <a:gd name="connsiteX1457" fmla="*/ 2854178 w 3499396"/>
              <a:gd name="connsiteY1457" fmla="*/ 421180 h 1184924"/>
              <a:gd name="connsiteX1458" fmla="*/ 2852563 w 3499396"/>
              <a:gd name="connsiteY1458" fmla="*/ 425561 h 1184924"/>
              <a:gd name="connsiteX1459" fmla="*/ 2851043 w 3499396"/>
              <a:gd name="connsiteY1459" fmla="*/ 427085 h 1184924"/>
              <a:gd name="connsiteX1460" fmla="*/ 2843729 w 3499396"/>
              <a:gd name="connsiteY1460" fmla="*/ 423466 h 1184924"/>
              <a:gd name="connsiteX1461" fmla="*/ 2831665 w 3499396"/>
              <a:gd name="connsiteY1461" fmla="*/ 420322 h 1184924"/>
              <a:gd name="connsiteX1462" fmla="*/ 2822736 w 3499396"/>
              <a:gd name="connsiteY1462" fmla="*/ 420322 h 1184924"/>
              <a:gd name="connsiteX1463" fmla="*/ 2810482 w 3499396"/>
              <a:gd name="connsiteY1463" fmla="*/ 419465 h 1184924"/>
              <a:gd name="connsiteX1464" fmla="*/ 2805162 w 3499396"/>
              <a:gd name="connsiteY1464" fmla="*/ 422227 h 1184924"/>
              <a:gd name="connsiteX1465" fmla="*/ 2802122 w 3499396"/>
              <a:gd name="connsiteY1465" fmla="*/ 425466 h 1184924"/>
              <a:gd name="connsiteX1466" fmla="*/ 2806112 w 3499396"/>
              <a:gd name="connsiteY1466" fmla="*/ 427085 h 1184924"/>
              <a:gd name="connsiteX1467" fmla="*/ 2808772 w 3499396"/>
              <a:gd name="connsiteY1467" fmla="*/ 426133 h 1184924"/>
              <a:gd name="connsiteX1468" fmla="*/ 2811812 w 3499396"/>
              <a:gd name="connsiteY1468" fmla="*/ 428895 h 1184924"/>
              <a:gd name="connsiteX1469" fmla="*/ 2809722 w 3499396"/>
              <a:gd name="connsiteY1469" fmla="*/ 431752 h 1184924"/>
              <a:gd name="connsiteX1470" fmla="*/ 2814756 w 3499396"/>
              <a:gd name="connsiteY1470" fmla="*/ 436610 h 1184924"/>
              <a:gd name="connsiteX1471" fmla="*/ 2823306 w 3499396"/>
              <a:gd name="connsiteY1471" fmla="*/ 436610 h 1184924"/>
              <a:gd name="connsiteX1472" fmla="*/ 2825300 w 3499396"/>
              <a:gd name="connsiteY1472" fmla="*/ 431657 h 1184924"/>
              <a:gd name="connsiteX1473" fmla="*/ 2816656 w 3499396"/>
              <a:gd name="connsiteY1473" fmla="*/ 425466 h 1184924"/>
              <a:gd name="connsiteX1474" fmla="*/ 2814946 w 3499396"/>
              <a:gd name="connsiteY1474" fmla="*/ 422894 h 1184924"/>
              <a:gd name="connsiteX1475" fmla="*/ 2823591 w 3499396"/>
              <a:gd name="connsiteY1475" fmla="*/ 424704 h 1184924"/>
              <a:gd name="connsiteX1476" fmla="*/ 2839549 w 3499396"/>
              <a:gd name="connsiteY1476" fmla="*/ 428323 h 1184924"/>
              <a:gd name="connsiteX1477" fmla="*/ 2852753 w 3499396"/>
              <a:gd name="connsiteY1477" fmla="*/ 431943 h 1184924"/>
              <a:gd name="connsiteX1478" fmla="*/ 2858358 w 3499396"/>
              <a:gd name="connsiteY1478" fmla="*/ 438420 h 1184924"/>
              <a:gd name="connsiteX1479" fmla="*/ 2866717 w 3499396"/>
              <a:gd name="connsiteY1479" fmla="*/ 439658 h 1184924"/>
              <a:gd name="connsiteX1480" fmla="*/ 2865102 w 3499396"/>
              <a:gd name="connsiteY1480" fmla="*/ 436801 h 1184924"/>
              <a:gd name="connsiteX1481" fmla="*/ 2865957 w 3499396"/>
              <a:gd name="connsiteY1481" fmla="*/ 435181 h 1184924"/>
              <a:gd name="connsiteX1482" fmla="*/ 2876121 w 3499396"/>
              <a:gd name="connsiteY1482" fmla="*/ 439182 h 1184924"/>
              <a:gd name="connsiteX1483" fmla="*/ 2884765 w 3499396"/>
              <a:gd name="connsiteY1483" fmla="*/ 440325 h 1184924"/>
              <a:gd name="connsiteX1484" fmla="*/ 2891130 w 3499396"/>
              <a:gd name="connsiteY1484" fmla="*/ 442706 h 1184924"/>
              <a:gd name="connsiteX1485" fmla="*/ 2894645 w 3499396"/>
              <a:gd name="connsiteY1485" fmla="*/ 444516 h 1184924"/>
              <a:gd name="connsiteX1486" fmla="*/ 2904144 w 3499396"/>
              <a:gd name="connsiteY1486" fmla="*/ 446040 h 1184924"/>
              <a:gd name="connsiteX1487" fmla="*/ 2902814 w 3499396"/>
              <a:gd name="connsiteY1487" fmla="*/ 443278 h 1184924"/>
              <a:gd name="connsiteX1488" fmla="*/ 2897399 w 3499396"/>
              <a:gd name="connsiteY1488" fmla="*/ 436229 h 1184924"/>
              <a:gd name="connsiteX1489" fmla="*/ 2895594 w 3499396"/>
              <a:gd name="connsiteY1489" fmla="*/ 430705 h 1184924"/>
              <a:gd name="connsiteX1490" fmla="*/ 2897304 w 3499396"/>
              <a:gd name="connsiteY1490" fmla="*/ 429181 h 1184924"/>
              <a:gd name="connsiteX1491" fmla="*/ 2898254 w 3499396"/>
              <a:gd name="connsiteY1491" fmla="*/ 425847 h 1184924"/>
              <a:gd name="connsiteX1492" fmla="*/ 2896924 w 3499396"/>
              <a:gd name="connsiteY1492" fmla="*/ 420703 h 1184924"/>
              <a:gd name="connsiteX1493" fmla="*/ 2889895 w 3499396"/>
              <a:gd name="connsiteY1493" fmla="*/ 413941 h 1184924"/>
              <a:gd name="connsiteX1494" fmla="*/ 2888185 w 3499396"/>
              <a:gd name="connsiteY1494" fmla="*/ 409464 h 1184924"/>
              <a:gd name="connsiteX1495" fmla="*/ 2880871 w 3499396"/>
              <a:gd name="connsiteY1495" fmla="*/ 408892 h 1184924"/>
              <a:gd name="connsiteX1496" fmla="*/ 2880871 w 3499396"/>
              <a:gd name="connsiteY1496" fmla="*/ 409464 h 1184924"/>
              <a:gd name="connsiteX1497" fmla="*/ 2876786 w 3499396"/>
              <a:gd name="connsiteY1497" fmla="*/ 408892 h 1184924"/>
              <a:gd name="connsiteX1498" fmla="*/ 2845819 w 3499396"/>
              <a:gd name="connsiteY1498" fmla="*/ 429466 h 1184924"/>
              <a:gd name="connsiteX1499" fmla="*/ 2827865 w 3499396"/>
              <a:gd name="connsiteY1499" fmla="*/ 425180 h 1184924"/>
              <a:gd name="connsiteX1500" fmla="*/ 2824920 w 3499396"/>
              <a:gd name="connsiteY1500" fmla="*/ 427752 h 1184924"/>
              <a:gd name="connsiteX1501" fmla="*/ 2831475 w 3499396"/>
              <a:gd name="connsiteY1501" fmla="*/ 434991 h 1184924"/>
              <a:gd name="connsiteX1502" fmla="*/ 2838789 w 3499396"/>
              <a:gd name="connsiteY1502" fmla="*/ 436324 h 1184924"/>
              <a:gd name="connsiteX1503" fmla="*/ 2845059 w 3499396"/>
              <a:gd name="connsiteY1503" fmla="*/ 434419 h 1184924"/>
              <a:gd name="connsiteX1504" fmla="*/ 2853228 w 3499396"/>
              <a:gd name="connsiteY1504" fmla="*/ 436324 h 1184924"/>
              <a:gd name="connsiteX1505" fmla="*/ 2851898 w 3499396"/>
              <a:gd name="connsiteY1505" fmla="*/ 431181 h 1184924"/>
              <a:gd name="connsiteX1506" fmla="*/ 2845819 w 3499396"/>
              <a:gd name="connsiteY1506" fmla="*/ 429847 h 1184924"/>
              <a:gd name="connsiteX1507" fmla="*/ 3227211 w 3499396"/>
              <a:gd name="connsiteY1507" fmla="*/ 433657 h 1184924"/>
              <a:gd name="connsiteX1508" fmla="*/ 3216097 w 3499396"/>
              <a:gd name="connsiteY1508" fmla="*/ 428609 h 1184924"/>
              <a:gd name="connsiteX1509" fmla="*/ 3221511 w 3499396"/>
              <a:gd name="connsiteY1509" fmla="*/ 433086 h 1184924"/>
              <a:gd name="connsiteX1510" fmla="*/ 3234430 w 3499396"/>
              <a:gd name="connsiteY1510" fmla="*/ 439658 h 1184924"/>
              <a:gd name="connsiteX1511" fmla="*/ 3244974 w 3499396"/>
              <a:gd name="connsiteY1511" fmla="*/ 445468 h 1184924"/>
              <a:gd name="connsiteX1512" fmla="*/ 3249154 w 3499396"/>
              <a:gd name="connsiteY1512" fmla="*/ 446516 h 1184924"/>
              <a:gd name="connsiteX1513" fmla="*/ 3227211 w 3499396"/>
              <a:gd name="connsiteY1513" fmla="*/ 434038 h 1184924"/>
              <a:gd name="connsiteX1514" fmla="*/ 3095742 w 3499396"/>
              <a:gd name="connsiteY1514" fmla="*/ 334121 h 1184924"/>
              <a:gd name="connsiteX1515" fmla="*/ 3092987 w 3499396"/>
              <a:gd name="connsiteY1515" fmla="*/ 334788 h 1184924"/>
              <a:gd name="connsiteX1516" fmla="*/ 3106381 w 3499396"/>
              <a:gd name="connsiteY1516" fmla="*/ 342408 h 1184924"/>
              <a:gd name="connsiteX1517" fmla="*/ 3120535 w 3499396"/>
              <a:gd name="connsiteY1517" fmla="*/ 347647 h 1184924"/>
              <a:gd name="connsiteX1518" fmla="*/ 3134499 w 3499396"/>
              <a:gd name="connsiteY1518" fmla="*/ 352314 h 1184924"/>
              <a:gd name="connsiteX1519" fmla="*/ 3126425 w 3499396"/>
              <a:gd name="connsiteY1519" fmla="*/ 346694 h 1184924"/>
              <a:gd name="connsiteX1520" fmla="*/ 3107426 w 3499396"/>
              <a:gd name="connsiteY1520" fmla="*/ 339360 h 1184924"/>
              <a:gd name="connsiteX1521" fmla="*/ 3095742 w 3499396"/>
              <a:gd name="connsiteY1521" fmla="*/ 334502 h 1184924"/>
              <a:gd name="connsiteX1522" fmla="*/ 2787494 w 3499396"/>
              <a:gd name="connsiteY1522" fmla="*/ 195056 h 1184924"/>
              <a:gd name="connsiteX1523" fmla="*/ 2807537 w 3499396"/>
              <a:gd name="connsiteY1523" fmla="*/ 204581 h 1184924"/>
              <a:gd name="connsiteX1524" fmla="*/ 2824920 w 3499396"/>
              <a:gd name="connsiteY1524" fmla="*/ 209820 h 1184924"/>
              <a:gd name="connsiteX1525" fmla="*/ 2834420 w 3499396"/>
              <a:gd name="connsiteY1525" fmla="*/ 210296 h 1184924"/>
              <a:gd name="connsiteX1526" fmla="*/ 2822926 w 3499396"/>
              <a:gd name="connsiteY1526" fmla="*/ 206010 h 1184924"/>
              <a:gd name="connsiteX1527" fmla="*/ 2809247 w 3499396"/>
              <a:gd name="connsiteY1527" fmla="*/ 201914 h 1184924"/>
              <a:gd name="connsiteX1528" fmla="*/ 2805922 w 3499396"/>
              <a:gd name="connsiteY1528" fmla="*/ 199533 h 1184924"/>
              <a:gd name="connsiteX1529" fmla="*/ 2797658 w 3499396"/>
              <a:gd name="connsiteY1529" fmla="*/ 197056 h 1184924"/>
              <a:gd name="connsiteX1530" fmla="*/ 2792718 w 3499396"/>
              <a:gd name="connsiteY1530" fmla="*/ 194580 h 1184924"/>
              <a:gd name="connsiteX1531" fmla="*/ 2787494 w 3499396"/>
              <a:gd name="connsiteY1531" fmla="*/ 195437 h 1184924"/>
              <a:gd name="connsiteX1532" fmla="*/ 2743037 w 3499396"/>
              <a:gd name="connsiteY1532" fmla="*/ 187436 h 1184924"/>
              <a:gd name="connsiteX1533" fmla="*/ 2745792 w 3499396"/>
              <a:gd name="connsiteY1533" fmla="*/ 190484 h 1184924"/>
              <a:gd name="connsiteX1534" fmla="*/ 2748452 w 3499396"/>
              <a:gd name="connsiteY1534" fmla="*/ 193056 h 1184924"/>
              <a:gd name="connsiteX1535" fmla="*/ 2756146 w 3499396"/>
              <a:gd name="connsiteY1535" fmla="*/ 196199 h 1184924"/>
              <a:gd name="connsiteX1536" fmla="*/ 2772960 w 3499396"/>
              <a:gd name="connsiteY1536" fmla="*/ 204200 h 1184924"/>
              <a:gd name="connsiteX1537" fmla="*/ 2780179 w 3499396"/>
              <a:gd name="connsiteY1537" fmla="*/ 206200 h 1184924"/>
              <a:gd name="connsiteX1538" fmla="*/ 2771915 w 3499396"/>
              <a:gd name="connsiteY1538" fmla="*/ 200581 h 1184924"/>
              <a:gd name="connsiteX1539" fmla="*/ 2754341 w 3499396"/>
              <a:gd name="connsiteY1539" fmla="*/ 191722 h 1184924"/>
              <a:gd name="connsiteX1540" fmla="*/ 2743037 w 3499396"/>
              <a:gd name="connsiteY1540" fmla="*/ 187817 h 1184924"/>
              <a:gd name="connsiteX1541" fmla="*/ 2781034 w 3499396"/>
              <a:gd name="connsiteY1541" fmla="*/ 191151 h 1184924"/>
              <a:gd name="connsiteX1542" fmla="*/ 2762701 w 3499396"/>
              <a:gd name="connsiteY1542" fmla="*/ 182864 h 1184924"/>
              <a:gd name="connsiteX1543" fmla="*/ 2744462 w 3499396"/>
              <a:gd name="connsiteY1543" fmla="*/ 175339 h 1184924"/>
              <a:gd name="connsiteX1544" fmla="*/ 2742087 w 3499396"/>
              <a:gd name="connsiteY1544" fmla="*/ 176578 h 1184924"/>
              <a:gd name="connsiteX1545" fmla="*/ 2735058 w 3499396"/>
              <a:gd name="connsiteY1545" fmla="*/ 174673 h 1184924"/>
              <a:gd name="connsiteX1546" fmla="*/ 2718339 w 3499396"/>
              <a:gd name="connsiteY1546" fmla="*/ 167910 h 1184924"/>
              <a:gd name="connsiteX1547" fmla="*/ 2706561 w 3499396"/>
              <a:gd name="connsiteY1547" fmla="*/ 167434 h 1184924"/>
              <a:gd name="connsiteX1548" fmla="*/ 2715110 w 3499396"/>
              <a:gd name="connsiteY1548" fmla="*/ 174673 h 1184924"/>
              <a:gd name="connsiteX1549" fmla="*/ 2732303 w 3499396"/>
              <a:gd name="connsiteY1549" fmla="*/ 181054 h 1184924"/>
              <a:gd name="connsiteX1550" fmla="*/ 2739523 w 3499396"/>
              <a:gd name="connsiteY1550" fmla="*/ 181816 h 1184924"/>
              <a:gd name="connsiteX1551" fmla="*/ 2757761 w 3499396"/>
              <a:gd name="connsiteY1551" fmla="*/ 186388 h 1184924"/>
              <a:gd name="connsiteX1552" fmla="*/ 2764601 w 3499396"/>
              <a:gd name="connsiteY1552" fmla="*/ 190103 h 1184924"/>
              <a:gd name="connsiteX1553" fmla="*/ 2777615 w 3499396"/>
              <a:gd name="connsiteY1553" fmla="*/ 191913 h 1184924"/>
              <a:gd name="connsiteX1554" fmla="*/ 2322224 w 3499396"/>
              <a:gd name="connsiteY1554" fmla="*/ 42370 h 1184924"/>
              <a:gd name="connsiteX1555" fmla="*/ 2306170 w 3499396"/>
              <a:gd name="connsiteY1555" fmla="*/ 42370 h 1184924"/>
              <a:gd name="connsiteX1556" fmla="*/ 2295531 w 3499396"/>
              <a:gd name="connsiteY1556" fmla="*/ 42942 h 1184924"/>
              <a:gd name="connsiteX1557" fmla="*/ 2292206 w 3499396"/>
              <a:gd name="connsiteY1557" fmla="*/ 45704 h 1184924"/>
              <a:gd name="connsiteX1558" fmla="*/ 2303225 w 3499396"/>
              <a:gd name="connsiteY1558" fmla="*/ 48847 h 1184924"/>
              <a:gd name="connsiteX1559" fmla="*/ 2324123 w 3499396"/>
              <a:gd name="connsiteY1559" fmla="*/ 54467 h 1184924"/>
              <a:gd name="connsiteX1560" fmla="*/ 2346731 w 3499396"/>
              <a:gd name="connsiteY1560" fmla="*/ 60563 h 1184924"/>
              <a:gd name="connsiteX1561" fmla="*/ 2360315 w 3499396"/>
              <a:gd name="connsiteY1561" fmla="*/ 63706 h 1184924"/>
              <a:gd name="connsiteX1562" fmla="*/ 2373139 w 3499396"/>
              <a:gd name="connsiteY1562" fmla="*/ 65135 h 1184924"/>
              <a:gd name="connsiteX1563" fmla="*/ 2368580 w 3499396"/>
              <a:gd name="connsiteY1563" fmla="*/ 61135 h 1184924"/>
              <a:gd name="connsiteX1564" fmla="*/ 2366680 w 3499396"/>
              <a:gd name="connsiteY1564" fmla="*/ 57896 h 1184924"/>
              <a:gd name="connsiteX1565" fmla="*/ 2355376 w 3499396"/>
              <a:gd name="connsiteY1565" fmla="*/ 55610 h 1184924"/>
              <a:gd name="connsiteX1566" fmla="*/ 2358511 w 3499396"/>
              <a:gd name="connsiteY1566" fmla="*/ 55610 h 1184924"/>
              <a:gd name="connsiteX1567" fmla="*/ 2342552 w 3499396"/>
              <a:gd name="connsiteY1567" fmla="*/ 51038 h 1184924"/>
              <a:gd name="connsiteX1568" fmla="*/ 2346637 w 3499396"/>
              <a:gd name="connsiteY1568" fmla="*/ 49609 h 1184924"/>
              <a:gd name="connsiteX1569" fmla="*/ 2340842 w 3499396"/>
              <a:gd name="connsiteY1569" fmla="*/ 47038 h 1184924"/>
              <a:gd name="connsiteX1570" fmla="*/ 2324028 w 3499396"/>
              <a:gd name="connsiteY1570" fmla="*/ 41799 h 1184924"/>
              <a:gd name="connsiteX1571" fmla="*/ 2322604 w 3499396"/>
              <a:gd name="connsiteY1571" fmla="*/ 42751 h 1184924"/>
              <a:gd name="connsiteX1572" fmla="*/ 2391283 w 3499396"/>
              <a:gd name="connsiteY1572" fmla="*/ 66564 h 1184924"/>
              <a:gd name="connsiteX1573" fmla="*/ 2381783 w 3499396"/>
              <a:gd name="connsiteY1573" fmla="*/ 67707 h 1184924"/>
              <a:gd name="connsiteX1574" fmla="*/ 2372284 w 3499396"/>
              <a:gd name="connsiteY1574" fmla="*/ 69898 h 1184924"/>
              <a:gd name="connsiteX1575" fmla="*/ 2376369 w 3499396"/>
              <a:gd name="connsiteY1575" fmla="*/ 72184 h 1184924"/>
              <a:gd name="connsiteX1576" fmla="*/ 2393942 w 3499396"/>
              <a:gd name="connsiteY1576" fmla="*/ 74089 h 1184924"/>
              <a:gd name="connsiteX1577" fmla="*/ 2408286 w 3499396"/>
              <a:gd name="connsiteY1577" fmla="*/ 77518 h 1184924"/>
              <a:gd name="connsiteX1578" fmla="*/ 2422630 w 3499396"/>
              <a:gd name="connsiteY1578" fmla="*/ 77518 h 1184924"/>
              <a:gd name="connsiteX1579" fmla="*/ 2409711 w 3499396"/>
              <a:gd name="connsiteY1579" fmla="*/ 72755 h 1184924"/>
              <a:gd name="connsiteX1580" fmla="*/ 2392233 w 3499396"/>
              <a:gd name="connsiteY1580" fmla="*/ 67897 h 1184924"/>
              <a:gd name="connsiteX1581" fmla="*/ 2402587 w 3499396"/>
              <a:gd name="connsiteY1581" fmla="*/ 67897 h 1184924"/>
              <a:gd name="connsiteX1582" fmla="*/ 2004286 w 3499396"/>
              <a:gd name="connsiteY1582" fmla="*/ -111 h 1184924"/>
              <a:gd name="connsiteX1583" fmla="*/ 1994121 w 3499396"/>
              <a:gd name="connsiteY1583" fmla="*/ 1603 h 1184924"/>
              <a:gd name="connsiteX1584" fmla="*/ 2004476 w 3499396"/>
              <a:gd name="connsiteY1584" fmla="*/ 3032 h 1184924"/>
              <a:gd name="connsiteX1585" fmla="*/ 2023474 w 3499396"/>
              <a:gd name="connsiteY1585" fmla="*/ 2270 h 1184924"/>
              <a:gd name="connsiteX1586" fmla="*/ 2004856 w 3499396"/>
              <a:gd name="connsiteY1586" fmla="*/ 79 h 1184924"/>
              <a:gd name="connsiteX1587" fmla="*/ 2025184 w 3499396"/>
              <a:gd name="connsiteY1587" fmla="*/ 7128 h 1184924"/>
              <a:gd name="connsiteX1588" fmla="*/ 2022524 w 3499396"/>
              <a:gd name="connsiteY1588" fmla="*/ 9795 h 1184924"/>
              <a:gd name="connsiteX1589" fmla="*/ 2032023 w 3499396"/>
              <a:gd name="connsiteY1589" fmla="*/ 10938 h 1184924"/>
              <a:gd name="connsiteX1590" fmla="*/ 2041522 w 3499396"/>
              <a:gd name="connsiteY1590" fmla="*/ 10938 h 1184924"/>
              <a:gd name="connsiteX1591" fmla="*/ 2042472 w 3499396"/>
              <a:gd name="connsiteY1591" fmla="*/ 8652 h 1184924"/>
              <a:gd name="connsiteX1592" fmla="*/ 2025564 w 3499396"/>
              <a:gd name="connsiteY1592" fmla="*/ 7318 h 1184924"/>
              <a:gd name="connsiteX1593" fmla="*/ 1980443 w 3499396"/>
              <a:gd name="connsiteY1593" fmla="*/ 3604 h 1184924"/>
              <a:gd name="connsiteX1594" fmla="*/ 1980443 w 3499396"/>
              <a:gd name="connsiteY1594" fmla="*/ 4842 h 1184924"/>
              <a:gd name="connsiteX1595" fmla="*/ 2003336 w 3499396"/>
              <a:gd name="connsiteY1595" fmla="*/ 6271 h 1184924"/>
              <a:gd name="connsiteX1596" fmla="*/ 2000866 w 3499396"/>
              <a:gd name="connsiteY1596" fmla="*/ 4937 h 1184924"/>
              <a:gd name="connsiteX1597" fmla="*/ 1980823 w 3499396"/>
              <a:gd name="connsiteY1597" fmla="*/ 3794 h 1184924"/>
              <a:gd name="connsiteX1598" fmla="*/ 1905494 w 3499396"/>
              <a:gd name="connsiteY1598" fmla="*/ 2365 h 1184924"/>
              <a:gd name="connsiteX1599" fmla="*/ 1927152 w 3499396"/>
              <a:gd name="connsiteY1599" fmla="*/ 3223 h 1184924"/>
              <a:gd name="connsiteX1600" fmla="*/ 1920028 w 3499396"/>
              <a:gd name="connsiteY1600" fmla="*/ 4937 h 1184924"/>
              <a:gd name="connsiteX1601" fmla="*/ 1929527 w 3499396"/>
              <a:gd name="connsiteY1601" fmla="*/ 6080 h 1184924"/>
              <a:gd name="connsiteX1602" fmla="*/ 1939026 w 3499396"/>
              <a:gd name="connsiteY1602" fmla="*/ 3889 h 1184924"/>
              <a:gd name="connsiteX1603" fmla="*/ 1958025 w 3499396"/>
              <a:gd name="connsiteY1603" fmla="*/ 3889 h 1184924"/>
              <a:gd name="connsiteX1604" fmla="*/ 1943111 w 3499396"/>
              <a:gd name="connsiteY1604" fmla="*/ 1508 h 1184924"/>
              <a:gd name="connsiteX1605" fmla="*/ 1922023 w 3499396"/>
              <a:gd name="connsiteY1605" fmla="*/ 556 h 1184924"/>
              <a:gd name="connsiteX1606" fmla="*/ 1899130 w 3499396"/>
              <a:gd name="connsiteY1606" fmla="*/ 556 h 1184924"/>
              <a:gd name="connsiteX1607" fmla="*/ 1905874 w 3499396"/>
              <a:gd name="connsiteY1607" fmla="*/ 2556 h 1184924"/>
              <a:gd name="connsiteX1608" fmla="*/ 1968189 w 3499396"/>
              <a:gd name="connsiteY1608" fmla="*/ 5985 h 1184924"/>
              <a:gd name="connsiteX1609" fmla="*/ 1958690 w 3499396"/>
              <a:gd name="connsiteY1609" fmla="*/ 6937 h 1184924"/>
              <a:gd name="connsiteX1610" fmla="*/ 1977688 w 3499396"/>
              <a:gd name="connsiteY1610" fmla="*/ 8080 h 1184924"/>
              <a:gd name="connsiteX1611" fmla="*/ 1968569 w 3499396"/>
              <a:gd name="connsiteY1611" fmla="*/ 6175 h 1184924"/>
              <a:gd name="connsiteX1612" fmla="*/ 2018059 w 3499396"/>
              <a:gd name="connsiteY1612" fmla="*/ 9985 h 1184924"/>
              <a:gd name="connsiteX1613" fmla="*/ 2000011 w 3499396"/>
              <a:gd name="connsiteY1613" fmla="*/ 8271 h 1184924"/>
              <a:gd name="connsiteX1614" fmla="*/ 1994881 w 3499396"/>
              <a:gd name="connsiteY1614" fmla="*/ 9985 h 1184924"/>
              <a:gd name="connsiteX1615" fmla="*/ 2007610 w 3499396"/>
              <a:gd name="connsiteY1615" fmla="*/ 10938 h 1184924"/>
              <a:gd name="connsiteX1616" fmla="*/ 2008560 w 3499396"/>
              <a:gd name="connsiteY1616" fmla="*/ 10176 h 1184924"/>
              <a:gd name="connsiteX1617" fmla="*/ 2018439 w 3499396"/>
              <a:gd name="connsiteY1617" fmla="*/ 10176 h 1184924"/>
              <a:gd name="connsiteX1618" fmla="*/ 2058716 w 3499396"/>
              <a:gd name="connsiteY1618" fmla="*/ 9985 h 1184924"/>
              <a:gd name="connsiteX1619" fmla="*/ 2050357 w 3499396"/>
              <a:gd name="connsiteY1619" fmla="*/ 10557 h 1184924"/>
              <a:gd name="connsiteX1620" fmla="*/ 2059856 w 3499396"/>
              <a:gd name="connsiteY1620" fmla="*/ 11605 h 1184924"/>
              <a:gd name="connsiteX1621" fmla="*/ 2076479 w 3499396"/>
              <a:gd name="connsiteY1621" fmla="*/ 11605 h 1184924"/>
              <a:gd name="connsiteX1622" fmla="*/ 2074105 w 3499396"/>
              <a:gd name="connsiteY1622" fmla="*/ 8366 h 1184924"/>
              <a:gd name="connsiteX1623" fmla="*/ 2065176 w 3499396"/>
              <a:gd name="connsiteY1623" fmla="*/ 9128 h 1184924"/>
              <a:gd name="connsiteX1624" fmla="*/ 2059096 w 3499396"/>
              <a:gd name="connsiteY1624" fmla="*/ 9890 h 1184924"/>
              <a:gd name="connsiteX1625" fmla="*/ 1446588 w 3499396"/>
              <a:gd name="connsiteY1625" fmla="*/ 148098 h 1184924"/>
              <a:gd name="connsiteX1626" fmla="*/ 1443264 w 3499396"/>
              <a:gd name="connsiteY1626" fmla="*/ 152956 h 1184924"/>
              <a:gd name="connsiteX1627" fmla="*/ 1459602 w 3499396"/>
              <a:gd name="connsiteY1627" fmla="*/ 150003 h 1184924"/>
              <a:gd name="connsiteX1628" fmla="*/ 1453238 w 3499396"/>
              <a:gd name="connsiteY1628" fmla="*/ 155813 h 1184924"/>
              <a:gd name="connsiteX1629" fmla="*/ 1467487 w 3499396"/>
              <a:gd name="connsiteY1629" fmla="*/ 158290 h 1184924"/>
              <a:gd name="connsiteX1630" fmla="*/ 1473281 w 3499396"/>
              <a:gd name="connsiteY1630" fmla="*/ 161147 h 1184924"/>
              <a:gd name="connsiteX1631" fmla="*/ 1475181 w 3499396"/>
              <a:gd name="connsiteY1631" fmla="*/ 165433 h 1184924"/>
              <a:gd name="connsiteX1632" fmla="*/ 1460172 w 3499396"/>
              <a:gd name="connsiteY1632" fmla="*/ 165433 h 1184924"/>
              <a:gd name="connsiteX1633" fmla="*/ 1463972 w 3499396"/>
              <a:gd name="connsiteY1633" fmla="*/ 169529 h 1184924"/>
              <a:gd name="connsiteX1634" fmla="*/ 1453808 w 3499396"/>
              <a:gd name="connsiteY1634" fmla="*/ 174768 h 1184924"/>
              <a:gd name="connsiteX1635" fmla="*/ 1458842 w 3499396"/>
              <a:gd name="connsiteY1635" fmla="*/ 176292 h 1184924"/>
              <a:gd name="connsiteX1636" fmla="*/ 1477841 w 3499396"/>
              <a:gd name="connsiteY1636" fmla="*/ 175530 h 1184924"/>
              <a:gd name="connsiteX1637" fmla="*/ 1462072 w 3499396"/>
              <a:gd name="connsiteY1637" fmla="*/ 179626 h 1184924"/>
              <a:gd name="connsiteX1638" fmla="*/ 1446683 w 3499396"/>
              <a:gd name="connsiteY1638" fmla="*/ 186579 h 1184924"/>
              <a:gd name="connsiteX1639" fmla="*/ 1486865 w 3499396"/>
              <a:gd name="connsiteY1639" fmla="*/ 180673 h 1184924"/>
              <a:gd name="connsiteX1640" fmla="*/ 1516977 w 3499396"/>
              <a:gd name="connsiteY1640" fmla="*/ 176292 h 1184924"/>
              <a:gd name="connsiteX1641" fmla="*/ 1519637 w 3499396"/>
              <a:gd name="connsiteY1641" fmla="*/ 174006 h 1184924"/>
              <a:gd name="connsiteX1642" fmla="*/ 1524672 w 3499396"/>
              <a:gd name="connsiteY1642" fmla="*/ 165910 h 1184924"/>
              <a:gd name="connsiteX1643" fmla="*/ 1510043 w 3499396"/>
              <a:gd name="connsiteY1643" fmla="*/ 164195 h 1184924"/>
              <a:gd name="connsiteX1644" fmla="*/ 1515078 w 3499396"/>
              <a:gd name="connsiteY1644" fmla="*/ 161528 h 1184924"/>
              <a:gd name="connsiteX1645" fmla="*/ 1505578 w 3499396"/>
              <a:gd name="connsiteY1645" fmla="*/ 157813 h 1184924"/>
              <a:gd name="connsiteX1646" fmla="*/ 1491235 w 3499396"/>
              <a:gd name="connsiteY1646" fmla="*/ 152860 h 1184924"/>
              <a:gd name="connsiteX1647" fmla="*/ 1470051 w 3499396"/>
              <a:gd name="connsiteY1647" fmla="*/ 151813 h 1184924"/>
              <a:gd name="connsiteX1648" fmla="*/ 1479551 w 3499396"/>
              <a:gd name="connsiteY1648" fmla="*/ 147717 h 1184924"/>
              <a:gd name="connsiteX1649" fmla="*/ 1487435 w 3499396"/>
              <a:gd name="connsiteY1649" fmla="*/ 142478 h 1184924"/>
              <a:gd name="connsiteX1650" fmla="*/ 1474801 w 3499396"/>
              <a:gd name="connsiteY1650" fmla="*/ 141621 h 1184924"/>
              <a:gd name="connsiteX1651" fmla="*/ 1464637 w 3499396"/>
              <a:gd name="connsiteY1651" fmla="*/ 142192 h 1184924"/>
              <a:gd name="connsiteX1652" fmla="*/ 1472236 w 3499396"/>
              <a:gd name="connsiteY1652" fmla="*/ 138573 h 1184924"/>
              <a:gd name="connsiteX1653" fmla="*/ 1469671 w 3499396"/>
              <a:gd name="connsiteY1653" fmla="*/ 137144 h 1184924"/>
              <a:gd name="connsiteX1654" fmla="*/ 1453903 w 3499396"/>
              <a:gd name="connsiteY1654" fmla="*/ 139906 h 1184924"/>
              <a:gd name="connsiteX1655" fmla="*/ 1446968 w 3499396"/>
              <a:gd name="connsiteY1655" fmla="*/ 148003 h 1184924"/>
              <a:gd name="connsiteX1656" fmla="*/ 1424265 w 3499396"/>
              <a:gd name="connsiteY1656" fmla="*/ 159242 h 1184924"/>
              <a:gd name="connsiteX1657" fmla="*/ 1416286 w 3499396"/>
              <a:gd name="connsiteY1657" fmla="*/ 163624 h 1184924"/>
              <a:gd name="connsiteX1658" fmla="*/ 1409637 w 3499396"/>
              <a:gd name="connsiteY1658" fmla="*/ 166195 h 1184924"/>
              <a:gd name="connsiteX1659" fmla="*/ 1402607 w 3499396"/>
              <a:gd name="connsiteY1659" fmla="*/ 172672 h 1184924"/>
              <a:gd name="connsiteX1660" fmla="*/ 1400992 w 3499396"/>
              <a:gd name="connsiteY1660" fmla="*/ 176101 h 1184924"/>
              <a:gd name="connsiteX1661" fmla="*/ 1402892 w 3499396"/>
              <a:gd name="connsiteY1661" fmla="*/ 182483 h 1184924"/>
              <a:gd name="connsiteX1662" fmla="*/ 1429395 w 3499396"/>
              <a:gd name="connsiteY1662" fmla="*/ 175911 h 1184924"/>
              <a:gd name="connsiteX1663" fmla="*/ 1438324 w 3499396"/>
              <a:gd name="connsiteY1663" fmla="*/ 170005 h 1184924"/>
              <a:gd name="connsiteX1664" fmla="*/ 1439559 w 3499396"/>
              <a:gd name="connsiteY1664" fmla="*/ 164576 h 1184924"/>
              <a:gd name="connsiteX1665" fmla="*/ 1435094 w 3499396"/>
              <a:gd name="connsiteY1665" fmla="*/ 158956 h 1184924"/>
              <a:gd name="connsiteX1666" fmla="*/ 1424645 w 3499396"/>
              <a:gd name="connsiteY1666" fmla="*/ 159147 h 1184924"/>
              <a:gd name="connsiteX1667" fmla="*/ 1601235 w 3499396"/>
              <a:gd name="connsiteY1667" fmla="*/ 213916 h 1184924"/>
              <a:gd name="connsiteX1668" fmla="*/ 1596391 w 3499396"/>
              <a:gd name="connsiteY1668" fmla="*/ 218107 h 1184924"/>
              <a:gd name="connsiteX1669" fmla="*/ 1601235 w 3499396"/>
              <a:gd name="connsiteY1669" fmla="*/ 221726 h 1184924"/>
              <a:gd name="connsiteX1670" fmla="*/ 1604845 w 3499396"/>
              <a:gd name="connsiteY1670" fmla="*/ 214582 h 1184924"/>
              <a:gd name="connsiteX1671" fmla="*/ 1601615 w 3499396"/>
              <a:gd name="connsiteY1671" fmla="*/ 213820 h 1184924"/>
              <a:gd name="connsiteX1672" fmla="*/ 1598575 w 3499396"/>
              <a:gd name="connsiteY1672" fmla="*/ 224488 h 1184924"/>
              <a:gd name="connsiteX1673" fmla="*/ 1587271 w 3499396"/>
              <a:gd name="connsiteY1673" fmla="*/ 230584 h 1184924"/>
              <a:gd name="connsiteX1674" fmla="*/ 1592781 w 3499396"/>
              <a:gd name="connsiteY1674" fmla="*/ 233156 h 1184924"/>
              <a:gd name="connsiteX1675" fmla="*/ 1602755 w 3499396"/>
              <a:gd name="connsiteY1675" fmla="*/ 234013 h 1184924"/>
              <a:gd name="connsiteX1676" fmla="*/ 1608550 w 3499396"/>
              <a:gd name="connsiteY1676" fmla="*/ 226870 h 1184924"/>
              <a:gd name="connsiteX1677" fmla="*/ 1598955 w 3499396"/>
              <a:gd name="connsiteY1677" fmla="*/ 224393 h 1184924"/>
              <a:gd name="connsiteX1678" fmla="*/ 1750562 w 3499396"/>
              <a:gd name="connsiteY1678" fmla="*/ 249920 h 1184924"/>
              <a:gd name="connsiteX1679" fmla="*/ 1753127 w 3499396"/>
              <a:gd name="connsiteY1679" fmla="*/ 252206 h 1184924"/>
              <a:gd name="connsiteX1680" fmla="*/ 1780105 w 3499396"/>
              <a:gd name="connsiteY1680" fmla="*/ 252206 h 1184924"/>
              <a:gd name="connsiteX1681" fmla="*/ 1773550 w 3499396"/>
              <a:gd name="connsiteY1681" fmla="*/ 250301 h 1184924"/>
              <a:gd name="connsiteX1682" fmla="*/ 1751132 w 3499396"/>
              <a:gd name="connsiteY1682" fmla="*/ 249825 h 1184924"/>
              <a:gd name="connsiteX1683" fmla="*/ 1833110 w 3499396"/>
              <a:gd name="connsiteY1683" fmla="*/ 252492 h 1184924"/>
              <a:gd name="connsiteX1684" fmla="*/ 1837195 w 3499396"/>
              <a:gd name="connsiteY1684" fmla="*/ 256207 h 1184924"/>
              <a:gd name="connsiteX1685" fmla="*/ 1849829 w 3499396"/>
              <a:gd name="connsiteY1685" fmla="*/ 253444 h 1184924"/>
              <a:gd name="connsiteX1686" fmla="*/ 1833870 w 3499396"/>
              <a:gd name="connsiteY1686" fmla="*/ 252397 h 1184924"/>
              <a:gd name="connsiteX1687" fmla="*/ 1537116 w 3499396"/>
              <a:gd name="connsiteY1687" fmla="*/ 233918 h 1184924"/>
              <a:gd name="connsiteX1688" fmla="*/ 1534171 w 3499396"/>
              <a:gd name="connsiteY1688" fmla="*/ 236395 h 1184924"/>
              <a:gd name="connsiteX1689" fmla="*/ 1544905 w 3499396"/>
              <a:gd name="connsiteY1689" fmla="*/ 234490 h 1184924"/>
              <a:gd name="connsiteX1690" fmla="*/ 1537686 w 3499396"/>
              <a:gd name="connsiteY1690" fmla="*/ 233823 h 1184924"/>
              <a:gd name="connsiteX1691" fmla="*/ 983883 w 3499396"/>
              <a:gd name="connsiteY1691" fmla="*/ 251444 h 1184924"/>
              <a:gd name="connsiteX1692" fmla="*/ 960895 w 3499396"/>
              <a:gd name="connsiteY1692" fmla="*/ 265446 h 1184924"/>
              <a:gd name="connsiteX1693" fmla="*/ 943416 w 3499396"/>
              <a:gd name="connsiteY1693" fmla="*/ 276876 h 1184924"/>
              <a:gd name="connsiteX1694" fmla="*/ 962415 w 3499396"/>
              <a:gd name="connsiteY1694" fmla="*/ 276400 h 1184924"/>
              <a:gd name="connsiteX1695" fmla="*/ 989108 w 3499396"/>
              <a:gd name="connsiteY1695" fmla="*/ 272875 h 1184924"/>
              <a:gd name="connsiteX1696" fmla="*/ 994807 w 3499396"/>
              <a:gd name="connsiteY1696" fmla="*/ 274495 h 1184924"/>
              <a:gd name="connsiteX1697" fmla="*/ 1003166 w 3499396"/>
              <a:gd name="connsiteY1697" fmla="*/ 270589 h 1184924"/>
              <a:gd name="connsiteX1698" fmla="*/ 999272 w 3499396"/>
              <a:gd name="connsiteY1698" fmla="*/ 261064 h 1184924"/>
              <a:gd name="connsiteX1699" fmla="*/ 986258 w 3499396"/>
              <a:gd name="connsiteY1699" fmla="*/ 261826 h 1184924"/>
              <a:gd name="connsiteX1700" fmla="*/ 979323 w 3499396"/>
              <a:gd name="connsiteY1700" fmla="*/ 260588 h 1184924"/>
              <a:gd name="connsiteX1701" fmla="*/ 979988 w 3499396"/>
              <a:gd name="connsiteY1701" fmla="*/ 256683 h 1184924"/>
              <a:gd name="connsiteX1702" fmla="*/ 984453 w 3499396"/>
              <a:gd name="connsiteY1702" fmla="*/ 251349 h 1184924"/>
              <a:gd name="connsiteX1703" fmla="*/ 280943 w 3499396"/>
              <a:gd name="connsiteY1703" fmla="*/ 479282 h 1184924"/>
              <a:gd name="connsiteX1704" fmla="*/ 287878 w 3499396"/>
              <a:gd name="connsiteY1704" fmla="*/ 485378 h 1184924"/>
              <a:gd name="connsiteX1705" fmla="*/ 291582 w 3499396"/>
              <a:gd name="connsiteY1705" fmla="*/ 481092 h 1184924"/>
              <a:gd name="connsiteX1706" fmla="*/ 293577 w 3499396"/>
              <a:gd name="connsiteY1706" fmla="*/ 474615 h 1184924"/>
              <a:gd name="connsiteX1707" fmla="*/ 281133 w 3499396"/>
              <a:gd name="connsiteY1707" fmla="*/ 479187 h 1184924"/>
              <a:gd name="connsiteX1708" fmla="*/ 308206 w 3499396"/>
              <a:gd name="connsiteY1708" fmla="*/ 482616 h 1184924"/>
              <a:gd name="connsiteX1709" fmla="*/ 318750 w 3499396"/>
              <a:gd name="connsiteY1709" fmla="*/ 483283 h 1184924"/>
              <a:gd name="connsiteX1710" fmla="*/ 335088 w 3499396"/>
              <a:gd name="connsiteY1710" fmla="*/ 479473 h 1184924"/>
              <a:gd name="connsiteX1711" fmla="*/ 343163 w 3499396"/>
              <a:gd name="connsiteY1711" fmla="*/ 473758 h 1184924"/>
              <a:gd name="connsiteX1712" fmla="*/ 334234 w 3499396"/>
              <a:gd name="connsiteY1712" fmla="*/ 474901 h 1184924"/>
              <a:gd name="connsiteX1713" fmla="*/ 318750 w 3499396"/>
              <a:gd name="connsiteY1713" fmla="*/ 479949 h 1184924"/>
              <a:gd name="connsiteX1714" fmla="*/ 308396 w 3499396"/>
              <a:gd name="connsiteY1714" fmla="*/ 482521 h 1184924"/>
              <a:gd name="connsiteX1715" fmla="*/ 122782 w 3499396"/>
              <a:gd name="connsiteY1715" fmla="*/ 539766 h 1184924"/>
              <a:gd name="connsiteX1716" fmla="*/ 109768 w 3499396"/>
              <a:gd name="connsiteY1716" fmla="*/ 547100 h 1184924"/>
              <a:gd name="connsiteX1717" fmla="*/ 103783 w 3499396"/>
              <a:gd name="connsiteY1717" fmla="*/ 554053 h 1184924"/>
              <a:gd name="connsiteX1718" fmla="*/ 110528 w 3499396"/>
              <a:gd name="connsiteY1718" fmla="*/ 549767 h 1184924"/>
              <a:gd name="connsiteX1719" fmla="*/ 121737 w 3499396"/>
              <a:gd name="connsiteY1719" fmla="*/ 541766 h 1184924"/>
              <a:gd name="connsiteX1720" fmla="*/ 128196 w 3499396"/>
              <a:gd name="connsiteY1720" fmla="*/ 536908 h 1184924"/>
              <a:gd name="connsiteX1721" fmla="*/ 122972 w 3499396"/>
              <a:gd name="connsiteY1721" fmla="*/ 539194 h 1184924"/>
              <a:gd name="connsiteX1722" fmla="*/ 122782 w 3499396"/>
              <a:gd name="connsiteY1722" fmla="*/ 536337 h 1184924"/>
              <a:gd name="connsiteX1723" fmla="*/ 120787 w 3499396"/>
              <a:gd name="connsiteY1723" fmla="*/ 538718 h 1184924"/>
              <a:gd name="connsiteX1724" fmla="*/ 128481 w 3499396"/>
              <a:gd name="connsiteY1724" fmla="*/ 533670 h 1184924"/>
              <a:gd name="connsiteX1725" fmla="*/ 132566 w 3499396"/>
              <a:gd name="connsiteY1725" fmla="*/ 531384 h 1184924"/>
              <a:gd name="connsiteX1726" fmla="*/ 123352 w 3499396"/>
              <a:gd name="connsiteY1726" fmla="*/ 535765 h 1184924"/>
              <a:gd name="connsiteX1727" fmla="*/ 13921 w 3499396"/>
              <a:gd name="connsiteY1727" fmla="*/ 586534 h 1184924"/>
              <a:gd name="connsiteX1728" fmla="*/ 6132 w 3499396"/>
              <a:gd name="connsiteY1728" fmla="*/ 591391 h 1184924"/>
              <a:gd name="connsiteX1729" fmla="*/ 16486 w 3499396"/>
              <a:gd name="connsiteY1729" fmla="*/ 587200 h 1184924"/>
              <a:gd name="connsiteX1730" fmla="*/ 21805 w 3499396"/>
              <a:gd name="connsiteY1730" fmla="*/ 583295 h 1184924"/>
              <a:gd name="connsiteX1731" fmla="*/ 21805 w 3499396"/>
              <a:gd name="connsiteY1731" fmla="*/ 581962 h 1184924"/>
              <a:gd name="connsiteX1732" fmla="*/ 14491 w 3499396"/>
              <a:gd name="connsiteY1732" fmla="*/ 585962 h 1184924"/>
              <a:gd name="connsiteX1733" fmla="*/ 2041617 w 3499396"/>
              <a:gd name="connsiteY1733" fmla="*/ 508143 h 1184924"/>
              <a:gd name="connsiteX1734" fmla="*/ 2004191 w 3499396"/>
              <a:gd name="connsiteY1734" fmla="*/ 516049 h 1184924"/>
              <a:gd name="connsiteX1735" fmla="*/ 2005331 w 3499396"/>
              <a:gd name="connsiteY1735" fmla="*/ 529955 h 1184924"/>
              <a:gd name="connsiteX1736" fmla="*/ 1994977 w 3499396"/>
              <a:gd name="connsiteY1736" fmla="*/ 548529 h 1184924"/>
              <a:gd name="connsiteX1737" fmla="*/ 2009510 w 3499396"/>
              <a:gd name="connsiteY1737" fmla="*/ 568531 h 1184924"/>
              <a:gd name="connsiteX1738" fmla="*/ 2029554 w 3499396"/>
              <a:gd name="connsiteY1738" fmla="*/ 575770 h 1184924"/>
              <a:gd name="connsiteX1739" fmla="*/ 2046937 w 3499396"/>
              <a:gd name="connsiteY1739" fmla="*/ 573484 h 1184924"/>
              <a:gd name="connsiteX1740" fmla="*/ 2052067 w 3499396"/>
              <a:gd name="connsiteY1740" fmla="*/ 553101 h 1184924"/>
              <a:gd name="connsiteX1741" fmla="*/ 2059761 w 3499396"/>
              <a:gd name="connsiteY1741" fmla="*/ 525193 h 1184924"/>
              <a:gd name="connsiteX1742" fmla="*/ 2063656 w 3499396"/>
              <a:gd name="connsiteY1742" fmla="*/ 514715 h 1184924"/>
              <a:gd name="connsiteX1743" fmla="*/ 2067265 w 3499396"/>
              <a:gd name="connsiteY1743" fmla="*/ 513667 h 1184924"/>
              <a:gd name="connsiteX1744" fmla="*/ 2053206 w 3499396"/>
              <a:gd name="connsiteY1744" fmla="*/ 495856 h 1184924"/>
              <a:gd name="connsiteX1745" fmla="*/ 2042187 w 3499396"/>
              <a:gd name="connsiteY1745" fmla="*/ 507571 h 1184924"/>
              <a:gd name="connsiteX1746" fmla="*/ 1955080 w 3499396"/>
              <a:gd name="connsiteY1746" fmla="*/ 78565 h 1184924"/>
              <a:gd name="connsiteX1747" fmla="*/ 1949190 w 3499396"/>
              <a:gd name="connsiteY1747" fmla="*/ 81232 h 1184924"/>
              <a:gd name="connsiteX1748" fmla="*/ 1965814 w 3499396"/>
              <a:gd name="connsiteY1748" fmla="*/ 81232 h 1184924"/>
              <a:gd name="connsiteX1749" fmla="*/ 1955650 w 3499396"/>
              <a:gd name="connsiteY1749" fmla="*/ 77994 h 1184924"/>
              <a:gd name="connsiteX1750" fmla="*/ 2105357 w 3499396"/>
              <a:gd name="connsiteY1750" fmla="*/ 42370 h 1184924"/>
              <a:gd name="connsiteX1751" fmla="*/ 2070685 w 3499396"/>
              <a:gd name="connsiteY1751" fmla="*/ 43513 h 1184924"/>
              <a:gd name="connsiteX1752" fmla="*/ 2013690 w 3499396"/>
              <a:gd name="connsiteY1752" fmla="*/ 46180 h 1184924"/>
              <a:gd name="connsiteX1753" fmla="*/ 1992507 w 3499396"/>
              <a:gd name="connsiteY1753" fmla="*/ 54658 h 1184924"/>
              <a:gd name="connsiteX1754" fmla="*/ 1983007 w 3499396"/>
              <a:gd name="connsiteY1754" fmla="*/ 60087 h 1184924"/>
              <a:gd name="connsiteX1755" fmla="*/ 1974933 w 3499396"/>
              <a:gd name="connsiteY1755" fmla="*/ 66659 h 1184924"/>
              <a:gd name="connsiteX1756" fmla="*/ 2009985 w 3499396"/>
              <a:gd name="connsiteY1756" fmla="*/ 75232 h 1184924"/>
              <a:gd name="connsiteX1757" fmla="*/ 2026704 w 3499396"/>
              <a:gd name="connsiteY1757" fmla="*/ 75803 h 1184924"/>
              <a:gd name="connsiteX1758" fmla="*/ 2009700 w 3499396"/>
              <a:gd name="connsiteY1758" fmla="*/ 62182 h 1184924"/>
              <a:gd name="connsiteX1759" fmla="*/ 2024234 w 3499396"/>
              <a:gd name="connsiteY1759" fmla="*/ 55610 h 1184924"/>
              <a:gd name="connsiteX1760" fmla="*/ 2056436 w 3499396"/>
              <a:gd name="connsiteY1760" fmla="*/ 47895 h 1184924"/>
              <a:gd name="connsiteX1761" fmla="*/ 2109442 w 3499396"/>
              <a:gd name="connsiteY1761" fmla="*/ 46466 h 1184924"/>
              <a:gd name="connsiteX1762" fmla="*/ 2110582 w 3499396"/>
              <a:gd name="connsiteY1762" fmla="*/ 46466 h 1184924"/>
              <a:gd name="connsiteX1763" fmla="*/ 2105927 w 3499396"/>
              <a:gd name="connsiteY1763" fmla="*/ 41799 h 1184924"/>
              <a:gd name="connsiteX1764" fmla="*/ 2036678 w 3499396"/>
              <a:gd name="connsiteY1764" fmla="*/ 77994 h 1184924"/>
              <a:gd name="connsiteX1765" fmla="*/ 2038863 w 3499396"/>
              <a:gd name="connsiteY1765" fmla="*/ 80375 h 1184924"/>
              <a:gd name="connsiteX1766" fmla="*/ 2049787 w 3499396"/>
              <a:gd name="connsiteY1766" fmla="*/ 82090 h 1184924"/>
              <a:gd name="connsiteX1767" fmla="*/ 2037248 w 3499396"/>
              <a:gd name="connsiteY1767" fmla="*/ 77422 h 1184924"/>
              <a:gd name="connsiteX1768" fmla="*/ 2141169 w 3499396"/>
              <a:gd name="connsiteY1768" fmla="*/ 68469 h 1184924"/>
              <a:gd name="connsiteX1769" fmla="*/ 2132335 w 3499396"/>
              <a:gd name="connsiteY1769" fmla="*/ 67231 h 1184924"/>
              <a:gd name="connsiteX1770" fmla="*/ 2145729 w 3499396"/>
              <a:gd name="connsiteY1770" fmla="*/ 71612 h 1184924"/>
              <a:gd name="connsiteX1771" fmla="*/ 2142024 w 3499396"/>
              <a:gd name="connsiteY1771" fmla="*/ 67707 h 1184924"/>
              <a:gd name="connsiteX1772" fmla="*/ 921948 w 3499396"/>
              <a:gd name="connsiteY1772" fmla="*/ 278019 h 1184924"/>
              <a:gd name="connsiteX1773" fmla="*/ 901620 w 3499396"/>
              <a:gd name="connsiteY1773" fmla="*/ 280400 h 1184924"/>
              <a:gd name="connsiteX1774" fmla="*/ 909694 w 3499396"/>
              <a:gd name="connsiteY1774" fmla="*/ 282019 h 1184924"/>
              <a:gd name="connsiteX1775" fmla="*/ 922803 w 3499396"/>
              <a:gd name="connsiteY1775" fmla="*/ 277638 h 1184924"/>
              <a:gd name="connsiteX1776" fmla="*/ 897915 w 3499396"/>
              <a:gd name="connsiteY1776" fmla="*/ 296307 h 1184924"/>
              <a:gd name="connsiteX1777" fmla="*/ 897915 w 3499396"/>
              <a:gd name="connsiteY1777" fmla="*/ 300307 h 1184924"/>
              <a:gd name="connsiteX1778" fmla="*/ 910929 w 3499396"/>
              <a:gd name="connsiteY1778" fmla="*/ 297164 h 1184924"/>
              <a:gd name="connsiteX1779" fmla="*/ 906655 w 3499396"/>
              <a:gd name="connsiteY1779" fmla="*/ 297164 h 1184924"/>
              <a:gd name="connsiteX1780" fmla="*/ 898770 w 3499396"/>
              <a:gd name="connsiteY1780" fmla="*/ 295926 h 1184924"/>
              <a:gd name="connsiteX1781" fmla="*/ 3220942 w 3499396"/>
              <a:gd name="connsiteY1781" fmla="*/ 422513 h 1184924"/>
              <a:gd name="connsiteX1782" fmla="*/ 3204698 w 3499396"/>
              <a:gd name="connsiteY1782" fmla="*/ 414798 h 1184924"/>
              <a:gd name="connsiteX1783" fmla="*/ 3205173 w 3499396"/>
              <a:gd name="connsiteY1783" fmla="*/ 418989 h 1184924"/>
              <a:gd name="connsiteX1784" fmla="*/ 3206978 w 3499396"/>
              <a:gd name="connsiteY1784" fmla="*/ 422418 h 1184924"/>
              <a:gd name="connsiteX1785" fmla="*/ 3190734 w 3499396"/>
              <a:gd name="connsiteY1785" fmla="*/ 412893 h 1184924"/>
              <a:gd name="connsiteX1786" fmla="*/ 3174871 w 3499396"/>
              <a:gd name="connsiteY1786" fmla="*/ 403368 h 1184924"/>
              <a:gd name="connsiteX1787" fmla="*/ 3153687 w 3499396"/>
              <a:gd name="connsiteY1787" fmla="*/ 392033 h 1184924"/>
              <a:gd name="connsiteX1788" fmla="*/ 3145708 w 3499396"/>
              <a:gd name="connsiteY1788" fmla="*/ 385366 h 1184924"/>
              <a:gd name="connsiteX1789" fmla="*/ 3141528 w 3499396"/>
              <a:gd name="connsiteY1789" fmla="*/ 383746 h 1184924"/>
              <a:gd name="connsiteX1790" fmla="*/ 3137064 w 3499396"/>
              <a:gd name="connsiteY1790" fmla="*/ 386985 h 1184924"/>
              <a:gd name="connsiteX1791" fmla="*/ 3116071 w 3499396"/>
              <a:gd name="connsiteY1791" fmla="*/ 380317 h 1184924"/>
              <a:gd name="connsiteX1792" fmla="*/ 3135259 w 3499396"/>
              <a:gd name="connsiteY1792" fmla="*/ 392795 h 1184924"/>
              <a:gd name="connsiteX1793" fmla="*/ 3146088 w 3499396"/>
              <a:gd name="connsiteY1793" fmla="*/ 402320 h 1184924"/>
              <a:gd name="connsiteX1794" fmla="*/ 3131839 w 3499396"/>
              <a:gd name="connsiteY1794" fmla="*/ 396605 h 1184924"/>
              <a:gd name="connsiteX1795" fmla="*/ 3107521 w 3499396"/>
              <a:gd name="connsiteY1795" fmla="*/ 389842 h 1184924"/>
              <a:gd name="connsiteX1796" fmla="*/ 3078359 w 3499396"/>
              <a:gd name="connsiteY1796" fmla="*/ 384985 h 1184924"/>
              <a:gd name="connsiteX1797" fmla="*/ 3060690 w 3499396"/>
              <a:gd name="connsiteY1797" fmla="*/ 377460 h 1184924"/>
              <a:gd name="connsiteX1798" fmla="*/ 3043687 w 3499396"/>
              <a:gd name="connsiteY1798" fmla="*/ 372888 h 1184924"/>
              <a:gd name="connsiteX1799" fmla="*/ 3039222 w 3499396"/>
              <a:gd name="connsiteY1799" fmla="*/ 368411 h 1184924"/>
              <a:gd name="connsiteX1800" fmla="*/ 3029723 w 3499396"/>
              <a:gd name="connsiteY1800" fmla="*/ 365839 h 1184924"/>
              <a:gd name="connsiteX1801" fmla="*/ 3020224 w 3499396"/>
              <a:gd name="connsiteY1801" fmla="*/ 375364 h 1184924"/>
              <a:gd name="connsiteX1802" fmla="*/ 3021079 w 3499396"/>
              <a:gd name="connsiteY1802" fmla="*/ 384889 h 1184924"/>
              <a:gd name="connsiteX1803" fmla="*/ 3009015 w 3499396"/>
              <a:gd name="connsiteY1803" fmla="*/ 392795 h 1184924"/>
              <a:gd name="connsiteX1804" fmla="*/ 2963704 w 3499396"/>
              <a:gd name="connsiteY1804" fmla="*/ 365839 h 1184924"/>
              <a:gd name="connsiteX1805" fmla="*/ 2959999 w 3499396"/>
              <a:gd name="connsiteY1805" fmla="*/ 354409 h 1184924"/>
              <a:gd name="connsiteX1806" fmla="*/ 3007495 w 3499396"/>
              <a:gd name="connsiteY1806" fmla="*/ 356600 h 1184924"/>
              <a:gd name="connsiteX1807" fmla="*/ 3012435 w 3499396"/>
              <a:gd name="connsiteY1807" fmla="*/ 350314 h 1184924"/>
              <a:gd name="connsiteX1808" fmla="*/ 3021079 w 3499396"/>
              <a:gd name="connsiteY1808" fmla="*/ 351933 h 1184924"/>
              <a:gd name="connsiteX1809" fmla="*/ 3011580 w 3499396"/>
              <a:gd name="connsiteY1809" fmla="*/ 348028 h 1184924"/>
              <a:gd name="connsiteX1810" fmla="*/ 2997331 w 3499396"/>
              <a:gd name="connsiteY1810" fmla="*/ 346123 h 1184924"/>
              <a:gd name="connsiteX1811" fmla="*/ 2986597 w 3499396"/>
              <a:gd name="connsiteY1811" fmla="*/ 343360 h 1184924"/>
              <a:gd name="connsiteX1812" fmla="*/ 2979947 w 3499396"/>
              <a:gd name="connsiteY1812" fmla="*/ 337645 h 1184924"/>
              <a:gd name="connsiteX1813" fmla="*/ 2963039 w 3499396"/>
              <a:gd name="connsiteY1813" fmla="*/ 333454 h 1184924"/>
              <a:gd name="connsiteX1814" fmla="*/ 2937201 w 3499396"/>
              <a:gd name="connsiteY1814" fmla="*/ 331264 h 1184924"/>
              <a:gd name="connsiteX1815" fmla="*/ 2940146 w 3499396"/>
              <a:gd name="connsiteY1815" fmla="*/ 337169 h 1184924"/>
              <a:gd name="connsiteX1816" fmla="*/ 2916398 w 3499396"/>
              <a:gd name="connsiteY1816" fmla="*/ 329549 h 1184924"/>
              <a:gd name="connsiteX1817" fmla="*/ 2916398 w 3499396"/>
              <a:gd name="connsiteY1817" fmla="*/ 328025 h 1184924"/>
              <a:gd name="connsiteX1818" fmla="*/ 2895594 w 3499396"/>
              <a:gd name="connsiteY1818" fmla="*/ 319072 h 1184924"/>
              <a:gd name="connsiteX1819" fmla="*/ 2883150 w 3499396"/>
              <a:gd name="connsiteY1819" fmla="*/ 316595 h 1184924"/>
              <a:gd name="connsiteX1820" fmla="*/ 2872416 w 3499396"/>
              <a:gd name="connsiteY1820" fmla="*/ 311928 h 1184924"/>
              <a:gd name="connsiteX1821" fmla="*/ 2842589 w 3499396"/>
              <a:gd name="connsiteY1821" fmla="*/ 301355 h 1184924"/>
              <a:gd name="connsiteX1822" fmla="*/ 2831000 w 3499396"/>
              <a:gd name="connsiteY1822" fmla="*/ 299260 h 1184924"/>
              <a:gd name="connsiteX1823" fmla="*/ 2807822 w 3499396"/>
              <a:gd name="connsiteY1823" fmla="*/ 303260 h 1184924"/>
              <a:gd name="connsiteX1824" fmla="*/ 2784074 w 3499396"/>
              <a:gd name="connsiteY1824" fmla="*/ 303832 h 1184924"/>
              <a:gd name="connsiteX1825" fmla="*/ 2783314 w 3499396"/>
              <a:gd name="connsiteY1825" fmla="*/ 307261 h 1184924"/>
              <a:gd name="connsiteX1826" fmla="*/ 2795758 w 3499396"/>
              <a:gd name="connsiteY1826" fmla="*/ 314023 h 1184924"/>
              <a:gd name="connsiteX1827" fmla="*/ 2811812 w 3499396"/>
              <a:gd name="connsiteY1827" fmla="*/ 322501 h 1184924"/>
              <a:gd name="connsiteX1828" fmla="*/ 2818461 w 3499396"/>
              <a:gd name="connsiteY1828" fmla="*/ 322501 h 1184924"/>
              <a:gd name="connsiteX1829" fmla="*/ 2821311 w 3499396"/>
              <a:gd name="connsiteY1829" fmla="*/ 320500 h 1184924"/>
              <a:gd name="connsiteX1830" fmla="*/ 2841164 w 3499396"/>
              <a:gd name="connsiteY1830" fmla="*/ 333264 h 1184924"/>
              <a:gd name="connsiteX1831" fmla="*/ 2844394 w 3499396"/>
              <a:gd name="connsiteY1831" fmla="*/ 344503 h 1184924"/>
              <a:gd name="connsiteX1832" fmla="*/ 2845724 w 3499396"/>
              <a:gd name="connsiteY1832" fmla="*/ 361267 h 1184924"/>
              <a:gd name="connsiteX1833" fmla="*/ 2838504 w 3499396"/>
              <a:gd name="connsiteY1833" fmla="*/ 369935 h 1184924"/>
              <a:gd name="connsiteX1834" fmla="*/ 2810007 w 3499396"/>
              <a:gd name="connsiteY1834" fmla="*/ 376984 h 1184924"/>
              <a:gd name="connsiteX1835" fmla="*/ 2795948 w 3499396"/>
              <a:gd name="connsiteY1835" fmla="*/ 371459 h 1184924"/>
              <a:gd name="connsiteX1836" fmla="*/ 2784074 w 3499396"/>
              <a:gd name="connsiteY1836" fmla="*/ 368506 h 1184924"/>
              <a:gd name="connsiteX1837" fmla="*/ 2776000 w 3499396"/>
              <a:gd name="connsiteY1837" fmla="*/ 374031 h 1184924"/>
              <a:gd name="connsiteX1838" fmla="*/ 2765265 w 3499396"/>
              <a:gd name="connsiteY1838" fmla="*/ 377841 h 1184924"/>
              <a:gd name="connsiteX1839" fmla="*/ 2765265 w 3499396"/>
              <a:gd name="connsiteY1839" fmla="*/ 383746 h 1184924"/>
              <a:gd name="connsiteX1840" fmla="*/ 2785309 w 3499396"/>
              <a:gd name="connsiteY1840" fmla="*/ 400510 h 1184924"/>
              <a:gd name="connsiteX1841" fmla="*/ 2785309 w 3499396"/>
              <a:gd name="connsiteY1841" fmla="*/ 411083 h 1184924"/>
              <a:gd name="connsiteX1842" fmla="*/ 2769255 w 3499396"/>
              <a:gd name="connsiteY1842" fmla="*/ 408416 h 1184924"/>
              <a:gd name="connsiteX1843" fmla="*/ 2763556 w 3499396"/>
              <a:gd name="connsiteY1843" fmla="*/ 397272 h 1184924"/>
              <a:gd name="connsiteX1844" fmla="*/ 2756906 w 3499396"/>
              <a:gd name="connsiteY1844" fmla="*/ 391366 h 1184924"/>
              <a:gd name="connsiteX1845" fmla="*/ 2758236 w 3499396"/>
              <a:gd name="connsiteY1845" fmla="*/ 387080 h 1184924"/>
              <a:gd name="connsiteX1846" fmla="*/ 2743987 w 3499396"/>
              <a:gd name="connsiteY1846" fmla="*/ 380032 h 1184924"/>
              <a:gd name="connsiteX1847" fmla="*/ 2740283 w 3499396"/>
              <a:gd name="connsiteY1847" fmla="*/ 373459 h 1184924"/>
              <a:gd name="connsiteX1848" fmla="*/ 2724799 w 3499396"/>
              <a:gd name="connsiteY1848" fmla="*/ 366697 h 1184924"/>
              <a:gd name="connsiteX1849" fmla="*/ 2712355 w 3499396"/>
              <a:gd name="connsiteY1849" fmla="*/ 363268 h 1184924"/>
              <a:gd name="connsiteX1850" fmla="*/ 2706561 w 3499396"/>
              <a:gd name="connsiteY1850" fmla="*/ 357267 h 1184924"/>
              <a:gd name="connsiteX1851" fmla="*/ 2691172 w 3499396"/>
              <a:gd name="connsiteY1851" fmla="*/ 355838 h 1184924"/>
              <a:gd name="connsiteX1852" fmla="*/ 2673124 w 3499396"/>
              <a:gd name="connsiteY1852" fmla="*/ 354981 h 1184924"/>
              <a:gd name="connsiteX1853" fmla="*/ 2668659 w 3499396"/>
              <a:gd name="connsiteY1853" fmla="*/ 357172 h 1184924"/>
              <a:gd name="connsiteX1854" fmla="*/ 2687657 w 3499396"/>
              <a:gd name="connsiteY1854" fmla="*/ 368792 h 1184924"/>
              <a:gd name="connsiteX1855" fmla="*/ 2706086 w 3499396"/>
              <a:gd name="connsiteY1855" fmla="*/ 372888 h 1184924"/>
              <a:gd name="connsiteX1856" fmla="*/ 2715585 w 3499396"/>
              <a:gd name="connsiteY1856" fmla="*/ 377365 h 1184924"/>
              <a:gd name="connsiteX1857" fmla="*/ 2700386 w 3499396"/>
              <a:gd name="connsiteY1857" fmla="*/ 380127 h 1184924"/>
              <a:gd name="connsiteX1858" fmla="*/ 2699531 w 3499396"/>
              <a:gd name="connsiteY1858" fmla="*/ 385270 h 1184924"/>
              <a:gd name="connsiteX1859" fmla="*/ 2716915 w 3499396"/>
              <a:gd name="connsiteY1859" fmla="*/ 397653 h 1184924"/>
              <a:gd name="connsiteX1860" fmla="*/ 2720239 w 3499396"/>
              <a:gd name="connsiteY1860" fmla="*/ 405559 h 1184924"/>
              <a:gd name="connsiteX1861" fmla="*/ 2731069 w 3499396"/>
              <a:gd name="connsiteY1861" fmla="*/ 417084 h 1184924"/>
              <a:gd name="connsiteX1862" fmla="*/ 2734488 w 3499396"/>
              <a:gd name="connsiteY1862" fmla="*/ 421561 h 1184924"/>
              <a:gd name="connsiteX1863" fmla="*/ 2724134 w 3499396"/>
              <a:gd name="connsiteY1863" fmla="*/ 434038 h 1184924"/>
              <a:gd name="connsiteX1864" fmla="*/ 2705611 w 3499396"/>
              <a:gd name="connsiteY1864" fmla="*/ 439563 h 1184924"/>
              <a:gd name="connsiteX1865" fmla="*/ 2671889 w 3499396"/>
              <a:gd name="connsiteY1865" fmla="*/ 437086 h 1184924"/>
              <a:gd name="connsiteX1866" fmla="*/ 2649280 w 3499396"/>
              <a:gd name="connsiteY1866" fmla="*/ 433943 h 1184924"/>
              <a:gd name="connsiteX1867" fmla="*/ 2647571 w 3499396"/>
              <a:gd name="connsiteY1867" fmla="*/ 437467 h 1184924"/>
              <a:gd name="connsiteX1868" fmla="*/ 2641966 w 3499396"/>
              <a:gd name="connsiteY1868" fmla="*/ 434324 h 1184924"/>
              <a:gd name="connsiteX1869" fmla="*/ 2637882 w 3499396"/>
              <a:gd name="connsiteY1869" fmla="*/ 429752 h 1184924"/>
              <a:gd name="connsiteX1870" fmla="*/ 2619453 w 3499396"/>
              <a:gd name="connsiteY1870" fmla="*/ 426514 h 1184924"/>
              <a:gd name="connsiteX1871" fmla="*/ 2601215 w 3499396"/>
              <a:gd name="connsiteY1871" fmla="*/ 429943 h 1184924"/>
              <a:gd name="connsiteX1872" fmla="*/ 2604444 w 3499396"/>
              <a:gd name="connsiteY1872" fmla="*/ 435658 h 1184924"/>
              <a:gd name="connsiteX1873" fmla="*/ 2637976 w 3499396"/>
              <a:gd name="connsiteY1873" fmla="*/ 458232 h 1184924"/>
              <a:gd name="connsiteX1874" fmla="*/ 2649470 w 3499396"/>
              <a:gd name="connsiteY1874" fmla="*/ 473377 h 1184924"/>
              <a:gd name="connsiteX1875" fmla="*/ 2626198 w 3499396"/>
              <a:gd name="connsiteY1875" fmla="*/ 483378 h 1184924"/>
              <a:gd name="connsiteX1876" fmla="*/ 2616698 w 3499396"/>
              <a:gd name="connsiteY1876" fmla="*/ 481949 h 1184924"/>
              <a:gd name="connsiteX1877" fmla="*/ 2600835 w 3499396"/>
              <a:gd name="connsiteY1877" fmla="*/ 467281 h 1184924"/>
              <a:gd name="connsiteX1878" fmla="*/ 2566258 w 3499396"/>
              <a:gd name="connsiteY1878" fmla="*/ 452231 h 1184924"/>
              <a:gd name="connsiteX1879" fmla="*/ 2563693 w 3499396"/>
              <a:gd name="connsiteY1879" fmla="*/ 448707 h 1184924"/>
              <a:gd name="connsiteX1880" fmla="*/ 2557328 w 3499396"/>
              <a:gd name="connsiteY1880" fmla="*/ 450802 h 1184924"/>
              <a:gd name="connsiteX1881" fmla="*/ 2552769 w 3499396"/>
              <a:gd name="connsiteY1881" fmla="*/ 456898 h 1184924"/>
              <a:gd name="connsiteX1882" fmla="*/ 2559513 w 3499396"/>
              <a:gd name="connsiteY1882" fmla="*/ 466995 h 1184924"/>
              <a:gd name="connsiteX1883" fmla="*/ 2573287 w 3499396"/>
              <a:gd name="connsiteY1883" fmla="*/ 479092 h 1184924"/>
              <a:gd name="connsiteX1884" fmla="*/ 2591335 w 3499396"/>
              <a:gd name="connsiteY1884" fmla="*/ 490331 h 1184924"/>
              <a:gd name="connsiteX1885" fmla="*/ 2606819 w 3499396"/>
              <a:gd name="connsiteY1885" fmla="*/ 502618 h 1184924"/>
              <a:gd name="connsiteX1886" fmla="*/ 2619738 w 3499396"/>
              <a:gd name="connsiteY1886" fmla="*/ 517382 h 1184924"/>
              <a:gd name="connsiteX1887" fmla="*/ 2617268 w 3499396"/>
              <a:gd name="connsiteY1887" fmla="*/ 519573 h 1184924"/>
              <a:gd name="connsiteX1888" fmla="*/ 2591526 w 3499396"/>
              <a:gd name="connsiteY1888" fmla="*/ 504619 h 1184924"/>
              <a:gd name="connsiteX1889" fmla="*/ 2576707 w 3499396"/>
              <a:gd name="connsiteY1889" fmla="*/ 487093 h 1184924"/>
              <a:gd name="connsiteX1890" fmla="*/ 2548209 w 3499396"/>
              <a:gd name="connsiteY1890" fmla="*/ 469757 h 1184924"/>
              <a:gd name="connsiteX1891" fmla="*/ 2544409 w 3499396"/>
              <a:gd name="connsiteY1891" fmla="*/ 458613 h 1184924"/>
              <a:gd name="connsiteX1892" fmla="*/ 2535955 w 3499396"/>
              <a:gd name="connsiteY1892" fmla="*/ 442135 h 1184924"/>
              <a:gd name="connsiteX1893" fmla="*/ 2518667 w 3499396"/>
              <a:gd name="connsiteY1893" fmla="*/ 422227 h 1184924"/>
              <a:gd name="connsiteX1894" fmla="*/ 2512302 w 3499396"/>
              <a:gd name="connsiteY1894" fmla="*/ 420703 h 1184924"/>
              <a:gd name="connsiteX1895" fmla="*/ 2501568 w 3499396"/>
              <a:gd name="connsiteY1895" fmla="*/ 422704 h 1184924"/>
              <a:gd name="connsiteX1896" fmla="*/ 2490549 w 3499396"/>
              <a:gd name="connsiteY1896" fmla="*/ 418703 h 1184924"/>
              <a:gd name="connsiteX1897" fmla="*/ 2490549 w 3499396"/>
              <a:gd name="connsiteY1897" fmla="*/ 411083 h 1184924"/>
              <a:gd name="connsiteX1898" fmla="*/ 2474780 w 3499396"/>
              <a:gd name="connsiteY1898" fmla="*/ 398320 h 1184924"/>
              <a:gd name="connsiteX1899" fmla="*/ 2453502 w 3499396"/>
              <a:gd name="connsiteY1899" fmla="*/ 384699 h 1184924"/>
              <a:gd name="connsiteX1900" fmla="*/ 2440488 w 3499396"/>
              <a:gd name="connsiteY1900" fmla="*/ 381175 h 1184924"/>
              <a:gd name="connsiteX1901" fmla="*/ 2408001 w 3499396"/>
              <a:gd name="connsiteY1901" fmla="*/ 377650 h 1184924"/>
              <a:gd name="connsiteX1902" fmla="*/ 2406006 w 3499396"/>
              <a:gd name="connsiteY1902" fmla="*/ 380984 h 1184924"/>
              <a:gd name="connsiteX1903" fmla="*/ 2379029 w 3499396"/>
              <a:gd name="connsiteY1903" fmla="*/ 388604 h 1184924"/>
              <a:gd name="connsiteX1904" fmla="*/ 2354331 w 3499396"/>
              <a:gd name="connsiteY1904" fmla="*/ 394224 h 1184924"/>
              <a:gd name="connsiteX1905" fmla="*/ 2347586 w 3499396"/>
              <a:gd name="connsiteY1905" fmla="*/ 397367 h 1184924"/>
              <a:gd name="connsiteX1906" fmla="*/ 2350816 w 3499396"/>
              <a:gd name="connsiteY1906" fmla="*/ 406892 h 1184924"/>
              <a:gd name="connsiteX1907" fmla="*/ 2347776 w 3499396"/>
              <a:gd name="connsiteY1907" fmla="*/ 413274 h 1184924"/>
              <a:gd name="connsiteX1908" fmla="*/ 2345402 w 3499396"/>
              <a:gd name="connsiteY1908" fmla="*/ 420989 h 1184924"/>
              <a:gd name="connsiteX1909" fmla="*/ 2335902 w 3499396"/>
              <a:gd name="connsiteY1909" fmla="*/ 425847 h 1184924"/>
              <a:gd name="connsiteX1910" fmla="*/ 2325643 w 3499396"/>
              <a:gd name="connsiteY1910" fmla="*/ 422704 h 1184924"/>
              <a:gd name="connsiteX1911" fmla="*/ 2285272 w 3499396"/>
              <a:gd name="connsiteY1911" fmla="*/ 390414 h 1184924"/>
              <a:gd name="connsiteX1912" fmla="*/ 2269218 w 3499396"/>
              <a:gd name="connsiteY1912" fmla="*/ 372412 h 1184924"/>
              <a:gd name="connsiteX1913" fmla="*/ 2260669 w 3499396"/>
              <a:gd name="connsiteY1913" fmla="*/ 348980 h 1184924"/>
              <a:gd name="connsiteX1914" fmla="*/ 2254114 w 3499396"/>
              <a:gd name="connsiteY1914" fmla="*/ 351552 h 1184924"/>
              <a:gd name="connsiteX1915" fmla="*/ 2246420 w 3499396"/>
              <a:gd name="connsiteY1915" fmla="*/ 353838 h 1184924"/>
              <a:gd name="connsiteX1916" fmla="*/ 2230176 w 3499396"/>
              <a:gd name="connsiteY1916" fmla="*/ 349075 h 1184924"/>
              <a:gd name="connsiteX1917" fmla="*/ 2220202 w 3499396"/>
              <a:gd name="connsiteY1917" fmla="*/ 343551 h 1184924"/>
              <a:gd name="connsiteX1918" fmla="*/ 2233216 w 3499396"/>
              <a:gd name="connsiteY1918" fmla="*/ 344122 h 1184924"/>
              <a:gd name="connsiteX1919" fmla="*/ 2235496 w 3499396"/>
              <a:gd name="connsiteY1919" fmla="*/ 342598 h 1184924"/>
              <a:gd name="connsiteX1920" fmla="*/ 2225047 w 3499396"/>
              <a:gd name="connsiteY1920" fmla="*/ 341455 h 1184924"/>
              <a:gd name="connsiteX1921" fmla="*/ 2213743 w 3499396"/>
              <a:gd name="connsiteY1921" fmla="*/ 338217 h 1184924"/>
              <a:gd name="connsiteX1922" fmla="*/ 2202249 w 3499396"/>
              <a:gd name="connsiteY1922" fmla="*/ 333931 h 1184924"/>
              <a:gd name="connsiteX1923" fmla="*/ 2196644 w 3499396"/>
              <a:gd name="connsiteY1923" fmla="*/ 328978 h 1184924"/>
              <a:gd name="connsiteX1924" fmla="*/ 2192655 w 3499396"/>
              <a:gd name="connsiteY1924" fmla="*/ 326025 h 1184924"/>
              <a:gd name="connsiteX1925" fmla="*/ 2179641 w 3499396"/>
              <a:gd name="connsiteY1925" fmla="*/ 324691 h 1184924"/>
              <a:gd name="connsiteX1926" fmla="*/ 2163967 w 3499396"/>
              <a:gd name="connsiteY1926" fmla="*/ 324691 h 1184924"/>
              <a:gd name="connsiteX1927" fmla="*/ 2141739 w 3499396"/>
              <a:gd name="connsiteY1927" fmla="*/ 322977 h 1184924"/>
              <a:gd name="connsiteX1928" fmla="*/ 2116281 w 3499396"/>
              <a:gd name="connsiteY1928" fmla="*/ 317357 h 1184924"/>
              <a:gd name="connsiteX1929" fmla="*/ 2101272 w 3499396"/>
              <a:gd name="connsiteY1929" fmla="*/ 314976 h 1184924"/>
              <a:gd name="connsiteX1930" fmla="*/ 2091773 w 3499396"/>
              <a:gd name="connsiteY1930" fmla="*/ 310499 h 1184924"/>
              <a:gd name="connsiteX1931" fmla="*/ 2074960 w 3499396"/>
              <a:gd name="connsiteY1931" fmla="*/ 307546 h 1184924"/>
              <a:gd name="connsiteX1932" fmla="*/ 2057576 w 3499396"/>
              <a:gd name="connsiteY1932" fmla="*/ 305451 h 1184924"/>
              <a:gd name="connsiteX1933" fmla="*/ 2044942 w 3499396"/>
              <a:gd name="connsiteY1933" fmla="*/ 300879 h 1184924"/>
              <a:gd name="connsiteX1934" fmla="*/ 2037818 w 3499396"/>
              <a:gd name="connsiteY1934" fmla="*/ 298783 h 1184924"/>
              <a:gd name="connsiteX1935" fmla="*/ 2027179 w 3499396"/>
              <a:gd name="connsiteY1935" fmla="*/ 292687 h 1184924"/>
              <a:gd name="connsiteX1936" fmla="*/ 2021004 w 3499396"/>
              <a:gd name="connsiteY1936" fmla="*/ 287639 h 1184924"/>
              <a:gd name="connsiteX1937" fmla="*/ 2008370 w 3499396"/>
              <a:gd name="connsiteY1937" fmla="*/ 285734 h 1184924"/>
              <a:gd name="connsiteX1938" fmla="*/ 2002196 w 3499396"/>
              <a:gd name="connsiteY1938" fmla="*/ 285734 h 1184924"/>
              <a:gd name="connsiteX1939" fmla="*/ 1996116 w 3499396"/>
              <a:gd name="connsiteY1939" fmla="*/ 288401 h 1184924"/>
              <a:gd name="connsiteX1940" fmla="*/ 2003241 w 3499396"/>
              <a:gd name="connsiteY1940" fmla="*/ 293640 h 1184924"/>
              <a:gd name="connsiteX1941" fmla="*/ 2010745 w 3499396"/>
              <a:gd name="connsiteY1941" fmla="*/ 298402 h 1184924"/>
              <a:gd name="connsiteX1942" fmla="*/ 2020244 w 3499396"/>
              <a:gd name="connsiteY1942" fmla="*/ 305260 h 1184924"/>
              <a:gd name="connsiteX1943" fmla="*/ 2029743 w 3499396"/>
              <a:gd name="connsiteY1943" fmla="*/ 311833 h 1184924"/>
              <a:gd name="connsiteX1944" fmla="*/ 2032308 w 3499396"/>
              <a:gd name="connsiteY1944" fmla="*/ 310594 h 1184924"/>
              <a:gd name="connsiteX1945" fmla="*/ 2030788 w 3499396"/>
              <a:gd name="connsiteY1945" fmla="*/ 305832 h 1184924"/>
              <a:gd name="connsiteX1946" fmla="*/ 2035348 w 3499396"/>
              <a:gd name="connsiteY1946" fmla="*/ 310404 h 1184924"/>
              <a:gd name="connsiteX1947" fmla="*/ 2038103 w 3499396"/>
              <a:gd name="connsiteY1947" fmla="*/ 315071 h 1184924"/>
              <a:gd name="connsiteX1948" fmla="*/ 2045892 w 3499396"/>
              <a:gd name="connsiteY1948" fmla="*/ 317167 h 1184924"/>
              <a:gd name="connsiteX1949" fmla="*/ 2066030 w 3499396"/>
              <a:gd name="connsiteY1949" fmla="*/ 318310 h 1184924"/>
              <a:gd name="connsiteX1950" fmla="*/ 2080374 w 3499396"/>
              <a:gd name="connsiteY1950" fmla="*/ 314976 h 1184924"/>
              <a:gd name="connsiteX1951" fmla="*/ 2085884 w 3499396"/>
              <a:gd name="connsiteY1951" fmla="*/ 311928 h 1184924"/>
              <a:gd name="connsiteX1952" fmla="*/ 2089873 w 3499396"/>
              <a:gd name="connsiteY1952" fmla="*/ 318024 h 1184924"/>
              <a:gd name="connsiteX1953" fmla="*/ 2099373 w 3499396"/>
              <a:gd name="connsiteY1953" fmla="*/ 321358 h 1184924"/>
              <a:gd name="connsiteX1954" fmla="*/ 2113146 w 3499396"/>
              <a:gd name="connsiteY1954" fmla="*/ 325072 h 1184924"/>
              <a:gd name="connsiteX1955" fmla="*/ 2119131 w 3499396"/>
              <a:gd name="connsiteY1955" fmla="*/ 329073 h 1184924"/>
              <a:gd name="connsiteX1956" fmla="*/ 2125685 w 3499396"/>
              <a:gd name="connsiteY1956" fmla="*/ 331645 h 1184924"/>
              <a:gd name="connsiteX1957" fmla="*/ 2126255 w 3499396"/>
              <a:gd name="connsiteY1957" fmla="*/ 334693 h 1184924"/>
              <a:gd name="connsiteX1958" fmla="*/ 2119986 w 3499396"/>
              <a:gd name="connsiteY1958" fmla="*/ 339169 h 1184924"/>
              <a:gd name="connsiteX1959" fmla="*/ 2114381 w 3499396"/>
              <a:gd name="connsiteY1959" fmla="*/ 340122 h 1184924"/>
              <a:gd name="connsiteX1960" fmla="*/ 2111532 w 3499396"/>
              <a:gd name="connsiteY1960" fmla="*/ 338122 h 1184924"/>
              <a:gd name="connsiteX1961" fmla="*/ 2109347 w 3499396"/>
              <a:gd name="connsiteY1961" fmla="*/ 343837 h 1184924"/>
              <a:gd name="connsiteX1962" fmla="*/ 2103362 w 3499396"/>
              <a:gd name="connsiteY1962" fmla="*/ 346885 h 1184924"/>
              <a:gd name="connsiteX1963" fmla="*/ 2085314 w 3499396"/>
              <a:gd name="connsiteY1963" fmla="*/ 348599 h 1184924"/>
              <a:gd name="connsiteX1964" fmla="*/ 2080469 w 3499396"/>
              <a:gd name="connsiteY1964" fmla="*/ 352028 h 1184924"/>
              <a:gd name="connsiteX1965" fmla="*/ 2069260 w 3499396"/>
              <a:gd name="connsiteY1965" fmla="*/ 352028 h 1184924"/>
              <a:gd name="connsiteX1966" fmla="*/ 2059761 w 3499396"/>
              <a:gd name="connsiteY1966" fmla="*/ 353647 h 1184924"/>
              <a:gd name="connsiteX1967" fmla="*/ 2052827 w 3499396"/>
              <a:gd name="connsiteY1967" fmla="*/ 355648 h 1184924"/>
              <a:gd name="connsiteX1968" fmla="*/ 2027749 w 3499396"/>
              <a:gd name="connsiteY1968" fmla="*/ 357457 h 1184924"/>
              <a:gd name="connsiteX1969" fmla="*/ 2021479 w 3499396"/>
              <a:gd name="connsiteY1969" fmla="*/ 358981 h 1184924"/>
              <a:gd name="connsiteX1970" fmla="*/ 2011980 w 3499396"/>
              <a:gd name="connsiteY1970" fmla="*/ 360220 h 1184924"/>
              <a:gd name="connsiteX1971" fmla="*/ 1989087 w 3499396"/>
              <a:gd name="connsiteY1971" fmla="*/ 360220 h 1184924"/>
              <a:gd name="connsiteX1972" fmla="*/ 1972083 w 3499396"/>
              <a:gd name="connsiteY1972" fmla="*/ 362029 h 1184924"/>
              <a:gd name="connsiteX1973" fmla="*/ 1966004 w 3499396"/>
              <a:gd name="connsiteY1973" fmla="*/ 359172 h 1184924"/>
              <a:gd name="connsiteX1974" fmla="*/ 1961254 w 3499396"/>
              <a:gd name="connsiteY1974" fmla="*/ 352219 h 1184924"/>
              <a:gd name="connsiteX1975" fmla="*/ 1951185 w 3499396"/>
              <a:gd name="connsiteY1975" fmla="*/ 340598 h 1184924"/>
              <a:gd name="connsiteX1976" fmla="*/ 1940831 w 3499396"/>
              <a:gd name="connsiteY1976" fmla="*/ 333645 h 1184924"/>
              <a:gd name="connsiteX1977" fmla="*/ 1927247 w 3499396"/>
              <a:gd name="connsiteY1977" fmla="*/ 325930 h 1184924"/>
              <a:gd name="connsiteX1978" fmla="*/ 1918508 w 3499396"/>
              <a:gd name="connsiteY1978" fmla="*/ 323358 h 1184924"/>
              <a:gd name="connsiteX1979" fmla="*/ 1914518 w 3499396"/>
              <a:gd name="connsiteY1979" fmla="*/ 316595 h 1184924"/>
              <a:gd name="connsiteX1980" fmla="*/ 1906729 w 3499396"/>
              <a:gd name="connsiteY1980" fmla="*/ 309642 h 1184924"/>
              <a:gd name="connsiteX1981" fmla="*/ 1893620 w 3499396"/>
              <a:gd name="connsiteY1981" fmla="*/ 303070 h 1184924"/>
              <a:gd name="connsiteX1982" fmla="*/ 1881556 w 3499396"/>
              <a:gd name="connsiteY1982" fmla="*/ 294688 h 1184924"/>
              <a:gd name="connsiteX1983" fmla="*/ 1867972 w 3499396"/>
              <a:gd name="connsiteY1983" fmla="*/ 286020 h 1184924"/>
              <a:gd name="connsiteX1984" fmla="*/ 1864363 w 3499396"/>
              <a:gd name="connsiteY1984" fmla="*/ 281638 h 1184924"/>
              <a:gd name="connsiteX1985" fmla="*/ 1856668 w 3499396"/>
              <a:gd name="connsiteY1985" fmla="*/ 285258 h 1184924"/>
              <a:gd name="connsiteX1986" fmla="*/ 1849259 w 3499396"/>
              <a:gd name="connsiteY1986" fmla="*/ 282781 h 1184924"/>
              <a:gd name="connsiteX1987" fmla="*/ 1842230 w 3499396"/>
              <a:gd name="connsiteY1987" fmla="*/ 278686 h 1184924"/>
              <a:gd name="connsiteX1988" fmla="*/ 1842230 w 3499396"/>
              <a:gd name="connsiteY1988" fmla="*/ 283639 h 1184924"/>
              <a:gd name="connsiteX1989" fmla="*/ 1850114 w 3499396"/>
              <a:gd name="connsiteY1989" fmla="*/ 288782 h 1184924"/>
              <a:gd name="connsiteX1990" fmla="*/ 1868352 w 3499396"/>
              <a:gd name="connsiteY1990" fmla="*/ 301927 h 1184924"/>
              <a:gd name="connsiteX1991" fmla="*/ 1875002 w 3499396"/>
              <a:gd name="connsiteY1991" fmla="*/ 308118 h 1184924"/>
              <a:gd name="connsiteX1992" fmla="*/ 1886306 w 3499396"/>
              <a:gd name="connsiteY1992" fmla="*/ 315357 h 1184924"/>
              <a:gd name="connsiteX1993" fmla="*/ 1892955 w 3499396"/>
              <a:gd name="connsiteY1993" fmla="*/ 319548 h 1184924"/>
              <a:gd name="connsiteX1994" fmla="*/ 1895995 w 3499396"/>
              <a:gd name="connsiteY1994" fmla="*/ 328216 h 1184924"/>
              <a:gd name="connsiteX1995" fmla="*/ 1905494 w 3499396"/>
              <a:gd name="connsiteY1995" fmla="*/ 333359 h 1184924"/>
              <a:gd name="connsiteX1996" fmla="*/ 1911479 w 3499396"/>
              <a:gd name="connsiteY1996" fmla="*/ 336883 h 1184924"/>
              <a:gd name="connsiteX1997" fmla="*/ 1919458 w 3499396"/>
              <a:gd name="connsiteY1997" fmla="*/ 344218 h 1184924"/>
              <a:gd name="connsiteX1998" fmla="*/ 1928007 w 3499396"/>
              <a:gd name="connsiteY1998" fmla="*/ 348980 h 1184924"/>
              <a:gd name="connsiteX1999" fmla="*/ 1938456 w 3499396"/>
              <a:gd name="connsiteY1999" fmla="*/ 351171 h 1184924"/>
              <a:gd name="connsiteX2000" fmla="*/ 1944916 w 3499396"/>
              <a:gd name="connsiteY2000" fmla="*/ 354219 h 1184924"/>
              <a:gd name="connsiteX2001" fmla="*/ 1957360 w 3499396"/>
              <a:gd name="connsiteY2001" fmla="*/ 360410 h 1184924"/>
              <a:gd name="connsiteX2002" fmla="*/ 1959165 w 3499396"/>
              <a:gd name="connsiteY2002" fmla="*/ 364887 h 1184924"/>
              <a:gd name="connsiteX2003" fmla="*/ 1960209 w 3499396"/>
              <a:gd name="connsiteY2003" fmla="*/ 367649 h 1184924"/>
              <a:gd name="connsiteX2004" fmla="*/ 1976073 w 3499396"/>
              <a:gd name="connsiteY2004" fmla="*/ 373174 h 1184924"/>
              <a:gd name="connsiteX2005" fmla="*/ 1984717 w 3499396"/>
              <a:gd name="connsiteY2005" fmla="*/ 374317 h 1184924"/>
              <a:gd name="connsiteX2006" fmla="*/ 2000296 w 3499396"/>
              <a:gd name="connsiteY2006" fmla="*/ 374317 h 1184924"/>
              <a:gd name="connsiteX2007" fmla="*/ 2025944 w 3499396"/>
              <a:gd name="connsiteY2007" fmla="*/ 373459 h 1184924"/>
              <a:gd name="connsiteX2008" fmla="*/ 2048267 w 3499396"/>
              <a:gd name="connsiteY2008" fmla="*/ 373459 h 1184924"/>
              <a:gd name="connsiteX2009" fmla="*/ 2050642 w 3499396"/>
              <a:gd name="connsiteY2009" fmla="*/ 378508 h 1184924"/>
              <a:gd name="connsiteX2010" fmla="*/ 2044277 w 3499396"/>
              <a:gd name="connsiteY2010" fmla="*/ 386985 h 1184924"/>
              <a:gd name="connsiteX2011" fmla="*/ 2038958 w 3499396"/>
              <a:gd name="connsiteY2011" fmla="*/ 391843 h 1184924"/>
              <a:gd name="connsiteX2012" fmla="*/ 2021384 w 3499396"/>
              <a:gd name="connsiteY2012" fmla="*/ 405082 h 1184924"/>
              <a:gd name="connsiteX2013" fmla="*/ 2011220 w 3499396"/>
              <a:gd name="connsiteY2013" fmla="*/ 412131 h 1184924"/>
              <a:gd name="connsiteX2014" fmla="*/ 1986902 w 3499396"/>
              <a:gd name="connsiteY2014" fmla="*/ 419941 h 1184924"/>
              <a:gd name="connsiteX2015" fmla="*/ 1977403 w 3499396"/>
              <a:gd name="connsiteY2015" fmla="*/ 424704 h 1184924"/>
              <a:gd name="connsiteX2016" fmla="*/ 1954890 w 3499396"/>
              <a:gd name="connsiteY2016" fmla="*/ 437277 h 1184924"/>
              <a:gd name="connsiteX2017" fmla="*/ 1946246 w 3499396"/>
              <a:gd name="connsiteY2017" fmla="*/ 443754 h 1184924"/>
              <a:gd name="connsiteX2018" fmla="*/ 1935037 w 3499396"/>
              <a:gd name="connsiteY2018" fmla="*/ 452326 h 1184924"/>
              <a:gd name="connsiteX2019" fmla="*/ 1933897 w 3499396"/>
              <a:gd name="connsiteY2019" fmla="*/ 456517 h 1184924"/>
              <a:gd name="connsiteX2020" fmla="*/ 1941876 w 3499396"/>
              <a:gd name="connsiteY2020" fmla="*/ 461566 h 1184924"/>
              <a:gd name="connsiteX2021" fmla="*/ 1942731 w 3499396"/>
              <a:gd name="connsiteY2021" fmla="*/ 471091 h 1184924"/>
              <a:gd name="connsiteX2022" fmla="*/ 1950045 w 3499396"/>
              <a:gd name="connsiteY2022" fmla="*/ 476329 h 1184924"/>
              <a:gd name="connsiteX2023" fmla="*/ 1957645 w 3499396"/>
              <a:gd name="connsiteY2023" fmla="*/ 487950 h 1184924"/>
              <a:gd name="connsiteX2024" fmla="*/ 1959259 w 3499396"/>
              <a:gd name="connsiteY2024" fmla="*/ 502142 h 1184924"/>
              <a:gd name="connsiteX2025" fmla="*/ 1954035 w 3499396"/>
              <a:gd name="connsiteY2025" fmla="*/ 510905 h 1184924"/>
              <a:gd name="connsiteX2026" fmla="*/ 1930857 w 3499396"/>
              <a:gd name="connsiteY2026" fmla="*/ 516620 h 1184924"/>
              <a:gd name="connsiteX2027" fmla="*/ 1919933 w 3499396"/>
              <a:gd name="connsiteY2027" fmla="*/ 519287 h 1184924"/>
              <a:gd name="connsiteX2028" fmla="*/ 1903309 w 3499396"/>
              <a:gd name="connsiteY2028" fmla="*/ 528812 h 1184924"/>
              <a:gd name="connsiteX2029" fmla="*/ 1899035 w 3499396"/>
              <a:gd name="connsiteY2029" fmla="*/ 533860 h 1184924"/>
              <a:gd name="connsiteX2030" fmla="*/ 1908534 w 3499396"/>
              <a:gd name="connsiteY2030" fmla="*/ 543385 h 1184924"/>
              <a:gd name="connsiteX2031" fmla="*/ 1909674 w 3499396"/>
              <a:gd name="connsiteY2031" fmla="*/ 550910 h 1184924"/>
              <a:gd name="connsiteX2032" fmla="*/ 1908914 w 3499396"/>
              <a:gd name="connsiteY2032" fmla="*/ 558244 h 1184924"/>
              <a:gd name="connsiteX2033" fmla="*/ 1886971 w 3499396"/>
              <a:gd name="connsiteY2033" fmla="*/ 564150 h 1184924"/>
              <a:gd name="connsiteX2034" fmla="*/ 1878706 w 3499396"/>
              <a:gd name="connsiteY2034" fmla="*/ 568246 h 1184924"/>
              <a:gd name="connsiteX2035" fmla="*/ 1879276 w 3499396"/>
              <a:gd name="connsiteY2035" fmla="*/ 581962 h 1184924"/>
              <a:gd name="connsiteX2036" fmla="*/ 1869777 w 3499396"/>
              <a:gd name="connsiteY2036" fmla="*/ 588820 h 1184924"/>
              <a:gd name="connsiteX2037" fmla="*/ 1855338 w 3499396"/>
              <a:gd name="connsiteY2037" fmla="*/ 601488 h 1184924"/>
              <a:gd name="connsiteX2038" fmla="*/ 1841280 w 3499396"/>
              <a:gd name="connsiteY2038" fmla="*/ 610060 h 1184924"/>
              <a:gd name="connsiteX2039" fmla="*/ 1822756 w 3499396"/>
              <a:gd name="connsiteY2039" fmla="*/ 618728 h 1184924"/>
              <a:gd name="connsiteX2040" fmla="*/ 1796253 w 3499396"/>
              <a:gd name="connsiteY2040" fmla="*/ 623014 h 1184924"/>
              <a:gd name="connsiteX2041" fmla="*/ 1773550 w 3499396"/>
              <a:gd name="connsiteY2041" fmla="*/ 625586 h 1184924"/>
              <a:gd name="connsiteX2042" fmla="*/ 1740113 w 3499396"/>
              <a:gd name="connsiteY2042" fmla="*/ 628348 h 1184924"/>
              <a:gd name="connsiteX2043" fmla="*/ 1725959 w 3499396"/>
              <a:gd name="connsiteY2043" fmla="*/ 624729 h 1184924"/>
              <a:gd name="connsiteX2044" fmla="*/ 1716460 w 3499396"/>
              <a:gd name="connsiteY2044" fmla="*/ 618823 h 1184924"/>
              <a:gd name="connsiteX2045" fmla="*/ 1714465 w 3499396"/>
              <a:gd name="connsiteY2045" fmla="*/ 610156 h 1184924"/>
              <a:gd name="connsiteX2046" fmla="*/ 1708956 w 3499396"/>
              <a:gd name="connsiteY2046" fmla="*/ 601869 h 1184924"/>
              <a:gd name="connsiteX2047" fmla="*/ 1701357 w 3499396"/>
              <a:gd name="connsiteY2047" fmla="*/ 593392 h 1184924"/>
              <a:gd name="connsiteX2048" fmla="*/ 1691097 w 3499396"/>
              <a:gd name="connsiteY2048" fmla="*/ 583867 h 1184924"/>
              <a:gd name="connsiteX2049" fmla="*/ 1681598 w 3499396"/>
              <a:gd name="connsiteY2049" fmla="*/ 579676 h 1184924"/>
              <a:gd name="connsiteX2050" fmla="*/ 1676279 w 3499396"/>
              <a:gd name="connsiteY2050" fmla="*/ 572913 h 1184924"/>
              <a:gd name="connsiteX2051" fmla="*/ 1671434 w 3499396"/>
              <a:gd name="connsiteY2051" fmla="*/ 555863 h 1184924"/>
              <a:gd name="connsiteX2052" fmla="*/ 1668679 w 3499396"/>
              <a:gd name="connsiteY2052" fmla="*/ 549577 h 1184924"/>
              <a:gd name="connsiteX2053" fmla="*/ 1659180 w 3499396"/>
              <a:gd name="connsiteY2053" fmla="*/ 539194 h 1184924"/>
              <a:gd name="connsiteX2054" fmla="*/ 1650631 w 3499396"/>
              <a:gd name="connsiteY2054" fmla="*/ 531670 h 1184924"/>
              <a:gd name="connsiteX2055" fmla="*/ 1641607 w 3499396"/>
              <a:gd name="connsiteY2055" fmla="*/ 523573 h 1184924"/>
              <a:gd name="connsiteX2056" fmla="*/ 1637142 w 3499396"/>
              <a:gd name="connsiteY2056" fmla="*/ 519859 h 1184924"/>
              <a:gd name="connsiteX2057" fmla="*/ 1638947 w 3499396"/>
              <a:gd name="connsiteY2057" fmla="*/ 512524 h 1184924"/>
              <a:gd name="connsiteX2058" fmla="*/ 1641987 w 3499396"/>
              <a:gd name="connsiteY2058" fmla="*/ 502237 h 1184924"/>
              <a:gd name="connsiteX2059" fmla="*/ 1643507 w 3499396"/>
              <a:gd name="connsiteY2059" fmla="*/ 495189 h 1184924"/>
              <a:gd name="connsiteX2060" fmla="*/ 1653006 w 3499396"/>
              <a:gd name="connsiteY2060" fmla="*/ 486140 h 1184924"/>
              <a:gd name="connsiteX2061" fmla="*/ 1654716 w 3499396"/>
              <a:gd name="connsiteY2061" fmla="*/ 478711 h 1184924"/>
              <a:gd name="connsiteX2062" fmla="*/ 1651011 w 3499396"/>
              <a:gd name="connsiteY2062" fmla="*/ 471853 h 1184924"/>
              <a:gd name="connsiteX2063" fmla="*/ 1643887 w 3499396"/>
              <a:gd name="connsiteY2063" fmla="*/ 459565 h 1184924"/>
              <a:gd name="connsiteX2064" fmla="*/ 1640182 w 3499396"/>
              <a:gd name="connsiteY2064" fmla="*/ 452707 h 1184924"/>
              <a:gd name="connsiteX2065" fmla="*/ 1635242 w 3499396"/>
              <a:gd name="connsiteY2065" fmla="*/ 443182 h 1184924"/>
              <a:gd name="connsiteX2066" fmla="*/ 1627263 w 3499396"/>
              <a:gd name="connsiteY2066" fmla="*/ 440134 h 1184924"/>
              <a:gd name="connsiteX2067" fmla="*/ 1621563 w 3499396"/>
              <a:gd name="connsiteY2067" fmla="*/ 437467 h 1184924"/>
              <a:gd name="connsiteX2068" fmla="*/ 1614249 w 3499396"/>
              <a:gd name="connsiteY2068" fmla="*/ 433086 h 1184924"/>
              <a:gd name="connsiteX2069" fmla="*/ 1606555 w 3499396"/>
              <a:gd name="connsiteY2069" fmla="*/ 428895 h 1184924"/>
              <a:gd name="connsiteX2070" fmla="*/ 1605415 w 3499396"/>
              <a:gd name="connsiteY2070" fmla="*/ 424132 h 1184924"/>
              <a:gd name="connsiteX2071" fmla="*/ 1609500 w 3499396"/>
              <a:gd name="connsiteY2071" fmla="*/ 408511 h 1184924"/>
              <a:gd name="connsiteX2072" fmla="*/ 1607600 w 3499396"/>
              <a:gd name="connsiteY2072" fmla="*/ 402892 h 1184924"/>
              <a:gd name="connsiteX2073" fmla="*/ 1598100 w 3499396"/>
              <a:gd name="connsiteY2073" fmla="*/ 398701 h 1184924"/>
              <a:gd name="connsiteX2074" fmla="*/ 1579102 w 3499396"/>
              <a:gd name="connsiteY2074" fmla="*/ 400034 h 1184924"/>
              <a:gd name="connsiteX2075" fmla="*/ 1565328 w 3499396"/>
              <a:gd name="connsiteY2075" fmla="*/ 397558 h 1184924"/>
              <a:gd name="connsiteX2076" fmla="*/ 1553549 w 3499396"/>
              <a:gd name="connsiteY2076" fmla="*/ 392319 h 1184924"/>
              <a:gd name="connsiteX2077" fmla="*/ 1531416 w 3499396"/>
              <a:gd name="connsiteY2077" fmla="*/ 393557 h 1184924"/>
              <a:gd name="connsiteX2078" fmla="*/ 1513558 w 3499396"/>
              <a:gd name="connsiteY2078" fmla="*/ 396224 h 1184924"/>
              <a:gd name="connsiteX2079" fmla="*/ 1489335 w 3499396"/>
              <a:gd name="connsiteY2079" fmla="*/ 402606 h 1184924"/>
              <a:gd name="connsiteX2080" fmla="*/ 1463117 w 3499396"/>
              <a:gd name="connsiteY2080" fmla="*/ 404511 h 1184924"/>
              <a:gd name="connsiteX2081" fmla="*/ 1432625 w 3499396"/>
              <a:gd name="connsiteY2081" fmla="*/ 410226 h 1184924"/>
              <a:gd name="connsiteX2082" fmla="*/ 1415716 w 3499396"/>
              <a:gd name="connsiteY2082" fmla="*/ 410988 h 1184924"/>
              <a:gd name="connsiteX2083" fmla="*/ 1398523 w 3499396"/>
              <a:gd name="connsiteY2083" fmla="*/ 407845 h 1184924"/>
              <a:gd name="connsiteX2084" fmla="*/ 1383894 w 3499396"/>
              <a:gd name="connsiteY2084" fmla="*/ 404797 h 1184924"/>
              <a:gd name="connsiteX2085" fmla="*/ 1371545 w 3499396"/>
              <a:gd name="connsiteY2085" fmla="*/ 401463 h 1184924"/>
              <a:gd name="connsiteX2086" fmla="*/ 1360051 w 3499396"/>
              <a:gd name="connsiteY2086" fmla="*/ 394224 h 1184924"/>
              <a:gd name="connsiteX2087" fmla="*/ 1345612 w 3499396"/>
              <a:gd name="connsiteY2087" fmla="*/ 385842 h 1184924"/>
              <a:gd name="connsiteX2088" fmla="*/ 1330983 w 3499396"/>
              <a:gd name="connsiteY2088" fmla="*/ 376317 h 1184924"/>
              <a:gd name="connsiteX2089" fmla="*/ 1325759 w 3499396"/>
              <a:gd name="connsiteY2089" fmla="*/ 374126 h 1184924"/>
              <a:gd name="connsiteX2090" fmla="*/ 1335258 w 3499396"/>
              <a:gd name="connsiteY2090" fmla="*/ 364601 h 1184924"/>
              <a:gd name="connsiteX2091" fmla="*/ 1340007 w 3499396"/>
              <a:gd name="connsiteY2091" fmla="*/ 360124 h 1184924"/>
              <a:gd name="connsiteX2092" fmla="*/ 1337063 w 3499396"/>
              <a:gd name="connsiteY2092" fmla="*/ 351742 h 1184924"/>
              <a:gd name="connsiteX2093" fmla="*/ 1331173 w 3499396"/>
              <a:gd name="connsiteY2093" fmla="*/ 342217 h 1184924"/>
              <a:gd name="connsiteX2094" fmla="*/ 1334878 w 3499396"/>
              <a:gd name="connsiteY2094" fmla="*/ 337931 h 1184924"/>
              <a:gd name="connsiteX2095" fmla="*/ 1349222 w 3499396"/>
              <a:gd name="connsiteY2095" fmla="*/ 327739 h 1184924"/>
              <a:gd name="connsiteX2096" fmla="*/ 1361856 w 3499396"/>
              <a:gd name="connsiteY2096" fmla="*/ 318214 h 1184924"/>
              <a:gd name="connsiteX2097" fmla="*/ 1376959 w 3499396"/>
              <a:gd name="connsiteY2097" fmla="*/ 307165 h 1184924"/>
              <a:gd name="connsiteX2098" fmla="*/ 1397953 w 3499396"/>
              <a:gd name="connsiteY2098" fmla="*/ 299260 h 1184924"/>
              <a:gd name="connsiteX2099" fmla="*/ 1407452 w 3499396"/>
              <a:gd name="connsiteY2099" fmla="*/ 295926 h 1184924"/>
              <a:gd name="connsiteX2100" fmla="*/ 1412581 w 3499396"/>
              <a:gd name="connsiteY2100" fmla="*/ 284782 h 1184924"/>
              <a:gd name="connsiteX2101" fmla="*/ 1417996 w 3499396"/>
              <a:gd name="connsiteY2101" fmla="*/ 278686 h 1184924"/>
              <a:gd name="connsiteX2102" fmla="*/ 1436994 w 3499396"/>
              <a:gd name="connsiteY2102" fmla="*/ 272780 h 1184924"/>
              <a:gd name="connsiteX2103" fmla="*/ 1444879 w 3499396"/>
              <a:gd name="connsiteY2103" fmla="*/ 267637 h 1184924"/>
              <a:gd name="connsiteX2104" fmla="*/ 1452003 w 3499396"/>
              <a:gd name="connsiteY2104" fmla="*/ 261541 h 1184924"/>
              <a:gd name="connsiteX2105" fmla="*/ 1458937 w 3499396"/>
              <a:gd name="connsiteY2105" fmla="*/ 262493 h 1184924"/>
              <a:gd name="connsiteX2106" fmla="*/ 1466252 w 3499396"/>
              <a:gd name="connsiteY2106" fmla="*/ 263255 h 1184924"/>
              <a:gd name="connsiteX2107" fmla="*/ 1475751 w 3499396"/>
              <a:gd name="connsiteY2107" fmla="*/ 261826 h 1184924"/>
              <a:gd name="connsiteX2108" fmla="*/ 1485250 w 3499396"/>
              <a:gd name="connsiteY2108" fmla="*/ 261826 h 1184924"/>
              <a:gd name="connsiteX2109" fmla="*/ 1495889 w 3499396"/>
              <a:gd name="connsiteY2109" fmla="*/ 259540 h 1184924"/>
              <a:gd name="connsiteX2110" fmla="*/ 1524387 w 3499396"/>
              <a:gd name="connsiteY2110" fmla="*/ 252587 h 1184924"/>
              <a:gd name="connsiteX2111" fmla="*/ 1549750 w 3499396"/>
              <a:gd name="connsiteY2111" fmla="*/ 248206 h 1184924"/>
              <a:gd name="connsiteX2112" fmla="*/ 1558679 w 3499396"/>
              <a:gd name="connsiteY2112" fmla="*/ 248206 h 1184924"/>
              <a:gd name="connsiteX2113" fmla="*/ 1566373 w 3499396"/>
              <a:gd name="connsiteY2113" fmla="*/ 248206 h 1184924"/>
              <a:gd name="connsiteX2114" fmla="*/ 1574257 w 3499396"/>
              <a:gd name="connsiteY2114" fmla="*/ 245348 h 1184924"/>
              <a:gd name="connsiteX2115" fmla="*/ 1586416 w 3499396"/>
              <a:gd name="connsiteY2115" fmla="*/ 245348 h 1184924"/>
              <a:gd name="connsiteX2116" fmla="*/ 1598575 w 3499396"/>
              <a:gd name="connsiteY2116" fmla="*/ 244396 h 1184924"/>
              <a:gd name="connsiteX2117" fmla="*/ 1605320 w 3499396"/>
              <a:gd name="connsiteY2117" fmla="*/ 242491 h 1184924"/>
              <a:gd name="connsiteX2118" fmla="*/ 1616339 w 3499396"/>
              <a:gd name="connsiteY2118" fmla="*/ 243443 h 1184924"/>
              <a:gd name="connsiteX2119" fmla="*/ 1620139 w 3499396"/>
              <a:gd name="connsiteY2119" fmla="*/ 244396 h 1184924"/>
              <a:gd name="connsiteX2120" fmla="*/ 1615769 w 3499396"/>
              <a:gd name="connsiteY2120" fmla="*/ 247348 h 1184924"/>
              <a:gd name="connsiteX2121" fmla="*/ 1616719 w 3499396"/>
              <a:gd name="connsiteY2121" fmla="*/ 250111 h 1184924"/>
              <a:gd name="connsiteX2122" fmla="*/ 1619569 w 3499396"/>
              <a:gd name="connsiteY2122" fmla="*/ 253349 h 1184924"/>
              <a:gd name="connsiteX2123" fmla="*/ 1611114 w 3499396"/>
              <a:gd name="connsiteY2123" fmla="*/ 257921 h 1184924"/>
              <a:gd name="connsiteX2124" fmla="*/ 1616624 w 3499396"/>
              <a:gd name="connsiteY2124" fmla="*/ 260969 h 1184924"/>
              <a:gd name="connsiteX2125" fmla="*/ 1631633 w 3499396"/>
              <a:gd name="connsiteY2125" fmla="*/ 263350 h 1184924"/>
              <a:gd name="connsiteX2126" fmla="*/ 1651296 w 3499396"/>
              <a:gd name="connsiteY2126" fmla="*/ 264779 h 1184924"/>
              <a:gd name="connsiteX2127" fmla="*/ 1664120 w 3499396"/>
              <a:gd name="connsiteY2127" fmla="*/ 267351 h 1184924"/>
              <a:gd name="connsiteX2128" fmla="*/ 1674379 w 3499396"/>
              <a:gd name="connsiteY2128" fmla="*/ 270970 h 1184924"/>
              <a:gd name="connsiteX2129" fmla="*/ 1691003 w 3499396"/>
              <a:gd name="connsiteY2129" fmla="*/ 272399 h 1184924"/>
              <a:gd name="connsiteX2130" fmla="*/ 1702687 w 3499396"/>
              <a:gd name="connsiteY2130" fmla="*/ 274590 h 1184924"/>
              <a:gd name="connsiteX2131" fmla="*/ 1709906 w 3499396"/>
              <a:gd name="connsiteY2131" fmla="*/ 273733 h 1184924"/>
              <a:gd name="connsiteX2132" fmla="*/ 1713041 w 3499396"/>
              <a:gd name="connsiteY2132" fmla="*/ 270494 h 1184924"/>
              <a:gd name="connsiteX2133" fmla="*/ 1709906 w 3499396"/>
              <a:gd name="connsiteY2133" fmla="*/ 268113 h 1184924"/>
              <a:gd name="connsiteX2134" fmla="*/ 1715510 w 3499396"/>
              <a:gd name="connsiteY2134" fmla="*/ 263922 h 1184924"/>
              <a:gd name="connsiteX2135" fmla="*/ 1727669 w 3499396"/>
              <a:gd name="connsiteY2135" fmla="*/ 262684 h 1184924"/>
              <a:gd name="connsiteX2136" fmla="*/ 1742108 w 3499396"/>
              <a:gd name="connsiteY2136" fmla="*/ 263731 h 1184924"/>
              <a:gd name="connsiteX2137" fmla="*/ 1749138 w 3499396"/>
              <a:gd name="connsiteY2137" fmla="*/ 265636 h 1184924"/>
              <a:gd name="connsiteX2138" fmla="*/ 1760821 w 3499396"/>
              <a:gd name="connsiteY2138" fmla="*/ 267256 h 1184924"/>
              <a:gd name="connsiteX2139" fmla="*/ 1766046 w 3499396"/>
              <a:gd name="connsiteY2139" fmla="*/ 268970 h 1184924"/>
              <a:gd name="connsiteX2140" fmla="*/ 1777350 w 3499396"/>
              <a:gd name="connsiteY2140" fmla="*/ 268970 h 1184924"/>
              <a:gd name="connsiteX2141" fmla="*/ 1800053 w 3499396"/>
              <a:gd name="connsiteY2141" fmla="*/ 271351 h 1184924"/>
              <a:gd name="connsiteX2142" fmla="*/ 1813922 w 3499396"/>
              <a:gd name="connsiteY2142" fmla="*/ 270399 h 1184924"/>
              <a:gd name="connsiteX2143" fmla="*/ 1825416 w 3499396"/>
              <a:gd name="connsiteY2143" fmla="*/ 269446 h 1184924"/>
              <a:gd name="connsiteX2144" fmla="*/ 1844414 w 3499396"/>
              <a:gd name="connsiteY2144" fmla="*/ 271828 h 1184924"/>
              <a:gd name="connsiteX2145" fmla="*/ 1856003 w 3499396"/>
              <a:gd name="connsiteY2145" fmla="*/ 270399 h 1184924"/>
              <a:gd name="connsiteX2146" fmla="*/ 1864648 w 3499396"/>
              <a:gd name="connsiteY2146" fmla="*/ 263827 h 1184924"/>
              <a:gd name="connsiteX2147" fmla="*/ 1871297 w 3499396"/>
              <a:gd name="connsiteY2147" fmla="*/ 254302 h 1184924"/>
              <a:gd name="connsiteX2148" fmla="*/ 1869777 w 3499396"/>
              <a:gd name="connsiteY2148" fmla="*/ 248777 h 1184924"/>
              <a:gd name="connsiteX2149" fmla="*/ 1871012 w 3499396"/>
              <a:gd name="connsiteY2149" fmla="*/ 244967 h 1184924"/>
              <a:gd name="connsiteX2150" fmla="*/ 1863983 w 3499396"/>
              <a:gd name="connsiteY2150" fmla="*/ 244491 h 1184924"/>
              <a:gd name="connsiteX2151" fmla="*/ 1858568 w 3499396"/>
              <a:gd name="connsiteY2151" fmla="*/ 243634 h 1184924"/>
              <a:gd name="connsiteX2152" fmla="*/ 1852584 w 3499396"/>
              <a:gd name="connsiteY2152" fmla="*/ 244491 h 1184924"/>
              <a:gd name="connsiteX2153" fmla="*/ 1843084 w 3499396"/>
              <a:gd name="connsiteY2153" fmla="*/ 246396 h 1184924"/>
              <a:gd name="connsiteX2154" fmla="*/ 1832730 w 3499396"/>
              <a:gd name="connsiteY2154" fmla="*/ 244586 h 1184924"/>
              <a:gd name="connsiteX2155" fmla="*/ 1820666 w 3499396"/>
              <a:gd name="connsiteY2155" fmla="*/ 242491 h 1184924"/>
              <a:gd name="connsiteX2156" fmla="*/ 1816107 w 3499396"/>
              <a:gd name="connsiteY2156" fmla="*/ 242967 h 1184924"/>
              <a:gd name="connsiteX2157" fmla="*/ 1813162 w 3499396"/>
              <a:gd name="connsiteY2157" fmla="*/ 244872 h 1184924"/>
              <a:gd name="connsiteX2158" fmla="*/ 1798058 w 3499396"/>
              <a:gd name="connsiteY2158" fmla="*/ 243634 h 1184924"/>
              <a:gd name="connsiteX2159" fmla="*/ 1785139 w 3499396"/>
              <a:gd name="connsiteY2159" fmla="*/ 240109 h 1184924"/>
              <a:gd name="connsiteX2160" fmla="*/ 1777730 w 3499396"/>
              <a:gd name="connsiteY2160" fmla="*/ 235156 h 1184924"/>
              <a:gd name="connsiteX2161" fmla="*/ 1775735 w 3499396"/>
              <a:gd name="connsiteY2161" fmla="*/ 228775 h 1184924"/>
              <a:gd name="connsiteX2162" fmla="*/ 1774025 w 3499396"/>
              <a:gd name="connsiteY2162" fmla="*/ 228013 h 1184924"/>
              <a:gd name="connsiteX2163" fmla="*/ 1769751 w 3499396"/>
              <a:gd name="connsiteY2163" fmla="*/ 226489 h 1184924"/>
              <a:gd name="connsiteX2164" fmla="*/ 1777635 w 3499396"/>
              <a:gd name="connsiteY2164" fmla="*/ 223917 h 1184924"/>
              <a:gd name="connsiteX2165" fmla="*/ 1790269 w 3499396"/>
              <a:gd name="connsiteY2165" fmla="*/ 223917 h 1184924"/>
              <a:gd name="connsiteX2166" fmla="*/ 1801573 w 3499396"/>
              <a:gd name="connsiteY2166" fmla="*/ 222583 h 1184924"/>
              <a:gd name="connsiteX2167" fmla="*/ 1805278 w 3499396"/>
              <a:gd name="connsiteY2167" fmla="*/ 221726 h 1184924"/>
              <a:gd name="connsiteX2168" fmla="*/ 1798153 w 3499396"/>
              <a:gd name="connsiteY2168" fmla="*/ 220583 h 1184924"/>
              <a:gd name="connsiteX2169" fmla="*/ 1802998 w 3499396"/>
              <a:gd name="connsiteY2169" fmla="*/ 219916 h 1184924"/>
              <a:gd name="connsiteX2170" fmla="*/ 1814872 w 3499396"/>
              <a:gd name="connsiteY2170" fmla="*/ 219916 h 1184924"/>
              <a:gd name="connsiteX2171" fmla="*/ 1823041 w 3499396"/>
              <a:gd name="connsiteY2171" fmla="*/ 219345 h 1184924"/>
              <a:gd name="connsiteX2172" fmla="*/ 1829121 w 3499396"/>
              <a:gd name="connsiteY2172" fmla="*/ 216487 h 1184924"/>
              <a:gd name="connsiteX2173" fmla="*/ 1844699 w 3499396"/>
              <a:gd name="connsiteY2173" fmla="*/ 216487 h 1184924"/>
              <a:gd name="connsiteX2174" fmla="*/ 1855148 w 3499396"/>
              <a:gd name="connsiteY2174" fmla="*/ 218107 h 1184924"/>
              <a:gd name="connsiteX2175" fmla="*/ 1863793 w 3499396"/>
              <a:gd name="connsiteY2175" fmla="*/ 218964 h 1184924"/>
              <a:gd name="connsiteX2176" fmla="*/ 1868257 w 3499396"/>
              <a:gd name="connsiteY2176" fmla="*/ 220583 h 1184924"/>
              <a:gd name="connsiteX2177" fmla="*/ 1882981 w 3499396"/>
              <a:gd name="connsiteY2177" fmla="*/ 222679 h 1184924"/>
              <a:gd name="connsiteX2178" fmla="*/ 1893050 w 3499396"/>
              <a:gd name="connsiteY2178" fmla="*/ 223441 h 1184924"/>
              <a:gd name="connsiteX2179" fmla="*/ 1906634 w 3499396"/>
              <a:gd name="connsiteY2179" fmla="*/ 223441 h 1184924"/>
              <a:gd name="connsiteX2180" fmla="*/ 1919268 w 3499396"/>
              <a:gd name="connsiteY2180" fmla="*/ 221726 h 1184924"/>
              <a:gd name="connsiteX2181" fmla="*/ 1917938 w 3499396"/>
              <a:gd name="connsiteY2181" fmla="*/ 216202 h 1184924"/>
              <a:gd name="connsiteX2182" fmla="*/ 1905589 w 3499396"/>
              <a:gd name="connsiteY2182" fmla="*/ 211820 h 1184924"/>
              <a:gd name="connsiteX2183" fmla="*/ 1891340 w 3499396"/>
              <a:gd name="connsiteY2183" fmla="*/ 206677 h 1184924"/>
              <a:gd name="connsiteX2184" fmla="*/ 1879276 w 3499396"/>
              <a:gd name="connsiteY2184" fmla="*/ 204010 h 1184924"/>
              <a:gd name="connsiteX2185" fmla="*/ 1867117 w 3499396"/>
              <a:gd name="connsiteY2185" fmla="*/ 200581 h 1184924"/>
              <a:gd name="connsiteX2186" fmla="*/ 1874147 w 3499396"/>
              <a:gd name="connsiteY2186" fmla="*/ 199247 h 1184924"/>
              <a:gd name="connsiteX2187" fmla="*/ 1878801 w 3499396"/>
              <a:gd name="connsiteY2187" fmla="*/ 197437 h 1184924"/>
              <a:gd name="connsiteX2188" fmla="*/ 1884881 w 3499396"/>
              <a:gd name="connsiteY2188" fmla="*/ 196009 h 1184924"/>
              <a:gd name="connsiteX2189" fmla="*/ 1877471 w 3499396"/>
              <a:gd name="connsiteY2189" fmla="*/ 193151 h 1184924"/>
              <a:gd name="connsiteX2190" fmla="*/ 1885261 w 3499396"/>
              <a:gd name="connsiteY2190" fmla="*/ 192580 h 1184924"/>
              <a:gd name="connsiteX2191" fmla="*/ 1890675 w 3499396"/>
              <a:gd name="connsiteY2191" fmla="*/ 190865 h 1184924"/>
              <a:gd name="connsiteX2192" fmla="*/ 1885356 w 3499396"/>
              <a:gd name="connsiteY2192" fmla="*/ 189722 h 1184924"/>
              <a:gd name="connsiteX2193" fmla="*/ 1863603 w 3499396"/>
              <a:gd name="connsiteY2193" fmla="*/ 190675 h 1184924"/>
              <a:gd name="connsiteX2194" fmla="*/ 1853154 w 3499396"/>
              <a:gd name="connsiteY2194" fmla="*/ 192865 h 1184924"/>
              <a:gd name="connsiteX2195" fmla="*/ 1848119 w 3499396"/>
              <a:gd name="connsiteY2195" fmla="*/ 194485 h 1184924"/>
              <a:gd name="connsiteX2196" fmla="*/ 1855528 w 3499396"/>
              <a:gd name="connsiteY2196" fmla="*/ 197342 h 1184924"/>
              <a:gd name="connsiteX2197" fmla="*/ 1860658 w 3499396"/>
              <a:gd name="connsiteY2197" fmla="*/ 198771 h 1184924"/>
              <a:gd name="connsiteX2198" fmla="*/ 1864553 w 3499396"/>
              <a:gd name="connsiteY2198" fmla="*/ 199438 h 1184924"/>
              <a:gd name="connsiteX2199" fmla="*/ 1858758 w 3499396"/>
              <a:gd name="connsiteY2199" fmla="*/ 200485 h 1184924"/>
              <a:gd name="connsiteX2200" fmla="*/ 1850779 w 3499396"/>
              <a:gd name="connsiteY2200" fmla="*/ 202105 h 1184924"/>
              <a:gd name="connsiteX2201" fmla="*/ 1841280 w 3499396"/>
              <a:gd name="connsiteY2201" fmla="*/ 203057 h 1184924"/>
              <a:gd name="connsiteX2202" fmla="*/ 1835770 w 3499396"/>
              <a:gd name="connsiteY2202" fmla="*/ 200771 h 1184924"/>
              <a:gd name="connsiteX2203" fmla="*/ 1830451 w 3499396"/>
              <a:gd name="connsiteY2203" fmla="*/ 199533 h 1184924"/>
              <a:gd name="connsiteX2204" fmla="*/ 1825511 w 3499396"/>
              <a:gd name="connsiteY2204" fmla="*/ 198485 h 1184924"/>
              <a:gd name="connsiteX2205" fmla="*/ 1832255 w 3499396"/>
              <a:gd name="connsiteY2205" fmla="*/ 197342 h 1184924"/>
              <a:gd name="connsiteX2206" fmla="*/ 1838525 w 3499396"/>
              <a:gd name="connsiteY2206" fmla="*/ 194770 h 1184924"/>
              <a:gd name="connsiteX2207" fmla="*/ 1830736 w 3499396"/>
              <a:gd name="connsiteY2207" fmla="*/ 193818 h 1184924"/>
              <a:gd name="connsiteX2208" fmla="*/ 1824086 w 3499396"/>
              <a:gd name="connsiteY2208" fmla="*/ 193151 h 1184924"/>
              <a:gd name="connsiteX2209" fmla="*/ 1818482 w 3499396"/>
              <a:gd name="connsiteY2209" fmla="*/ 191818 h 1184924"/>
              <a:gd name="connsiteX2210" fmla="*/ 1823611 w 3499396"/>
              <a:gd name="connsiteY2210" fmla="*/ 191818 h 1184924"/>
              <a:gd name="connsiteX2211" fmla="*/ 1827221 w 3499396"/>
              <a:gd name="connsiteY2211" fmla="*/ 191151 h 1184924"/>
              <a:gd name="connsiteX2212" fmla="*/ 1828361 w 3499396"/>
              <a:gd name="connsiteY2212" fmla="*/ 190675 h 1184924"/>
              <a:gd name="connsiteX2213" fmla="*/ 1820666 w 3499396"/>
              <a:gd name="connsiteY2213" fmla="*/ 190675 h 1184924"/>
              <a:gd name="connsiteX2214" fmla="*/ 1812497 w 3499396"/>
              <a:gd name="connsiteY2214" fmla="*/ 190675 h 1184924"/>
              <a:gd name="connsiteX2215" fmla="*/ 1807557 w 3499396"/>
              <a:gd name="connsiteY2215" fmla="*/ 191913 h 1184924"/>
              <a:gd name="connsiteX2216" fmla="*/ 1803378 w 3499396"/>
              <a:gd name="connsiteY2216" fmla="*/ 193627 h 1184924"/>
              <a:gd name="connsiteX2217" fmla="*/ 1800623 w 3499396"/>
              <a:gd name="connsiteY2217" fmla="*/ 195056 h 1184924"/>
              <a:gd name="connsiteX2218" fmla="*/ 1800053 w 3499396"/>
              <a:gd name="connsiteY2218" fmla="*/ 198199 h 1184924"/>
              <a:gd name="connsiteX2219" fmla="*/ 1797868 w 3499396"/>
              <a:gd name="connsiteY2219" fmla="*/ 200390 h 1184924"/>
              <a:gd name="connsiteX2220" fmla="*/ 1793214 w 3499396"/>
              <a:gd name="connsiteY2220" fmla="*/ 201343 h 1184924"/>
              <a:gd name="connsiteX2221" fmla="*/ 1791979 w 3499396"/>
              <a:gd name="connsiteY2221" fmla="*/ 203343 h 1184924"/>
              <a:gd name="connsiteX2222" fmla="*/ 1790744 w 3499396"/>
              <a:gd name="connsiteY2222" fmla="*/ 206105 h 1184924"/>
              <a:gd name="connsiteX2223" fmla="*/ 1786849 w 3499396"/>
              <a:gd name="connsiteY2223" fmla="*/ 208486 h 1184924"/>
              <a:gd name="connsiteX2224" fmla="*/ 1783240 w 3499396"/>
              <a:gd name="connsiteY2224" fmla="*/ 210391 h 1184924"/>
              <a:gd name="connsiteX2225" fmla="*/ 1783240 w 3499396"/>
              <a:gd name="connsiteY2225" fmla="*/ 213820 h 1184924"/>
              <a:gd name="connsiteX2226" fmla="*/ 1790174 w 3499396"/>
              <a:gd name="connsiteY2226" fmla="*/ 217345 h 1184924"/>
              <a:gd name="connsiteX2227" fmla="*/ 1795494 w 3499396"/>
              <a:gd name="connsiteY2227" fmla="*/ 219631 h 1184924"/>
              <a:gd name="connsiteX2228" fmla="*/ 1789034 w 3499396"/>
              <a:gd name="connsiteY2228" fmla="*/ 219631 h 1184924"/>
              <a:gd name="connsiteX2229" fmla="*/ 1779535 w 3499396"/>
              <a:gd name="connsiteY2229" fmla="*/ 220869 h 1184924"/>
              <a:gd name="connsiteX2230" fmla="*/ 1773265 w 3499396"/>
              <a:gd name="connsiteY2230" fmla="*/ 223345 h 1184924"/>
              <a:gd name="connsiteX2231" fmla="*/ 1770986 w 3499396"/>
              <a:gd name="connsiteY2231" fmla="*/ 221726 h 1184924"/>
              <a:gd name="connsiteX2232" fmla="*/ 1755312 w 3499396"/>
              <a:gd name="connsiteY2232" fmla="*/ 220107 h 1184924"/>
              <a:gd name="connsiteX2233" fmla="*/ 1745813 w 3499396"/>
              <a:gd name="connsiteY2233" fmla="*/ 219154 h 1184924"/>
              <a:gd name="connsiteX2234" fmla="*/ 1735839 w 3499396"/>
              <a:gd name="connsiteY2234" fmla="*/ 220297 h 1184924"/>
              <a:gd name="connsiteX2235" fmla="*/ 1731754 w 3499396"/>
              <a:gd name="connsiteY2235" fmla="*/ 223917 h 1184924"/>
              <a:gd name="connsiteX2236" fmla="*/ 1736314 w 3499396"/>
              <a:gd name="connsiteY2236" fmla="*/ 229727 h 1184924"/>
              <a:gd name="connsiteX2237" fmla="*/ 1744958 w 3499396"/>
              <a:gd name="connsiteY2237" fmla="*/ 234204 h 1184924"/>
              <a:gd name="connsiteX2238" fmla="*/ 1743818 w 3499396"/>
              <a:gd name="connsiteY2238" fmla="*/ 236680 h 1184924"/>
              <a:gd name="connsiteX2239" fmla="*/ 1739448 w 3499396"/>
              <a:gd name="connsiteY2239" fmla="*/ 241062 h 1184924"/>
              <a:gd name="connsiteX2240" fmla="*/ 1738213 w 3499396"/>
              <a:gd name="connsiteY2240" fmla="*/ 243253 h 1184924"/>
              <a:gd name="connsiteX2241" fmla="*/ 1731564 w 3499396"/>
              <a:gd name="connsiteY2241" fmla="*/ 241919 h 1184924"/>
              <a:gd name="connsiteX2242" fmla="*/ 1725580 w 3499396"/>
              <a:gd name="connsiteY2242" fmla="*/ 240967 h 1184924"/>
              <a:gd name="connsiteX2243" fmla="*/ 1722445 w 3499396"/>
              <a:gd name="connsiteY2243" fmla="*/ 236299 h 1184924"/>
              <a:gd name="connsiteX2244" fmla="*/ 1720640 w 3499396"/>
              <a:gd name="connsiteY2244" fmla="*/ 232870 h 1184924"/>
              <a:gd name="connsiteX2245" fmla="*/ 1713991 w 3499396"/>
              <a:gd name="connsiteY2245" fmla="*/ 229346 h 1184924"/>
              <a:gd name="connsiteX2246" fmla="*/ 1705916 w 3499396"/>
              <a:gd name="connsiteY2246" fmla="*/ 224679 h 1184924"/>
              <a:gd name="connsiteX2247" fmla="*/ 1702687 w 3499396"/>
              <a:gd name="connsiteY2247" fmla="*/ 221155 h 1184924"/>
              <a:gd name="connsiteX2248" fmla="*/ 1701547 w 3499396"/>
              <a:gd name="connsiteY2248" fmla="*/ 215059 h 1184924"/>
              <a:gd name="connsiteX2249" fmla="*/ 1676754 w 3499396"/>
              <a:gd name="connsiteY2249" fmla="*/ 208391 h 1184924"/>
              <a:gd name="connsiteX2250" fmla="*/ 1660700 w 3499396"/>
              <a:gd name="connsiteY2250" fmla="*/ 205438 h 1184924"/>
              <a:gd name="connsiteX2251" fmla="*/ 1647116 w 3499396"/>
              <a:gd name="connsiteY2251" fmla="*/ 198199 h 1184924"/>
              <a:gd name="connsiteX2252" fmla="*/ 1636762 w 3499396"/>
              <a:gd name="connsiteY2252" fmla="*/ 197533 h 1184924"/>
              <a:gd name="connsiteX2253" fmla="*/ 1630493 w 3499396"/>
              <a:gd name="connsiteY2253" fmla="*/ 199628 h 1184924"/>
              <a:gd name="connsiteX2254" fmla="*/ 1631823 w 3499396"/>
              <a:gd name="connsiteY2254" fmla="*/ 203152 h 1184924"/>
              <a:gd name="connsiteX2255" fmla="*/ 1636572 w 3499396"/>
              <a:gd name="connsiteY2255" fmla="*/ 205724 h 1184924"/>
              <a:gd name="connsiteX2256" fmla="*/ 1644362 w 3499396"/>
              <a:gd name="connsiteY2256" fmla="*/ 209439 h 1184924"/>
              <a:gd name="connsiteX2257" fmla="*/ 1651486 w 3499396"/>
              <a:gd name="connsiteY2257" fmla="*/ 213630 h 1184924"/>
              <a:gd name="connsiteX2258" fmla="*/ 1662885 w 3499396"/>
              <a:gd name="connsiteY2258" fmla="*/ 217535 h 1184924"/>
              <a:gd name="connsiteX2259" fmla="*/ 1670769 w 3499396"/>
              <a:gd name="connsiteY2259" fmla="*/ 217535 h 1184924"/>
              <a:gd name="connsiteX2260" fmla="*/ 1667159 w 3499396"/>
              <a:gd name="connsiteY2260" fmla="*/ 218773 h 1184924"/>
              <a:gd name="connsiteX2261" fmla="*/ 1676089 w 3499396"/>
              <a:gd name="connsiteY2261" fmla="*/ 220964 h 1184924"/>
              <a:gd name="connsiteX2262" fmla="*/ 1690053 w 3499396"/>
              <a:gd name="connsiteY2262" fmla="*/ 224488 h 1184924"/>
              <a:gd name="connsiteX2263" fmla="*/ 1689388 w 3499396"/>
              <a:gd name="connsiteY2263" fmla="*/ 226584 h 1184924"/>
              <a:gd name="connsiteX2264" fmla="*/ 1679318 w 3499396"/>
              <a:gd name="connsiteY2264" fmla="*/ 227251 h 1184924"/>
              <a:gd name="connsiteX2265" fmla="*/ 1681408 w 3499396"/>
              <a:gd name="connsiteY2265" fmla="*/ 232299 h 1184924"/>
              <a:gd name="connsiteX2266" fmla="*/ 1675234 w 3499396"/>
              <a:gd name="connsiteY2266" fmla="*/ 234490 h 1184924"/>
              <a:gd name="connsiteX2267" fmla="*/ 1668774 w 3499396"/>
              <a:gd name="connsiteY2267" fmla="*/ 238204 h 1184924"/>
              <a:gd name="connsiteX2268" fmla="*/ 1665165 w 3499396"/>
              <a:gd name="connsiteY2268" fmla="*/ 237347 h 1184924"/>
              <a:gd name="connsiteX2269" fmla="*/ 1661080 w 3499396"/>
              <a:gd name="connsiteY2269" fmla="*/ 239633 h 1184924"/>
              <a:gd name="connsiteX2270" fmla="*/ 1662125 w 3499396"/>
              <a:gd name="connsiteY2270" fmla="*/ 243538 h 1184924"/>
              <a:gd name="connsiteX2271" fmla="*/ 1658990 w 3499396"/>
              <a:gd name="connsiteY2271" fmla="*/ 245634 h 1184924"/>
              <a:gd name="connsiteX2272" fmla="*/ 1649491 w 3499396"/>
              <a:gd name="connsiteY2272" fmla="*/ 242586 h 1184924"/>
              <a:gd name="connsiteX2273" fmla="*/ 1636857 w 3499396"/>
              <a:gd name="connsiteY2273" fmla="*/ 241157 h 1184924"/>
              <a:gd name="connsiteX2274" fmla="*/ 1649396 w 3499396"/>
              <a:gd name="connsiteY2274" fmla="*/ 239062 h 1184924"/>
              <a:gd name="connsiteX2275" fmla="*/ 1664785 w 3499396"/>
              <a:gd name="connsiteY2275" fmla="*/ 236776 h 1184924"/>
              <a:gd name="connsiteX2276" fmla="*/ 1670294 w 3499396"/>
              <a:gd name="connsiteY2276" fmla="*/ 233632 h 1184924"/>
              <a:gd name="connsiteX2277" fmla="*/ 1667634 w 3499396"/>
              <a:gd name="connsiteY2277" fmla="*/ 228870 h 1184924"/>
              <a:gd name="connsiteX2278" fmla="*/ 1658800 w 3499396"/>
              <a:gd name="connsiteY2278" fmla="*/ 225441 h 1184924"/>
              <a:gd name="connsiteX2279" fmla="*/ 1650441 w 3499396"/>
              <a:gd name="connsiteY2279" fmla="*/ 222774 h 1184924"/>
              <a:gd name="connsiteX2280" fmla="*/ 1638472 w 3499396"/>
              <a:gd name="connsiteY2280" fmla="*/ 221155 h 1184924"/>
              <a:gd name="connsiteX2281" fmla="*/ 1630968 w 3499396"/>
              <a:gd name="connsiteY2281" fmla="*/ 218678 h 1184924"/>
              <a:gd name="connsiteX2282" fmla="*/ 1618049 w 3499396"/>
              <a:gd name="connsiteY2282" fmla="*/ 214868 h 1184924"/>
              <a:gd name="connsiteX2283" fmla="*/ 1610449 w 3499396"/>
              <a:gd name="connsiteY2283" fmla="*/ 209248 h 1184924"/>
              <a:gd name="connsiteX2284" fmla="*/ 1597435 w 3499396"/>
              <a:gd name="connsiteY2284" fmla="*/ 206391 h 1184924"/>
              <a:gd name="connsiteX2285" fmla="*/ 1578437 w 3499396"/>
              <a:gd name="connsiteY2285" fmla="*/ 211249 h 1184924"/>
              <a:gd name="connsiteX2286" fmla="*/ 1565138 w 3499396"/>
              <a:gd name="connsiteY2286" fmla="*/ 213630 h 1184924"/>
              <a:gd name="connsiteX2287" fmla="*/ 1548705 w 3499396"/>
              <a:gd name="connsiteY2287" fmla="*/ 214678 h 1184924"/>
              <a:gd name="connsiteX2288" fmla="*/ 1541865 w 3499396"/>
              <a:gd name="connsiteY2288" fmla="*/ 221821 h 1184924"/>
              <a:gd name="connsiteX2289" fmla="*/ 1529516 w 3499396"/>
              <a:gd name="connsiteY2289" fmla="*/ 225536 h 1184924"/>
              <a:gd name="connsiteX2290" fmla="*/ 1510518 w 3499396"/>
              <a:gd name="connsiteY2290" fmla="*/ 235823 h 1184924"/>
              <a:gd name="connsiteX2291" fmla="*/ 1509283 w 3499396"/>
              <a:gd name="connsiteY2291" fmla="*/ 240871 h 1184924"/>
              <a:gd name="connsiteX2292" fmla="*/ 1501874 w 3499396"/>
              <a:gd name="connsiteY2292" fmla="*/ 247539 h 1184924"/>
              <a:gd name="connsiteX2293" fmla="*/ 1492375 w 3499396"/>
              <a:gd name="connsiteY2293" fmla="*/ 250015 h 1184924"/>
              <a:gd name="connsiteX2294" fmla="*/ 1470336 w 3499396"/>
              <a:gd name="connsiteY2294" fmla="*/ 254968 h 1184924"/>
              <a:gd name="connsiteX2295" fmla="*/ 1455518 w 3499396"/>
              <a:gd name="connsiteY2295" fmla="*/ 257921 h 1184924"/>
              <a:gd name="connsiteX2296" fmla="*/ 1446683 w 3499396"/>
              <a:gd name="connsiteY2296" fmla="*/ 257254 h 1184924"/>
              <a:gd name="connsiteX2297" fmla="*/ 1433859 w 3499396"/>
              <a:gd name="connsiteY2297" fmla="*/ 256111 h 1184924"/>
              <a:gd name="connsiteX2298" fmla="*/ 1417046 w 3499396"/>
              <a:gd name="connsiteY2298" fmla="*/ 258493 h 1184924"/>
              <a:gd name="connsiteX2299" fmla="*/ 1420656 w 3499396"/>
              <a:gd name="connsiteY2299" fmla="*/ 253540 h 1184924"/>
              <a:gd name="connsiteX2300" fmla="*/ 1422365 w 3499396"/>
              <a:gd name="connsiteY2300" fmla="*/ 249730 h 1184924"/>
              <a:gd name="connsiteX2301" fmla="*/ 1419611 w 3499396"/>
              <a:gd name="connsiteY2301" fmla="*/ 245443 h 1184924"/>
              <a:gd name="connsiteX2302" fmla="*/ 1423125 w 3499396"/>
              <a:gd name="connsiteY2302" fmla="*/ 236680 h 1184924"/>
              <a:gd name="connsiteX2303" fmla="*/ 1422651 w 3499396"/>
              <a:gd name="connsiteY2303" fmla="*/ 228584 h 1184924"/>
              <a:gd name="connsiteX2304" fmla="*/ 1424170 w 3499396"/>
              <a:gd name="connsiteY2304" fmla="*/ 224393 h 1184924"/>
              <a:gd name="connsiteX2305" fmla="*/ 1421226 w 3499396"/>
              <a:gd name="connsiteY2305" fmla="*/ 222679 h 1184924"/>
              <a:gd name="connsiteX2306" fmla="*/ 1438894 w 3499396"/>
              <a:gd name="connsiteY2306" fmla="*/ 221726 h 1184924"/>
              <a:gd name="connsiteX2307" fmla="*/ 1462737 w 3499396"/>
              <a:gd name="connsiteY2307" fmla="*/ 219345 h 1184924"/>
              <a:gd name="connsiteX2308" fmla="*/ 1490570 w 3499396"/>
              <a:gd name="connsiteY2308" fmla="*/ 218869 h 1184924"/>
              <a:gd name="connsiteX2309" fmla="*/ 1500734 w 3499396"/>
              <a:gd name="connsiteY2309" fmla="*/ 211725 h 1184924"/>
              <a:gd name="connsiteX2310" fmla="*/ 1498644 w 3499396"/>
              <a:gd name="connsiteY2310" fmla="*/ 202200 h 1184924"/>
              <a:gd name="connsiteX2311" fmla="*/ 1488100 w 3499396"/>
              <a:gd name="connsiteY2311" fmla="*/ 200295 h 1184924"/>
              <a:gd name="connsiteX2312" fmla="*/ 1479646 w 3499396"/>
              <a:gd name="connsiteY2312" fmla="*/ 196390 h 1184924"/>
              <a:gd name="connsiteX2313" fmla="*/ 1467392 w 3499396"/>
              <a:gd name="connsiteY2313" fmla="*/ 196390 h 1184924"/>
              <a:gd name="connsiteX2314" fmla="*/ 1468912 w 3499396"/>
              <a:gd name="connsiteY2314" fmla="*/ 194389 h 1184924"/>
              <a:gd name="connsiteX2315" fmla="*/ 1466822 w 3499396"/>
              <a:gd name="connsiteY2315" fmla="*/ 192008 h 1184924"/>
              <a:gd name="connsiteX2316" fmla="*/ 1479646 w 3499396"/>
              <a:gd name="connsiteY2316" fmla="*/ 190770 h 1184924"/>
              <a:gd name="connsiteX2317" fmla="*/ 1485440 w 3499396"/>
              <a:gd name="connsiteY2317" fmla="*/ 191246 h 1184924"/>
              <a:gd name="connsiteX2318" fmla="*/ 1495604 w 3499396"/>
              <a:gd name="connsiteY2318" fmla="*/ 187912 h 1184924"/>
              <a:gd name="connsiteX2319" fmla="*/ 1492659 w 3499396"/>
              <a:gd name="connsiteY2319" fmla="*/ 185531 h 1184924"/>
              <a:gd name="connsiteX2320" fmla="*/ 1505863 w 3499396"/>
              <a:gd name="connsiteY2320" fmla="*/ 186198 h 1184924"/>
              <a:gd name="connsiteX2321" fmla="*/ 1514888 w 3499396"/>
              <a:gd name="connsiteY2321" fmla="*/ 183531 h 1184924"/>
              <a:gd name="connsiteX2322" fmla="*/ 1527142 w 3499396"/>
              <a:gd name="connsiteY2322" fmla="*/ 180102 h 1184924"/>
              <a:gd name="connsiteX2323" fmla="*/ 1526477 w 3499396"/>
              <a:gd name="connsiteY2323" fmla="*/ 176387 h 1184924"/>
              <a:gd name="connsiteX2324" fmla="*/ 1544430 w 3499396"/>
              <a:gd name="connsiteY2324" fmla="*/ 173149 h 1184924"/>
              <a:gd name="connsiteX2325" fmla="*/ 1552124 w 3499396"/>
              <a:gd name="connsiteY2325" fmla="*/ 171434 h 1184924"/>
              <a:gd name="connsiteX2326" fmla="*/ 1553264 w 3499396"/>
              <a:gd name="connsiteY2326" fmla="*/ 166767 h 1184924"/>
              <a:gd name="connsiteX2327" fmla="*/ 1558014 w 3499396"/>
              <a:gd name="connsiteY2327" fmla="*/ 162290 h 1184924"/>
              <a:gd name="connsiteX2328" fmla="*/ 1573118 w 3499396"/>
              <a:gd name="connsiteY2328" fmla="*/ 160480 h 1184924"/>
              <a:gd name="connsiteX2329" fmla="*/ 1579387 w 3499396"/>
              <a:gd name="connsiteY2329" fmla="*/ 158766 h 1184924"/>
              <a:gd name="connsiteX2330" fmla="*/ 1597151 w 3499396"/>
              <a:gd name="connsiteY2330" fmla="*/ 156385 h 1184924"/>
              <a:gd name="connsiteX2331" fmla="*/ 1597151 w 3499396"/>
              <a:gd name="connsiteY2331" fmla="*/ 154480 h 1184924"/>
              <a:gd name="connsiteX2332" fmla="*/ 1589361 w 3499396"/>
              <a:gd name="connsiteY2332" fmla="*/ 144955 h 1184924"/>
              <a:gd name="connsiteX2333" fmla="*/ 1600950 w 3499396"/>
              <a:gd name="connsiteY2333" fmla="*/ 135430 h 1184924"/>
              <a:gd name="connsiteX2334" fmla="*/ 1610449 w 3499396"/>
              <a:gd name="connsiteY2334" fmla="*/ 138097 h 1184924"/>
              <a:gd name="connsiteX2335" fmla="*/ 1602185 w 3499396"/>
              <a:gd name="connsiteY2335" fmla="*/ 145526 h 1184924"/>
              <a:gd name="connsiteX2336" fmla="*/ 1607790 w 3499396"/>
              <a:gd name="connsiteY2336" fmla="*/ 153337 h 1184924"/>
              <a:gd name="connsiteX2337" fmla="*/ 1625363 w 3499396"/>
              <a:gd name="connsiteY2337" fmla="*/ 154194 h 1184924"/>
              <a:gd name="connsiteX2338" fmla="*/ 1643317 w 3499396"/>
              <a:gd name="connsiteY2338" fmla="*/ 155623 h 1184924"/>
              <a:gd name="connsiteX2339" fmla="*/ 1656615 w 3499396"/>
              <a:gd name="connsiteY2339" fmla="*/ 152575 h 1184924"/>
              <a:gd name="connsiteX2340" fmla="*/ 1681408 w 3499396"/>
              <a:gd name="connsiteY2340" fmla="*/ 151622 h 1184924"/>
              <a:gd name="connsiteX2341" fmla="*/ 1691477 w 3499396"/>
              <a:gd name="connsiteY2341" fmla="*/ 150955 h 1184924"/>
              <a:gd name="connsiteX2342" fmla="*/ 1690907 w 3499396"/>
              <a:gd name="connsiteY2342" fmla="*/ 150955 h 1184924"/>
              <a:gd name="connsiteX2343" fmla="*/ 1702496 w 3499396"/>
              <a:gd name="connsiteY2343" fmla="*/ 148193 h 1184924"/>
              <a:gd name="connsiteX2344" fmla="*/ 1712661 w 3499396"/>
              <a:gd name="connsiteY2344" fmla="*/ 145431 h 1184924"/>
              <a:gd name="connsiteX2345" fmla="*/ 1709431 w 3499396"/>
              <a:gd name="connsiteY2345" fmla="*/ 140383 h 1184924"/>
              <a:gd name="connsiteX2346" fmla="*/ 1711046 w 3499396"/>
              <a:gd name="connsiteY2346" fmla="*/ 137144 h 1184924"/>
              <a:gd name="connsiteX2347" fmla="*/ 1717885 w 3499396"/>
              <a:gd name="connsiteY2347" fmla="*/ 134191 h 1184924"/>
              <a:gd name="connsiteX2348" fmla="*/ 1730044 w 3499396"/>
              <a:gd name="connsiteY2348" fmla="*/ 137049 h 1184924"/>
              <a:gd name="connsiteX2349" fmla="*/ 1739543 w 3499396"/>
              <a:gd name="connsiteY2349" fmla="*/ 135811 h 1184924"/>
              <a:gd name="connsiteX2350" fmla="*/ 1741158 w 3499396"/>
              <a:gd name="connsiteY2350" fmla="*/ 130477 h 1184924"/>
              <a:gd name="connsiteX2351" fmla="*/ 1730709 w 3499396"/>
              <a:gd name="connsiteY2351" fmla="*/ 128286 h 1184924"/>
              <a:gd name="connsiteX2352" fmla="*/ 1726054 w 3499396"/>
              <a:gd name="connsiteY2352" fmla="*/ 125619 h 1184924"/>
              <a:gd name="connsiteX2353" fmla="*/ 1753127 w 3499396"/>
              <a:gd name="connsiteY2353" fmla="*/ 124762 h 1184924"/>
              <a:gd name="connsiteX2354" fmla="*/ 1772126 w 3499396"/>
              <a:gd name="connsiteY2354" fmla="*/ 124762 h 1184924"/>
              <a:gd name="connsiteX2355" fmla="*/ 1774215 w 3499396"/>
              <a:gd name="connsiteY2355" fmla="*/ 122761 h 1184924"/>
              <a:gd name="connsiteX2356" fmla="*/ 1792454 w 3499396"/>
              <a:gd name="connsiteY2356" fmla="*/ 122761 h 1184924"/>
              <a:gd name="connsiteX2357" fmla="*/ 1766521 w 3499396"/>
              <a:gd name="connsiteY2357" fmla="*/ 120952 h 1184924"/>
              <a:gd name="connsiteX2358" fmla="*/ 1730899 w 3499396"/>
              <a:gd name="connsiteY2358" fmla="*/ 122285 h 1184924"/>
              <a:gd name="connsiteX2359" fmla="*/ 1719215 w 3499396"/>
              <a:gd name="connsiteY2359" fmla="*/ 120952 h 1184924"/>
              <a:gd name="connsiteX2360" fmla="*/ 1712186 w 3499396"/>
              <a:gd name="connsiteY2360" fmla="*/ 117427 h 1184924"/>
              <a:gd name="connsiteX2361" fmla="*/ 1709716 w 3499396"/>
              <a:gd name="connsiteY2361" fmla="*/ 111331 h 1184924"/>
              <a:gd name="connsiteX2362" fmla="*/ 1727099 w 3499396"/>
              <a:gd name="connsiteY2362" fmla="*/ 103902 h 1184924"/>
              <a:gd name="connsiteX2363" fmla="*/ 1738973 w 3499396"/>
              <a:gd name="connsiteY2363" fmla="*/ 98949 h 1184924"/>
              <a:gd name="connsiteX2364" fmla="*/ 1743818 w 3499396"/>
              <a:gd name="connsiteY2364" fmla="*/ 96949 h 1184924"/>
              <a:gd name="connsiteX2365" fmla="*/ 1726244 w 3499396"/>
              <a:gd name="connsiteY2365" fmla="*/ 93043 h 1184924"/>
              <a:gd name="connsiteX2366" fmla="*/ 1707246 w 3499396"/>
              <a:gd name="connsiteY2366" fmla="*/ 95234 h 1184924"/>
              <a:gd name="connsiteX2367" fmla="*/ 1709716 w 3499396"/>
              <a:gd name="connsiteY2367" fmla="*/ 101616 h 1184924"/>
              <a:gd name="connsiteX2368" fmla="*/ 1690717 w 3499396"/>
              <a:gd name="connsiteY2368" fmla="*/ 107426 h 1184924"/>
              <a:gd name="connsiteX2369" fmla="*/ 1676564 w 3499396"/>
              <a:gd name="connsiteY2369" fmla="*/ 114284 h 1184924"/>
              <a:gd name="connsiteX2370" fmla="*/ 1681598 w 3499396"/>
              <a:gd name="connsiteY2370" fmla="*/ 121142 h 1184924"/>
              <a:gd name="connsiteX2371" fmla="*/ 1689198 w 3499396"/>
              <a:gd name="connsiteY2371" fmla="*/ 125143 h 1184924"/>
              <a:gd name="connsiteX2372" fmla="*/ 1669344 w 3499396"/>
              <a:gd name="connsiteY2372" fmla="*/ 130667 h 1184924"/>
              <a:gd name="connsiteX2373" fmla="*/ 1663835 w 3499396"/>
              <a:gd name="connsiteY2373" fmla="*/ 137906 h 1184924"/>
              <a:gd name="connsiteX2374" fmla="*/ 1651866 w 3499396"/>
              <a:gd name="connsiteY2374" fmla="*/ 142288 h 1184924"/>
              <a:gd name="connsiteX2375" fmla="*/ 1640657 w 3499396"/>
              <a:gd name="connsiteY2375" fmla="*/ 146955 h 1184924"/>
              <a:gd name="connsiteX2376" fmla="*/ 1632203 w 3499396"/>
              <a:gd name="connsiteY2376" fmla="*/ 140573 h 1184924"/>
              <a:gd name="connsiteX2377" fmla="*/ 1619759 w 3499396"/>
              <a:gd name="connsiteY2377" fmla="*/ 134668 h 1184924"/>
              <a:gd name="connsiteX2378" fmla="*/ 1613964 w 3499396"/>
              <a:gd name="connsiteY2378" fmla="*/ 128667 h 1184924"/>
              <a:gd name="connsiteX2379" fmla="*/ 1608170 w 3499396"/>
              <a:gd name="connsiteY2379" fmla="*/ 125047 h 1184924"/>
              <a:gd name="connsiteX2380" fmla="*/ 1606650 w 3499396"/>
              <a:gd name="connsiteY2380" fmla="*/ 126286 h 1184924"/>
              <a:gd name="connsiteX2381" fmla="*/ 1597151 w 3499396"/>
              <a:gd name="connsiteY2381" fmla="*/ 132286 h 1184924"/>
              <a:gd name="connsiteX2382" fmla="*/ 1567513 w 3499396"/>
              <a:gd name="connsiteY2382" fmla="*/ 136668 h 1184924"/>
              <a:gd name="connsiteX2383" fmla="*/ 1561814 w 3499396"/>
              <a:gd name="connsiteY2383" fmla="*/ 131334 h 1184924"/>
              <a:gd name="connsiteX2384" fmla="*/ 1561814 w 3499396"/>
              <a:gd name="connsiteY2384" fmla="*/ 120952 h 1184924"/>
              <a:gd name="connsiteX2385" fmla="*/ 1580812 w 3499396"/>
              <a:gd name="connsiteY2385" fmla="*/ 113522 h 1184924"/>
              <a:gd name="connsiteX2386" fmla="*/ 1598575 w 3499396"/>
              <a:gd name="connsiteY2386" fmla="*/ 108569 h 1184924"/>
              <a:gd name="connsiteX2387" fmla="*/ 1617574 w 3499396"/>
              <a:gd name="connsiteY2387" fmla="*/ 102092 h 1184924"/>
              <a:gd name="connsiteX2388" fmla="*/ 1638282 w 3499396"/>
              <a:gd name="connsiteY2388" fmla="*/ 89995 h 1184924"/>
              <a:gd name="connsiteX2389" fmla="*/ 1661935 w 3499396"/>
              <a:gd name="connsiteY2389" fmla="*/ 78565 h 1184924"/>
              <a:gd name="connsiteX2390" fmla="*/ 1708291 w 3499396"/>
              <a:gd name="connsiteY2390" fmla="*/ 67040 h 1184924"/>
              <a:gd name="connsiteX2391" fmla="*/ 1730234 w 3499396"/>
              <a:gd name="connsiteY2391" fmla="*/ 61897 h 1184924"/>
              <a:gd name="connsiteX2392" fmla="*/ 1745243 w 3499396"/>
              <a:gd name="connsiteY2392" fmla="*/ 60468 h 1184924"/>
              <a:gd name="connsiteX2393" fmla="*/ 1744293 w 3499396"/>
              <a:gd name="connsiteY2393" fmla="*/ 62849 h 1184924"/>
              <a:gd name="connsiteX2394" fmla="*/ 1739733 w 3499396"/>
              <a:gd name="connsiteY2394" fmla="*/ 65992 h 1184924"/>
              <a:gd name="connsiteX2395" fmla="*/ 1762436 w 3499396"/>
              <a:gd name="connsiteY2395" fmla="*/ 61897 h 1184924"/>
              <a:gd name="connsiteX2396" fmla="*/ 1779630 w 3499396"/>
              <a:gd name="connsiteY2396" fmla="*/ 63325 h 1184924"/>
              <a:gd name="connsiteX2397" fmla="*/ 1786564 w 3499396"/>
              <a:gd name="connsiteY2397" fmla="*/ 66183 h 1184924"/>
              <a:gd name="connsiteX2398" fmla="*/ 1770606 w 3499396"/>
              <a:gd name="connsiteY2398" fmla="*/ 66945 h 1184924"/>
              <a:gd name="connsiteX2399" fmla="*/ 1784190 w 3499396"/>
              <a:gd name="connsiteY2399" fmla="*/ 69707 h 1184924"/>
              <a:gd name="connsiteX2400" fmla="*/ 1805753 w 3499396"/>
              <a:gd name="connsiteY2400" fmla="*/ 68659 h 1184924"/>
              <a:gd name="connsiteX2401" fmla="*/ 1805753 w 3499396"/>
              <a:gd name="connsiteY2401" fmla="*/ 70183 h 1184924"/>
              <a:gd name="connsiteX2402" fmla="*/ 1805753 w 3499396"/>
              <a:gd name="connsiteY2402" fmla="*/ 72755 h 1184924"/>
              <a:gd name="connsiteX2403" fmla="*/ 1832350 w 3499396"/>
              <a:gd name="connsiteY2403" fmla="*/ 75136 h 1184924"/>
              <a:gd name="connsiteX2404" fmla="*/ 1864838 w 3499396"/>
              <a:gd name="connsiteY2404" fmla="*/ 81137 h 1184924"/>
              <a:gd name="connsiteX2405" fmla="*/ 1885641 w 3499396"/>
              <a:gd name="connsiteY2405" fmla="*/ 85042 h 1184924"/>
              <a:gd name="connsiteX2406" fmla="*/ 1871012 w 3499396"/>
              <a:gd name="connsiteY2406" fmla="*/ 92091 h 1184924"/>
              <a:gd name="connsiteX2407" fmla="*/ 1835960 w 3499396"/>
              <a:gd name="connsiteY2407" fmla="*/ 89138 h 1184924"/>
              <a:gd name="connsiteX2408" fmla="*/ 1808222 w 3499396"/>
              <a:gd name="connsiteY2408" fmla="*/ 85614 h 1184924"/>
              <a:gd name="connsiteX2409" fmla="*/ 1820381 w 3499396"/>
              <a:gd name="connsiteY2409" fmla="*/ 89710 h 1184924"/>
              <a:gd name="connsiteX2410" fmla="*/ 1829121 w 3499396"/>
              <a:gd name="connsiteY2410" fmla="*/ 97806 h 1184924"/>
              <a:gd name="connsiteX2411" fmla="*/ 1838620 w 3499396"/>
              <a:gd name="connsiteY2411" fmla="*/ 104950 h 1184924"/>
              <a:gd name="connsiteX2412" fmla="*/ 1853629 w 3499396"/>
              <a:gd name="connsiteY2412" fmla="*/ 106378 h 1184924"/>
              <a:gd name="connsiteX2413" fmla="*/ 1862463 w 3499396"/>
              <a:gd name="connsiteY2413" fmla="*/ 105331 h 1184924"/>
              <a:gd name="connsiteX2414" fmla="*/ 1854864 w 3499396"/>
              <a:gd name="connsiteY2414" fmla="*/ 102664 h 1184924"/>
              <a:gd name="connsiteX2415" fmla="*/ 1854008 w 3499396"/>
              <a:gd name="connsiteY2415" fmla="*/ 99901 h 1184924"/>
              <a:gd name="connsiteX2416" fmla="*/ 1871582 w 3499396"/>
              <a:gd name="connsiteY2416" fmla="*/ 100949 h 1184924"/>
              <a:gd name="connsiteX2417" fmla="*/ 1875477 w 3499396"/>
              <a:gd name="connsiteY2417" fmla="*/ 98473 h 1184924"/>
              <a:gd name="connsiteX2418" fmla="*/ 1890865 w 3499396"/>
              <a:gd name="connsiteY2418" fmla="*/ 93710 h 1184924"/>
              <a:gd name="connsiteX2419" fmla="*/ 1915943 w 3499396"/>
              <a:gd name="connsiteY2419" fmla="*/ 93710 h 1184924"/>
              <a:gd name="connsiteX2420" fmla="*/ 1914708 w 3499396"/>
              <a:gd name="connsiteY2420" fmla="*/ 88471 h 1184924"/>
              <a:gd name="connsiteX2421" fmla="*/ 1906634 w 3499396"/>
              <a:gd name="connsiteY2421" fmla="*/ 84185 h 1184924"/>
              <a:gd name="connsiteX2422" fmla="*/ 1920503 w 3499396"/>
              <a:gd name="connsiteY2422" fmla="*/ 82566 h 1184924"/>
              <a:gd name="connsiteX2423" fmla="*/ 1922308 w 3499396"/>
              <a:gd name="connsiteY2423" fmla="*/ 85614 h 1184924"/>
              <a:gd name="connsiteX2424" fmla="*/ 1930002 w 3499396"/>
              <a:gd name="connsiteY2424" fmla="*/ 90662 h 1184924"/>
              <a:gd name="connsiteX2425" fmla="*/ 1946626 w 3499396"/>
              <a:gd name="connsiteY2425" fmla="*/ 88948 h 1184924"/>
              <a:gd name="connsiteX2426" fmla="*/ 1980063 w 3499396"/>
              <a:gd name="connsiteY2426" fmla="*/ 84566 h 1184924"/>
              <a:gd name="connsiteX2427" fmla="*/ 1997921 w 3499396"/>
              <a:gd name="connsiteY2427" fmla="*/ 85423 h 1184924"/>
              <a:gd name="connsiteX2428" fmla="*/ 2014830 w 3499396"/>
              <a:gd name="connsiteY2428" fmla="*/ 87519 h 1184924"/>
              <a:gd name="connsiteX2429" fmla="*/ 2041428 w 3499396"/>
              <a:gd name="connsiteY2429" fmla="*/ 87519 h 1184924"/>
              <a:gd name="connsiteX2430" fmla="*/ 2046367 w 3499396"/>
              <a:gd name="connsiteY2430" fmla="*/ 89614 h 1184924"/>
              <a:gd name="connsiteX2431" fmla="*/ 2055866 w 3499396"/>
              <a:gd name="connsiteY2431" fmla="*/ 90567 h 1184924"/>
              <a:gd name="connsiteX2432" fmla="*/ 2065365 w 3499396"/>
              <a:gd name="connsiteY2432" fmla="*/ 87900 h 1184924"/>
              <a:gd name="connsiteX2433" fmla="*/ 2054726 w 3499396"/>
              <a:gd name="connsiteY2433" fmla="*/ 84852 h 1184924"/>
              <a:gd name="connsiteX2434" fmla="*/ 2068880 w 3499396"/>
              <a:gd name="connsiteY2434" fmla="*/ 83423 h 1184924"/>
              <a:gd name="connsiteX2435" fmla="*/ 2108872 w 3499396"/>
              <a:gd name="connsiteY2435" fmla="*/ 92948 h 1184924"/>
              <a:gd name="connsiteX2436" fmla="*/ 2135185 w 3499396"/>
              <a:gd name="connsiteY2436" fmla="*/ 102473 h 1184924"/>
              <a:gd name="connsiteX2437" fmla="*/ 2133380 w 3499396"/>
              <a:gd name="connsiteY2437" fmla="*/ 95806 h 1184924"/>
              <a:gd name="connsiteX2438" fmla="*/ 2117041 w 3499396"/>
              <a:gd name="connsiteY2438" fmla="*/ 87233 h 1184924"/>
              <a:gd name="connsiteX2439" fmla="*/ 2108967 w 3499396"/>
              <a:gd name="connsiteY2439" fmla="*/ 81042 h 1184924"/>
              <a:gd name="connsiteX2440" fmla="*/ 2120366 w 3499396"/>
              <a:gd name="connsiteY2440" fmla="*/ 75136 h 1184924"/>
              <a:gd name="connsiteX2441" fmla="*/ 2129865 w 3499396"/>
              <a:gd name="connsiteY2441" fmla="*/ 70088 h 1184924"/>
              <a:gd name="connsiteX2442" fmla="*/ 2155133 w 3499396"/>
              <a:gd name="connsiteY2442" fmla="*/ 73422 h 1184924"/>
              <a:gd name="connsiteX2443" fmla="*/ 2151903 w 3499396"/>
              <a:gd name="connsiteY2443" fmla="*/ 80661 h 1184924"/>
              <a:gd name="connsiteX2444" fmla="*/ 2158173 w 3499396"/>
              <a:gd name="connsiteY2444" fmla="*/ 92091 h 1184924"/>
              <a:gd name="connsiteX2445" fmla="*/ 2163967 w 3499396"/>
              <a:gd name="connsiteY2445" fmla="*/ 100473 h 1184924"/>
              <a:gd name="connsiteX2446" fmla="*/ 2175841 w 3499396"/>
              <a:gd name="connsiteY2446" fmla="*/ 107331 h 1184924"/>
              <a:gd name="connsiteX2447" fmla="*/ 2161687 w 3499396"/>
              <a:gd name="connsiteY2447" fmla="*/ 111331 h 1184924"/>
              <a:gd name="connsiteX2448" fmla="*/ 2141264 w 3499396"/>
              <a:gd name="connsiteY2448" fmla="*/ 111331 h 1184924"/>
              <a:gd name="connsiteX2449" fmla="*/ 2162637 w 3499396"/>
              <a:gd name="connsiteY2449" fmla="*/ 116189 h 1184924"/>
              <a:gd name="connsiteX2450" fmla="*/ 2172136 w 3499396"/>
              <a:gd name="connsiteY2450" fmla="*/ 115427 h 1184924"/>
              <a:gd name="connsiteX2451" fmla="*/ 2189330 w 3499396"/>
              <a:gd name="connsiteY2451" fmla="*/ 111236 h 1184924"/>
              <a:gd name="connsiteX2452" fmla="*/ 2184390 w 3499396"/>
              <a:gd name="connsiteY2452" fmla="*/ 105712 h 1184924"/>
              <a:gd name="connsiteX2453" fmla="*/ 2199019 w 3499396"/>
              <a:gd name="connsiteY2453" fmla="*/ 105712 h 1184924"/>
              <a:gd name="connsiteX2454" fmla="*/ 2218017 w 3499396"/>
              <a:gd name="connsiteY2454" fmla="*/ 114570 h 1184924"/>
              <a:gd name="connsiteX2455" fmla="*/ 2203199 w 3499396"/>
              <a:gd name="connsiteY2455" fmla="*/ 105045 h 1184924"/>
              <a:gd name="connsiteX2456" fmla="*/ 2176791 w 3499396"/>
              <a:gd name="connsiteY2456" fmla="*/ 99139 h 1184924"/>
              <a:gd name="connsiteX2457" fmla="*/ 2176791 w 3499396"/>
              <a:gd name="connsiteY2457" fmla="*/ 90281 h 1184924"/>
              <a:gd name="connsiteX2458" fmla="*/ 2174701 w 3499396"/>
              <a:gd name="connsiteY2458" fmla="*/ 82185 h 1184924"/>
              <a:gd name="connsiteX2459" fmla="*/ 2179071 w 3499396"/>
              <a:gd name="connsiteY2459" fmla="*/ 78565 h 1184924"/>
              <a:gd name="connsiteX2460" fmla="*/ 2181731 w 3499396"/>
              <a:gd name="connsiteY2460" fmla="*/ 83804 h 1184924"/>
              <a:gd name="connsiteX2461" fmla="*/ 2189045 w 3499396"/>
              <a:gd name="connsiteY2461" fmla="*/ 89043 h 1184924"/>
              <a:gd name="connsiteX2462" fmla="*/ 2201964 w 3499396"/>
              <a:gd name="connsiteY2462" fmla="*/ 89805 h 1184924"/>
              <a:gd name="connsiteX2463" fmla="*/ 2197309 w 3499396"/>
              <a:gd name="connsiteY2463" fmla="*/ 85709 h 1184924"/>
              <a:gd name="connsiteX2464" fmla="*/ 2222767 w 3499396"/>
              <a:gd name="connsiteY2464" fmla="*/ 89329 h 1184924"/>
              <a:gd name="connsiteX2465" fmla="*/ 2247655 w 3499396"/>
              <a:gd name="connsiteY2465" fmla="*/ 94377 h 1184924"/>
              <a:gd name="connsiteX2466" fmla="*/ 2249460 w 3499396"/>
              <a:gd name="connsiteY2466" fmla="*/ 93043 h 1184924"/>
              <a:gd name="connsiteX2467" fmla="*/ 2239011 w 3499396"/>
              <a:gd name="connsiteY2467" fmla="*/ 88471 h 1184924"/>
              <a:gd name="connsiteX2468" fmla="*/ 2228752 w 3499396"/>
              <a:gd name="connsiteY2468" fmla="*/ 85900 h 1184924"/>
              <a:gd name="connsiteX2469" fmla="*/ 2220202 w 3499396"/>
              <a:gd name="connsiteY2469" fmla="*/ 78565 h 1184924"/>
              <a:gd name="connsiteX2470" fmla="*/ 2231981 w 3499396"/>
              <a:gd name="connsiteY2470" fmla="*/ 79804 h 1184924"/>
              <a:gd name="connsiteX2471" fmla="*/ 2278812 w 3499396"/>
              <a:gd name="connsiteY2471" fmla="*/ 85709 h 1184924"/>
              <a:gd name="connsiteX2472" fmla="*/ 2273113 w 3499396"/>
              <a:gd name="connsiteY2472" fmla="*/ 76184 h 1184924"/>
              <a:gd name="connsiteX2473" fmla="*/ 2317664 w 3499396"/>
              <a:gd name="connsiteY2473" fmla="*/ 78280 h 1184924"/>
              <a:gd name="connsiteX2474" fmla="*/ 2379504 w 3499396"/>
              <a:gd name="connsiteY2474" fmla="*/ 85709 h 1184924"/>
              <a:gd name="connsiteX2475" fmla="*/ 2391663 w 3499396"/>
              <a:gd name="connsiteY2475" fmla="*/ 83709 h 1184924"/>
              <a:gd name="connsiteX2476" fmla="*/ 2409996 w 3499396"/>
              <a:gd name="connsiteY2476" fmla="*/ 83709 h 1184924"/>
              <a:gd name="connsiteX2477" fmla="*/ 2423865 w 3499396"/>
              <a:gd name="connsiteY2477" fmla="*/ 86947 h 1184924"/>
              <a:gd name="connsiteX2478" fmla="*/ 2427759 w 3499396"/>
              <a:gd name="connsiteY2478" fmla="*/ 90376 h 1184924"/>
              <a:gd name="connsiteX2479" fmla="*/ 2432129 w 3499396"/>
              <a:gd name="connsiteY2479" fmla="*/ 92853 h 1184924"/>
              <a:gd name="connsiteX2480" fmla="*/ 2447708 w 3499396"/>
              <a:gd name="connsiteY2480" fmla="*/ 98092 h 1184924"/>
              <a:gd name="connsiteX2481" fmla="*/ 2450178 w 3499396"/>
              <a:gd name="connsiteY2481" fmla="*/ 96663 h 1184924"/>
              <a:gd name="connsiteX2482" fmla="*/ 2464806 w 3499396"/>
              <a:gd name="connsiteY2482" fmla="*/ 99139 h 1184924"/>
              <a:gd name="connsiteX2483" fmla="*/ 2491404 w 3499396"/>
              <a:gd name="connsiteY2483" fmla="*/ 107617 h 1184924"/>
              <a:gd name="connsiteX2484" fmla="*/ 2504893 w 3499396"/>
              <a:gd name="connsiteY2484" fmla="*/ 114475 h 1184924"/>
              <a:gd name="connsiteX2485" fmla="*/ 2497104 w 3499396"/>
              <a:gd name="connsiteY2485" fmla="*/ 117713 h 1184924"/>
              <a:gd name="connsiteX2486" fmla="*/ 2467941 w 3499396"/>
              <a:gd name="connsiteY2486" fmla="*/ 117713 h 1184924"/>
              <a:gd name="connsiteX2487" fmla="*/ 2451698 w 3499396"/>
              <a:gd name="connsiteY2487" fmla="*/ 121047 h 1184924"/>
              <a:gd name="connsiteX2488" fmla="*/ 2463476 w 3499396"/>
              <a:gd name="connsiteY2488" fmla="*/ 123333 h 1184924"/>
              <a:gd name="connsiteX2489" fmla="*/ 2499383 w 3499396"/>
              <a:gd name="connsiteY2489" fmla="*/ 128476 h 1184924"/>
              <a:gd name="connsiteX2490" fmla="*/ 2521137 w 3499396"/>
              <a:gd name="connsiteY2490" fmla="*/ 134382 h 1184924"/>
              <a:gd name="connsiteX2491" fmla="*/ 2542985 w 3499396"/>
              <a:gd name="connsiteY2491" fmla="*/ 139430 h 1184924"/>
              <a:gd name="connsiteX2492" fmla="*/ 2555144 w 3499396"/>
              <a:gd name="connsiteY2492" fmla="*/ 144002 h 1184924"/>
              <a:gd name="connsiteX2493" fmla="*/ 2568157 w 3499396"/>
              <a:gd name="connsiteY2493" fmla="*/ 149431 h 1184924"/>
              <a:gd name="connsiteX2494" fmla="*/ 2598840 w 3499396"/>
              <a:gd name="connsiteY2494" fmla="*/ 156289 h 1184924"/>
              <a:gd name="connsiteX2495" fmla="*/ 2609004 w 3499396"/>
              <a:gd name="connsiteY2495" fmla="*/ 156289 h 1184924"/>
              <a:gd name="connsiteX2496" fmla="*/ 2634462 w 3499396"/>
              <a:gd name="connsiteY2496" fmla="*/ 161909 h 1184924"/>
              <a:gd name="connsiteX2497" fmla="*/ 2648426 w 3499396"/>
              <a:gd name="connsiteY2497" fmla="*/ 168196 h 1184924"/>
              <a:gd name="connsiteX2498" fmla="*/ 2657925 w 3499396"/>
              <a:gd name="connsiteY2498" fmla="*/ 175339 h 1184924"/>
              <a:gd name="connsiteX2499" fmla="*/ 2659065 w 3499396"/>
              <a:gd name="connsiteY2499" fmla="*/ 182007 h 1184924"/>
              <a:gd name="connsiteX2500" fmla="*/ 2678063 w 3499396"/>
              <a:gd name="connsiteY2500" fmla="*/ 191532 h 1184924"/>
              <a:gd name="connsiteX2501" fmla="*/ 2688512 w 3499396"/>
              <a:gd name="connsiteY2501" fmla="*/ 189627 h 1184924"/>
              <a:gd name="connsiteX2502" fmla="*/ 2706181 w 3499396"/>
              <a:gd name="connsiteY2502" fmla="*/ 196390 h 1184924"/>
              <a:gd name="connsiteX2503" fmla="*/ 2729834 w 3499396"/>
              <a:gd name="connsiteY2503" fmla="*/ 203152 h 1184924"/>
              <a:gd name="connsiteX2504" fmla="*/ 2752252 w 3499396"/>
              <a:gd name="connsiteY2504" fmla="*/ 209820 h 1184924"/>
              <a:gd name="connsiteX2505" fmla="*/ 2752252 w 3499396"/>
              <a:gd name="connsiteY2505" fmla="*/ 206105 h 1184924"/>
              <a:gd name="connsiteX2506" fmla="*/ 2752252 w 3499396"/>
              <a:gd name="connsiteY2506" fmla="*/ 202390 h 1184924"/>
              <a:gd name="connsiteX2507" fmla="*/ 2782269 w 3499396"/>
              <a:gd name="connsiteY2507" fmla="*/ 211915 h 1184924"/>
              <a:gd name="connsiteX2508" fmla="*/ 2808677 w 3499396"/>
              <a:gd name="connsiteY2508" fmla="*/ 222298 h 1184924"/>
              <a:gd name="connsiteX2509" fmla="*/ 2835560 w 3499396"/>
              <a:gd name="connsiteY2509" fmla="*/ 233632 h 1184924"/>
              <a:gd name="connsiteX2510" fmla="*/ 2862727 w 3499396"/>
              <a:gd name="connsiteY2510" fmla="*/ 249253 h 1184924"/>
              <a:gd name="connsiteX2511" fmla="*/ 2886095 w 3499396"/>
              <a:gd name="connsiteY2511" fmla="*/ 256207 h 1184924"/>
              <a:gd name="connsiteX2512" fmla="*/ 2920102 w 3499396"/>
              <a:gd name="connsiteY2512" fmla="*/ 269542 h 1184924"/>
              <a:gd name="connsiteX2513" fmla="*/ 2936821 w 3499396"/>
              <a:gd name="connsiteY2513" fmla="*/ 280210 h 1184924"/>
              <a:gd name="connsiteX2514" fmla="*/ 2945845 w 3499396"/>
              <a:gd name="connsiteY2514" fmla="*/ 286972 h 1184924"/>
              <a:gd name="connsiteX2515" fmla="*/ 2970258 w 3499396"/>
              <a:gd name="connsiteY2515" fmla="*/ 296497 h 1184924"/>
              <a:gd name="connsiteX2516" fmla="*/ 2992011 w 3499396"/>
              <a:gd name="connsiteY2516" fmla="*/ 305070 h 1184924"/>
              <a:gd name="connsiteX2517" fmla="*/ 3011770 w 3499396"/>
              <a:gd name="connsiteY2517" fmla="*/ 312880 h 1184924"/>
              <a:gd name="connsiteX2518" fmla="*/ 3032573 w 3499396"/>
              <a:gd name="connsiteY2518" fmla="*/ 324596 h 1184924"/>
              <a:gd name="connsiteX2519" fmla="*/ 3034663 w 3499396"/>
              <a:gd name="connsiteY2519" fmla="*/ 322215 h 1184924"/>
              <a:gd name="connsiteX2520" fmla="*/ 3030863 w 3499396"/>
              <a:gd name="connsiteY2520" fmla="*/ 317357 h 1184924"/>
              <a:gd name="connsiteX2521" fmla="*/ 3071804 w 3499396"/>
              <a:gd name="connsiteY2521" fmla="*/ 335074 h 1184924"/>
              <a:gd name="connsiteX2522" fmla="*/ 3117780 w 3499396"/>
              <a:gd name="connsiteY2522" fmla="*/ 359648 h 1184924"/>
              <a:gd name="connsiteX2523" fmla="*/ 3160622 w 3499396"/>
              <a:gd name="connsiteY2523" fmla="*/ 385080 h 1184924"/>
              <a:gd name="connsiteX2524" fmla="*/ 3168411 w 3499396"/>
              <a:gd name="connsiteY2524" fmla="*/ 390128 h 1184924"/>
              <a:gd name="connsiteX2525" fmla="*/ 3175915 w 3499396"/>
              <a:gd name="connsiteY2525" fmla="*/ 394319 h 1184924"/>
              <a:gd name="connsiteX2526" fmla="*/ 3202798 w 3499396"/>
              <a:gd name="connsiteY2526" fmla="*/ 409559 h 1184924"/>
              <a:gd name="connsiteX2527" fmla="*/ 3229681 w 3499396"/>
              <a:gd name="connsiteY2527" fmla="*/ 426418 h 1184924"/>
              <a:gd name="connsiteX2528" fmla="*/ 3221796 w 3499396"/>
              <a:gd name="connsiteY2528" fmla="*/ 422132 h 1184924"/>
              <a:gd name="connsiteX2529" fmla="*/ 2036393 w 3499396"/>
              <a:gd name="connsiteY2529" fmla="*/ 211153 h 1184924"/>
              <a:gd name="connsiteX2530" fmla="*/ 2042377 w 3499396"/>
              <a:gd name="connsiteY2530" fmla="*/ 210106 h 1184924"/>
              <a:gd name="connsiteX2531" fmla="*/ 2034018 w 3499396"/>
              <a:gd name="connsiteY2531" fmla="*/ 208867 h 1184924"/>
              <a:gd name="connsiteX2532" fmla="*/ 2028699 w 3499396"/>
              <a:gd name="connsiteY2532" fmla="*/ 205248 h 1184924"/>
              <a:gd name="connsiteX2533" fmla="*/ 2022049 w 3499396"/>
              <a:gd name="connsiteY2533" fmla="*/ 200104 h 1184924"/>
              <a:gd name="connsiteX2534" fmla="*/ 2014450 w 3499396"/>
              <a:gd name="connsiteY2534" fmla="*/ 200104 h 1184924"/>
              <a:gd name="connsiteX2535" fmla="*/ 1999536 w 3499396"/>
              <a:gd name="connsiteY2535" fmla="*/ 198771 h 1184924"/>
              <a:gd name="connsiteX2536" fmla="*/ 1983103 w 3499396"/>
              <a:gd name="connsiteY2536" fmla="*/ 201438 h 1184924"/>
              <a:gd name="connsiteX2537" fmla="*/ 1974268 w 3499396"/>
              <a:gd name="connsiteY2537" fmla="*/ 204867 h 1184924"/>
              <a:gd name="connsiteX2538" fmla="*/ 1961729 w 3499396"/>
              <a:gd name="connsiteY2538" fmla="*/ 208391 h 1184924"/>
              <a:gd name="connsiteX2539" fmla="*/ 1971229 w 3499396"/>
              <a:gd name="connsiteY2539" fmla="*/ 212201 h 1184924"/>
              <a:gd name="connsiteX2540" fmla="*/ 1977403 w 3499396"/>
              <a:gd name="connsiteY2540" fmla="*/ 218392 h 1184924"/>
              <a:gd name="connsiteX2541" fmla="*/ 1990132 w 3499396"/>
              <a:gd name="connsiteY2541" fmla="*/ 224774 h 1184924"/>
              <a:gd name="connsiteX2542" fmla="*/ 2003811 w 3499396"/>
              <a:gd name="connsiteY2542" fmla="*/ 228298 h 1184924"/>
              <a:gd name="connsiteX2543" fmla="*/ 1999441 w 3499396"/>
              <a:gd name="connsiteY2543" fmla="*/ 229822 h 1184924"/>
              <a:gd name="connsiteX2544" fmla="*/ 1994787 w 3499396"/>
              <a:gd name="connsiteY2544" fmla="*/ 238681 h 1184924"/>
              <a:gd name="connsiteX2545" fmla="*/ 1995546 w 3499396"/>
              <a:gd name="connsiteY2545" fmla="*/ 247444 h 1184924"/>
              <a:gd name="connsiteX2546" fmla="*/ 2012645 w 3499396"/>
              <a:gd name="connsiteY2546" fmla="*/ 251539 h 1184924"/>
              <a:gd name="connsiteX2547" fmla="*/ 2043612 w 3499396"/>
              <a:gd name="connsiteY2547" fmla="*/ 255635 h 1184924"/>
              <a:gd name="connsiteX2548" fmla="*/ 2046842 w 3499396"/>
              <a:gd name="connsiteY2548" fmla="*/ 250682 h 1184924"/>
              <a:gd name="connsiteX2549" fmla="*/ 2040857 w 3499396"/>
              <a:gd name="connsiteY2549" fmla="*/ 241919 h 1184924"/>
              <a:gd name="connsiteX2550" fmla="*/ 2033353 w 3499396"/>
              <a:gd name="connsiteY2550" fmla="*/ 236776 h 1184924"/>
              <a:gd name="connsiteX2551" fmla="*/ 2040478 w 3499396"/>
              <a:gd name="connsiteY2551" fmla="*/ 234204 h 1184924"/>
              <a:gd name="connsiteX2552" fmla="*/ 2043897 w 3499396"/>
              <a:gd name="connsiteY2552" fmla="*/ 232204 h 1184924"/>
              <a:gd name="connsiteX2553" fmla="*/ 2036773 w 3499396"/>
              <a:gd name="connsiteY2553" fmla="*/ 227632 h 1184924"/>
              <a:gd name="connsiteX2554" fmla="*/ 2031453 w 3499396"/>
              <a:gd name="connsiteY2554" fmla="*/ 229508 h 1184924"/>
              <a:gd name="connsiteX2555" fmla="*/ 2031168 w 3499396"/>
              <a:gd name="connsiteY2555" fmla="*/ 230299 h 1184924"/>
              <a:gd name="connsiteX2556" fmla="*/ 2028129 w 3499396"/>
              <a:gd name="connsiteY2556" fmla="*/ 225155 h 1184924"/>
              <a:gd name="connsiteX2557" fmla="*/ 2025944 w 3499396"/>
              <a:gd name="connsiteY2557" fmla="*/ 222107 h 1184924"/>
              <a:gd name="connsiteX2558" fmla="*/ 2015400 w 3499396"/>
              <a:gd name="connsiteY2558" fmla="*/ 218869 h 1184924"/>
              <a:gd name="connsiteX2559" fmla="*/ 2008180 w 3499396"/>
              <a:gd name="connsiteY2559" fmla="*/ 213154 h 1184924"/>
              <a:gd name="connsiteX2560" fmla="*/ 2011125 w 3499396"/>
              <a:gd name="connsiteY2560" fmla="*/ 211820 h 1184924"/>
              <a:gd name="connsiteX2561" fmla="*/ 2011125 w 3499396"/>
              <a:gd name="connsiteY2561" fmla="*/ 210296 h 1184924"/>
              <a:gd name="connsiteX2562" fmla="*/ 2013310 w 3499396"/>
              <a:gd name="connsiteY2562" fmla="*/ 208105 h 1184924"/>
              <a:gd name="connsiteX2563" fmla="*/ 2034588 w 3499396"/>
              <a:gd name="connsiteY2563" fmla="*/ 210487 h 1184924"/>
              <a:gd name="connsiteX2564" fmla="*/ 2036393 w 3499396"/>
              <a:gd name="connsiteY2564" fmla="*/ 211153 h 1184924"/>
              <a:gd name="connsiteX2565" fmla="*/ 1034134 w 3499396"/>
              <a:gd name="connsiteY2565" fmla="*/ 145240 h 1184924"/>
              <a:gd name="connsiteX2566" fmla="*/ 1041923 w 3499396"/>
              <a:gd name="connsiteY2566" fmla="*/ 146098 h 1184924"/>
              <a:gd name="connsiteX2567" fmla="*/ 1051422 w 3499396"/>
              <a:gd name="connsiteY2567" fmla="*/ 143716 h 1184924"/>
              <a:gd name="connsiteX2568" fmla="*/ 1052087 w 3499396"/>
              <a:gd name="connsiteY2568" fmla="*/ 141049 h 1184924"/>
              <a:gd name="connsiteX2569" fmla="*/ 1050282 w 3499396"/>
              <a:gd name="connsiteY2569" fmla="*/ 139811 h 1184924"/>
              <a:gd name="connsiteX2570" fmla="*/ 1034134 w 3499396"/>
              <a:gd name="connsiteY2570" fmla="*/ 145240 h 1184924"/>
              <a:gd name="connsiteX2571" fmla="*/ 2273208 w 3499396"/>
              <a:gd name="connsiteY2571" fmla="*/ 35036 h 1184924"/>
              <a:gd name="connsiteX2572" fmla="*/ 2265798 w 3499396"/>
              <a:gd name="connsiteY2572" fmla="*/ 35036 h 1184924"/>
              <a:gd name="connsiteX2573" fmla="*/ 2282137 w 3499396"/>
              <a:gd name="connsiteY2573" fmla="*/ 39132 h 1184924"/>
              <a:gd name="connsiteX2574" fmla="*/ 2298000 w 3499396"/>
              <a:gd name="connsiteY2574" fmla="*/ 39132 h 1184924"/>
              <a:gd name="connsiteX2575" fmla="*/ 2290971 w 3499396"/>
              <a:gd name="connsiteY2575" fmla="*/ 36941 h 1184924"/>
              <a:gd name="connsiteX2576" fmla="*/ 2273208 w 3499396"/>
              <a:gd name="connsiteY2576" fmla="*/ 35036 h 1184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Lst>
            <a:rect l="l" t="t" r="r" b="b"/>
            <a:pathLst>
              <a:path w="3499396" h="1184924">
                <a:moveTo>
                  <a:pt x="327869" y="376603"/>
                </a:moveTo>
                <a:cubicBezTo>
                  <a:pt x="331970" y="375202"/>
                  <a:pt x="335969" y="373517"/>
                  <a:pt x="339838" y="371554"/>
                </a:cubicBezTo>
                <a:cubicBezTo>
                  <a:pt x="345538" y="368316"/>
                  <a:pt x="363586" y="357362"/>
                  <a:pt x="369096" y="354600"/>
                </a:cubicBezTo>
                <a:cubicBezTo>
                  <a:pt x="374605" y="351838"/>
                  <a:pt x="377455" y="351361"/>
                  <a:pt x="369096" y="356410"/>
                </a:cubicBezTo>
                <a:cubicBezTo>
                  <a:pt x="360736" y="361458"/>
                  <a:pt x="342593" y="372126"/>
                  <a:pt x="345538" y="370602"/>
                </a:cubicBezTo>
                <a:cubicBezTo>
                  <a:pt x="348482" y="369078"/>
                  <a:pt x="357032" y="364411"/>
                  <a:pt x="369476" y="357553"/>
                </a:cubicBezTo>
                <a:cubicBezTo>
                  <a:pt x="374869" y="355238"/>
                  <a:pt x="379920" y="352200"/>
                  <a:pt x="384484" y="348504"/>
                </a:cubicBezTo>
                <a:lnTo>
                  <a:pt x="390944" y="342979"/>
                </a:lnTo>
                <a:cubicBezTo>
                  <a:pt x="390944" y="342979"/>
                  <a:pt x="403863" y="343932"/>
                  <a:pt x="405287" y="343646"/>
                </a:cubicBezTo>
                <a:cubicBezTo>
                  <a:pt x="406720" y="343265"/>
                  <a:pt x="408009" y="342475"/>
                  <a:pt x="408992" y="341360"/>
                </a:cubicBezTo>
                <a:cubicBezTo>
                  <a:pt x="410757" y="339598"/>
                  <a:pt x="412902" y="338264"/>
                  <a:pt x="415262" y="337455"/>
                </a:cubicBezTo>
                <a:cubicBezTo>
                  <a:pt x="417541" y="336883"/>
                  <a:pt x="414312" y="339646"/>
                  <a:pt x="415262" y="339265"/>
                </a:cubicBezTo>
                <a:cubicBezTo>
                  <a:pt x="418537" y="338207"/>
                  <a:pt x="421714" y="336864"/>
                  <a:pt x="424761" y="335264"/>
                </a:cubicBezTo>
                <a:cubicBezTo>
                  <a:pt x="429700" y="332788"/>
                  <a:pt x="428180" y="332216"/>
                  <a:pt x="428180" y="332216"/>
                </a:cubicBezTo>
                <a:cubicBezTo>
                  <a:pt x="429795" y="331349"/>
                  <a:pt x="431480" y="330616"/>
                  <a:pt x="433215" y="330025"/>
                </a:cubicBezTo>
                <a:cubicBezTo>
                  <a:pt x="438630" y="327835"/>
                  <a:pt x="454018" y="324025"/>
                  <a:pt x="458483" y="322977"/>
                </a:cubicBezTo>
                <a:cubicBezTo>
                  <a:pt x="462948" y="321929"/>
                  <a:pt x="477481" y="316976"/>
                  <a:pt x="481661" y="316024"/>
                </a:cubicBezTo>
                <a:cubicBezTo>
                  <a:pt x="485437" y="314423"/>
                  <a:pt x="489307" y="313052"/>
                  <a:pt x="493250" y="311928"/>
                </a:cubicBezTo>
                <a:cubicBezTo>
                  <a:pt x="498380" y="311166"/>
                  <a:pt x="501894" y="311356"/>
                  <a:pt x="496955" y="313928"/>
                </a:cubicBezTo>
                <a:cubicBezTo>
                  <a:pt x="492015" y="316500"/>
                  <a:pt x="480616" y="321262"/>
                  <a:pt x="485936" y="319738"/>
                </a:cubicBezTo>
                <a:cubicBezTo>
                  <a:pt x="491255" y="318214"/>
                  <a:pt x="499424" y="315833"/>
                  <a:pt x="507689" y="312785"/>
                </a:cubicBezTo>
                <a:cubicBezTo>
                  <a:pt x="515953" y="309737"/>
                  <a:pt x="531342" y="303260"/>
                  <a:pt x="536186" y="301546"/>
                </a:cubicBezTo>
                <a:cubicBezTo>
                  <a:pt x="539125" y="299841"/>
                  <a:pt x="542746" y="299841"/>
                  <a:pt x="545685" y="301546"/>
                </a:cubicBezTo>
                <a:cubicBezTo>
                  <a:pt x="547399" y="302689"/>
                  <a:pt x="549420" y="303289"/>
                  <a:pt x="551480" y="303260"/>
                </a:cubicBezTo>
                <a:cubicBezTo>
                  <a:pt x="553000" y="303260"/>
                  <a:pt x="550625" y="302403"/>
                  <a:pt x="552240" y="300593"/>
                </a:cubicBezTo>
                <a:cubicBezTo>
                  <a:pt x="553519" y="299402"/>
                  <a:pt x="553900" y="297526"/>
                  <a:pt x="553190" y="295926"/>
                </a:cubicBezTo>
                <a:cubicBezTo>
                  <a:pt x="553190" y="295259"/>
                  <a:pt x="553950" y="294497"/>
                  <a:pt x="553190" y="293735"/>
                </a:cubicBezTo>
                <a:cubicBezTo>
                  <a:pt x="552430" y="292973"/>
                  <a:pt x="548440" y="294402"/>
                  <a:pt x="555185" y="291068"/>
                </a:cubicBezTo>
                <a:cubicBezTo>
                  <a:pt x="561249" y="287649"/>
                  <a:pt x="567608" y="284782"/>
                  <a:pt x="574183" y="282496"/>
                </a:cubicBezTo>
                <a:cubicBezTo>
                  <a:pt x="581212" y="280305"/>
                  <a:pt x="581307" y="283448"/>
                  <a:pt x="587482" y="281638"/>
                </a:cubicBezTo>
                <a:cubicBezTo>
                  <a:pt x="593656" y="279829"/>
                  <a:pt x="594226" y="280400"/>
                  <a:pt x="604960" y="277066"/>
                </a:cubicBezTo>
                <a:lnTo>
                  <a:pt x="623294" y="271447"/>
                </a:lnTo>
                <a:cubicBezTo>
                  <a:pt x="635263" y="267732"/>
                  <a:pt x="631273" y="268399"/>
                  <a:pt x="635073" y="265065"/>
                </a:cubicBezTo>
                <a:cubicBezTo>
                  <a:pt x="637771" y="262512"/>
                  <a:pt x="641019" y="260617"/>
                  <a:pt x="644572" y="259540"/>
                </a:cubicBezTo>
                <a:cubicBezTo>
                  <a:pt x="648666" y="258216"/>
                  <a:pt x="652855" y="257226"/>
                  <a:pt x="657111" y="256588"/>
                </a:cubicBezTo>
                <a:cubicBezTo>
                  <a:pt x="657111" y="256588"/>
                  <a:pt x="651221" y="261064"/>
                  <a:pt x="652741" y="261731"/>
                </a:cubicBezTo>
                <a:cubicBezTo>
                  <a:pt x="655905" y="262036"/>
                  <a:pt x="659077" y="262036"/>
                  <a:pt x="662241" y="261731"/>
                </a:cubicBezTo>
                <a:cubicBezTo>
                  <a:pt x="662174" y="260807"/>
                  <a:pt x="662174" y="259893"/>
                  <a:pt x="662241" y="258969"/>
                </a:cubicBezTo>
                <a:cubicBezTo>
                  <a:pt x="662241" y="258969"/>
                  <a:pt x="662905" y="256588"/>
                  <a:pt x="664425" y="255730"/>
                </a:cubicBezTo>
                <a:cubicBezTo>
                  <a:pt x="669621" y="253978"/>
                  <a:pt x="674542" y="251511"/>
                  <a:pt x="679054" y="248396"/>
                </a:cubicBezTo>
                <a:cubicBezTo>
                  <a:pt x="685323" y="243634"/>
                  <a:pt x="677629" y="246110"/>
                  <a:pt x="677629" y="246110"/>
                </a:cubicBezTo>
                <a:cubicBezTo>
                  <a:pt x="677629" y="246110"/>
                  <a:pt x="674874" y="246967"/>
                  <a:pt x="676964" y="245158"/>
                </a:cubicBezTo>
                <a:cubicBezTo>
                  <a:pt x="680308" y="243119"/>
                  <a:pt x="683842" y="241395"/>
                  <a:pt x="687508" y="240014"/>
                </a:cubicBezTo>
                <a:cubicBezTo>
                  <a:pt x="687508" y="240014"/>
                  <a:pt x="687508" y="240490"/>
                  <a:pt x="687508" y="240014"/>
                </a:cubicBezTo>
                <a:cubicBezTo>
                  <a:pt x="687508" y="239538"/>
                  <a:pt x="681619" y="241062"/>
                  <a:pt x="676014" y="242681"/>
                </a:cubicBezTo>
                <a:cubicBezTo>
                  <a:pt x="670410" y="244300"/>
                  <a:pt x="666515" y="245158"/>
                  <a:pt x="666515" y="243634"/>
                </a:cubicBezTo>
                <a:cubicBezTo>
                  <a:pt x="667028" y="240814"/>
                  <a:pt x="668025" y="238109"/>
                  <a:pt x="669460" y="235633"/>
                </a:cubicBezTo>
                <a:cubicBezTo>
                  <a:pt x="670790" y="232966"/>
                  <a:pt x="675824" y="232204"/>
                  <a:pt x="677534" y="230394"/>
                </a:cubicBezTo>
                <a:cubicBezTo>
                  <a:pt x="679586" y="227622"/>
                  <a:pt x="680802" y="224317"/>
                  <a:pt x="681049" y="220869"/>
                </a:cubicBezTo>
                <a:cubicBezTo>
                  <a:pt x="680384" y="219821"/>
                  <a:pt x="685323" y="215725"/>
                  <a:pt x="687128" y="213439"/>
                </a:cubicBezTo>
                <a:cubicBezTo>
                  <a:pt x="689114" y="211801"/>
                  <a:pt x="691517" y="210744"/>
                  <a:pt x="694063" y="210391"/>
                </a:cubicBezTo>
                <a:cubicBezTo>
                  <a:pt x="693398" y="210391"/>
                  <a:pt x="696913" y="207248"/>
                  <a:pt x="704797" y="204295"/>
                </a:cubicBezTo>
                <a:cubicBezTo>
                  <a:pt x="711874" y="201828"/>
                  <a:pt x="719065" y="199723"/>
                  <a:pt x="726360" y="198009"/>
                </a:cubicBezTo>
                <a:cubicBezTo>
                  <a:pt x="724432" y="198838"/>
                  <a:pt x="722579" y="199866"/>
                  <a:pt x="720851" y="201057"/>
                </a:cubicBezTo>
                <a:cubicBezTo>
                  <a:pt x="716481" y="203724"/>
                  <a:pt x="717241" y="206010"/>
                  <a:pt x="711351" y="209725"/>
                </a:cubicBezTo>
                <a:cubicBezTo>
                  <a:pt x="705262" y="212668"/>
                  <a:pt x="698898" y="214992"/>
                  <a:pt x="692353" y="216678"/>
                </a:cubicBezTo>
                <a:cubicBezTo>
                  <a:pt x="692353" y="216678"/>
                  <a:pt x="694633" y="218964"/>
                  <a:pt x="692353" y="220678"/>
                </a:cubicBezTo>
                <a:cubicBezTo>
                  <a:pt x="690643" y="221926"/>
                  <a:pt x="689085" y="223364"/>
                  <a:pt x="687698" y="224965"/>
                </a:cubicBezTo>
                <a:cubicBezTo>
                  <a:pt x="687698" y="224965"/>
                  <a:pt x="698907" y="222679"/>
                  <a:pt x="698052" y="224965"/>
                </a:cubicBezTo>
                <a:cubicBezTo>
                  <a:pt x="697197" y="227251"/>
                  <a:pt x="702992" y="226298"/>
                  <a:pt x="703087" y="228489"/>
                </a:cubicBezTo>
                <a:cubicBezTo>
                  <a:pt x="703182" y="230680"/>
                  <a:pt x="694823" y="235156"/>
                  <a:pt x="696153" y="235061"/>
                </a:cubicBezTo>
                <a:cubicBezTo>
                  <a:pt x="698195" y="234947"/>
                  <a:pt x="700218" y="234537"/>
                  <a:pt x="702137" y="233823"/>
                </a:cubicBezTo>
                <a:lnTo>
                  <a:pt x="711636" y="231251"/>
                </a:lnTo>
                <a:cubicBezTo>
                  <a:pt x="711636" y="231251"/>
                  <a:pt x="708597" y="233251"/>
                  <a:pt x="710021" y="234109"/>
                </a:cubicBezTo>
                <a:cubicBezTo>
                  <a:pt x="711446" y="234966"/>
                  <a:pt x="709356" y="236299"/>
                  <a:pt x="708882" y="237728"/>
                </a:cubicBezTo>
                <a:cubicBezTo>
                  <a:pt x="708407" y="239157"/>
                  <a:pt x="710211" y="239824"/>
                  <a:pt x="711351" y="239252"/>
                </a:cubicBezTo>
                <a:cubicBezTo>
                  <a:pt x="714733" y="236852"/>
                  <a:pt x="717906" y="234175"/>
                  <a:pt x="720851" y="231251"/>
                </a:cubicBezTo>
                <a:cubicBezTo>
                  <a:pt x="722114" y="229508"/>
                  <a:pt x="723862" y="228175"/>
                  <a:pt x="725885" y="227441"/>
                </a:cubicBezTo>
                <a:cubicBezTo>
                  <a:pt x="728535" y="226755"/>
                  <a:pt x="731309" y="226755"/>
                  <a:pt x="733959" y="227441"/>
                </a:cubicBezTo>
                <a:cubicBezTo>
                  <a:pt x="733959" y="228013"/>
                  <a:pt x="733959" y="229060"/>
                  <a:pt x="729400" y="232489"/>
                </a:cubicBezTo>
                <a:cubicBezTo>
                  <a:pt x="724840" y="235918"/>
                  <a:pt x="724270" y="236966"/>
                  <a:pt x="727215" y="236871"/>
                </a:cubicBezTo>
                <a:cubicBezTo>
                  <a:pt x="730112" y="236699"/>
                  <a:pt x="733000" y="236347"/>
                  <a:pt x="735859" y="235823"/>
                </a:cubicBezTo>
                <a:cubicBezTo>
                  <a:pt x="738718" y="235775"/>
                  <a:pt x="741530" y="235128"/>
                  <a:pt x="744123" y="233918"/>
                </a:cubicBezTo>
                <a:cubicBezTo>
                  <a:pt x="748018" y="232489"/>
                  <a:pt x="744123" y="230394"/>
                  <a:pt x="744883" y="230203"/>
                </a:cubicBezTo>
                <a:cubicBezTo>
                  <a:pt x="745643" y="230013"/>
                  <a:pt x="753908" y="227251"/>
                  <a:pt x="752768" y="226012"/>
                </a:cubicBezTo>
                <a:cubicBezTo>
                  <a:pt x="751628" y="224774"/>
                  <a:pt x="750203" y="224393"/>
                  <a:pt x="754573" y="222393"/>
                </a:cubicBezTo>
                <a:lnTo>
                  <a:pt x="762077" y="218869"/>
                </a:lnTo>
                <a:cubicBezTo>
                  <a:pt x="760747" y="218373"/>
                  <a:pt x="759655" y="217383"/>
                  <a:pt x="759037" y="216106"/>
                </a:cubicBezTo>
                <a:cubicBezTo>
                  <a:pt x="757612" y="214011"/>
                  <a:pt x="762457" y="213249"/>
                  <a:pt x="773286" y="210582"/>
                </a:cubicBezTo>
                <a:cubicBezTo>
                  <a:pt x="778473" y="209115"/>
                  <a:pt x="783859" y="208439"/>
                  <a:pt x="789245" y="208582"/>
                </a:cubicBezTo>
                <a:cubicBezTo>
                  <a:pt x="794564" y="208105"/>
                  <a:pt x="790670" y="209534"/>
                  <a:pt x="791809" y="210772"/>
                </a:cubicBezTo>
                <a:cubicBezTo>
                  <a:pt x="792949" y="212011"/>
                  <a:pt x="786015" y="214106"/>
                  <a:pt x="786015" y="214106"/>
                </a:cubicBezTo>
                <a:cubicBezTo>
                  <a:pt x="786015" y="214106"/>
                  <a:pt x="781455" y="215630"/>
                  <a:pt x="781835" y="216678"/>
                </a:cubicBezTo>
                <a:cubicBezTo>
                  <a:pt x="782215" y="217726"/>
                  <a:pt x="783545" y="218869"/>
                  <a:pt x="785730" y="220107"/>
                </a:cubicBezTo>
                <a:cubicBezTo>
                  <a:pt x="787915" y="221345"/>
                  <a:pt x="783260" y="224012"/>
                  <a:pt x="777466" y="227155"/>
                </a:cubicBezTo>
                <a:cubicBezTo>
                  <a:pt x="771766" y="230089"/>
                  <a:pt x="765782" y="232413"/>
                  <a:pt x="759607" y="234109"/>
                </a:cubicBezTo>
                <a:cubicBezTo>
                  <a:pt x="753623" y="235823"/>
                  <a:pt x="750678" y="237538"/>
                  <a:pt x="750108" y="236966"/>
                </a:cubicBezTo>
                <a:cubicBezTo>
                  <a:pt x="749538" y="236395"/>
                  <a:pt x="747448" y="236966"/>
                  <a:pt x="744123" y="237919"/>
                </a:cubicBezTo>
                <a:cubicBezTo>
                  <a:pt x="740799" y="238871"/>
                  <a:pt x="733009" y="242300"/>
                  <a:pt x="735384" y="241919"/>
                </a:cubicBezTo>
                <a:cubicBezTo>
                  <a:pt x="737759" y="241538"/>
                  <a:pt x="744883" y="239443"/>
                  <a:pt x="740894" y="241919"/>
                </a:cubicBezTo>
                <a:cubicBezTo>
                  <a:pt x="737417" y="244500"/>
                  <a:pt x="733380" y="246224"/>
                  <a:pt x="729115" y="246967"/>
                </a:cubicBezTo>
                <a:cubicBezTo>
                  <a:pt x="723605" y="248301"/>
                  <a:pt x="718286" y="249920"/>
                  <a:pt x="714771" y="250873"/>
                </a:cubicBezTo>
                <a:lnTo>
                  <a:pt x="693683" y="256778"/>
                </a:lnTo>
                <a:cubicBezTo>
                  <a:pt x="693683" y="256778"/>
                  <a:pt x="704322" y="256016"/>
                  <a:pt x="713251" y="254302"/>
                </a:cubicBezTo>
                <a:cubicBezTo>
                  <a:pt x="719692" y="252968"/>
                  <a:pt x="726037" y="251215"/>
                  <a:pt x="732249" y="249063"/>
                </a:cubicBezTo>
                <a:lnTo>
                  <a:pt x="721135" y="257350"/>
                </a:lnTo>
                <a:cubicBezTo>
                  <a:pt x="716975" y="260169"/>
                  <a:pt x="712292" y="262122"/>
                  <a:pt x="707362" y="263065"/>
                </a:cubicBezTo>
                <a:cubicBezTo>
                  <a:pt x="703372" y="264398"/>
                  <a:pt x="700427" y="266398"/>
                  <a:pt x="693018" y="268970"/>
                </a:cubicBezTo>
                <a:cubicBezTo>
                  <a:pt x="685609" y="271542"/>
                  <a:pt x="671170" y="275066"/>
                  <a:pt x="673260" y="274780"/>
                </a:cubicBezTo>
                <a:cubicBezTo>
                  <a:pt x="675530" y="274714"/>
                  <a:pt x="677791" y="274428"/>
                  <a:pt x="680004" y="273923"/>
                </a:cubicBezTo>
                <a:cubicBezTo>
                  <a:pt x="683072" y="272942"/>
                  <a:pt x="686283" y="272428"/>
                  <a:pt x="689503" y="272399"/>
                </a:cubicBezTo>
                <a:cubicBezTo>
                  <a:pt x="692638" y="272399"/>
                  <a:pt x="686463" y="274590"/>
                  <a:pt x="681619" y="276400"/>
                </a:cubicBezTo>
                <a:cubicBezTo>
                  <a:pt x="678247" y="277400"/>
                  <a:pt x="675036" y="278905"/>
                  <a:pt x="672120" y="280876"/>
                </a:cubicBezTo>
                <a:lnTo>
                  <a:pt x="655971" y="292878"/>
                </a:lnTo>
                <a:cubicBezTo>
                  <a:pt x="652399" y="295326"/>
                  <a:pt x="649198" y="298269"/>
                  <a:pt x="646472" y="301641"/>
                </a:cubicBezTo>
                <a:cubicBezTo>
                  <a:pt x="644002" y="304975"/>
                  <a:pt x="636213" y="310594"/>
                  <a:pt x="638588" y="310404"/>
                </a:cubicBezTo>
                <a:cubicBezTo>
                  <a:pt x="640962" y="310213"/>
                  <a:pt x="651221" y="307070"/>
                  <a:pt x="655021" y="306784"/>
                </a:cubicBezTo>
                <a:cubicBezTo>
                  <a:pt x="658821" y="306499"/>
                  <a:pt x="661101" y="310499"/>
                  <a:pt x="663475" y="311547"/>
                </a:cubicBezTo>
                <a:cubicBezTo>
                  <a:pt x="665850" y="312595"/>
                  <a:pt x="667655" y="313357"/>
                  <a:pt x="672120" y="310499"/>
                </a:cubicBezTo>
                <a:cubicBezTo>
                  <a:pt x="677686" y="307537"/>
                  <a:pt x="683728" y="305603"/>
                  <a:pt x="689978" y="304784"/>
                </a:cubicBezTo>
                <a:cubicBezTo>
                  <a:pt x="697340" y="303708"/>
                  <a:pt x="704787" y="303394"/>
                  <a:pt x="712206" y="303832"/>
                </a:cubicBezTo>
                <a:cubicBezTo>
                  <a:pt x="718932" y="303127"/>
                  <a:pt x="725553" y="301689"/>
                  <a:pt x="731965" y="299545"/>
                </a:cubicBezTo>
                <a:cubicBezTo>
                  <a:pt x="740419" y="297545"/>
                  <a:pt x="740799" y="298593"/>
                  <a:pt x="740799" y="298593"/>
                </a:cubicBezTo>
                <a:cubicBezTo>
                  <a:pt x="740799" y="298593"/>
                  <a:pt x="749728" y="296116"/>
                  <a:pt x="745358" y="298593"/>
                </a:cubicBezTo>
                <a:cubicBezTo>
                  <a:pt x="740989" y="301069"/>
                  <a:pt x="740514" y="300022"/>
                  <a:pt x="743079" y="301546"/>
                </a:cubicBezTo>
                <a:cubicBezTo>
                  <a:pt x="745643" y="303070"/>
                  <a:pt x="744123" y="306784"/>
                  <a:pt x="742319" y="308880"/>
                </a:cubicBezTo>
                <a:cubicBezTo>
                  <a:pt x="740514" y="310975"/>
                  <a:pt x="753908" y="306213"/>
                  <a:pt x="758847" y="305927"/>
                </a:cubicBezTo>
                <a:cubicBezTo>
                  <a:pt x="763787" y="305641"/>
                  <a:pt x="761887" y="311071"/>
                  <a:pt x="765022" y="309547"/>
                </a:cubicBezTo>
                <a:cubicBezTo>
                  <a:pt x="768441" y="308146"/>
                  <a:pt x="771643" y="306251"/>
                  <a:pt x="774521" y="303927"/>
                </a:cubicBezTo>
                <a:cubicBezTo>
                  <a:pt x="775404" y="302203"/>
                  <a:pt x="775955" y="300326"/>
                  <a:pt x="776136" y="298402"/>
                </a:cubicBezTo>
                <a:cubicBezTo>
                  <a:pt x="776136" y="296116"/>
                  <a:pt x="776991" y="292116"/>
                  <a:pt x="774806" y="291163"/>
                </a:cubicBezTo>
                <a:cubicBezTo>
                  <a:pt x="772621" y="290211"/>
                  <a:pt x="781075" y="287258"/>
                  <a:pt x="780030" y="286877"/>
                </a:cubicBezTo>
                <a:cubicBezTo>
                  <a:pt x="778985" y="286496"/>
                  <a:pt x="780030" y="284877"/>
                  <a:pt x="785825" y="282781"/>
                </a:cubicBezTo>
                <a:cubicBezTo>
                  <a:pt x="789055" y="281800"/>
                  <a:pt x="792227" y="280619"/>
                  <a:pt x="795324" y="279257"/>
                </a:cubicBezTo>
                <a:cubicBezTo>
                  <a:pt x="798259" y="277209"/>
                  <a:pt x="800644" y="274456"/>
                  <a:pt x="802259" y="271256"/>
                </a:cubicBezTo>
                <a:cubicBezTo>
                  <a:pt x="803284" y="269561"/>
                  <a:pt x="803284" y="267427"/>
                  <a:pt x="802259" y="265732"/>
                </a:cubicBezTo>
                <a:cubicBezTo>
                  <a:pt x="800492" y="264103"/>
                  <a:pt x="798430" y="262846"/>
                  <a:pt x="796179" y="262017"/>
                </a:cubicBezTo>
                <a:cubicBezTo>
                  <a:pt x="794564" y="262017"/>
                  <a:pt x="792189" y="262017"/>
                  <a:pt x="798649" y="258016"/>
                </a:cubicBezTo>
                <a:cubicBezTo>
                  <a:pt x="805108" y="254016"/>
                  <a:pt x="801784" y="255254"/>
                  <a:pt x="801309" y="254683"/>
                </a:cubicBezTo>
                <a:cubicBezTo>
                  <a:pt x="800758" y="253511"/>
                  <a:pt x="800406" y="252254"/>
                  <a:pt x="800264" y="250968"/>
                </a:cubicBezTo>
                <a:cubicBezTo>
                  <a:pt x="800264" y="249444"/>
                  <a:pt x="804063" y="246586"/>
                  <a:pt x="803208" y="244586"/>
                </a:cubicBezTo>
                <a:cubicBezTo>
                  <a:pt x="802354" y="242586"/>
                  <a:pt x="799979" y="243729"/>
                  <a:pt x="800644" y="243062"/>
                </a:cubicBezTo>
                <a:cubicBezTo>
                  <a:pt x="807797" y="240624"/>
                  <a:pt x="815092" y="238652"/>
                  <a:pt x="822492" y="237157"/>
                </a:cubicBezTo>
                <a:cubicBezTo>
                  <a:pt x="827754" y="235928"/>
                  <a:pt x="832960" y="234442"/>
                  <a:pt x="838070" y="232680"/>
                </a:cubicBezTo>
                <a:cubicBezTo>
                  <a:pt x="841861" y="231946"/>
                  <a:pt x="845708" y="231632"/>
                  <a:pt x="849564" y="231727"/>
                </a:cubicBezTo>
                <a:cubicBezTo>
                  <a:pt x="854219" y="231727"/>
                  <a:pt x="856309" y="230775"/>
                  <a:pt x="858304" y="231727"/>
                </a:cubicBezTo>
                <a:cubicBezTo>
                  <a:pt x="860299" y="232680"/>
                  <a:pt x="861438" y="233061"/>
                  <a:pt x="866853" y="231727"/>
                </a:cubicBezTo>
                <a:cubicBezTo>
                  <a:pt x="870406" y="230822"/>
                  <a:pt x="874034" y="230184"/>
                  <a:pt x="877682" y="229822"/>
                </a:cubicBezTo>
                <a:cubicBezTo>
                  <a:pt x="877682" y="229822"/>
                  <a:pt x="873502" y="231632"/>
                  <a:pt x="873122" y="234109"/>
                </a:cubicBezTo>
                <a:cubicBezTo>
                  <a:pt x="872743" y="236585"/>
                  <a:pt x="870463" y="239062"/>
                  <a:pt x="870178" y="240109"/>
                </a:cubicBezTo>
                <a:cubicBezTo>
                  <a:pt x="869893" y="241157"/>
                  <a:pt x="871318" y="240871"/>
                  <a:pt x="873692" y="240109"/>
                </a:cubicBezTo>
                <a:cubicBezTo>
                  <a:pt x="876067" y="239347"/>
                  <a:pt x="882052" y="240109"/>
                  <a:pt x="888701" y="239443"/>
                </a:cubicBezTo>
                <a:cubicBezTo>
                  <a:pt x="892995" y="239528"/>
                  <a:pt x="897165" y="237995"/>
                  <a:pt x="900385" y="235156"/>
                </a:cubicBezTo>
                <a:cubicBezTo>
                  <a:pt x="902095" y="233375"/>
                  <a:pt x="904318" y="232175"/>
                  <a:pt x="906750" y="231727"/>
                </a:cubicBezTo>
                <a:cubicBezTo>
                  <a:pt x="908440" y="231489"/>
                  <a:pt x="910103" y="231042"/>
                  <a:pt x="911689" y="230394"/>
                </a:cubicBezTo>
                <a:cubicBezTo>
                  <a:pt x="913114" y="229632"/>
                  <a:pt x="910169" y="229537"/>
                  <a:pt x="911689" y="227822"/>
                </a:cubicBezTo>
                <a:cubicBezTo>
                  <a:pt x="914539" y="225279"/>
                  <a:pt x="917740" y="223164"/>
                  <a:pt x="921188" y="221536"/>
                </a:cubicBezTo>
                <a:cubicBezTo>
                  <a:pt x="924798" y="219726"/>
                  <a:pt x="926223" y="221536"/>
                  <a:pt x="928313" y="222679"/>
                </a:cubicBezTo>
                <a:cubicBezTo>
                  <a:pt x="930403" y="223822"/>
                  <a:pt x="937812" y="228298"/>
                  <a:pt x="939617" y="229822"/>
                </a:cubicBezTo>
                <a:cubicBezTo>
                  <a:pt x="941422" y="231346"/>
                  <a:pt x="945221" y="230584"/>
                  <a:pt x="941137" y="233442"/>
                </a:cubicBezTo>
                <a:cubicBezTo>
                  <a:pt x="937052" y="236299"/>
                  <a:pt x="935152" y="237538"/>
                  <a:pt x="939997" y="237252"/>
                </a:cubicBezTo>
                <a:cubicBezTo>
                  <a:pt x="944841" y="236966"/>
                  <a:pt x="949496" y="237252"/>
                  <a:pt x="948071" y="239157"/>
                </a:cubicBezTo>
                <a:cubicBezTo>
                  <a:pt x="946646" y="241062"/>
                  <a:pt x="946076" y="241062"/>
                  <a:pt x="948071" y="241062"/>
                </a:cubicBezTo>
                <a:cubicBezTo>
                  <a:pt x="950066" y="241062"/>
                  <a:pt x="956430" y="238395"/>
                  <a:pt x="960800" y="238109"/>
                </a:cubicBezTo>
                <a:cubicBezTo>
                  <a:pt x="964904" y="237690"/>
                  <a:pt x="969045" y="237690"/>
                  <a:pt x="973149" y="238109"/>
                </a:cubicBezTo>
                <a:cubicBezTo>
                  <a:pt x="975999" y="238109"/>
                  <a:pt x="975524" y="239062"/>
                  <a:pt x="970774" y="240681"/>
                </a:cubicBezTo>
                <a:cubicBezTo>
                  <a:pt x="966024" y="242300"/>
                  <a:pt x="961275" y="244015"/>
                  <a:pt x="958710" y="245062"/>
                </a:cubicBezTo>
                <a:cubicBezTo>
                  <a:pt x="956145" y="246110"/>
                  <a:pt x="952251" y="247920"/>
                  <a:pt x="952156" y="248682"/>
                </a:cubicBezTo>
                <a:cubicBezTo>
                  <a:pt x="952061" y="249444"/>
                  <a:pt x="950446" y="251063"/>
                  <a:pt x="954435" y="249158"/>
                </a:cubicBezTo>
                <a:cubicBezTo>
                  <a:pt x="959261" y="246967"/>
                  <a:pt x="964210" y="245062"/>
                  <a:pt x="969254" y="243443"/>
                </a:cubicBezTo>
                <a:cubicBezTo>
                  <a:pt x="970898" y="242881"/>
                  <a:pt x="972579" y="242433"/>
                  <a:pt x="974289" y="242110"/>
                </a:cubicBezTo>
                <a:cubicBezTo>
                  <a:pt x="978487" y="241262"/>
                  <a:pt x="982743" y="240719"/>
                  <a:pt x="987018" y="240490"/>
                </a:cubicBezTo>
                <a:cubicBezTo>
                  <a:pt x="992147" y="239824"/>
                  <a:pt x="990342" y="241443"/>
                  <a:pt x="988538" y="242872"/>
                </a:cubicBezTo>
                <a:cubicBezTo>
                  <a:pt x="986733" y="244300"/>
                  <a:pt x="985213" y="245824"/>
                  <a:pt x="986923" y="246682"/>
                </a:cubicBezTo>
                <a:cubicBezTo>
                  <a:pt x="988633" y="247539"/>
                  <a:pt x="985213" y="249349"/>
                  <a:pt x="979893" y="252111"/>
                </a:cubicBezTo>
                <a:cubicBezTo>
                  <a:pt x="974536" y="254702"/>
                  <a:pt x="968893" y="256654"/>
                  <a:pt x="963080" y="257921"/>
                </a:cubicBezTo>
                <a:cubicBezTo>
                  <a:pt x="956706" y="259845"/>
                  <a:pt x="950579" y="262531"/>
                  <a:pt x="944841" y="265922"/>
                </a:cubicBezTo>
                <a:cubicBezTo>
                  <a:pt x="939607" y="268560"/>
                  <a:pt x="934003" y="270399"/>
                  <a:pt x="928218" y="271351"/>
                </a:cubicBezTo>
                <a:cubicBezTo>
                  <a:pt x="920333" y="273447"/>
                  <a:pt x="924038" y="271351"/>
                  <a:pt x="921473" y="271923"/>
                </a:cubicBezTo>
                <a:cubicBezTo>
                  <a:pt x="917826" y="273533"/>
                  <a:pt x="914083" y="274933"/>
                  <a:pt x="910264" y="276114"/>
                </a:cubicBezTo>
                <a:cubicBezTo>
                  <a:pt x="905135" y="277543"/>
                  <a:pt x="888131" y="281829"/>
                  <a:pt x="881767" y="284210"/>
                </a:cubicBezTo>
                <a:cubicBezTo>
                  <a:pt x="875402" y="286591"/>
                  <a:pt x="876447" y="287830"/>
                  <a:pt x="874262" y="289735"/>
                </a:cubicBezTo>
                <a:cubicBezTo>
                  <a:pt x="872078" y="291640"/>
                  <a:pt x="869703" y="291640"/>
                  <a:pt x="864763" y="293640"/>
                </a:cubicBezTo>
                <a:cubicBezTo>
                  <a:pt x="857952" y="296755"/>
                  <a:pt x="851569" y="300717"/>
                  <a:pt x="845765" y="305451"/>
                </a:cubicBezTo>
                <a:cubicBezTo>
                  <a:pt x="840673" y="309242"/>
                  <a:pt x="835306" y="312652"/>
                  <a:pt x="829711" y="315643"/>
                </a:cubicBezTo>
                <a:cubicBezTo>
                  <a:pt x="834993" y="313423"/>
                  <a:pt x="840103" y="310813"/>
                  <a:pt x="845005" y="307832"/>
                </a:cubicBezTo>
                <a:cubicBezTo>
                  <a:pt x="849659" y="304784"/>
                  <a:pt x="867898" y="295926"/>
                  <a:pt x="873502" y="293164"/>
                </a:cubicBezTo>
                <a:cubicBezTo>
                  <a:pt x="879838" y="290049"/>
                  <a:pt x="886421" y="287439"/>
                  <a:pt x="893166" y="285353"/>
                </a:cubicBezTo>
                <a:cubicBezTo>
                  <a:pt x="895635" y="285353"/>
                  <a:pt x="901335" y="285353"/>
                  <a:pt x="901050" y="286306"/>
                </a:cubicBezTo>
                <a:cubicBezTo>
                  <a:pt x="900765" y="287258"/>
                  <a:pt x="898485" y="288592"/>
                  <a:pt x="893166" y="291544"/>
                </a:cubicBezTo>
                <a:cubicBezTo>
                  <a:pt x="889708" y="292916"/>
                  <a:pt x="886155" y="294030"/>
                  <a:pt x="882527" y="294878"/>
                </a:cubicBezTo>
                <a:cubicBezTo>
                  <a:pt x="884417" y="295983"/>
                  <a:pt x="886678" y="296297"/>
                  <a:pt x="888796" y="295735"/>
                </a:cubicBezTo>
                <a:cubicBezTo>
                  <a:pt x="892311" y="295164"/>
                  <a:pt x="891456" y="296974"/>
                  <a:pt x="891171" y="297831"/>
                </a:cubicBezTo>
                <a:cubicBezTo>
                  <a:pt x="890886" y="298688"/>
                  <a:pt x="888416" y="300307"/>
                  <a:pt x="895635" y="301069"/>
                </a:cubicBezTo>
                <a:cubicBezTo>
                  <a:pt x="902047" y="301565"/>
                  <a:pt x="908497" y="300822"/>
                  <a:pt x="914634" y="298879"/>
                </a:cubicBezTo>
                <a:cubicBezTo>
                  <a:pt x="920808" y="297259"/>
                  <a:pt x="917294" y="298879"/>
                  <a:pt x="919764" y="298307"/>
                </a:cubicBezTo>
                <a:cubicBezTo>
                  <a:pt x="922233" y="297736"/>
                  <a:pt x="923468" y="295545"/>
                  <a:pt x="924798" y="293830"/>
                </a:cubicBezTo>
                <a:cubicBezTo>
                  <a:pt x="926346" y="291887"/>
                  <a:pt x="928294" y="290297"/>
                  <a:pt x="930497" y="289163"/>
                </a:cubicBezTo>
                <a:cubicBezTo>
                  <a:pt x="932872" y="288020"/>
                  <a:pt x="934962" y="286401"/>
                  <a:pt x="934867" y="288592"/>
                </a:cubicBezTo>
                <a:cubicBezTo>
                  <a:pt x="934772" y="290782"/>
                  <a:pt x="930497" y="294688"/>
                  <a:pt x="927078" y="296212"/>
                </a:cubicBezTo>
                <a:cubicBezTo>
                  <a:pt x="923658" y="297736"/>
                  <a:pt x="924038" y="298402"/>
                  <a:pt x="923848" y="299164"/>
                </a:cubicBezTo>
                <a:cubicBezTo>
                  <a:pt x="919602" y="301317"/>
                  <a:pt x="915223" y="303193"/>
                  <a:pt x="910739" y="304784"/>
                </a:cubicBezTo>
                <a:cubicBezTo>
                  <a:pt x="906427" y="307070"/>
                  <a:pt x="901867" y="308861"/>
                  <a:pt x="897155" y="310118"/>
                </a:cubicBezTo>
                <a:cubicBezTo>
                  <a:pt x="893793" y="310975"/>
                  <a:pt x="890592" y="312356"/>
                  <a:pt x="887656" y="314214"/>
                </a:cubicBezTo>
                <a:cubicBezTo>
                  <a:pt x="883610" y="316805"/>
                  <a:pt x="879316" y="318976"/>
                  <a:pt x="874832" y="320691"/>
                </a:cubicBezTo>
                <a:cubicBezTo>
                  <a:pt x="871793" y="321453"/>
                  <a:pt x="869323" y="321548"/>
                  <a:pt x="874072" y="318786"/>
                </a:cubicBezTo>
                <a:cubicBezTo>
                  <a:pt x="877720" y="316014"/>
                  <a:pt x="881567" y="313499"/>
                  <a:pt x="885566" y="311261"/>
                </a:cubicBezTo>
                <a:cubicBezTo>
                  <a:pt x="888644" y="309966"/>
                  <a:pt x="891817" y="308908"/>
                  <a:pt x="895066" y="308118"/>
                </a:cubicBezTo>
                <a:cubicBezTo>
                  <a:pt x="898485" y="307261"/>
                  <a:pt x="897060" y="306880"/>
                  <a:pt x="900195" y="305356"/>
                </a:cubicBezTo>
                <a:cubicBezTo>
                  <a:pt x="903330" y="303832"/>
                  <a:pt x="898295" y="305356"/>
                  <a:pt x="893736" y="306118"/>
                </a:cubicBezTo>
                <a:cubicBezTo>
                  <a:pt x="889176" y="306880"/>
                  <a:pt x="893736" y="304498"/>
                  <a:pt x="893736" y="304498"/>
                </a:cubicBezTo>
                <a:lnTo>
                  <a:pt x="888511" y="306689"/>
                </a:lnTo>
                <a:cubicBezTo>
                  <a:pt x="888511" y="306689"/>
                  <a:pt x="880722" y="310118"/>
                  <a:pt x="879012" y="310785"/>
                </a:cubicBezTo>
                <a:cubicBezTo>
                  <a:pt x="878090" y="310994"/>
                  <a:pt x="877255" y="311490"/>
                  <a:pt x="876637" y="312214"/>
                </a:cubicBezTo>
                <a:cubicBezTo>
                  <a:pt x="875972" y="312214"/>
                  <a:pt x="869038" y="314690"/>
                  <a:pt x="869038" y="314690"/>
                </a:cubicBezTo>
                <a:cubicBezTo>
                  <a:pt x="865951" y="317138"/>
                  <a:pt x="862483" y="319062"/>
                  <a:pt x="858779" y="320405"/>
                </a:cubicBezTo>
                <a:cubicBezTo>
                  <a:pt x="856746" y="321005"/>
                  <a:pt x="854770" y="321796"/>
                  <a:pt x="852889" y="322786"/>
                </a:cubicBezTo>
                <a:cubicBezTo>
                  <a:pt x="848805" y="324501"/>
                  <a:pt x="850039" y="322786"/>
                  <a:pt x="849090" y="323548"/>
                </a:cubicBezTo>
                <a:cubicBezTo>
                  <a:pt x="848140" y="324310"/>
                  <a:pt x="847285" y="324691"/>
                  <a:pt x="842535" y="327168"/>
                </a:cubicBezTo>
                <a:cubicBezTo>
                  <a:pt x="837700" y="329225"/>
                  <a:pt x="833473" y="332502"/>
                  <a:pt x="830281" y="336693"/>
                </a:cubicBezTo>
                <a:cubicBezTo>
                  <a:pt x="825342" y="342503"/>
                  <a:pt x="828381" y="343360"/>
                  <a:pt x="827906" y="344122"/>
                </a:cubicBezTo>
                <a:cubicBezTo>
                  <a:pt x="827431" y="344884"/>
                  <a:pt x="822682" y="345075"/>
                  <a:pt x="820972" y="346123"/>
                </a:cubicBezTo>
                <a:cubicBezTo>
                  <a:pt x="817571" y="348351"/>
                  <a:pt x="813981" y="350266"/>
                  <a:pt x="810238" y="351838"/>
                </a:cubicBezTo>
                <a:cubicBezTo>
                  <a:pt x="804557" y="353809"/>
                  <a:pt x="799010" y="356133"/>
                  <a:pt x="793614" y="358791"/>
                </a:cubicBezTo>
                <a:cubicBezTo>
                  <a:pt x="791629" y="360115"/>
                  <a:pt x="789976" y="361877"/>
                  <a:pt x="788770" y="363934"/>
                </a:cubicBezTo>
                <a:cubicBezTo>
                  <a:pt x="785996" y="366925"/>
                  <a:pt x="783042" y="369764"/>
                  <a:pt x="779935" y="372412"/>
                </a:cubicBezTo>
                <a:cubicBezTo>
                  <a:pt x="779935" y="372412"/>
                  <a:pt x="781930" y="370126"/>
                  <a:pt x="778606" y="369935"/>
                </a:cubicBezTo>
                <a:cubicBezTo>
                  <a:pt x="775281" y="369745"/>
                  <a:pt x="776421" y="368221"/>
                  <a:pt x="776421" y="368221"/>
                </a:cubicBezTo>
                <a:cubicBezTo>
                  <a:pt x="776421" y="368221"/>
                  <a:pt x="774901" y="370316"/>
                  <a:pt x="775566" y="371840"/>
                </a:cubicBezTo>
                <a:cubicBezTo>
                  <a:pt x="776231" y="373364"/>
                  <a:pt x="778321" y="374507"/>
                  <a:pt x="776231" y="376984"/>
                </a:cubicBezTo>
                <a:cubicBezTo>
                  <a:pt x="773827" y="379965"/>
                  <a:pt x="770892" y="382489"/>
                  <a:pt x="767586" y="384413"/>
                </a:cubicBezTo>
                <a:cubicBezTo>
                  <a:pt x="764357" y="386032"/>
                  <a:pt x="768821" y="382794"/>
                  <a:pt x="769486" y="381079"/>
                </a:cubicBezTo>
                <a:cubicBezTo>
                  <a:pt x="770151" y="379365"/>
                  <a:pt x="768251" y="379841"/>
                  <a:pt x="767302" y="379270"/>
                </a:cubicBezTo>
                <a:cubicBezTo>
                  <a:pt x="766352" y="378698"/>
                  <a:pt x="767302" y="376603"/>
                  <a:pt x="770531" y="373078"/>
                </a:cubicBezTo>
                <a:cubicBezTo>
                  <a:pt x="773761" y="369554"/>
                  <a:pt x="768821" y="372507"/>
                  <a:pt x="765592" y="375269"/>
                </a:cubicBezTo>
                <a:cubicBezTo>
                  <a:pt x="762362" y="378031"/>
                  <a:pt x="759227" y="382127"/>
                  <a:pt x="762172" y="383270"/>
                </a:cubicBezTo>
                <a:cubicBezTo>
                  <a:pt x="765117" y="384413"/>
                  <a:pt x="758847" y="386128"/>
                  <a:pt x="760272" y="388795"/>
                </a:cubicBezTo>
                <a:cubicBezTo>
                  <a:pt x="761697" y="391462"/>
                  <a:pt x="755143" y="394891"/>
                  <a:pt x="755997" y="395081"/>
                </a:cubicBezTo>
                <a:cubicBezTo>
                  <a:pt x="756852" y="395272"/>
                  <a:pt x="760367" y="393652"/>
                  <a:pt x="761127" y="395081"/>
                </a:cubicBezTo>
                <a:cubicBezTo>
                  <a:pt x="761887" y="396510"/>
                  <a:pt x="757992" y="396891"/>
                  <a:pt x="756377" y="397748"/>
                </a:cubicBezTo>
                <a:cubicBezTo>
                  <a:pt x="754763" y="398605"/>
                  <a:pt x="755238" y="399082"/>
                  <a:pt x="755713" y="399748"/>
                </a:cubicBezTo>
                <a:cubicBezTo>
                  <a:pt x="756187" y="400415"/>
                  <a:pt x="758182" y="399748"/>
                  <a:pt x="757327" y="399748"/>
                </a:cubicBezTo>
                <a:cubicBezTo>
                  <a:pt x="755124" y="401320"/>
                  <a:pt x="752768" y="402663"/>
                  <a:pt x="750298" y="403749"/>
                </a:cubicBezTo>
                <a:cubicBezTo>
                  <a:pt x="746403" y="405368"/>
                  <a:pt x="746403" y="404606"/>
                  <a:pt x="743744" y="406511"/>
                </a:cubicBezTo>
                <a:cubicBezTo>
                  <a:pt x="741084" y="408416"/>
                  <a:pt x="738899" y="409940"/>
                  <a:pt x="736049" y="412036"/>
                </a:cubicBezTo>
                <a:cubicBezTo>
                  <a:pt x="733703" y="413502"/>
                  <a:pt x="731262" y="414807"/>
                  <a:pt x="728735" y="415941"/>
                </a:cubicBezTo>
                <a:cubicBezTo>
                  <a:pt x="725790" y="417751"/>
                  <a:pt x="724460" y="418798"/>
                  <a:pt x="720945" y="420989"/>
                </a:cubicBezTo>
                <a:cubicBezTo>
                  <a:pt x="717431" y="423180"/>
                  <a:pt x="709546" y="427276"/>
                  <a:pt x="704892" y="430514"/>
                </a:cubicBezTo>
                <a:cubicBezTo>
                  <a:pt x="700237" y="433753"/>
                  <a:pt x="700902" y="434419"/>
                  <a:pt x="697577" y="438991"/>
                </a:cubicBezTo>
                <a:cubicBezTo>
                  <a:pt x="694253" y="443563"/>
                  <a:pt x="698242" y="448516"/>
                  <a:pt x="699952" y="453565"/>
                </a:cubicBezTo>
                <a:cubicBezTo>
                  <a:pt x="701662" y="458613"/>
                  <a:pt x="704132" y="456422"/>
                  <a:pt x="702707" y="458708"/>
                </a:cubicBezTo>
                <a:cubicBezTo>
                  <a:pt x="700741" y="461899"/>
                  <a:pt x="698119" y="464623"/>
                  <a:pt x="695013" y="466709"/>
                </a:cubicBezTo>
                <a:cubicBezTo>
                  <a:pt x="691498" y="469186"/>
                  <a:pt x="690738" y="467185"/>
                  <a:pt x="687128" y="466709"/>
                </a:cubicBezTo>
                <a:cubicBezTo>
                  <a:pt x="683519" y="466233"/>
                  <a:pt x="687128" y="464423"/>
                  <a:pt x="684279" y="462613"/>
                </a:cubicBezTo>
                <a:cubicBezTo>
                  <a:pt x="681429" y="460804"/>
                  <a:pt x="682094" y="459661"/>
                  <a:pt x="682474" y="457565"/>
                </a:cubicBezTo>
                <a:cubicBezTo>
                  <a:pt x="683272" y="455412"/>
                  <a:pt x="683272" y="453050"/>
                  <a:pt x="682474" y="450898"/>
                </a:cubicBezTo>
                <a:cubicBezTo>
                  <a:pt x="681239" y="449183"/>
                  <a:pt x="677819" y="447564"/>
                  <a:pt x="670505" y="450898"/>
                </a:cubicBezTo>
                <a:cubicBezTo>
                  <a:pt x="663190" y="454231"/>
                  <a:pt x="665185" y="453184"/>
                  <a:pt x="661671" y="453850"/>
                </a:cubicBezTo>
                <a:cubicBezTo>
                  <a:pt x="655496" y="454793"/>
                  <a:pt x="649455" y="456517"/>
                  <a:pt x="643717" y="458994"/>
                </a:cubicBezTo>
                <a:cubicBezTo>
                  <a:pt x="638303" y="461947"/>
                  <a:pt x="623294" y="465661"/>
                  <a:pt x="619779" y="467185"/>
                </a:cubicBezTo>
                <a:cubicBezTo>
                  <a:pt x="616264" y="468709"/>
                  <a:pt x="613985" y="469662"/>
                  <a:pt x="613510" y="470710"/>
                </a:cubicBezTo>
                <a:cubicBezTo>
                  <a:pt x="613035" y="471757"/>
                  <a:pt x="611610" y="472519"/>
                  <a:pt x="617119" y="471281"/>
                </a:cubicBezTo>
                <a:cubicBezTo>
                  <a:pt x="622629" y="470043"/>
                  <a:pt x="621394" y="471281"/>
                  <a:pt x="620539" y="472519"/>
                </a:cubicBezTo>
                <a:cubicBezTo>
                  <a:pt x="619684" y="473758"/>
                  <a:pt x="616074" y="473472"/>
                  <a:pt x="613985" y="473853"/>
                </a:cubicBezTo>
                <a:cubicBezTo>
                  <a:pt x="611895" y="474234"/>
                  <a:pt x="609235" y="476329"/>
                  <a:pt x="605340" y="477663"/>
                </a:cubicBezTo>
                <a:cubicBezTo>
                  <a:pt x="601446" y="478996"/>
                  <a:pt x="601351" y="477663"/>
                  <a:pt x="597931" y="478425"/>
                </a:cubicBezTo>
                <a:cubicBezTo>
                  <a:pt x="595296" y="479396"/>
                  <a:pt x="592598" y="480197"/>
                  <a:pt x="589857" y="480806"/>
                </a:cubicBezTo>
                <a:cubicBezTo>
                  <a:pt x="586071" y="481263"/>
                  <a:pt x="582346" y="482130"/>
                  <a:pt x="578743" y="483378"/>
                </a:cubicBezTo>
                <a:cubicBezTo>
                  <a:pt x="574753" y="484902"/>
                  <a:pt x="557464" y="495570"/>
                  <a:pt x="549105" y="500999"/>
                </a:cubicBezTo>
                <a:cubicBezTo>
                  <a:pt x="542872" y="504771"/>
                  <a:pt x="537018" y="509143"/>
                  <a:pt x="531627" y="514048"/>
                </a:cubicBezTo>
                <a:cubicBezTo>
                  <a:pt x="529062" y="516906"/>
                  <a:pt x="528872" y="517192"/>
                  <a:pt x="533242" y="518335"/>
                </a:cubicBezTo>
                <a:cubicBezTo>
                  <a:pt x="537611" y="519478"/>
                  <a:pt x="535236" y="519954"/>
                  <a:pt x="533242" y="522335"/>
                </a:cubicBezTo>
                <a:cubicBezTo>
                  <a:pt x="531247" y="524716"/>
                  <a:pt x="526972" y="528336"/>
                  <a:pt x="520893" y="534813"/>
                </a:cubicBezTo>
                <a:cubicBezTo>
                  <a:pt x="514813" y="541290"/>
                  <a:pt x="516238" y="543004"/>
                  <a:pt x="519278" y="545957"/>
                </a:cubicBezTo>
                <a:cubicBezTo>
                  <a:pt x="521823" y="548653"/>
                  <a:pt x="525143" y="550481"/>
                  <a:pt x="528777" y="551196"/>
                </a:cubicBezTo>
                <a:cubicBezTo>
                  <a:pt x="531471" y="552082"/>
                  <a:pt x="534304" y="552472"/>
                  <a:pt x="537136" y="552339"/>
                </a:cubicBezTo>
                <a:cubicBezTo>
                  <a:pt x="538790" y="551929"/>
                  <a:pt x="540517" y="551929"/>
                  <a:pt x="542171" y="552339"/>
                </a:cubicBezTo>
                <a:cubicBezTo>
                  <a:pt x="543406" y="552339"/>
                  <a:pt x="542836" y="553101"/>
                  <a:pt x="548630" y="550243"/>
                </a:cubicBezTo>
                <a:cubicBezTo>
                  <a:pt x="554425" y="547386"/>
                  <a:pt x="558889" y="544719"/>
                  <a:pt x="562784" y="543290"/>
                </a:cubicBezTo>
                <a:cubicBezTo>
                  <a:pt x="565773" y="541890"/>
                  <a:pt x="568993" y="541052"/>
                  <a:pt x="572283" y="540814"/>
                </a:cubicBezTo>
                <a:cubicBezTo>
                  <a:pt x="574088" y="540814"/>
                  <a:pt x="574563" y="540337"/>
                  <a:pt x="574848" y="539766"/>
                </a:cubicBezTo>
                <a:cubicBezTo>
                  <a:pt x="575871" y="538280"/>
                  <a:pt x="577049" y="536908"/>
                  <a:pt x="578363" y="535670"/>
                </a:cubicBezTo>
                <a:cubicBezTo>
                  <a:pt x="581726" y="532936"/>
                  <a:pt x="584900" y="529974"/>
                  <a:pt x="587862" y="526812"/>
                </a:cubicBezTo>
                <a:cubicBezTo>
                  <a:pt x="589538" y="523021"/>
                  <a:pt x="592500" y="519954"/>
                  <a:pt x="596221" y="518144"/>
                </a:cubicBezTo>
                <a:cubicBezTo>
                  <a:pt x="601351" y="516049"/>
                  <a:pt x="612655" y="510905"/>
                  <a:pt x="622249" y="507762"/>
                </a:cubicBezTo>
                <a:cubicBezTo>
                  <a:pt x="631843" y="504619"/>
                  <a:pt x="626714" y="508714"/>
                  <a:pt x="623199" y="512143"/>
                </a:cubicBezTo>
                <a:cubicBezTo>
                  <a:pt x="619684" y="515572"/>
                  <a:pt x="618449" y="516334"/>
                  <a:pt x="617784" y="518335"/>
                </a:cubicBezTo>
                <a:cubicBezTo>
                  <a:pt x="617119" y="520335"/>
                  <a:pt x="617784" y="519954"/>
                  <a:pt x="614555" y="522240"/>
                </a:cubicBezTo>
                <a:cubicBezTo>
                  <a:pt x="611325" y="524526"/>
                  <a:pt x="613700" y="522240"/>
                  <a:pt x="611895" y="523573"/>
                </a:cubicBezTo>
                <a:cubicBezTo>
                  <a:pt x="609909" y="525212"/>
                  <a:pt x="607820" y="526707"/>
                  <a:pt x="605625" y="528050"/>
                </a:cubicBezTo>
                <a:cubicBezTo>
                  <a:pt x="606290" y="528050"/>
                  <a:pt x="606860" y="529384"/>
                  <a:pt x="606480" y="530527"/>
                </a:cubicBezTo>
                <a:cubicBezTo>
                  <a:pt x="606100" y="531670"/>
                  <a:pt x="605435" y="532336"/>
                  <a:pt x="604390" y="535099"/>
                </a:cubicBezTo>
                <a:cubicBezTo>
                  <a:pt x="603346" y="537861"/>
                  <a:pt x="592041" y="544624"/>
                  <a:pt x="592041" y="544624"/>
                </a:cubicBezTo>
                <a:cubicBezTo>
                  <a:pt x="595101" y="544290"/>
                  <a:pt x="598104" y="543557"/>
                  <a:pt x="600971" y="542433"/>
                </a:cubicBezTo>
                <a:cubicBezTo>
                  <a:pt x="606613" y="540175"/>
                  <a:pt x="612474" y="538489"/>
                  <a:pt x="618449" y="537385"/>
                </a:cubicBezTo>
                <a:cubicBezTo>
                  <a:pt x="623864" y="536718"/>
                  <a:pt x="635833" y="530241"/>
                  <a:pt x="643242" y="529574"/>
                </a:cubicBezTo>
                <a:cubicBezTo>
                  <a:pt x="650652" y="528907"/>
                  <a:pt x="647327" y="531098"/>
                  <a:pt x="647232" y="532908"/>
                </a:cubicBezTo>
                <a:cubicBezTo>
                  <a:pt x="646757" y="536194"/>
                  <a:pt x="645835" y="539404"/>
                  <a:pt x="644477" y="542433"/>
                </a:cubicBezTo>
                <a:cubicBezTo>
                  <a:pt x="643337" y="544243"/>
                  <a:pt x="637923" y="550053"/>
                  <a:pt x="634978" y="553958"/>
                </a:cubicBezTo>
                <a:cubicBezTo>
                  <a:pt x="632033" y="557863"/>
                  <a:pt x="638967" y="557387"/>
                  <a:pt x="645522" y="557387"/>
                </a:cubicBezTo>
                <a:cubicBezTo>
                  <a:pt x="651012" y="557368"/>
                  <a:pt x="656493" y="556758"/>
                  <a:pt x="661861" y="555577"/>
                </a:cubicBezTo>
                <a:cubicBezTo>
                  <a:pt x="665470" y="554911"/>
                  <a:pt x="673829" y="548815"/>
                  <a:pt x="686748" y="544814"/>
                </a:cubicBezTo>
                <a:cubicBezTo>
                  <a:pt x="699667" y="540814"/>
                  <a:pt x="702232" y="544814"/>
                  <a:pt x="702232" y="544814"/>
                </a:cubicBezTo>
                <a:cubicBezTo>
                  <a:pt x="705186" y="540814"/>
                  <a:pt x="708597" y="537166"/>
                  <a:pt x="712396" y="533956"/>
                </a:cubicBezTo>
                <a:cubicBezTo>
                  <a:pt x="717127" y="528755"/>
                  <a:pt x="722845" y="524545"/>
                  <a:pt x="729210" y="521573"/>
                </a:cubicBezTo>
                <a:cubicBezTo>
                  <a:pt x="737664" y="517477"/>
                  <a:pt x="740419" y="516334"/>
                  <a:pt x="754193" y="510143"/>
                </a:cubicBezTo>
                <a:cubicBezTo>
                  <a:pt x="759674" y="507238"/>
                  <a:pt x="765620" y="505333"/>
                  <a:pt x="771766" y="504523"/>
                </a:cubicBezTo>
                <a:cubicBezTo>
                  <a:pt x="784087" y="501132"/>
                  <a:pt x="796578" y="498399"/>
                  <a:pt x="809193" y="496332"/>
                </a:cubicBezTo>
                <a:cubicBezTo>
                  <a:pt x="824297" y="494046"/>
                  <a:pt x="848330" y="487855"/>
                  <a:pt x="856689" y="486807"/>
                </a:cubicBezTo>
                <a:cubicBezTo>
                  <a:pt x="865048" y="485759"/>
                  <a:pt x="868183" y="490331"/>
                  <a:pt x="876637" y="492046"/>
                </a:cubicBezTo>
                <a:cubicBezTo>
                  <a:pt x="885091" y="493760"/>
                  <a:pt x="896110" y="494617"/>
                  <a:pt x="900670" y="495379"/>
                </a:cubicBezTo>
                <a:cubicBezTo>
                  <a:pt x="905230" y="496141"/>
                  <a:pt x="933727" y="490522"/>
                  <a:pt x="939807" y="490141"/>
                </a:cubicBezTo>
                <a:cubicBezTo>
                  <a:pt x="945886" y="489760"/>
                  <a:pt x="953486" y="492712"/>
                  <a:pt x="953391" y="495665"/>
                </a:cubicBezTo>
                <a:cubicBezTo>
                  <a:pt x="953296" y="498618"/>
                  <a:pt x="959280" y="498523"/>
                  <a:pt x="967734" y="498142"/>
                </a:cubicBezTo>
                <a:cubicBezTo>
                  <a:pt x="973443" y="497065"/>
                  <a:pt x="979295" y="499094"/>
                  <a:pt x="983123" y="503476"/>
                </a:cubicBezTo>
                <a:cubicBezTo>
                  <a:pt x="987683" y="507667"/>
                  <a:pt x="985498" y="509667"/>
                  <a:pt x="993192" y="509191"/>
                </a:cubicBezTo>
                <a:cubicBezTo>
                  <a:pt x="1000886" y="508714"/>
                  <a:pt x="1055412" y="503476"/>
                  <a:pt x="1069186" y="503190"/>
                </a:cubicBezTo>
                <a:cubicBezTo>
                  <a:pt x="1082959" y="502904"/>
                  <a:pt x="1099298" y="506524"/>
                  <a:pt x="1103858" y="506428"/>
                </a:cubicBezTo>
                <a:cubicBezTo>
                  <a:pt x="1108417" y="506333"/>
                  <a:pt x="1117157" y="503095"/>
                  <a:pt x="1120766" y="503285"/>
                </a:cubicBezTo>
                <a:cubicBezTo>
                  <a:pt x="1124376" y="503476"/>
                  <a:pt x="1117442" y="510238"/>
                  <a:pt x="1121526" y="512810"/>
                </a:cubicBezTo>
                <a:cubicBezTo>
                  <a:pt x="1125611" y="515382"/>
                  <a:pt x="1125896" y="516049"/>
                  <a:pt x="1122571" y="519478"/>
                </a:cubicBezTo>
                <a:cubicBezTo>
                  <a:pt x="1119246" y="522907"/>
                  <a:pt x="1106613" y="532336"/>
                  <a:pt x="1101578" y="536813"/>
                </a:cubicBezTo>
                <a:cubicBezTo>
                  <a:pt x="1095175" y="541423"/>
                  <a:pt x="1088260" y="545262"/>
                  <a:pt x="1080965" y="548243"/>
                </a:cubicBezTo>
                <a:cubicBezTo>
                  <a:pt x="1075265" y="550910"/>
                  <a:pt x="1070706" y="550434"/>
                  <a:pt x="1074980" y="552434"/>
                </a:cubicBezTo>
                <a:cubicBezTo>
                  <a:pt x="1079255" y="554434"/>
                  <a:pt x="1074315" y="557959"/>
                  <a:pt x="1069661" y="561959"/>
                </a:cubicBezTo>
                <a:cubicBezTo>
                  <a:pt x="1065006" y="565960"/>
                  <a:pt x="1069661" y="564340"/>
                  <a:pt x="1066716" y="573580"/>
                </a:cubicBezTo>
                <a:cubicBezTo>
                  <a:pt x="1065234" y="581562"/>
                  <a:pt x="1063296" y="589448"/>
                  <a:pt x="1060921" y="597202"/>
                </a:cubicBezTo>
                <a:cubicBezTo>
                  <a:pt x="1058262" y="601583"/>
                  <a:pt x="1048192" y="596535"/>
                  <a:pt x="1033849" y="608251"/>
                </a:cubicBezTo>
                <a:cubicBezTo>
                  <a:pt x="1019505" y="619966"/>
                  <a:pt x="1014850" y="627777"/>
                  <a:pt x="1006681" y="630634"/>
                </a:cubicBezTo>
                <a:cubicBezTo>
                  <a:pt x="994931" y="635378"/>
                  <a:pt x="983617" y="641150"/>
                  <a:pt x="972864" y="647875"/>
                </a:cubicBezTo>
                <a:cubicBezTo>
                  <a:pt x="967810" y="651123"/>
                  <a:pt x="963365" y="655256"/>
                  <a:pt x="959755" y="660067"/>
                </a:cubicBezTo>
                <a:cubicBezTo>
                  <a:pt x="954910" y="665877"/>
                  <a:pt x="949211" y="676926"/>
                  <a:pt x="943796" y="684260"/>
                </a:cubicBezTo>
                <a:cubicBezTo>
                  <a:pt x="934934" y="694138"/>
                  <a:pt x="924779" y="702758"/>
                  <a:pt x="913589" y="709882"/>
                </a:cubicBezTo>
                <a:cubicBezTo>
                  <a:pt x="900338" y="720541"/>
                  <a:pt x="887647" y="731885"/>
                  <a:pt x="875592" y="743887"/>
                </a:cubicBezTo>
                <a:cubicBezTo>
                  <a:pt x="864098" y="753412"/>
                  <a:pt x="867043" y="751602"/>
                  <a:pt x="864668" y="753412"/>
                </a:cubicBezTo>
                <a:cubicBezTo>
                  <a:pt x="858494" y="758460"/>
                  <a:pt x="837785" y="756364"/>
                  <a:pt x="842630" y="759508"/>
                </a:cubicBezTo>
                <a:cubicBezTo>
                  <a:pt x="847475" y="762651"/>
                  <a:pt x="840160" y="760270"/>
                  <a:pt x="843105" y="762651"/>
                </a:cubicBezTo>
                <a:cubicBezTo>
                  <a:pt x="846050" y="765032"/>
                  <a:pt x="848520" y="765508"/>
                  <a:pt x="839400" y="774176"/>
                </a:cubicBezTo>
                <a:cubicBezTo>
                  <a:pt x="832228" y="780272"/>
                  <a:pt x="823888" y="784844"/>
                  <a:pt x="814892" y="787606"/>
                </a:cubicBezTo>
                <a:cubicBezTo>
                  <a:pt x="808433" y="790559"/>
                  <a:pt x="800074" y="788464"/>
                  <a:pt x="798934" y="791226"/>
                </a:cubicBezTo>
                <a:cubicBezTo>
                  <a:pt x="796341" y="796655"/>
                  <a:pt x="792455" y="801361"/>
                  <a:pt x="787630" y="804942"/>
                </a:cubicBezTo>
                <a:cubicBezTo>
                  <a:pt x="782405" y="808180"/>
                  <a:pt x="768631" y="815038"/>
                  <a:pt x="768631" y="815896"/>
                </a:cubicBezTo>
                <a:cubicBezTo>
                  <a:pt x="771101" y="833136"/>
                  <a:pt x="783735" y="830945"/>
                  <a:pt x="770246" y="834946"/>
                </a:cubicBezTo>
                <a:cubicBezTo>
                  <a:pt x="733294" y="845137"/>
                  <a:pt x="760747" y="829993"/>
                  <a:pt x="728070" y="876475"/>
                </a:cubicBezTo>
                <a:cubicBezTo>
                  <a:pt x="723035" y="883809"/>
                  <a:pt x="719616" y="882190"/>
                  <a:pt x="718571" y="888952"/>
                </a:cubicBezTo>
                <a:cubicBezTo>
                  <a:pt x="717526" y="895715"/>
                  <a:pt x="716386" y="901240"/>
                  <a:pt x="720945" y="903716"/>
                </a:cubicBezTo>
                <a:cubicBezTo>
                  <a:pt x="725505" y="906193"/>
                  <a:pt x="721800" y="907336"/>
                  <a:pt x="711446" y="916670"/>
                </a:cubicBezTo>
                <a:cubicBezTo>
                  <a:pt x="703809" y="922995"/>
                  <a:pt x="696894" y="930148"/>
                  <a:pt x="690833" y="938006"/>
                </a:cubicBezTo>
                <a:cubicBezTo>
                  <a:pt x="680764" y="950674"/>
                  <a:pt x="672880" y="953341"/>
                  <a:pt x="674589" y="959437"/>
                </a:cubicBezTo>
                <a:cubicBezTo>
                  <a:pt x="675444" y="968077"/>
                  <a:pt x="676774" y="976659"/>
                  <a:pt x="678579" y="985155"/>
                </a:cubicBezTo>
                <a:cubicBezTo>
                  <a:pt x="681904" y="994680"/>
                  <a:pt x="692733" y="988203"/>
                  <a:pt x="708217" y="989632"/>
                </a:cubicBezTo>
                <a:cubicBezTo>
                  <a:pt x="723700" y="991060"/>
                  <a:pt x="726360" y="986203"/>
                  <a:pt x="734339" y="985060"/>
                </a:cubicBezTo>
                <a:cubicBezTo>
                  <a:pt x="742319" y="983917"/>
                  <a:pt x="728070" y="989632"/>
                  <a:pt x="713156" y="997156"/>
                </a:cubicBezTo>
                <a:cubicBezTo>
                  <a:pt x="702175" y="1003652"/>
                  <a:pt x="690510" y="1008920"/>
                  <a:pt x="678389" y="1012873"/>
                </a:cubicBezTo>
                <a:cubicBezTo>
                  <a:pt x="665252" y="1014739"/>
                  <a:pt x="651915" y="1014739"/>
                  <a:pt x="638778" y="1012873"/>
                </a:cubicBezTo>
                <a:cubicBezTo>
                  <a:pt x="631463" y="1011539"/>
                  <a:pt x="619779" y="1008586"/>
                  <a:pt x="616359" y="1002586"/>
                </a:cubicBezTo>
                <a:cubicBezTo>
                  <a:pt x="612940" y="996585"/>
                  <a:pt x="611040" y="990013"/>
                  <a:pt x="606860" y="981821"/>
                </a:cubicBezTo>
                <a:cubicBezTo>
                  <a:pt x="602681" y="973630"/>
                  <a:pt x="608190" y="965343"/>
                  <a:pt x="615220" y="941435"/>
                </a:cubicBezTo>
                <a:cubicBezTo>
                  <a:pt x="620074" y="922823"/>
                  <a:pt x="626429" y="904631"/>
                  <a:pt x="634218" y="887047"/>
                </a:cubicBezTo>
                <a:cubicBezTo>
                  <a:pt x="640867" y="874093"/>
                  <a:pt x="664425" y="820372"/>
                  <a:pt x="670790" y="806752"/>
                </a:cubicBezTo>
                <a:cubicBezTo>
                  <a:pt x="677154" y="793131"/>
                  <a:pt x="704512" y="740077"/>
                  <a:pt x="707457" y="732742"/>
                </a:cubicBezTo>
                <a:cubicBezTo>
                  <a:pt x="710183" y="725475"/>
                  <a:pt x="713356" y="718379"/>
                  <a:pt x="716956" y="711502"/>
                </a:cubicBezTo>
                <a:cubicBezTo>
                  <a:pt x="720053" y="704558"/>
                  <a:pt x="722199" y="697214"/>
                  <a:pt x="723320" y="689689"/>
                </a:cubicBezTo>
                <a:cubicBezTo>
                  <a:pt x="723320" y="689023"/>
                  <a:pt x="722655" y="688737"/>
                  <a:pt x="720851" y="683498"/>
                </a:cubicBezTo>
                <a:cubicBezTo>
                  <a:pt x="719046" y="678259"/>
                  <a:pt x="714011" y="677688"/>
                  <a:pt x="706887" y="677593"/>
                </a:cubicBezTo>
                <a:cubicBezTo>
                  <a:pt x="699762" y="677497"/>
                  <a:pt x="692543" y="676926"/>
                  <a:pt x="687033" y="676545"/>
                </a:cubicBezTo>
                <a:cubicBezTo>
                  <a:pt x="681191" y="676345"/>
                  <a:pt x="675425" y="675088"/>
                  <a:pt x="670030" y="672830"/>
                </a:cubicBezTo>
                <a:cubicBezTo>
                  <a:pt x="665090" y="670449"/>
                  <a:pt x="661861" y="663305"/>
                  <a:pt x="659866" y="660543"/>
                </a:cubicBezTo>
                <a:cubicBezTo>
                  <a:pt x="654898" y="654180"/>
                  <a:pt x="649037" y="648570"/>
                  <a:pt x="642482" y="643874"/>
                </a:cubicBezTo>
                <a:cubicBezTo>
                  <a:pt x="634788" y="638826"/>
                  <a:pt x="634218" y="638921"/>
                  <a:pt x="631843" y="631587"/>
                </a:cubicBezTo>
                <a:cubicBezTo>
                  <a:pt x="629468" y="624253"/>
                  <a:pt x="639252" y="620728"/>
                  <a:pt x="642672" y="615013"/>
                </a:cubicBezTo>
                <a:cubicBezTo>
                  <a:pt x="648619" y="607098"/>
                  <a:pt x="655259" y="599735"/>
                  <a:pt x="662526" y="593011"/>
                </a:cubicBezTo>
                <a:cubicBezTo>
                  <a:pt x="671265" y="583486"/>
                  <a:pt x="680574" y="578914"/>
                  <a:pt x="687603" y="571198"/>
                </a:cubicBezTo>
                <a:cubicBezTo>
                  <a:pt x="694633" y="563483"/>
                  <a:pt x="690738" y="564817"/>
                  <a:pt x="690738" y="559673"/>
                </a:cubicBezTo>
                <a:cubicBezTo>
                  <a:pt x="690738" y="554530"/>
                  <a:pt x="692828" y="554625"/>
                  <a:pt x="690738" y="552625"/>
                </a:cubicBezTo>
                <a:cubicBezTo>
                  <a:pt x="688648" y="550624"/>
                  <a:pt x="687983" y="547481"/>
                  <a:pt x="685323" y="547481"/>
                </a:cubicBezTo>
                <a:cubicBezTo>
                  <a:pt x="681714" y="547491"/>
                  <a:pt x="678190" y="548615"/>
                  <a:pt x="675254" y="550720"/>
                </a:cubicBezTo>
                <a:cubicBezTo>
                  <a:pt x="671331" y="554463"/>
                  <a:pt x="667104" y="557873"/>
                  <a:pt x="662620" y="560911"/>
                </a:cubicBezTo>
                <a:cubicBezTo>
                  <a:pt x="659581" y="562150"/>
                  <a:pt x="659011" y="560911"/>
                  <a:pt x="657586" y="560911"/>
                </a:cubicBezTo>
                <a:cubicBezTo>
                  <a:pt x="656161" y="560911"/>
                  <a:pt x="647517" y="563483"/>
                  <a:pt x="646092" y="563102"/>
                </a:cubicBezTo>
                <a:cubicBezTo>
                  <a:pt x="643204" y="563264"/>
                  <a:pt x="640345" y="563712"/>
                  <a:pt x="637543" y="564436"/>
                </a:cubicBezTo>
                <a:cubicBezTo>
                  <a:pt x="632242" y="565007"/>
                  <a:pt x="626913" y="565293"/>
                  <a:pt x="621584" y="565293"/>
                </a:cubicBezTo>
                <a:cubicBezTo>
                  <a:pt x="618924" y="565293"/>
                  <a:pt x="615979" y="562912"/>
                  <a:pt x="617309" y="559102"/>
                </a:cubicBezTo>
                <a:cubicBezTo>
                  <a:pt x="618639" y="555292"/>
                  <a:pt x="613035" y="556054"/>
                  <a:pt x="601066" y="555863"/>
                </a:cubicBezTo>
                <a:cubicBezTo>
                  <a:pt x="589782" y="555796"/>
                  <a:pt x="578558" y="557530"/>
                  <a:pt x="567819" y="561007"/>
                </a:cubicBezTo>
                <a:cubicBezTo>
                  <a:pt x="559656" y="563150"/>
                  <a:pt x="551113" y="563416"/>
                  <a:pt x="542836" y="561769"/>
                </a:cubicBezTo>
                <a:cubicBezTo>
                  <a:pt x="537991" y="561769"/>
                  <a:pt x="539226" y="559959"/>
                  <a:pt x="526877" y="565388"/>
                </a:cubicBezTo>
                <a:cubicBezTo>
                  <a:pt x="515907" y="569855"/>
                  <a:pt x="504467" y="573046"/>
                  <a:pt x="492775" y="574913"/>
                </a:cubicBezTo>
                <a:cubicBezTo>
                  <a:pt x="484416" y="576532"/>
                  <a:pt x="468647" y="581676"/>
                  <a:pt x="462758" y="581962"/>
                </a:cubicBezTo>
                <a:cubicBezTo>
                  <a:pt x="456868" y="582247"/>
                  <a:pt x="445279" y="586343"/>
                  <a:pt x="442619" y="582438"/>
                </a:cubicBezTo>
                <a:cubicBezTo>
                  <a:pt x="439960" y="578533"/>
                  <a:pt x="439770" y="580628"/>
                  <a:pt x="443949" y="574532"/>
                </a:cubicBezTo>
                <a:cubicBezTo>
                  <a:pt x="448129" y="568436"/>
                  <a:pt x="436255" y="569770"/>
                  <a:pt x="430080" y="568341"/>
                </a:cubicBezTo>
                <a:cubicBezTo>
                  <a:pt x="423906" y="566912"/>
                  <a:pt x="418111" y="568341"/>
                  <a:pt x="416402" y="564531"/>
                </a:cubicBezTo>
                <a:cubicBezTo>
                  <a:pt x="414692" y="560721"/>
                  <a:pt x="408517" y="563197"/>
                  <a:pt x="402248" y="562340"/>
                </a:cubicBezTo>
                <a:cubicBezTo>
                  <a:pt x="395978" y="561483"/>
                  <a:pt x="398068" y="556339"/>
                  <a:pt x="396833" y="552815"/>
                </a:cubicBezTo>
                <a:cubicBezTo>
                  <a:pt x="395598" y="549291"/>
                  <a:pt x="376505" y="552148"/>
                  <a:pt x="376505" y="552148"/>
                </a:cubicBezTo>
                <a:cubicBezTo>
                  <a:pt x="376505" y="552148"/>
                  <a:pt x="378785" y="557578"/>
                  <a:pt x="379830" y="559768"/>
                </a:cubicBezTo>
                <a:cubicBezTo>
                  <a:pt x="381542" y="563759"/>
                  <a:pt x="384141" y="567312"/>
                  <a:pt x="387429" y="570151"/>
                </a:cubicBezTo>
                <a:cubicBezTo>
                  <a:pt x="391609" y="573103"/>
                  <a:pt x="396928" y="572056"/>
                  <a:pt x="400538" y="575294"/>
                </a:cubicBezTo>
                <a:cubicBezTo>
                  <a:pt x="404148" y="578533"/>
                  <a:pt x="396738" y="584819"/>
                  <a:pt x="395503" y="583390"/>
                </a:cubicBezTo>
                <a:cubicBezTo>
                  <a:pt x="394268" y="581962"/>
                  <a:pt x="386004" y="584914"/>
                  <a:pt x="386859" y="582152"/>
                </a:cubicBezTo>
                <a:cubicBezTo>
                  <a:pt x="387714" y="579390"/>
                  <a:pt x="386859" y="578628"/>
                  <a:pt x="385529" y="577294"/>
                </a:cubicBezTo>
                <a:cubicBezTo>
                  <a:pt x="384199" y="575961"/>
                  <a:pt x="376980" y="577294"/>
                  <a:pt x="370235" y="577294"/>
                </a:cubicBezTo>
                <a:cubicBezTo>
                  <a:pt x="363491" y="577294"/>
                  <a:pt x="358456" y="578056"/>
                  <a:pt x="363681" y="575770"/>
                </a:cubicBezTo>
                <a:cubicBezTo>
                  <a:pt x="368906" y="573484"/>
                  <a:pt x="375270" y="572913"/>
                  <a:pt x="374605" y="571770"/>
                </a:cubicBezTo>
                <a:cubicBezTo>
                  <a:pt x="373940" y="570627"/>
                  <a:pt x="366911" y="569484"/>
                  <a:pt x="364061" y="567769"/>
                </a:cubicBezTo>
                <a:cubicBezTo>
                  <a:pt x="361211" y="566055"/>
                  <a:pt x="361686" y="562531"/>
                  <a:pt x="360071" y="558244"/>
                </a:cubicBezTo>
                <a:cubicBezTo>
                  <a:pt x="358456" y="553958"/>
                  <a:pt x="344968" y="555292"/>
                  <a:pt x="337273" y="558244"/>
                </a:cubicBezTo>
                <a:cubicBezTo>
                  <a:pt x="329579" y="561197"/>
                  <a:pt x="328344" y="560245"/>
                  <a:pt x="327774" y="557006"/>
                </a:cubicBezTo>
                <a:cubicBezTo>
                  <a:pt x="327204" y="553768"/>
                  <a:pt x="328724" y="549291"/>
                  <a:pt x="326824" y="547481"/>
                </a:cubicBezTo>
                <a:cubicBezTo>
                  <a:pt x="324924" y="545671"/>
                  <a:pt x="315235" y="540909"/>
                  <a:pt x="317325" y="536718"/>
                </a:cubicBezTo>
                <a:cubicBezTo>
                  <a:pt x="319511" y="527926"/>
                  <a:pt x="323669" y="519744"/>
                  <a:pt x="329484" y="512810"/>
                </a:cubicBezTo>
                <a:cubicBezTo>
                  <a:pt x="336103" y="505152"/>
                  <a:pt x="341256" y="496341"/>
                  <a:pt x="344683" y="486807"/>
                </a:cubicBezTo>
                <a:cubicBezTo>
                  <a:pt x="345348" y="484235"/>
                  <a:pt x="338603" y="482806"/>
                  <a:pt x="339743" y="480711"/>
                </a:cubicBezTo>
                <a:cubicBezTo>
                  <a:pt x="340883" y="478615"/>
                  <a:pt x="345728" y="477377"/>
                  <a:pt x="349242" y="476234"/>
                </a:cubicBezTo>
                <a:cubicBezTo>
                  <a:pt x="352757" y="475091"/>
                  <a:pt x="361116" y="473091"/>
                  <a:pt x="361116" y="473091"/>
                </a:cubicBezTo>
                <a:cubicBezTo>
                  <a:pt x="359230" y="471224"/>
                  <a:pt x="356914" y="469852"/>
                  <a:pt x="354372" y="469090"/>
                </a:cubicBezTo>
                <a:cubicBezTo>
                  <a:pt x="347905" y="469557"/>
                  <a:pt x="341522" y="470833"/>
                  <a:pt x="335373" y="472900"/>
                </a:cubicBezTo>
                <a:cubicBezTo>
                  <a:pt x="330244" y="474710"/>
                  <a:pt x="323689" y="476806"/>
                  <a:pt x="321980" y="475663"/>
                </a:cubicBezTo>
                <a:cubicBezTo>
                  <a:pt x="320449" y="474481"/>
                  <a:pt x="319020" y="473177"/>
                  <a:pt x="317705" y="471757"/>
                </a:cubicBezTo>
                <a:cubicBezTo>
                  <a:pt x="316755" y="470805"/>
                  <a:pt x="309061" y="472234"/>
                  <a:pt x="308206" y="471091"/>
                </a:cubicBezTo>
                <a:cubicBezTo>
                  <a:pt x="307351" y="469948"/>
                  <a:pt x="309821" y="465661"/>
                  <a:pt x="308206" y="464804"/>
                </a:cubicBezTo>
                <a:cubicBezTo>
                  <a:pt x="306591" y="463947"/>
                  <a:pt x="302981" y="464804"/>
                  <a:pt x="297852" y="467566"/>
                </a:cubicBezTo>
                <a:cubicBezTo>
                  <a:pt x="292722" y="470329"/>
                  <a:pt x="292342" y="469090"/>
                  <a:pt x="290347" y="467566"/>
                </a:cubicBezTo>
                <a:cubicBezTo>
                  <a:pt x="288353" y="466042"/>
                  <a:pt x="280848" y="468233"/>
                  <a:pt x="279138" y="468900"/>
                </a:cubicBezTo>
                <a:cubicBezTo>
                  <a:pt x="277428" y="469567"/>
                  <a:pt x="272014" y="467757"/>
                  <a:pt x="272204" y="466709"/>
                </a:cubicBezTo>
                <a:cubicBezTo>
                  <a:pt x="272394" y="465661"/>
                  <a:pt x="263655" y="464233"/>
                  <a:pt x="260425" y="464614"/>
                </a:cubicBezTo>
                <a:cubicBezTo>
                  <a:pt x="257195" y="464995"/>
                  <a:pt x="221573" y="476615"/>
                  <a:pt x="220623" y="477091"/>
                </a:cubicBezTo>
                <a:cubicBezTo>
                  <a:pt x="219673" y="477568"/>
                  <a:pt x="207799" y="483759"/>
                  <a:pt x="205045" y="484711"/>
                </a:cubicBezTo>
                <a:cubicBezTo>
                  <a:pt x="202290" y="485664"/>
                  <a:pt x="194596" y="485950"/>
                  <a:pt x="189941" y="487474"/>
                </a:cubicBezTo>
                <a:cubicBezTo>
                  <a:pt x="184667" y="489569"/>
                  <a:pt x="179928" y="492827"/>
                  <a:pt x="176072" y="496999"/>
                </a:cubicBezTo>
                <a:cubicBezTo>
                  <a:pt x="167236" y="504647"/>
                  <a:pt x="158009" y="511838"/>
                  <a:pt x="148429" y="518525"/>
                </a:cubicBezTo>
                <a:cubicBezTo>
                  <a:pt x="140260" y="524335"/>
                  <a:pt x="134656" y="527383"/>
                  <a:pt x="135891" y="525859"/>
                </a:cubicBezTo>
                <a:cubicBezTo>
                  <a:pt x="137624" y="523126"/>
                  <a:pt x="139629" y="520573"/>
                  <a:pt x="141875" y="518239"/>
                </a:cubicBezTo>
                <a:cubicBezTo>
                  <a:pt x="145887" y="513886"/>
                  <a:pt x="150531" y="510162"/>
                  <a:pt x="155649" y="507190"/>
                </a:cubicBezTo>
                <a:cubicBezTo>
                  <a:pt x="163628" y="501856"/>
                  <a:pt x="163438" y="501856"/>
                  <a:pt x="160683" y="503285"/>
                </a:cubicBezTo>
                <a:cubicBezTo>
                  <a:pt x="157929" y="504714"/>
                  <a:pt x="156029" y="505381"/>
                  <a:pt x="162488" y="500999"/>
                </a:cubicBezTo>
                <a:cubicBezTo>
                  <a:pt x="168948" y="496618"/>
                  <a:pt x="171418" y="495189"/>
                  <a:pt x="171987" y="493760"/>
                </a:cubicBezTo>
                <a:cubicBezTo>
                  <a:pt x="164074" y="498008"/>
                  <a:pt x="156569" y="502980"/>
                  <a:pt x="149569" y="508619"/>
                </a:cubicBezTo>
                <a:cubicBezTo>
                  <a:pt x="140841" y="515001"/>
                  <a:pt x="132528" y="521935"/>
                  <a:pt x="124681" y="529384"/>
                </a:cubicBezTo>
                <a:cubicBezTo>
                  <a:pt x="115182" y="538909"/>
                  <a:pt x="123352" y="532717"/>
                  <a:pt x="115752" y="539480"/>
                </a:cubicBezTo>
                <a:cubicBezTo>
                  <a:pt x="108153" y="546243"/>
                  <a:pt x="84880" y="564055"/>
                  <a:pt x="77756" y="570055"/>
                </a:cubicBezTo>
                <a:cubicBezTo>
                  <a:pt x="70631" y="576056"/>
                  <a:pt x="43938" y="595392"/>
                  <a:pt x="33774" y="602155"/>
                </a:cubicBezTo>
                <a:cubicBezTo>
                  <a:pt x="26814" y="606508"/>
                  <a:pt x="20122" y="611280"/>
                  <a:pt x="13731" y="616442"/>
                </a:cubicBezTo>
                <a:cubicBezTo>
                  <a:pt x="8031" y="621205"/>
                  <a:pt x="-3558" y="628253"/>
                  <a:pt x="1002" y="624634"/>
                </a:cubicBezTo>
                <a:cubicBezTo>
                  <a:pt x="5562" y="621014"/>
                  <a:pt x="14491" y="613489"/>
                  <a:pt x="20000" y="609108"/>
                </a:cubicBezTo>
                <a:cubicBezTo>
                  <a:pt x="25510" y="604726"/>
                  <a:pt x="40044" y="594820"/>
                  <a:pt x="44223" y="591963"/>
                </a:cubicBezTo>
                <a:cubicBezTo>
                  <a:pt x="48403" y="589105"/>
                  <a:pt x="61037" y="579580"/>
                  <a:pt x="68161" y="573389"/>
                </a:cubicBezTo>
                <a:cubicBezTo>
                  <a:pt x="75286" y="567198"/>
                  <a:pt x="80890" y="561483"/>
                  <a:pt x="86115" y="556435"/>
                </a:cubicBezTo>
                <a:cubicBezTo>
                  <a:pt x="91339" y="551386"/>
                  <a:pt x="92859" y="549577"/>
                  <a:pt x="84975" y="554720"/>
                </a:cubicBezTo>
                <a:cubicBezTo>
                  <a:pt x="79132" y="558502"/>
                  <a:pt x="72927" y="561692"/>
                  <a:pt x="66451" y="564245"/>
                </a:cubicBezTo>
                <a:cubicBezTo>
                  <a:pt x="63222" y="565483"/>
                  <a:pt x="51633" y="573770"/>
                  <a:pt x="48973" y="574437"/>
                </a:cubicBezTo>
                <a:cubicBezTo>
                  <a:pt x="46313" y="575104"/>
                  <a:pt x="51728" y="569674"/>
                  <a:pt x="50303" y="569389"/>
                </a:cubicBezTo>
                <a:cubicBezTo>
                  <a:pt x="45404" y="571389"/>
                  <a:pt x="40644" y="573713"/>
                  <a:pt x="36054" y="576342"/>
                </a:cubicBezTo>
                <a:cubicBezTo>
                  <a:pt x="31399" y="578533"/>
                  <a:pt x="25795" y="579961"/>
                  <a:pt x="28075" y="576342"/>
                </a:cubicBezTo>
                <a:cubicBezTo>
                  <a:pt x="30355" y="572722"/>
                  <a:pt x="27315" y="571484"/>
                  <a:pt x="31779" y="566817"/>
                </a:cubicBezTo>
                <a:cubicBezTo>
                  <a:pt x="36185" y="562607"/>
                  <a:pt x="40918" y="558749"/>
                  <a:pt x="45933" y="555292"/>
                </a:cubicBezTo>
                <a:cubicBezTo>
                  <a:pt x="51348" y="551196"/>
                  <a:pt x="64932" y="542528"/>
                  <a:pt x="67306" y="541195"/>
                </a:cubicBezTo>
                <a:cubicBezTo>
                  <a:pt x="70634" y="539109"/>
                  <a:pt x="73809" y="536785"/>
                  <a:pt x="76806" y="534241"/>
                </a:cubicBezTo>
                <a:cubicBezTo>
                  <a:pt x="79750" y="531765"/>
                  <a:pt x="75001" y="531003"/>
                  <a:pt x="75001" y="531003"/>
                </a:cubicBezTo>
                <a:lnTo>
                  <a:pt x="80035" y="527288"/>
                </a:lnTo>
                <a:cubicBezTo>
                  <a:pt x="83550" y="524716"/>
                  <a:pt x="82600" y="523764"/>
                  <a:pt x="77186" y="526812"/>
                </a:cubicBezTo>
                <a:cubicBezTo>
                  <a:pt x="71771" y="529860"/>
                  <a:pt x="59137" y="538623"/>
                  <a:pt x="51728" y="543290"/>
                </a:cubicBezTo>
                <a:cubicBezTo>
                  <a:pt x="44318" y="547957"/>
                  <a:pt x="35389" y="552339"/>
                  <a:pt x="36529" y="550529"/>
                </a:cubicBezTo>
                <a:cubicBezTo>
                  <a:pt x="37669" y="548719"/>
                  <a:pt x="39854" y="546910"/>
                  <a:pt x="38144" y="546910"/>
                </a:cubicBezTo>
                <a:cubicBezTo>
                  <a:pt x="36434" y="546910"/>
                  <a:pt x="35294" y="546910"/>
                  <a:pt x="38144" y="544528"/>
                </a:cubicBezTo>
                <a:lnTo>
                  <a:pt x="57522" y="530812"/>
                </a:lnTo>
                <a:cubicBezTo>
                  <a:pt x="60829" y="530965"/>
                  <a:pt x="64116" y="530212"/>
                  <a:pt x="67021" y="528622"/>
                </a:cubicBezTo>
                <a:cubicBezTo>
                  <a:pt x="74493" y="523954"/>
                  <a:pt x="81693" y="518868"/>
                  <a:pt x="88585" y="513382"/>
                </a:cubicBezTo>
                <a:cubicBezTo>
                  <a:pt x="82315" y="514810"/>
                  <a:pt x="84405" y="513382"/>
                  <a:pt x="84405" y="513382"/>
                </a:cubicBezTo>
                <a:cubicBezTo>
                  <a:pt x="84405" y="513382"/>
                  <a:pt x="71771" y="519859"/>
                  <a:pt x="69491" y="520335"/>
                </a:cubicBezTo>
                <a:cubicBezTo>
                  <a:pt x="67211" y="520811"/>
                  <a:pt x="67306" y="519382"/>
                  <a:pt x="67591" y="517954"/>
                </a:cubicBezTo>
                <a:cubicBezTo>
                  <a:pt x="67876" y="516525"/>
                  <a:pt x="56382" y="521764"/>
                  <a:pt x="61417" y="517096"/>
                </a:cubicBezTo>
                <a:cubicBezTo>
                  <a:pt x="66451" y="512429"/>
                  <a:pt x="73386" y="508143"/>
                  <a:pt x="79180" y="503190"/>
                </a:cubicBezTo>
                <a:cubicBezTo>
                  <a:pt x="87247" y="495475"/>
                  <a:pt x="95954" y="488464"/>
                  <a:pt x="105208" y="482235"/>
                </a:cubicBezTo>
                <a:cubicBezTo>
                  <a:pt x="118697" y="473377"/>
                  <a:pt x="134466" y="463756"/>
                  <a:pt x="142160" y="458327"/>
                </a:cubicBezTo>
                <a:cubicBezTo>
                  <a:pt x="145486" y="455574"/>
                  <a:pt x="149432" y="453679"/>
                  <a:pt x="153654" y="452803"/>
                </a:cubicBezTo>
                <a:cubicBezTo>
                  <a:pt x="155839" y="452041"/>
                  <a:pt x="171322" y="444040"/>
                  <a:pt x="177117" y="441277"/>
                </a:cubicBezTo>
                <a:cubicBezTo>
                  <a:pt x="182912" y="438515"/>
                  <a:pt x="181962" y="441277"/>
                  <a:pt x="183481" y="441277"/>
                </a:cubicBezTo>
                <a:cubicBezTo>
                  <a:pt x="185001" y="441277"/>
                  <a:pt x="235062" y="417560"/>
                  <a:pt x="235062" y="417560"/>
                </a:cubicBezTo>
                <a:cubicBezTo>
                  <a:pt x="235062" y="417560"/>
                  <a:pt x="278758" y="398510"/>
                  <a:pt x="286928" y="395557"/>
                </a:cubicBezTo>
                <a:cubicBezTo>
                  <a:pt x="295097" y="392605"/>
                  <a:pt x="309346" y="389080"/>
                  <a:pt x="309346" y="389080"/>
                </a:cubicBezTo>
                <a:cubicBezTo>
                  <a:pt x="319510" y="384318"/>
                  <a:pt x="321790" y="379460"/>
                  <a:pt x="327869" y="376603"/>
                </a:cubicBezTo>
                <a:close/>
                <a:moveTo>
                  <a:pt x="971629" y="89519"/>
                </a:moveTo>
                <a:cubicBezTo>
                  <a:pt x="964248" y="95348"/>
                  <a:pt x="955689" y="99511"/>
                  <a:pt x="946551" y="101711"/>
                </a:cubicBezTo>
                <a:cubicBezTo>
                  <a:pt x="928313" y="107236"/>
                  <a:pt x="894021" y="119332"/>
                  <a:pt x="892406" y="119999"/>
                </a:cubicBezTo>
                <a:cubicBezTo>
                  <a:pt x="890791" y="120666"/>
                  <a:pt x="892406" y="123142"/>
                  <a:pt x="896395" y="123809"/>
                </a:cubicBezTo>
                <a:cubicBezTo>
                  <a:pt x="900385" y="124476"/>
                  <a:pt x="903710" y="124571"/>
                  <a:pt x="906940" y="125333"/>
                </a:cubicBezTo>
                <a:cubicBezTo>
                  <a:pt x="910169" y="126095"/>
                  <a:pt x="917199" y="124285"/>
                  <a:pt x="921853" y="124762"/>
                </a:cubicBezTo>
                <a:cubicBezTo>
                  <a:pt x="929928" y="124409"/>
                  <a:pt x="937916" y="122961"/>
                  <a:pt x="945601" y="120475"/>
                </a:cubicBezTo>
                <a:cubicBezTo>
                  <a:pt x="960325" y="117237"/>
                  <a:pt x="956240" y="118475"/>
                  <a:pt x="972769" y="115237"/>
                </a:cubicBezTo>
                <a:cubicBezTo>
                  <a:pt x="985507" y="112189"/>
                  <a:pt x="998464" y="110179"/>
                  <a:pt x="1011526" y="109236"/>
                </a:cubicBezTo>
                <a:cubicBezTo>
                  <a:pt x="1017054" y="110712"/>
                  <a:pt x="1022146" y="113532"/>
                  <a:pt x="1026344" y="117427"/>
                </a:cubicBezTo>
                <a:cubicBezTo>
                  <a:pt x="1030087" y="119856"/>
                  <a:pt x="1033611" y="122599"/>
                  <a:pt x="1036888" y="125619"/>
                </a:cubicBezTo>
                <a:cubicBezTo>
                  <a:pt x="1036888" y="126286"/>
                  <a:pt x="1029099" y="132286"/>
                  <a:pt x="1028814" y="133048"/>
                </a:cubicBezTo>
                <a:cubicBezTo>
                  <a:pt x="1028529" y="133810"/>
                  <a:pt x="1031189" y="134572"/>
                  <a:pt x="1033564" y="135144"/>
                </a:cubicBezTo>
                <a:cubicBezTo>
                  <a:pt x="1035939" y="135715"/>
                  <a:pt x="1034134" y="136858"/>
                  <a:pt x="1033564" y="138001"/>
                </a:cubicBezTo>
                <a:cubicBezTo>
                  <a:pt x="1032994" y="139144"/>
                  <a:pt x="1035369" y="140954"/>
                  <a:pt x="1035748" y="141145"/>
                </a:cubicBezTo>
                <a:cubicBezTo>
                  <a:pt x="1036129" y="141335"/>
                  <a:pt x="1045248" y="137049"/>
                  <a:pt x="1049807" y="135620"/>
                </a:cubicBezTo>
                <a:cubicBezTo>
                  <a:pt x="1054367" y="134191"/>
                  <a:pt x="1065766" y="135144"/>
                  <a:pt x="1065006" y="137430"/>
                </a:cubicBezTo>
                <a:cubicBezTo>
                  <a:pt x="1063296" y="142669"/>
                  <a:pt x="1068046" y="140002"/>
                  <a:pt x="1040403" y="151336"/>
                </a:cubicBezTo>
                <a:cubicBezTo>
                  <a:pt x="1036698" y="152765"/>
                  <a:pt x="1030904" y="159909"/>
                  <a:pt x="1032804" y="162481"/>
                </a:cubicBezTo>
                <a:cubicBezTo>
                  <a:pt x="1034704" y="165052"/>
                  <a:pt x="1039263" y="167624"/>
                  <a:pt x="1042778" y="171148"/>
                </a:cubicBezTo>
                <a:cubicBezTo>
                  <a:pt x="1049057" y="174987"/>
                  <a:pt x="1055716" y="178178"/>
                  <a:pt x="1062631" y="180673"/>
                </a:cubicBezTo>
                <a:cubicBezTo>
                  <a:pt x="1066526" y="182769"/>
                  <a:pt x="1066526" y="186579"/>
                  <a:pt x="1076880" y="185531"/>
                </a:cubicBezTo>
                <a:cubicBezTo>
                  <a:pt x="1087234" y="184483"/>
                  <a:pt x="1096923" y="183912"/>
                  <a:pt x="1104428" y="183055"/>
                </a:cubicBezTo>
                <a:cubicBezTo>
                  <a:pt x="1110260" y="183245"/>
                  <a:pt x="1116036" y="181864"/>
                  <a:pt x="1121146" y="179054"/>
                </a:cubicBezTo>
                <a:cubicBezTo>
                  <a:pt x="1125611" y="175911"/>
                  <a:pt x="1135490" y="165338"/>
                  <a:pt x="1143374" y="157718"/>
                </a:cubicBezTo>
                <a:cubicBezTo>
                  <a:pt x="1151259" y="150098"/>
                  <a:pt x="1145179" y="149241"/>
                  <a:pt x="1159713" y="145431"/>
                </a:cubicBezTo>
                <a:cubicBezTo>
                  <a:pt x="1174247" y="141621"/>
                  <a:pt x="1197710" y="135239"/>
                  <a:pt x="1203599" y="133429"/>
                </a:cubicBezTo>
                <a:cubicBezTo>
                  <a:pt x="1209489" y="131620"/>
                  <a:pt x="1210249" y="125619"/>
                  <a:pt x="1224022" y="121618"/>
                </a:cubicBezTo>
                <a:cubicBezTo>
                  <a:pt x="1237796" y="117618"/>
                  <a:pt x="1239506" y="117523"/>
                  <a:pt x="1252520" y="114475"/>
                </a:cubicBezTo>
                <a:cubicBezTo>
                  <a:pt x="1265534" y="111427"/>
                  <a:pt x="1284342" y="106378"/>
                  <a:pt x="1297926" y="101902"/>
                </a:cubicBezTo>
                <a:cubicBezTo>
                  <a:pt x="1305364" y="100282"/>
                  <a:pt x="1312678" y="98092"/>
                  <a:pt x="1319774" y="95329"/>
                </a:cubicBezTo>
                <a:cubicBezTo>
                  <a:pt x="1324904" y="92186"/>
                  <a:pt x="1316260" y="89519"/>
                  <a:pt x="1315975" y="85804"/>
                </a:cubicBezTo>
                <a:cubicBezTo>
                  <a:pt x="1315690" y="82090"/>
                  <a:pt x="1320724" y="81328"/>
                  <a:pt x="1323859" y="77708"/>
                </a:cubicBezTo>
                <a:cubicBezTo>
                  <a:pt x="1327554" y="72784"/>
                  <a:pt x="1332931" y="69393"/>
                  <a:pt x="1338963" y="68183"/>
                </a:cubicBezTo>
                <a:cubicBezTo>
                  <a:pt x="1349222" y="64754"/>
                  <a:pt x="1354731" y="62944"/>
                  <a:pt x="1353306" y="61039"/>
                </a:cubicBezTo>
                <a:cubicBezTo>
                  <a:pt x="1351881" y="59134"/>
                  <a:pt x="1347417" y="56563"/>
                  <a:pt x="1347797" y="54372"/>
                </a:cubicBezTo>
                <a:cubicBezTo>
                  <a:pt x="1348177" y="52181"/>
                  <a:pt x="1349697" y="53134"/>
                  <a:pt x="1346182" y="50467"/>
                </a:cubicBezTo>
                <a:cubicBezTo>
                  <a:pt x="1342667" y="47800"/>
                  <a:pt x="1342762" y="47323"/>
                  <a:pt x="1347037" y="44085"/>
                </a:cubicBezTo>
                <a:cubicBezTo>
                  <a:pt x="1351312" y="40846"/>
                  <a:pt x="1361096" y="40465"/>
                  <a:pt x="1360526" y="39227"/>
                </a:cubicBezTo>
                <a:cubicBezTo>
                  <a:pt x="1359956" y="37989"/>
                  <a:pt x="1345232" y="37798"/>
                  <a:pt x="1345612" y="34274"/>
                </a:cubicBezTo>
                <a:cubicBezTo>
                  <a:pt x="1345992" y="30750"/>
                  <a:pt x="1349127" y="29416"/>
                  <a:pt x="1351692" y="28369"/>
                </a:cubicBezTo>
                <a:cubicBezTo>
                  <a:pt x="1354256" y="27321"/>
                  <a:pt x="1380189" y="18844"/>
                  <a:pt x="1381994" y="18272"/>
                </a:cubicBezTo>
                <a:cubicBezTo>
                  <a:pt x="1383799" y="17701"/>
                  <a:pt x="1381994" y="16462"/>
                  <a:pt x="1394248" y="13605"/>
                </a:cubicBezTo>
                <a:cubicBezTo>
                  <a:pt x="1406502" y="10747"/>
                  <a:pt x="1410966" y="9319"/>
                  <a:pt x="1415716" y="8366"/>
                </a:cubicBezTo>
                <a:cubicBezTo>
                  <a:pt x="1420466" y="7414"/>
                  <a:pt x="1427685" y="6842"/>
                  <a:pt x="1413721" y="7033"/>
                </a:cubicBezTo>
                <a:cubicBezTo>
                  <a:pt x="1404934" y="6709"/>
                  <a:pt x="1396148" y="7023"/>
                  <a:pt x="1387408" y="7985"/>
                </a:cubicBezTo>
                <a:cubicBezTo>
                  <a:pt x="1377909" y="9223"/>
                  <a:pt x="1374680" y="10938"/>
                  <a:pt x="1358056" y="13129"/>
                </a:cubicBezTo>
                <a:cubicBezTo>
                  <a:pt x="1341432" y="15319"/>
                  <a:pt x="1322339" y="19701"/>
                  <a:pt x="1322339" y="19701"/>
                </a:cubicBezTo>
                <a:cubicBezTo>
                  <a:pt x="1322339" y="19701"/>
                  <a:pt x="1328133" y="17605"/>
                  <a:pt x="1323574" y="16843"/>
                </a:cubicBezTo>
                <a:cubicBezTo>
                  <a:pt x="1319014" y="16081"/>
                  <a:pt x="1337253" y="9700"/>
                  <a:pt x="1340292" y="8938"/>
                </a:cubicBezTo>
                <a:cubicBezTo>
                  <a:pt x="1328466" y="8642"/>
                  <a:pt x="1316640" y="9061"/>
                  <a:pt x="1304861" y="10176"/>
                </a:cubicBezTo>
                <a:cubicBezTo>
                  <a:pt x="1291752" y="11033"/>
                  <a:pt x="1266199" y="12176"/>
                  <a:pt x="1251285" y="14462"/>
                </a:cubicBezTo>
                <a:cubicBezTo>
                  <a:pt x="1236371" y="16748"/>
                  <a:pt x="1214428" y="19891"/>
                  <a:pt x="1206734" y="21701"/>
                </a:cubicBezTo>
                <a:cubicBezTo>
                  <a:pt x="1199040" y="23511"/>
                  <a:pt x="1199230" y="26083"/>
                  <a:pt x="1190775" y="27511"/>
                </a:cubicBezTo>
                <a:cubicBezTo>
                  <a:pt x="1182321" y="28940"/>
                  <a:pt x="1167122" y="29797"/>
                  <a:pt x="1154963" y="32274"/>
                </a:cubicBezTo>
                <a:cubicBezTo>
                  <a:pt x="1142804" y="34750"/>
                  <a:pt x="1122666" y="40370"/>
                  <a:pt x="1120481" y="40942"/>
                </a:cubicBezTo>
                <a:cubicBezTo>
                  <a:pt x="1124794" y="41646"/>
                  <a:pt x="1129183" y="41646"/>
                  <a:pt x="1133495" y="40942"/>
                </a:cubicBezTo>
                <a:cubicBezTo>
                  <a:pt x="1137941" y="40694"/>
                  <a:pt x="1142386" y="41313"/>
                  <a:pt x="1146604" y="42751"/>
                </a:cubicBezTo>
                <a:cubicBezTo>
                  <a:pt x="1146604" y="42751"/>
                  <a:pt x="1130265" y="43894"/>
                  <a:pt x="1113547" y="45418"/>
                </a:cubicBezTo>
                <a:cubicBezTo>
                  <a:pt x="1098576" y="47238"/>
                  <a:pt x="1083757" y="50095"/>
                  <a:pt x="1069186" y="53991"/>
                </a:cubicBezTo>
                <a:cubicBezTo>
                  <a:pt x="1061966" y="55896"/>
                  <a:pt x="1052372" y="58753"/>
                  <a:pt x="1038313" y="61706"/>
                </a:cubicBezTo>
                <a:cubicBezTo>
                  <a:pt x="1024549" y="64992"/>
                  <a:pt x="1011051" y="69317"/>
                  <a:pt x="997942" y="74660"/>
                </a:cubicBezTo>
                <a:cubicBezTo>
                  <a:pt x="989297" y="77994"/>
                  <a:pt x="962510" y="87805"/>
                  <a:pt x="955670" y="90281"/>
                </a:cubicBezTo>
                <a:cubicBezTo>
                  <a:pt x="948831" y="92758"/>
                  <a:pt x="951206" y="92662"/>
                  <a:pt x="957665" y="91805"/>
                </a:cubicBezTo>
                <a:close/>
                <a:moveTo>
                  <a:pt x="574658" y="256588"/>
                </a:moveTo>
                <a:cubicBezTo>
                  <a:pt x="574658" y="259255"/>
                  <a:pt x="572188" y="264208"/>
                  <a:pt x="568673" y="263636"/>
                </a:cubicBezTo>
                <a:cubicBezTo>
                  <a:pt x="564378" y="261493"/>
                  <a:pt x="559269" y="261826"/>
                  <a:pt x="555280" y="264493"/>
                </a:cubicBezTo>
                <a:cubicBezTo>
                  <a:pt x="550692" y="267094"/>
                  <a:pt x="545769" y="269046"/>
                  <a:pt x="540651" y="270304"/>
                </a:cubicBezTo>
                <a:cubicBezTo>
                  <a:pt x="542171" y="269446"/>
                  <a:pt x="541696" y="268113"/>
                  <a:pt x="538181" y="268875"/>
                </a:cubicBezTo>
                <a:cubicBezTo>
                  <a:pt x="534435" y="269970"/>
                  <a:pt x="530855" y="271570"/>
                  <a:pt x="527542" y="273637"/>
                </a:cubicBezTo>
                <a:cubicBezTo>
                  <a:pt x="522982" y="276019"/>
                  <a:pt x="509779" y="281734"/>
                  <a:pt x="515858" y="278209"/>
                </a:cubicBezTo>
                <a:cubicBezTo>
                  <a:pt x="521937" y="274685"/>
                  <a:pt x="520703" y="274495"/>
                  <a:pt x="519943" y="273256"/>
                </a:cubicBezTo>
                <a:cubicBezTo>
                  <a:pt x="511640" y="275847"/>
                  <a:pt x="503719" y="279524"/>
                  <a:pt x="496385" y="284210"/>
                </a:cubicBezTo>
                <a:cubicBezTo>
                  <a:pt x="488310" y="288782"/>
                  <a:pt x="482421" y="293735"/>
                  <a:pt x="477386" y="297069"/>
                </a:cubicBezTo>
                <a:cubicBezTo>
                  <a:pt x="472352" y="300403"/>
                  <a:pt x="474347" y="300974"/>
                  <a:pt x="480141" y="299450"/>
                </a:cubicBezTo>
                <a:cubicBezTo>
                  <a:pt x="485936" y="297926"/>
                  <a:pt x="495815" y="294688"/>
                  <a:pt x="486601" y="299450"/>
                </a:cubicBezTo>
                <a:cubicBezTo>
                  <a:pt x="477386" y="304213"/>
                  <a:pt x="470547" y="307165"/>
                  <a:pt x="474252" y="306689"/>
                </a:cubicBezTo>
                <a:cubicBezTo>
                  <a:pt x="480778" y="305279"/>
                  <a:pt x="487144" y="303203"/>
                  <a:pt x="493250" y="300498"/>
                </a:cubicBezTo>
                <a:cubicBezTo>
                  <a:pt x="501573" y="296659"/>
                  <a:pt x="510179" y="293478"/>
                  <a:pt x="518993" y="290973"/>
                </a:cubicBezTo>
                <a:cubicBezTo>
                  <a:pt x="530202" y="288020"/>
                  <a:pt x="537326" y="285544"/>
                  <a:pt x="537326" y="285544"/>
                </a:cubicBezTo>
                <a:cubicBezTo>
                  <a:pt x="537326" y="285544"/>
                  <a:pt x="532292" y="288211"/>
                  <a:pt x="523932" y="291640"/>
                </a:cubicBezTo>
                <a:cubicBezTo>
                  <a:pt x="515573" y="295069"/>
                  <a:pt x="501324" y="299831"/>
                  <a:pt x="493535" y="303165"/>
                </a:cubicBezTo>
                <a:cubicBezTo>
                  <a:pt x="485746" y="306499"/>
                  <a:pt x="473492" y="311737"/>
                  <a:pt x="475771" y="311833"/>
                </a:cubicBezTo>
                <a:cubicBezTo>
                  <a:pt x="480223" y="312433"/>
                  <a:pt x="484754" y="311947"/>
                  <a:pt x="488975" y="310404"/>
                </a:cubicBezTo>
                <a:cubicBezTo>
                  <a:pt x="498474" y="308023"/>
                  <a:pt x="501134" y="306022"/>
                  <a:pt x="506929" y="304403"/>
                </a:cubicBezTo>
                <a:cubicBezTo>
                  <a:pt x="512723" y="302784"/>
                  <a:pt x="507879" y="307070"/>
                  <a:pt x="509304" y="306880"/>
                </a:cubicBezTo>
                <a:cubicBezTo>
                  <a:pt x="510728" y="306689"/>
                  <a:pt x="522887" y="301641"/>
                  <a:pt x="535046" y="296593"/>
                </a:cubicBezTo>
                <a:cubicBezTo>
                  <a:pt x="547205" y="291544"/>
                  <a:pt x="543311" y="292306"/>
                  <a:pt x="553095" y="288115"/>
                </a:cubicBezTo>
                <a:cubicBezTo>
                  <a:pt x="562879" y="283924"/>
                  <a:pt x="564684" y="280972"/>
                  <a:pt x="570383" y="278590"/>
                </a:cubicBezTo>
                <a:cubicBezTo>
                  <a:pt x="576083" y="276209"/>
                  <a:pt x="571048" y="279543"/>
                  <a:pt x="577128" y="277924"/>
                </a:cubicBezTo>
                <a:cubicBezTo>
                  <a:pt x="583207" y="276304"/>
                  <a:pt x="579503" y="277924"/>
                  <a:pt x="586627" y="275923"/>
                </a:cubicBezTo>
                <a:cubicBezTo>
                  <a:pt x="590545" y="275257"/>
                  <a:pt x="594416" y="274333"/>
                  <a:pt x="598216" y="273161"/>
                </a:cubicBezTo>
                <a:cubicBezTo>
                  <a:pt x="603384" y="271399"/>
                  <a:pt x="608342" y="269103"/>
                  <a:pt x="613035" y="266303"/>
                </a:cubicBezTo>
                <a:cubicBezTo>
                  <a:pt x="612180" y="266303"/>
                  <a:pt x="611610" y="266303"/>
                  <a:pt x="613035" y="264398"/>
                </a:cubicBezTo>
                <a:cubicBezTo>
                  <a:pt x="614460" y="262493"/>
                  <a:pt x="606195" y="266875"/>
                  <a:pt x="603536" y="268399"/>
                </a:cubicBezTo>
                <a:cubicBezTo>
                  <a:pt x="600876" y="269923"/>
                  <a:pt x="601921" y="267446"/>
                  <a:pt x="608190" y="264493"/>
                </a:cubicBezTo>
                <a:cubicBezTo>
                  <a:pt x="612721" y="262512"/>
                  <a:pt x="617433" y="260950"/>
                  <a:pt x="622249" y="259826"/>
                </a:cubicBezTo>
                <a:cubicBezTo>
                  <a:pt x="625669" y="258778"/>
                  <a:pt x="624624" y="255921"/>
                  <a:pt x="618924" y="257254"/>
                </a:cubicBezTo>
                <a:cubicBezTo>
                  <a:pt x="613738" y="258140"/>
                  <a:pt x="608504" y="258712"/>
                  <a:pt x="603251" y="258969"/>
                </a:cubicBezTo>
                <a:cubicBezTo>
                  <a:pt x="595366" y="260017"/>
                  <a:pt x="600496" y="257635"/>
                  <a:pt x="599166" y="255921"/>
                </a:cubicBezTo>
                <a:cubicBezTo>
                  <a:pt x="597836" y="254206"/>
                  <a:pt x="596316" y="248491"/>
                  <a:pt x="592041" y="248777"/>
                </a:cubicBezTo>
                <a:cubicBezTo>
                  <a:pt x="587767" y="249063"/>
                  <a:pt x="582542" y="251254"/>
                  <a:pt x="578078" y="251539"/>
                </a:cubicBezTo>
                <a:cubicBezTo>
                  <a:pt x="576295" y="252682"/>
                  <a:pt x="575058" y="254502"/>
                  <a:pt x="574658" y="256588"/>
                </a:cubicBezTo>
                <a:close/>
                <a:moveTo>
                  <a:pt x="441669" y="300307"/>
                </a:moveTo>
                <a:cubicBezTo>
                  <a:pt x="442334" y="302022"/>
                  <a:pt x="443569" y="300307"/>
                  <a:pt x="437680" y="304784"/>
                </a:cubicBezTo>
                <a:cubicBezTo>
                  <a:pt x="431790" y="309261"/>
                  <a:pt x="433690" y="309451"/>
                  <a:pt x="429510" y="312690"/>
                </a:cubicBezTo>
                <a:cubicBezTo>
                  <a:pt x="425331" y="315928"/>
                  <a:pt x="415737" y="322215"/>
                  <a:pt x="417351" y="322215"/>
                </a:cubicBezTo>
                <a:cubicBezTo>
                  <a:pt x="421280" y="321862"/>
                  <a:pt x="425183" y="321253"/>
                  <a:pt x="429035" y="320405"/>
                </a:cubicBezTo>
                <a:cubicBezTo>
                  <a:pt x="432847" y="320853"/>
                  <a:pt x="436700" y="320081"/>
                  <a:pt x="440054" y="318214"/>
                </a:cubicBezTo>
                <a:cubicBezTo>
                  <a:pt x="446514" y="314976"/>
                  <a:pt x="448794" y="313642"/>
                  <a:pt x="453448" y="311166"/>
                </a:cubicBezTo>
                <a:cubicBezTo>
                  <a:pt x="457125" y="309604"/>
                  <a:pt x="460381" y="307184"/>
                  <a:pt x="462948" y="304117"/>
                </a:cubicBezTo>
                <a:cubicBezTo>
                  <a:pt x="464087" y="301927"/>
                  <a:pt x="464562" y="300879"/>
                  <a:pt x="466082" y="300403"/>
                </a:cubicBezTo>
                <a:cubicBezTo>
                  <a:pt x="468203" y="300260"/>
                  <a:pt x="470228" y="299460"/>
                  <a:pt x="471877" y="298117"/>
                </a:cubicBezTo>
                <a:cubicBezTo>
                  <a:pt x="474642" y="295535"/>
                  <a:pt x="477630" y="293211"/>
                  <a:pt x="480806" y="291163"/>
                </a:cubicBezTo>
                <a:cubicBezTo>
                  <a:pt x="484226" y="288973"/>
                  <a:pt x="492965" y="284877"/>
                  <a:pt x="497430" y="282115"/>
                </a:cubicBezTo>
                <a:cubicBezTo>
                  <a:pt x="501894" y="279352"/>
                  <a:pt x="509209" y="275733"/>
                  <a:pt x="511583" y="273923"/>
                </a:cubicBezTo>
                <a:cubicBezTo>
                  <a:pt x="513958" y="272113"/>
                  <a:pt x="509494" y="273066"/>
                  <a:pt x="506644" y="273923"/>
                </a:cubicBezTo>
                <a:cubicBezTo>
                  <a:pt x="502399" y="274152"/>
                  <a:pt x="498209" y="274980"/>
                  <a:pt x="494200" y="276400"/>
                </a:cubicBezTo>
                <a:cubicBezTo>
                  <a:pt x="486980" y="279067"/>
                  <a:pt x="481756" y="282781"/>
                  <a:pt x="482611" y="281638"/>
                </a:cubicBezTo>
                <a:cubicBezTo>
                  <a:pt x="483466" y="280495"/>
                  <a:pt x="478621" y="281638"/>
                  <a:pt x="475961" y="282591"/>
                </a:cubicBezTo>
                <a:cubicBezTo>
                  <a:pt x="470922" y="283667"/>
                  <a:pt x="466017" y="285296"/>
                  <a:pt x="461333" y="287449"/>
                </a:cubicBezTo>
                <a:cubicBezTo>
                  <a:pt x="451834" y="291354"/>
                  <a:pt x="447844" y="293068"/>
                  <a:pt x="439960" y="296974"/>
                </a:cubicBezTo>
                <a:cubicBezTo>
                  <a:pt x="432075" y="300879"/>
                  <a:pt x="440814" y="298498"/>
                  <a:pt x="441384" y="300307"/>
                </a:cubicBezTo>
                <a:close/>
                <a:moveTo>
                  <a:pt x="641152" y="254968"/>
                </a:moveTo>
                <a:cubicBezTo>
                  <a:pt x="639917" y="255826"/>
                  <a:pt x="635263" y="257826"/>
                  <a:pt x="631653" y="259921"/>
                </a:cubicBezTo>
                <a:cubicBezTo>
                  <a:pt x="628043" y="262017"/>
                  <a:pt x="637068" y="258683"/>
                  <a:pt x="639537" y="258112"/>
                </a:cubicBezTo>
                <a:cubicBezTo>
                  <a:pt x="642007" y="257540"/>
                  <a:pt x="643527" y="258112"/>
                  <a:pt x="645617" y="258112"/>
                </a:cubicBezTo>
                <a:cubicBezTo>
                  <a:pt x="652076" y="256349"/>
                  <a:pt x="658422" y="254187"/>
                  <a:pt x="664615" y="251635"/>
                </a:cubicBezTo>
                <a:cubicBezTo>
                  <a:pt x="669935" y="249253"/>
                  <a:pt x="670600" y="248777"/>
                  <a:pt x="670315" y="248491"/>
                </a:cubicBezTo>
                <a:cubicBezTo>
                  <a:pt x="665556" y="247863"/>
                  <a:pt x="660730" y="247863"/>
                  <a:pt x="655971" y="248491"/>
                </a:cubicBezTo>
                <a:cubicBezTo>
                  <a:pt x="653178" y="248491"/>
                  <a:pt x="650405" y="249006"/>
                  <a:pt x="647802" y="250015"/>
                </a:cubicBezTo>
                <a:cubicBezTo>
                  <a:pt x="645902" y="250301"/>
                  <a:pt x="641912" y="254111"/>
                  <a:pt x="640582" y="254968"/>
                </a:cubicBezTo>
                <a:close/>
                <a:moveTo>
                  <a:pt x="623769" y="236585"/>
                </a:moveTo>
                <a:cubicBezTo>
                  <a:pt x="618829" y="238871"/>
                  <a:pt x="615030" y="240967"/>
                  <a:pt x="621869" y="240014"/>
                </a:cubicBezTo>
                <a:cubicBezTo>
                  <a:pt x="628708" y="239062"/>
                  <a:pt x="630513" y="239538"/>
                  <a:pt x="634978" y="239157"/>
                </a:cubicBezTo>
                <a:cubicBezTo>
                  <a:pt x="640620" y="240290"/>
                  <a:pt x="646472" y="239385"/>
                  <a:pt x="651506" y="236585"/>
                </a:cubicBezTo>
                <a:cubicBezTo>
                  <a:pt x="658279" y="234042"/>
                  <a:pt x="664672" y="230584"/>
                  <a:pt x="670505" y="226298"/>
                </a:cubicBezTo>
                <a:cubicBezTo>
                  <a:pt x="672785" y="224203"/>
                  <a:pt x="670505" y="224679"/>
                  <a:pt x="668130" y="224012"/>
                </a:cubicBezTo>
                <a:cubicBezTo>
                  <a:pt x="665755" y="223345"/>
                  <a:pt x="665945" y="222869"/>
                  <a:pt x="660341" y="224774"/>
                </a:cubicBezTo>
                <a:lnTo>
                  <a:pt x="652931" y="227346"/>
                </a:lnTo>
                <a:cubicBezTo>
                  <a:pt x="656493" y="225126"/>
                  <a:pt x="660208" y="223155"/>
                  <a:pt x="664045" y="221440"/>
                </a:cubicBezTo>
                <a:cubicBezTo>
                  <a:pt x="670600" y="218488"/>
                  <a:pt x="665945" y="219250"/>
                  <a:pt x="669365" y="217345"/>
                </a:cubicBezTo>
                <a:cubicBezTo>
                  <a:pt x="672785" y="215440"/>
                  <a:pt x="663000" y="217916"/>
                  <a:pt x="658536" y="219726"/>
                </a:cubicBezTo>
                <a:cubicBezTo>
                  <a:pt x="654071" y="221536"/>
                  <a:pt x="654166" y="220964"/>
                  <a:pt x="647137" y="223060"/>
                </a:cubicBezTo>
                <a:cubicBezTo>
                  <a:pt x="640259" y="225203"/>
                  <a:pt x="633686" y="228213"/>
                  <a:pt x="627568" y="232013"/>
                </a:cubicBezTo>
                <a:cubicBezTo>
                  <a:pt x="630770" y="231575"/>
                  <a:pt x="633942" y="230946"/>
                  <a:pt x="637068" y="230108"/>
                </a:cubicBezTo>
                <a:cubicBezTo>
                  <a:pt x="641532" y="229632"/>
                  <a:pt x="643052" y="229060"/>
                  <a:pt x="636498" y="233632"/>
                </a:cubicBezTo>
                <a:cubicBezTo>
                  <a:pt x="629943" y="238204"/>
                  <a:pt x="629278" y="235347"/>
                  <a:pt x="627853" y="235442"/>
                </a:cubicBezTo>
                <a:cubicBezTo>
                  <a:pt x="626429" y="235537"/>
                  <a:pt x="628898" y="234299"/>
                  <a:pt x="623769" y="236585"/>
                </a:cubicBezTo>
                <a:close/>
                <a:moveTo>
                  <a:pt x="595271" y="241443"/>
                </a:moveTo>
                <a:cubicBezTo>
                  <a:pt x="587767" y="244110"/>
                  <a:pt x="584157" y="246967"/>
                  <a:pt x="586817" y="246301"/>
                </a:cubicBezTo>
                <a:cubicBezTo>
                  <a:pt x="589423" y="245300"/>
                  <a:pt x="592196" y="244815"/>
                  <a:pt x="594986" y="244872"/>
                </a:cubicBezTo>
                <a:cubicBezTo>
                  <a:pt x="598815" y="245596"/>
                  <a:pt x="602747" y="244262"/>
                  <a:pt x="605340" y="241348"/>
                </a:cubicBezTo>
                <a:cubicBezTo>
                  <a:pt x="608475" y="237823"/>
                  <a:pt x="606670" y="237347"/>
                  <a:pt x="595081" y="241538"/>
                </a:cubicBezTo>
                <a:close/>
                <a:moveTo>
                  <a:pt x="490780" y="258874"/>
                </a:moveTo>
                <a:cubicBezTo>
                  <a:pt x="481281" y="264398"/>
                  <a:pt x="478336" y="267065"/>
                  <a:pt x="471117" y="271066"/>
                </a:cubicBezTo>
                <a:cubicBezTo>
                  <a:pt x="463897" y="275066"/>
                  <a:pt x="464467" y="276019"/>
                  <a:pt x="466082" y="276114"/>
                </a:cubicBezTo>
                <a:cubicBezTo>
                  <a:pt x="470169" y="275009"/>
                  <a:pt x="474096" y="273371"/>
                  <a:pt x="477766" y="271256"/>
                </a:cubicBezTo>
                <a:cubicBezTo>
                  <a:pt x="480996" y="269542"/>
                  <a:pt x="484321" y="267160"/>
                  <a:pt x="485556" y="267446"/>
                </a:cubicBezTo>
                <a:cubicBezTo>
                  <a:pt x="490717" y="264903"/>
                  <a:pt x="495645" y="261912"/>
                  <a:pt x="500279" y="258493"/>
                </a:cubicBezTo>
                <a:cubicBezTo>
                  <a:pt x="503984" y="256111"/>
                  <a:pt x="509779" y="253159"/>
                  <a:pt x="509779" y="252873"/>
                </a:cubicBezTo>
                <a:cubicBezTo>
                  <a:pt x="509779" y="252587"/>
                  <a:pt x="506169" y="255445"/>
                  <a:pt x="506739" y="256302"/>
                </a:cubicBezTo>
                <a:cubicBezTo>
                  <a:pt x="507309" y="257159"/>
                  <a:pt x="513008" y="255064"/>
                  <a:pt x="519468" y="251063"/>
                </a:cubicBezTo>
                <a:cubicBezTo>
                  <a:pt x="525927" y="247063"/>
                  <a:pt x="522317" y="246777"/>
                  <a:pt x="527352" y="243634"/>
                </a:cubicBezTo>
                <a:cubicBezTo>
                  <a:pt x="532387" y="240490"/>
                  <a:pt x="535616" y="239633"/>
                  <a:pt x="528492" y="240871"/>
                </a:cubicBezTo>
                <a:cubicBezTo>
                  <a:pt x="523165" y="241986"/>
                  <a:pt x="518082" y="244053"/>
                  <a:pt x="513483" y="246967"/>
                </a:cubicBezTo>
                <a:cubicBezTo>
                  <a:pt x="505590" y="250444"/>
                  <a:pt x="497943" y="254454"/>
                  <a:pt x="490590" y="258969"/>
                </a:cubicBezTo>
                <a:close/>
                <a:moveTo>
                  <a:pt x="537706" y="245443"/>
                </a:moveTo>
                <a:cubicBezTo>
                  <a:pt x="532502" y="247329"/>
                  <a:pt x="527424" y="249558"/>
                  <a:pt x="522507" y="252111"/>
                </a:cubicBezTo>
                <a:cubicBezTo>
                  <a:pt x="516498" y="255006"/>
                  <a:pt x="510958" y="258797"/>
                  <a:pt x="506074" y="263350"/>
                </a:cubicBezTo>
                <a:cubicBezTo>
                  <a:pt x="503129" y="265827"/>
                  <a:pt x="506074" y="264970"/>
                  <a:pt x="512153" y="263350"/>
                </a:cubicBezTo>
                <a:cubicBezTo>
                  <a:pt x="519594" y="261512"/>
                  <a:pt x="526622" y="258283"/>
                  <a:pt x="532862" y="253825"/>
                </a:cubicBezTo>
                <a:cubicBezTo>
                  <a:pt x="536566" y="250492"/>
                  <a:pt x="537611" y="252682"/>
                  <a:pt x="535521" y="254492"/>
                </a:cubicBezTo>
                <a:cubicBezTo>
                  <a:pt x="533432" y="256302"/>
                  <a:pt x="540366" y="252873"/>
                  <a:pt x="543596" y="251254"/>
                </a:cubicBezTo>
                <a:cubicBezTo>
                  <a:pt x="546825" y="249634"/>
                  <a:pt x="555850" y="246396"/>
                  <a:pt x="556515" y="246110"/>
                </a:cubicBezTo>
                <a:cubicBezTo>
                  <a:pt x="557179" y="245824"/>
                  <a:pt x="547965" y="250968"/>
                  <a:pt x="539701" y="254683"/>
                </a:cubicBezTo>
                <a:cubicBezTo>
                  <a:pt x="531437" y="258397"/>
                  <a:pt x="524977" y="261160"/>
                  <a:pt x="522792" y="262017"/>
                </a:cubicBezTo>
                <a:cubicBezTo>
                  <a:pt x="520608" y="262874"/>
                  <a:pt x="523932" y="262684"/>
                  <a:pt x="532292" y="260302"/>
                </a:cubicBezTo>
                <a:cubicBezTo>
                  <a:pt x="542460" y="256426"/>
                  <a:pt x="552361" y="251873"/>
                  <a:pt x="561929" y="246682"/>
                </a:cubicBezTo>
                <a:cubicBezTo>
                  <a:pt x="567485" y="243634"/>
                  <a:pt x="573343" y="241176"/>
                  <a:pt x="579408" y="239347"/>
                </a:cubicBezTo>
                <a:cubicBezTo>
                  <a:pt x="584453" y="237623"/>
                  <a:pt x="589399" y="235613"/>
                  <a:pt x="594226" y="233347"/>
                </a:cubicBezTo>
                <a:cubicBezTo>
                  <a:pt x="598365" y="232337"/>
                  <a:pt x="602187" y="230308"/>
                  <a:pt x="605340" y="227441"/>
                </a:cubicBezTo>
                <a:cubicBezTo>
                  <a:pt x="609235" y="223726"/>
                  <a:pt x="614840" y="219535"/>
                  <a:pt x="607620" y="221726"/>
                </a:cubicBezTo>
                <a:cubicBezTo>
                  <a:pt x="600401" y="223917"/>
                  <a:pt x="599926" y="224107"/>
                  <a:pt x="597171" y="227632"/>
                </a:cubicBezTo>
                <a:cubicBezTo>
                  <a:pt x="594416" y="231156"/>
                  <a:pt x="594891" y="229441"/>
                  <a:pt x="594891" y="229441"/>
                </a:cubicBezTo>
                <a:cubicBezTo>
                  <a:pt x="593087" y="228765"/>
                  <a:pt x="591248" y="228194"/>
                  <a:pt x="589382" y="227727"/>
                </a:cubicBezTo>
                <a:cubicBezTo>
                  <a:pt x="587292" y="227251"/>
                  <a:pt x="586437" y="225631"/>
                  <a:pt x="583872" y="225536"/>
                </a:cubicBezTo>
                <a:cubicBezTo>
                  <a:pt x="581307" y="225441"/>
                  <a:pt x="578838" y="227632"/>
                  <a:pt x="572663" y="231442"/>
                </a:cubicBezTo>
                <a:cubicBezTo>
                  <a:pt x="566489" y="235252"/>
                  <a:pt x="570003" y="234775"/>
                  <a:pt x="574468" y="234109"/>
                </a:cubicBezTo>
                <a:cubicBezTo>
                  <a:pt x="578933" y="233442"/>
                  <a:pt x="581307" y="234585"/>
                  <a:pt x="578458" y="236014"/>
                </a:cubicBezTo>
                <a:cubicBezTo>
                  <a:pt x="575608" y="237442"/>
                  <a:pt x="573328" y="237633"/>
                  <a:pt x="563829" y="241252"/>
                </a:cubicBezTo>
                <a:cubicBezTo>
                  <a:pt x="554330" y="244872"/>
                  <a:pt x="555470" y="243157"/>
                  <a:pt x="553095" y="243538"/>
                </a:cubicBezTo>
                <a:cubicBezTo>
                  <a:pt x="550720" y="243919"/>
                  <a:pt x="558319" y="240586"/>
                  <a:pt x="549295" y="242395"/>
                </a:cubicBezTo>
                <a:cubicBezTo>
                  <a:pt x="545249" y="242919"/>
                  <a:pt x="541288" y="243976"/>
                  <a:pt x="537516" y="245539"/>
                </a:cubicBezTo>
                <a:close/>
                <a:moveTo>
                  <a:pt x="505979" y="259159"/>
                </a:moveTo>
                <a:cubicBezTo>
                  <a:pt x="507404" y="258112"/>
                  <a:pt x="491825" y="266779"/>
                  <a:pt x="489070" y="268684"/>
                </a:cubicBezTo>
                <a:cubicBezTo>
                  <a:pt x="486316" y="270589"/>
                  <a:pt x="490495" y="268684"/>
                  <a:pt x="494580" y="267446"/>
                </a:cubicBezTo>
                <a:cubicBezTo>
                  <a:pt x="498669" y="265236"/>
                  <a:pt x="502439" y="262484"/>
                  <a:pt x="505789" y="259255"/>
                </a:cubicBezTo>
                <a:close/>
                <a:moveTo>
                  <a:pt x="536091" y="242110"/>
                </a:moveTo>
                <a:cubicBezTo>
                  <a:pt x="532482" y="243919"/>
                  <a:pt x="532197" y="244300"/>
                  <a:pt x="537516" y="242681"/>
                </a:cubicBezTo>
                <a:cubicBezTo>
                  <a:pt x="542836" y="241062"/>
                  <a:pt x="546445" y="238966"/>
                  <a:pt x="545875" y="238490"/>
                </a:cubicBezTo>
                <a:cubicBezTo>
                  <a:pt x="542383" y="239214"/>
                  <a:pt x="539019" y="240471"/>
                  <a:pt x="535901" y="242205"/>
                </a:cubicBezTo>
                <a:close/>
                <a:moveTo>
                  <a:pt x="570003" y="221536"/>
                </a:moveTo>
                <a:cubicBezTo>
                  <a:pt x="564555" y="223688"/>
                  <a:pt x="559227" y="226136"/>
                  <a:pt x="554045" y="228870"/>
                </a:cubicBezTo>
                <a:cubicBezTo>
                  <a:pt x="553258" y="229565"/>
                  <a:pt x="553182" y="230765"/>
                  <a:pt x="553877" y="231556"/>
                </a:cubicBezTo>
                <a:cubicBezTo>
                  <a:pt x="553929" y="231623"/>
                  <a:pt x="553985" y="231670"/>
                  <a:pt x="554045" y="231727"/>
                </a:cubicBezTo>
                <a:cubicBezTo>
                  <a:pt x="554995" y="232394"/>
                  <a:pt x="555470" y="232299"/>
                  <a:pt x="565064" y="228298"/>
                </a:cubicBezTo>
                <a:cubicBezTo>
                  <a:pt x="574658" y="224298"/>
                  <a:pt x="581877" y="220488"/>
                  <a:pt x="579028" y="221155"/>
                </a:cubicBezTo>
                <a:cubicBezTo>
                  <a:pt x="576178" y="221821"/>
                  <a:pt x="574658" y="221917"/>
                  <a:pt x="572093" y="222679"/>
                </a:cubicBezTo>
                <a:cubicBezTo>
                  <a:pt x="569528" y="223441"/>
                  <a:pt x="574848" y="221155"/>
                  <a:pt x="581592" y="218488"/>
                </a:cubicBezTo>
                <a:cubicBezTo>
                  <a:pt x="588337" y="215821"/>
                  <a:pt x="589477" y="213916"/>
                  <a:pt x="569813" y="221631"/>
                </a:cubicBezTo>
                <a:close/>
                <a:moveTo>
                  <a:pt x="538371" y="233823"/>
                </a:moveTo>
                <a:cubicBezTo>
                  <a:pt x="535616" y="235156"/>
                  <a:pt x="534666" y="235442"/>
                  <a:pt x="539511" y="234490"/>
                </a:cubicBezTo>
                <a:cubicBezTo>
                  <a:pt x="543104" y="233899"/>
                  <a:pt x="546572" y="232708"/>
                  <a:pt x="549770" y="230965"/>
                </a:cubicBezTo>
                <a:cubicBezTo>
                  <a:pt x="549770" y="230965"/>
                  <a:pt x="546065" y="230108"/>
                  <a:pt x="538181" y="233918"/>
                </a:cubicBezTo>
                <a:close/>
                <a:moveTo>
                  <a:pt x="562404" y="220964"/>
                </a:moveTo>
                <a:cubicBezTo>
                  <a:pt x="559266" y="222364"/>
                  <a:pt x="556302" y="224117"/>
                  <a:pt x="553570" y="226203"/>
                </a:cubicBezTo>
                <a:cubicBezTo>
                  <a:pt x="556811" y="225165"/>
                  <a:pt x="559984" y="223926"/>
                  <a:pt x="563069" y="222488"/>
                </a:cubicBezTo>
                <a:cubicBezTo>
                  <a:pt x="565605" y="221774"/>
                  <a:pt x="568058" y="220783"/>
                  <a:pt x="570383" y="219535"/>
                </a:cubicBezTo>
                <a:cubicBezTo>
                  <a:pt x="575224" y="217487"/>
                  <a:pt x="580170" y="215716"/>
                  <a:pt x="585202" y="214201"/>
                </a:cubicBezTo>
                <a:cubicBezTo>
                  <a:pt x="590902" y="212011"/>
                  <a:pt x="592516" y="210296"/>
                  <a:pt x="592041" y="209534"/>
                </a:cubicBezTo>
                <a:cubicBezTo>
                  <a:pt x="581729" y="212334"/>
                  <a:pt x="571733" y="216192"/>
                  <a:pt x="562214" y="221059"/>
                </a:cubicBezTo>
                <a:close/>
                <a:moveTo>
                  <a:pt x="614175" y="208105"/>
                </a:moveTo>
                <a:cubicBezTo>
                  <a:pt x="612465" y="208867"/>
                  <a:pt x="612560" y="209534"/>
                  <a:pt x="613225" y="210201"/>
                </a:cubicBezTo>
                <a:cubicBezTo>
                  <a:pt x="613890" y="210868"/>
                  <a:pt x="614460" y="210201"/>
                  <a:pt x="616929" y="210201"/>
                </a:cubicBezTo>
                <a:cubicBezTo>
                  <a:pt x="618706" y="209829"/>
                  <a:pt x="620530" y="209667"/>
                  <a:pt x="622344" y="209725"/>
                </a:cubicBezTo>
                <a:cubicBezTo>
                  <a:pt x="622344" y="209725"/>
                  <a:pt x="623199" y="209725"/>
                  <a:pt x="624909" y="208296"/>
                </a:cubicBezTo>
                <a:cubicBezTo>
                  <a:pt x="626619" y="206867"/>
                  <a:pt x="624909" y="207629"/>
                  <a:pt x="622439" y="207248"/>
                </a:cubicBezTo>
                <a:cubicBezTo>
                  <a:pt x="619637" y="206353"/>
                  <a:pt x="616587" y="206619"/>
                  <a:pt x="613985" y="208010"/>
                </a:cubicBezTo>
                <a:close/>
                <a:moveTo>
                  <a:pt x="627948" y="211058"/>
                </a:moveTo>
                <a:cubicBezTo>
                  <a:pt x="624975" y="211811"/>
                  <a:pt x="622097" y="212925"/>
                  <a:pt x="619399" y="214392"/>
                </a:cubicBezTo>
                <a:cubicBezTo>
                  <a:pt x="617689" y="215154"/>
                  <a:pt x="619399" y="215059"/>
                  <a:pt x="620064" y="216011"/>
                </a:cubicBezTo>
                <a:cubicBezTo>
                  <a:pt x="620729" y="216964"/>
                  <a:pt x="619399" y="217535"/>
                  <a:pt x="625479" y="216011"/>
                </a:cubicBezTo>
                <a:cubicBezTo>
                  <a:pt x="631558" y="214487"/>
                  <a:pt x="633648" y="213249"/>
                  <a:pt x="634978" y="211534"/>
                </a:cubicBezTo>
                <a:cubicBezTo>
                  <a:pt x="636308" y="209820"/>
                  <a:pt x="631463" y="210296"/>
                  <a:pt x="627473" y="211153"/>
                </a:cubicBezTo>
                <a:close/>
                <a:moveTo>
                  <a:pt x="650557" y="206105"/>
                </a:moveTo>
                <a:cubicBezTo>
                  <a:pt x="647488" y="205972"/>
                  <a:pt x="644430" y="206562"/>
                  <a:pt x="641627" y="207820"/>
                </a:cubicBezTo>
                <a:cubicBezTo>
                  <a:pt x="637448" y="209629"/>
                  <a:pt x="640297" y="209344"/>
                  <a:pt x="640012" y="209725"/>
                </a:cubicBezTo>
                <a:cubicBezTo>
                  <a:pt x="639727" y="210106"/>
                  <a:pt x="644857" y="208201"/>
                  <a:pt x="644382" y="209153"/>
                </a:cubicBezTo>
                <a:cubicBezTo>
                  <a:pt x="643907" y="210106"/>
                  <a:pt x="645142" y="210010"/>
                  <a:pt x="639442" y="212011"/>
                </a:cubicBezTo>
                <a:cubicBezTo>
                  <a:pt x="636184" y="212954"/>
                  <a:pt x="633002" y="214163"/>
                  <a:pt x="629943" y="215630"/>
                </a:cubicBezTo>
                <a:cubicBezTo>
                  <a:pt x="627473" y="216964"/>
                  <a:pt x="634218" y="214201"/>
                  <a:pt x="635738" y="214582"/>
                </a:cubicBezTo>
                <a:cubicBezTo>
                  <a:pt x="639328" y="214373"/>
                  <a:pt x="642843" y="213468"/>
                  <a:pt x="646092" y="211915"/>
                </a:cubicBezTo>
                <a:lnTo>
                  <a:pt x="659391" y="207153"/>
                </a:lnTo>
                <a:cubicBezTo>
                  <a:pt x="659391" y="207153"/>
                  <a:pt x="654641" y="209820"/>
                  <a:pt x="652456" y="211344"/>
                </a:cubicBezTo>
                <a:cubicBezTo>
                  <a:pt x="650272" y="212868"/>
                  <a:pt x="648847" y="214487"/>
                  <a:pt x="651316" y="214297"/>
                </a:cubicBezTo>
                <a:cubicBezTo>
                  <a:pt x="653786" y="214106"/>
                  <a:pt x="654926" y="212487"/>
                  <a:pt x="663000" y="210010"/>
                </a:cubicBezTo>
                <a:cubicBezTo>
                  <a:pt x="666905" y="208944"/>
                  <a:pt x="670647" y="207343"/>
                  <a:pt x="674115" y="205248"/>
                </a:cubicBezTo>
                <a:cubicBezTo>
                  <a:pt x="674115" y="205248"/>
                  <a:pt x="672690" y="205248"/>
                  <a:pt x="674115" y="203533"/>
                </a:cubicBezTo>
                <a:cubicBezTo>
                  <a:pt x="675539" y="201819"/>
                  <a:pt x="675064" y="201819"/>
                  <a:pt x="675064" y="201819"/>
                </a:cubicBezTo>
                <a:cubicBezTo>
                  <a:pt x="676138" y="201724"/>
                  <a:pt x="677221" y="201724"/>
                  <a:pt x="678294" y="201819"/>
                </a:cubicBezTo>
                <a:cubicBezTo>
                  <a:pt x="678294" y="201819"/>
                  <a:pt x="678294" y="201057"/>
                  <a:pt x="678294" y="199819"/>
                </a:cubicBezTo>
                <a:cubicBezTo>
                  <a:pt x="678294" y="198580"/>
                  <a:pt x="678959" y="198199"/>
                  <a:pt x="678294" y="196485"/>
                </a:cubicBezTo>
                <a:cubicBezTo>
                  <a:pt x="677629" y="194770"/>
                  <a:pt x="678294" y="194199"/>
                  <a:pt x="672785" y="196009"/>
                </a:cubicBezTo>
                <a:cubicBezTo>
                  <a:pt x="667275" y="197818"/>
                  <a:pt x="662335" y="199914"/>
                  <a:pt x="657396" y="201438"/>
                </a:cubicBezTo>
                <a:cubicBezTo>
                  <a:pt x="652456" y="202962"/>
                  <a:pt x="650177" y="204010"/>
                  <a:pt x="653406" y="203533"/>
                </a:cubicBezTo>
                <a:cubicBezTo>
                  <a:pt x="654936" y="203210"/>
                  <a:pt x="656531" y="203381"/>
                  <a:pt x="657966" y="204010"/>
                </a:cubicBezTo>
                <a:cubicBezTo>
                  <a:pt x="659296" y="204010"/>
                  <a:pt x="657966" y="206200"/>
                  <a:pt x="657966" y="206105"/>
                </a:cubicBezTo>
                <a:close/>
                <a:moveTo>
                  <a:pt x="616359" y="223822"/>
                </a:moveTo>
                <a:lnTo>
                  <a:pt x="616359" y="223822"/>
                </a:lnTo>
                <a:cubicBezTo>
                  <a:pt x="614526" y="224565"/>
                  <a:pt x="612892" y="225736"/>
                  <a:pt x="611610" y="227251"/>
                </a:cubicBezTo>
                <a:cubicBezTo>
                  <a:pt x="611040" y="228013"/>
                  <a:pt x="614650" y="226489"/>
                  <a:pt x="620539" y="224012"/>
                </a:cubicBezTo>
                <a:cubicBezTo>
                  <a:pt x="626429" y="221536"/>
                  <a:pt x="624434" y="220393"/>
                  <a:pt x="616169" y="223917"/>
                </a:cubicBezTo>
                <a:close/>
                <a:moveTo>
                  <a:pt x="695678" y="195818"/>
                </a:moveTo>
                <a:cubicBezTo>
                  <a:pt x="691384" y="197780"/>
                  <a:pt x="687195" y="199980"/>
                  <a:pt x="683139" y="202390"/>
                </a:cubicBezTo>
                <a:cubicBezTo>
                  <a:pt x="680004" y="204295"/>
                  <a:pt x="682189" y="203724"/>
                  <a:pt x="688363" y="202962"/>
                </a:cubicBezTo>
                <a:cubicBezTo>
                  <a:pt x="694367" y="202267"/>
                  <a:pt x="700209" y="200552"/>
                  <a:pt x="705652" y="197914"/>
                </a:cubicBezTo>
                <a:cubicBezTo>
                  <a:pt x="709356" y="195723"/>
                  <a:pt x="708122" y="190198"/>
                  <a:pt x="695488" y="195913"/>
                </a:cubicBezTo>
                <a:close/>
                <a:moveTo>
                  <a:pt x="732249" y="176768"/>
                </a:moveTo>
                <a:cubicBezTo>
                  <a:pt x="727129" y="178730"/>
                  <a:pt x="721810" y="180140"/>
                  <a:pt x="716386" y="180959"/>
                </a:cubicBezTo>
                <a:cubicBezTo>
                  <a:pt x="706887" y="182674"/>
                  <a:pt x="694443" y="186293"/>
                  <a:pt x="691118" y="187341"/>
                </a:cubicBezTo>
                <a:cubicBezTo>
                  <a:pt x="687793" y="188389"/>
                  <a:pt x="688933" y="188484"/>
                  <a:pt x="691118" y="189532"/>
                </a:cubicBezTo>
                <a:cubicBezTo>
                  <a:pt x="693303" y="190579"/>
                  <a:pt x="694063" y="191056"/>
                  <a:pt x="701757" y="188198"/>
                </a:cubicBezTo>
                <a:cubicBezTo>
                  <a:pt x="707286" y="185321"/>
                  <a:pt x="713489" y="184007"/>
                  <a:pt x="719711" y="184388"/>
                </a:cubicBezTo>
                <a:cubicBezTo>
                  <a:pt x="723700" y="185626"/>
                  <a:pt x="726075" y="185722"/>
                  <a:pt x="721135" y="188008"/>
                </a:cubicBezTo>
                <a:cubicBezTo>
                  <a:pt x="716196" y="190294"/>
                  <a:pt x="717336" y="191437"/>
                  <a:pt x="718856" y="192865"/>
                </a:cubicBezTo>
                <a:cubicBezTo>
                  <a:pt x="720376" y="194294"/>
                  <a:pt x="726360" y="192865"/>
                  <a:pt x="734624" y="190103"/>
                </a:cubicBezTo>
                <a:cubicBezTo>
                  <a:pt x="742889" y="187341"/>
                  <a:pt x="795609" y="172863"/>
                  <a:pt x="804158" y="170101"/>
                </a:cubicBezTo>
                <a:cubicBezTo>
                  <a:pt x="811587" y="167348"/>
                  <a:pt x="818854" y="164167"/>
                  <a:pt x="825911" y="160576"/>
                </a:cubicBezTo>
                <a:cubicBezTo>
                  <a:pt x="830756" y="158385"/>
                  <a:pt x="833891" y="156099"/>
                  <a:pt x="828476" y="156385"/>
                </a:cubicBezTo>
                <a:cubicBezTo>
                  <a:pt x="821779" y="156794"/>
                  <a:pt x="815139" y="157823"/>
                  <a:pt x="808623" y="159433"/>
                </a:cubicBezTo>
                <a:cubicBezTo>
                  <a:pt x="801879" y="161242"/>
                  <a:pt x="795704" y="163909"/>
                  <a:pt x="785350" y="167053"/>
                </a:cubicBezTo>
                <a:cubicBezTo>
                  <a:pt x="774996" y="170196"/>
                  <a:pt x="776516" y="171244"/>
                  <a:pt x="767302" y="173911"/>
                </a:cubicBezTo>
                <a:cubicBezTo>
                  <a:pt x="762210" y="175977"/>
                  <a:pt x="756881" y="177416"/>
                  <a:pt x="751438" y="178197"/>
                </a:cubicBezTo>
                <a:cubicBezTo>
                  <a:pt x="741084" y="179721"/>
                  <a:pt x="733864" y="180007"/>
                  <a:pt x="739279" y="178197"/>
                </a:cubicBezTo>
                <a:cubicBezTo>
                  <a:pt x="744693" y="176387"/>
                  <a:pt x="748778" y="174958"/>
                  <a:pt x="746593" y="174863"/>
                </a:cubicBezTo>
                <a:cubicBezTo>
                  <a:pt x="741616" y="174473"/>
                  <a:pt x="736610" y="175225"/>
                  <a:pt x="731965" y="177054"/>
                </a:cubicBezTo>
                <a:close/>
                <a:moveTo>
                  <a:pt x="637258" y="192389"/>
                </a:moveTo>
                <a:cubicBezTo>
                  <a:pt x="642197" y="191437"/>
                  <a:pt x="643242" y="191532"/>
                  <a:pt x="637258" y="193913"/>
                </a:cubicBezTo>
                <a:cubicBezTo>
                  <a:pt x="631273" y="196294"/>
                  <a:pt x="625574" y="199438"/>
                  <a:pt x="631653" y="197247"/>
                </a:cubicBezTo>
                <a:cubicBezTo>
                  <a:pt x="637733" y="195056"/>
                  <a:pt x="642577" y="194008"/>
                  <a:pt x="649987" y="192103"/>
                </a:cubicBezTo>
                <a:cubicBezTo>
                  <a:pt x="657396" y="190198"/>
                  <a:pt x="656921" y="190008"/>
                  <a:pt x="659486" y="190579"/>
                </a:cubicBezTo>
                <a:cubicBezTo>
                  <a:pt x="663542" y="190703"/>
                  <a:pt x="667570" y="189789"/>
                  <a:pt x="671170" y="187912"/>
                </a:cubicBezTo>
                <a:cubicBezTo>
                  <a:pt x="676679" y="185912"/>
                  <a:pt x="677439" y="185531"/>
                  <a:pt x="674779" y="185245"/>
                </a:cubicBezTo>
                <a:cubicBezTo>
                  <a:pt x="671901" y="184283"/>
                  <a:pt x="668880" y="183797"/>
                  <a:pt x="665850" y="183817"/>
                </a:cubicBezTo>
                <a:cubicBezTo>
                  <a:pt x="661870" y="183950"/>
                  <a:pt x="657909" y="184559"/>
                  <a:pt x="654071" y="185626"/>
                </a:cubicBezTo>
                <a:cubicBezTo>
                  <a:pt x="649322" y="187246"/>
                  <a:pt x="648277" y="187627"/>
                  <a:pt x="645332" y="186865"/>
                </a:cubicBezTo>
                <a:cubicBezTo>
                  <a:pt x="642387" y="186103"/>
                  <a:pt x="638872" y="188103"/>
                  <a:pt x="632698" y="190484"/>
                </a:cubicBezTo>
                <a:cubicBezTo>
                  <a:pt x="628746" y="192113"/>
                  <a:pt x="624937" y="194056"/>
                  <a:pt x="621299" y="196294"/>
                </a:cubicBezTo>
                <a:cubicBezTo>
                  <a:pt x="615410" y="199438"/>
                  <a:pt x="632128" y="193723"/>
                  <a:pt x="636973" y="192675"/>
                </a:cubicBezTo>
                <a:close/>
                <a:moveTo>
                  <a:pt x="717336" y="151717"/>
                </a:moveTo>
                <a:cubicBezTo>
                  <a:pt x="709546" y="156289"/>
                  <a:pt x="703277" y="160099"/>
                  <a:pt x="710211" y="158290"/>
                </a:cubicBezTo>
                <a:cubicBezTo>
                  <a:pt x="717146" y="156480"/>
                  <a:pt x="720566" y="155146"/>
                  <a:pt x="720566" y="155813"/>
                </a:cubicBezTo>
                <a:cubicBezTo>
                  <a:pt x="720566" y="156480"/>
                  <a:pt x="718666" y="157528"/>
                  <a:pt x="708122" y="160576"/>
                </a:cubicBezTo>
                <a:cubicBezTo>
                  <a:pt x="697577" y="163624"/>
                  <a:pt x="700332" y="163528"/>
                  <a:pt x="704892" y="164290"/>
                </a:cubicBezTo>
                <a:cubicBezTo>
                  <a:pt x="709451" y="165052"/>
                  <a:pt x="710591" y="164290"/>
                  <a:pt x="719616" y="161338"/>
                </a:cubicBezTo>
                <a:cubicBezTo>
                  <a:pt x="726151" y="158937"/>
                  <a:pt x="732810" y="156870"/>
                  <a:pt x="739564" y="155146"/>
                </a:cubicBezTo>
                <a:cubicBezTo>
                  <a:pt x="746688" y="153718"/>
                  <a:pt x="749063" y="153718"/>
                  <a:pt x="741464" y="156385"/>
                </a:cubicBezTo>
                <a:cubicBezTo>
                  <a:pt x="733864" y="159052"/>
                  <a:pt x="717621" y="164957"/>
                  <a:pt x="720660" y="165052"/>
                </a:cubicBezTo>
                <a:cubicBezTo>
                  <a:pt x="726607" y="165205"/>
                  <a:pt x="732563" y="164757"/>
                  <a:pt x="738424" y="163719"/>
                </a:cubicBezTo>
                <a:cubicBezTo>
                  <a:pt x="743364" y="162576"/>
                  <a:pt x="745168" y="160766"/>
                  <a:pt x="756092" y="158099"/>
                </a:cubicBezTo>
                <a:cubicBezTo>
                  <a:pt x="767017" y="155432"/>
                  <a:pt x="764072" y="156575"/>
                  <a:pt x="765592" y="155146"/>
                </a:cubicBezTo>
                <a:cubicBezTo>
                  <a:pt x="767111" y="153718"/>
                  <a:pt x="775091" y="149431"/>
                  <a:pt x="776516" y="148098"/>
                </a:cubicBezTo>
                <a:cubicBezTo>
                  <a:pt x="780059" y="145926"/>
                  <a:pt x="783897" y="144288"/>
                  <a:pt x="787915" y="143240"/>
                </a:cubicBezTo>
                <a:cubicBezTo>
                  <a:pt x="794184" y="141145"/>
                  <a:pt x="796464" y="140002"/>
                  <a:pt x="791145" y="140764"/>
                </a:cubicBezTo>
                <a:cubicBezTo>
                  <a:pt x="787630" y="141649"/>
                  <a:pt x="784030" y="142192"/>
                  <a:pt x="780410" y="142383"/>
                </a:cubicBezTo>
                <a:cubicBezTo>
                  <a:pt x="781265" y="141621"/>
                  <a:pt x="785540" y="139144"/>
                  <a:pt x="783545" y="138954"/>
                </a:cubicBezTo>
                <a:cubicBezTo>
                  <a:pt x="780572" y="139182"/>
                  <a:pt x="777618" y="139630"/>
                  <a:pt x="774711" y="140287"/>
                </a:cubicBezTo>
                <a:cubicBezTo>
                  <a:pt x="771766" y="140287"/>
                  <a:pt x="769296" y="139716"/>
                  <a:pt x="765782" y="140287"/>
                </a:cubicBezTo>
                <a:cubicBezTo>
                  <a:pt x="762267" y="140859"/>
                  <a:pt x="758752" y="141430"/>
                  <a:pt x="754668" y="141430"/>
                </a:cubicBezTo>
                <a:cubicBezTo>
                  <a:pt x="747980" y="140945"/>
                  <a:pt x="741264" y="141621"/>
                  <a:pt x="734814" y="143431"/>
                </a:cubicBezTo>
                <a:cubicBezTo>
                  <a:pt x="728564" y="145469"/>
                  <a:pt x="722617" y="148355"/>
                  <a:pt x="717146" y="152003"/>
                </a:cubicBezTo>
                <a:close/>
                <a:moveTo>
                  <a:pt x="692353" y="179435"/>
                </a:moveTo>
                <a:cubicBezTo>
                  <a:pt x="689693" y="180578"/>
                  <a:pt x="683519" y="182483"/>
                  <a:pt x="687318" y="182483"/>
                </a:cubicBezTo>
                <a:cubicBezTo>
                  <a:pt x="691118" y="182483"/>
                  <a:pt x="689883" y="182959"/>
                  <a:pt x="695963" y="180483"/>
                </a:cubicBezTo>
                <a:cubicBezTo>
                  <a:pt x="702042" y="178006"/>
                  <a:pt x="711446" y="173625"/>
                  <a:pt x="712396" y="172863"/>
                </a:cubicBezTo>
                <a:cubicBezTo>
                  <a:pt x="713346" y="172101"/>
                  <a:pt x="707552" y="172863"/>
                  <a:pt x="703467" y="173625"/>
                </a:cubicBezTo>
                <a:cubicBezTo>
                  <a:pt x="699382" y="174387"/>
                  <a:pt x="697008" y="174101"/>
                  <a:pt x="688363" y="175911"/>
                </a:cubicBezTo>
                <a:cubicBezTo>
                  <a:pt x="675919" y="178197"/>
                  <a:pt x="695013" y="177816"/>
                  <a:pt x="692353" y="179435"/>
                </a:cubicBezTo>
                <a:close/>
                <a:moveTo>
                  <a:pt x="1006681" y="66564"/>
                </a:moveTo>
                <a:cubicBezTo>
                  <a:pt x="997182" y="67802"/>
                  <a:pt x="962510" y="73136"/>
                  <a:pt x="950636" y="76089"/>
                </a:cubicBezTo>
                <a:cubicBezTo>
                  <a:pt x="938762" y="79042"/>
                  <a:pt x="940567" y="76660"/>
                  <a:pt x="924323" y="80851"/>
                </a:cubicBezTo>
                <a:cubicBezTo>
                  <a:pt x="908079" y="85042"/>
                  <a:pt x="883762" y="90376"/>
                  <a:pt x="875972" y="92758"/>
                </a:cubicBezTo>
                <a:cubicBezTo>
                  <a:pt x="868183" y="95139"/>
                  <a:pt x="879107" y="93329"/>
                  <a:pt x="882812" y="92758"/>
                </a:cubicBezTo>
                <a:cubicBezTo>
                  <a:pt x="886516" y="92186"/>
                  <a:pt x="863813" y="96568"/>
                  <a:pt x="844815" y="102283"/>
                </a:cubicBezTo>
                <a:cubicBezTo>
                  <a:pt x="825816" y="107998"/>
                  <a:pt x="813563" y="112379"/>
                  <a:pt x="831801" y="109903"/>
                </a:cubicBezTo>
                <a:cubicBezTo>
                  <a:pt x="850039" y="107426"/>
                  <a:pt x="852319" y="107426"/>
                  <a:pt x="852319" y="107426"/>
                </a:cubicBezTo>
                <a:cubicBezTo>
                  <a:pt x="852319" y="107426"/>
                  <a:pt x="828096" y="112284"/>
                  <a:pt x="818312" y="113617"/>
                </a:cubicBezTo>
                <a:cubicBezTo>
                  <a:pt x="809668" y="114503"/>
                  <a:pt x="801252" y="116894"/>
                  <a:pt x="793424" y="120666"/>
                </a:cubicBezTo>
                <a:cubicBezTo>
                  <a:pt x="779479" y="124514"/>
                  <a:pt x="765896" y="129619"/>
                  <a:pt x="752863" y="135906"/>
                </a:cubicBezTo>
                <a:cubicBezTo>
                  <a:pt x="752863" y="137620"/>
                  <a:pt x="766352" y="135906"/>
                  <a:pt x="775946" y="134191"/>
                </a:cubicBezTo>
                <a:cubicBezTo>
                  <a:pt x="785540" y="132477"/>
                  <a:pt x="806913" y="124666"/>
                  <a:pt x="808623" y="124666"/>
                </a:cubicBezTo>
                <a:cubicBezTo>
                  <a:pt x="810333" y="124666"/>
                  <a:pt x="799124" y="129524"/>
                  <a:pt x="799124" y="129524"/>
                </a:cubicBezTo>
                <a:lnTo>
                  <a:pt x="821827" y="122095"/>
                </a:lnTo>
                <a:cubicBezTo>
                  <a:pt x="833891" y="118094"/>
                  <a:pt x="843485" y="114760"/>
                  <a:pt x="854979" y="110760"/>
                </a:cubicBezTo>
                <a:lnTo>
                  <a:pt x="868658" y="105902"/>
                </a:lnTo>
                <a:cubicBezTo>
                  <a:pt x="868658" y="105902"/>
                  <a:pt x="847380" y="115427"/>
                  <a:pt x="833416" y="120475"/>
                </a:cubicBezTo>
                <a:cubicBezTo>
                  <a:pt x="819452" y="125524"/>
                  <a:pt x="801689" y="131143"/>
                  <a:pt x="793614" y="133334"/>
                </a:cubicBezTo>
                <a:cubicBezTo>
                  <a:pt x="785540" y="135525"/>
                  <a:pt x="785920" y="136954"/>
                  <a:pt x="793614" y="136287"/>
                </a:cubicBezTo>
                <a:cubicBezTo>
                  <a:pt x="798848" y="136039"/>
                  <a:pt x="804092" y="136258"/>
                  <a:pt x="809288" y="136954"/>
                </a:cubicBezTo>
                <a:cubicBezTo>
                  <a:pt x="812993" y="136954"/>
                  <a:pt x="812898" y="138287"/>
                  <a:pt x="812898" y="138287"/>
                </a:cubicBezTo>
                <a:cubicBezTo>
                  <a:pt x="803655" y="138830"/>
                  <a:pt x="794602" y="141230"/>
                  <a:pt x="786300" y="145336"/>
                </a:cubicBezTo>
                <a:cubicBezTo>
                  <a:pt x="770626" y="152575"/>
                  <a:pt x="771671" y="153908"/>
                  <a:pt x="774996" y="153337"/>
                </a:cubicBezTo>
                <a:cubicBezTo>
                  <a:pt x="780591" y="151889"/>
                  <a:pt x="786319" y="151003"/>
                  <a:pt x="792094" y="150670"/>
                </a:cubicBezTo>
                <a:cubicBezTo>
                  <a:pt x="798611" y="149184"/>
                  <a:pt x="804975" y="147079"/>
                  <a:pt x="811093" y="144383"/>
                </a:cubicBezTo>
                <a:cubicBezTo>
                  <a:pt x="805469" y="147612"/>
                  <a:pt x="799513" y="150231"/>
                  <a:pt x="793329" y="152194"/>
                </a:cubicBezTo>
                <a:cubicBezTo>
                  <a:pt x="787288" y="152898"/>
                  <a:pt x="781284" y="153984"/>
                  <a:pt x="775376" y="155432"/>
                </a:cubicBezTo>
                <a:cubicBezTo>
                  <a:pt x="763787" y="158956"/>
                  <a:pt x="763977" y="159718"/>
                  <a:pt x="768156" y="159814"/>
                </a:cubicBezTo>
                <a:cubicBezTo>
                  <a:pt x="772336" y="159909"/>
                  <a:pt x="776041" y="159147"/>
                  <a:pt x="766827" y="162862"/>
                </a:cubicBezTo>
                <a:cubicBezTo>
                  <a:pt x="757612" y="166576"/>
                  <a:pt x="753528" y="168196"/>
                  <a:pt x="752388" y="170005"/>
                </a:cubicBezTo>
                <a:cubicBezTo>
                  <a:pt x="751248" y="171815"/>
                  <a:pt x="762647" y="168577"/>
                  <a:pt x="769866" y="166672"/>
                </a:cubicBezTo>
                <a:cubicBezTo>
                  <a:pt x="777086" y="164767"/>
                  <a:pt x="784020" y="162576"/>
                  <a:pt x="797224" y="158956"/>
                </a:cubicBezTo>
                <a:cubicBezTo>
                  <a:pt x="810428" y="155337"/>
                  <a:pt x="809478" y="154289"/>
                  <a:pt x="814417" y="152956"/>
                </a:cubicBezTo>
                <a:cubicBezTo>
                  <a:pt x="819357" y="151622"/>
                  <a:pt x="823917" y="150955"/>
                  <a:pt x="821257" y="152956"/>
                </a:cubicBezTo>
                <a:cubicBezTo>
                  <a:pt x="818597" y="154956"/>
                  <a:pt x="822872" y="152956"/>
                  <a:pt x="838165" y="147526"/>
                </a:cubicBezTo>
                <a:cubicBezTo>
                  <a:pt x="853459" y="142097"/>
                  <a:pt x="847665" y="141049"/>
                  <a:pt x="847665" y="140383"/>
                </a:cubicBezTo>
                <a:cubicBezTo>
                  <a:pt x="844739" y="140154"/>
                  <a:pt x="841785" y="140373"/>
                  <a:pt x="838925" y="141049"/>
                </a:cubicBezTo>
                <a:cubicBezTo>
                  <a:pt x="835886" y="141049"/>
                  <a:pt x="851084" y="133525"/>
                  <a:pt x="849849" y="132477"/>
                </a:cubicBezTo>
                <a:cubicBezTo>
                  <a:pt x="848615" y="131429"/>
                  <a:pt x="865998" y="128095"/>
                  <a:pt x="875782" y="122952"/>
                </a:cubicBezTo>
                <a:cubicBezTo>
                  <a:pt x="885566" y="117808"/>
                  <a:pt x="883762" y="115522"/>
                  <a:pt x="878157" y="116380"/>
                </a:cubicBezTo>
                <a:cubicBezTo>
                  <a:pt x="872553" y="117237"/>
                  <a:pt x="888986" y="113617"/>
                  <a:pt x="894591" y="111331"/>
                </a:cubicBezTo>
                <a:cubicBezTo>
                  <a:pt x="900195" y="109045"/>
                  <a:pt x="912164" y="105331"/>
                  <a:pt x="917484" y="102473"/>
                </a:cubicBezTo>
                <a:cubicBezTo>
                  <a:pt x="922803" y="99616"/>
                  <a:pt x="924798" y="98473"/>
                  <a:pt x="913589" y="101425"/>
                </a:cubicBezTo>
                <a:cubicBezTo>
                  <a:pt x="902380" y="104378"/>
                  <a:pt x="930118" y="96187"/>
                  <a:pt x="944176" y="90662"/>
                </a:cubicBezTo>
                <a:lnTo>
                  <a:pt x="977898" y="77422"/>
                </a:lnTo>
                <a:cubicBezTo>
                  <a:pt x="981508" y="75994"/>
                  <a:pt x="984263" y="75708"/>
                  <a:pt x="968969" y="79327"/>
                </a:cubicBezTo>
                <a:cubicBezTo>
                  <a:pt x="953676" y="82947"/>
                  <a:pt x="936007" y="86185"/>
                  <a:pt x="946171" y="83614"/>
                </a:cubicBezTo>
                <a:cubicBezTo>
                  <a:pt x="956335" y="81042"/>
                  <a:pt x="986258" y="73517"/>
                  <a:pt x="994712" y="70183"/>
                </a:cubicBezTo>
                <a:cubicBezTo>
                  <a:pt x="1003166" y="66850"/>
                  <a:pt x="1006681" y="66183"/>
                  <a:pt x="1006681" y="66183"/>
                </a:cubicBezTo>
                <a:close/>
                <a:moveTo>
                  <a:pt x="792949" y="179435"/>
                </a:moveTo>
                <a:cubicBezTo>
                  <a:pt x="776516" y="183340"/>
                  <a:pt x="753053" y="188960"/>
                  <a:pt x="745453" y="195247"/>
                </a:cubicBezTo>
                <a:cubicBezTo>
                  <a:pt x="737427" y="202524"/>
                  <a:pt x="729818" y="210258"/>
                  <a:pt x="722655" y="218392"/>
                </a:cubicBezTo>
                <a:cubicBezTo>
                  <a:pt x="720945" y="220774"/>
                  <a:pt x="740229" y="218392"/>
                  <a:pt x="754573" y="214106"/>
                </a:cubicBezTo>
                <a:cubicBezTo>
                  <a:pt x="766048" y="211820"/>
                  <a:pt x="777323" y="208639"/>
                  <a:pt x="788295" y="204581"/>
                </a:cubicBezTo>
                <a:cubicBezTo>
                  <a:pt x="784210" y="204581"/>
                  <a:pt x="788295" y="202771"/>
                  <a:pt x="801974" y="199342"/>
                </a:cubicBezTo>
                <a:cubicBezTo>
                  <a:pt x="815652" y="195913"/>
                  <a:pt x="817267" y="194389"/>
                  <a:pt x="817742" y="193342"/>
                </a:cubicBezTo>
                <a:cubicBezTo>
                  <a:pt x="818217" y="192294"/>
                  <a:pt x="819547" y="194008"/>
                  <a:pt x="828191" y="193342"/>
                </a:cubicBezTo>
                <a:cubicBezTo>
                  <a:pt x="835534" y="193580"/>
                  <a:pt x="842830" y="194627"/>
                  <a:pt x="849944" y="196485"/>
                </a:cubicBezTo>
                <a:cubicBezTo>
                  <a:pt x="857259" y="197342"/>
                  <a:pt x="874737" y="196485"/>
                  <a:pt x="869988" y="199819"/>
                </a:cubicBezTo>
                <a:cubicBezTo>
                  <a:pt x="865238" y="203152"/>
                  <a:pt x="869988" y="209344"/>
                  <a:pt x="839305" y="218869"/>
                </a:cubicBezTo>
                <a:cubicBezTo>
                  <a:pt x="808623" y="228394"/>
                  <a:pt x="807673" y="227822"/>
                  <a:pt x="806913" y="230203"/>
                </a:cubicBezTo>
                <a:cubicBezTo>
                  <a:pt x="806153" y="232585"/>
                  <a:pt x="806913" y="233347"/>
                  <a:pt x="818787" y="230203"/>
                </a:cubicBezTo>
                <a:cubicBezTo>
                  <a:pt x="830661" y="227060"/>
                  <a:pt x="848330" y="219345"/>
                  <a:pt x="852794" y="220678"/>
                </a:cubicBezTo>
                <a:cubicBezTo>
                  <a:pt x="858199" y="221621"/>
                  <a:pt x="863728" y="221621"/>
                  <a:pt x="869133" y="220678"/>
                </a:cubicBezTo>
                <a:cubicBezTo>
                  <a:pt x="873787" y="220107"/>
                  <a:pt x="862578" y="223822"/>
                  <a:pt x="859634" y="224965"/>
                </a:cubicBezTo>
                <a:cubicBezTo>
                  <a:pt x="866825" y="224660"/>
                  <a:pt x="873987" y="223964"/>
                  <a:pt x="881102" y="222869"/>
                </a:cubicBezTo>
                <a:cubicBezTo>
                  <a:pt x="897060" y="221631"/>
                  <a:pt x="917484" y="217059"/>
                  <a:pt x="908174" y="217345"/>
                </a:cubicBezTo>
                <a:cubicBezTo>
                  <a:pt x="902541" y="217145"/>
                  <a:pt x="896965" y="216249"/>
                  <a:pt x="891551" y="214678"/>
                </a:cubicBezTo>
                <a:cubicBezTo>
                  <a:pt x="887561" y="214678"/>
                  <a:pt x="891551" y="214678"/>
                  <a:pt x="899055" y="213344"/>
                </a:cubicBezTo>
                <a:cubicBezTo>
                  <a:pt x="904764" y="212601"/>
                  <a:pt x="910540" y="212601"/>
                  <a:pt x="916249" y="213344"/>
                </a:cubicBezTo>
                <a:cubicBezTo>
                  <a:pt x="919289" y="213344"/>
                  <a:pt x="921568" y="211725"/>
                  <a:pt x="925748" y="207058"/>
                </a:cubicBezTo>
                <a:cubicBezTo>
                  <a:pt x="929928" y="202390"/>
                  <a:pt x="925748" y="203152"/>
                  <a:pt x="913969" y="203057"/>
                </a:cubicBezTo>
                <a:cubicBezTo>
                  <a:pt x="902190" y="202962"/>
                  <a:pt x="898580" y="201533"/>
                  <a:pt x="898105" y="199533"/>
                </a:cubicBezTo>
                <a:cubicBezTo>
                  <a:pt x="897630" y="197533"/>
                  <a:pt x="906180" y="195151"/>
                  <a:pt x="910264" y="192675"/>
                </a:cubicBezTo>
                <a:cubicBezTo>
                  <a:pt x="914349" y="190198"/>
                  <a:pt x="922233" y="192675"/>
                  <a:pt x="927743" y="193532"/>
                </a:cubicBezTo>
                <a:cubicBezTo>
                  <a:pt x="933252" y="194389"/>
                  <a:pt x="937242" y="198009"/>
                  <a:pt x="943511" y="193532"/>
                </a:cubicBezTo>
                <a:cubicBezTo>
                  <a:pt x="949145" y="189503"/>
                  <a:pt x="954084" y="184579"/>
                  <a:pt x="958140" y="178959"/>
                </a:cubicBezTo>
                <a:cubicBezTo>
                  <a:pt x="958805" y="177244"/>
                  <a:pt x="953011" y="180102"/>
                  <a:pt x="932492" y="181435"/>
                </a:cubicBezTo>
                <a:cubicBezTo>
                  <a:pt x="911974" y="182769"/>
                  <a:pt x="901430" y="183912"/>
                  <a:pt x="899340" y="184388"/>
                </a:cubicBezTo>
                <a:cubicBezTo>
                  <a:pt x="904755" y="181826"/>
                  <a:pt x="910302" y="179569"/>
                  <a:pt x="915964" y="177625"/>
                </a:cubicBezTo>
                <a:cubicBezTo>
                  <a:pt x="926128" y="173720"/>
                  <a:pt x="930213" y="172958"/>
                  <a:pt x="912449" y="171053"/>
                </a:cubicBezTo>
                <a:cubicBezTo>
                  <a:pt x="900670" y="168929"/>
                  <a:pt x="888587" y="169224"/>
                  <a:pt x="876922" y="171910"/>
                </a:cubicBezTo>
                <a:cubicBezTo>
                  <a:pt x="863908" y="174673"/>
                  <a:pt x="862388" y="170863"/>
                  <a:pt x="853649" y="171910"/>
                </a:cubicBezTo>
                <a:cubicBezTo>
                  <a:pt x="840474" y="175034"/>
                  <a:pt x="827555" y="179140"/>
                  <a:pt x="814987" y="184198"/>
                </a:cubicBezTo>
                <a:cubicBezTo>
                  <a:pt x="808433" y="186388"/>
                  <a:pt x="810048" y="186769"/>
                  <a:pt x="803873" y="184769"/>
                </a:cubicBezTo>
                <a:cubicBezTo>
                  <a:pt x="797699" y="182769"/>
                  <a:pt x="792949" y="179435"/>
                  <a:pt x="792949" y="179435"/>
                </a:cubicBezTo>
                <a:close/>
                <a:moveTo>
                  <a:pt x="807863" y="175435"/>
                </a:moveTo>
                <a:cubicBezTo>
                  <a:pt x="799409" y="178006"/>
                  <a:pt x="810143" y="179816"/>
                  <a:pt x="820782" y="177244"/>
                </a:cubicBezTo>
                <a:cubicBezTo>
                  <a:pt x="828562" y="175177"/>
                  <a:pt x="836209" y="172634"/>
                  <a:pt x="843675" y="169624"/>
                </a:cubicBezTo>
                <a:cubicBezTo>
                  <a:pt x="831620" y="170215"/>
                  <a:pt x="819652" y="172034"/>
                  <a:pt x="807958" y="175054"/>
                </a:cubicBezTo>
                <a:close/>
                <a:moveTo>
                  <a:pt x="743269" y="243538"/>
                </a:moveTo>
                <a:cubicBezTo>
                  <a:pt x="739953" y="246367"/>
                  <a:pt x="736952" y="249568"/>
                  <a:pt x="734339" y="253063"/>
                </a:cubicBezTo>
                <a:cubicBezTo>
                  <a:pt x="732943" y="255054"/>
                  <a:pt x="731281" y="256854"/>
                  <a:pt x="729400" y="258397"/>
                </a:cubicBezTo>
                <a:cubicBezTo>
                  <a:pt x="727405" y="260302"/>
                  <a:pt x="733674" y="256873"/>
                  <a:pt x="736239" y="258397"/>
                </a:cubicBezTo>
                <a:cubicBezTo>
                  <a:pt x="738804" y="259921"/>
                  <a:pt x="736904" y="260874"/>
                  <a:pt x="744598" y="256207"/>
                </a:cubicBezTo>
                <a:cubicBezTo>
                  <a:pt x="751913" y="251549"/>
                  <a:pt x="760035" y="248320"/>
                  <a:pt x="768536" y="246682"/>
                </a:cubicBezTo>
                <a:cubicBezTo>
                  <a:pt x="777181" y="245253"/>
                  <a:pt x="783925" y="243824"/>
                  <a:pt x="781740" y="242491"/>
                </a:cubicBezTo>
                <a:cubicBezTo>
                  <a:pt x="779555" y="241157"/>
                  <a:pt x="775376" y="242491"/>
                  <a:pt x="770436" y="241538"/>
                </a:cubicBezTo>
                <a:cubicBezTo>
                  <a:pt x="764984" y="240624"/>
                  <a:pt x="759398" y="240786"/>
                  <a:pt x="754003" y="242014"/>
                </a:cubicBezTo>
                <a:cubicBezTo>
                  <a:pt x="746783" y="242681"/>
                  <a:pt x="747638" y="239443"/>
                  <a:pt x="743269" y="243157"/>
                </a:cubicBezTo>
                <a:close/>
                <a:moveTo>
                  <a:pt x="707932" y="480425"/>
                </a:moveTo>
                <a:cubicBezTo>
                  <a:pt x="706032" y="478330"/>
                  <a:pt x="703277" y="474805"/>
                  <a:pt x="685134" y="479282"/>
                </a:cubicBezTo>
                <a:cubicBezTo>
                  <a:pt x="673573" y="482149"/>
                  <a:pt x="662497" y="486702"/>
                  <a:pt x="652266" y="492808"/>
                </a:cubicBezTo>
                <a:cubicBezTo>
                  <a:pt x="644857" y="496237"/>
                  <a:pt x="658061" y="492331"/>
                  <a:pt x="667560" y="487569"/>
                </a:cubicBezTo>
                <a:cubicBezTo>
                  <a:pt x="672661" y="484578"/>
                  <a:pt x="678380" y="482816"/>
                  <a:pt x="684279" y="482425"/>
                </a:cubicBezTo>
                <a:cubicBezTo>
                  <a:pt x="685229" y="482425"/>
                  <a:pt x="680859" y="484711"/>
                  <a:pt x="679624" y="484330"/>
                </a:cubicBezTo>
                <a:cubicBezTo>
                  <a:pt x="678389" y="483949"/>
                  <a:pt x="677059" y="486997"/>
                  <a:pt x="686558" y="485473"/>
                </a:cubicBezTo>
                <a:cubicBezTo>
                  <a:pt x="696058" y="483949"/>
                  <a:pt x="698147" y="484045"/>
                  <a:pt x="698432" y="485473"/>
                </a:cubicBezTo>
                <a:cubicBezTo>
                  <a:pt x="698717" y="486902"/>
                  <a:pt x="698432" y="488426"/>
                  <a:pt x="699857" y="489474"/>
                </a:cubicBezTo>
                <a:cubicBezTo>
                  <a:pt x="701282" y="490522"/>
                  <a:pt x="702137" y="490998"/>
                  <a:pt x="697672" y="493189"/>
                </a:cubicBezTo>
                <a:cubicBezTo>
                  <a:pt x="693208" y="495379"/>
                  <a:pt x="694633" y="494808"/>
                  <a:pt x="697672" y="494713"/>
                </a:cubicBezTo>
                <a:cubicBezTo>
                  <a:pt x="703571" y="494455"/>
                  <a:pt x="709413" y="493427"/>
                  <a:pt x="715056" y="491665"/>
                </a:cubicBezTo>
                <a:cubicBezTo>
                  <a:pt x="723890" y="489188"/>
                  <a:pt x="726550" y="489093"/>
                  <a:pt x="721705" y="487093"/>
                </a:cubicBezTo>
                <a:cubicBezTo>
                  <a:pt x="716937" y="485111"/>
                  <a:pt x="712330" y="482749"/>
                  <a:pt x="707932" y="480044"/>
                </a:cubicBezTo>
                <a:close/>
                <a:moveTo>
                  <a:pt x="729495" y="490998"/>
                </a:moveTo>
                <a:cubicBezTo>
                  <a:pt x="733579" y="491950"/>
                  <a:pt x="731300" y="495189"/>
                  <a:pt x="730445" y="496713"/>
                </a:cubicBezTo>
                <a:cubicBezTo>
                  <a:pt x="729590" y="498237"/>
                  <a:pt x="724650" y="498808"/>
                  <a:pt x="715246" y="500618"/>
                </a:cubicBezTo>
                <a:cubicBezTo>
                  <a:pt x="705842" y="502428"/>
                  <a:pt x="707172" y="502618"/>
                  <a:pt x="715246" y="502237"/>
                </a:cubicBezTo>
                <a:cubicBezTo>
                  <a:pt x="723320" y="501856"/>
                  <a:pt x="728640" y="499475"/>
                  <a:pt x="727310" y="502714"/>
                </a:cubicBezTo>
                <a:cubicBezTo>
                  <a:pt x="725980" y="505952"/>
                  <a:pt x="735099" y="500428"/>
                  <a:pt x="739279" y="497570"/>
                </a:cubicBezTo>
                <a:cubicBezTo>
                  <a:pt x="743459" y="494713"/>
                  <a:pt x="742794" y="496237"/>
                  <a:pt x="757612" y="492712"/>
                </a:cubicBezTo>
                <a:cubicBezTo>
                  <a:pt x="772431" y="489188"/>
                  <a:pt x="775186" y="489569"/>
                  <a:pt x="773856" y="487093"/>
                </a:cubicBezTo>
                <a:cubicBezTo>
                  <a:pt x="772526" y="484616"/>
                  <a:pt x="781740" y="481949"/>
                  <a:pt x="769201" y="482902"/>
                </a:cubicBezTo>
                <a:cubicBezTo>
                  <a:pt x="756662" y="483854"/>
                  <a:pt x="724840" y="489569"/>
                  <a:pt x="729495" y="490617"/>
                </a:cubicBezTo>
                <a:close/>
                <a:moveTo>
                  <a:pt x="685798" y="506809"/>
                </a:moveTo>
                <a:cubicBezTo>
                  <a:pt x="681239" y="505476"/>
                  <a:pt x="674304" y="507476"/>
                  <a:pt x="673260" y="510143"/>
                </a:cubicBezTo>
                <a:cubicBezTo>
                  <a:pt x="672215" y="512810"/>
                  <a:pt x="674304" y="512048"/>
                  <a:pt x="679339" y="511000"/>
                </a:cubicBezTo>
                <a:cubicBezTo>
                  <a:pt x="684374" y="509953"/>
                  <a:pt x="688743" y="507190"/>
                  <a:pt x="685798" y="506428"/>
                </a:cubicBezTo>
                <a:close/>
                <a:moveTo>
                  <a:pt x="791714" y="485854"/>
                </a:moveTo>
                <a:cubicBezTo>
                  <a:pt x="785825" y="486616"/>
                  <a:pt x="783830" y="489283"/>
                  <a:pt x="787345" y="490045"/>
                </a:cubicBezTo>
                <a:cubicBezTo>
                  <a:pt x="793073" y="489731"/>
                  <a:pt x="798696" y="488407"/>
                  <a:pt x="803968" y="486140"/>
                </a:cubicBezTo>
                <a:cubicBezTo>
                  <a:pt x="810333" y="484235"/>
                  <a:pt x="802069" y="484235"/>
                  <a:pt x="791714" y="485473"/>
                </a:cubicBezTo>
                <a:close/>
                <a:moveTo>
                  <a:pt x="836456" y="202390"/>
                </a:moveTo>
                <a:cubicBezTo>
                  <a:pt x="828761" y="205343"/>
                  <a:pt x="824202" y="207248"/>
                  <a:pt x="829141" y="208677"/>
                </a:cubicBezTo>
                <a:cubicBezTo>
                  <a:pt x="834081" y="210106"/>
                  <a:pt x="837121" y="210963"/>
                  <a:pt x="840445" y="208105"/>
                </a:cubicBezTo>
                <a:cubicBezTo>
                  <a:pt x="843770" y="205248"/>
                  <a:pt x="849470" y="197437"/>
                  <a:pt x="836456" y="202390"/>
                </a:cubicBezTo>
                <a:close/>
                <a:moveTo>
                  <a:pt x="763882" y="251539"/>
                </a:moveTo>
                <a:cubicBezTo>
                  <a:pt x="752578" y="255349"/>
                  <a:pt x="748968" y="256492"/>
                  <a:pt x="749633" y="258397"/>
                </a:cubicBezTo>
                <a:cubicBezTo>
                  <a:pt x="750298" y="260302"/>
                  <a:pt x="753433" y="259064"/>
                  <a:pt x="761507" y="255445"/>
                </a:cubicBezTo>
                <a:cubicBezTo>
                  <a:pt x="769581" y="251825"/>
                  <a:pt x="776231" y="247348"/>
                  <a:pt x="763977" y="251539"/>
                </a:cubicBezTo>
                <a:close/>
                <a:moveTo>
                  <a:pt x="785160" y="248682"/>
                </a:moveTo>
                <a:cubicBezTo>
                  <a:pt x="783165" y="249444"/>
                  <a:pt x="781930" y="251254"/>
                  <a:pt x="783735" y="252111"/>
                </a:cubicBezTo>
                <a:cubicBezTo>
                  <a:pt x="785540" y="252968"/>
                  <a:pt x="791049" y="249634"/>
                  <a:pt x="793899" y="247253"/>
                </a:cubicBezTo>
                <a:cubicBezTo>
                  <a:pt x="796749" y="244872"/>
                  <a:pt x="792569" y="246110"/>
                  <a:pt x="785255" y="248682"/>
                </a:cubicBezTo>
                <a:close/>
                <a:moveTo>
                  <a:pt x="719901" y="174387"/>
                </a:moveTo>
                <a:cubicBezTo>
                  <a:pt x="710401" y="177340"/>
                  <a:pt x="694823" y="182959"/>
                  <a:pt x="702897" y="180578"/>
                </a:cubicBezTo>
                <a:cubicBezTo>
                  <a:pt x="710971" y="178197"/>
                  <a:pt x="717336" y="176863"/>
                  <a:pt x="730730" y="172863"/>
                </a:cubicBezTo>
                <a:cubicBezTo>
                  <a:pt x="744123" y="168862"/>
                  <a:pt x="745548" y="168100"/>
                  <a:pt x="746973" y="165814"/>
                </a:cubicBezTo>
                <a:cubicBezTo>
                  <a:pt x="748398" y="163528"/>
                  <a:pt x="738044" y="169053"/>
                  <a:pt x="719996" y="174387"/>
                </a:cubicBezTo>
                <a:close/>
                <a:moveTo>
                  <a:pt x="669555" y="173339"/>
                </a:moveTo>
                <a:cubicBezTo>
                  <a:pt x="659106" y="177435"/>
                  <a:pt x="661101" y="177435"/>
                  <a:pt x="671740" y="175720"/>
                </a:cubicBezTo>
                <a:cubicBezTo>
                  <a:pt x="682379" y="174006"/>
                  <a:pt x="683044" y="173149"/>
                  <a:pt x="683614" y="170101"/>
                </a:cubicBezTo>
                <a:cubicBezTo>
                  <a:pt x="684184" y="167053"/>
                  <a:pt x="675729" y="170958"/>
                  <a:pt x="669650" y="173339"/>
                </a:cubicBezTo>
                <a:close/>
                <a:moveTo>
                  <a:pt x="1353496" y="111712"/>
                </a:moveTo>
                <a:cubicBezTo>
                  <a:pt x="1340103" y="114284"/>
                  <a:pt x="1335733" y="114189"/>
                  <a:pt x="1332883" y="116570"/>
                </a:cubicBezTo>
                <a:cubicBezTo>
                  <a:pt x="1330033" y="118951"/>
                  <a:pt x="1324999" y="118475"/>
                  <a:pt x="1321959" y="119047"/>
                </a:cubicBezTo>
                <a:cubicBezTo>
                  <a:pt x="1318919" y="119618"/>
                  <a:pt x="1313695" y="126190"/>
                  <a:pt x="1311795" y="125619"/>
                </a:cubicBezTo>
                <a:cubicBezTo>
                  <a:pt x="1309867" y="124971"/>
                  <a:pt x="1308043" y="124038"/>
                  <a:pt x="1306380" y="122857"/>
                </a:cubicBezTo>
                <a:cubicBezTo>
                  <a:pt x="1303721" y="121237"/>
                  <a:pt x="1307710" y="121047"/>
                  <a:pt x="1302296" y="119618"/>
                </a:cubicBezTo>
                <a:cubicBezTo>
                  <a:pt x="1296330" y="118646"/>
                  <a:pt x="1290213" y="119066"/>
                  <a:pt x="1284437" y="120856"/>
                </a:cubicBezTo>
                <a:cubicBezTo>
                  <a:pt x="1283392" y="121904"/>
                  <a:pt x="1292037" y="121523"/>
                  <a:pt x="1288902" y="122857"/>
                </a:cubicBezTo>
                <a:cubicBezTo>
                  <a:pt x="1285767" y="124190"/>
                  <a:pt x="1278358" y="126476"/>
                  <a:pt x="1275508" y="127524"/>
                </a:cubicBezTo>
                <a:cubicBezTo>
                  <a:pt x="1272658" y="128572"/>
                  <a:pt x="1280543" y="127524"/>
                  <a:pt x="1285577" y="126190"/>
                </a:cubicBezTo>
                <a:cubicBezTo>
                  <a:pt x="1288921" y="125409"/>
                  <a:pt x="1292436" y="125781"/>
                  <a:pt x="1295551" y="127238"/>
                </a:cubicBezTo>
                <a:cubicBezTo>
                  <a:pt x="1297356" y="128095"/>
                  <a:pt x="1292892" y="129715"/>
                  <a:pt x="1290612" y="130572"/>
                </a:cubicBezTo>
                <a:cubicBezTo>
                  <a:pt x="1288332" y="131429"/>
                  <a:pt x="1297831" y="130000"/>
                  <a:pt x="1301536" y="129810"/>
                </a:cubicBezTo>
                <a:cubicBezTo>
                  <a:pt x="1305241" y="129619"/>
                  <a:pt x="1307045" y="129810"/>
                  <a:pt x="1304196" y="132001"/>
                </a:cubicBezTo>
                <a:cubicBezTo>
                  <a:pt x="1301346" y="134191"/>
                  <a:pt x="1315310" y="130858"/>
                  <a:pt x="1323194" y="129810"/>
                </a:cubicBezTo>
                <a:cubicBezTo>
                  <a:pt x="1330261" y="129667"/>
                  <a:pt x="1337310" y="129000"/>
                  <a:pt x="1344282" y="127810"/>
                </a:cubicBezTo>
                <a:cubicBezTo>
                  <a:pt x="1353734" y="126257"/>
                  <a:pt x="1363062" y="124066"/>
                  <a:pt x="1372210" y="121237"/>
                </a:cubicBezTo>
                <a:cubicBezTo>
                  <a:pt x="1383039" y="117713"/>
                  <a:pt x="1382184" y="118380"/>
                  <a:pt x="1389308" y="116094"/>
                </a:cubicBezTo>
                <a:cubicBezTo>
                  <a:pt x="1396433" y="113808"/>
                  <a:pt x="1394818" y="113427"/>
                  <a:pt x="1395388" y="111712"/>
                </a:cubicBezTo>
                <a:cubicBezTo>
                  <a:pt x="1395958" y="109998"/>
                  <a:pt x="1399852" y="111712"/>
                  <a:pt x="1398523" y="109236"/>
                </a:cubicBezTo>
                <a:cubicBezTo>
                  <a:pt x="1397193" y="106759"/>
                  <a:pt x="1389023" y="108379"/>
                  <a:pt x="1382659" y="109236"/>
                </a:cubicBezTo>
                <a:cubicBezTo>
                  <a:pt x="1376294" y="110093"/>
                  <a:pt x="1377149" y="108188"/>
                  <a:pt x="1374300" y="107998"/>
                </a:cubicBezTo>
                <a:cubicBezTo>
                  <a:pt x="1371450" y="107807"/>
                  <a:pt x="1367365" y="109045"/>
                  <a:pt x="1353781" y="111712"/>
                </a:cubicBezTo>
                <a:close/>
                <a:moveTo>
                  <a:pt x="2353666" y="423847"/>
                </a:moveTo>
                <a:cubicBezTo>
                  <a:pt x="2353115" y="425256"/>
                  <a:pt x="2353115" y="426818"/>
                  <a:pt x="2353666" y="428228"/>
                </a:cubicBezTo>
                <a:cubicBezTo>
                  <a:pt x="2354217" y="430733"/>
                  <a:pt x="2354986" y="433181"/>
                  <a:pt x="2355946" y="435562"/>
                </a:cubicBezTo>
                <a:cubicBezTo>
                  <a:pt x="2356706" y="438010"/>
                  <a:pt x="2358567" y="439953"/>
                  <a:pt x="2360980" y="440801"/>
                </a:cubicBezTo>
                <a:cubicBezTo>
                  <a:pt x="2363963" y="442144"/>
                  <a:pt x="2367212" y="442763"/>
                  <a:pt x="2370479" y="442611"/>
                </a:cubicBezTo>
                <a:cubicBezTo>
                  <a:pt x="2374849" y="442611"/>
                  <a:pt x="2378554" y="441468"/>
                  <a:pt x="2375324" y="438229"/>
                </a:cubicBezTo>
                <a:cubicBezTo>
                  <a:pt x="2372094" y="434991"/>
                  <a:pt x="2365825" y="430419"/>
                  <a:pt x="2363070" y="427942"/>
                </a:cubicBezTo>
                <a:cubicBezTo>
                  <a:pt x="2360315" y="425466"/>
                  <a:pt x="2354521" y="422037"/>
                  <a:pt x="2353951" y="423847"/>
                </a:cubicBezTo>
                <a:close/>
                <a:moveTo>
                  <a:pt x="2348916" y="419941"/>
                </a:moveTo>
                <a:cubicBezTo>
                  <a:pt x="2349771" y="420989"/>
                  <a:pt x="2350341" y="420894"/>
                  <a:pt x="2351576" y="421846"/>
                </a:cubicBezTo>
                <a:cubicBezTo>
                  <a:pt x="2352811" y="422799"/>
                  <a:pt x="2353761" y="421846"/>
                  <a:pt x="2352051" y="421084"/>
                </a:cubicBezTo>
                <a:cubicBezTo>
                  <a:pt x="2350341" y="420322"/>
                  <a:pt x="2350436" y="419846"/>
                  <a:pt x="2350436" y="419846"/>
                </a:cubicBezTo>
                <a:cubicBezTo>
                  <a:pt x="2350436" y="419846"/>
                  <a:pt x="2348536" y="419275"/>
                  <a:pt x="2348821" y="419846"/>
                </a:cubicBezTo>
                <a:moveTo>
                  <a:pt x="2853608" y="701881"/>
                </a:moveTo>
                <a:cubicBezTo>
                  <a:pt x="2853608" y="701881"/>
                  <a:pt x="2853608" y="701881"/>
                  <a:pt x="2853608" y="701881"/>
                </a:cubicBezTo>
                <a:cubicBezTo>
                  <a:pt x="2847528" y="704453"/>
                  <a:pt x="2838789" y="699976"/>
                  <a:pt x="2825111" y="697690"/>
                </a:cubicBezTo>
                <a:cubicBezTo>
                  <a:pt x="2811432" y="695404"/>
                  <a:pt x="2788634" y="695976"/>
                  <a:pt x="2788254" y="699500"/>
                </a:cubicBezTo>
                <a:cubicBezTo>
                  <a:pt x="2787874" y="703024"/>
                  <a:pt x="2789963" y="704358"/>
                  <a:pt x="2788254" y="703120"/>
                </a:cubicBezTo>
                <a:cubicBezTo>
                  <a:pt x="2786069" y="701662"/>
                  <a:pt x="2784008" y="700043"/>
                  <a:pt x="2782079" y="698262"/>
                </a:cubicBezTo>
                <a:cubicBezTo>
                  <a:pt x="2780664" y="701005"/>
                  <a:pt x="2780664" y="704282"/>
                  <a:pt x="2782079" y="707025"/>
                </a:cubicBezTo>
                <a:cubicBezTo>
                  <a:pt x="2785537" y="711673"/>
                  <a:pt x="2788529" y="716645"/>
                  <a:pt x="2791008" y="721884"/>
                </a:cubicBezTo>
                <a:cubicBezTo>
                  <a:pt x="2792813" y="727885"/>
                  <a:pt x="2790533" y="730266"/>
                  <a:pt x="2792338" y="734552"/>
                </a:cubicBezTo>
                <a:cubicBezTo>
                  <a:pt x="2794143" y="738838"/>
                  <a:pt x="2807727" y="750840"/>
                  <a:pt x="2812382" y="756936"/>
                </a:cubicBezTo>
                <a:cubicBezTo>
                  <a:pt x="2816808" y="761413"/>
                  <a:pt x="2820465" y="766594"/>
                  <a:pt x="2823211" y="772271"/>
                </a:cubicBezTo>
                <a:cubicBezTo>
                  <a:pt x="2827960" y="782272"/>
                  <a:pt x="2837079" y="790178"/>
                  <a:pt x="2831380" y="792559"/>
                </a:cubicBezTo>
                <a:cubicBezTo>
                  <a:pt x="2825680" y="794941"/>
                  <a:pt x="2819886" y="791988"/>
                  <a:pt x="2830620" y="800560"/>
                </a:cubicBezTo>
                <a:cubicBezTo>
                  <a:pt x="2839654" y="809238"/>
                  <a:pt x="2851005" y="815095"/>
                  <a:pt x="2863297" y="817420"/>
                </a:cubicBezTo>
                <a:cubicBezTo>
                  <a:pt x="2876596" y="819325"/>
                  <a:pt x="2871656" y="814753"/>
                  <a:pt x="2882296" y="817420"/>
                </a:cubicBezTo>
                <a:cubicBezTo>
                  <a:pt x="2889639" y="818696"/>
                  <a:pt x="2896905" y="820420"/>
                  <a:pt x="2904049" y="822563"/>
                </a:cubicBezTo>
                <a:cubicBezTo>
                  <a:pt x="2913548" y="825897"/>
                  <a:pt x="2920387" y="829231"/>
                  <a:pt x="2922192" y="825802"/>
                </a:cubicBezTo>
                <a:cubicBezTo>
                  <a:pt x="2923997" y="822373"/>
                  <a:pt x="2921622" y="821611"/>
                  <a:pt x="2929982" y="822087"/>
                </a:cubicBezTo>
                <a:cubicBezTo>
                  <a:pt x="2938341" y="822563"/>
                  <a:pt x="2937106" y="821325"/>
                  <a:pt x="2943090" y="823039"/>
                </a:cubicBezTo>
                <a:cubicBezTo>
                  <a:pt x="2949075" y="824754"/>
                  <a:pt x="2954394" y="829612"/>
                  <a:pt x="2961234" y="828278"/>
                </a:cubicBezTo>
                <a:cubicBezTo>
                  <a:pt x="2968073" y="826945"/>
                  <a:pt x="2961234" y="823992"/>
                  <a:pt x="2980232" y="831898"/>
                </a:cubicBezTo>
                <a:cubicBezTo>
                  <a:pt x="2992382" y="836765"/>
                  <a:pt x="3004056" y="842756"/>
                  <a:pt x="3015094" y="849805"/>
                </a:cubicBezTo>
                <a:cubicBezTo>
                  <a:pt x="3023824" y="855310"/>
                  <a:pt x="3031965" y="861701"/>
                  <a:pt x="3039412" y="868855"/>
                </a:cubicBezTo>
                <a:cubicBezTo>
                  <a:pt x="3042575" y="872684"/>
                  <a:pt x="3046043" y="876246"/>
                  <a:pt x="3049766" y="879523"/>
                </a:cubicBezTo>
                <a:cubicBezTo>
                  <a:pt x="3051695" y="880551"/>
                  <a:pt x="3054012" y="880551"/>
                  <a:pt x="3055941" y="879523"/>
                </a:cubicBezTo>
                <a:cubicBezTo>
                  <a:pt x="3060329" y="878389"/>
                  <a:pt x="3064813" y="877656"/>
                  <a:pt x="3069335" y="877332"/>
                </a:cubicBezTo>
                <a:cubicBezTo>
                  <a:pt x="3069335" y="877332"/>
                  <a:pt x="3071139" y="884095"/>
                  <a:pt x="3069335" y="885428"/>
                </a:cubicBezTo>
                <a:cubicBezTo>
                  <a:pt x="3067530" y="886762"/>
                  <a:pt x="3068670" y="890476"/>
                  <a:pt x="3069335" y="891810"/>
                </a:cubicBezTo>
                <a:cubicBezTo>
                  <a:pt x="3070000" y="893143"/>
                  <a:pt x="3075129" y="890953"/>
                  <a:pt x="3075984" y="891143"/>
                </a:cubicBezTo>
                <a:cubicBezTo>
                  <a:pt x="3076839" y="891334"/>
                  <a:pt x="3081209" y="901811"/>
                  <a:pt x="3082539" y="903145"/>
                </a:cubicBezTo>
                <a:cubicBezTo>
                  <a:pt x="3085312" y="905040"/>
                  <a:pt x="3087886" y="907212"/>
                  <a:pt x="3090233" y="909622"/>
                </a:cubicBezTo>
                <a:cubicBezTo>
                  <a:pt x="3095011" y="914336"/>
                  <a:pt x="3099390" y="919432"/>
                  <a:pt x="3103342" y="924862"/>
                </a:cubicBezTo>
                <a:cubicBezTo>
                  <a:pt x="3110836" y="933987"/>
                  <a:pt x="3119756" y="941835"/>
                  <a:pt x="3129750" y="948103"/>
                </a:cubicBezTo>
                <a:cubicBezTo>
                  <a:pt x="3136019" y="951789"/>
                  <a:pt x="3142554" y="954970"/>
                  <a:pt x="3149318" y="957628"/>
                </a:cubicBezTo>
                <a:cubicBezTo>
                  <a:pt x="3154732" y="959723"/>
                  <a:pt x="3153213" y="954484"/>
                  <a:pt x="3159862" y="959628"/>
                </a:cubicBezTo>
                <a:cubicBezTo>
                  <a:pt x="3166511" y="964771"/>
                  <a:pt x="3161762" y="966010"/>
                  <a:pt x="3175441" y="972201"/>
                </a:cubicBezTo>
                <a:cubicBezTo>
                  <a:pt x="3181587" y="976049"/>
                  <a:pt x="3188901" y="977535"/>
                  <a:pt x="3196054" y="976392"/>
                </a:cubicBezTo>
                <a:cubicBezTo>
                  <a:pt x="3200518" y="976392"/>
                  <a:pt x="3203653" y="983917"/>
                  <a:pt x="3208023" y="979535"/>
                </a:cubicBezTo>
                <a:cubicBezTo>
                  <a:pt x="3212392" y="975154"/>
                  <a:pt x="3214197" y="977725"/>
                  <a:pt x="3212107" y="968677"/>
                </a:cubicBezTo>
                <a:cubicBezTo>
                  <a:pt x="3210017" y="959628"/>
                  <a:pt x="3208973" y="957723"/>
                  <a:pt x="3212582" y="952198"/>
                </a:cubicBezTo>
                <a:cubicBezTo>
                  <a:pt x="3216192" y="946674"/>
                  <a:pt x="3219232" y="952198"/>
                  <a:pt x="3219042" y="941245"/>
                </a:cubicBezTo>
                <a:cubicBezTo>
                  <a:pt x="3220058" y="930958"/>
                  <a:pt x="3218899" y="920566"/>
                  <a:pt x="3215622" y="910765"/>
                </a:cubicBezTo>
                <a:cubicBezTo>
                  <a:pt x="3213494" y="904916"/>
                  <a:pt x="3210654" y="899344"/>
                  <a:pt x="3207168" y="894191"/>
                </a:cubicBezTo>
                <a:cubicBezTo>
                  <a:pt x="3203919" y="885942"/>
                  <a:pt x="3198210" y="878884"/>
                  <a:pt x="3190829" y="873998"/>
                </a:cubicBezTo>
                <a:cubicBezTo>
                  <a:pt x="3179335" y="864473"/>
                  <a:pt x="3177435" y="864473"/>
                  <a:pt x="3172401" y="856853"/>
                </a:cubicBezTo>
                <a:cubicBezTo>
                  <a:pt x="3167366" y="849233"/>
                  <a:pt x="3169741" y="848757"/>
                  <a:pt x="3165181" y="846566"/>
                </a:cubicBezTo>
                <a:cubicBezTo>
                  <a:pt x="3160356" y="845052"/>
                  <a:pt x="3156062" y="842175"/>
                  <a:pt x="3152832" y="838279"/>
                </a:cubicBezTo>
                <a:cubicBezTo>
                  <a:pt x="3149479" y="833326"/>
                  <a:pt x="3145623" y="828726"/>
                  <a:pt x="3141339" y="824563"/>
                </a:cubicBezTo>
                <a:cubicBezTo>
                  <a:pt x="3134470" y="818877"/>
                  <a:pt x="3127166" y="813752"/>
                  <a:pt x="3119490" y="809228"/>
                </a:cubicBezTo>
                <a:cubicBezTo>
                  <a:pt x="3108851" y="801894"/>
                  <a:pt x="3113411" y="803323"/>
                  <a:pt x="3111321" y="798179"/>
                </a:cubicBezTo>
                <a:cubicBezTo>
                  <a:pt x="3109288" y="791521"/>
                  <a:pt x="3104938" y="785806"/>
                  <a:pt x="3099067" y="782082"/>
                </a:cubicBezTo>
                <a:cubicBezTo>
                  <a:pt x="3090708" y="776367"/>
                  <a:pt x="3096597" y="782082"/>
                  <a:pt x="3093178" y="773700"/>
                </a:cubicBezTo>
                <a:cubicBezTo>
                  <a:pt x="3089758" y="765318"/>
                  <a:pt x="3090233" y="766556"/>
                  <a:pt x="3083678" y="762460"/>
                </a:cubicBezTo>
                <a:cubicBezTo>
                  <a:pt x="3078121" y="759698"/>
                  <a:pt x="3073201" y="755812"/>
                  <a:pt x="3069239" y="751030"/>
                </a:cubicBezTo>
                <a:cubicBezTo>
                  <a:pt x="3063350" y="744458"/>
                  <a:pt x="3054991" y="734266"/>
                  <a:pt x="3051856" y="730266"/>
                </a:cubicBezTo>
                <a:cubicBezTo>
                  <a:pt x="3048721" y="726265"/>
                  <a:pt x="3047961" y="728932"/>
                  <a:pt x="3046537" y="730266"/>
                </a:cubicBezTo>
                <a:cubicBezTo>
                  <a:pt x="3044475" y="733219"/>
                  <a:pt x="3044247" y="737095"/>
                  <a:pt x="3045967" y="740267"/>
                </a:cubicBezTo>
                <a:cubicBezTo>
                  <a:pt x="3048056" y="745125"/>
                  <a:pt x="3052426" y="749316"/>
                  <a:pt x="3055466" y="755888"/>
                </a:cubicBezTo>
                <a:cubicBezTo>
                  <a:pt x="3057575" y="760451"/>
                  <a:pt x="3055789" y="765870"/>
                  <a:pt x="3051381" y="768271"/>
                </a:cubicBezTo>
                <a:cubicBezTo>
                  <a:pt x="3048721" y="770271"/>
                  <a:pt x="3043877" y="765318"/>
                  <a:pt x="3039792" y="762746"/>
                </a:cubicBezTo>
                <a:cubicBezTo>
                  <a:pt x="3035707" y="760174"/>
                  <a:pt x="3033428" y="756079"/>
                  <a:pt x="3024688" y="750268"/>
                </a:cubicBezTo>
                <a:cubicBezTo>
                  <a:pt x="3015949" y="744458"/>
                  <a:pt x="3000846" y="736267"/>
                  <a:pt x="2992771" y="729790"/>
                </a:cubicBezTo>
                <a:cubicBezTo>
                  <a:pt x="2984697" y="723313"/>
                  <a:pt x="2989066" y="724932"/>
                  <a:pt x="2989541" y="721789"/>
                </a:cubicBezTo>
                <a:cubicBezTo>
                  <a:pt x="2989684" y="718693"/>
                  <a:pt x="2992154" y="716216"/>
                  <a:pt x="2995241" y="716074"/>
                </a:cubicBezTo>
                <a:cubicBezTo>
                  <a:pt x="2998946" y="715502"/>
                  <a:pt x="2997141" y="713883"/>
                  <a:pt x="2990206" y="709216"/>
                </a:cubicBezTo>
                <a:cubicBezTo>
                  <a:pt x="2982047" y="704320"/>
                  <a:pt x="2973421" y="700234"/>
                  <a:pt x="2964463" y="697024"/>
                </a:cubicBezTo>
                <a:cubicBezTo>
                  <a:pt x="2954109" y="692928"/>
                  <a:pt x="2947840" y="690070"/>
                  <a:pt x="2950025" y="694071"/>
                </a:cubicBezTo>
                <a:cubicBezTo>
                  <a:pt x="2952210" y="698071"/>
                  <a:pt x="2958764" y="701786"/>
                  <a:pt x="2950025" y="697309"/>
                </a:cubicBezTo>
                <a:cubicBezTo>
                  <a:pt x="2944145" y="693442"/>
                  <a:pt x="2937372" y="691147"/>
                  <a:pt x="2930361" y="690642"/>
                </a:cubicBezTo>
                <a:cubicBezTo>
                  <a:pt x="2927607" y="691785"/>
                  <a:pt x="2927417" y="693023"/>
                  <a:pt x="2927417" y="697786"/>
                </a:cubicBezTo>
                <a:cubicBezTo>
                  <a:pt x="2927417" y="702548"/>
                  <a:pt x="2930552" y="704167"/>
                  <a:pt x="2926847" y="702739"/>
                </a:cubicBezTo>
                <a:cubicBezTo>
                  <a:pt x="2923142" y="701310"/>
                  <a:pt x="2906898" y="691309"/>
                  <a:pt x="2901484" y="688165"/>
                </a:cubicBezTo>
                <a:cubicBezTo>
                  <a:pt x="2896069" y="685022"/>
                  <a:pt x="2893410" y="684165"/>
                  <a:pt x="2889040" y="685403"/>
                </a:cubicBezTo>
                <a:cubicBezTo>
                  <a:pt x="2880367" y="687803"/>
                  <a:pt x="2871495" y="689394"/>
                  <a:pt x="2862537" y="690166"/>
                </a:cubicBezTo>
                <a:cubicBezTo>
                  <a:pt x="2855603" y="690356"/>
                  <a:pt x="2855033" y="690451"/>
                  <a:pt x="2853893" y="702072"/>
                </a:cubicBezTo>
                <a:close/>
                <a:moveTo>
                  <a:pt x="2523986" y="476234"/>
                </a:moveTo>
                <a:cubicBezTo>
                  <a:pt x="2519522" y="474996"/>
                  <a:pt x="2516957" y="473853"/>
                  <a:pt x="2523511" y="478425"/>
                </a:cubicBezTo>
                <a:cubicBezTo>
                  <a:pt x="2528071" y="481873"/>
                  <a:pt x="2532830" y="485054"/>
                  <a:pt x="2537760" y="487950"/>
                </a:cubicBezTo>
                <a:cubicBezTo>
                  <a:pt x="2543745" y="491569"/>
                  <a:pt x="2544030" y="487950"/>
                  <a:pt x="2549634" y="493474"/>
                </a:cubicBezTo>
                <a:cubicBezTo>
                  <a:pt x="2555239" y="498999"/>
                  <a:pt x="2553814" y="498808"/>
                  <a:pt x="2558373" y="501475"/>
                </a:cubicBezTo>
                <a:cubicBezTo>
                  <a:pt x="2561774" y="503066"/>
                  <a:pt x="2564966" y="505085"/>
                  <a:pt x="2567872" y="507476"/>
                </a:cubicBezTo>
                <a:cubicBezTo>
                  <a:pt x="2570447" y="510829"/>
                  <a:pt x="2573686" y="513610"/>
                  <a:pt x="2577372" y="515668"/>
                </a:cubicBezTo>
                <a:cubicBezTo>
                  <a:pt x="2581067" y="517344"/>
                  <a:pt x="2584316" y="519849"/>
                  <a:pt x="2586871" y="523002"/>
                </a:cubicBezTo>
                <a:cubicBezTo>
                  <a:pt x="2590956" y="527574"/>
                  <a:pt x="2596370" y="531479"/>
                  <a:pt x="2599505" y="535384"/>
                </a:cubicBezTo>
                <a:cubicBezTo>
                  <a:pt x="2602639" y="539290"/>
                  <a:pt x="2615748" y="545576"/>
                  <a:pt x="2623253" y="551196"/>
                </a:cubicBezTo>
                <a:cubicBezTo>
                  <a:pt x="2630757" y="556816"/>
                  <a:pt x="2643201" y="565864"/>
                  <a:pt x="2644151" y="564626"/>
                </a:cubicBezTo>
                <a:cubicBezTo>
                  <a:pt x="2645101" y="563388"/>
                  <a:pt x="2650135" y="566341"/>
                  <a:pt x="2652985" y="566531"/>
                </a:cubicBezTo>
                <a:cubicBezTo>
                  <a:pt x="2655835" y="566722"/>
                  <a:pt x="2655930" y="564626"/>
                  <a:pt x="2655740" y="559387"/>
                </a:cubicBezTo>
                <a:cubicBezTo>
                  <a:pt x="2655550" y="554149"/>
                  <a:pt x="2650515" y="550434"/>
                  <a:pt x="2647191" y="548243"/>
                </a:cubicBezTo>
                <a:cubicBezTo>
                  <a:pt x="2643866" y="546052"/>
                  <a:pt x="2638356" y="544338"/>
                  <a:pt x="2636457" y="542719"/>
                </a:cubicBezTo>
                <a:cubicBezTo>
                  <a:pt x="2633426" y="539509"/>
                  <a:pt x="2630083" y="536604"/>
                  <a:pt x="2626483" y="534051"/>
                </a:cubicBezTo>
                <a:cubicBezTo>
                  <a:pt x="2622493" y="531765"/>
                  <a:pt x="2622208" y="533003"/>
                  <a:pt x="2620973" y="529765"/>
                </a:cubicBezTo>
                <a:cubicBezTo>
                  <a:pt x="2619738" y="526526"/>
                  <a:pt x="2623918" y="527955"/>
                  <a:pt x="2618123" y="524812"/>
                </a:cubicBezTo>
                <a:cubicBezTo>
                  <a:pt x="2615017" y="523097"/>
                  <a:pt x="2612063" y="521125"/>
                  <a:pt x="2609289" y="518906"/>
                </a:cubicBezTo>
                <a:cubicBezTo>
                  <a:pt x="2607294" y="517573"/>
                  <a:pt x="2595800" y="513286"/>
                  <a:pt x="2592285" y="511000"/>
                </a:cubicBezTo>
                <a:cubicBezTo>
                  <a:pt x="2588771" y="508714"/>
                  <a:pt x="2575852" y="502809"/>
                  <a:pt x="2569013" y="498523"/>
                </a:cubicBezTo>
                <a:cubicBezTo>
                  <a:pt x="2563275" y="495284"/>
                  <a:pt x="2557718" y="491722"/>
                  <a:pt x="2552389" y="487855"/>
                </a:cubicBezTo>
                <a:cubicBezTo>
                  <a:pt x="2549729" y="485188"/>
                  <a:pt x="2543365" y="482044"/>
                  <a:pt x="2524271" y="476425"/>
                </a:cubicBezTo>
                <a:close/>
                <a:moveTo>
                  <a:pt x="2667329" y="571484"/>
                </a:moveTo>
                <a:cubicBezTo>
                  <a:pt x="2662485" y="570055"/>
                  <a:pt x="2659350" y="567769"/>
                  <a:pt x="2657830" y="570151"/>
                </a:cubicBezTo>
                <a:cubicBezTo>
                  <a:pt x="2656310" y="572532"/>
                  <a:pt x="2656215" y="572627"/>
                  <a:pt x="2661344" y="574056"/>
                </a:cubicBezTo>
                <a:cubicBezTo>
                  <a:pt x="2666474" y="575485"/>
                  <a:pt x="2665999" y="576723"/>
                  <a:pt x="2665999" y="577104"/>
                </a:cubicBezTo>
                <a:cubicBezTo>
                  <a:pt x="2665999" y="577485"/>
                  <a:pt x="2663339" y="576056"/>
                  <a:pt x="2674738" y="581390"/>
                </a:cubicBezTo>
                <a:cubicBezTo>
                  <a:pt x="2681255" y="584933"/>
                  <a:pt x="2688379" y="587191"/>
                  <a:pt x="2695732" y="588058"/>
                </a:cubicBezTo>
                <a:cubicBezTo>
                  <a:pt x="2698296" y="588058"/>
                  <a:pt x="2700576" y="591391"/>
                  <a:pt x="2715395" y="597011"/>
                </a:cubicBezTo>
                <a:cubicBezTo>
                  <a:pt x="2730213" y="602631"/>
                  <a:pt x="2737148" y="603012"/>
                  <a:pt x="2746837" y="607298"/>
                </a:cubicBezTo>
                <a:cubicBezTo>
                  <a:pt x="2756526" y="611584"/>
                  <a:pt x="2753582" y="608822"/>
                  <a:pt x="2745887" y="603869"/>
                </a:cubicBezTo>
                <a:cubicBezTo>
                  <a:pt x="2738193" y="598916"/>
                  <a:pt x="2739428" y="600726"/>
                  <a:pt x="2731733" y="595963"/>
                </a:cubicBezTo>
                <a:cubicBezTo>
                  <a:pt x="2724961" y="592115"/>
                  <a:pt x="2717836" y="588924"/>
                  <a:pt x="2710455" y="586438"/>
                </a:cubicBezTo>
                <a:cubicBezTo>
                  <a:pt x="2705896" y="584724"/>
                  <a:pt x="2715110" y="590153"/>
                  <a:pt x="2701621" y="585295"/>
                </a:cubicBezTo>
                <a:cubicBezTo>
                  <a:pt x="2688132" y="580438"/>
                  <a:pt x="2693452" y="583390"/>
                  <a:pt x="2685757" y="578914"/>
                </a:cubicBezTo>
                <a:cubicBezTo>
                  <a:pt x="2681777" y="576304"/>
                  <a:pt x="2677541" y="574103"/>
                  <a:pt x="2673124" y="572341"/>
                </a:cubicBezTo>
                <a:cubicBezTo>
                  <a:pt x="2668279" y="570817"/>
                  <a:pt x="2667614" y="571579"/>
                  <a:pt x="2667614" y="571579"/>
                </a:cubicBezTo>
                <a:close/>
                <a:moveTo>
                  <a:pt x="2776190" y="615299"/>
                </a:moveTo>
                <a:cubicBezTo>
                  <a:pt x="2772770" y="614728"/>
                  <a:pt x="2765741" y="613489"/>
                  <a:pt x="2769540" y="615299"/>
                </a:cubicBezTo>
                <a:cubicBezTo>
                  <a:pt x="2773122" y="617766"/>
                  <a:pt x="2777216" y="619395"/>
                  <a:pt x="2781509" y="620062"/>
                </a:cubicBezTo>
                <a:cubicBezTo>
                  <a:pt x="2788149" y="622481"/>
                  <a:pt x="2795084" y="623986"/>
                  <a:pt x="2802122" y="624538"/>
                </a:cubicBezTo>
                <a:cubicBezTo>
                  <a:pt x="2802977" y="623681"/>
                  <a:pt x="2800128" y="623491"/>
                  <a:pt x="2795283" y="621205"/>
                </a:cubicBezTo>
                <a:cubicBezTo>
                  <a:pt x="2790439" y="618919"/>
                  <a:pt x="2791388" y="620347"/>
                  <a:pt x="2785784" y="618823"/>
                </a:cubicBezTo>
                <a:cubicBezTo>
                  <a:pt x="2782545" y="618099"/>
                  <a:pt x="2779410" y="616947"/>
                  <a:pt x="2776475" y="615394"/>
                </a:cubicBezTo>
                <a:close/>
                <a:moveTo>
                  <a:pt x="2814187" y="627491"/>
                </a:moveTo>
                <a:cubicBezTo>
                  <a:pt x="2807157" y="625491"/>
                  <a:pt x="2808487" y="626729"/>
                  <a:pt x="2814187" y="629682"/>
                </a:cubicBezTo>
                <a:cubicBezTo>
                  <a:pt x="2819154" y="632254"/>
                  <a:pt x="2824370" y="634302"/>
                  <a:pt x="2829765" y="635778"/>
                </a:cubicBezTo>
                <a:cubicBezTo>
                  <a:pt x="2833802" y="636254"/>
                  <a:pt x="2837801" y="637016"/>
                  <a:pt x="2841734" y="638064"/>
                </a:cubicBezTo>
                <a:cubicBezTo>
                  <a:pt x="2849333" y="639969"/>
                  <a:pt x="2852088" y="641112"/>
                  <a:pt x="2858168" y="642826"/>
                </a:cubicBezTo>
                <a:lnTo>
                  <a:pt x="2864247" y="644636"/>
                </a:lnTo>
                <a:cubicBezTo>
                  <a:pt x="2862727" y="643474"/>
                  <a:pt x="2860979" y="642664"/>
                  <a:pt x="2859118" y="642255"/>
                </a:cubicBezTo>
                <a:lnTo>
                  <a:pt x="2847624" y="638350"/>
                </a:lnTo>
                <a:cubicBezTo>
                  <a:pt x="2843349" y="636826"/>
                  <a:pt x="2836985" y="636540"/>
                  <a:pt x="2833850" y="635397"/>
                </a:cubicBezTo>
                <a:cubicBezTo>
                  <a:pt x="2830715" y="634254"/>
                  <a:pt x="2824350" y="631111"/>
                  <a:pt x="2823211" y="631111"/>
                </a:cubicBezTo>
                <a:cubicBezTo>
                  <a:pt x="2820304" y="629768"/>
                  <a:pt x="2817321" y="628596"/>
                  <a:pt x="2814281" y="627586"/>
                </a:cubicBezTo>
                <a:close/>
                <a:moveTo>
                  <a:pt x="2857218" y="647113"/>
                </a:moveTo>
                <a:lnTo>
                  <a:pt x="2857218" y="647113"/>
                </a:lnTo>
                <a:cubicBezTo>
                  <a:pt x="2853038" y="647113"/>
                  <a:pt x="2853038" y="647970"/>
                  <a:pt x="2854178" y="649780"/>
                </a:cubicBezTo>
                <a:cubicBezTo>
                  <a:pt x="2855318" y="651589"/>
                  <a:pt x="2854653" y="651970"/>
                  <a:pt x="2854653" y="651970"/>
                </a:cubicBezTo>
                <a:cubicBezTo>
                  <a:pt x="2858367" y="653285"/>
                  <a:pt x="2862357" y="653637"/>
                  <a:pt x="2866242" y="653018"/>
                </a:cubicBezTo>
                <a:cubicBezTo>
                  <a:pt x="2869310" y="651894"/>
                  <a:pt x="2872673" y="651894"/>
                  <a:pt x="2875741" y="653018"/>
                </a:cubicBezTo>
                <a:cubicBezTo>
                  <a:pt x="2879170" y="653504"/>
                  <a:pt x="2882666" y="653275"/>
                  <a:pt x="2886000" y="652351"/>
                </a:cubicBezTo>
                <a:cubicBezTo>
                  <a:pt x="2882771" y="651542"/>
                  <a:pt x="2879598" y="650522"/>
                  <a:pt x="2876501" y="649303"/>
                </a:cubicBezTo>
                <a:cubicBezTo>
                  <a:pt x="2873167" y="647798"/>
                  <a:pt x="2869500" y="647170"/>
                  <a:pt x="2865862" y="647494"/>
                </a:cubicBezTo>
                <a:cubicBezTo>
                  <a:pt x="2864722" y="647398"/>
                  <a:pt x="2867952" y="648732"/>
                  <a:pt x="2857313" y="647208"/>
                </a:cubicBezTo>
                <a:close/>
                <a:moveTo>
                  <a:pt x="2815326" y="634159"/>
                </a:moveTo>
                <a:cubicBezTo>
                  <a:pt x="2809057" y="630063"/>
                  <a:pt x="2804022" y="628634"/>
                  <a:pt x="2804212" y="629872"/>
                </a:cubicBezTo>
                <a:cubicBezTo>
                  <a:pt x="2804402" y="631111"/>
                  <a:pt x="2800128" y="629872"/>
                  <a:pt x="2808297" y="633873"/>
                </a:cubicBezTo>
                <a:cubicBezTo>
                  <a:pt x="2816466" y="637873"/>
                  <a:pt x="2824446" y="642636"/>
                  <a:pt x="2823021" y="640159"/>
                </a:cubicBezTo>
                <a:cubicBezTo>
                  <a:pt x="2820893" y="637711"/>
                  <a:pt x="2818309" y="635711"/>
                  <a:pt x="2815421" y="634254"/>
                </a:cubicBezTo>
                <a:close/>
                <a:moveTo>
                  <a:pt x="2730309" y="530146"/>
                </a:moveTo>
                <a:cubicBezTo>
                  <a:pt x="2728314" y="531479"/>
                  <a:pt x="2733823" y="532717"/>
                  <a:pt x="2730309" y="533384"/>
                </a:cubicBezTo>
                <a:cubicBezTo>
                  <a:pt x="2726794" y="534051"/>
                  <a:pt x="2722994" y="532051"/>
                  <a:pt x="2719859" y="533384"/>
                </a:cubicBezTo>
                <a:cubicBezTo>
                  <a:pt x="2716269" y="534699"/>
                  <a:pt x="2712479" y="535413"/>
                  <a:pt x="2708650" y="535480"/>
                </a:cubicBezTo>
                <a:cubicBezTo>
                  <a:pt x="2706276" y="535480"/>
                  <a:pt x="2697726" y="534432"/>
                  <a:pt x="2694972" y="536146"/>
                </a:cubicBezTo>
                <a:cubicBezTo>
                  <a:pt x="2692217" y="537861"/>
                  <a:pt x="2698201" y="541099"/>
                  <a:pt x="2698201" y="541099"/>
                </a:cubicBezTo>
                <a:cubicBezTo>
                  <a:pt x="2694877" y="540509"/>
                  <a:pt x="2691666" y="539385"/>
                  <a:pt x="2688702" y="537766"/>
                </a:cubicBezTo>
                <a:cubicBezTo>
                  <a:pt x="2681673" y="534622"/>
                  <a:pt x="2680628" y="532908"/>
                  <a:pt x="2680628" y="532908"/>
                </a:cubicBezTo>
                <a:cubicBezTo>
                  <a:pt x="2680628" y="532908"/>
                  <a:pt x="2675973" y="531479"/>
                  <a:pt x="2674833" y="534432"/>
                </a:cubicBezTo>
                <a:cubicBezTo>
                  <a:pt x="2673693" y="537385"/>
                  <a:pt x="2672459" y="537385"/>
                  <a:pt x="2677968" y="540909"/>
                </a:cubicBezTo>
                <a:cubicBezTo>
                  <a:pt x="2683478" y="544433"/>
                  <a:pt x="2675688" y="542338"/>
                  <a:pt x="2677303" y="544147"/>
                </a:cubicBezTo>
                <a:cubicBezTo>
                  <a:pt x="2678918" y="545957"/>
                  <a:pt x="2680153" y="548910"/>
                  <a:pt x="2683098" y="549958"/>
                </a:cubicBezTo>
                <a:cubicBezTo>
                  <a:pt x="2686042" y="551005"/>
                  <a:pt x="2685948" y="549958"/>
                  <a:pt x="2690412" y="552910"/>
                </a:cubicBezTo>
                <a:cubicBezTo>
                  <a:pt x="2694877" y="555863"/>
                  <a:pt x="2694592" y="562435"/>
                  <a:pt x="2699246" y="563864"/>
                </a:cubicBezTo>
                <a:cubicBezTo>
                  <a:pt x="2703217" y="564845"/>
                  <a:pt x="2707121" y="566083"/>
                  <a:pt x="2710930" y="567579"/>
                </a:cubicBezTo>
                <a:cubicBezTo>
                  <a:pt x="2714682" y="569779"/>
                  <a:pt x="2718805" y="571265"/>
                  <a:pt x="2723089" y="571960"/>
                </a:cubicBezTo>
                <a:cubicBezTo>
                  <a:pt x="2727820" y="572827"/>
                  <a:pt x="2732380" y="574475"/>
                  <a:pt x="2736578" y="576818"/>
                </a:cubicBezTo>
                <a:cubicBezTo>
                  <a:pt x="2742316" y="579866"/>
                  <a:pt x="2748291" y="582447"/>
                  <a:pt x="2754437" y="584533"/>
                </a:cubicBezTo>
                <a:cubicBezTo>
                  <a:pt x="2759091" y="585867"/>
                  <a:pt x="2760136" y="586724"/>
                  <a:pt x="2759376" y="583295"/>
                </a:cubicBezTo>
                <a:cubicBezTo>
                  <a:pt x="2758616" y="579866"/>
                  <a:pt x="2756621" y="576056"/>
                  <a:pt x="2761086" y="575008"/>
                </a:cubicBezTo>
                <a:cubicBezTo>
                  <a:pt x="2765550" y="573961"/>
                  <a:pt x="2765835" y="574056"/>
                  <a:pt x="2765076" y="571579"/>
                </a:cubicBezTo>
                <a:cubicBezTo>
                  <a:pt x="2764316" y="569103"/>
                  <a:pt x="2763271" y="566341"/>
                  <a:pt x="2765550" y="564721"/>
                </a:cubicBezTo>
                <a:cubicBezTo>
                  <a:pt x="2767830" y="563102"/>
                  <a:pt x="2771630" y="568055"/>
                  <a:pt x="2772580" y="566531"/>
                </a:cubicBezTo>
                <a:cubicBezTo>
                  <a:pt x="2773530" y="565007"/>
                  <a:pt x="2775335" y="565579"/>
                  <a:pt x="2773815" y="564245"/>
                </a:cubicBezTo>
                <a:cubicBezTo>
                  <a:pt x="2772295" y="562912"/>
                  <a:pt x="2767165" y="561197"/>
                  <a:pt x="2764316" y="558625"/>
                </a:cubicBezTo>
                <a:cubicBezTo>
                  <a:pt x="2761466" y="556054"/>
                  <a:pt x="2763651" y="555768"/>
                  <a:pt x="2759566" y="551005"/>
                </a:cubicBezTo>
                <a:cubicBezTo>
                  <a:pt x="2755481" y="546243"/>
                  <a:pt x="2754722" y="547386"/>
                  <a:pt x="2757191" y="546243"/>
                </a:cubicBezTo>
                <a:cubicBezTo>
                  <a:pt x="2759661" y="545100"/>
                  <a:pt x="2762226" y="545576"/>
                  <a:pt x="2761846" y="543957"/>
                </a:cubicBezTo>
                <a:cubicBezTo>
                  <a:pt x="2761466" y="542338"/>
                  <a:pt x="2762891" y="542719"/>
                  <a:pt x="2766406" y="542433"/>
                </a:cubicBezTo>
                <a:cubicBezTo>
                  <a:pt x="2769920" y="542147"/>
                  <a:pt x="2765361" y="541290"/>
                  <a:pt x="2760706" y="538432"/>
                </a:cubicBezTo>
                <a:cubicBezTo>
                  <a:pt x="2754712" y="533775"/>
                  <a:pt x="2748357" y="529603"/>
                  <a:pt x="2741708" y="525955"/>
                </a:cubicBezTo>
                <a:cubicBezTo>
                  <a:pt x="2737623" y="526326"/>
                  <a:pt x="2733709" y="527812"/>
                  <a:pt x="2730404" y="530241"/>
                </a:cubicBezTo>
                <a:close/>
                <a:moveTo>
                  <a:pt x="3431728" y="1069927"/>
                </a:moveTo>
                <a:cubicBezTo>
                  <a:pt x="3429354" y="1067546"/>
                  <a:pt x="3428119" y="1067451"/>
                  <a:pt x="3434103" y="1074785"/>
                </a:cubicBezTo>
                <a:cubicBezTo>
                  <a:pt x="3440088" y="1082119"/>
                  <a:pt x="3439898" y="1081167"/>
                  <a:pt x="3442748" y="1083072"/>
                </a:cubicBezTo>
                <a:cubicBezTo>
                  <a:pt x="3446813" y="1088120"/>
                  <a:pt x="3450432" y="1093502"/>
                  <a:pt x="3453577" y="1099169"/>
                </a:cubicBezTo>
                <a:cubicBezTo>
                  <a:pt x="3455952" y="1102598"/>
                  <a:pt x="3459941" y="1107361"/>
                  <a:pt x="3459941" y="1107361"/>
                </a:cubicBezTo>
                <a:cubicBezTo>
                  <a:pt x="3462230" y="1112247"/>
                  <a:pt x="3464016" y="1117352"/>
                  <a:pt x="3465261" y="1122601"/>
                </a:cubicBezTo>
                <a:cubicBezTo>
                  <a:pt x="3465261" y="1126411"/>
                  <a:pt x="3463266" y="1126601"/>
                  <a:pt x="3463741" y="1130316"/>
                </a:cubicBezTo>
                <a:cubicBezTo>
                  <a:pt x="3464216" y="1134031"/>
                  <a:pt x="3469345" y="1136507"/>
                  <a:pt x="3473240" y="1139841"/>
                </a:cubicBezTo>
                <a:cubicBezTo>
                  <a:pt x="3477135" y="1143175"/>
                  <a:pt x="3476660" y="1143175"/>
                  <a:pt x="3476565" y="1146223"/>
                </a:cubicBezTo>
                <a:cubicBezTo>
                  <a:pt x="3476470" y="1149271"/>
                  <a:pt x="3472955" y="1148223"/>
                  <a:pt x="3473145" y="1148985"/>
                </a:cubicBezTo>
                <a:cubicBezTo>
                  <a:pt x="3473335" y="1149747"/>
                  <a:pt x="3482644" y="1159558"/>
                  <a:pt x="3485494" y="1157462"/>
                </a:cubicBezTo>
                <a:cubicBezTo>
                  <a:pt x="3488344" y="1155367"/>
                  <a:pt x="3492143" y="1152509"/>
                  <a:pt x="3492238" y="1148604"/>
                </a:cubicBezTo>
                <a:cubicBezTo>
                  <a:pt x="3492333" y="1144699"/>
                  <a:pt x="3488154" y="1143651"/>
                  <a:pt x="3492238" y="1143651"/>
                </a:cubicBezTo>
                <a:cubicBezTo>
                  <a:pt x="3496323" y="1143651"/>
                  <a:pt x="3496513" y="1144984"/>
                  <a:pt x="3497938" y="1142413"/>
                </a:cubicBezTo>
                <a:cubicBezTo>
                  <a:pt x="3500237" y="1139279"/>
                  <a:pt x="3499695" y="1134888"/>
                  <a:pt x="3496703" y="1132411"/>
                </a:cubicBezTo>
                <a:cubicBezTo>
                  <a:pt x="3492523" y="1127744"/>
                  <a:pt x="3490624" y="1130697"/>
                  <a:pt x="3488059" y="1129840"/>
                </a:cubicBezTo>
                <a:cubicBezTo>
                  <a:pt x="3484402" y="1128335"/>
                  <a:pt x="3481143" y="1125982"/>
                  <a:pt x="3478560" y="1122982"/>
                </a:cubicBezTo>
                <a:cubicBezTo>
                  <a:pt x="3475254" y="1120305"/>
                  <a:pt x="3472423" y="1117086"/>
                  <a:pt x="3470200" y="1113457"/>
                </a:cubicBezTo>
                <a:cubicBezTo>
                  <a:pt x="3468576" y="1110809"/>
                  <a:pt x="3466800" y="1108266"/>
                  <a:pt x="3464881" y="1105837"/>
                </a:cubicBezTo>
                <a:cubicBezTo>
                  <a:pt x="3464881" y="1105837"/>
                  <a:pt x="3465641" y="1110885"/>
                  <a:pt x="3462126" y="1107075"/>
                </a:cubicBezTo>
                <a:cubicBezTo>
                  <a:pt x="3459561" y="1104113"/>
                  <a:pt x="3457272" y="1100922"/>
                  <a:pt x="3455287" y="1097550"/>
                </a:cubicBezTo>
                <a:cubicBezTo>
                  <a:pt x="3451962" y="1092883"/>
                  <a:pt x="3451582" y="1091835"/>
                  <a:pt x="3449397" y="1088596"/>
                </a:cubicBezTo>
                <a:cubicBezTo>
                  <a:pt x="3447412" y="1083786"/>
                  <a:pt x="3444116" y="1079624"/>
                  <a:pt x="3439898" y="1076595"/>
                </a:cubicBezTo>
                <a:cubicBezTo>
                  <a:pt x="3436887" y="1074823"/>
                  <a:pt x="3434170" y="1072613"/>
                  <a:pt x="3431824" y="1070023"/>
                </a:cubicBezTo>
                <a:close/>
                <a:moveTo>
                  <a:pt x="3454242" y="1132983"/>
                </a:moveTo>
                <a:cubicBezTo>
                  <a:pt x="3451591" y="1133764"/>
                  <a:pt x="3449217" y="1135278"/>
                  <a:pt x="3447402" y="1137364"/>
                </a:cubicBezTo>
                <a:cubicBezTo>
                  <a:pt x="3445436" y="1139507"/>
                  <a:pt x="3444296" y="1142270"/>
                  <a:pt x="3444172" y="1145175"/>
                </a:cubicBezTo>
                <a:cubicBezTo>
                  <a:pt x="3444172" y="1147747"/>
                  <a:pt x="3439328" y="1148318"/>
                  <a:pt x="3431254" y="1146985"/>
                </a:cubicBezTo>
                <a:cubicBezTo>
                  <a:pt x="3423179" y="1145651"/>
                  <a:pt x="3420235" y="1145365"/>
                  <a:pt x="3418430" y="1147747"/>
                </a:cubicBezTo>
                <a:cubicBezTo>
                  <a:pt x="3415495" y="1151300"/>
                  <a:pt x="3412322" y="1154643"/>
                  <a:pt x="3408930" y="1157748"/>
                </a:cubicBezTo>
                <a:cubicBezTo>
                  <a:pt x="3407981" y="1158510"/>
                  <a:pt x="3415295" y="1164511"/>
                  <a:pt x="3422419" y="1168987"/>
                </a:cubicBezTo>
                <a:cubicBezTo>
                  <a:pt x="3429544" y="1173464"/>
                  <a:pt x="3442368" y="1186990"/>
                  <a:pt x="3446357" y="1184513"/>
                </a:cubicBezTo>
                <a:cubicBezTo>
                  <a:pt x="3450347" y="1182037"/>
                  <a:pt x="3451677" y="1170702"/>
                  <a:pt x="3453672" y="1167749"/>
                </a:cubicBezTo>
                <a:cubicBezTo>
                  <a:pt x="3455667" y="1164796"/>
                  <a:pt x="3458706" y="1165177"/>
                  <a:pt x="3463171" y="1163844"/>
                </a:cubicBezTo>
                <a:cubicBezTo>
                  <a:pt x="3467635" y="1162510"/>
                  <a:pt x="3474190" y="1159272"/>
                  <a:pt x="3472670" y="1155557"/>
                </a:cubicBezTo>
                <a:cubicBezTo>
                  <a:pt x="3471093" y="1151566"/>
                  <a:pt x="3469184" y="1147709"/>
                  <a:pt x="3466971" y="1144032"/>
                </a:cubicBezTo>
                <a:cubicBezTo>
                  <a:pt x="3466971" y="1144032"/>
                  <a:pt x="3466115" y="1146699"/>
                  <a:pt x="3460796" y="1142794"/>
                </a:cubicBezTo>
                <a:cubicBezTo>
                  <a:pt x="3457595" y="1140393"/>
                  <a:pt x="3455315" y="1136964"/>
                  <a:pt x="3454337" y="1133078"/>
                </a:cubicBezTo>
                <a:close/>
                <a:moveTo>
                  <a:pt x="3429259" y="1171083"/>
                </a:moveTo>
                <a:cubicBezTo>
                  <a:pt x="3421089" y="1162891"/>
                  <a:pt x="3421850" y="1168797"/>
                  <a:pt x="3422799" y="1175083"/>
                </a:cubicBezTo>
                <a:cubicBezTo>
                  <a:pt x="3423749" y="1181370"/>
                  <a:pt x="3426124" y="1178036"/>
                  <a:pt x="3431349" y="1178893"/>
                </a:cubicBezTo>
                <a:cubicBezTo>
                  <a:pt x="3436573" y="1179751"/>
                  <a:pt x="3432489" y="1174798"/>
                  <a:pt x="3429734" y="1171654"/>
                </a:cubicBezTo>
                <a:close/>
                <a:moveTo>
                  <a:pt x="3171736" y="985536"/>
                </a:moveTo>
                <a:cubicBezTo>
                  <a:pt x="3162807" y="979154"/>
                  <a:pt x="3166321" y="986203"/>
                  <a:pt x="3169076" y="991727"/>
                </a:cubicBezTo>
                <a:cubicBezTo>
                  <a:pt x="3171983" y="997347"/>
                  <a:pt x="3175421" y="1002671"/>
                  <a:pt x="3179335" y="1007634"/>
                </a:cubicBezTo>
                <a:cubicBezTo>
                  <a:pt x="3184959" y="1013892"/>
                  <a:pt x="3192045" y="1018673"/>
                  <a:pt x="3199948" y="1021540"/>
                </a:cubicBezTo>
                <a:cubicBezTo>
                  <a:pt x="3203843" y="1022207"/>
                  <a:pt x="3205268" y="1017826"/>
                  <a:pt x="3207928" y="1014492"/>
                </a:cubicBezTo>
                <a:cubicBezTo>
                  <a:pt x="3210464" y="1010787"/>
                  <a:pt x="3210720" y="1005967"/>
                  <a:pt x="3208593" y="1002014"/>
                </a:cubicBezTo>
                <a:cubicBezTo>
                  <a:pt x="3206693" y="998109"/>
                  <a:pt x="3202988" y="1002014"/>
                  <a:pt x="3199758" y="1001062"/>
                </a:cubicBezTo>
                <a:cubicBezTo>
                  <a:pt x="3194505" y="1001147"/>
                  <a:pt x="3189366" y="999509"/>
                  <a:pt x="3185130" y="996394"/>
                </a:cubicBezTo>
                <a:cubicBezTo>
                  <a:pt x="3177720" y="991632"/>
                  <a:pt x="3175061" y="988489"/>
                  <a:pt x="3171831" y="986107"/>
                </a:cubicBezTo>
                <a:close/>
                <a:moveTo>
                  <a:pt x="2958669" y="650065"/>
                </a:moveTo>
                <a:cubicBezTo>
                  <a:pt x="2952685" y="648541"/>
                  <a:pt x="2948030" y="643874"/>
                  <a:pt x="2939671" y="635397"/>
                </a:cubicBezTo>
                <a:cubicBezTo>
                  <a:pt x="2933696" y="627958"/>
                  <a:pt x="2924938" y="623310"/>
                  <a:pt x="2915448" y="622538"/>
                </a:cubicBezTo>
                <a:cubicBezTo>
                  <a:pt x="2903574" y="620538"/>
                  <a:pt x="2905284" y="620633"/>
                  <a:pt x="2914878" y="625872"/>
                </a:cubicBezTo>
                <a:cubicBezTo>
                  <a:pt x="2924472" y="631111"/>
                  <a:pt x="2925992" y="632254"/>
                  <a:pt x="2927227" y="632730"/>
                </a:cubicBezTo>
                <a:cubicBezTo>
                  <a:pt x="2928462" y="633206"/>
                  <a:pt x="2941665" y="639112"/>
                  <a:pt x="2939386" y="639207"/>
                </a:cubicBezTo>
                <a:cubicBezTo>
                  <a:pt x="2937106" y="639302"/>
                  <a:pt x="2925612" y="635873"/>
                  <a:pt x="2934541" y="641874"/>
                </a:cubicBezTo>
                <a:cubicBezTo>
                  <a:pt x="2943470" y="647875"/>
                  <a:pt x="2939386" y="644350"/>
                  <a:pt x="2961899" y="658257"/>
                </a:cubicBezTo>
                <a:cubicBezTo>
                  <a:pt x="2984412" y="672163"/>
                  <a:pt x="2985837" y="669020"/>
                  <a:pt x="2995716" y="679783"/>
                </a:cubicBezTo>
                <a:cubicBezTo>
                  <a:pt x="3005595" y="690547"/>
                  <a:pt x="3005215" y="689308"/>
                  <a:pt x="3000750" y="689308"/>
                </a:cubicBezTo>
                <a:cubicBezTo>
                  <a:pt x="2996286" y="689308"/>
                  <a:pt x="2990586" y="688737"/>
                  <a:pt x="2993531" y="690070"/>
                </a:cubicBezTo>
                <a:cubicBezTo>
                  <a:pt x="2996476" y="691404"/>
                  <a:pt x="3001985" y="694261"/>
                  <a:pt x="3015664" y="700357"/>
                </a:cubicBezTo>
                <a:cubicBezTo>
                  <a:pt x="3029343" y="706453"/>
                  <a:pt x="3018894" y="706168"/>
                  <a:pt x="3034093" y="712645"/>
                </a:cubicBezTo>
                <a:cubicBezTo>
                  <a:pt x="3049291" y="719122"/>
                  <a:pt x="3051856" y="717598"/>
                  <a:pt x="3055846" y="715502"/>
                </a:cubicBezTo>
                <a:cubicBezTo>
                  <a:pt x="3059835" y="713407"/>
                  <a:pt x="3062020" y="716359"/>
                  <a:pt x="3075604" y="723789"/>
                </a:cubicBezTo>
                <a:cubicBezTo>
                  <a:pt x="3089188" y="731218"/>
                  <a:pt x="3096692" y="740743"/>
                  <a:pt x="3113601" y="750935"/>
                </a:cubicBezTo>
                <a:cubicBezTo>
                  <a:pt x="3130509" y="761127"/>
                  <a:pt x="3139154" y="768271"/>
                  <a:pt x="3126520" y="757412"/>
                </a:cubicBezTo>
                <a:cubicBezTo>
                  <a:pt x="3113886" y="746554"/>
                  <a:pt x="3108471" y="740458"/>
                  <a:pt x="3091848" y="727313"/>
                </a:cubicBezTo>
                <a:cubicBezTo>
                  <a:pt x="3083061" y="721274"/>
                  <a:pt x="3075025" y="714207"/>
                  <a:pt x="3067910" y="706263"/>
                </a:cubicBezTo>
                <a:cubicBezTo>
                  <a:pt x="3055751" y="694947"/>
                  <a:pt x="3042328" y="685070"/>
                  <a:pt x="3027918" y="676831"/>
                </a:cubicBezTo>
                <a:cubicBezTo>
                  <a:pt x="3010820" y="666544"/>
                  <a:pt x="3001700" y="662448"/>
                  <a:pt x="2982227" y="652161"/>
                </a:cubicBezTo>
                <a:cubicBezTo>
                  <a:pt x="2962754" y="641874"/>
                  <a:pt x="2964274" y="652161"/>
                  <a:pt x="2958764" y="650637"/>
                </a:cubicBezTo>
                <a:close/>
                <a:moveTo>
                  <a:pt x="2844109" y="589677"/>
                </a:moveTo>
                <a:cubicBezTo>
                  <a:pt x="2839169" y="589677"/>
                  <a:pt x="2837839" y="588248"/>
                  <a:pt x="2832615" y="585105"/>
                </a:cubicBezTo>
                <a:cubicBezTo>
                  <a:pt x="2827390" y="581962"/>
                  <a:pt x="2830810" y="587296"/>
                  <a:pt x="2819696" y="581295"/>
                </a:cubicBezTo>
                <a:cubicBezTo>
                  <a:pt x="2808582" y="575294"/>
                  <a:pt x="2804307" y="572818"/>
                  <a:pt x="2795473" y="573770"/>
                </a:cubicBezTo>
                <a:cubicBezTo>
                  <a:pt x="2786639" y="574723"/>
                  <a:pt x="2794143" y="578723"/>
                  <a:pt x="2795473" y="581771"/>
                </a:cubicBezTo>
                <a:cubicBezTo>
                  <a:pt x="2796803" y="584819"/>
                  <a:pt x="2791483" y="591296"/>
                  <a:pt x="2789583" y="593296"/>
                </a:cubicBezTo>
                <a:cubicBezTo>
                  <a:pt x="2787684" y="595297"/>
                  <a:pt x="2788254" y="596821"/>
                  <a:pt x="2791673" y="599869"/>
                </a:cubicBezTo>
                <a:cubicBezTo>
                  <a:pt x="2794418" y="601688"/>
                  <a:pt x="2797278" y="603345"/>
                  <a:pt x="2800223" y="604822"/>
                </a:cubicBezTo>
                <a:cubicBezTo>
                  <a:pt x="2802626" y="608346"/>
                  <a:pt x="2803832" y="612556"/>
                  <a:pt x="2803642" y="616823"/>
                </a:cubicBezTo>
                <a:cubicBezTo>
                  <a:pt x="2803072" y="619109"/>
                  <a:pt x="2809342" y="621681"/>
                  <a:pt x="2815326" y="623014"/>
                </a:cubicBezTo>
                <a:cubicBezTo>
                  <a:pt x="2821311" y="624348"/>
                  <a:pt x="2815326" y="622157"/>
                  <a:pt x="2814376" y="619109"/>
                </a:cubicBezTo>
                <a:cubicBezTo>
                  <a:pt x="2813426" y="616061"/>
                  <a:pt x="2815611" y="615680"/>
                  <a:pt x="2813331" y="610060"/>
                </a:cubicBezTo>
                <a:cubicBezTo>
                  <a:pt x="2811052" y="604441"/>
                  <a:pt x="2809912" y="601964"/>
                  <a:pt x="2809912" y="601964"/>
                </a:cubicBezTo>
                <a:cubicBezTo>
                  <a:pt x="2809912" y="601964"/>
                  <a:pt x="2811432" y="601964"/>
                  <a:pt x="2814566" y="604631"/>
                </a:cubicBezTo>
                <a:cubicBezTo>
                  <a:pt x="2817701" y="607298"/>
                  <a:pt x="2823116" y="614156"/>
                  <a:pt x="2827010" y="617490"/>
                </a:cubicBezTo>
                <a:cubicBezTo>
                  <a:pt x="2830905" y="620824"/>
                  <a:pt x="2834515" y="624157"/>
                  <a:pt x="2838029" y="623776"/>
                </a:cubicBezTo>
                <a:cubicBezTo>
                  <a:pt x="2840243" y="623472"/>
                  <a:pt x="2842428" y="623024"/>
                  <a:pt x="2844584" y="622443"/>
                </a:cubicBezTo>
                <a:cubicBezTo>
                  <a:pt x="2841164" y="620881"/>
                  <a:pt x="2837963" y="618861"/>
                  <a:pt x="2835085" y="616442"/>
                </a:cubicBezTo>
                <a:cubicBezTo>
                  <a:pt x="2834420" y="614728"/>
                  <a:pt x="2837365" y="614632"/>
                  <a:pt x="2829290" y="606917"/>
                </a:cubicBezTo>
                <a:cubicBezTo>
                  <a:pt x="2821216" y="599202"/>
                  <a:pt x="2818081" y="598249"/>
                  <a:pt x="2825300" y="600535"/>
                </a:cubicBezTo>
                <a:cubicBezTo>
                  <a:pt x="2832520" y="602821"/>
                  <a:pt x="2830430" y="598440"/>
                  <a:pt x="2834135" y="598630"/>
                </a:cubicBezTo>
                <a:cubicBezTo>
                  <a:pt x="2837393" y="599202"/>
                  <a:pt x="2840575" y="600126"/>
                  <a:pt x="2843634" y="601393"/>
                </a:cubicBezTo>
                <a:cubicBezTo>
                  <a:pt x="2840214" y="598926"/>
                  <a:pt x="2836339" y="597183"/>
                  <a:pt x="2832235" y="596249"/>
                </a:cubicBezTo>
                <a:cubicBezTo>
                  <a:pt x="2826868" y="594944"/>
                  <a:pt x="2821406" y="594058"/>
                  <a:pt x="2815896" y="593582"/>
                </a:cubicBezTo>
                <a:cubicBezTo>
                  <a:pt x="2811147" y="593582"/>
                  <a:pt x="2806397" y="592915"/>
                  <a:pt x="2804497" y="589391"/>
                </a:cubicBezTo>
                <a:cubicBezTo>
                  <a:pt x="2802389" y="586848"/>
                  <a:pt x="2800840" y="583895"/>
                  <a:pt x="2799938" y="580723"/>
                </a:cubicBezTo>
                <a:cubicBezTo>
                  <a:pt x="2798798" y="576628"/>
                  <a:pt x="2808962" y="582819"/>
                  <a:pt x="2815041" y="583867"/>
                </a:cubicBezTo>
                <a:cubicBezTo>
                  <a:pt x="2822128" y="585391"/>
                  <a:pt x="2829043" y="587658"/>
                  <a:pt x="2835654" y="590629"/>
                </a:cubicBezTo>
                <a:cubicBezTo>
                  <a:pt x="2850093" y="596059"/>
                  <a:pt x="2850283" y="594535"/>
                  <a:pt x="2853038" y="592630"/>
                </a:cubicBezTo>
                <a:cubicBezTo>
                  <a:pt x="2854700" y="591429"/>
                  <a:pt x="2855935" y="589724"/>
                  <a:pt x="2856553" y="587772"/>
                </a:cubicBezTo>
                <a:cubicBezTo>
                  <a:pt x="2856553" y="587772"/>
                  <a:pt x="2849143" y="589867"/>
                  <a:pt x="2844204" y="590248"/>
                </a:cubicBezTo>
                <a:close/>
                <a:moveTo>
                  <a:pt x="2872606" y="589677"/>
                </a:moveTo>
                <a:cubicBezTo>
                  <a:pt x="2873271" y="588820"/>
                  <a:pt x="2864247" y="590629"/>
                  <a:pt x="2862632" y="591010"/>
                </a:cubicBezTo>
                <a:cubicBezTo>
                  <a:pt x="2861017" y="591391"/>
                  <a:pt x="2863867" y="593963"/>
                  <a:pt x="2866242" y="596154"/>
                </a:cubicBezTo>
                <a:cubicBezTo>
                  <a:pt x="2868360" y="599192"/>
                  <a:pt x="2870260" y="602374"/>
                  <a:pt x="2871941" y="605679"/>
                </a:cubicBezTo>
                <a:cubicBezTo>
                  <a:pt x="2874316" y="607584"/>
                  <a:pt x="2876891" y="609213"/>
                  <a:pt x="2879636" y="610537"/>
                </a:cubicBezTo>
                <a:cubicBezTo>
                  <a:pt x="2879636" y="610537"/>
                  <a:pt x="2877641" y="606441"/>
                  <a:pt x="2879066" y="605393"/>
                </a:cubicBezTo>
                <a:cubicBezTo>
                  <a:pt x="2880491" y="604345"/>
                  <a:pt x="2877261" y="601297"/>
                  <a:pt x="2875741" y="597964"/>
                </a:cubicBezTo>
                <a:cubicBezTo>
                  <a:pt x="2874221" y="594630"/>
                  <a:pt x="2870517" y="592915"/>
                  <a:pt x="2872606" y="590248"/>
                </a:cubicBezTo>
                <a:close/>
                <a:moveTo>
                  <a:pt x="2865102" y="617109"/>
                </a:moveTo>
                <a:cubicBezTo>
                  <a:pt x="2855033" y="611775"/>
                  <a:pt x="2852088" y="611965"/>
                  <a:pt x="2853323" y="614823"/>
                </a:cubicBezTo>
                <a:cubicBezTo>
                  <a:pt x="2854558" y="617680"/>
                  <a:pt x="2854083" y="618633"/>
                  <a:pt x="2863962" y="622157"/>
                </a:cubicBezTo>
                <a:cubicBezTo>
                  <a:pt x="2873841" y="625681"/>
                  <a:pt x="2883815" y="627586"/>
                  <a:pt x="2865102" y="617585"/>
                </a:cubicBezTo>
                <a:close/>
                <a:moveTo>
                  <a:pt x="2882676" y="621871"/>
                </a:moveTo>
                <a:cubicBezTo>
                  <a:pt x="2880586" y="621871"/>
                  <a:pt x="2880016" y="624919"/>
                  <a:pt x="2882676" y="627872"/>
                </a:cubicBezTo>
                <a:cubicBezTo>
                  <a:pt x="2885335" y="630825"/>
                  <a:pt x="2885905" y="629777"/>
                  <a:pt x="2890845" y="631111"/>
                </a:cubicBezTo>
                <a:cubicBezTo>
                  <a:pt x="2895785" y="632444"/>
                  <a:pt x="2893885" y="629682"/>
                  <a:pt x="2900344" y="631777"/>
                </a:cubicBezTo>
                <a:cubicBezTo>
                  <a:pt x="2907525" y="634749"/>
                  <a:pt x="2914536" y="638121"/>
                  <a:pt x="2921337" y="641874"/>
                </a:cubicBezTo>
                <a:cubicBezTo>
                  <a:pt x="2921337" y="641874"/>
                  <a:pt x="2923332" y="640921"/>
                  <a:pt x="2911363" y="633206"/>
                </a:cubicBezTo>
                <a:cubicBezTo>
                  <a:pt x="2902842" y="627272"/>
                  <a:pt x="2892982" y="623576"/>
                  <a:pt x="2882676" y="622443"/>
                </a:cubicBezTo>
                <a:close/>
                <a:moveTo>
                  <a:pt x="2646146" y="439182"/>
                </a:moveTo>
                <a:lnTo>
                  <a:pt x="2635887" y="436515"/>
                </a:lnTo>
                <a:cubicBezTo>
                  <a:pt x="2633968" y="436496"/>
                  <a:pt x="2632059" y="436686"/>
                  <a:pt x="2630187" y="437086"/>
                </a:cubicBezTo>
                <a:cubicBezTo>
                  <a:pt x="2628192" y="437086"/>
                  <a:pt x="2628572" y="438039"/>
                  <a:pt x="2630947" y="440230"/>
                </a:cubicBezTo>
                <a:cubicBezTo>
                  <a:pt x="2633797" y="442363"/>
                  <a:pt x="2637017" y="443954"/>
                  <a:pt x="2640446" y="444897"/>
                </a:cubicBezTo>
                <a:cubicBezTo>
                  <a:pt x="2645196" y="446707"/>
                  <a:pt x="2642916" y="444897"/>
                  <a:pt x="2645956" y="444897"/>
                </a:cubicBezTo>
                <a:cubicBezTo>
                  <a:pt x="2648996" y="444897"/>
                  <a:pt x="2649185" y="444040"/>
                  <a:pt x="2649280" y="442897"/>
                </a:cubicBezTo>
                <a:cubicBezTo>
                  <a:pt x="2649376" y="441754"/>
                  <a:pt x="2651275" y="441849"/>
                  <a:pt x="2651845" y="441563"/>
                </a:cubicBezTo>
                <a:cubicBezTo>
                  <a:pt x="2652415" y="441277"/>
                  <a:pt x="2648426" y="438991"/>
                  <a:pt x="2648331" y="438801"/>
                </a:cubicBezTo>
                <a:cubicBezTo>
                  <a:pt x="2647580" y="439067"/>
                  <a:pt x="2646858" y="439391"/>
                  <a:pt x="2646146" y="439753"/>
                </a:cubicBezTo>
                <a:close/>
                <a:moveTo>
                  <a:pt x="2754437" y="475663"/>
                </a:moveTo>
                <a:cubicBezTo>
                  <a:pt x="2750257" y="473281"/>
                  <a:pt x="2750542" y="477377"/>
                  <a:pt x="2750637" y="479473"/>
                </a:cubicBezTo>
                <a:cubicBezTo>
                  <a:pt x="2750352" y="481616"/>
                  <a:pt x="2751216" y="483759"/>
                  <a:pt x="2752917" y="485092"/>
                </a:cubicBezTo>
                <a:cubicBezTo>
                  <a:pt x="2755481" y="487474"/>
                  <a:pt x="2755006" y="487759"/>
                  <a:pt x="2755006" y="487759"/>
                </a:cubicBezTo>
                <a:lnTo>
                  <a:pt x="2749022" y="484235"/>
                </a:lnTo>
                <a:cubicBezTo>
                  <a:pt x="2748823" y="485531"/>
                  <a:pt x="2749022" y="486864"/>
                  <a:pt x="2749592" y="488045"/>
                </a:cubicBezTo>
                <a:cubicBezTo>
                  <a:pt x="2750447" y="490045"/>
                  <a:pt x="2749592" y="490426"/>
                  <a:pt x="2755861" y="493665"/>
                </a:cubicBezTo>
                <a:cubicBezTo>
                  <a:pt x="2762131" y="496903"/>
                  <a:pt x="2763936" y="496713"/>
                  <a:pt x="2765361" y="499189"/>
                </a:cubicBezTo>
                <a:cubicBezTo>
                  <a:pt x="2766719" y="501599"/>
                  <a:pt x="2768970" y="503380"/>
                  <a:pt x="2771630" y="504142"/>
                </a:cubicBezTo>
                <a:cubicBezTo>
                  <a:pt x="2775591" y="505571"/>
                  <a:pt x="2779353" y="507495"/>
                  <a:pt x="2782839" y="509857"/>
                </a:cubicBezTo>
                <a:cubicBezTo>
                  <a:pt x="2785024" y="511762"/>
                  <a:pt x="2781984" y="506619"/>
                  <a:pt x="2784834" y="507762"/>
                </a:cubicBezTo>
                <a:cubicBezTo>
                  <a:pt x="2788263" y="509429"/>
                  <a:pt x="2791455" y="511543"/>
                  <a:pt x="2794333" y="514048"/>
                </a:cubicBezTo>
                <a:cubicBezTo>
                  <a:pt x="2796033" y="515448"/>
                  <a:pt x="2797962" y="516544"/>
                  <a:pt x="2800033" y="517287"/>
                </a:cubicBezTo>
                <a:cubicBezTo>
                  <a:pt x="2800033" y="517287"/>
                  <a:pt x="2793668" y="511858"/>
                  <a:pt x="2795378" y="512048"/>
                </a:cubicBezTo>
                <a:cubicBezTo>
                  <a:pt x="2797088" y="512239"/>
                  <a:pt x="2797563" y="512048"/>
                  <a:pt x="2791673" y="508714"/>
                </a:cubicBezTo>
                <a:cubicBezTo>
                  <a:pt x="2787275" y="506381"/>
                  <a:pt x="2782659" y="504466"/>
                  <a:pt x="2777900" y="502999"/>
                </a:cubicBezTo>
                <a:cubicBezTo>
                  <a:pt x="2773910" y="501475"/>
                  <a:pt x="2774670" y="502999"/>
                  <a:pt x="2769920" y="498332"/>
                </a:cubicBezTo>
                <a:cubicBezTo>
                  <a:pt x="2765171" y="493665"/>
                  <a:pt x="2766311" y="491665"/>
                  <a:pt x="2765931" y="490807"/>
                </a:cubicBezTo>
                <a:cubicBezTo>
                  <a:pt x="2765550" y="489950"/>
                  <a:pt x="2768685" y="492808"/>
                  <a:pt x="2769825" y="490807"/>
                </a:cubicBezTo>
                <a:cubicBezTo>
                  <a:pt x="2770965" y="488807"/>
                  <a:pt x="2770395" y="486807"/>
                  <a:pt x="2768780" y="484045"/>
                </a:cubicBezTo>
                <a:cubicBezTo>
                  <a:pt x="2767165" y="481282"/>
                  <a:pt x="2770585" y="481568"/>
                  <a:pt x="2767640" y="480520"/>
                </a:cubicBezTo>
                <a:cubicBezTo>
                  <a:pt x="2763157" y="479358"/>
                  <a:pt x="2758749" y="477930"/>
                  <a:pt x="2754437" y="476234"/>
                </a:cubicBezTo>
                <a:close/>
                <a:moveTo>
                  <a:pt x="2824730" y="542338"/>
                </a:moveTo>
                <a:cubicBezTo>
                  <a:pt x="2826250" y="544528"/>
                  <a:pt x="2820931" y="540623"/>
                  <a:pt x="2819886" y="541195"/>
                </a:cubicBezTo>
                <a:cubicBezTo>
                  <a:pt x="2818841" y="541766"/>
                  <a:pt x="2817986" y="541195"/>
                  <a:pt x="2815706" y="541195"/>
                </a:cubicBezTo>
                <a:cubicBezTo>
                  <a:pt x="2813370" y="541242"/>
                  <a:pt x="2811052" y="541528"/>
                  <a:pt x="2808772" y="542052"/>
                </a:cubicBezTo>
                <a:cubicBezTo>
                  <a:pt x="2808772" y="542052"/>
                  <a:pt x="2807822" y="540052"/>
                  <a:pt x="2807727" y="539671"/>
                </a:cubicBezTo>
                <a:cubicBezTo>
                  <a:pt x="2807632" y="539290"/>
                  <a:pt x="2804687" y="536242"/>
                  <a:pt x="2803547" y="537194"/>
                </a:cubicBezTo>
                <a:cubicBezTo>
                  <a:pt x="2802407" y="538147"/>
                  <a:pt x="2801078" y="538623"/>
                  <a:pt x="2797373" y="538432"/>
                </a:cubicBezTo>
                <a:cubicBezTo>
                  <a:pt x="2793668" y="538242"/>
                  <a:pt x="2791958" y="539004"/>
                  <a:pt x="2792338" y="540909"/>
                </a:cubicBezTo>
                <a:cubicBezTo>
                  <a:pt x="2792718" y="542814"/>
                  <a:pt x="2795663" y="543671"/>
                  <a:pt x="2795663" y="543671"/>
                </a:cubicBezTo>
                <a:cubicBezTo>
                  <a:pt x="2796793" y="543404"/>
                  <a:pt x="2797848" y="542842"/>
                  <a:pt x="2798703" y="542052"/>
                </a:cubicBezTo>
                <a:cubicBezTo>
                  <a:pt x="2800413" y="540623"/>
                  <a:pt x="2800983" y="540814"/>
                  <a:pt x="2805827" y="542052"/>
                </a:cubicBezTo>
                <a:cubicBezTo>
                  <a:pt x="2810672" y="543290"/>
                  <a:pt x="2810292" y="543195"/>
                  <a:pt x="2812476" y="545195"/>
                </a:cubicBezTo>
                <a:cubicBezTo>
                  <a:pt x="2814661" y="547195"/>
                  <a:pt x="2814471" y="549100"/>
                  <a:pt x="2815421" y="550815"/>
                </a:cubicBezTo>
                <a:cubicBezTo>
                  <a:pt x="2816371" y="552529"/>
                  <a:pt x="2816846" y="554339"/>
                  <a:pt x="2822356" y="557006"/>
                </a:cubicBezTo>
                <a:cubicBezTo>
                  <a:pt x="2827865" y="559673"/>
                  <a:pt x="2825111" y="557959"/>
                  <a:pt x="2829670" y="559292"/>
                </a:cubicBezTo>
                <a:cubicBezTo>
                  <a:pt x="2834230" y="560626"/>
                  <a:pt x="2834230" y="560721"/>
                  <a:pt x="2832995" y="559292"/>
                </a:cubicBezTo>
                <a:cubicBezTo>
                  <a:pt x="2831504" y="557797"/>
                  <a:pt x="2830107" y="556206"/>
                  <a:pt x="2828815" y="554530"/>
                </a:cubicBezTo>
                <a:cubicBezTo>
                  <a:pt x="2827770" y="552910"/>
                  <a:pt x="2830525" y="553196"/>
                  <a:pt x="2831285" y="553196"/>
                </a:cubicBezTo>
                <a:cubicBezTo>
                  <a:pt x="2832045" y="553196"/>
                  <a:pt x="2833565" y="555292"/>
                  <a:pt x="2835845" y="557673"/>
                </a:cubicBezTo>
                <a:cubicBezTo>
                  <a:pt x="2838124" y="560054"/>
                  <a:pt x="2838694" y="560149"/>
                  <a:pt x="2838599" y="558911"/>
                </a:cubicBezTo>
                <a:cubicBezTo>
                  <a:pt x="2838675" y="556758"/>
                  <a:pt x="2838191" y="554625"/>
                  <a:pt x="2837174" y="552720"/>
                </a:cubicBezTo>
                <a:cubicBezTo>
                  <a:pt x="2835987" y="551148"/>
                  <a:pt x="2834971" y="549453"/>
                  <a:pt x="2834135" y="547672"/>
                </a:cubicBezTo>
                <a:cubicBezTo>
                  <a:pt x="2832710" y="545614"/>
                  <a:pt x="2830867" y="543900"/>
                  <a:pt x="2828720" y="542623"/>
                </a:cubicBezTo>
                <a:lnTo>
                  <a:pt x="2821596" y="537956"/>
                </a:lnTo>
                <a:close/>
                <a:moveTo>
                  <a:pt x="2796233" y="522716"/>
                </a:moveTo>
                <a:cubicBezTo>
                  <a:pt x="2796233" y="522716"/>
                  <a:pt x="2795758" y="521478"/>
                  <a:pt x="2790439" y="517954"/>
                </a:cubicBezTo>
                <a:cubicBezTo>
                  <a:pt x="2786715" y="514944"/>
                  <a:pt x="2782507" y="512591"/>
                  <a:pt x="2777995" y="511000"/>
                </a:cubicBezTo>
                <a:cubicBezTo>
                  <a:pt x="2771250" y="508333"/>
                  <a:pt x="2765171" y="507190"/>
                  <a:pt x="2769540" y="511762"/>
                </a:cubicBezTo>
                <a:cubicBezTo>
                  <a:pt x="2772457" y="515325"/>
                  <a:pt x="2776351" y="517944"/>
                  <a:pt x="2780749" y="519287"/>
                </a:cubicBezTo>
                <a:cubicBezTo>
                  <a:pt x="2783352" y="520525"/>
                  <a:pt x="2786221" y="521116"/>
                  <a:pt x="2789109" y="521002"/>
                </a:cubicBezTo>
                <a:cubicBezTo>
                  <a:pt x="2789109" y="521002"/>
                  <a:pt x="2789774" y="521764"/>
                  <a:pt x="2785309" y="521859"/>
                </a:cubicBezTo>
                <a:cubicBezTo>
                  <a:pt x="2780844" y="521954"/>
                  <a:pt x="2781889" y="525097"/>
                  <a:pt x="2786544" y="527669"/>
                </a:cubicBezTo>
                <a:cubicBezTo>
                  <a:pt x="2791198" y="530241"/>
                  <a:pt x="2792053" y="532336"/>
                  <a:pt x="2793858" y="532051"/>
                </a:cubicBezTo>
                <a:cubicBezTo>
                  <a:pt x="2795663" y="531765"/>
                  <a:pt x="2795948" y="528812"/>
                  <a:pt x="2799653" y="527955"/>
                </a:cubicBezTo>
                <a:cubicBezTo>
                  <a:pt x="2803357" y="527098"/>
                  <a:pt x="2803452" y="526907"/>
                  <a:pt x="2802882" y="524526"/>
                </a:cubicBezTo>
                <a:cubicBezTo>
                  <a:pt x="2802445" y="522907"/>
                  <a:pt x="2801771" y="521373"/>
                  <a:pt x="2800887" y="519954"/>
                </a:cubicBezTo>
                <a:close/>
                <a:moveTo>
                  <a:pt x="2804022" y="519192"/>
                </a:moveTo>
                <a:cubicBezTo>
                  <a:pt x="2803547" y="519192"/>
                  <a:pt x="2799938" y="517668"/>
                  <a:pt x="2804022" y="520621"/>
                </a:cubicBezTo>
                <a:cubicBezTo>
                  <a:pt x="2808107" y="523573"/>
                  <a:pt x="2811812" y="525097"/>
                  <a:pt x="2812002" y="526336"/>
                </a:cubicBezTo>
                <a:cubicBezTo>
                  <a:pt x="2812191" y="527574"/>
                  <a:pt x="2812667" y="527955"/>
                  <a:pt x="2810577" y="527098"/>
                </a:cubicBezTo>
                <a:cubicBezTo>
                  <a:pt x="2808487" y="526240"/>
                  <a:pt x="2807822" y="525859"/>
                  <a:pt x="2806967" y="525574"/>
                </a:cubicBezTo>
                <a:cubicBezTo>
                  <a:pt x="2806112" y="525288"/>
                  <a:pt x="2806302" y="525574"/>
                  <a:pt x="2806967" y="527098"/>
                </a:cubicBezTo>
                <a:cubicBezTo>
                  <a:pt x="2807632" y="528622"/>
                  <a:pt x="2806967" y="527098"/>
                  <a:pt x="2809722" y="529193"/>
                </a:cubicBezTo>
                <a:cubicBezTo>
                  <a:pt x="2811166" y="530308"/>
                  <a:pt x="2812334" y="531746"/>
                  <a:pt x="2813141" y="533384"/>
                </a:cubicBezTo>
                <a:cubicBezTo>
                  <a:pt x="2814471" y="535194"/>
                  <a:pt x="2815421" y="534813"/>
                  <a:pt x="2815421" y="534813"/>
                </a:cubicBezTo>
                <a:cubicBezTo>
                  <a:pt x="2814481" y="533222"/>
                  <a:pt x="2813655" y="531565"/>
                  <a:pt x="2812952" y="529860"/>
                </a:cubicBezTo>
                <a:cubicBezTo>
                  <a:pt x="2812952" y="529193"/>
                  <a:pt x="2811052" y="526907"/>
                  <a:pt x="2813902" y="528336"/>
                </a:cubicBezTo>
                <a:cubicBezTo>
                  <a:pt x="2816751" y="529765"/>
                  <a:pt x="2817036" y="531955"/>
                  <a:pt x="2817511" y="530241"/>
                </a:cubicBezTo>
                <a:cubicBezTo>
                  <a:pt x="2817986" y="528526"/>
                  <a:pt x="2816371" y="526336"/>
                  <a:pt x="2814851" y="524335"/>
                </a:cubicBezTo>
                <a:cubicBezTo>
                  <a:pt x="2812932" y="522335"/>
                  <a:pt x="2810444" y="520973"/>
                  <a:pt x="2807727" y="520430"/>
                </a:cubicBezTo>
                <a:close/>
                <a:moveTo>
                  <a:pt x="2756526" y="509667"/>
                </a:moveTo>
                <a:cubicBezTo>
                  <a:pt x="2755102" y="509667"/>
                  <a:pt x="2754532" y="509667"/>
                  <a:pt x="2754817" y="512334"/>
                </a:cubicBezTo>
                <a:cubicBezTo>
                  <a:pt x="2755102" y="515001"/>
                  <a:pt x="2752917" y="515191"/>
                  <a:pt x="2750637" y="515858"/>
                </a:cubicBezTo>
                <a:cubicBezTo>
                  <a:pt x="2747578" y="516506"/>
                  <a:pt x="2744614" y="517525"/>
                  <a:pt x="2741802" y="518906"/>
                </a:cubicBezTo>
                <a:cubicBezTo>
                  <a:pt x="2741802" y="519573"/>
                  <a:pt x="2741802" y="518906"/>
                  <a:pt x="2746932" y="518906"/>
                </a:cubicBezTo>
                <a:cubicBezTo>
                  <a:pt x="2752062" y="518906"/>
                  <a:pt x="2756431" y="518906"/>
                  <a:pt x="2756431" y="516906"/>
                </a:cubicBezTo>
                <a:cubicBezTo>
                  <a:pt x="2756431" y="514906"/>
                  <a:pt x="2755387" y="515858"/>
                  <a:pt x="2760136" y="516144"/>
                </a:cubicBezTo>
                <a:cubicBezTo>
                  <a:pt x="2764886" y="516430"/>
                  <a:pt x="2762036" y="515191"/>
                  <a:pt x="2761276" y="513191"/>
                </a:cubicBezTo>
                <a:cubicBezTo>
                  <a:pt x="2760364" y="511496"/>
                  <a:pt x="2758635" y="510410"/>
                  <a:pt x="2756716" y="510334"/>
                </a:cubicBezTo>
                <a:close/>
                <a:moveTo>
                  <a:pt x="3122435" y="722360"/>
                </a:moveTo>
                <a:cubicBezTo>
                  <a:pt x="3123290" y="725503"/>
                  <a:pt x="3125855" y="727504"/>
                  <a:pt x="3122435" y="727789"/>
                </a:cubicBezTo>
                <a:cubicBezTo>
                  <a:pt x="3117657" y="727389"/>
                  <a:pt x="3112993" y="726132"/>
                  <a:pt x="3108661" y="724075"/>
                </a:cubicBezTo>
                <a:cubicBezTo>
                  <a:pt x="3103912" y="722455"/>
                  <a:pt x="3107141" y="722932"/>
                  <a:pt x="3100872" y="720074"/>
                </a:cubicBezTo>
                <a:cubicBezTo>
                  <a:pt x="3094602" y="717217"/>
                  <a:pt x="3093178" y="716836"/>
                  <a:pt x="3096977" y="720074"/>
                </a:cubicBezTo>
                <a:cubicBezTo>
                  <a:pt x="3100482" y="724103"/>
                  <a:pt x="3104966" y="727151"/>
                  <a:pt x="3109991" y="728932"/>
                </a:cubicBezTo>
                <a:cubicBezTo>
                  <a:pt x="3116593" y="731447"/>
                  <a:pt x="3123432" y="733266"/>
                  <a:pt x="3130414" y="734362"/>
                </a:cubicBezTo>
                <a:cubicBezTo>
                  <a:pt x="3135734" y="735790"/>
                  <a:pt x="3133834" y="732361"/>
                  <a:pt x="3133644" y="731123"/>
                </a:cubicBezTo>
                <a:cubicBezTo>
                  <a:pt x="3133454" y="729885"/>
                  <a:pt x="3121485" y="718836"/>
                  <a:pt x="3122435" y="722360"/>
                </a:cubicBezTo>
                <a:close/>
                <a:moveTo>
                  <a:pt x="3150933" y="741410"/>
                </a:moveTo>
                <a:cubicBezTo>
                  <a:pt x="3154542" y="745030"/>
                  <a:pt x="3153498" y="744172"/>
                  <a:pt x="3158057" y="748935"/>
                </a:cubicBezTo>
                <a:cubicBezTo>
                  <a:pt x="3162388" y="752935"/>
                  <a:pt x="3167167" y="756422"/>
                  <a:pt x="3172306" y="759317"/>
                </a:cubicBezTo>
                <a:cubicBezTo>
                  <a:pt x="3176485" y="761984"/>
                  <a:pt x="3172306" y="758365"/>
                  <a:pt x="3167936" y="754364"/>
                </a:cubicBezTo>
                <a:cubicBezTo>
                  <a:pt x="3164697" y="750849"/>
                  <a:pt x="3161277" y="747506"/>
                  <a:pt x="3157677" y="744363"/>
                </a:cubicBezTo>
                <a:cubicBezTo>
                  <a:pt x="3152548" y="739600"/>
                  <a:pt x="3144758" y="734933"/>
                  <a:pt x="3151123" y="741410"/>
                </a:cubicBezTo>
                <a:close/>
                <a:moveTo>
                  <a:pt x="2741043" y="441944"/>
                </a:moveTo>
                <a:cubicBezTo>
                  <a:pt x="2730594" y="441944"/>
                  <a:pt x="2724894" y="440230"/>
                  <a:pt x="2732113" y="446611"/>
                </a:cubicBezTo>
                <a:cubicBezTo>
                  <a:pt x="2739333" y="452993"/>
                  <a:pt x="2743513" y="456136"/>
                  <a:pt x="2744557" y="457184"/>
                </a:cubicBezTo>
                <a:cubicBezTo>
                  <a:pt x="2745602" y="458232"/>
                  <a:pt x="2747502" y="457184"/>
                  <a:pt x="2748927" y="454517"/>
                </a:cubicBezTo>
                <a:cubicBezTo>
                  <a:pt x="2750352" y="451850"/>
                  <a:pt x="2748357" y="446611"/>
                  <a:pt x="2748927" y="445468"/>
                </a:cubicBezTo>
                <a:cubicBezTo>
                  <a:pt x="2749497" y="444325"/>
                  <a:pt x="2744557" y="441849"/>
                  <a:pt x="2741043" y="441944"/>
                </a:cubicBezTo>
                <a:close/>
                <a:moveTo>
                  <a:pt x="2848953" y="329930"/>
                </a:moveTo>
                <a:cubicBezTo>
                  <a:pt x="2851518" y="332502"/>
                  <a:pt x="2854748" y="336312"/>
                  <a:pt x="2852088" y="335740"/>
                </a:cubicBezTo>
                <a:cubicBezTo>
                  <a:pt x="2849428" y="335169"/>
                  <a:pt x="2848953" y="336979"/>
                  <a:pt x="2849713" y="339265"/>
                </a:cubicBezTo>
                <a:cubicBezTo>
                  <a:pt x="2850426" y="342503"/>
                  <a:pt x="2852364" y="345342"/>
                  <a:pt x="2855128" y="347170"/>
                </a:cubicBezTo>
                <a:cubicBezTo>
                  <a:pt x="2859308" y="350123"/>
                  <a:pt x="2857218" y="349552"/>
                  <a:pt x="2858168" y="351266"/>
                </a:cubicBezTo>
                <a:cubicBezTo>
                  <a:pt x="2859118" y="352981"/>
                  <a:pt x="2862822" y="357553"/>
                  <a:pt x="2862442" y="359553"/>
                </a:cubicBezTo>
                <a:cubicBezTo>
                  <a:pt x="2862062" y="361553"/>
                  <a:pt x="2861492" y="361839"/>
                  <a:pt x="2863772" y="364792"/>
                </a:cubicBezTo>
                <a:cubicBezTo>
                  <a:pt x="2865387" y="367068"/>
                  <a:pt x="2866793" y="369487"/>
                  <a:pt x="2867952" y="372031"/>
                </a:cubicBezTo>
                <a:cubicBezTo>
                  <a:pt x="2870137" y="375936"/>
                  <a:pt x="2871467" y="378984"/>
                  <a:pt x="2872701" y="380698"/>
                </a:cubicBezTo>
                <a:cubicBezTo>
                  <a:pt x="2873936" y="382413"/>
                  <a:pt x="2874411" y="380698"/>
                  <a:pt x="2875361" y="380698"/>
                </a:cubicBezTo>
                <a:cubicBezTo>
                  <a:pt x="2878743" y="381108"/>
                  <a:pt x="2881992" y="382280"/>
                  <a:pt x="2884861" y="384127"/>
                </a:cubicBezTo>
                <a:lnTo>
                  <a:pt x="2888280" y="386413"/>
                </a:lnTo>
                <a:cubicBezTo>
                  <a:pt x="2888280" y="386413"/>
                  <a:pt x="2893220" y="388699"/>
                  <a:pt x="2883720" y="380698"/>
                </a:cubicBezTo>
                <a:cubicBezTo>
                  <a:pt x="2874221" y="372697"/>
                  <a:pt x="2874221" y="373555"/>
                  <a:pt x="2872511" y="368697"/>
                </a:cubicBezTo>
                <a:cubicBezTo>
                  <a:pt x="2870802" y="363839"/>
                  <a:pt x="2871752" y="364030"/>
                  <a:pt x="2877546" y="365458"/>
                </a:cubicBezTo>
                <a:cubicBezTo>
                  <a:pt x="2882020" y="367030"/>
                  <a:pt x="2886152" y="369459"/>
                  <a:pt x="2889705" y="372602"/>
                </a:cubicBezTo>
                <a:cubicBezTo>
                  <a:pt x="2890655" y="373174"/>
                  <a:pt x="2888375" y="371078"/>
                  <a:pt x="2884480" y="367268"/>
                </a:cubicBezTo>
                <a:cubicBezTo>
                  <a:pt x="2881004" y="364420"/>
                  <a:pt x="2877821" y="361229"/>
                  <a:pt x="2874981" y="357743"/>
                </a:cubicBezTo>
                <a:cubicBezTo>
                  <a:pt x="2871989" y="353857"/>
                  <a:pt x="2868237" y="350618"/>
                  <a:pt x="2863962" y="348218"/>
                </a:cubicBezTo>
                <a:cubicBezTo>
                  <a:pt x="2860163" y="346123"/>
                  <a:pt x="2860732" y="344884"/>
                  <a:pt x="2861302" y="343932"/>
                </a:cubicBezTo>
                <a:cubicBezTo>
                  <a:pt x="2861872" y="342979"/>
                  <a:pt x="2861302" y="340884"/>
                  <a:pt x="2858928" y="338217"/>
                </a:cubicBezTo>
                <a:cubicBezTo>
                  <a:pt x="2856553" y="335550"/>
                  <a:pt x="2853038" y="331549"/>
                  <a:pt x="2851423" y="329930"/>
                </a:cubicBezTo>
                <a:cubicBezTo>
                  <a:pt x="2850350" y="328987"/>
                  <a:pt x="2848821" y="328759"/>
                  <a:pt x="2847528" y="329359"/>
                </a:cubicBezTo>
                <a:close/>
                <a:moveTo>
                  <a:pt x="2878021" y="387080"/>
                </a:moveTo>
                <a:cubicBezTo>
                  <a:pt x="2879446" y="388985"/>
                  <a:pt x="2880681" y="390700"/>
                  <a:pt x="2879351" y="391843"/>
                </a:cubicBezTo>
                <a:cubicBezTo>
                  <a:pt x="2878021" y="392986"/>
                  <a:pt x="2880016" y="394129"/>
                  <a:pt x="2880206" y="396510"/>
                </a:cubicBezTo>
                <a:cubicBezTo>
                  <a:pt x="2880396" y="398891"/>
                  <a:pt x="2871656" y="393652"/>
                  <a:pt x="2871941" y="394224"/>
                </a:cubicBezTo>
                <a:cubicBezTo>
                  <a:pt x="2872226" y="394795"/>
                  <a:pt x="2871941" y="396510"/>
                  <a:pt x="2870897" y="396605"/>
                </a:cubicBezTo>
                <a:cubicBezTo>
                  <a:pt x="2869852" y="396700"/>
                  <a:pt x="2863392" y="394891"/>
                  <a:pt x="2866812" y="398320"/>
                </a:cubicBezTo>
                <a:cubicBezTo>
                  <a:pt x="2870232" y="401749"/>
                  <a:pt x="2875266" y="405940"/>
                  <a:pt x="2875266" y="405940"/>
                </a:cubicBezTo>
                <a:cubicBezTo>
                  <a:pt x="2876501" y="405816"/>
                  <a:pt x="2877736" y="405816"/>
                  <a:pt x="2878971" y="405940"/>
                </a:cubicBezTo>
                <a:lnTo>
                  <a:pt x="2882676" y="406702"/>
                </a:lnTo>
                <a:cubicBezTo>
                  <a:pt x="2880994" y="405387"/>
                  <a:pt x="2879142" y="404292"/>
                  <a:pt x="2877166" y="403463"/>
                </a:cubicBezTo>
                <a:cubicBezTo>
                  <a:pt x="2872606" y="401177"/>
                  <a:pt x="2871941" y="399367"/>
                  <a:pt x="2872131" y="398986"/>
                </a:cubicBezTo>
                <a:cubicBezTo>
                  <a:pt x="2875162" y="399834"/>
                  <a:pt x="2878145" y="400844"/>
                  <a:pt x="2881061" y="402034"/>
                </a:cubicBezTo>
                <a:cubicBezTo>
                  <a:pt x="2884708" y="402749"/>
                  <a:pt x="2888204" y="404063"/>
                  <a:pt x="2891415" y="405940"/>
                </a:cubicBezTo>
                <a:cubicBezTo>
                  <a:pt x="2894968" y="408016"/>
                  <a:pt x="2898644" y="409864"/>
                  <a:pt x="2902434" y="411464"/>
                </a:cubicBezTo>
                <a:cubicBezTo>
                  <a:pt x="2902434" y="411464"/>
                  <a:pt x="2901864" y="409369"/>
                  <a:pt x="2902434" y="408321"/>
                </a:cubicBezTo>
                <a:cubicBezTo>
                  <a:pt x="2903004" y="407273"/>
                  <a:pt x="2908988" y="409845"/>
                  <a:pt x="2913833" y="410988"/>
                </a:cubicBezTo>
                <a:cubicBezTo>
                  <a:pt x="2918678" y="412131"/>
                  <a:pt x="2922382" y="412988"/>
                  <a:pt x="2920007" y="410988"/>
                </a:cubicBezTo>
                <a:cubicBezTo>
                  <a:pt x="2917861" y="409140"/>
                  <a:pt x="2915923" y="407063"/>
                  <a:pt x="2914213" y="404797"/>
                </a:cubicBezTo>
                <a:cubicBezTo>
                  <a:pt x="2912123" y="402606"/>
                  <a:pt x="2909653" y="403082"/>
                  <a:pt x="2907374" y="402796"/>
                </a:cubicBezTo>
                <a:cubicBezTo>
                  <a:pt x="2903697" y="401996"/>
                  <a:pt x="2900192" y="400548"/>
                  <a:pt x="2897019" y="398510"/>
                </a:cubicBezTo>
                <a:cubicBezTo>
                  <a:pt x="2892745" y="396129"/>
                  <a:pt x="2883815" y="389652"/>
                  <a:pt x="2880491" y="387175"/>
                </a:cubicBezTo>
                <a:cubicBezTo>
                  <a:pt x="2880776" y="387652"/>
                  <a:pt x="2876691" y="385556"/>
                  <a:pt x="2878021" y="387461"/>
                </a:cubicBezTo>
                <a:close/>
                <a:moveTo>
                  <a:pt x="2876786" y="408511"/>
                </a:moveTo>
                <a:cubicBezTo>
                  <a:pt x="2875361" y="408511"/>
                  <a:pt x="2874316" y="409750"/>
                  <a:pt x="2876121" y="412321"/>
                </a:cubicBezTo>
                <a:cubicBezTo>
                  <a:pt x="2877926" y="414893"/>
                  <a:pt x="2880586" y="413750"/>
                  <a:pt x="2879256" y="419465"/>
                </a:cubicBezTo>
                <a:cubicBezTo>
                  <a:pt x="2877926" y="425180"/>
                  <a:pt x="2876121" y="426037"/>
                  <a:pt x="2871752" y="426133"/>
                </a:cubicBezTo>
                <a:cubicBezTo>
                  <a:pt x="2867733" y="426161"/>
                  <a:pt x="2863763" y="425247"/>
                  <a:pt x="2860163" y="423466"/>
                </a:cubicBezTo>
                <a:cubicBezTo>
                  <a:pt x="2857788" y="422323"/>
                  <a:pt x="2859498" y="421465"/>
                  <a:pt x="2860732" y="421465"/>
                </a:cubicBezTo>
                <a:cubicBezTo>
                  <a:pt x="2861967" y="421465"/>
                  <a:pt x="2855603" y="419179"/>
                  <a:pt x="2853133" y="418513"/>
                </a:cubicBezTo>
                <a:cubicBezTo>
                  <a:pt x="2850663" y="417846"/>
                  <a:pt x="2853893" y="420132"/>
                  <a:pt x="2854178" y="421180"/>
                </a:cubicBezTo>
                <a:cubicBezTo>
                  <a:pt x="2854463" y="422227"/>
                  <a:pt x="2851233" y="423942"/>
                  <a:pt x="2852563" y="425561"/>
                </a:cubicBezTo>
                <a:cubicBezTo>
                  <a:pt x="2853893" y="427180"/>
                  <a:pt x="2854178" y="427657"/>
                  <a:pt x="2851043" y="427085"/>
                </a:cubicBezTo>
                <a:cubicBezTo>
                  <a:pt x="2848431" y="426275"/>
                  <a:pt x="2845961" y="425047"/>
                  <a:pt x="2843729" y="423466"/>
                </a:cubicBezTo>
                <a:cubicBezTo>
                  <a:pt x="2842684" y="422894"/>
                  <a:pt x="2838029" y="421942"/>
                  <a:pt x="2831665" y="420322"/>
                </a:cubicBezTo>
                <a:cubicBezTo>
                  <a:pt x="2825300" y="418703"/>
                  <a:pt x="2824256" y="419179"/>
                  <a:pt x="2822736" y="420322"/>
                </a:cubicBezTo>
                <a:cubicBezTo>
                  <a:pt x="2821216" y="421465"/>
                  <a:pt x="2814756" y="420322"/>
                  <a:pt x="2810482" y="419465"/>
                </a:cubicBezTo>
                <a:cubicBezTo>
                  <a:pt x="2806207" y="418608"/>
                  <a:pt x="2809722" y="422799"/>
                  <a:pt x="2805162" y="422227"/>
                </a:cubicBezTo>
                <a:cubicBezTo>
                  <a:pt x="2800602" y="421656"/>
                  <a:pt x="2801648" y="423942"/>
                  <a:pt x="2802122" y="425466"/>
                </a:cubicBezTo>
                <a:cubicBezTo>
                  <a:pt x="2802598" y="426990"/>
                  <a:pt x="2805637" y="427085"/>
                  <a:pt x="2806112" y="427085"/>
                </a:cubicBezTo>
                <a:cubicBezTo>
                  <a:pt x="2806587" y="427085"/>
                  <a:pt x="2805447" y="424799"/>
                  <a:pt x="2808772" y="426133"/>
                </a:cubicBezTo>
                <a:cubicBezTo>
                  <a:pt x="2812097" y="427466"/>
                  <a:pt x="2812572" y="427561"/>
                  <a:pt x="2811812" y="428895"/>
                </a:cubicBezTo>
                <a:cubicBezTo>
                  <a:pt x="2811194" y="429905"/>
                  <a:pt x="2810491" y="430857"/>
                  <a:pt x="2809722" y="431752"/>
                </a:cubicBezTo>
                <a:cubicBezTo>
                  <a:pt x="2808772" y="432800"/>
                  <a:pt x="2811432" y="434229"/>
                  <a:pt x="2814756" y="436610"/>
                </a:cubicBezTo>
                <a:cubicBezTo>
                  <a:pt x="2818081" y="438991"/>
                  <a:pt x="2819506" y="437658"/>
                  <a:pt x="2823306" y="436610"/>
                </a:cubicBezTo>
                <a:cubicBezTo>
                  <a:pt x="2827105" y="435562"/>
                  <a:pt x="2827390" y="434991"/>
                  <a:pt x="2825300" y="431657"/>
                </a:cubicBezTo>
                <a:cubicBezTo>
                  <a:pt x="2823211" y="428323"/>
                  <a:pt x="2821026" y="427657"/>
                  <a:pt x="2816656" y="425466"/>
                </a:cubicBezTo>
                <a:cubicBezTo>
                  <a:pt x="2812287" y="423275"/>
                  <a:pt x="2811907" y="423942"/>
                  <a:pt x="2814946" y="422894"/>
                </a:cubicBezTo>
                <a:cubicBezTo>
                  <a:pt x="2817986" y="421846"/>
                  <a:pt x="2821311" y="424894"/>
                  <a:pt x="2823591" y="424704"/>
                </a:cubicBezTo>
                <a:cubicBezTo>
                  <a:pt x="2828977" y="425599"/>
                  <a:pt x="2834306" y="426809"/>
                  <a:pt x="2839549" y="428323"/>
                </a:cubicBezTo>
                <a:cubicBezTo>
                  <a:pt x="2844099" y="428885"/>
                  <a:pt x="2848545" y="430105"/>
                  <a:pt x="2852753" y="431943"/>
                </a:cubicBezTo>
                <a:cubicBezTo>
                  <a:pt x="2853608" y="433181"/>
                  <a:pt x="2857693" y="437658"/>
                  <a:pt x="2858358" y="438420"/>
                </a:cubicBezTo>
                <a:cubicBezTo>
                  <a:pt x="2859023" y="439182"/>
                  <a:pt x="2862537" y="438896"/>
                  <a:pt x="2866717" y="439658"/>
                </a:cubicBezTo>
                <a:cubicBezTo>
                  <a:pt x="2870897" y="440420"/>
                  <a:pt x="2866717" y="438515"/>
                  <a:pt x="2865102" y="436801"/>
                </a:cubicBezTo>
                <a:cubicBezTo>
                  <a:pt x="2863487" y="435086"/>
                  <a:pt x="2865957" y="435181"/>
                  <a:pt x="2865957" y="435181"/>
                </a:cubicBezTo>
                <a:cubicBezTo>
                  <a:pt x="2868911" y="437429"/>
                  <a:pt x="2872426" y="438820"/>
                  <a:pt x="2876121" y="439182"/>
                </a:cubicBezTo>
                <a:cubicBezTo>
                  <a:pt x="2882486" y="439944"/>
                  <a:pt x="2882676" y="439182"/>
                  <a:pt x="2884765" y="440325"/>
                </a:cubicBezTo>
                <a:cubicBezTo>
                  <a:pt x="2886684" y="441592"/>
                  <a:pt x="2888860" y="442401"/>
                  <a:pt x="2891130" y="442706"/>
                </a:cubicBezTo>
                <a:cubicBezTo>
                  <a:pt x="2893695" y="442706"/>
                  <a:pt x="2894739" y="443944"/>
                  <a:pt x="2894645" y="444516"/>
                </a:cubicBezTo>
                <a:cubicBezTo>
                  <a:pt x="2897732" y="445421"/>
                  <a:pt x="2900923" y="445935"/>
                  <a:pt x="2904144" y="446040"/>
                </a:cubicBezTo>
                <a:cubicBezTo>
                  <a:pt x="2905854" y="446040"/>
                  <a:pt x="2905094" y="446040"/>
                  <a:pt x="2902814" y="443278"/>
                </a:cubicBezTo>
                <a:cubicBezTo>
                  <a:pt x="2900534" y="440515"/>
                  <a:pt x="2897779" y="439182"/>
                  <a:pt x="2897399" y="436229"/>
                </a:cubicBezTo>
                <a:cubicBezTo>
                  <a:pt x="2897133" y="434296"/>
                  <a:pt x="2896525" y="432419"/>
                  <a:pt x="2895594" y="430705"/>
                </a:cubicBezTo>
                <a:cubicBezTo>
                  <a:pt x="2894835" y="428704"/>
                  <a:pt x="2896354" y="428895"/>
                  <a:pt x="2897304" y="429181"/>
                </a:cubicBezTo>
                <a:cubicBezTo>
                  <a:pt x="2898254" y="429466"/>
                  <a:pt x="2896829" y="426514"/>
                  <a:pt x="2898254" y="425847"/>
                </a:cubicBezTo>
                <a:cubicBezTo>
                  <a:pt x="2899679" y="425180"/>
                  <a:pt x="2898824" y="424132"/>
                  <a:pt x="2896924" y="420703"/>
                </a:cubicBezTo>
                <a:cubicBezTo>
                  <a:pt x="2895024" y="417274"/>
                  <a:pt x="2891510" y="416512"/>
                  <a:pt x="2889895" y="413941"/>
                </a:cubicBezTo>
                <a:cubicBezTo>
                  <a:pt x="2888955" y="412617"/>
                  <a:pt x="2888366" y="411074"/>
                  <a:pt x="2888185" y="409464"/>
                </a:cubicBezTo>
                <a:cubicBezTo>
                  <a:pt x="2885782" y="408978"/>
                  <a:pt x="2883321" y="408788"/>
                  <a:pt x="2880871" y="408892"/>
                </a:cubicBezTo>
                <a:lnTo>
                  <a:pt x="2880871" y="409464"/>
                </a:lnTo>
                <a:cubicBezTo>
                  <a:pt x="2879569" y="408978"/>
                  <a:pt x="2878173" y="408778"/>
                  <a:pt x="2876786" y="408892"/>
                </a:cubicBezTo>
                <a:close/>
                <a:moveTo>
                  <a:pt x="2845819" y="429466"/>
                </a:moveTo>
                <a:cubicBezTo>
                  <a:pt x="2837935" y="427466"/>
                  <a:pt x="2832425" y="425942"/>
                  <a:pt x="2827865" y="425180"/>
                </a:cubicBezTo>
                <a:cubicBezTo>
                  <a:pt x="2823306" y="424418"/>
                  <a:pt x="2822926" y="425180"/>
                  <a:pt x="2824920" y="427752"/>
                </a:cubicBezTo>
                <a:cubicBezTo>
                  <a:pt x="2826915" y="430324"/>
                  <a:pt x="2830145" y="433467"/>
                  <a:pt x="2831475" y="434991"/>
                </a:cubicBezTo>
                <a:cubicBezTo>
                  <a:pt x="2832805" y="436515"/>
                  <a:pt x="2834895" y="436039"/>
                  <a:pt x="2838789" y="436324"/>
                </a:cubicBezTo>
                <a:cubicBezTo>
                  <a:pt x="2842684" y="436610"/>
                  <a:pt x="2840689" y="432991"/>
                  <a:pt x="2845059" y="434419"/>
                </a:cubicBezTo>
                <a:cubicBezTo>
                  <a:pt x="2849428" y="435848"/>
                  <a:pt x="2849143" y="437848"/>
                  <a:pt x="2853228" y="436324"/>
                </a:cubicBezTo>
                <a:cubicBezTo>
                  <a:pt x="2857313" y="434800"/>
                  <a:pt x="2852658" y="432895"/>
                  <a:pt x="2851898" y="431181"/>
                </a:cubicBezTo>
                <a:cubicBezTo>
                  <a:pt x="2851138" y="429466"/>
                  <a:pt x="2845819" y="429847"/>
                  <a:pt x="2845819" y="429847"/>
                </a:cubicBezTo>
                <a:close/>
                <a:moveTo>
                  <a:pt x="3227211" y="433657"/>
                </a:moveTo>
                <a:cubicBezTo>
                  <a:pt x="3218757" y="429371"/>
                  <a:pt x="3215812" y="427466"/>
                  <a:pt x="3216097" y="428609"/>
                </a:cubicBezTo>
                <a:cubicBezTo>
                  <a:pt x="3216382" y="429752"/>
                  <a:pt x="3216097" y="429943"/>
                  <a:pt x="3221511" y="433086"/>
                </a:cubicBezTo>
                <a:cubicBezTo>
                  <a:pt x="3225938" y="435029"/>
                  <a:pt x="3230251" y="437220"/>
                  <a:pt x="3234430" y="439658"/>
                </a:cubicBezTo>
                <a:cubicBezTo>
                  <a:pt x="3237641" y="442106"/>
                  <a:pt x="3241194" y="444068"/>
                  <a:pt x="3244974" y="445468"/>
                </a:cubicBezTo>
                <a:cubicBezTo>
                  <a:pt x="3248394" y="446897"/>
                  <a:pt x="3249154" y="446516"/>
                  <a:pt x="3249154" y="446516"/>
                </a:cubicBezTo>
                <a:cubicBezTo>
                  <a:pt x="3249154" y="446516"/>
                  <a:pt x="3233576" y="437277"/>
                  <a:pt x="3227211" y="434038"/>
                </a:cubicBezTo>
                <a:close/>
                <a:moveTo>
                  <a:pt x="3095742" y="334121"/>
                </a:moveTo>
                <a:cubicBezTo>
                  <a:pt x="3093178" y="333454"/>
                  <a:pt x="3089948" y="331168"/>
                  <a:pt x="3092987" y="334788"/>
                </a:cubicBezTo>
                <a:cubicBezTo>
                  <a:pt x="3096027" y="338407"/>
                  <a:pt x="3097832" y="339455"/>
                  <a:pt x="3106381" y="342408"/>
                </a:cubicBezTo>
                <a:cubicBezTo>
                  <a:pt x="3114931" y="345361"/>
                  <a:pt x="3108566" y="343075"/>
                  <a:pt x="3120535" y="347647"/>
                </a:cubicBezTo>
                <a:cubicBezTo>
                  <a:pt x="3125066" y="349552"/>
                  <a:pt x="3129730" y="351114"/>
                  <a:pt x="3134499" y="352314"/>
                </a:cubicBezTo>
                <a:cubicBezTo>
                  <a:pt x="3131934" y="350276"/>
                  <a:pt x="3129236" y="348390"/>
                  <a:pt x="3126425" y="346694"/>
                </a:cubicBezTo>
                <a:cubicBezTo>
                  <a:pt x="3121200" y="343456"/>
                  <a:pt x="3117496" y="343837"/>
                  <a:pt x="3107426" y="339360"/>
                </a:cubicBezTo>
                <a:cubicBezTo>
                  <a:pt x="3097357" y="334883"/>
                  <a:pt x="3095742" y="334502"/>
                  <a:pt x="3095742" y="334502"/>
                </a:cubicBezTo>
                <a:close/>
                <a:moveTo>
                  <a:pt x="2787494" y="195056"/>
                </a:moveTo>
                <a:cubicBezTo>
                  <a:pt x="2793991" y="198599"/>
                  <a:pt x="2800688" y="201781"/>
                  <a:pt x="2807537" y="204581"/>
                </a:cubicBezTo>
                <a:cubicBezTo>
                  <a:pt x="2813170" y="206810"/>
                  <a:pt x="2818993" y="208563"/>
                  <a:pt x="2824920" y="209820"/>
                </a:cubicBezTo>
                <a:cubicBezTo>
                  <a:pt x="2833945" y="212296"/>
                  <a:pt x="2833660" y="210868"/>
                  <a:pt x="2834420" y="210296"/>
                </a:cubicBezTo>
                <a:cubicBezTo>
                  <a:pt x="2830772" y="208410"/>
                  <a:pt x="2826915" y="206972"/>
                  <a:pt x="2822926" y="206010"/>
                </a:cubicBezTo>
                <a:cubicBezTo>
                  <a:pt x="2816276" y="203533"/>
                  <a:pt x="2811812" y="202962"/>
                  <a:pt x="2809247" y="201914"/>
                </a:cubicBezTo>
                <a:cubicBezTo>
                  <a:pt x="2806682" y="200866"/>
                  <a:pt x="2812002" y="201914"/>
                  <a:pt x="2805922" y="199533"/>
                </a:cubicBezTo>
                <a:cubicBezTo>
                  <a:pt x="2803243" y="198475"/>
                  <a:pt x="2800479" y="197647"/>
                  <a:pt x="2797658" y="197056"/>
                </a:cubicBezTo>
                <a:cubicBezTo>
                  <a:pt x="2796138" y="195999"/>
                  <a:pt x="2794476" y="195170"/>
                  <a:pt x="2792718" y="194580"/>
                </a:cubicBezTo>
                <a:cubicBezTo>
                  <a:pt x="2789678" y="194389"/>
                  <a:pt x="2786734" y="194389"/>
                  <a:pt x="2787494" y="195437"/>
                </a:cubicBezTo>
                <a:close/>
                <a:moveTo>
                  <a:pt x="2743037" y="187436"/>
                </a:moveTo>
                <a:cubicBezTo>
                  <a:pt x="2739238" y="186865"/>
                  <a:pt x="2739903" y="187436"/>
                  <a:pt x="2745792" y="190484"/>
                </a:cubicBezTo>
                <a:cubicBezTo>
                  <a:pt x="2751682" y="193532"/>
                  <a:pt x="2749782" y="192580"/>
                  <a:pt x="2748452" y="193056"/>
                </a:cubicBezTo>
                <a:cubicBezTo>
                  <a:pt x="2747122" y="193532"/>
                  <a:pt x="2748452" y="193056"/>
                  <a:pt x="2756146" y="196199"/>
                </a:cubicBezTo>
                <a:cubicBezTo>
                  <a:pt x="2763841" y="199342"/>
                  <a:pt x="2768210" y="202486"/>
                  <a:pt x="2772960" y="204200"/>
                </a:cubicBezTo>
                <a:cubicBezTo>
                  <a:pt x="2775287" y="205124"/>
                  <a:pt x="2777709" y="205800"/>
                  <a:pt x="2780179" y="206200"/>
                </a:cubicBezTo>
                <a:cubicBezTo>
                  <a:pt x="2777577" y="204114"/>
                  <a:pt x="2774812" y="202238"/>
                  <a:pt x="2771915" y="200581"/>
                </a:cubicBezTo>
                <a:cubicBezTo>
                  <a:pt x="2766406" y="197247"/>
                  <a:pt x="2757096" y="194104"/>
                  <a:pt x="2754341" y="191722"/>
                </a:cubicBezTo>
                <a:cubicBezTo>
                  <a:pt x="2751036" y="189341"/>
                  <a:pt x="2747103" y="187979"/>
                  <a:pt x="2743037" y="187817"/>
                </a:cubicBezTo>
                <a:close/>
                <a:moveTo>
                  <a:pt x="2781034" y="191151"/>
                </a:moveTo>
                <a:lnTo>
                  <a:pt x="2762701" y="182864"/>
                </a:lnTo>
                <a:cubicBezTo>
                  <a:pt x="2756773" y="179988"/>
                  <a:pt x="2750684" y="177473"/>
                  <a:pt x="2744462" y="175339"/>
                </a:cubicBezTo>
                <a:cubicBezTo>
                  <a:pt x="2741138" y="174196"/>
                  <a:pt x="2742563" y="175339"/>
                  <a:pt x="2742087" y="176578"/>
                </a:cubicBezTo>
                <a:cubicBezTo>
                  <a:pt x="2741613" y="177816"/>
                  <a:pt x="2740663" y="176578"/>
                  <a:pt x="2735058" y="174673"/>
                </a:cubicBezTo>
                <a:cubicBezTo>
                  <a:pt x="2729454" y="172768"/>
                  <a:pt x="2723754" y="169720"/>
                  <a:pt x="2718339" y="167910"/>
                </a:cubicBezTo>
                <a:cubicBezTo>
                  <a:pt x="2714549" y="166576"/>
                  <a:pt x="2710446" y="166414"/>
                  <a:pt x="2706561" y="167434"/>
                </a:cubicBezTo>
                <a:cubicBezTo>
                  <a:pt x="2702191" y="168100"/>
                  <a:pt x="2705896" y="169529"/>
                  <a:pt x="2715110" y="174673"/>
                </a:cubicBezTo>
                <a:cubicBezTo>
                  <a:pt x="2720182" y="178283"/>
                  <a:pt x="2726110" y="180483"/>
                  <a:pt x="2732303" y="181054"/>
                </a:cubicBezTo>
                <a:cubicBezTo>
                  <a:pt x="2737148" y="181054"/>
                  <a:pt x="2735058" y="180102"/>
                  <a:pt x="2739523" y="181816"/>
                </a:cubicBezTo>
                <a:cubicBezTo>
                  <a:pt x="2745507" y="183683"/>
                  <a:pt x="2751596" y="185207"/>
                  <a:pt x="2757761" y="186388"/>
                </a:cubicBezTo>
                <a:cubicBezTo>
                  <a:pt x="2759405" y="188551"/>
                  <a:pt x="2761893" y="189903"/>
                  <a:pt x="2764601" y="190103"/>
                </a:cubicBezTo>
                <a:cubicBezTo>
                  <a:pt x="2768866" y="191132"/>
                  <a:pt x="2773226" y="191741"/>
                  <a:pt x="2777615" y="191913"/>
                </a:cubicBezTo>
                <a:close/>
                <a:moveTo>
                  <a:pt x="2322224" y="42370"/>
                </a:moveTo>
                <a:cubicBezTo>
                  <a:pt x="2316904" y="41561"/>
                  <a:pt x="2311489" y="41561"/>
                  <a:pt x="2306170" y="42370"/>
                </a:cubicBezTo>
                <a:cubicBezTo>
                  <a:pt x="2302180" y="44180"/>
                  <a:pt x="2297526" y="41799"/>
                  <a:pt x="2295531" y="42942"/>
                </a:cubicBezTo>
                <a:cubicBezTo>
                  <a:pt x="2294305" y="43713"/>
                  <a:pt x="2293184" y="44637"/>
                  <a:pt x="2292206" y="45704"/>
                </a:cubicBezTo>
                <a:cubicBezTo>
                  <a:pt x="2295749" y="47161"/>
                  <a:pt x="2299444" y="48219"/>
                  <a:pt x="2303225" y="48847"/>
                </a:cubicBezTo>
                <a:cubicBezTo>
                  <a:pt x="2310406" y="49781"/>
                  <a:pt x="2317436" y="51676"/>
                  <a:pt x="2324123" y="54467"/>
                </a:cubicBezTo>
                <a:cubicBezTo>
                  <a:pt x="2331352" y="57515"/>
                  <a:pt x="2338951" y="59572"/>
                  <a:pt x="2346731" y="60563"/>
                </a:cubicBezTo>
                <a:cubicBezTo>
                  <a:pt x="2359270" y="63230"/>
                  <a:pt x="2354046" y="62849"/>
                  <a:pt x="2360315" y="63706"/>
                </a:cubicBezTo>
                <a:cubicBezTo>
                  <a:pt x="2366585" y="64564"/>
                  <a:pt x="2375609" y="66469"/>
                  <a:pt x="2373139" y="65135"/>
                </a:cubicBezTo>
                <a:cubicBezTo>
                  <a:pt x="2370669" y="63802"/>
                  <a:pt x="2368865" y="62944"/>
                  <a:pt x="2368580" y="61135"/>
                </a:cubicBezTo>
                <a:cubicBezTo>
                  <a:pt x="2368295" y="59325"/>
                  <a:pt x="2374089" y="60277"/>
                  <a:pt x="2366680" y="57896"/>
                </a:cubicBezTo>
                <a:cubicBezTo>
                  <a:pt x="2363013" y="56715"/>
                  <a:pt x="2359213" y="55943"/>
                  <a:pt x="2355376" y="55610"/>
                </a:cubicBezTo>
                <a:cubicBezTo>
                  <a:pt x="2355376" y="55610"/>
                  <a:pt x="2360885" y="55610"/>
                  <a:pt x="2358511" y="55610"/>
                </a:cubicBezTo>
                <a:cubicBezTo>
                  <a:pt x="2352991" y="54924"/>
                  <a:pt x="2347605" y="53381"/>
                  <a:pt x="2342552" y="51038"/>
                </a:cubicBezTo>
                <a:cubicBezTo>
                  <a:pt x="2340177" y="48847"/>
                  <a:pt x="2344452" y="49419"/>
                  <a:pt x="2346637" y="49609"/>
                </a:cubicBezTo>
                <a:cubicBezTo>
                  <a:pt x="2348821" y="49800"/>
                  <a:pt x="2348156" y="49609"/>
                  <a:pt x="2340842" y="47038"/>
                </a:cubicBezTo>
                <a:cubicBezTo>
                  <a:pt x="2333528" y="44466"/>
                  <a:pt x="2324028" y="41799"/>
                  <a:pt x="2324028" y="41799"/>
                </a:cubicBezTo>
                <a:cubicBezTo>
                  <a:pt x="2320704" y="41894"/>
                  <a:pt x="2324123" y="42561"/>
                  <a:pt x="2322604" y="42751"/>
                </a:cubicBezTo>
                <a:close/>
                <a:moveTo>
                  <a:pt x="2391283" y="66564"/>
                </a:moveTo>
                <a:cubicBezTo>
                  <a:pt x="2388072" y="66154"/>
                  <a:pt x="2384804" y="66545"/>
                  <a:pt x="2381783" y="67707"/>
                </a:cubicBezTo>
                <a:cubicBezTo>
                  <a:pt x="2378715" y="68802"/>
                  <a:pt x="2375523" y="69536"/>
                  <a:pt x="2372284" y="69898"/>
                </a:cubicBezTo>
                <a:cubicBezTo>
                  <a:pt x="2369244" y="69898"/>
                  <a:pt x="2370385" y="70564"/>
                  <a:pt x="2376369" y="72184"/>
                </a:cubicBezTo>
                <a:cubicBezTo>
                  <a:pt x="2382173" y="73269"/>
                  <a:pt x="2388043" y="73908"/>
                  <a:pt x="2393942" y="74089"/>
                </a:cubicBezTo>
                <a:cubicBezTo>
                  <a:pt x="2398635" y="75574"/>
                  <a:pt x="2403432" y="76727"/>
                  <a:pt x="2408286" y="77518"/>
                </a:cubicBezTo>
                <a:cubicBezTo>
                  <a:pt x="2416930" y="78756"/>
                  <a:pt x="2430134" y="80661"/>
                  <a:pt x="2422630" y="77518"/>
                </a:cubicBezTo>
                <a:cubicBezTo>
                  <a:pt x="2415126" y="74374"/>
                  <a:pt x="2417975" y="75898"/>
                  <a:pt x="2409711" y="72755"/>
                </a:cubicBezTo>
                <a:cubicBezTo>
                  <a:pt x="2404021" y="70688"/>
                  <a:pt x="2398179" y="69059"/>
                  <a:pt x="2392233" y="67897"/>
                </a:cubicBezTo>
                <a:cubicBezTo>
                  <a:pt x="2392233" y="67897"/>
                  <a:pt x="2406196" y="68945"/>
                  <a:pt x="2402587" y="67897"/>
                </a:cubicBezTo>
                <a:close/>
                <a:moveTo>
                  <a:pt x="2004286" y="-111"/>
                </a:moveTo>
                <a:cubicBezTo>
                  <a:pt x="2000828" y="-92"/>
                  <a:pt x="1997399" y="479"/>
                  <a:pt x="1994121" y="1603"/>
                </a:cubicBezTo>
                <a:cubicBezTo>
                  <a:pt x="1988992" y="2461"/>
                  <a:pt x="1992792" y="3032"/>
                  <a:pt x="2004476" y="3032"/>
                </a:cubicBezTo>
                <a:cubicBezTo>
                  <a:pt x="2010821" y="3099"/>
                  <a:pt x="2017157" y="2842"/>
                  <a:pt x="2023474" y="2270"/>
                </a:cubicBezTo>
                <a:cubicBezTo>
                  <a:pt x="2031548" y="2080"/>
                  <a:pt x="2016920" y="-397"/>
                  <a:pt x="2004856" y="79"/>
                </a:cubicBezTo>
                <a:close/>
                <a:moveTo>
                  <a:pt x="2025184" y="7128"/>
                </a:moveTo>
                <a:cubicBezTo>
                  <a:pt x="2017584" y="7128"/>
                  <a:pt x="2020054" y="8747"/>
                  <a:pt x="2022524" y="9795"/>
                </a:cubicBezTo>
                <a:cubicBezTo>
                  <a:pt x="2024994" y="10843"/>
                  <a:pt x="2030313" y="9795"/>
                  <a:pt x="2032023" y="10938"/>
                </a:cubicBezTo>
                <a:cubicBezTo>
                  <a:pt x="2033733" y="12081"/>
                  <a:pt x="2034303" y="11605"/>
                  <a:pt x="2041522" y="10938"/>
                </a:cubicBezTo>
                <a:cubicBezTo>
                  <a:pt x="2048742" y="10271"/>
                  <a:pt x="2045892" y="10366"/>
                  <a:pt x="2042472" y="8652"/>
                </a:cubicBezTo>
                <a:cubicBezTo>
                  <a:pt x="2039053" y="6937"/>
                  <a:pt x="2038673" y="6652"/>
                  <a:pt x="2025564" y="7318"/>
                </a:cubicBezTo>
                <a:close/>
                <a:moveTo>
                  <a:pt x="1980443" y="3604"/>
                </a:moveTo>
                <a:cubicBezTo>
                  <a:pt x="1975503" y="3604"/>
                  <a:pt x="1975503" y="3604"/>
                  <a:pt x="1980443" y="4842"/>
                </a:cubicBezTo>
                <a:cubicBezTo>
                  <a:pt x="1988004" y="6147"/>
                  <a:pt x="1995679" y="6623"/>
                  <a:pt x="2003336" y="6271"/>
                </a:cubicBezTo>
                <a:cubicBezTo>
                  <a:pt x="2009035" y="5604"/>
                  <a:pt x="2008655" y="6271"/>
                  <a:pt x="2000866" y="4937"/>
                </a:cubicBezTo>
                <a:cubicBezTo>
                  <a:pt x="1994226" y="3994"/>
                  <a:pt x="1987520" y="3613"/>
                  <a:pt x="1980823" y="3794"/>
                </a:cubicBezTo>
                <a:close/>
                <a:moveTo>
                  <a:pt x="1905494" y="2365"/>
                </a:moveTo>
                <a:cubicBezTo>
                  <a:pt x="1913378" y="2365"/>
                  <a:pt x="1920693" y="2365"/>
                  <a:pt x="1927152" y="3223"/>
                </a:cubicBezTo>
                <a:cubicBezTo>
                  <a:pt x="1933612" y="4080"/>
                  <a:pt x="1931712" y="5128"/>
                  <a:pt x="1920028" y="4937"/>
                </a:cubicBezTo>
                <a:cubicBezTo>
                  <a:pt x="1908344" y="4747"/>
                  <a:pt x="1921358" y="5794"/>
                  <a:pt x="1929527" y="6080"/>
                </a:cubicBezTo>
                <a:cubicBezTo>
                  <a:pt x="1937696" y="6366"/>
                  <a:pt x="1931997" y="4270"/>
                  <a:pt x="1939026" y="3889"/>
                </a:cubicBezTo>
                <a:cubicBezTo>
                  <a:pt x="1946056" y="3508"/>
                  <a:pt x="1950425" y="3889"/>
                  <a:pt x="1958025" y="3889"/>
                </a:cubicBezTo>
                <a:cubicBezTo>
                  <a:pt x="1965624" y="3889"/>
                  <a:pt x="1952800" y="1984"/>
                  <a:pt x="1943111" y="1508"/>
                </a:cubicBezTo>
                <a:cubicBezTo>
                  <a:pt x="1933422" y="1032"/>
                  <a:pt x="1930287" y="1508"/>
                  <a:pt x="1922023" y="556"/>
                </a:cubicBezTo>
                <a:cubicBezTo>
                  <a:pt x="1913758" y="-397"/>
                  <a:pt x="1907489" y="556"/>
                  <a:pt x="1899130" y="556"/>
                </a:cubicBezTo>
                <a:cubicBezTo>
                  <a:pt x="1882506" y="1222"/>
                  <a:pt x="1897895" y="2461"/>
                  <a:pt x="1905874" y="2556"/>
                </a:cubicBezTo>
                <a:close/>
                <a:moveTo>
                  <a:pt x="1968189" y="5985"/>
                </a:moveTo>
                <a:cubicBezTo>
                  <a:pt x="1961159" y="5985"/>
                  <a:pt x="1944631" y="5985"/>
                  <a:pt x="1958690" y="6937"/>
                </a:cubicBezTo>
                <a:cubicBezTo>
                  <a:pt x="1964987" y="7775"/>
                  <a:pt x="1971333" y="8157"/>
                  <a:pt x="1977688" y="8080"/>
                </a:cubicBezTo>
                <a:cubicBezTo>
                  <a:pt x="1984147" y="7985"/>
                  <a:pt x="1976358" y="6652"/>
                  <a:pt x="1968569" y="6175"/>
                </a:cubicBezTo>
                <a:close/>
                <a:moveTo>
                  <a:pt x="2018059" y="9985"/>
                </a:moveTo>
                <a:cubicBezTo>
                  <a:pt x="2012094" y="8966"/>
                  <a:pt x="2006062" y="8395"/>
                  <a:pt x="2000011" y="8271"/>
                </a:cubicBezTo>
                <a:cubicBezTo>
                  <a:pt x="1992317" y="8271"/>
                  <a:pt x="1989657" y="9033"/>
                  <a:pt x="1994881" y="9985"/>
                </a:cubicBezTo>
                <a:cubicBezTo>
                  <a:pt x="1999090" y="10643"/>
                  <a:pt x="2003345" y="10966"/>
                  <a:pt x="2007610" y="10938"/>
                </a:cubicBezTo>
                <a:cubicBezTo>
                  <a:pt x="2011695" y="10938"/>
                  <a:pt x="2011315" y="10938"/>
                  <a:pt x="2008560" y="10176"/>
                </a:cubicBezTo>
                <a:cubicBezTo>
                  <a:pt x="2005806" y="9414"/>
                  <a:pt x="2024519" y="11128"/>
                  <a:pt x="2018439" y="10176"/>
                </a:cubicBezTo>
                <a:close/>
                <a:moveTo>
                  <a:pt x="2058716" y="9985"/>
                </a:moveTo>
                <a:cubicBezTo>
                  <a:pt x="2051117" y="9985"/>
                  <a:pt x="2050832" y="9985"/>
                  <a:pt x="2050357" y="10557"/>
                </a:cubicBezTo>
                <a:cubicBezTo>
                  <a:pt x="2049882" y="11128"/>
                  <a:pt x="2051687" y="11224"/>
                  <a:pt x="2059856" y="11605"/>
                </a:cubicBezTo>
                <a:cubicBezTo>
                  <a:pt x="2065394" y="11995"/>
                  <a:pt x="2070941" y="11995"/>
                  <a:pt x="2076479" y="11605"/>
                </a:cubicBezTo>
                <a:cubicBezTo>
                  <a:pt x="2081324" y="11605"/>
                  <a:pt x="2074295" y="8747"/>
                  <a:pt x="2074105" y="8366"/>
                </a:cubicBezTo>
                <a:cubicBezTo>
                  <a:pt x="2071113" y="8357"/>
                  <a:pt x="2068120" y="8614"/>
                  <a:pt x="2065176" y="9128"/>
                </a:cubicBezTo>
                <a:cubicBezTo>
                  <a:pt x="2063466" y="9414"/>
                  <a:pt x="2068025" y="10271"/>
                  <a:pt x="2059096" y="9890"/>
                </a:cubicBezTo>
                <a:close/>
                <a:moveTo>
                  <a:pt x="1446588" y="148098"/>
                </a:moveTo>
                <a:cubicBezTo>
                  <a:pt x="1442029" y="152384"/>
                  <a:pt x="1434904" y="154765"/>
                  <a:pt x="1443264" y="152956"/>
                </a:cubicBezTo>
                <a:cubicBezTo>
                  <a:pt x="1451623" y="151146"/>
                  <a:pt x="1460172" y="147145"/>
                  <a:pt x="1459602" y="150003"/>
                </a:cubicBezTo>
                <a:cubicBezTo>
                  <a:pt x="1459032" y="152860"/>
                  <a:pt x="1450863" y="153241"/>
                  <a:pt x="1453238" y="155813"/>
                </a:cubicBezTo>
                <a:cubicBezTo>
                  <a:pt x="1455613" y="158385"/>
                  <a:pt x="1453713" y="158385"/>
                  <a:pt x="1467487" y="158290"/>
                </a:cubicBezTo>
                <a:cubicBezTo>
                  <a:pt x="1481260" y="158194"/>
                  <a:pt x="1470051" y="158290"/>
                  <a:pt x="1473281" y="161147"/>
                </a:cubicBezTo>
                <a:cubicBezTo>
                  <a:pt x="1476511" y="164005"/>
                  <a:pt x="1478886" y="164386"/>
                  <a:pt x="1475181" y="165433"/>
                </a:cubicBezTo>
                <a:cubicBezTo>
                  <a:pt x="1471476" y="166481"/>
                  <a:pt x="1460932" y="164100"/>
                  <a:pt x="1460172" y="165433"/>
                </a:cubicBezTo>
                <a:cubicBezTo>
                  <a:pt x="1459412" y="166767"/>
                  <a:pt x="1461502" y="167815"/>
                  <a:pt x="1463972" y="169529"/>
                </a:cubicBezTo>
                <a:cubicBezTo>
                  <a:pt x="1466442" y="171244"/>
                  <a:pt x="1462072" y="172768"/>
                  <a:pt x="1453808" y="174768"/>
                </a:cubicBezTo>
                <a:cubicBezTo>
                  <a:pt x="1445543" y="176768"/>
                  <a:pt x="1452478" y="176959"/>
                  <a:pt x="1458842" y="176292"/>
                </a:cubicBezTo>
                <a:cubicBezTo>
                  <a:pt x="1465207" y="175625"/>
                  <a:pt x="1480976" y="173434"/>
                  <a:pt x="1477841" y="175530"/>
                </a:cubicBezTo>
                <a:cubicBezTo>
                  <a:pt x="1474706" y="177625"/>
                  <a:pt x="1467677" y="175530"/>
                  <a:pt x="1462072" y="179626"/>
                </a:cubicBezTo>
                <a:cubicBezTo>
                  <a:pt x="1456468" y="183721"/>
                  <a:pt x="1436234" y="187627"/>
                  <a:pt x="1446683" y="186579"/>
                </a:cubicBezTo>
                <a:cubicBezTo>
                  <a:pt x="1457132" y="185531"/>
                  <a:pt x="1456183" y="184483"/>
                  <a:pt x="1486865" y="180673"/>
                </a:cubicBezTo>
                <a:cubicBezTo>
                  <a:pt x="1496972" y="179778"/>
                  <a:pt x="1507032" y="178311"/>
                  <a:pt x="1516977" y="176292"/>
                </a:cubicBezTo>
                <a:cubicBezTo>
                  <a:pt x="1537401" y="172768"/>
                  <a:pt x="1530941" y="172672"/>
                  <a:pt x="1519637" y="174006"/>
                </a:cubicBezTo>
                <a:cubicBezTo>
                  <a:pt x="1508333" y="175339"/>
                  <a:pt x="1527142" y="169815"/>
                  <a:pt x="1524672" y="165910"/>
                </a:cubicBezTo>
                <a:cubicBezTo>
                  <a:pt x="1522202" y="162004"/>
                  <a:pt x="1514698" y="165910"/>
                  <a:pt x="1510043" y="164195"/>
                </a:cubicBezTo>
                <a:cubicBezTo>
                  <a:pt x="1505388" y="162481"/>
                  <a:pt x="1506053" y="161242"/>
                  <a:pt x="1515078" y="161528"/>
                </a:cubicBezTo>
                <a:cubicBezTo>
                  <a:pt x="1524102" y="161814"/>
                  <a:pt x="1523342" y="160385"/>
                  <a:pt x="1505578" y="157813"/>
                </a:cubicBezTo>
                <a:cubicBezTo>
                  <a:pt x="1487815" y="155242"/>
                  <a:pt x="1499024" y="155337"/>
                  <a:pt x="1491235" y="152860"/>
                </a:cubicBezTo>
                <a:cubicBezTo>
                  <a:pt x="1484272" y="151374"/>
                  <a:pt x="1477119" y="151022"/>
                  <a:pt x="1470051" y="151813"/>
                </a:cubicBezTo>
                <a:cubicBezTo>
                  <a:pt x="1473386" y="150889"/>
                  <a:pt x="1476587" y="149508"/>
                  <a:pt x="1479551" y="147717"/>
                </a:cubicBezTo>
                <a:cubicBezTo>
                  <a:pt x="1483065" y="145240"/>
                  <a:pt x="1483635" y="145431"/>
                  <a:pt x="1487435" y="142478"/>
                </a:cubicBezTo>
                <a:cubicBezTo>
                  <a:pt x="1491235" y="139525"/>
                  <a:pt x="1483920" y="140287"/>
                  <a:pt x="1474801" y="141621"/>
                </a:cubicBezTo>
                <a:cubicBezTo>
                  <a:pt x="1465682" y="142954"/>
                  <a:pt x="1462642" y="143526"/>
                  <a:pt x="1464637" y="142192"/>
                </a:cubicBezTo>
                <a:cubicBezTo>
                  <a:pt x="1467040" y="140725"/>
                  <a:pt x="1469586" y="139516"/>
                  <a:pt x="1472236" y="138573"/>
                </a:cubicBezTo>
                <a:cubicBezTo>
                  <a:pt x="1476606" y="136763"/>
                  <a:pt x="1477461" y="135906"/>
                  <a:pt x="1469671" y="137144"/>
                </a:cubicBezTo>
                <a:cubicBezTo>
                  <a:pt x="1464371" y="137773"/>
                  <a:pt x="1459108" y="138697"/>
                  <a:pt x="1453903" y="139906"/>
                </a:cubicBezTo>
                <a:cubicBezTo>
                  <a:pt x="1444404" y="142288"/>
                  <a:pt x="1451528" y="143812"/>
                  <a:pt x="1446968" y="148003"/>
                </a:cubicBezTo>
                <a:close/>
                <a:moveTo>
                  <a:pt x="1424265" y="159242"/>
                </a:moveTo>
                <a:cubicBezTo>
                  <a:pt x="1410206" y="162385"/>
                  <a:pt x="1414006" y="163243"/>
                  <a:pt x="1416286" y="163624"/>
                </a:cubicBezTo>
                <a:cubicBezTo>
                  <a:pt x="1418566" y="164005"/>
                  <a:pt x="1422935" y="162385"/>
                  <a:pt x="1409637" y="166195"/>
                </a:cubicBezTo>
                <a:cubicBezTo>
                  <a:pt x="1396338" y="170005"/>
                  <a:pt x="1395768" y="172768"/>
                  <a:pt x="1402607" y="172672"/>
                </a:cubicBezTo>
                <a:cubicBezTo>
                  <a:pt x="1409447" y="172577"/>
                  <a:pt x="1408782" y="170672"/>
                  <a:pt x="1400992" y="176101"/>
                </a:cubicBezTo>
                <a:cubicBezTo>
                  <a:pt x="1393203" y="181531"/>
                  <a:pt x="1387788" y="185626"/>
                  <a:pt x="1402892" y="182483"/>
                </a:cubicBezTo>
                <a:cubicBezTo>
                  <a:pt x="1417996" y="179340"/>
                  <a:pt x="1421891" y="176863"/>
                  <a:pt x="1429395" y="175911"/>
                </a:cubicBezTo>
                <a:cubicBezTo>
                  <a:pt x="1436899" y="174958"/>
                  <a:pt x="1438039" y="172863"/>
                  <a:pt x="1438324" y="170005"/>
                </a:cubicBezTo>
                <a:cubicBezTo>
                  <a:pt x="1438609" y="167148"/>
                  <a:pt x="1433765" y="167434"/>
                  <a:pt x="1439559" y="164576"/>
                </a:cubicBezTo>
                <a:cubicBezTo>
                  <a:pt x="1445354" y="161719"/>
                  <a:pt x="1445923" y="159147"/>
                  <a:pt x="1435094" y="158956"/>
                </a:cubicBezTo>
                <a:cubicBezTo>
                  <a:pt x="1424265" y="158766"/>
                  <a:pt x="1433575" y="157147"/>
                  <a:pt x="1424645" y="159147"/>
                </a:cubicBezTo>
                <a:close/>
                <a:moveTo>
                  <a:pt x="1601235" y="213916"/>
                </a:moveTo>
                <a:cubicBezTo>
                  <a:pt x="1600475" y="214678"/>
                  <a:pt x="1602280" y="216487"/>
                  <a:pt x="1596391" y="218107"/>
                </a:cubicBezTo>
                <a:cubicBezTo>
                  <a:pt x="1590501" y="219726"/>
                  <a:pt x="1599335" y="220488"/>
                  <a:pt x="1601235" y="221726"/>
                </a:cubicBezTo>
                <a:cubicBezTo>
                  <a:pt x="1603135" y="222964"/>
                  <a:pt x="1605510" y="217154"/>
                  <a:pt x="1604845" y="214582"/>
                </a:cubicBezTo>
                <a:cubicBezTo>
                  <a:pt x="1604180" y="212011"/>
                  <a:pt x="1604085" y="211439"/>
                  <a:pt x="1601615" y="213820"/>
                </a:cubicBezTo>
                <a:close/>
                <a:moveTo>
                  <a:pt x="1598575" y="224488"/>
                </a:moveTo>
                <a:cubicBezTo>
                  <a:pt x="1589076" y="226584"/>
                  <a:pt x="1588316" y="227917"/>
                  <a:pt x="1587271" y="230584"/>
                </a:cubicBezTo>
                <a:cubicBezTo>
                  <a:pt x="1586226" y="233251"/>
                  <a:pt x="1595061" y="230584"/>
                  <a:pt x="1592781" y="233156"/>
                </a:cubicBezTo>
                <a:cubicBezTo>
                  <a:pt x="1590501" y="235728"/>
                  <a:pt x="1592781" y="236680"/>
                  <a:pt x="1602755" y="234013"/>
                </a:cubicBezTo>
                <a:cubicBezTo>
                  <a:pt x="1612729" y="231346"/>
                  <a:pt x="1607125" y="229632"/>
                  <a:pt x="1608550" y="226870"/>
                </a:cubicBezTo>
                <a:cubicBezTo>
                  <a:pt x="1609974" y="224107"/>
                  <a:pt x="1611684" y="221726"/>
                  <a:pt x="1598955" y="224393"/>
                </a:cubicBezTo>
                <a:close/>
                <a:moveTo>
                  <a:pt x="1750562" y="249920"/>
                </a:moveTo>
                <a:cubicBezTo>
                  <a:pt x="1741823" y="249920"/>
                  <a:pt x="1738213" y="251635"/>
                  <a:pt x="1753127" y="252206"/>
                </a:cubicBezTo>
                <a:cubicBezTo>
                  <a:pt x="1762113" y="252711"/>
                  <a:pt x="1771119" y="252711"/>
                  <a:pt x="1780105" y="252206"/>
                </a:cubicBezTo>
                <a:cubicBezTo>
                  <a:pt x="1785519" y="252206"/>
                  <a:pt x="1780960" y="252206"/>
                  <a:pt x="1773550" y="250301"/>
                </a:cubicBezTo>
                <a:cubicBezTo>
                  <a:pt x="1766113" y="249358"/>
                  <a:pt x="1758599" y="249206"/>
                  <a:pt x="1751132" y="249825"/>
                </a:cubicBezTo>
                <a:close/>
                <a:moveTo>
                  <a:pt x="1833110" y="252492"/>
                </a:moveTo>
                <a:cubicBezTo>
                  <a:pt x="1821046" y="251254"/>
                  <a:pt x="1825131" y="256683"/>
                  <a:pt x="1837195" y="256207"/>
                </a:cubicBezTo>
                <a:cubicBezTo>
                  <a:pt x="1849259" y="255730"/>
                  <a:pt x="1844794" y="256207"/>
                  <a:pt x="1849829" y="253444"/>
                </a:cubicBezTo>
                <a:cubicBezTo>
                  <a:pt x="1854864" y="250682"/>
                  <a:pt x="1846409" y="253635"/>
                  <a:pt x="1833870" y="252397"/>
                </a:cubicBezTo>
                <a:close/>
                <a:moveTo>
                  <a:pt x="1537116" y="233918"/>
                </a:moveTo>
                <a:cubicBezTo>
                  <a:pt x="1527616" y="234966"/>
                  <a:pt x="1526762" y="236204"/>
                  <a:pt x="1534171" y="236395"/>
                </a:cubicBezTo>
                <a:cubicBezTo>
                  <a:pt x="1537857" y="236871"/>
                  <a:pt x="1541609" y="236204"/>
                  <a:pt x="1544905" y="234490"/>
                </a:cubicBezTo>
                <a:cubicBezTo>
                  <a:pt x="1549655" y="233061"/>
                  <a:pt x="1541865" y="233347"/>
                  <a:pt x="1537686" y="233823"/>
                </a:cubicBezTo>
                <a:close/>
                <a:moveTo>
                  <a:pt x="983883" y="251444"/>
                </a:moveTo>
                <a:cubicBezTo>
                  <a:pt x="975752" y="255283"/>
                  <a:pt x="968038" y="259978"/>
                  <a:pt x="960895" y="265446"/>
                </a:cubicBezTo>
                <a:cubicBezTo>
                  <a:pt x="955499" y="269875"/>
                  <a:pt x="949638" y="273713"/>
                  <a:pt x="943416" y="276876"/>
                </a:cubicBezTo>
                <a:cubicBezTo>
                  <a:pt x="934772" y="281734"/>
                  <a:pt x="938857" y="280114"/>
                  <a:pt x="962415" y="276400"/>
                </a:cubicBezTo>
                <a:cubicBezTo>
                  <a:pt x="985973" y="272685"/>
                  <a:pt x="983408" y="274685"/>
                  <a:pt x="989108" y="272875"/>
                </a:cubicBezTo>
                <a:cubicBezTo>
                  <a:pt x="994807" y="271066"/>
                  <a:pt x="995377" y="272875"/>
                  <a:pt x="994807" y="274495"/>
                </a:cubicBezTo>
                <a:cubicBezTo>
                  <a:pt x="994237" y="276114"/>
                  <a:pt x="999747" y="274495"/>
                  <a:pt x="1003166" y="270589"/>
                </a:cubicBezTo>
                <a:cubicBezTo>
                  <a:pt x="1006586" y="266684"/>
                  <a:pt x="1003166" y="262874"/>
                  <a:pt x="999272" y="261064"/>
                </a:cubicBezTo>
                <a:cubicBezTo>
                  <a:pt x="995377" y="259255"/>
                  <a:pt x="994142" y="259350"/>
                  <a:pt x="986258" y="261826"/>
                </a:cubicBezTo>
                <a:cubicBezTo>
                  <a:pt x="978373" y="264303"/>
                  <a:pt x="981223" y="261826"/>
                  <a:pt x="979323" y="260588"/>
                </a:cubicBezTo>
                <a:cubicBezTo>
                  <a:pt x="977423" y="259350"/>
                  <a:pt x="972294" y="261636"/>
                  <a:pt x="979988" y="256683"/>
                </a:cubicBezTo>
                <a:cubicBezTo>
                  <a:pt x="987683" y="251730"/>
                  <a:pt x="990437" y="248491"/>
                  <a:pt x="984453" y="251349"/>
                </a:cubicBezTo>
                <a:close/>
                <a:moveTo>
                  <a:pt x="280943" y="479282"/>
                </a:moveTo>
                <a:cubicBezTo>
                  <a:pt x="278948" y="482997"/>
                  <a:pt x="283223" y="485854"/>
                  <a:pt x="287878" y="485378"/>
                </a:cubicBezTo>
                <a:cubicBezTo>
                  <a:pt x="292532" y="484902"/>
                  <a:pt x="291867" y="484330"/>
                  <a:pt x="291582" y="481092"/>
                </a:cubicBezTo>
                <a:cubicBezTo>
                  <a:pt x="291297" y="477853"/>
                  <a:pt x="293292" y="476901"/>
                  <a:pt x="293577" y="474615"/>
                </a:cubicBezTo>
                <a:cubicBezTo>
                  <a:pt x="293862" y="472329"/>
                  <a:pt x="281798" y="477853"/>
                  <a:pt x="281133" y="479187"/>
                </a:cubicBezTo>
                <a:close/>
                <a:moveTo>
                  <a:pt x="308206" y="482616"/>
                </a:moveTo>
                <a:cubicBezTo>
                  <a:pt x="311643" y="483530"/>
                  <a:pt x="315226" y="483759"/>
                  <a:pt x="318750" y="483283"/>
                </a:cubicBezTo>
                <a:cubicBezTo>
                  <a:pt x="324334" y="482711"/>
                  <a:pt x="329824" y="481425"/>
                  <a:pt x="335088" y="479473"/>
                </a:cubicBezTo>
                <a:cubicBezTo>
                  <a:pt x="342878" y="477091"/>
                  <a:pt x="347342" y="473853"/>
                  <a:pt x="343163" y="473758"/>
                </a:cubicBezTo>
                <a:cubicBezTo>
                  <a:pt x="338983" y="473662"/>
                  <a:pt x="343163" y="471853"/>
                  <a:pt x="334234" y="474901"/>
                </a:cubicBezTo>
                <a:cubicBezTo>
                  <a:pt x="329228" y="477034"/>
                  <a:pt x="324048" y="478720"/>
                  <a:pt x="318750" y="479949"/>
                </a:cubicBezTo>
                <a:cubicBezTo>
                  <a:pt x="314855" y="480425"/>
                  <a:pt x="306021" y="482235"/>
                  <a:pt x="308396" y="482521"/>
                </a:cubicBezTo>
                <a:close/>
                <a:moveTo>
                  <a:pt x="122782" y="539766"/>
                </a:moveTo>
                <a:cubicBezTo>
                  <a:pt x="118054" y="541442"/>
                  <a:pt x="113651" y="543919"/>
                  <a:pt x="109768" y="547100"/>
                </a:cubicBezTo>
                <a:cubicBezTo>
                  <a:pt x="104638" y="551005"/>
                  <a:pt x="102643" y="553196"/>
                  <a:pt x="103783" y="554053"/>
                </a:cubicBezTo>
                <a:cubicBezTo>
                  <a:pt x="104923" y="554911"/>
                  <a:pt x="103783" y="554053"/>
                  <a:pt x="110528" y="549767"/>
                </a:cubicBezTo>
                <a:cubicBezTo>
                  <a:pt x="114000" y="546748"/>
                  <a:pt x="117753" y="544062"/>
                  <a:pt x="121737" y="541766"/>
                </a:cubicBezTo>
                <a:cubicBezTo>
                  <a:pt x="128861" y="537480"/>
                  <a:pt x="128196" y="536908"/>
                  <a:pt x="128196" y="536908"/>
                </a:cubicBezTo>
                <a:cubicBezTo>
                  <a:pt x="126531" y="537832"/>
                  <a:pt x="124781" y="538604"/>
                  <a:pt x="122972" y="539194"/>
                </a:cubicBezTo>
                <a:close/>
                <a:moveTo>
                  <a:pt x="122782" y="536337"/>
                </a:moveTo>
                <a:cubicBezTo>
                  <a:pt x="117937" y="539766"/>
                  <a:pt x="116037" y="541576"/>
                  <a:pt x="120787" y="538718"/>
                </a:cubicBezTo>
                <a:cubicBezTo>
                  <a:pt x="125536" y="535861"/>
                  <a:pt x="125821" y="534813"/>
                  <a:pt x="128481" y="533670"/>
                </a:cubicBezTo>
                <a:cubicBezTo>
                  <a:pt x="129945" y="533108"/>
                  <a:pt x="131320" y="532336"/>
                  <a:pt x="132566" y="531384"/>
                </a:cubicBezTo>
                <a:cubicBezTo>
                  <a:pt x="129297" y="532384"/>
                  <a:pt x="126192" y="533860"/>
                  <a:pt x="123352" y="535765"/>
                </a:cubicBezTo>
                <a:close/>
                <a:moveTo>
                  <a:pt x="13921" y="586534"/>
                </a:moveTo>
                <a:cubicBezTo>
                  <a:pt x="7651" y="591106"/>
                  <a:pt x="3472" y="592058"/>
                  <a:pt x="6132" y="591391"/>
                </a:cubicBezTo>
                <a:cubicBezTo>
                  <a:pt x="9765" y="590496"/>
                  <a:pt x="13251" y="589086"/>
                  <a:pt x="16486" y="587200"/>
                </a:cubicBezTo>
                <a:cubicBezTo>
                  <a:pt x="20190" y="584914"/>
                  <a:pt x="22565" y="583676"/>
                  <a:pt x="21805" y="583295"/>
                </a:cubicBezTo>
                <a:cubicBezTo>
                  <a:pt x="21045" y="582914"/>
                  <a:pt x="20950" y="583295"/>
                  <a:pt x="21805" y="581962"/>
                </a:cubicBezTo>
                <a:cubicBezTo>
                  <a:pt x="22660" y="580628"/>
                  <a:pt x="20760" y="581390"/>
                  <a:pt x="14491" y="585962"/>
                </a:cubicBezTo>
                <a:close/>
                <a:moveTo>
                  <a:pt x="2041617" y="508143"/>
                </a:moveTo>
                <a:cubicBezTo>
                  <a:pt x="2035063" y="516430"/>
                  <a:pt x="2016920" y="510524"/>
                  <a:pt x="2004191" y="516049"/>
                </a:cubicBezTo>
                <a:cubicBezTo>
                  <a:pt x="1991462" y="521573"/>
                  <a:pt x="1993267" y="519763"/>
                  <a:pt x="2005331" y="529955"/>
                </a:cubicBezTo>
                <a:cubicBezTo>
                  <a:pt x="2017395" y="540147"/>
                  <a:pt x="1998016" y="537670"/>
                  <a:pt x="1994977" y="548529"/>
                </a:cubicBezTo>
                <a:cubicBezTo>
                  <a:pt x="1991937" y="559387"/>
                  <a:pt x="2002196" y="558054"/>
                  <a:pt x="2009510" y="568531"/>
                </a:cubicBezTo>
                <a:cubicBezTo>
                  <a:pt x="2016825" y="579009"/>
                  <a:pt x="2019009" y="576151"/>
                  <a:pt x="2029554" y="575770"/>
                </a:cubicBezTo>
                <a:cubicBezTo>
                  <a:pt x="2035414" y="575608"/>
                  <a:pt x="2041238" y="574837"/>
                  <a:pt x="2046937" y="573484"/>
                </a:cubicBezTo>
                <a:cubicBezTo>
                  <a:pt x="2047545" y="566455"/>
                  <a:pt x="2049274" y="559578"/>
                  <a:pt x="2052067" y="553101"/>
                </a:cubicBezTo>
                <a:cubicBezTo>
                  <a:pt x="2056398" y="544386"/>
                  <a:pt x="2059011" y="534908"/>
                  <a:pt x="2059761" y="525193"/>
                </a:cubicBezTo>
                <a:cubicBezTo>
                  <a:pt x="2059761" y="517477"/>
                  <a:pt x="2059761" y="511953"/>
                  <a:pt x="2063656" y="514715"/>
                </a:cubicBezTo>
                <a:cubicBezTo>
                  <a:pt x="2067550" y="517477"/>
                  <a:pt x="2068025" y="517477"/>
                  <a:pt x="2067265" y="513667"/>
                </a:cubicBezTo>
                <a:cubicBezTo>
                  <a:pt x="2064900" y="506209"/>
                  <a:pt x="2059903" y="499875"/>
                  <a:pt x="2053206" y="495856"/>
                </a:cubicBezTo>
                <a:cubicBezTo>
                  <a:pt x="2041428" y="489950"/>
                  <a:pt x="2048647" y="499380"/>
                  <a:pt x="2042187" y="507571"/>
                </a:cubicBezTo>
                <a:close/>
                <a:moveTo>
                  <a:pt x="1955080" y="78565"/>
                </a:moveTo>
                <a:cubicBezTo>
                  <a:pt x="1946246" y="78565"/>
                  <a:pt x="1942351" y="80185"/>
                  <a:pt x="1949190" y="81232"/>
                </a:cubicBezTo>
                <a:cubicBezTo>
                  <a:pt x="1954700" y="82013"/>
                  <a:pt x="1960304" y="82013"/>
                  <a:pt x="1965814" y="81232"/>
                </a:cubicBezTo>
                <a:cubicBezTo>
                  <a:pt x="1976928" y="80089"/>
                  <a:pt x="1964484" y="77803"/>
                  <a:pt x="1955650" y="77994"/>
                </a:cubicBezTo>
                <a:close/>
                <a:moveTo>
                  <a:pt x="2105357" y="42370"/>
                </a:moveTo>
                <a:cubicBezTo>
                  <a:pt x="2101842" y="40656"/>
                  <a:pt x="2099943" y="42370"/>
                  <a:pt x="2070685" y="43513"/>
                </a:cubicBezTo>
                <a:cubicBezTo>
                  <a:pt x="2041428" y="44656"/>
                  <a:pt x="2040478" y="41513"/>
                  <a:pt x="2013690" y="46180"/>
                </a:cubicBezTo>
                <a:cubicBezTo>
                  <a:pt x="1986902" y="50848"/>
                  <a:pt x="1992982" y="50657"/>
                  <a:pt x="1992507" y="54658"/>
                </a:cubicBezTo>
                <a:cubicBezTo>
                  <a:pt x="1992032" y="58658"/>
                  <a:pt x="1984717" y="56467"/>
                  <a:pt x="1983007" y="60087"/>
                </a:cubicBezTo>
                <a:cubicBezTo>
                  <a:pt x="1981298" y="63706"/>
                  <a:pt x="1966479" y="63040"/>
                  <a:pt x="1974933" y="66659"/>
                </a:cubicBezTo>
                <a:cubicBezTo>
                  <a:pt x="1986218" y="70964"/>
                  <a:pt x="1997988" y="73841"/>
                  <a:pt x="2009985" y="75232"/>
                </a:cubicBezTo>
                <a:cubicBezTo>
                  <a:pt x="2026229" y="77708"/>
                  <a:pt x="2030218" y="76565"/>
                  <a:pt x="2026704" y="75803"/>
                </a:cubicBezTo>
                <a:cubicBezTo>
                  <a:pt x="2023189" y="75041"/>
                  <a:pt x="2009320" y="68469"/>
                  <a:pt x="2009700" y="62182"/>
                </a:cubicBezTo>
                <a:cubicBezTo>
                  <a:pt x="2010080" y="55896"/>
                  <a:pt x="2018154" y="57515"/>
                  <a:pt x="2024234" y="55610"/>
                </a:cubicBezTo>
                <a:cubicBezTo>
                  <a:pt x="2034750" y="52181"/>
                  <a:pt x="2045512" y="49600"/>
                  <a:pt x="2056436" y="47895"/>
                </a:cubicBezTo>
                <a:cubicBezTo>
                  <a:pt x="2066790" y="46847"/>
                  <a:pt x="2095193" y="46561"/>
                  <a:pt x="2109442" y="46466"/>
                </a:cubicBezTo>
                <a:lnTo>
                  <a:pt x="2110582" y="46466"/>
                </a:lnTo>
                <a:cubicBezTo>
                  <a:pt x="2121411" y="43037"/>
                  <a:pt x="2109347" y="43418"/>
                  <a:pt x="2105927" y="41799"/>
                </a:cubicBezTo>
                <a:close/>
                <a:moveTo>
                  <a:pt x="2036678" y="77994"/>
                </a:moveTo>
                <a:cubicBezTo>
                  <a:pt x="2032973" y="77994"/>
                  <a:pt x="2031263" y="77994"/>
                  <a:pt x="2038863" y="80375"/>
                </a:cubicBezTo>
                <a:cubicBezTo>
                  <a:pt x="2046462" y="82756"/>
                  <a:pt x="2052921" y="85042"/>
                  <a:pt x="2049787" y="82090"/>
                </a:cubicBezTo>
                <a:cubicBezTo>
                  <a:pt x="2046158" y="79327"/>
                  <a:pt x="2041798" y="77699"/>
                  <a:pt x="2037248" y="77422"/>
                </a:cubicBezTo>
                <a:close/>
                <a:moveTo>
                  <a:pt x="2141169" y="68469"/>
                </a:moveTo>
                <a:cubicBezTo>
                  <a:pt x="2135944" y="67231"/>
                  <a:pt x="2133000" y="66183"/>
                  <a:pt x="2132335" y="67231"/>
                </a:cubicBezTo>
                <a:cubicBezTo>
                  <a:pt x="2131670" y="68278"/>
                  <a:pt x="2138984" y="70469"/>
                  <a:pt x="2145729" y="71612"/>
                </a:cubicBezTo>
                <a:cubicBezTo>
                  <a:pt x="2152473" y="72755"/>
                  <a:pt x="2147343" y="68850"/>
                  <a:pt x="2142024" y="67707"/>
                </a:cubicBezTo>
                <a:close/>
                <a:moveTo>
                  <a:pt x="921948" y="278019"/>
                </a:moveTo>
                <a:cubicBezTo>
                  <a:pt x="915118" y="278209"/>
                  <a:pt x="908307" y="279000"/>
                  <a:pt x="901620" y="280400"/>
                </a:cubicBezTo>
                <a:cubicBezTo>
                  <a:pt x="896395" y="281638"/>
                  <a:pt x="901620" y="282305"/>
                  <a:pt x="909694" y="282019"/>
                </a:cubicBezTo>
                <a:cubicBezTo>
                  <a:pt x="917769" y="281734"/>
                  <a:pt x="927173" y="277447"/>
                  <a:pt x="922803" y="277638"/>
                </a:cubicBezTo>
                <a:close/>
                <a:moveTo>
                  <a:pt x="897915" y="296307"/>
                </a:moveTo>
                <a:cubicBezTo>
                  <a:pt x="899245" y="293545"/>
                  <a:pt x="892311" y="300498"/>
                  <a:pt x="897915" y="300307"/>
                </a:cubicBezTo>
                <a:cubicBezTo>
                  <a:pt x="902465" y="300545"/>
                  <a:pt x="906987" y="299460"/>
                  <a:pt x="910929" y="297164"/>
                </a:cubicBezTo>
                <a:cubicBezTo>
                  <a:pt x="915299" y="294688"/>
                  <a:pt x="911784" y="296402"/>
                  <a:pt x="906655" y="297164"/>
                </a:cubicBezTo>
                <a:cubicBezTo>
                  <a:pt x="901525" y="297926"/>
                  <a:pt x="897630" y="298307"/>
                  <a:pt x="898770" y="295926"/>
                </a:cubicBezTo>
                <a:close/>
                <a:moveTo>
                  <a:pt x="3220942" y="422513"/>
                </a:moveTo>
                <a:cubicBezTo>
                  <a:pt x="3215375" y="420265"/>
                  <a:pt x="3209951" y="417694"/>
                  <a:pt x="3204698" y="414798"/>
                </a:cubicBezTo>
                <a:cubicBezTo>
                  <a:pt x="3204698" y="414798"/>
                  <a:pt x="3206693" y="418322"/>
                  <a:pt x="3205173" y="418989"/>
                </a:cubicBezTo>
                <a:cubicBezTo>
                  <a:pt x="3203653" y="419656"/>
                  <a:pt x="3206978" y="422418"/>
                  <a:pt x="3206978" y="422418"/>
                </a:cubicBezTo>
                <a:cubicBezTo>
                  <a:pt x="3206978" y="422418"/>
                  <a:pt x="3196624" y="416417"/>
                  <a:pt x="3190734" y="412893"/>
                </a:cubicBezTo>
                <a:cubicBezTo>
                  <a:pt x="3184987" y="410550"/>
                  <a:pt x="3179639" y="407340"/>
                  <a:pt x="3174871" y="403368"/>
                </a:cubicBezTo>
                <a:cubicBezTo>
                  <a:pt x="3168516" y="398396"/>
                  <a:pt x="3161344" y="394557"/>
                  <a:pt x="3153687" y="392033"/>
                </a:cubicBezTo>
                <a:cubicBezTo>
                  <a:pt x="3146753" y="389176"/>
                  <a:pt x="3145708" y="385366"/>
                  <a:pt x="3145708" y="385366"/>
                </a:cubicBezTo>
                <a:lnTo>
                  <a:pt x="3141528" y="383746"/>
                </a:lnTo>
                <a:cubicBezTo>
                  <a:pt x="3137349" y="382127"/>
                  <a:pt x="3141528" y="387556"/>
                  <a:pt x="3137064" y="386985"/>
                </a:cubicBezTo>
                <a:cubicBezTo>
                  <a:pt x="3132599" y="386413"/>
                  <a:pt x="3116071" y="380317"/>
                  <a:pt x="3116071" y="380317"/>
                </a:cubicBezTo>
                <a:cubicBezTo>
                  <a:pt x="3122739" y="384032"/>
                  <a:pt x="3129151" y="388204"/>
                  <a:pt x="3135259" y="392795"/>
                </a:cubicBezTo>
                <a:cubicBezTo>
                  <a:pt x="3139628" y="396986"/>
                  <a:pt x="3146088" y="402320"/>
                  <a:pt x="3146088" y="402320"/>
                </a:cubicBezTo>
                <a:cubicBezTo>
                  <a:pt x="3146088" y="402320"/>
                  <a:pt x="3146088" y="403368"/>
                  <a:pt x="3131839" y="396605"/>
                </a:cubicBezTo>
                <a:cubicBezTo>
                  <a:pt x="3124268" y="392728"/>
                  <a:pt x="3116004" y="390423"/>
                  <a:pt x="3107521" y="389842"/>
                </a:cubicBezTo>
                <a:cubicBezTo>
                  <a:pt x="3097927" y="387518"/>
                  <a:pt x="3088181" y="385889"/>
                  <a:pt x="3078359" y="384985"/>
                </a:cubicBezTo>
                <a:cubicBezTo>
                  <a:pt x="3075319" y="384985"/>
                  <a:pt x="3074464" y="383937"/>
                  <a:pt x="3060690" y="377460"/>
                </a:cubicBezTo>
                <a:cubicBezTo>
                  <a:pt x="3046917" y="370983"/>
                  <a:pt x="3046537" y="373364"/>
                  <a:pt x="3043687" y="372888"/>
                </a:cubicBezTo>
                <a:cubicBezTo>
                  <a:pt x="3040837" y="372412"/>
                  <a:pt x="3039222" y="368411"/>
                  <a:pt x="3039222" y="368411"/>
                </a:cubicBezTo>
                <a:cubicBezTo>
                  <a:pt x="3036145" y="367249"/>
                  <a:pt x="3032962" y="366382"/>
                  <a:pt x="3029723" y="365839"/>
                </a:cubicBezTo>
                <a:cubicBezTo>
                  <a:pt x="2980042" y="358124"/>
                  <a:pt x="3020224" y="372697"/>
                  <a:pt x="3020224" y="375364"/>
                </a:cubicBezTo>
                <a:cubicBezTo>
                  <a:pt x="3020224" y="379079"/>
                  <a:pt x="3020699" y="380889"/>
                  <a:pt x="3021079" y="384889"/>
                </a:cubicBezTo>
                <a:cubicBezTo>
                  <a:pt x="3020319" y="394414"/>
                  <a:pt x="3010155" y="385366"/>
                  <a:pt x="3009015" y="392795"/>
                </a:cubicBezTo>
                <a:cubicBezTo>
                  <a:pt x="3005310" y="416893"/>
                  <a:pt x="2968738" y="374221"/>
                  <a:pt x="2963704" y="365839"/>
                </a:cubicBezTo>
                <a:cubicBezTo>
                  <a:pt x="2960569" y="360791"/>
                  <a:pt x="2954204" y="353457"/>
                  <a:pt x="2959999" y="354409"/>
                </a:cubicBezTo>
                <a:cubicBezTo>
                  <a:pt x="3009775" y="362220"/>
                  <a:pt x="2964274" y="354409"/>
                  <a:pt x="3007495" y="356600"/>
                </a:cubicBezTo>
                <a:cubicBezTo>
                  <a:pt x="3021269" y="357362"/>
                  <a:pt x="3009585" y="350504"/>
                  <a:pt x="3012435" y="350314"/>
                </a:cubicBezTo>
                <a:cubicBezTo>
                  <a:pt x="3015370" y="350495"/>
                  <a:pt x="3018276" y="351038"/>
                  <a:pt x="3021079" y="351933"/>
                </a:cubicBezTo>
                <a:lnTo>
                  <a:pt x="3011580" y="348028"/>
                </a:lnTo>
                <a:cubicBezTo>
                  <a:pt x="3002080" y="344122"/>
                  <a:pt x="3002080" y="344980"/>
                  <a:pt x="2997331" y="346123"/>
                </a:cubicBezTo>
                <a:cubicBezTo>
                  <a:pt x="2992581" y="347266"/>
                  <a:pt x="2986882" y="346123"/>
                  <a:pt x="2986597" y="343360"/>
                </a:cubicBezTo>
                <a:cubicBezTo>
                  <a:pt x="2986046" y="340093"/>
                  <a:pt x="2983253" y="337693"/>
                  <a:pt x="2979947" y="337645"/>
                </a:cubicBezTo>
                <a:cubicBezTo>
                  <a:pt x="2974200" y="336750"/>
                  <a:pt x="2968539" y="335340"/>
                  <a:pt x="2963039" y="333454"/>
                </a:cubicBezTo>
                <a:cubicBezTo>
                  <a:pt x="2954784" y="330406"/>
                  <a:pt x="2945855" y="329654"/>
                  <a:pt x="2937201" y="331264"/>
                </a:cubicBezTo>
                <a:cubicBezTo>
                  <a:pt x="2931122" y="333550"/>
                  <a:pt x="2936156" y="334693"/>
                  <a:pt x="2940146" y="337169"/>
                </a:cubicBezTo>
                <a:cubicBezTo>
                  <a:pt x="2931976" y="335502"/>
                  <a:pt x="2924016" y="332950"/>
                  <a:pt x="2916398" y="329549"/>
                </a:cubicBezTo>
                <a:cubicBezTo>
                  <a:pt x="2907374" y="326215"/>
                  <a:pt x="2911553" y="327073"/>
                  <a:pt x="2916398" y="328025"/>
                </a:cubicBezTo>
                <a:cubicBezTo>
                  <a:pt x="2921242" y="328978"/>
                  <a:pt x="2907753" y="323929"/>
                  <a:pt x="2895594" y="319072"/>
                </a:cubicBezTo>
                <a:cubicBezTo>
                  <a:pt x="2883435" y="314214"/>
                  <a:pt x="2889135" y="317643"/>
                  <a:pt x="2883150" y="316595"/>
                </a:cubicBezTo>
                <a:cubicBezTo>
                  <a:pt x="2879332" y="315652"/>
                  <a:pt x="2875703" y="314081"/>
                  <a:pt x="2872416" y="311928"/>
                </a:cubicBezTo>
                <a:lnTo>
                  <a:pt x="2842589" y="301355"/>
                </a:lnTo>
                <a:cubicBezTo>
                  <a:pt x="2831570" y="297450"/>
                  <a:pt x="2833090" y="298593"/>
                  <a:pt x="2831000" y="299260"/>
                </a:cubicBezTo>
                <a:cubicBezTo>
                  <a:pt x="2828910" y="299926"/>
                  <a:pt x="2813806" y="301546"/>
                  <a:pt x="2807822" y="303260"/>
                </a:cubicBezTo>
                <a:cubicBezTo>
                  <a:pt x="2801837" y="304975"/>
                  <a:pt x="2791483" y="302689"/>
                  <a:pt x="2784074" y="303832"/>
                </a:cubicBezTo>
                <a:cubicBezTo>
                  <a:pt x="2776665" y="304975"/>
                  <a:pt x="2774575" y="304308"/>
                  <a:pt x="2783314" y="307261"/>
                </a:cubicBezTo>
                <a:cubicBezTo>
                  <a:pt x="2792053" y="310213"/>
                  <a:pt x="2792813" y="310309"/>
                  <a:pt x="2795758" y="314023"/>
                </a:cubicBezTo>
                <a:cubicBezTo>
                  <a:pt x="2800223" y="318291"/>
                  <a:pt x="2805780" y="321224"/>
                  <a:pt x="2811812" y="322501"/>
                </a:cubicBezTo>
                <a:cubicBezTo>
                  <a:pt x="2820361" y="325072"/>
                  <a:pt x="2818556" y="325358"/>
                  <a:pt x="2818461" y="322501"/>
                </a:cubicBezTo>
                <a:cubicBezTo>
                  <a:pt x="2818366" y="319643"/>
                  <a:pt x="2812761" y="315738"/>
                  <a:pt x="2821311" y="320500"/>
                </a:cubicBezTo>
                <a:cubicBezTo>
                  <a:pt x="2828454" y="323863"/>
                  <a:pt x="2835132" y="328158"/>
                  <a:pt x="2841164" y="333264"/>
                </a:cubicBezTo>
                <a:cubicBezTo>
                  <a:pt x="2845534" y="337645"/>
                  <a:pt x="2844394" y="339550"/>
                  <a:pt x="2844394" y="344503"/>
                </a:cubicBezTo>
                <a:cubicBezTo>
                  <a:pt x="2844394" y="349456"/>
                  <a:pt x="2848193" y="358315"/>
                  <a:pt x="2845724" y="361267"/>
                </a:cubicBezTo>
                <a:cubicBezTo>
                  <a:pt x="2843254" y="364220"/>
                  <a:pt x="2841259" y="366506"/>
                  <a:pt x="2838504" y="369935"/>
                </a:cubicBezTo>
                <a:cubicBezTo>
                  <a:pt x="2829680" y="374469"/>
                  <a:pt x="2819924" y="376888"/>
                  <a:pt x="2810007" y="376984"/>
                </a:cubicBezTo>
                <a:cubicBezTo>
                  <a:pt x="2804868" y="376612"/>
                  <a:pt x="2799966" y="374688"/>
                  <a:pt x="2795948" y="371459"/>
                </a:cubicBezTo>
                <a:cubicBezTo>
                  <a:pt x="2792804" y="368402"/>
                  <a:pt x="2788272" y="367278"/>
                  <a:pt x="2784074" y="368506"/>
                </a:cubicBezTo>
                <a:cubicBezTo>
                  <a:pt x="2778565" y="369364"/>
                  <a:pt x="2776190" y="370126"/>
                  <a:pt x="2776000" y="374031"/>
                </a:cubicBezTo>
                <a:cubicBezTo>
                  <a:pt x="2775810" y="377936"/>
                  <a:pt x="2769730" y="376222"/>
                  <a:pt x="2765265" y="377841"/>
                </a:cubicBezTo>
                <a:cubicBezTo>
                  <a:pt x="2760801" y="379460"/>
                  <a:pt x="2758711" y="377841"/>
                  <a:pt x="2765265" y="383746"/>
                </a:cubicBezTo>
                <a:cubicBezTo>
                  <a:pt x="2772437" y="388718"/>
                  <a:pt x="2779144" y="394329"/>
                  <a:pt x="2785309" y="400510"/>
                </a:cubicBezTo>
                <a:cubicBezTo>
                  <a:pt x="2787731" y="403615"/>
                  <a:pt x="2787731" y="407978"/>
                  <a:pt x="2785309" y="411083"/>
                </a:cubicBezTo>
                <a:cubicBezTo>
                  <a:pt x="2779818" y="411712"/>
                  <a:pt x="2774252" y="410788"/>
                  <a:pt x="2769255" y="408416"/>
                </a:cubicBezTo>
                <a:cubicBezTo>
                  <a:pt x="2767621" y="404568"/>
                  <a:pt x="2765712" y="400844"/>
                  <a:pt x="2763556" y="397272"/>
                </a:cubicBezTo>
                <a:cubicBezTo>
                  <a:pt x="2761086" y="393557"/>
                  <a:pt x="2755576" y="391843"/>
                  <a:pt x="2756906" y="391366"/>
                </a:cubicBezTo>
                <a:cubicBezTo>
                  <a:pt x="2758236" y="390890"/>
                  <a:pt x="2765456" y="391366"/>
                  <a:pt x="2758236" y="387080"/>
                </a:cubicBezTo>
                <a:cubicBezTo>
                  <a:pt x="2751017" y="382794"/>
                  <a:pt x="2748072" y="383746"/>
                  <a:pt x="2743987" y="380032"/>
                </a:cubicBezTo>
                <a:cubicBezTo>
                  <a:pt x="2739903" y="376317"/>
                  <a:pt x="2742278" y="374888"/>
                  <a:pt x="2740283" y="373459"/>
                </a:cubicBezTo>
                <a:cubicBezTo>
                  <a:pt x="2735486" y="370449"/>
                  <a:pt x="2730261" y="368173"/>
                  <a:pt x="2724799" y="366697"/>
                </a:cubicBezTo>
                <a:cubicBezTo>
                  <a:pt x="2715965" y="363934"/>
                  <a:pt x="2716060" y="367268"/>
                  <a:pt x="2712355" y="363268"/>
                </a:cubicBezTo>
                <a:cubicBezTo>
                  <a:pt x="2708650" y="359267"/>
                  <a:pt x="2711215" y="359743"/>
                  <a:pt x="2706561" y="357267"/>
                </a:cubicBezTo>
                <a:cubicBezTo>
                  <a:pt x="2701792" y="354867"/>
                  <a:pt x="2696302" y="354352"/>
                  <a:pt x="2691172" y="355838"/>
                </a:cubicBezTo>
                <a:cubicBezTo>
                  <a:pt x="2685149" y="356467"/>
                  <a:pt x="2679061" y="356181"/>
                  <a:pt x="2673124" y="354981"/>
                </a:cubicBezTo>
                <a:cubicBezTo>
                  <a:pt x="2665619" y="354409"/>
                  <a:pt x="2666094" y="354981"/>
                  <a:pt x="2668659" y="357172"/>
                </a:cubicBezTo>
                <a:cubicBezTo>
                  <a:pt x="2674586" y="361677"/>
                  <a:pt x="2680951" y="365573"/>
                  <a:pt x="2687657" y="368792"/>
                </a:cubicBezTo>
                <a:cubicBezTo>
                  <a:pt x="2693832" y="370983"/>
                  <a:pt x="2697156" y="370316"/>
                  <a:pt x="2706086" y="372888"/>
                </a:cubicBezTo>
                <a:cubicBezTo>
                  <a:pt x="2715015" y="375460"/>
                  <a:pt x="2717010" y="376507"/>
                  <a:pt x="2715585" y="377365"/>
                </a:cubicBezTo>
                <a:cubicBezTo>
                  <a:pt x="2714160" y="378222"/>
                  <a:pt x="2708746" y="378127"/>
                  <a:pt x="2700386" y="380127"/>
                </a:cubicBezTo>
                <a:cubicBezTo>
                  <a:pt x="2692027" y="382127"/>
                  <a:pt x="2694782" y="382127"/>
                  <a:pt x="2699531" y="385270"/>
                </a:cubicBezTo>
                <a:cubicBezTo>
                  <a:pt x="2705611" y="388985"/>
                  <a:pt x="2711415" y="393128"/>
                  <a:pt x="2716915" y="397653"/>
                </a:cubicBezTo>
                <a:cubicBezTo>
                  <a:pt x="2722899" y="402892"/>
                  <a:pt x="2719670" y="403273"/>
                  <a:pt x="2720239" y="405559"/>
                </a:cubicBezTo>
                <a:cubicBezTo>
                  <a:pt x="2720809" y="407845"/>
                  <a:pt x="2721854" y="411178"/>
                  <a:pt x="2731069" y="417084"/>
                </a:cubicBezTo>
                <a:cubicBezTo>
                  <a:pt x="2740283" y="422989"/>
                  <a:pt x="2734678" y="420322"/>
                  <a:pt x="2734488" y="421561"/>
                </a:cubicBezTo>
                <a:cubicBezTo>
                  <a:pt x="2734298" y="422799"/>
                  <a:pt x="2727174" y="430133"/>
                  <a:pt x="2724134" y="434038"/>
                </a:cubicBezTo>
                <a:cubicBezTo>
                  <a:pt x="2721094" y="437944"/>
                  <a:pt x="2721284" y="438515"/>
                  <a:pt x="2705611" y="439563"/>
                </a:cubicBezTo>
                <a:cubicBezTo>
                  <a:pt x="2694307" y="440506"/>
                  <a:pt x="2682927" y="439677"/>
                  <a:pt x="2671889" y="437086"/>
                </a:cubicBezTo>
                <a:cubicBezTo>
                  <a:pt x="2662389" y="435277"/>
                  <a:pt x="2654030" y="434324"/>
                  <a:pt x="2649280" y="433943"/>
                </a:cubicBezTo>
                <a:cubicBezTo>
                  <a:pt x="2644531" y="433562"/>
                  <a:pt x="2647571" y="436324"/>
                  <a:pt x="2647571" y="437467"/>
                </a:cubicBezTo>
                <a:cubicBezTo>
                  <a:pt x="2647571" y="438610"/>
                  <a:pt x="2642061" y="436039"/>
                  <a:pt x="2641966" y="434324"/>
                </a:cubicBezTo>
                <a:cubicBezTo>
                  <a:pt x="2641871" y="432610"/>
                  <a:pt x="2640826" y="430990"/>
                  <a:pt x="2637882" y="429752"/>
                </a:cubicBezTo>
                <a:cubicBezTo>
                  <a:pt x="2632173" y="426942"/>
                  <a:pt x="2625780" y="425828"/>
                  <a:pt x="2619453" y="426514"/>
                </a:cubicBezTo>
                <a:cubicBezTo>
                  <a:pt x="2612709" y="428323"/>
                  <a:pt x="2602545" y="425942"/>
                  <a:pt x="2601215" y="429943"/>
                </a:cubicBezTo>
                <a:cubicBezTo>
                  <a:pt x="2599885" y="433943"/>
                  <a:pt x="2599695" y="432514"/>
                  <a:pt x="2604444" y="435658"/>
                </a:cubicBezTo>
                <a:cubicBezTo>
                  <a:pt x="2616033" y="442554"/>
                  <a:pt x="2627223" y="450088"/>
                  <a:pt x="2637976" y="458232"/>
                </a:cubicBezTo>
                <a:cubicBezTo>
                  <a:pt x="2642897" y="462347"/>
                  <a:pt x="2646830" y="467519"/>
                  <a:pt x="2649470" y="473377"/>
                </a:cubicBezTo>
                <a:cubicBezTo>
                  <a:pt x="2652035" y="478711"/>
                  <a:pt x="2634462" y="482902"/>
                  <a:pt x="2626198" y="483378"/>
                </a:cubicBezTo>
                <a:cubicBezTo>
                  <a:pt x="2617933" y="483854"/>
                  <a:pt x="2617173" y="486616"/>
                  <a:pt x="2616698" y="481949"/>
                </a:cubicBezTo>
                <a:cubicBezTo>
                  <a:pt x="2616223" y="477282"/>
                  <a:pt x="2609289" y="472424"/>
                  <a:pt x="2600835" y="467281"/>
                </a:cubicBezTo>
                <a:cubicBezTo>
                  <a:pt x="2589740" y="461318"/>
                  <a:pt x="2578179" y="456289"/>
                  <a:pt x="2566258" y="452231"/>
                </a:cubicBezTo>
                <a:cubicBezTo>
                  <a:pt x="2562173" y="450898"/>
                  <a:pt x="2566258" y="449183"/>
                  <a:pt x="2563693" y="448707"/>
                </a:cubicBezTo>
                <a:cubicBezTo>
                  <a:pt x="2561128" y="448231"/>
                  <a:pt x="2554194" y="445849"/>
                  <a:pt x="2557328" y="450802"/>
                </a:cubicBezTo>
                <a:cubicBezTo>
                  <a:pt x="2560463" y="455755"/>
                  <a:pt x="2552389" y="452517"/>
                  <a:pt x="2552769" y="456898"/>
                </a:cubicBezTo>
                <a:cubicBezTo>
                  <a:pt x="2553149" y="461280"/>
                  <a:pt x="2553339" y="465947"/>
                  <a:pt x="2559513" y="466995"/>
                </a:cubicBezTo>
                <a:cubicBezTo>
                  <a:pt x="2565688" y="468043"/>
                  <a:pt x="2566352" y="472615"/>
                  <a:pt x="2573287" y="479092"/>
                </a:cubicBezTo>
                <a:cubicBezTo>
                  <a:pt x="2580222" y="485569"/>
                  <a:pt x="2577277" y="482235"/>
                  <a:pt x="2591335" y="490331"/>
                </a:cubicBezTo>
                <a:cubicBezTo>
                  <a:pt x="2605394" y="498427"/>
                  <a:pt x="2602070" y="496808"/>
                  <a:pt x="2606819" y="502618"/>
                </a:cubicBezTo>
                <a:cubicBezTo>
                  <a:pt x="2610353" y="508171"/>
                  <a:pt x="2614704" y="513153"/>
                  <a:pt x="2619738" y="517382"/>
                </a:cubicBezTo>
                <a:cubicBezTo>
                  <a:pt x="2627717" y="523764"/>
                  <a:pt x="2628382" y="524907"/>
                  <a:pt x="2617268" y="519573"/>
                </a:cubicBezTo>
                <a:cubicBezTo>
                  <a:pt x="2608216" y="515448"/>
                  <a:pt x="2599590" y="510438"/>
                  <a:pt x="2591526" y="504619"/>
                </a:cubicBezTo>
                <a:cubicBezTo>
                  <a:pt x="2586121" y="499189"/>
                  <a:pt x="2581162" y="493331"/>
                  <a:pt x="2576707" y="487093"/>
                </a:cubicBezTo>
                <a:cubicBezTo>
                  <a:pt x="2567663" y="480587"/>
                  <a:pt x="2558136" y="474786"/>
                  <a:pt x="2548209" y="469757"/>
                </a:cubicBezTo>
                <a:cubicBezTo>
                  <a:pt x="2541750" y="465661"/>
                  <a:pt x="2544220" y="464233"/>
                  <a:pt x="2544409" y="458613"/>
                </a:cubicBezTo>
                <a:cubicBezTo>
                  <a:pt x="2544600" y="452993"/>
                  <a:pt x="2538330" y="446040"/>
                  <a:pt x="2535955" y="442135"/>
                </a:cubicBezTo>
                <a:cubicBezTo>
                  <a:pt x="2530721" y="435058"/>
                  <a:pt x="2524936" y="428400"/>
                  <a:pt x="2518667" y="422227"/>
                </a:cubicBezTo>
                <a:cubicBezTo>
                  <a:pt x="2514297" y="418036"/>
                  <a:pt x="2515722" y="418798"/>
                  <a:pt x="2512302" y="420703"/>
                </a:cubicBezTo>
                <a:cubicBezTo>
                  <a:pt x="2509187" y="422913"/>
                  <a:pt x="2505263" y="423647"/>
                  <a:pt x="2501568" y="422704"/>
                </a:cubicBezTo>
                <a:cubicBezTo>
                  <a:pt x="2497198" y="421751"/>
                  <a:pt x="2490454" y="419941"/>
                  <a:pt x="2490549" y="418703"/>
                </a:cubicBezTo>
                <a:cubicBezTo>
                  <a:pt x="2490644" y="417465"/>
                  <a:pt x="2493019" y="413274"/>
                  <a:pt x="2490549" y="411083"/>
                </a:cubicBezTo>
                <a:cubicBezTo>
                  <a:pt x="2485971" y="406044"/>
                  <a:pt x="2480660" y="401739"/>
                  <a:pt x="2474780" y="398320"/>
                </a:cubicBezTo>
                <a:cubicBezTo>
                  <a:pt x="2467039" y="394900"/>
                  <a:pt x="2459857" y="390309"/>
                  <a:pt x="2453502" y="384699"/>
                </a:cubicBezTo>
                <a:cubicBezTo>
                  <a:pt x="2447613" y="379079"/>
                  <a:pt x="2447138" y="380222"/>
                  <a:pt x="2440488" y="381175"/>
                </a:cubicBezTo>
                <a:cubicBezTo>
                  <a:pt x="2429564" y="381089"/>
                  <a:pt x="2418688" y="379908"/>
                  <a:pt x="2408001" y="377650"/>
                </a:cubicBezTo>
                <a:cubicBezTo>
                  <a:pt x="2399737" y="376412"/>
                  <a:pt x="2407336" y="379555"/>
                  <a:pt x="2406006" y="380984"/>
                </a:cubicBezTo>
                <a:cubicBezTo>
                  <a:pt x="2404676" y="382413"/>
                  <a:pt x="2395557" y="382984"/>
                  <a:pt x="2379029" y="388604"/>
                </a:cubicBezTo>
                <a:cubicBezTo>
                  <a:pt x="2371239" y="392081"/>
                  <a:pt x="2362852" y="393986"/>
                  <a:pt x="2354331" y="394224"/>
                </a:cubicBezTo>
                <a:cubicBezTo>
                  <a:pt x="2349486" y="394224"/>
                  <a:pt x="2346067" y="393367"/>
                  <a:pt x="2347586" y="397367"/>
                </a:cubicBezTo>
                <a:cubicBezTo>
                  <a:pt x="2349163" y="400348"/>
                  <a:pt x="2350256" y="403568"/>
                  <a:pt x="2350816" y="406892"/>
                </a:cubicBezTo>
                <a:cubicBezTo>
                  <a:pt x="2350816" y="410321"/>
                  <a:pt x="2349201" y="411369"/>
                  <a:pt x="2347776" y="413274"/>
                </a:cubicBezTo>
                <a:cubicBezTo>
                  <a:pt x="2346266" y="415569"/>
                  <a:pt x="2345440" y="418246"/>
                  <a:pt x="2345402" y="420989"/>
                </a:cubicBezTo>
                <a:cubicBezTo>
                  <a:pt x="2345402" y="422989"/>
                  <a:pt x="2341697" y="424704"/>
                  <a:pt x="2335902" y="425847"/>
                </a:cubicBezTo>
                <a:cubicBezTo>
                  <a:pt x="2330108" y="426990"/>
                  <a:pt x="2329823" y="426514"/>
                  <a:pt x="2325643" y="422704"/>
                </a:cubicBezTo>
                <a:cubicBezTo>
                  <a:pt x="2321463" y="418894"/>
                  <a:pt x="2301800" y="403654"/>
                  <a:pt x="2285272" y="390414"/>
                </a:cubicBezTo>
                <a:cubicBezTo>
                  <a:pt x="2268743" y="377174"/>
                  <a:pt x="2271403" y="375745"/>
                  <a:pt x="2269218" y="372412"/>
                </a:cubicBezTo>
                <a:cubicBezTo>
                  <a:pt x="2265684" y="364868"/>
                  <a:pt x="2262825" y="357029"/>
                  <a:pt x="2260669" y="348980"/>
                </a:cubicBezTo>
                <a:cubicBezTo>
                  <a:pt x="2260669" y="348313"/>
                  <a:pt x="2255349" y="350314"/>
                  <a:pt x="2254114" y="351552"/>
                </a:cubicBezTo>
                <a:cubicBezTo>
                  <a:pt x="2252879" y="352790"/>
                  <a:pt x="2253450" y="354600"/>
                  <a:pt x="2246420" y="353838"/>
                </a:cubicBezTo>
                <a:cubicBezTo>
                  <a:pt x="2240702" y="353590"/>
                  <a:pt x="2235125" y="351961"/>
                  <a:pt x="2230176" y="349075"/>
                </a:cubicBezTo>
                <a:cubicBezTo>
                  <a:pt x="2222577" y="345265"/>
                  <a:pt x="2218967" y="343265"/>
                  <a:pt x="2220202" y="343551"/>
                </a:cubicBezTo>
                <a:cubicBezTo>
                  <a:pt x="2224524" y="344056"/>
                  <a:pt x="2228866" y="344246"/>
                  <a:pt x="2233216" y="344122"/>
                </a:cubicBezTo>
                <a:cubicBezTo>
                  <a:pt x="2237301" y="344122"/>
                  <a:pt x="2235496" y="342598"/>
                  <a:pt x="2235496" y="342598"/>
                </a:cubicBezTo>
                <a:lnTo>
                  <a:pt x="2225047" y="341455"/>
                </a:lnTo>
                <a:cubicBezTo>
                  <a:pt x="2219347" y="340789"/>
                  <a:pt x="2221722" y="340503"/>
                  <a:pt x="2213743" y="338217"/>
                </a:cubicBezTo>
                <a:cubicBezTo>
                  <a:pt x="2205763" y="335931"/>
                  <a:pt x="2204244" y="335550"/>
                  <a:pt x="2202249" y="333931"/>
                </a:cubicBezTo>
                <a:cubicBezTo>
                  <a:pt x="2200254" y="332311"/>
                  <a:pt x="2198069" y="330121"/>
                  <a:pt x="2196644" y="328978"/>
                </a:cubicBezTo>
                <a:cubicBezTo>
                  <a:pt x="2195219" y="327835"/>
                  <a:pt x="2194269" y="327549"/>
                  <a:pt x="2192655" y="326025"/>
                </a:cubicBezTo>
                <a:cubicBezTo>
                  <a:pt x="2191040" y="324501"/>
                  <a:pt x="2187810" y="326025"/>
                  <a:pt x="2179641" y="324691"/>
                </a:cubicBezTo>
                <a:cubicBezTo>
                  <a:pt x="2174435" y="324063"/>
                  <a:pt x="2169173" y="324063"/>
                  <a:pt x="2163967" y="324691"/>
                </a:cubicBezTo>
                <a:cubicBezTo>
                  <a:pt x="2156520" y="324958"/>
                  <a:pt x="2149063" y="324377"/>
                  <a:pt x="2141739" y="322977"/>
                </a:cubicBezTo>
                <a:cubicBezTo>
                  <a:pt x="2133133" y="321681"/>
                  <a:pt x="2124631" y="319805"/>
                  <a:pt x="2116281" y="317357"/>
                </a:cubicBezTo>
                <a:cubicBezTo>
                  <a:pt x="2111323" y="316309"/>
                  <a:pt x="2106317" y="315509"/>
                  <a:pt x="2101272" y="314976"/>
                </a:cubicBezTo>
                <a:cubicBezTo>
                  <a:pt x="2092818" y="313642"/>
                  <a:pt x="2094148" y="312118"/>
                  <a:pt x="2091773" y="310499"/>
                </a:cubicBezTo>
                <a:cubicBezTo>
                  <a:pt x="2086482" y="308184"/>
                  <a:pt x="2080716" y="307175"/>
                  <a:pt x="2074960" y="307546"/>
                </a:cubicBezTo>
                <a:cubicBezTo>
                  <a:pt x="2069118" y="307365"/>
                  <a:pt x="2063295" y="306670"/>
                  <a:pt x="2057576" y="305451"/>
                </a:cubicBezTo>
                <a:cubicBezTo>
                  <a:pt x="2053159" y="304594"/>
                  <a:pt x="2048894" y="303051"/>
                  <a:pt x="2044942" y="300879"/>
                </a:cubicBezTo>
                <a:cubicBezTo>
                  <a:pt x="2039338" y="298402"/>
                  <a:pt x="2041428" y="300117"/>
                  <a:pt x="2037818" y="298783"/>
                </a:cubicBezTo>
                <a:cubicBezTo>
                  <a:pt x="2033904" y="297478"/>
                  <a:pt x="2030285" y="295411"/>
                  <a:pt x="2027179" y="292687"/>
                </a:cubicBezTo>
                <a:cubicBezTo>
                  <a:pt x="2023854" y="289735"/>
                  <a:pt x="2024329" y="289163"/>
                  <a:pt x="2021004" y="287639"/>
                </a:cubicBezTo>
                <a:cubicBezTo>
                  <a:pt x="2017680" y="286115"/>
                  <a:pt x="2017965" y="286401"/>
                  <a:pt x="2008370" y="285734"/>
                </a:cubicBezTo>
                <a:cubicBezTo>
                  <a:pt x="1998776" y="285067"/>
                  <a:pt x="2003336" y="285734"/>
                  <a:pt x="2002196" y="285734"/>
                </a:cubicBezTo>
                <a:cubicBezTo>
                  <a:pt x="2000096" y="286439"/>
                  <a:pt x="1998064" y="287334"/>
                  <a:pt x="1996116" y="288401"/>
                </a:cubicBezTo>
                <a:cubicBezTo>
                  <a:pt x="1993837" y="289544"/>
                  <a:pt x="1998966" y="291640"/>
                  <a:pt x="2003241" y="293640"/>
                </a:cubicBezTo>
                <a:cubicBezTo>
                  <a:pt x="2007515" y="295640"/>
                  <a:pt x="2004096" y="295259"/>
                  <a:pt x="2010745" y="298402"/>
                </a:cubicBezTo>
                <a:cubicBezTo>
                  <a:pt x="2017395" y="301546"/>
                  <a:pt x="2015400" y="301165"/>
                  <a:pt x="2020244" y="305260"/>
                </a:cubicBezTo>
                <a:cubicBezTo>
                  <a:pt x="2025089" y="309356"/>
                  <a:pt x="2028414" y="310594"/>
                  <a:pt x="2029743" y="311833"/>
                </a:cubicBezTo>
                <a:cubicBezTo>
                  <a:pt x="2031073" y="313071"/>
                  <a:pt x="2031548" y="311833"/>
                  <a:pt x="2032308" y="310594"/>
                </a:cubicBezTo>
                <a:cubicBezTo>
                  <a:pt x="2033068" y="309356"/>
                  <a:pt x="2030788" y="305832"/>
                  <a:pt x="2030788" y="305832"/>
                </a:cubicBezTo>
                <a:cubicBezTo>
                  <a:pt x="2032479" y="307175"/>
                  <a:pt x="2034009" y="308708"/>
                  <a:pt x="2035348" y="310404"/>
                </a:cubicBezTo>
                <a:cubicBezTo>
                  <a:pt x="2037723" y="313261"/>
                  <a:pt x="2036488" y="313166"/>
                  <a:pt x="2038103" y="315071"/>
                </a:cubicBezTo>
                <a:cubicBezTo>
                  <a:pt x="2039718" y="316976"/>
                  <a:pt x="2038103" y="316595"/>
                  <a:pt x="2045892" y="317167"/>
                </a:cubicBezTo>
                <a:cubicBezTo>
                  <a:pt x="2052580" y="317900"/>
                  <a:pt x="2059305" y="318281"/>
                  <a:pt x="2066030" y="318310"/>
                </a:cubicBezTo>
                <a:cubicBezTo>
                  <a:pt x="2070951" y="317957"/>
                  <a:pt x="2075796" y="316824"/>
                  <a:pt x="2080374" y="314976"/>
                </a:cubicBezTo>
                <a:cubicBezTo>
                  <a:pt x="2084079" y="314976"/>
                  <a:pt x="2083224" y="311356"/>
                  <a:pt x="2085884" y="311928"/>
                </a:cubicBezTo>
                <a:cubicBezTo>
                  <a:pt x="2088543" y="312499"/>
                  <a:pt x="2086929" y="315643"/>
                  <a:pt x="2089873" y="318024"/>
                </a:cubicBezTo>
                <a:cubicBezTo>
                  <a:pt x="2092818" y="320405"/>
                  <a:pt x="2093198" y="319738"/>
                  <a:pt x="2099373" y="321358"/>
                </a:cubicBezTo>
                <a:cubicBezTo>
                  <a:pt x="2105547" y="322977"/>
                  <a:pt x="2107067" y="323644"/>
                  <a:pt x="2113146" y="325072"/>
                </a:cubicBezTo>
                <a:cubicBezTo>
                  <a:pt x="2119226" y="326501"/>
                  <a:pt x="2115331" y="326311"/>
                  <a:pt x="2119131" y="329073"/>
                </a:cubicBezTo>
                <a:cubicBezTo>
                  <a:pt x="2122931" y="331835"/>
                  <a:pt x="2122456" y="330502"/>
                  <a:pt x="2125685" y="331645"/>
                </a:cubicBezTo>
                <a:cubicBezTo>
                  <a:pt x="2128915" y="332788"/>
                  <a:pt x="2127680" y="331645"/>
                  <a:pt x="2126255" y="334693"/>
                </a:cubicBezTo>
                <a:cubicBezTo>
                  <a:pt x="2124830" y="337741"/>
                  <a:pt x="2124450" y="337360"/>
                  <a:pt x="2119986" y="339169"/>
                </a:cubicBezTo>
                <a:cubicBezTo>
                  <a:pt x="2115521" y="340979"/>
                  <a:pt x="2115236" y="340217"/>
                  <a:pt x="2114381" y="340122"/>
                </a:cubicBezTo>
                <a:cubicBezTo>
                  <a:pt x="2113337" y="339598"/>
                  <a:pt x="2112377" y="338922"/>
                  <a:pt x="2111532" y="338122"/>
                </a:cubicBezTo>
                <a:cubicBezTo>
                  <a:pt x="2110040" y="339636"/>
                  <a:pt x="2109242" y="341713"/>
                  <a:pt x="2109347" y="343837"/>
                </a:cubicBezTo>
                <a:cubicBezTo>
                  <a:pt x="2109347" y="347075"/>
                  <a:pt x="2112481" y="346218"/>
                  <a:pt x="2103362" y="346885"/>
                </a:cubicBezTo>
                <a:cubicBezTo>
                  <a:pt x="2097311" y="346970"/>
                  <a:pt x="2091279" y="347542"/>
                  <a:pt x="2085314" y="348599"/>
                </a:cubicBezTo>
                <a:cubicBezTo>
                  <a:pt x="2081989" y="349552"/>
                  <a:pt x="2082369" y="351361"/>
                  <a:pt x="2080469" y="352028"/>
                </a:cubicBezTo>
                <a:cubicBezTo>
                  <a:pt x="2076736" y="352219"/>
                  <a:pt x="2072993" y="352219"/>
                  <a:pt x="2069260" y="352028"/>
                </a:cubicBezTo>
                <a:cubicBezTo>
                  <a:pt x="2066030" y="352038"/>
                  <a:pt x="2062820" y="352590"/>
                  <a:pt x="2059761" y="353647"/>
                </a:cubicBezTo>
                <a:cubicBezTo>
                  <a:pt x="2054726" y="354886"/>
                  <a:pt x="2059761" y="355171"/>
                  <a:pt x="2052827" y="355648"/>
                </a:cubicBezTo>
                <a:cubicBezTo>
                  <a:pt x="2045892" y="356124"/>
                  <a:pt x="2033828" y="357743"/>
                  <a:pt x="2027749" y="357457"/>
                </a:cubicBezTo>
                <a:cubicBezTo>
                  <a:pt x="2021669" y="357172"/>
                  <a:pt x="2022809" y="358124"/>
                  <a:pt x="2021479" y="358981"/>
                </a:cubicBezTo>
                <a:cubicBezTo>
                  <a:pt x="2020149" y="359839"/>
                  <a:pt x="2020054" y="360315"/>
                  <a:pt x="2011980" y="360220"/>
                </a:cubicBezTo>
                <a:cubicBezTo>
                  <a:pt x="2004352" y="359810"/>
                  <a:pt x="1996715" y="359810"/>
                  <a:pt x="1989087" y="360220"/>
                </a:cubicBezTo>
                <a:cubicBezTo>
                  <a:pt x="1983530" y="361610"/>
                  <a:pt x="1977811" y="362220"/>
                  <a:pt x="1972083" y="362029"/>
                </a:cubicBezTo>
                <a:cubicBezTo>
                  <a:pt x="1966669" y="361267"/>
                  <a:pt x="1968094" y="361267"/>
                  <a:pt x="1966004" y="359172"/>
                </a:cubicBezTo>
                <a:cubicBezTo>
                  <a:pt x="1963924" y="357238"/>
                  <a:pt x="1962299" y="354867"/>
                  <a:pt x="1961254" y="352219"/>
                </a:cubicBezTo>
                <a:cubicBezTo>
                  <a:pt x="1958946" y="347542"/>
                  <a:pt x="1955479" y="343541"/>
                  <a:pt x="1951185" y="340598"/>
                </a:cubicBezTo>
                <a:cubicBezTo>
                  <a:pt x="1946151" y="337264"/>
                  <a:pt x="1946246" y="337074"/>
                  <a:pt x="1940831" y="333645"/>
                </a:cubicBezTo>
                <a:cubicBezTo>
                  <a:pt x="1936661" y="330492"/>
                  <a:pt x="1932092" y="327901"/>
                  <a:pt x="1927247" y="325930"/>
                </a:cubicBezTo>
                <a:cubicBezTo>
                  <a:pt x="1922878" y="324501"/>
                  <a:pt x="1920693" y="324310"/>
                  <a:pt x="1918508" y="323358"/>
                </a:cubicBezTo>
                <a:cubicBezTo>
                  <a:pt x="1916323" y="322405"/>
                  <a:pt x="1917083" y="319262"/>
                  <a:pt x="1914518" y="316595"/>
                </a:cubicBezTo>
                <a:cubicBezTo>
                  <a:pt x="1912400" y="313795"/>
                  <a:pt x="1909750" y="311433"/>
                  <a:pt x="1906729" y="309642"/>
                </a:cubicBezTo>
                <a:cubicBezTo>
                  <a:pt x="1902188" y="307823"/>
                  <a:pt x="1897800" y="305622"/>
                  <a:pt x="1893620" y="303070"/>
                </a:cubicBezTo>
                <a:lnTo>
                  <a:pt x="1881556" y="294688"/>
                </a:lnTo>
                <a:cubicBezTo>
                  <a:pt x="1874717" y="289830"/>
                  <a:pt x="1872057" y="289163"/>
                  <a:pt x="1867972" y="286020"/>
                </a:cubicBezTo>
                <a:cubicBezTo>
                  <a:pt x="1863888" y="282877"/>
                  <a:pt x="1866167" y="283448"/>
                  <a:pt x="1864363" y="281638"/>
                </a:cubicBezTo>
                <a:cubicBezTo>
                  <a:pt x="1862558" y="279829"/>
                  <a:pt x="1859518" y="284401"/>
                  <a:pt x="1856668" y="285258"/>
                </a:cubicBezTo>
                <a:cubicBezTo>
                  <a:pt x="1853819" y="286115"/>
                  <a:pt x="1852109" y="285258"/>
                  <a:pt x="1849259" y="282781"/>
                </a:cubicBezTo>
                <a:cubicBezTo>
                  <a:pt x="1846409" y="280305"/>
                  <a:pt x="1843939" y="277638"/>
                  <a:pt x="1842230" y="278686"/>
                </a:cubicBezTo>
                <a:cubicBezTo>
                  <a:pt x="1840520" y="279733"/>
                  <a:pt x="1839190" y="280686"/>
                  <a:pt x="1842230" y="283639"/>
                </a:cubicBezTo>
                <a:cubicBezTo>
                  <a:pt x="1845269" y="286591"/>
                  <a:pt x="1846314" y="286020"/>
                  <a:pt x="1850114" y="288782"/>
                </a:cubicBezTo>
                <a:cubicBezTo>
                  <a:pt x="1853914" y="291544"/>
                  <a:pt x="1864173" y="298879"/>
                  <a:pt x="1868352" y="301927"/>
                </a:cubicBezTo>
                <a:cubicBezTo>
                  <a:pt x="1870955" y="303536"/>
                  <a:pt x="1873206" y="305641"/>
                  <a:pt x="1875002" y="308118"/>
                </a:cubicBezTo>
                <a:cubicBezTo>
                  <a:pt x="1878022" y="311537"/>
                  <a:pt x="1881936" y="314042"/>
                  <a:pt x="1886306" y="315357"/>
                </a:cubicBezTo>
                <a:cubicBezTo>
                  <a:pt x="1891340" y="317357"/>
                  <a:pt x="1890390" y="316405"/>
                  <a:pt x="1892955" y="319548"/>
                </a:cubicBezTo>
                <a:cubicBezTo>
                  <a:pt x="1894656" y="322148"/>
                  <a:pt x="1895700" y="325120"/>
                  <a:pt x="1895995" y="328216"/>
                </a:cubicBezTo>
                <a:cubicBezTo>
                  <a:pt x="1896565" y="330121"/>
                  <a:pt x="1899415" y="331264"/>
                  <a:pt x="1905494" y="333359"/>
                </a:cubicBezTo>
                <a:cubicBezTo>
                  <a:pt x="1911574" y="335455"/>
                  <a:pt x="1908534" y="334788"/>
                  <a:pt x="1911479" y="336883"/>
                </a:cubicBezTo>
                <a:cubicBezTo>
                  <a:pt x="1914395" y="339036"/>
                  <a:pt x="1917064" y="341494"/>
                  <a:pt x="1919458" y="344218"/>
                </a:cubicBezTo>
                <a:cubicBezTo>
                  <a:pt x="1921700" y="346713"/>
                  <a:pt x="1924711" y="348390"/>
                  <a:pt x="1928007" y="348980"/>
                </a:cubicBezTo>
                <a:cubicBezTo>
                  <a:pt x="1932662" y="350123"/>
                  <a:pt x="1933897" y="350218"/>
                  <a:pt x="1938456" y="351171"/>
                </a:cubicBezTo>
                <a:cubicBezTo>
                  <a:pt x="1943016" y="352123"/>
                  <a:pt x="1941591" y="352504"/>
                  <a:pt x="1944916" y="354219"/>
                </a:cubicBezTo>
                <a:cubicBezTo>
                  <a:pt x="1949162" y="356067"/>
                  <a:pt x="1953323" y="358134"/>
                  <a:pt x="1957360" y="360410"/>
                </a:cubicBezTo>
                <a:cubicBezTo>
                  <a:pt x="1961539" y="363268"/>
                  <a:pt x="1958880" y="362410"/>
                  <a:pt x="1959165" y="364887"/>
                </a:cubicBezTo>
                <a:cubicBezTo>
                  <a:pt x="1959450" y="367363"/>
                  <a:pt x="1957265" y="366125"/>
                  <a:pt x="1960209" y="367649"/>
                </a:cubicBezTo>
                <a:cubicBezTo>
                  <a:pt x="1965396" y="369783"/>
                  <a:pt x="1970687" y="371621"/>
                  <a:pt x="1976073" y="373174"/>
                </a:cubicBezTo>
                <a:cubicBezTo>
                  <a:pt x="1984337" y="375936"/>
                  <a:pt x="1977783" y="373936"/>
                  <a:pt x="1984717" y="374317"/>
                </a:cubicBezTo>
                <a:cubicBezTo>
                  <a:pt x="1991652" y="374698"/>
                  <a:pt x="1992982" y="374317"/>
                  <a:pt x="2000296" y="374317"/>
                </a:cubicBezTo>
                <a:cubicBezTo>
                  <a:pt x="2007610" y="374317"/>
                  <a:pt x="2016920" y="373650"/>
                  <a:pt x="2025944" y="373459"/>
                </a:cubicBezTo>
                <a:cubicBezTo>
                  <a:pt x="2034968" y="373269"/>
                  <a:pt x="2043707" y="373459"/>
                  <a:pt x="2048267" y="373459"/>
                </a:cubicBezTo>
                <a:cubicBezTo>
                  <a:pt x="2052827" y="373459"/>
                  <a:pt x="2053396" y="375460"/>
                  <a:pt x="2050642" y="378508"/>
                </a:cubicBezTo>
                <a:cubicBezTo>
                  <a:pt x="2047887" y="381556"/>
                  <a:pt x="2046747" y="384413"/>
                  <a:pt x="2044277" y="386985"/>
                </a:cubicBezTo>
                <a:cubicBezTo>
                  <a:pt x="2041807" y="389557"/>
                  <a:pt x="2040763" y="389747"/>
                  <a:pt x="2038958" y="391843"/>
                </a:cubicBezTo>
                <a:cubicBezTo>
                  <a:pt x="2037153" y="393938"/>
                  <a:pt x="2023949" y="402320"/>
                  <a:pt x="2021384" y="405082"/>
                </a:cubicBezTo>
                <a:cubicBezTo>
                  <a:pt x="2018420" y="407987"/>
                  <a:pt x="2014982" y="410369"/>
                  <a:pt x="2011220" y="412131"/>
                </a:cubicBezTo>
                <a:cubicBezTo>
                  <a:pt x="2003260" y="415179"/>
                  <a:pt x="1995147" y="417789"/>
                  <a:pt x="1986902" y="419941"/>
                </a:cubicBezTo>
                <a:cubicBezTo>
                  <a:pt x="1980443" y="421942"/>
                  <a:pt x="1982248" y="422132"/>
                  <a:pt x="1977403" y="424704"/>
                </a:cubicBezTo>
                <a:cubicBezTo>
                  <a:pt x="1972558" y="427276"/>
                  <a:pt x="1958405" y="434229"/>
                  <a:pt x="1954890" y="437277"/>
                </a:cubicBezTo>
                <a:cubicBezTo>
                  <a:pt x="1951803" y="439144"/>
                  <a:pt x="1948905" y="441315"/>
                  <a:pt x="1946246" y="443754"/>
                </a:cubicBezTo>
                <a:cubicBezTo>
                  <a:pt x="1943586" y="446421"/>
                  <a:pt x="1935227" y="450136"/>
                  <a:pt x="1935037" y="452326"/>
                </a:cubicBezTo>
                <a:cubicBezTo>
                  <a:pt x="1934847" y="454517"/>
                  <a:pt x="1929812" y="454422"/>
                  <a:pt x="1933897" y="456517"/>
                </a:cubicBezTo>
                <a:cubicBezTo>
                  <a:pt x="1937981" y="458613"/>
                  <a:pt x="1940071" y="459089"/>
                  <a:pt x="1941876" y="461566"/>
                </a:cubicBezTo>
                <a:cubicBezTo>
                  <a:pt x="1943681" y="464042"/>
                  <a:pt x="1938456" y="466423"/>
                  <a:pt x="1942731" y="471091"/>
                </a:cubicBezTo>
                <a:cubicBezTo>
                  <a:pt x="1947006" y="475758"/>
                  <a:pt x="1944061" y="472424"/>
                  <a:pt x="1950045" y="476329"/>
                </a:cubicBezTo>
                <a:cubicBezTo>
                  <a:pt x="1954367" y="478682"/>
                  <a:pt x="1957217" y="483044"/>
                  <a:pt x="1957645" y="487950"/>
                </a:cubicBezTo>
                <a:cubicBezTo>
                  <a:pt x="1959345" y="492474"/>
                  <a:pt x="1959896" y="497351"/>
                  <a:pt x="1959259" y="502142"/>
                </a:cubicBezTo>
                <a:cubicBezTo>
                  <a:pt x="1957901" y="505276"/>
                  <a:pt x="1956144" y="508219"/>
                  <a:pt x="1954035" y="510905"/>
                </a:cubicBezTo>
                <a:cubicBezTo>
                  <a:pt x="1952040" y="513953"/>
                  <a:pt x="1938646" y="515382"/>
                  <a:pt x="1930857" y="516620"/>
                </a:cubicBezTo>
                <a:cubicBezTo>
                  <a:pt x="1923068" y="517858"/>
                  <a:pt x="1923353" y="517287"/>
                  <a:pt x="1919933" y="519287"/>
                </a:cubicBezTo>
                <a:cubicBezTo>
                  <a:pt x="1914081" y="521897"/>
                  <a:pt x="1908515" y="525088"/>
                  <a:pt x="1903309" y="528812"/>
                </a:cubicBezTo>
                <a:cubicBezTo>
                  <a:pt x="1900080" y="532051"/>
                  <a:pt x="1897325" y="531574"/>
                  <a:pt x="1899035" y="533860"/>
                </a:cubicBezTo>
                <a:cubicBezTo>
                  <a:pt x="1900744" y="536146"/>
                  <a:pt x="1904259" y="539194"/>
                  <a:pt x="1908534" y="543385"/>
                </a:cubicBezTo>
                <a:cubicBezTo>
                  <a:pt x="1912808" y="547576"/>
                  <a:pt x="1910149" y="547291"/>
                  <a:pt x="1909674" y="550910"/>
                </a:cubicBezTo>
                <a:cubicBezTo>
                  <a:pt x="1909199" y="554530"/>
                  <a:pt x="1909674" y="553958"/>
                  <a:pt x="1908914" y="558244"/>
                </a:cubicBezTo>
                <a:cubicBezTo>
                  <a:pt x="1908154" y="562531"/>
                  <a:pt x="1898275" y="562340"/>
                  <a:pt x="1886971" y="564150"/>
                </a:cubicBezTo>
                <a:cubicBezTo>
                  <a:pt x="1875667" y="565960"/>
                  <a:pt x="1879656" y="565102"/>
                  <a:pt x="1878706" y="568246"/>
                </a:cubicBezTo>
                <a:cubicBezTo>
                  <a:pt x="1878431" y="572827"/>
                  <a:pt x="1878630" y="577418"/>
                  <a:pt x="1879276" y="581962"/>
                </a:cubicBezTo>
                <a:cubicBezTo>
                  <a:pt x="1879276" y="585867"/>
                  <a:pt x="1875572" y="584152"/>
                  <a:pt x="1869777" y="588820"/>
                </a:cubicBezTo>
                <a:cubicBezTo>
                  <a:pt x="1863983" y="593487"/>
                  <a:pt x="1861608" y="595773"/>
                  <a:pt x="1855338" y="601488"/>
                </a:cubicBezTo>
                <a:cubicBezTo>
                  <a:pt x="1851491" y="605536"/>
                  <a:pt x="1846637" y="608498"/>
                  <a:pt x="1841280" y="610060"/>
                </a:cubicBezTo>
                <a:cubicBezTo>
                  <a:pt x="1833015" y="613585"/>
                  <a:pt x="1826176" y="614442"/>
                  <a:pt x="1822756" y="618728"/>
                </a:cubicBezTo>
                <a:cubicBezTo>
                  <a:pt x="1819337" y="623014"/>
                  <a:pt x="1814587" y="619966"/>
                  <a:pt x="1796253" y="623014"/>
                </a:cubicBezTo>
                <a:cubicBezTo>
                  <a:pt x="1788825" y="624853"/>
                  <a:pt x="1781197" y="625719"/>
                  <a:pt x="1773550" y="625586"/>
                </a:cubicBezTo>
                <a:cubicBezTo>
                  <a:pt x="1755787" y="626634"/>
                  <a:pt x="1749517" y="627396"/>
                  <a:pt x="1740113" y="628348"/>
                </a:cubicBezTo>
                <a:cubicBezTo>
                  <a:pt x="1730709" y="629301"/>
                  <a:pt x="1731944" y="628348"/>
                  <a:pt x="1725959" y="624729"/>
                </a:cubicBezTo>
                <a:cubicBezTo>
                  <a:pt x="1719975" y="621109"/>
                  <a:pt x="1719025" y="621586"/>
                  <a:pt x="1716460" y="618823"/>
                </a:cubicBezTo>
                <a:cubicBezTo>
                  <a:pt x="1713895" y="616061"/>
                  <a:pt x="1715605" y="615299"/>
                  <a:pt x="1714465" y="610156"/>
                </a:cubicBezTo>
                <a:cubicBezTo>
                  <a:pt x="1713326" y="605012"/>
                  <a:pt x="1712566" y="604917"/>
                  <a:pt x="1708956" y="601869"/>
                </a:cubicBezTo>
                <a:cubicBezTo>
                  <a:pt x="1706087" y="599364"/>
                  <a:pt x="1703532" y="596516"/>
                  <a:pt x="1701357" y="593392"/>
                </a:cubicBezTo>
                <a:cubicBezTo>
                  <a:pt x="1698440" y="589715"/>
                  <a:pt x="1694983" y="586505"/>
                  <a:pt x="1691097" y="583867"/>
                </a:cubicBezTo>
                <a:cubicBezTo>
                  <a:pt x="1686728" y="580723"/>
                  <a:pt x="1685493" y="581771"/>
                  <a:pt x="1681598" y="579676"/>
                </a:cubicBezTo>
                <a:cubicBezTo>
                  <a:pt x="1678768" y="578514"/>
                  <a:pt x="1676744" y="575942"/>
                  <a:pt x="1676279" y="572913"/>
                </a:cubicBezTo>
                <a:cubicBezTo>
                  <a:pt x="1675329" y="569960"/>
                  <a:pt x="1673619" y="563388"/>
                  <a:pt x="1671434" y="555863"/>
                </a:cubicBezTo>
                <a:cubicBezTo>
                  <a:pt x="1669249" y="548338"/>
                  <a:pt x="1671434" y="552529"/>
                  <a:pt x="1668679" y="549577"/>
                </a:cubicBezTo>
                <a:cubicBezTo>
                  <a:pt x="1665744" y="545910"/>
                  <a:pt x="1662571" y="542442"/>
                  <a:pt x="1659180" y="539194"/>
                </a:cubicBezTo>
                <a:cubicBezTo>
                  <a:pt x="1656587" y="536413"/>
                  <a:pt x="1653718" y="533889"/>
                  <a:pt x="1650631" y="531670"/>
                </a:cubicBezTo>
                <a:cubicBezTo>
                  <a:pt x="1647325" y="529326"/>
                  <a:pt x="1644295" y="526602"/>
                  <a:pt x="1641607" y="523573"/>
                </a:cubicBezTo>
                <a:cubicBezTo>
                  <a:pt x="1637807" y="519573"/>
                  <a:pt x="1637332" y="521478"/>
                  <a:pt x="1637142" y="519859"/>
                </a:cubicBezTo>
                <a:cubicBezTo>
                  <a:pt x="1636952" y="518239"/>
                  <a:pt x="1638757" y="515287"/>
                  <a:pt x="1638947" y="512524"/>
                </a:cubicBezTo>
                <a:cubicBezTo>
                  <a:pt x="1639621" y="509000"/>
                  <a:pt x="1640638" y="505562"/>
                  <a:pt x="1641987" y="502237"/>
                </a:cubicBezTo>
                <a:cubicBezTo>
                  <a:pt x="1643222" y="497951"/>
                  <a:pt x="1639897" y="498142"/>
                  <a:pt x="1643507" y="495189"/>
                </a:cubicBezTo>
                <a:cubicBezTo>
                  <a:pt x="1647031" y="492569"/>
                  <a:pt x="1650213" y="489531"/>
                  <a:pt x="1653006" y="486140"/>
                </a:cubicBezTo>
                <a:cubicBezTo>
                  <a:pt x="1655286" y="482902"/>
                  <a:pt x="1654906" y="482806"/>
                  <a:pt x="1654716" y="478711"/>
                </a:cubicBezTo>
                <a:cubicBezTo>
                  <a:pt x="1654526" y="474615"/>
                  <a:pt x="1653671" y="475091"/>
                  <a:pt x="1651011" y="471853"/>
                </a:cubicBezTo>
                <a:cubicBezTo>
                  <a:pt x="1648418" y="467890"/>
                  <a:pt x="1646033" y="463785"/>
                  <a:pt x="1643887" y="459565"/>
                </a:cubicBezTo>
                <a:cubicBezTo>
                  <a:pt x="1640562" y="454517"/>
                  <a:pt x="1640657" y="454612"/>
                  <a:pt x="1640182" y="452707"/>
                </a:cubicBezTo>
                <a:cubicBezTo>
                  <a:pt x="1639118" y="449259"/>
                  <a:pt x="1637446" y="446030"/>
                  <a:pt x="1635242" y="443182"/>
                </a:cubicBezTo>
                <a:cubicBezTo>
                  <a:pt x="1632963" y="440515"/>
                  <a:pt x="1631918" y="441658"/>
                  <a:pt x="1627263" y="440134"/>
                </a:cubicBezTo>
                <a:cubicBezTo>
                  <a:pt x="1622608" y="438610"/>
                  <a:pt x="1625648" y="439182"/>
                  <a:pt x="1621563" y="437467"/>
                </a:cubicBezTo>
                <a:cubicBezTo>
                  <a:pt x="1617479" y="435753"/>
                  <a:pt x="1618239" y="434991"/>
                  <a:pt x="1614249" y="433086"/>
                </a:cubicBezTo>
                <a:cubicBezTo>
                  <a:pt x="1611523" y="432000"/>
                  <a:pt x="1608949" y="430590"/>
                  <a:pt x="1606555" y="428895"/>
                </a:cubicBezTo>
                <a:cubicBezTo>
                  <a:pt x="1603325" y="426799"/>
                  <a:pt x="1605035" y="428038"/>
                  <a:pt x="1605415" y="424132"/>
                </a:cubicBezTo>
                <a:cubicBezTo>
                  <a:pt x="1606289" y="418808"/>
                  <a:pt x="1607657" y="413579"/>
                  <a:pt x="1609500" y="408511"/>
                </a:cubicBezTo>
                <a:cubicBezTo>
                  <a:pt x="1611019" y="404320"/>
                  <a:pt x="1611304" y="404511"/>
                  <a:pt x="1607600" y="402892"/>
                </a:cubicBezTo>
                <a:cubicBezTo>
                  <a:pt x="1604617" y="401101"/>
                  <a:pt x="1601425" y="399691"/>
                  <a:pt x="1598100" y="398701"/>
                </a:cubicBezTo>
                <a:cubicBezTo>
                  <a:pt x="1595251" y="398701"/>
                  <a:pt x="1588601" y="399558"/>
                  <a:pt x="1579102" y="400034"/>
                </a:cubicBezTo>
                <a:cubicBezTo>
                  <a:pt x="1574362" y="400996"/>
                  <a:pt x="1569441" y="400110"/>
                  <a:pt x="1565328" y="397558"/>
                </a:cubicBezTo>
                <a:cubicBezTo>
                  <a:pt x="1561054" y="395653"/>
                  <a:pt x="1555829" y="392986"/>
                  <a:pt x="1553549" y="392319"/>
                </a:cubicBezTo>
                <a:cubicBezTo>
                  <a:pt x="1546149" y="391757"/>
                  <a:pt x="1538711" y="392176"/>
                  <a:pt x="1531416" y="393557"/>
                </a:cubicBezTo>
                <a:cubicBezTo>
                  <a:pt x="1525403" y="394014"/>
                  <a:pt x="1519438" y="394900"/>
                  <a:pt x="1513558" y="396224"/>
                </a:cubicBezTo>
                <a:cubicBezTo>
                  <a:pt x="1505360" y="397862"/>
                  <a:pt x="1497276" y="399996"/>
                  <a:pt x="1489335" y="402606"/>
                </a:cubicBezTo>
                <a:cubicBezTo>
                  <a:pt x="1480729" y="404511"/>
                  <a:pt x="1471904" y="405149"/>
                  <a:pt x="1463117" y="404511"/>
                </a:cubicBezTo>
                <a:cubicBezTo>
                  <a:pt x="1452696" y="404644"/>
                  <a:pt x="1442390" y="406578"/>
                  <a:pt x="1432625" y="410226"/>
                </a:cubicBezTo>
                <a:cubicBezTo>
                  <a:pt x="1427182" y="412102"/>
                  <a:pt x="1421311" y="412369"/>
                  <a:pt x="1415716" y="410988"/>
                </a:cubicBezTo>
                <a:cubicBezTo>
                  <a:pt x="1410055" y="409588"/>
                  <a:pt x="1404317" y="408530"/>
                  <a:pt x="1398523" y="407845"/>
                </a:cubicBezTo>
                <a:cubicBezTo>
                  <a:pt x="1390163" y="406987"/>
                  <a:pt x="1392158" y="405749"/>
                  <a:pt x="1383894" y="404797"/>
                </a:cubicBezTo>
                <a:cubicBezTo>
                  <a:pt x="1379600" y="404482"/>
                  <a:pt x="1375411" y="403349"/>
                  <a:pt x="1371545" y="401463"/>
                </a:cubicBezTo>
                <a:cubicBezTo>
                  <a:pt x="1364800" y="399463"/>
                  <a:pt x="1364610" y="396605"/>
                  <a:pt x="1360051" y="394224"/>
                </a:cubicBezTo>
                <a:cubicBezTo>
                  <a:pt x="1355491" y="391014"/>
                  <a:pt x="1350656" y="388204"/>
                  <a:pt x="1345612" y="385842"/>
                </a:cubicBezTo>
                <a:cubicBezTo>
                  <a:pt x="1340501" y="383042"/>
                  <a:pt x="1335609" y="379860"/>
                  <a:pt x="1330983" y="376317"/>
                </a:cubicBezTo>
                <a:cubicBezTo>
                  <a:pt x="1328039" y="374793"/>
                  <a:pt x="1325569" y="374983"/>
                  <a:pt x="1325759" y="374126"/>
                </a:cubicBezTo>
                <a:cubicBezTo>
                  <a:pt x="1328751" y="370783"/>
                  <a:pt x="1331924" y="367602"/>
                  <a:pt x="1335258" y="364601"/>
                </a:cubicBezTo>
                <a:cubicBezTo>
                  <a:pt x="1338013" y="361648"/>
                  <a:pt x="1338678" y="361934"/>
                  <a:pt x="1340007" y="360124"/>
                </a:cubicBezTo>
                <a:cubicBezTo>
                  <a:pt x="1341337" y="358315"/>
                  <a:pt x="1339153" y="353933"/>
                  <a:pt x="1337063" y="351742"/>
                </a:cubicBezTo>
                <a:cubicBezTo>
                  <a:pt x="1334916" y="348685"/>
                  <a:pt x="1332950" y="345503"/>
                  <a:pt x="1331173" y="342217"/>
                </a:cubicBezTo>
                <a:cubicBezTo>
                  <a:pt x="1329558" y="340027"/>
                  <a:pt x="1332408" y="339646"/>
                  <a:pt x="1334878" y="337931"/>
                </a:cubicBezTo>
                <a:cubicBezTo>
                  <a:pt x="1337348" y="336217"/>
                  <a:pt x="1343142" y="332692"/>
                  <a:pt x="1349222" y="327739"/>
                </a:cubicBezTo>
                <a:cubicBezTo>
                  <a:pt x="1355301" y="322786"/>
                  <a:pt x="1358721" y="320405"/>
                  <a:pt x="1361856" y="318214"/>
                </a:cubicBezTo>
                <a:cubicBezTo>
                  <a:pt x="1366586" y="314138"/>
                  <a:pt x="1371640" y="310442"/>
                  <a:pt x="1376959" y="307165"/>
                </a:cubicBezTo>
                <a:cubicBezTo>
                  <a:pt x="1381519" y="305070"/>
                  <a:pt x="1393108" y="300688"/>
                  <a:pt x="1397953" y="299260"/>
                </a:cubicBezTo>
                <a:cubicBezTo>
                  <a:pt x="1401258" y="298593"/>
                  <a:pt x="1404450" y="297469"/>
                  <a:pt x="1407452" y="295926"/>
                </a:cubicBezTo>
                <a:cubicBezTo>
                  <a:pt x="1408307" y="294973"/>
                  <a:pt x="1410966" y="287830"/>
                  <a:pt x="1412581" y="284782"/>
                </a:cubicBezTo>
                <a:cubicBezTo>
                  <a:pt x="1414196" y="281734"/>
                  <a:pt x="1412581" y="280305"/>
                  <a:pt x="1417996" y="278686"/>
                </a:cubicBezTo>
                <a:lnTo>
                  <a:pt x="1436994" y="272780"/>
                </a:lnTo>
                <a:cubicBezTo>
                  <a:pt x="1440091" y="271923"/>
                  <a:pt x="1442846" y="270132"/>
                  <a:pt x="1444879" y="267637"/>
                </a:cubicBezTo>
                <a:cubicBezTo>
                  <a:pt x="1447253" y="265351"/>
                  <a:pt x="1448393" y="262684"/>
                  <a:pt x="1452003" y="261541"/>
                </a:cubicBezTo>
                <a:cubicBezTo>
                  <a:pt x="1455613" y="260398"/>
                  <a:pt x="1454473" y="261541"/>
                  <a:pt x="1458937" y="262493"/>
                </a:cubicBezTo>
                <a:cubicBezTo>
                  <a:pt x="1461341" y="263017"/>
                  <a:pt x="1463791" y="263274"/>
                  <a:pt x="1466252" y="263255"/>
                </a:cubicBezTo>
                <a:cubicBezTo>
                  <a:pt x="1468342" y="263255"/>
                  <a:pt x="1470336" y="262303"/>
                  <a:pt x="1475751" y="261826"/>
                </a:cubicBezTo>
                <a:cubicBezTo>
                  <a:pt x="1478895" y="261312"/>
                  <a:pt x="1482106" y="261312"/>
                  <a:pt x="1485250" y="261826"/>
                </a:cubicBezTo>
                <a:cubicBezTo>
                  <a:pt x="1488385" y="261826"/>
                  <a:pt x="1486675" y="262303"/>
                  <a:pt x="1495889" y="259540"/>
                </a:cubicBezTo>
                <a:cubicBezTo>
                  <a:pt x="1505255" y="256702"/>
                  <a:pt x="1514764" y="254387"/>
                  <a:pt x="1524387" y="252587"/>
                </a:cubicBezTo>
                <a:cubicBezTo>
                  <a:pt x="1536261" y="250111"/>
                  <a:pt x="1544335" y="248777"/>
                  <a:pt x="1549750" y="248206"/>
                </a:cubicBezTo>
                <a:cubicBezTo>
                  <a:pt x="1555164" y="247634"/>
                  <a:pt x="1552504" y="248206"/>
                  <a:pt x="1558679" y="248206"/>
                </a:cubicBezTo>
                <a:cubicBezTo>
                  <a:pt x="1564853" y="248206"/>
                  <a:pt x="1565138" y="249063"/>
                  <a:pt x="1566373" y="248206"/>
                </a:cubicBezTo>
                <a:cubicBezTo>
                  <a:pt x="1568767" y="246691"/>
                  <a:pt x="1571455" y="245720"/>
                  <a:pt x="1574257" y="245348"/>
                </a:cubicBezTo>
                <a:cubicBezTo>
                  <a:pt x="1576822" y="245348"/>
                  <a:pt x="1579767" y="245348"/>
                  <a:pt x="1586416" y="245348"/>
                </a:cubicBezTo>
                <a:cubicBezTo>
                  <a:pt x="1590492" y="245605"/>
                  <a:pt x="1594586" y="245281"/>
                  <a:pt x="1598575" y="244396"/>
                </a:cubicBezTo>
                <a:lnTo>
                  <a:pt x="1605320" y="242491"/>
                </a:lnTo>
                <a:lnTo>
                  <a:pt x="1616339" y="243443"/>
                </a:lnTo>
                <a:cubicBezTo>
                  <a:pt x="1620993" y="243443"/>
                  <a:pt x="1621089" y="244015"/>
                  <a:pt x="1620139" y="244396"/>
                </a:cubicBezTo>
                <a:cubicBezTo>
                  <a:pt x="1618533" y="245129"/>
                  <a:pt x="1617051" y="246129"/>
                  <a:pt x="1615769" y="247348"/>
                </a:cubicBezTo>
                <a:cubicBezTo>
                  <a:pt x="1613584" y="249349"/>
                  <a:pt x="1614534" y="248301"/>
                  <a:pt x="1616719" y="250111"/>
                </a:cubicBezTo>
                <a:cubicBezTo>
                  <a:pt x="1618904" y="251920"/>
                  <a:pt x="1620424" y="251920"/>
                  <a:pt x="1619569" y="253349"/>
                </a:cubicBezTo>
                <a:cubicBezTo>
                  <a:pt x="1617032" y="255349"/>
                  <a:pt x="1614173" y="256902"/>
                  <a:pt x="1611114" y="257921"/>
                </a:cubicBezTo>
                <a:cubicBezTo>
                  <a:pt x="1607980" y="259445"/>
                  <a:pt x="1608740" y="259636"/>
                  <a:pt x="1616624" y="260969"/>
                </a:cubicBezTo>
                <a:cubicBezTo>
                  <a:pt x="1624508" y="262303"/>
                  <a:pt x="1622703" y="262112"/>
                  <a:pt x="1631633" y="263350"/>
                </a:cubicBezTo>
                <a:cubicBezTo>
                  <a:pt x="1640562" y="264589"/>
                  <a:pt x="1641132" y="263922"/>
                  <a:pt x="1651296" y="264779"/>
                </a:cubicBezTo>
                <a:cubicBezTo>
                  <a:pt x="1661460" y="265636"/>
                  <a:pt x="1660795" y="265827"/>
                  <a:pt x="1664120" y="267351"/>
                </a:cubicBezTo>
                <a:cubicBezTo>
                  <a:pt x="1667235" y="269303"/>
                  <a:pt x="1670731" y="270532"/>
                  <a:pt x="1674379" y="270970"/>
                </a:cubicBezTo>
                <a:cubicBezTo>
                  <a:pt x="1680743" y="271732"/>
                  <a:pt x="1687393" y="271542"/>
                  <a:pt x="1691003" y="272399"/>
                </a:cubicBezTo>
                <a:cubicBezTo>
                  <a:pt x="1694812" y="273514"/>
                  <a:pt x="1698725" y="274247"/>
                  <a:pt x="1702687" y="274590"/>
                </a:cubicBezTo>
                <a:cubicBezTo>
                  <a:pt x="1707626" y="274590"/>
                  <a:pt x="1707626" y="275161"/>
                  <a:pt x="1709906" y="273733"/>
                </a:cubicBezTo>
                <a:cubicBezTo>
                  <a:pt x="1712186" y="272304"/>
                  <a:pt x="1713991" y="271161"/>
                  <a:pt x="1713041" y="270494"/>
                </a:cubicBezTo>
                <a:cubicBezTo>
                  <a:pt x="1712091" y="269827"/>
                  <a:pt x="1709336" y="268780"/>
                  <a:pt x="1709906" y="268113"/>
                </a:cubicBezTo>
                <a:cubicBezTo>
                  <a:pt x="1710476" y="267446"/>
                  <a:pt x="1714370" y="264779"/>
                  <a:pt x="1715510" y="263922"/>
                </a:cubicBezTo>
                <a:cubicBezTo>
                  <a:pt x="1719462" y="262798"/>
                  <a:pt x="1723575" y="262379"/>
                  <a:pt x="1727669" y="262684"/>
                </a:cubicBezTo>
                <a:cubicBezTo>
                  <a:pt x="1735364" y="262684"/>
                  <a:pt x="1740683" y="262112"/>
                  <a:pt x="1742108" y="263731"/>
                </a:cubicBezTo>
                <a:cubicBezTo>
                  <a:pt x="1743533" y="265351"/>
                  <a:pt x="1743153" y="264684"/>
                  <a:pt x="1749138" y="265636"/>
                </a:cubicBezTo>
                <a:lnTo>
                  <a:pt x="1760821" y="267256"/>
                </a:lnTo>
                <a:cubicBezTo>
                  <a:pt x="1765951" y="268018"/>
                  <a:pt x="1763481" y="268970"/>
                  <a:pt x="1766046" y="268970"/>
                </a:cubicBezTo>
                <a:cubicBezTo>
                  <a:pt x="1769808" y="268665"/>
                  <a:pt x="1773588" y="268665"/>
                  <a:pt x="1777350" y="268970"/>
                </a:cubicBezTo>
                <a:cubicBezTo>
                  <a:pt x="1782100" y="269446"/>
                  <a:pt x="1790934" y="271066"/>
                  <a:pt x="1800053" y="271351"/>
                </a:cubicBezTo>
                <a:cubicBezTo>
                  <a:pt x="1804698" y="271704"/>
                  <a:pt x="1809372" y="271380"/>
                  <a:pt x="1813922" y="270399"/>
                </a:cubicBezTo>
                <a:cubicBezTo>
                  <a:pt x="1815252" y="270399"/>
                  <a:pt x="1821331" y="267351"/>
                  <a:pt x="1825416" y="269446"/>
                </a:cubicBezTo>
                <a:cubicBezTo>
                  <a:pt x="1831476" y="271723"/>
                  <a:pt x="1837983" y="272542"/>
                  <a:pt x="1844414" y="271828"/>
                </a:cubicBezTo>
                <a:cubicBezTo>
                  <a:pt x="1853914" y="271828"/>
                  <a:pt x="1853914" y="271256"/>
                  <a:pt x="1856003" y="270399"/>
                </a:cubicBezTo>
                <a:cubicBezTo>
                  <a:pt x="1859300" y="268818"/>
                  <a:pt x="1862244" y="266589"/>
                  <a:pt x="1864648" y="263827"/>
                </a:cubicBezTo>
                <a:cubicBezTo>
                  <a:pt x="1866072" y="261445"/>
                  <a:pt x="1870252" y="256397"/>
                  <a:pt x="1871297" y="254302"/>
                </a:cubicBezTo>
                <a:cubicBezTo>
                  <a:pt x="1872342" y="252206"/>
                  <a:pt x="1870537" y="250111"/>
                  <a:pt x="1869777" y="248777"/>
                </a:cubicBezTo>
                <a:cubicBezTo>
                  <a:pt x="1869017" y="247444"/>
                  <a:pt x="1869777" y="246491"/>
                  <a:pt x="1871012" y="244967"/>
                </a:cubicBezTo>
                <a:cubicBezTo>
                  <a:pt x="1872247" y="243443"/>
                  <a:pt x="1866357" y="244205"/>
                  <a:pt x="1863983" y="244491"/>
                </a:cubicBezTo>
                <a:cubicBezTo>
                  <a:pt x="1862149" y="244443"/>
                  <a:pt x="1860326" y="244157"/>
                  <a:pt x="1858568" y="243634"/>
                </a:cubicBezTo>
                <a:cubicBezTo>
                  <a:pt x="1856554" y="242957"/>
                  <a:pt x="1854332" y="243272"/>
                  <a:pt x="1852584" y="244491"/>
                </a:cubicBezTo>
                <a:cubicBezTo>
                  <a:pt x="1851159" y="246015"/>
                  <a:pt x="1852014" y="246777"/>
                  <a:pt x="1843084" y="246396"/>
                </a:cubicBezTo>
                <a:cubicBezTo>
                  <a:pt x="1834155" y="246015"/>
                  <a:pt x="1835770" y="245824"/>
                  <a:pt x="1832730" y="244586"/>
                </a:cubicBezTo>
                <a:cubicBezTo>
                  <a:pt x="1828788" y="243481"/>
                  <a:pt x="1824751" y="242776"/>
                  <a:pt x="1820666" y="242491"/>
                </a:cubicBezTo>
                <a:cubicBezTo>
                  <a:pt x="1816677" y="242491"/>
                  <a:pt x="1816297" y="242491"/>
                  <a:pt x="1816107" y="242967"/>
                </a:cubicBezTo>
                <a:cubicBezTo>
                  <a:pt x="1815917" y="243443"/>
                  <a:pt x="1816107" y="244491"/>
                  <a:pt x="1813162" y="244872"/>
                </a:cubicBezTo>
                <a:cubicBezTo>
                  <a:pt x="1808099" y="245024"/>
                  <a:pt x="1803036" y="244605"/>
                  <a:pt x="1798058" y="243634"/>
                </a:cubicBezTo>
                <a:cubicBezTo>
                  <a:pt x="1793641" y="242910"/>
                  <a:pt x="1789310" y="241729"/>
                  <a:pt x="1785139" y="240109"/>
                </a:cubicBezTo>
                <a:cubicBezTo>
                  <a:pt x="1779535" y="238109"/>
                  <a:pt x="1780295" y="238109"/>
                  <a:pt x="1777730" y="235156"/>
                </a:cubicBezTo>
                <a:cubicBezTo>
                  <a:pt x="1775165" y="232204"/>
                  <a:pt x="1774880" y="229632"/>
                  <a:pt x="1775735" y="228775"/>
                </a:cubicBezTo>
                <a:cubicBezTo>
                  <a:pt x="1776590" y="227917"/>
                  <a:pt x="1778015" y="227632"/>
                  <a:pt x="1774025" y="228013"/>
                </a:cubicBezTo>
                <a:cubicBezTo>
                  <a:pt x="1770036" y="228394"/>
                  <a:pt x="1767186" y="228775"/>
                  <a:pt x="1769751" y="226489"/>
                </a:cubicBezTo>
                <a:cubicBezTo>
                  <a:pt x="1772002" y="224736"/>
                  <a:pt x="1774785" y="223831"/>
                  <a:pt x="1777635" y="223917"/>
                </a:cubicBezTo>
                <a:cubicBezTo>
                  <a:pt x="1780485" y="223917"/>
                  <a:pt x="1784854" y="223917"/>
                  <a:pt x="1790269" y="223917"/>
                </a:cubicBezTo>
                <a:cubicBezTo>
                  <a:pt x="1794069" y="223784"/>
                  <a:pt x="1797849" y="223345"/>
                  <a:pt x="1801573" y="222583"/>
                </a:cubicBezTo>
                <a:cubicBezTo>
                  <a:pt x="1803473" y="222583"/>
                  <a:pt x="1807273" y="221917"/>
                  <a:pt x="1805278" y="221726"/>
                </a:cubicBezTo>
                <a:cubicBezTo>
                  <a:pt x="1803283" y="221536"/>
                  <a:pt x="1797203" y="221155"/>
                  <a:pt x="1798153" y="220583"/>
                </a:cubicBezTo>
                <a:cubicBezTo>
                  <a:pt x="1799103" y="220012"/>
                  <a:pt x="1799768" y="220012"/>
                  <a:pt x="1802998" y="219916"/>
                </a:cubicBezTo>
                <a:lnTo>
                  <a:pt x="1814872" y="219916"/>
                </a:lnTo>
                <a:cubicBezTo>
                  <a:pt x="1819146" y="219916"/>
                  <a:pt x="1821806" y="219916"/>
                  <a:pt x="1823041" y="219345"/>
                </a:cubicBezTo>
                <a:cubicBezTo>
                  <a:pt x="1824827" y="217945"/>
                  <a:pt x="1826907" y="216964"/>
                  <a:pt x="1829121" y="216487"/>
                </a:cubicBezTo>
                <a:cubicBezTo>
                  <a:pt x="1834307" y="216059"/>
                  <a:pt x="1839513" y="216059"/>
                  <a:pt x="1844699" y="216487"/>
                </a:cubicBezTo>
                <a:cubicBezTo>
                  <a:pt x="1848262" y="216059"/>
                  <a:pt x="1851881" y="216611"/>
                  <a:pt x="1855148" y="218107"/>
                </a:cubicBezTo>
                <a:cubicBezTo>
                  <a:pt x="1858008" y="218621"/>
                  <a:pt x="1860895" y="218907"/>
                  <a:pt x="1863793" y="218964"/>
                </a:cubicBezTo>
                <a:cubicBezTo>
                  <a:pt x="1867497" y="218964"/>
                  <a:pt x="1865313" y="220107"/>
                  <a:pt x="1868257" y="220583"/>
                </a:cubicBezTo>
                <a:cubicBezTo>
                  <a:pt x="1871202" y="221059"/>
                  <a:pt x="1876522" y="221631"/>
                  <a:pt x="1882981" y="222679"/>
                </a:cubicBezTo>
                <a:cubicBezTo>
                  <a:pt x="1886296" y="223317"/>
                  <a:pt x="1889678" y="223574"/>
                  <a:pt x="1893050" y="223441"/>
                </a:cubicBezTo>
                <a:cubicBezTo>
                  <a:pt x="1900840" y="223441"/>
                  <a:pt x="1900555" y="223441"/>
                  <a:pt x="1906634" y="223441"/>
                </a:cubicBezTo>
                <a:cubicBezTo>
                  <a:pt x="1910899" y="223383"/>
                  <a:pt x="1915145" y="222812"/>
                  <a:pt x="1919268" y="221726"/>
                </a:cubicBezTo>
                <a:cubicBezTo>
                  <a:pt x="1923448" y="220774"/>
                  <a:pt x="1919933" y="218202"/>
                  <a:pt x="1917938" y="216202"/>
                </a:cubicBezTo>
                <a:cubicBezTo>
                  <a:pt x="1914072" y="214116"/>
                  <a:pt x="1909902" y="212639"/>
                  <a:pt x="1905589" y="211820"/>
                </a:cubicBezTo>
                <a:cubicBezTo>
                  <a:pt x="1902359" y="210868"/>
                  <a:pt x="1895140" y="207820"/>
                  <a:pt x="1891340" y="206677"/>
                </a:cubicBezTo>
                <a:cubicBezTo>
                  <a:pt x="1887541" y="205534"/>
                  <a:pt x="1883361" y="204962"/>
                  <a:pt x="1879276" y="204010"/>
                </a:cubicBezTo>
                <a:cubicBezTo>
                  <a:pt x="1875087" y="203419"/>
                  <a:pt x="1871003" y="202257"/>
                  <a:pt x="1867117" y="200581"/>
                </a:cubicBezTo>
                <a:cubicBezTo>
                  <a:pt x="1866263" y="199533"/>
                  <a:pt x="1868352" y="199533"/>
                  <a:pt x="1874147" y="199247"/>
                </a:cubicBezTo>
                <a:cubicBezTo>
                  <a:pt x="1879941" y="198961"/>
                  <a:pt x="1877852" y="198485"/>
                  <a:pt x="1878801" y="197437"/>
                </a:cubicBezTo>
                <a:cubicBezTo>
                  <a:pt x="1879751" y="196390"/>
                  <a:pt x="1880226" y="196485"/>
                  <a:pt x="1884881" y="196009"/>
                </a:cubicBezTo>
                <a:cubicBezTo>
                  <a:pt x="1889535" y="195532"/>
                  <a:pt x="1878991" y="193913"/>
                  <a:pt x="1877471" y="193151"/>
                </a:cubicBezTo>
                <a:cubicBezTo>
                  <a:pt x="1875952" y="192389"/>
                  <a:pt x="1880511" y="193151"/>
                  <a:pt x="1885261" y="192580"/>
                </a:cubicBezTo>
                <a:cubicBezTo>
                  <a:pt x="1890010" y="192008"/>
                  <a:pt x="1890200" y="191532"/>
                  <a:pt x="1890675" y="190865"/>
                </a:cubicBezTo>
                <a:cubicBezTo>
                  <a:pt x="1891150" y="190198"/>
                  <a:pt x="1890675" y="189913"/>
                  <a:pt x="1885356" y="189722"/>
                </a:cubicBezTo>
                <a:cubicBezTo>
                  <a:pt x="1880036" y="189532"/>
                  <a:pt x="1872817" y="189722"/>
                  <a:pt x="1863603" y="190675"/>
                </a:cubicBezTo>
                <a:cubicBezTo>
                  <a:pt x="1854389" y="191627"/>
                  <a:pt x="1858568" y="191437"/>
                  <a:pt x="1853154" y="192865"/>
                </a:cubicBezTo>
                <a:cubicBezTo>
                  <a:pt x="1847739" y="194294"/>
                  <a:pt x="1847264" y="193627"/>
                  <a:pt x="1848119" y="194485"/>
                </a:cubicBezTo>
                <a:cubicBezTo>
                  <a:pt x="1848974" y="195342"/>
                  <a:pt x="1849544" y="196104"/>
                  <a:pt x="1855528" y="197342"/>
                </a:cubicBezTo>
                <a:cubicBezTo>
                  <a:pt x="1857276" y="197685"/>
                  <a:pt x="1858986" y="198161"/>
                  <a:pt x="1860658" y="198771"/>
                </a:cubicBezTo>
                <a:cubicBezTo>
                  <a:pt x="1862273" y="198771"/>
                  <a:pt x="1866263" y="199342"/>
                  <a:pt x="1864553" y="199438"/>
                </a:cubicBezTo>
                <a:cubicBezTo>
                  <a:pt x="1862653" y="199942"/>
                  <a:pt x="1860715" y="200295"/>
                  <a:pt x="1858758" y="200485"/>
                </a:cubicBezTo>
                <a:cubicBezTo>
                  <a:pt x="1856051" y="200723"/>
                  <a:pt x="1853372" y="201266"/>
                  <a:pt x="1850779" y="202105"/>
                </a:cubicBezTo>
                <a:cubicBezTo>
                  <a:pt x="1847644" y="202695"/>
                  <a:pt x="1844471" y="203010"/>
                  <a:pt x="1841280" y="203057"/>
                </a:cubicBezTo>
                <a:cubicBezTo>
                  <a:pt x="1838050" y="203057"/>
                  <a:pt x="1835580" y="203057"/>
                  <a:pt x="1835770" y="200771"/>
                </a:cubicBezTo>
                <a:cubicBezTo>
                  <a:pt x="1835960" y="198485"/>
                  <a:pt x="1833965" y="200104"/>
                  <a:pt x="1830451" y="199533"/>
                </a:cubicBezTo>
                <a:cubicBezTo>
                  <a:pt x="1828779" y="199314"/>
                  <a:pt x="1827126" y="198961"/>
                  <a:pt x="1825511" y="198485"/>
                </a:cubicBezTo>
                <a:cubicBezTo>
                  <a:pt x="1825511" y="198485"/>
                  <a:pt x="1828931" y="198485"/>
                  <a:pt x="1832255" y="197342"/>
                </a:cubicBezTo>
                <a:cubicBezTo>
                  <a:pt x="1834573" y="197228"/>
                  <a:pt x="1836787" y="196323"/>
                  <a:pt x="1838525" y="194770"/>
                </a:cubicBezTo>
                <a:cubicBezTo>
                  <a:pt x="1840045" y="193342"/>
                  <a:pt x="1834725" y="194008"/>
                  <a:pt x="1830736" y="193818"/>
                </a:cubicBezTo>
                <a:cubicBezTo>
                  <a:pt x="1826746" y="193627"/>
                  <a:pt x="1827886" y="193818"/>
                  <a:pt x="1824086" y="193151"/>
                </a:cubicBezTo>
                <a:cubicBezTo>
                  <a:pt x="1822148" y="193113"/>
                  <a:pt x="1820229" y="192665"/>
                  <a:pt x="1818482" y="191818"/>
                </a:cubicBezTo>
                <a:cubicBezTo>
                  <a:pt x="1820191" y="191960"/>
                  <a:pt x="1821901" y="191960"/>
                  <a:pt x="1823611" y="191818"/>
                </a:cubicBezTo>
                <a:cubicBezTo>
                  <a:pt x="1824855" y="191989"/>
                  <a:pt x="1826119" y="191751"/>
                  <a:pt x="1827221" y="191151"/>
                </a:cubicBezTo>
                <a:cubicBezTo>
                  <a:pt x="1828361" y="191151"/>
                  <a:pt x="1829311" y="190675"/>
                  <a:pt x="1828361" y="190675"/>
                </a:cubicBezTo>
                <a:lnTo>
                  <a:pt x="1820666" y="190675"/>
                </a:lnTo>
                <a:cubicBezTo>
                  <a:pt x="1817950" y="190522"/>
                  <a:pt x="1815214" y="190522"/>
                  <a:pt x="1812497" y="190675"/>
                </a:cubicBezTo>
                <a:cubicBezTo>
                  <a:pt x="1808602" y="190675"/>
                  <a:pt x="1810217" y="191341"/>
                  <a:pt x="1807557" y="191913"/>
                </a:cubicBezTo>
                <a:cubicBezTo>
                  <a:pt x="1806028" y="192084"/>
                  <a:pt x="1804584" y="192675"/>
                  <a:pt x="1803378" y="193627"/>
                </a:cubicBezTo>
                <a:cubicBezTo>
                  <a:pt x="1802048" y="194580"/>
                  <a:pt x="1801478" y="194389"/>
                  <a:pt x="1800623" y="195056"/>
                </a:cubicBezTo>
                <a:cubicBezTo>
                  <a:pt x="1799768" y="195723"/>
                  <a:pt x="1799958" y="197152"/>
                  <a:pt x="1800053" y="198199"/>
                </a:cubicBezTo>
                <a:cubicBezTo>
                  <a:pt x="1800148" y="199247"/>
                  <a:pt x="1799483" y="199533"/>
                  <a:pt x="1797868" y="200390"/>
                </a:cubicBezTo>
                <a:cubicBezTo>
                  <a:pt x="1796253" y="201247"/>
                  <a:pt x="1796064" y="200866"/>
                  <a:pt x="1793214" y="201343"/>
                </a:cubicBezTo>
                <a:cubicBezTo>
                  <a:pt x="1790364" y="201819"/>
                  <a:pt x="1792264" y="202200"/>
                  <a:pt x="1791979" y="203343"/>
                </a:cubicBezTo>
                <a:cubicBezTo>
                  <a:pt x="1791694" y="204486"/>
                  <a:pt x="1790839" y="204772"/>
                  <a:pt x="1790744" y="206105"/>
                </a:cubicBezTo>
                <a:cubicBezTo>
                  <a:pt x="1790649" y="207439"/>
                  <a:pt x="1789129" y="207534"/>
                  <a:pt x="1786849" y="208486"/>
                </a:cubicBezTo>
                <a:cubicBezTo>
                  <a:pt x="1784569" y="209439"/>
                  <a:pt x="1783335" y="209439"/>
                  <a:pt x="1783240" y="210391"/>
                </a:cubicBezTo>
                <a:cubicBezTo>
                  <a:pt x="1782803" y="211496"/>
                  <a:pt x="1782803" y="212715"/>
                  <a:pt x="1783240" y="213820"/>
                </a:cubicBezTo>
                <a:cubicBezTo>
                  <a:pt x="1784190" y="215725"/>
                  <a:pt x="1785614" y="215249"/>
                  <a:pt x="1790174" y="217345"/>
                </a:cubicBezTo>
                <a:cubicBezTo>
                  <a:pt x="1794734" y="219440"/>
                  <a:pt x="1796823" y="218583"/>
                  <a:pt x="1795494" y="219631"/>
                </a:cubicBezTo>
                <a:cubicBezTo>
                  <a:pt x="1794164" y="220678"/>
                  <a:pt x="1794354" y="220202"/>
                  <a:pt x="1789034" y="219631"/>
                </a:cubicBezTo>
                <a:cubicBezTo>
                  <a:pt x="1785814" y="219221"/>
                  <a:pt x="1782546" y="219650"/>
                  <a:pt x="1779535" y="220869"/>
                </a:cubicBezTo>
                <a:cubicBezTo>
                  <a:pt x="1775925" y="222202"/>
                  <a:pt x="1775165" y="222869"/>
                  <a:pt x="1773265" y="223345"/>
                </a:cubicBezTo>
                <a:cubicBezTo>
                  <a:pt x="1771366" y="223822"/>
                  <a:pt x="1771841" y="222393"/>
                  <a:pt x="1770986" y="221726"/>
                </a:cubicBezTo>
                <a:cubicBezTo>
                  <a:pt x="1765790" y="220907"/>
                  <a:pt x="1760565" y="220364"/>
                  <a:pt x="1755312" y="220107"/>
                </a:cubicBezTo>
                <a:cubicBezTo>
                  <a:pt x="1749232" y="219535"/>
                  <a:pt x="1747618" y="219154"/>
                  <a:pt x="1745813" y="219154"/>
                </a:cubicBezTo>
                <a:cubicBezTo>
                  <a:pt x="1742450" y="219135"/>
                  <a:pt x="1739106" y="219516"/>
                  <a:pt x="1735839" y="220297"/>
                </a:cubicBezTo>
                <a:cubicBezTo>
                  <a:pt x="1729664" y="221631"/>
                  <a:pt x="1731184" y="222298"/>
                  <a:pt x="1731754" y="223917"/>
                </a:cubicBezTo>
                <a:cubicBezTo>
                  <a:pt x="1732324" y="225536"/>
                  <a:pt x="1737358" y="225917"/>
                  <a:pt x="1736314" y="229727"/>
                </a:cubicBezTo>
                <a:cubicBezTo>
                  <a:pt x="1735269" y="233537"/>
                  <a:pt x="1741823" y="231823"/>
                  <a:pt x="1744958" y="234204"/>
                </a:cubicBezTo>
                <a:cubicBezTo>
                  <a:pt x="1748093" y="236585"/>
                  <a:pt x="1745433" y="236395"/>
                  <a:pt x="1743818" y="236680"/>
                </a:cubicBezTo>
                <a:cubicBezTo>
                  <a:pt x="1742203" y="236966"/>
                  <a:pt x="1740588" y="239062"/>
                  <a:pt x="1739448" y="241062"/>
                </a:cubicBezTo>
                <a:cubicBezTo>
                  <a:pt x="1738308" y="243062"/>
                  <a:pt x="1739448" y="243348"/>
                  <a:pt x="1738213" y="243253"/>
                </a:cubicBezTo>
                <a:cubicBezTo>
                  <a:pt x="1735915" y="243414"/>
                  <a:pt x="1733616" y="242957"/>
                  <a:pt x="1731564" y="241919"/>
                </a:cubicBezTo>
                <a:cubicBezTo>
                  <a:pt x="1728429" y="240300"/>
                  <a:pt x="1726054" y="241919"/>
                  <a:pt x="1725580" y="240967"/>
                </a:cubicBezTo>
                <a:cubicBezTo>
                  <a:pt x="1725105" y="240014"/>
                  <a:pt x="1721115" y="238490"/>
                  <a:pt x="1722445" y="236299"/>
                </a:cubicBezTo>
                <a:cubicBezTo>
                  <a:pt x="1723775" y="234109"/>
                  <a:pt x="1725959" y="233918"/>
                  <a:pt x="1720640" y="232870"/>
                </a:cubicBezTo>
                <a:cubicBezTo>
                  <a:pt x="1715320" y="231823"/>
                  <a:pt x="1716650" y="231632"/>
                  <a:pt x="1713991" y="229346"/>
                </a:cubicBezTo>
                <a:cubicBezTo>
                  <a:pt x="1711682" y="227213"/>
                  <a:pt x="1708918" y="225612"/>
                  <a:pt x="1705916" y="224679"/>
                </a:cubicBezTo>
                <a:cubicBezTo>
                  <a:pt x="1701072" y="222679"/>
                  <a:pt x="1701547" y="223250"/>
                  <a:pt x="1702687" y="221155"/>
                </a:cubicBezTo>
                <a:cubicBezTo>
                  <a:pt x="1703826" y="219059"/>
                  <a:pt x="1704586" y="216392"/>
                  <a:pt x="1701547" y="215059"/>
                </a:cubicBezTo>
                <a:cubicBezTo>
                  <a:pt x="1693520" y="212030"/>
                  <a:pt x="1685217" y="209791"/>
                  <a:pt x="1676754" y="208391"/>
                </a:cubicBezTo>
                <a:cubicBezTo>
                  <a:pt x="1667255" y="206772"/>
                  <a:pt x="1665165" y="208391"/>
                  <a:pt x="1660700" y="205438"/>
                </a:cubicBezTo>
                <a:cubicBezTo>
                  <a:pt x="1656796" y="201990"/>
                  <a:pt x="1652151" y="199514"/>
                  <a:pt x="1647116" y="198199"/>
                </a:cubicBezTo>
                <a:cubicBezTo>
                  <a:pt x="1639992" y="196675"/>
                  <a:pt x="1643507" y="196390"/>
                  <a:pt x="1636762" y="197533"/>
                </a:cubicBezTo>
                <a:cubicBezTo>
                  <a:pt x="1630018" y="198676"/>
                  <a:pt x="1629923" y="198961"/>
                  <a:pt x="1630493" y="199628"/>
                </a:cubicBezTo>
                <a:cubicBezTo>
                  <a:pt x="1631063" y="200295"/>
                  <a:pt x="1632678" y="201247"/>
                  <a:pt x="1631823" y="203152"/>
                </a:cubicBezTo>
                <a:cubicBezTo>
                  <a:pt x="1630968" y="205057"/>
                  <a:pt x="1629448" y="204486"/>
                  <a:pt x="1636572" y="205724"/>
                </a:cubicBezTo>
                <a:cubicBezTo>
                  <a:pt x="1643696" y="206962"/>
                  <a:pt x="1640752" y="206772"/>
                  <a:pt x="1644362" y="209439"/>
                </a:cubicBezTo>
                <a:cubicBezTo>
                  <a:pt x="1646470" y="211249"/>
                  <a:pt x="1648883" y="212668"/>
                  <a:pt x="1651486" y="213630"/>
                </a:cubicBezTo>
                <a:cubicBezTo>
                  <a:pt x="1654944" y="215782"/>
                  <a:pt x="1658838" y="217126"/>
                  <a:pt x="1662885" y="217535"/>
                </a:cubicBezTo>
                <a:cubicBezTo>
                  <a:pt x="1670009" y="217535"/>
                  <a:pt x="1668869" y="217535"/>
                  <a:pt x="1670769" y="217535"/>
                </a:cubicBezTo>
                <a:cubicBezTo>
                  <a:pt x="1672669" y="217535"/>
                  <a:pt x="1665830" y="218488"/>
                  <a:pt x="1667159" y="218773"/>
                </a:cubicBezTo>
                <a:cubicBezTo>
                  <a:pt x="1668489" y="219059"/>
                  <a:pt x="1670009" y="219726"/>
                  <a:pt x="1676089" y="220964"/>
                </a:cubicBezTo>
                <a:cubicBezTo>
                  <a:pt x="1680857" y="221621"/>
                  <a:pt x="1685540" y="222802"/>
                  <a:pt x="1690053" y="224488"/>
                </a:cubicBezTo>
                <a:cubicBezTo>
                  <a:pt x="1691667" y="225441"/>
                  <a:pt x="1697272" y="229346"/>
                  <a:pt x="1689388" y="226584"/>
                </a:cubicBezTo>
                <a:cubicBezTo>
                  <a:pt x="1681503" y="223822"/>
                  <a:pt x="1681408" y="225155"/>
                  <a:pt x="1679318" y="227251"/>
                </a:cubicBezTo>
                <a:cubicBezTo>
                  <a:pt x="1677229" y="229346"/>
                  <a:pt x="1681598" y="230775"/>
                  <a:pt x="1681408" y="232299"/>
                </a:cubicBezTo>
                <a:cubicBezTo>
                  <a:pt x="1681218" y="233823"/>
                  <a:pt x="1677609" y="233251"/>
                  <a:pt x="1675234" y="234490"/>
                </a:cubicBezTo>
                <a:cubicBezTo>
                  <a:pt x="1673249" y="236004"/>
                  <a:pt x="1671083" y="237252"/>
                  <a:pt x="1668774" y="238204"/>
                </a:cubicBezTo>
                <a:cubicBezTo>
                  <a:pt x="1666020" y="239062"/>
                  <a:pt x="1666780" y="237347"/>
                  <a:pt x="1665165" y="237347"/>
                </a:cubicBezTo>
                <a:cubicBezTo>
                  <a:pt x="1663550" y="237347"/>
                  <a:pt x="1663075" y="238204"/>
                  <a:pt x="1661080" y="239633"/>
                </a:cubicBezTo>
                <a:cubicBezTo>
                  <a:pt x="1659085" y="241062"/>
                  <a:pt x="1661080" y="241729"/>
                  <a:pt x="1662125" y="243538"/>
                </a:cubicBezTo>
                <a:cubicBezTo>
                  <a:pt x="1663170" y="245348"/>
                  <a:pt x="1664595" y="245539"/>
                  <a:pt x="1658990" y="245634"/>
                </a:cubicBezTo>
                <a:cubicBezTo>
                  <a:pt x="1653386" y="245729"/>
                  <a:pt x="1654526" y="243729"/>
                  <a:pt x="1649491" y="242586"/>
                </a:cubicBezTo>
                <a:cubicBezTo>
                  <a:pt x="1644456" y="241443"/>
                  <a:pt x="1641227" y="242014"/>
                  <a:pt x="1636857" y="241157"/>
                </a:cubicBezTo>
                <a:cubicBezTo>
                  <a:pt x="1632488" y="240300"/>
                  <a:pt x="1638662" y="239824"/>
                  <a:pt x="1649396" y="239062"/>
                </a:cubicBezTo>
                <a:cubicBezTo>
                  <a:pt x="1654611" y="239033"/>
                  <a:pt x="1659788" y="238261"/>
                  <a:pt x="1664785" y="236776"/>
                </a:cubicBezTo>
                <a:cubicBezTo>
                  <a:pt x="1668014" y="235823"/>
                  <a:pt x="1666875" y="235537"/>
                  <a:pt x="1670294" y="233632"/>
                </a:cubicBezTo>
                <a:cubicBezTo>
                  <a:pt x="1673714" y="231727"/>
                  <a:pt x="1670294" y="231061"/>
                  <a:pt x="1667634" y="228870"/>
                </a:cubicBezTo>
                <a:cubicBezTo>
                  <a:pt x="1664946" y="227146"/>
                  <a:pt x="1661944" y="225984"/>
                  <a:pt x="1658800" y="225441"/>
                </a:cubicBezTo>
                <a:cubicBezTo>
                  <a:pt x="1657185" y="225441"/>
                  <a:pt x="1653576" y="223917"/>
                  <a:pt x="1650441" y="222774"/>
                </a:cubicBezTo>
                <a:cubicBezTo>
                  <a:pt x="1646546" y="221659"/>
                  <a:pt x="1642519" y="221117"/>
                  <a:pt x="1638472" y="221155"/>
                </a:cubicBezTo>
                <a:cubicBezTo>
                  <a:pt x="1633057" y="221155"/>
                  <a:pt x="1633912" y="219154"/>
                  <a:pt x="1630968" y="218678"/>
                </a:cubicBezTo>
                <a:cubicBezTo>
                  <a:pt x="1626598" y="217649"/>
                  <a:pt x="1622276" y="216383"/>
                  <a:pt x="1618049" y="214868"/>
                </a:cubicBezTo>
                <a:cubicBezTo>
                  <a:pt x="1611114" y="212868"/>
                  <a:pt x="1613679" y="211153"/>
                  <a:pt x="1610449" y="209248"/>
                </a:cubicBezTo>
                <a:cubicBezTo>
                  <a:pt x="1606536" y="206905"/>
                  <a:pt x="1601967" y="205905"/>
                  <a:pt x="1597435" y="206391"/>
                </a:cubicBezTo>
                <a:cubicBezTo>
                  <a:pt x="1590862" y="206838"/>
                  <a:pt x="1584422" y="208477"/>
                  <a:pt x="1578437" y="211249"/>
                </a:cubicBezTo>
                <a:cubicBezTo>
                  <a:pt x="1571598" y="213916"/>
                  <a:pt x="1573118" y="215059"/>
                  <a:pt x="1565138" y="213630"/>
                </a:cubicBezTo>
                <a:cubicBezTo>
                  <a:pt x="1559686" y="212230"/>
                  <a:pt x="1553939" y="212592"/>
                  <a:pt x="1548705" y="214678"/>
                </a:cubicBezTo>
                <a:cubicBezTo>
                  <a:pt x="1543005" y="216678"/>
                  <a:pt x="1541865" y="218488"/>
                  <a:pt x="1541865" y="221821"/>
                </a:cubicBezTo>
                <a:cubicBezTo>
                  <a:pt x="1541865" y="225155"/>
                  <a:pt x="1534931" y="224298"/>
                  <a:pt x="1529516" y="225536"/>
                </a:cubicBezTo>
                <a:cubicBezTo>
                  <a:pt x="1522553" y="227641"/>
                  <a:pt x="1516085" y="231137"/>
                  <a:pt x="1510518" y="235823"/>
                </a:cubicBezTo>
                <a:cubicBezTo>
                  <a:pt x="1502064" y="242205"/>
                  <a:pt x="1510518" y="238871"/>
                  <a:pt x="1509283" y="240871"/>
                </a:cubicBezTo>
                <a:cubicBezTo>
                  <a:pt x="1508048" y="242872"/>
                  <a:pt x="1509283" y="244396"/>
                  <a:pt x="1501874" y="247539"/>
                </a:cubicBezTo>
                <a:cubicBezTo>
                  <a:pt x="1494464" y="250682"/>
                  <a:pt x="1497504" y="247539"/>
                  <a:pt x="1492375" y="250015"/>
                </a:cubicBezTo>
                <a:cubicBezTo>
                  <a:pt x="1485497" y="253330"/>
                  <a:pt x="1477964" y="255026"/>
                  <a:pt x="1470336" y="254968"/>
                </a:cubicBezTo>
                <a:cubicBezTo>
                  <a:pt x="1459412" y="254968"/>
                  <a:pt x="1462452" y="256683"/>
                  <a:pt x="1455518" y="257921"/>
                </a:cubicBezTo>
                <a:cubicBezTo>
                  <a:pt x="1448583" y="259159"/>
                  <a:pt x="1444689" y="260302"/>
                  <a:pt x="1446683" y="257254"/>
                </a:cubicBezTo>
                <a:cubicBezTo>
                  <a:pt x="1448678" y="254206"/>
                  <a:pt x="1446683" y="254683"/>
                  <a:pt x="1433859" y="256111"/>
                </a:cubicBezTo>
                <a:cubicBezTo>
                  <a:pt x="1421036" y="257540"/>
                  <a:pt x="1415811" y="259350"/>
                  <a:pt x="1417046" y="258493"/>
                </a:cubicBezTo>
                <a:cubicBezTo>
                  <a:pt x="1418281" y="257635"/>
                  <a:pt x="1418946" y="256492"/>
                  <a:pt x="1420656" y="253540"/>
                </a:cubicBezTo>
                <a:cubicBezTo>
                  <a:pt x="1422365" y="250587"/>
                  <a:pt x="1424360" y="249539"/>
                  <a:pt x="1422365" y="249730"/>
                </a:cubicBezTo>
                <a:cubicBezTo>
                  <a:pt x="1420371" y="249920"/>
                  <a:pt x="1416001" y="250682"/>
                  <a:pt x="1419611" y="245443"/>
                </a:cubicBezTo>
                <a:cubicBezTo>
                  <a:pt x="1423220" y="240205"/>
                  <a:pt x="1424360" y="239347"/>
                  <a:pt x="1423125" y="236680"/>
                </a:cubicBezTo>
                <a:cubicBezTo>
                  <a:pt x="1421891" y="234013"/>
                  <a:pt x="1424170" y="230013"/>
                  <a:pt x="1422651" y="228584"/>
                </a:cubicBezTo>
                <a:cubicBezTo>
                  <a:pt x="1421131" y="227155"/>
                  <a:pt x="1426355" y="225060"/>
                  <a:pt x="1424170" y="224393"/>
                </a:cubicBezTo>
                <a:cubicBezTo>
                  <a:pt x="1421986" y="223726"/>
                  <a:pt x="1419516" y="222869"/>
                  <a:pt x="1421226" y="222679"/>
                </a:cubicBezTo>
                <a:cubicBezTo>
                  <a:pt x="1422935" y="222488"/>
                  <a:pt x="1429965" y="221917"/>
                  <a:pt x="1438894" y="221726"/>
                </a:cubicBezTo>
                <a:cubicBezTo>
                  <a:pt x="1447823" y="221536"/>
                  <a:pt x="1457322" y="219631"/>
                  <a:pt x="1462737" y="219345"/>
                </a:cubicBezTo>
                <a:cubicBezTo>
                  <a:pt x="1468152" y="219059"/>
                  <a:pt x="1479361" y="219345"/>
                  <a:pt x="1490570" y="218869"/>
                </a:cubicBezTo>
                <a:cubicBezTo>
                  <a:pt x="1501779" y="218392"/>
                  <a:pt x="1501684" y="217535"/>
                  <a:pt x="1500734" y="211725"/>
                </a:cubicBezTo>
                <a:cubicBezTo>
                  <a:pt x="1499784" y="205915"/>
                  <a:pt x="1501969" y="203152"/>
                  <a:pt x="1498644" y="202200"/>
                </a:cubicBezTo>
                <a:cubicBezTo>
                  <a:pt x="1495319" y="201247"/>
                  <a:pt x="1491615" y="201628"/>
                  <a:pt x="1488100" y="200295"/>
                </a:cubicBezTo>
                <a:cubicBezTo>
                  <a:pt x="1484585" y="198961"/>
                  <a:pt x="1487435" y="196580"/>
                  <a:pt x="1479646" y="196390"/>
                </a:cubicBezTo>
                <a:cubicBezTo>
                  <a:pt x="1471856" y="196199"/>
                  <a:pt x="1463212" y="197437"/>
                  <a:pt x="1467392" y="196390"/>
                </a:cubicBezTo>
                <a:cubicBezTo>
                  <a:pt x="1471571" y="195342"/>
                  <a:pt x="1473281" y="195247"/>
                  <a:pt x="1468912" y="194389"/>
                </a:cubicBezTo>
                <a:cubicBezTo>
                  <a:pt x="1464542" y="193532"/>
                  <a:pt x="1463497" y="192389"/>
                  <a:pt x="1466822" y="192008"/>
                </a:cubicBezTo>
                <a:cubicBezTo>
                  <a:pt x="1470146" y="191627"/>
                  <a:pt x="1479646" y="190770"/>
                  <a:pt x="1479646" y="190770"/>
                </a:cubicBezTo>
                <a:cubicBezTo>
                  <a:pt x="1479646" y="190770"/>
                  <a:pt x="1480405" y="192294"/>
                  <a:pt x="1485440" y="191246"/>
                </a:cubicBezTo>
                <a:cubicBezTo>
                  <a:pt x="1490475" y="190198"/>
                  <a:pt x="1496934" y="188960"/>
                  <a:pt x="1495604" y="187912"/>
                </a:cubicBezTo>
                <a:cubicBezTo>
                  <a:pt x="1494274" y="186865"/>
                  <a:pt x="1491805" y="185626"/>
                  <a:pt x="1492659" y="185531"/>
                </a:cubicBezTo>
                <a:cubicBezTo>
                  <a:pt x="1496991" y="186503"/>
                  <a:pt x="1501456" y="186731"/>
                  <a:pt x="1505863" y="186198"/>
                </a:cubicBezTo>
                <a:cubicBezTo>
                  <a:pt x="1516502" y="185436"/>
                  <a:pt x="1515363" y="184960"/>
                  <a:pt x="1514888" y="183531"/>
                </a:cubicBezTo>
                <a:cubicBezTo>
                  <a:pt x="1514413" y="182102"/>
                  <a:pt x="1521822" y="181626"/>
                  <a:pt x="1527142" y="180102"/>
                </a:cubicBezTo>
                <a:cubicBezTo>
                  <a:pt x="1532461" y="178578"/>
                  <a:pt x="1525337" y="177530"/>
                  <a:pt x="1526477" y="176387"/>
                </a:cubicBezTo>
                <a:cubicBezTo>
                  <a:pt x="1532176" y="174092"/>
                  <a:pt x="1538284" y="172987"/>
                  <a:pt x="1544430" y="173149"/>
                </a:cubicBezTo>
                <a:cubicBezTo>
                  <a:pt x="1555164" y="172291"/>
                  <a:pt x="1553264" y="171720"/>
                  <a:pt x="1552124" y="171434"/>
                </a:cubicBezTo>
                <a:cubicBezTo>
                  <a:pt x="1550984" y="171148"/>
                  <a:pt x="1552124" y="169053"/>
                  <a:pt x="1553264" y="166767"/>
                </a:cubicBezTo>
                <a:cubicBezTo>
                  <a:pt x="1554404" y="164481"/>
                  <a:pt x="1552504" y="163719"/>
                  <a:pt x="1558014" y="162290"/>
                </a:cubicBezTo>
                <a:cubicBezTo>
                  <a:pt x="1562944" y="161023"/>
                  <a:pt x="1568026" y="160414"/>
                  <a:pt x="1573118" y="160480"/>
                </a:cubicBezTo>
                <a:cubicBezTo>
                  <a:pt x="1584327" y="159528"/>
                  <a:pt x="1577487" y="159052"/>
                  <a:pt x="1579387" y="158766"/>
                </a:cubicBezTo>
                <a:lnTo>
                  <a:pt x="1597151" y="156385"/>
                </a:lnTo>
                <a:cubicBezTo>
                  <a:pt x="1599620" y="156385"/>
                  <a:pt x="1599430" y="156385"/>
                  <a:pt x="1597151" y="154480"/>
                </a:cubicBezTo>
                <a:cubicBezTo>
                  <a:pt x="1593284" y="152603"/>
                  <a:pt x="1590435" y="149127"/>
                  <a:pt x="1589361" y="144955"/>
                </a:cubicBezTo>
                <a:cubicBezTo>
                  <a:pt x="1586891" y="137811"/>
                  <a:pt x="1587366" y="137716"/>
                  <a:pt x="1600950" y="135430"/>
                </a:cubicBezTo>
                <a:cubicBezTo>
                  <a:pt x="1614534" y="133144"/>
                  <a:pt x="1611399" y="134096"/>
                  <a:pt x="1610449" y="138097"/>
                </a:cubicBezTo>
                <a:cubicBezTo>
                  <a:pt x="1609500" y="142097"/>
                  <a:pt x="1603515" y="142478"/>
                  <a:pt x="1602185" y="145526"/>
                </a:cubicBezTo>
                <a:cubicBezTo>
                  <a:pt x="1600855" y="148574"/>
                  <a:pt x="1602185" y="150289"/>
                  <a:pt x="1607790" y="153337"/>
                </a:cubicBezTo>
                <a:cubicBezTo>
                  <a:pt x="1613394" y="156385"/>
                  <a:pt x="1613109" y="154670"/>
                  <a:pt x="1625363" y="154194"/>
                </a:cubicBezTo>
                <a:cubicBezTo>
                  <a:pt x="1631386" y="153918"/>
                  <a:pt x="1637418" y="154394"/>
                  <a:pt x="1643317" y="155623"/>
                </a:cubicBezTo>
                <a:cubicBezTo>
                  <a:pt x="1651581" y="156289"/>
                  <a:pt x="1648636" y="153718"/>
                  <a:pt x="1656615" y="152575"/>
                </a:cubicBezTo>
                <a:cubicBezTo>
                  <a:pt x="1664595" y="151432"/>
                  <a:pt x="1662885" y="152575"/>
                  <a:pt x="1681408" y="151622"/>
                </a:cubicBezTo>
                <a:lnTo>
                  <a:pt x="1691477" y="150955"/>
                </a:lnTo>
                <a:cubicBezTo>
                  <a:pt x="1691477" y="150955"/>
                  <a:pt x="1688913" y="150955"/>
                  <a:pt x="1690907" y="150955"/>
                </a:cubicBezTo>
                <a:cubicBezTo>
                  <a:pt x="1694650" y="149593"/>
                  <a:pt x="1698545" y="148669"/>
                  <a:pt x="1702496" y="148193"/>
                </a:cubicBezTo>
                <a:cubicBezTo>
                  <a:pt x="1708766" y="148193"/>
                  <a:pt x="1713231" y="148669"/>
                  <a:pt x="1712661" y="145431"/>
                </a:cubicBezTo>
                <a:cubicBezTo>
                  <a:pt x="1712091" y="142192"/>
                  <a:pt x="1708576" y="142859"/>
                  <a:pt x="1709431" y="140383"/>
                </a:cubicBezTo>
                <a:cubicBezTo>
                  <a:pt x="1710286" y="137906"/>
                  <a:pt x="1710666" y="139049"/>
                  <a:pt x="1711046" y="137144"/>
                </a:cubicBezTo>
                <a:cubicBezTo>
                  <a:pt x="1711426" y="135239"/>
                  <a:pt x="1710096" y="134953"/>
                  <a:pt x="1717885" y="134191"/>
                </a:cubicBezTo>
                <a:cubicBezTo>
                  <a:pt x="1725675" y="133429"/>
                  <a:pt x="1720545" y="136477"/>
                  <a:pt x="1730044" y="137049"/>
                </a:cubicBezTo>
                <a:cubicBezTo>
                  <a:pt x="1739543" y="137620"/>
                  <a:pt x="1738308" y="138192"/>
                  <a:pt x="1739543" y="135811"/>
                </a:cubicBezTo>
                <a:cubicBezTo>
                  <a:pt x="1740778" y="133429"/>
                  <a:pt x="1745718" y="130286"/>
                  <a:pt x="1741158" y="130477"/>
                </a:cubicBezTo>
                <a:cubicBezTo>
                  <a:pt x="1737530" y="130848"/>
                  <a:pt x="1733882" y="130077"/>
                  <a:pt x="1730709" y="128286"/>
                </a:cubicBezTo>
                <a:cubicBezTo>
                  <a:pt x="1725865" y="126095"/>
                  <a:pt x="1723110" y="125619"/>
                  <a:pt x="1726054" y="125619"/>
                </a:cubicBezTo>
                <a:cubicBezTo>
                  <a:pt x="1728999" y="125619"/>
                  <a:pt x="1738878" y="124666"/>
                  <a:pt x="1753127" y="124762"/>
                </a:cubicBezTo>
                <a:cubicBezTo>
                  <a:pt x="1759454" y="125123"/>
                  <a:pt x="1765799" y="125123"/>
                  <a:pt x="1772126" y="124762"/>
                </a:cubicBezTo>
                <a:cubicBezTo>
                  <a:pt x="1772791" y="124762"/>
                  <a:pt x="1769561" y="123714"/>
                  <a:pt x="1774215" y="122761"/>
                </a:cubicBezTo>
                <a:cubicBezTo>
                  <a:pt x="1778870" y="121809"/>
                  <a:pt x="1795019" y="123428"/>
                  <a:pt x="1792454" y="122761"/>
                </a:cubicBezTo>
                <a:cubicBezTo>
                  <a:pt x="1783905" y="121180"/>
                  <a:pt x="1775203" y="120571"/>
                  <a:pt x="1766521" y="120952"/>
                </a:cubicBezTo>
                <a:cubicBezTo>
                  <a:pt x="1757022" y="121428"/>
                  <a:pt x="1734414" y="122380"/>
                  <a:pt x="1730899" y="122285"/>
                </a:cubicBezTo>
                <a:cubicBezTo>
                  <a:pt x="1726966" y="122228"/>
                  <a:pt x="1723053" y="121780"/>
                  <a:pt x="1719215" y="120952"/>
                </a:cubicBezTo>
                <a:cubicBezTo>
                  <a:pt x="1717600" y="120380"/>
                  <a:pt x="1712471" y="120094"/>
                  <a:pt x="1712186" y="117427"/>
                </a:cubicBezTo>
                <a:cubicBezTo>
                  <a:pt x="1711901" y="114760"/>
                  <a:pt x="1714751" y="113808"/>
                  <a:pt x="1709716" y="111331"/>
                </a:cubicBezTo>
                <a:cubicBezTo>
                  <a:pt x="1704681" y="108855"/>
                  <a:pt x="1718075" y="106569"/>
                  <a:pt x="1727099" y="103902"/>
                </a:cubicBezTo>
                <a:cubicBezTo>
                  <a:pt x="1736124" y="101235"/>
                  <a:pt x="1733464" y="99044"/>
                  <a:pt x="1738973" y="98949"/>
                </a:cubicBezTo>
                <a:cubicBezTo>
                  <a:pt x="1744483" y="98854"/>
                  <a:pt x="1746573" y="97806"/>
                  <a:pt x="1743818" y="96949"/>
                </a:cubicBezTo>
                <a:cubicBezTo>
                  <a:pt x="1738061" y="95205"/>
                  <a:pt x="1732191" y="93901"/>
                  <a:pt x="1726244" y="93043"/>
                </a:cubicBezTo>
                <a:cubicBezTo>
                  <a:pt x="1719842" y="91719"/>
                  <a:pt x="1713183" y="92491"/>
                  <a:pt x="1707246" y="95234"/>
                </a:cubicBezTo>
                <a:cubicBezTo>
                  <a:pt x="1700217" y="99235"/>
                  <a:pt x="1708196" y="99520"/>
                  <a:pt x="1709716" y="101616"/>
                </a:cubicBezTo>
                <a:cubicBezTo>
                  <a:pt x="1711236" y="103711"/>
                  <a:pt x="1699742" y="105331"/>
                  <a:pt x="1690717" y="107426"/>
                </a:cubicBezTo>
                <a:cubicBezTo>
                  <a:pt x="1681693" y="109522"/>
                  <a:pt x="1678843" y="109141"/>
                  <a:pt x="1676564" y="114284"/>
                </a:cubicBezTo>
                <a:cubicBezTo>
                  <a:pt x="1674284" y="119428"/>
                  <a:pt x="1671624" y="119523"/>
                  <a:pt x="1681598" y="121142"/>
                </a:cubicBezTo>
                <a:cubicBezTo>
                  <a:pt x="1691572" y="122761"/>
                  <a:pt x="1693662" y="123523"/>
                  <a:pt x="1689198" y="125143"/>
                </a:cubicBezTo>
                <a:cubicBezTo>
                  <a:pt x="1682368" y="126114"/>
                  <a:pt x="1675699" y="127972"/>
                  <a:pt x="1669344" y="130667"/>
                </a:cubicBezTo>
                <a:cubicBezTo>
                  <a:pt x="1663645" y="134477"/>
                  <a:pt x="1666210" y="136192"/>
                  <a:pt x="1663835" y="137906"/>
                </a:cubicBezTo>
                <a:cubicBezTo>
                  <a:pt x="1661460" y="139621"/>
                  <a:pt x="1654336" y="140573"/>
                  <a:pt x="1651866" y="142288"/>
                </a:cubicBezTo>
                <a:cubicBezTo>
                  <a:pt x="1649396" y="144002"/>
                  <a:pt x="1649966" y="147145"/>
                  <a:pt x="1640657" y="146955"/>
                </a:cubicBezTo>
                <a:cubicBezTo>
                  <a:pt x="1631348" y="146764"/>
                  <a:pt x="1636382" y="142478"/>
                  <a:pt x="1632203" y="140573"/>
                </a:cubicBezTo>
                <a:lnTo>
                  <a:pt x="1619759" y="134668"/>
                </a:lnTo>
                <a:cubicBezTo>
                  <a:pt x="1614819" y="132286"/>
                  <a:pt x="1618524" y="129715"/>
                  <a:pt x="1613964" y="128667"/>
                </a:cubicBezTo>
                <a:cubicBezTo>
                  <a:pt x="1611599" y="128353"/>
                  <a:pt x="1609490" y="127038"/>
                  <a:pt x="1608170" y="125047"/>
                </a:cubicBezTo>
                <a:lnTo>
                  <a:pt x="1606650" y="126286"/>
                </a:lnTo>
                <a:cubicBezTo>
                  <a:pt x="1605035" y="127524"/>
                  <a:pt x="1605890" y="128191"/>
                  <a:pt x="1597151" y="132286"/>
                </a:cubicBezTo>
                <a:cubicBezTo>
                  <a:pt x="1587689" y="135811"/>
                  <a:pt x="1577592" y="137306"/>
                  <a:pt x="1567513" y="136668"/>
                </a:cubicBezTo>
                <a:cubicBezTo>
                  <a:pt x="1560769" y="136096"/>
                  <a:pt x="1561814" y="134001"/>
                  <a:pt x="1561814" y="131334"/>
                </a:cubicBezTo>
                <a:cubicBezTo>
                  <a:pt x="1561130" y="127905"/>
                  <a:pt x="1561130" y="124381"/>
                  <a:pt x="1561814" y="120952"/>
                </a:cubicBezTo>
                <a:cubicBezTo>
                  <a:pt x="1563238" y="116856"/>
                  <a:pt x="1566943" y="116856"/>
                  <a:pt x="1580812" y="113522"/>
                </a:cubicBezTo>
                <a:cubicBezTo>
                  <a:pt x="1586929" y="112703"/>
                  <a:pt x="1592914" y="111036"/>
                  <a:pt x="1598575" y="108569"/>
                </a:cubicBezTo>
                <a:cubicBezTo>
                  <a:pt x="1604769" y="106026"/>
                  <a:pt x="1611114" y="103864"/>
                  <a:pt x="1617574" y="102092"/>
                </a:cubicBezTo>
                <a:cubicBezTo>
                  <a:pt x="1625069" y="99187"/>
                  <a:pt x="1632060" y="95101"/>
                  <a:pt x="1638282" y="89995"/>
                </a:cubicBezTo>
                <a:cubicBezTo>
                  <a:pt x="1645815" y="85500"/>
                  <a:pt x="1653728" y="81670"/>
                  <a:pt x="1661935" y="78565"/>
                </a:cubicBezTo>
                <a:cubicBezTo>
                  <a:pt x="1676773" y="72584"/>
                  <a:pt x="1692380" y="68697"/>
                  <a:pt x="1708291" y="67040"/>
                </a:cubicBezTo>
                <a:cubicBezTo>
                  <a:pt x="1729189" y="64183"/>
                  <a:pt x="1725580" y="63992"/>
                  <a:pt x="1730234" y="61897"/>
                </a:cubicBezTo>
                <a:cubicBezTo>
                  <a:pt x="1734889" y="59801"/>
                  <a:pt x="1737074" y="60944"/>
                  <a:pt x="1745243" y="60468"/>
                </a:cubicBezTo>
                <a:cubicBezTo>
                  <a:pt x="1753412" y="59992"/>
                  <a:pt x="1752272" y="60468"/>
                  <a:pt x="1744293" y="62849"/>
                </a:cubicBezTo>
                <a:cubicBezTo>
                  <a:pt x="1736314" y="65230"/>
                  <a:pt x="1732989" y="67897"/>
                  <a:pt x="1739733" y="65992"/>
                </a:cubicBezTo>
                <a:cubicBezTo>
                  <a:pt x="1746972" y="63201"/>
                  <a:pt x="1754675" y="61811"/>
                  <a:pt x="1762436" y="61897"/>
                </a:cubicBezTo>
                <a:cubicBezTo>
                  <a:pt x="1768202" y="61706"/>
                  <a:pt x="1773968" y="62182"/>
                  <a:pt x="1779630" y="63325"/>
                </a:cubicBezTo>
                <a:cubicBezTo>
                  <a:pt x="1790459" y="64849"/>
                  <a:pt x="1792264" y="65040"/>
                  <a:pt x="1786564" y="66183"/>
                </a:cubicBezTo>
                <a:cubicBezTo>
                  <a:pt x="1781273" y="66850"/>
                  <a:pt x="1775935" y="67107"/>
                  <a:pt x="1770606" y="66945"/>
                </a:cubicBezTo>
                <a:cubicBezTo>
                  <a:pt x="1774852" y="68936"/>
                  <a:pt x="1779506" y="69879"/>
                  <a:pt x="1784190" y="69707"/>
                </a:cubicBezTo>
                <a:cubicBezTo>
                  <a:pt x="1794164" y="69707"/>
                  <a:pt x="1799103" y="67516"/>
                  <a:pt x="1805753" y="68659"/>
                </a:cubicBezTo>
                <a:cubicBezTo>
                  <a:pt x="1812402" y="69802"/>
                  <a:pt x="1814397" y="70564"/>
                  <a:pt x="1805753" y="70183"/>
                </a:cubicBezTo>
                <a:cubicBezTo>
                  <a:pt x="1797108" y="69802"/>
                  <a:pt x="1794639" y="71517"/>
                  <a:pt x="1805753" y="72755"/>
                </a:cubicBezTo>
                <a:cubicBezTo>
                  <a:pt x="1816867" y="73993"/>
                  <a:pt x="1817912" y="74279"/>
                  <a:pt x="1832350" y="75136"/>
                </a:cubicBezTo>
                <a:cubicBezTo>
                  <a:pt x="1843293" y="76432"/>
                  <a:pt x="1854151" y="78432"/>
                  <a:pt x="1864838" y="81137"/>
                </a:cubicBezTo>
                <a:cubicBezTo>
                  <a:pt x="1876142" y="82852"/>
                  <a:pt x="1888586" y="82090"/>
                  <a:pt x="1885641" y="85042"/>
                </a:cubicBezTo>
                <a:cubicBezTo>
                  <a:pt x="1882696" y="87995"/>
                  <a:pt x="1889820" y="91234"/>
                  <a:pt x="1871012" y="92091"/>
                </a:cubicBezTo>
                <a:cubicBezTo>
                  <a:pt x="1859252" y="92548"/>
                  <a:pt x="1847483" y="91557"/>
                  <a:pt x="1835960" y="89138"/>
                </a:cubicBezTo>
                <a:cubicBezTo>
                  <a:pt x="1819716" y="87328"/>
                  <a:pt x="1808222" y="85614"/>
                  <a:pt x="1808222" y="85614"/>
                </a:cubicBezTo>
                <a:cubicBezTo>
                  <a:pt x="1808222" y="85614"/>
                  <a:pt x="1812687" y="87424"/>
                  <a:pt x="1820381" y="89710"/>
                </a:cubicBezTo>
                <a:cubicBezTo>
                  <a:pt x="1828076" y="91996"/>
                  <a:pt x="1829216" y="93901"/>
                  <a:pt x="1829121" y="97806"/>
                </a:cubicBezTo>
                <a:cubicBezTo>
                  <a:pt x="1829026" y="101711"/>
                  <a:pt x="1825701" y="102664"/>
                  <a:pt x="1838620" y="104950"/>
                </a:cubicBezTo>
                <a:cubicBezTo>
                  <a:pt x="1843483" y="106369"/>
                  <a:pt x="1848584" y="106855"/>
                  <a:pt x="1853629" y="106378"/>
                </a:cubicBezTo>
                <a:cubicBezTo>
                  <a:pt x="1857618" y="106378"/>
                  <a:pt x="1864173" y="106378"/>
                  <a:pt x="1862463" y="105331"/>
                </a:cubicBezTo>
                <a:cubicBezTo>
                  <a:pt x="1860079" y="104064"/>
                  <a:pt x="1857514" y="103168"/>
                  <a:pt x="1854864" y="102664"/>
                </a:cubicBezTo>
                <a:cubicBezTo>
                  <a:pt x="1850494" y="101997"/>
                  <a:pt x="1849924" y="100473"/>
                  <a:pt x="1854008" y="99901"/>
                </a:cubicBezTo>
                <a:cubicBezTo>
                  <a:pt x="1858093" y="99330"/>
                  <a:pt x="1862368" y="100759"/>
                  <a:pt x="1871582" y="100949"/>
                </a:cubicBezTo>
                <a:cubicBezTo>
                  <a:pt x="1880796" y="101140"/>
                  <a:pt x="1871582" y="99806"/>
                  <a:pt x="1875477" y="98473"/>
                </a:cubicBezTo>
                <a:cubicBezTo>
                  <a:pt x="1880122" y="95615"/>
                  <a:pt x="1885422" y="93977"/>
                  <a:pt x="1890865" y="93710"/>
                </a:cubicBezTo>
                <a:cubicBezTo>
                  <a:pt x="1901409" y="92853"/>
                  <a:pt x="1913378" y="95234"/>
                  <a:pt x="1915943" y="93710"/>
                </a:cubicBezTo>
                <a:cubicBezTo>
                  <a:pt x="1918508" y="92186"/>
                  <a:pt x="1921168" y="90853"/>
                  <a:pt x="1914708" y="88471"/>
                </a:cubicBezTo>
                <a:cubicBezTo>
                  <a:pt x="1908249" y="86090"/>
                  <a:pt x="1903309" y="85042"/>
                  <a:pt x="1906634" y="84185"/>
                </a:cubicBezTo>
                <a:cubicBezTo>
                  <a:pt x="1911004" y="82318"/>
                  <a:pt x="1915820" y="81756"/>
                  <a:pt x="1920503" y="82566"/>
                </a:cubicBezTo>
                <a:cubicBezTo>
                  <a:pt x="1924303" y="84280"/>
                  <a:pt x="1933327" y="86376"/>
                  <a:pt x="1922308" y="85614"/>
                </a:cubicBezTo>
                <a:cubicBezTo>
                  <a:pt x="1911289" y="84852"/>
                  <a:pt x="1920028" y="90472"/>
                  <a:pt x="1930002" y="90662"/>
                </a:cubicBezTo>
                <a:cubicBezTo>
                  <a:pt x="1935587" y="90672"/>
                  <a:pt x="1941154" y="90091"/>
                  <a:pt x="1946626" y="88948"/>
                </a:cubicBezTo>
                <a:cubicBezTo>
                  <a:pt x="1954415" y="88186"/>
                  <a:pt x="1969234" y="85138"/>
                  <a:pt x="1980063" y="84566"/>
                </a:cubicBezTo>
                <a:cubicBezTo>
                  <a:pt x="1986028" y="83975"/>
                  <a:pt x="1992041" y="84261"/>
                  <a:pt x="1997921" y="85423"/>
                </a:cubicBezTo>
                <a:cubicBezTo>
                  <a:pt x="2003402" y="87043"/>
                  <a:pt x="2009121" y="87747"/>
                  <a:pt x="2014830" y="87519"/>
                </a:cubicBezTo>
                <a:cubicBezTo>
                  <a:pt x="2026799" y="87519"/>
                  <a:pt x="2030218" y="87043"/>
                  <a:pt x="2041428" y="87519"/>
                </a:cubicBezTo>
                <a:cubicBezTo>
                  <a:pt x="2052637" y="87995"/>
                  <a:pt x="2041428" y="88757"/>
                  <a:pt x="2046367" y="89614"/>
                </a:cubicBezTo>
                <a:cubicBezTo>
                  <a:pt x="2049435" y="90586"/>
                  <a:pt x="2052665" y="90910"/>
                  <a:pt x="2055866" y="90567"/>
                </a:cubicBezTo>
                <a:cubicBezTo>
                  <a:pt x="2059476" y="90567"/>
                  <a:pt x="2071540" y="89805"/>
                  <a:pt x="2065365" y="87900"/>
                </a:cubicBezTo>
                <a:lnTo>
                  <a:pt x="2054726" y="84852"/>
                </a:lnTo>
                <a:cubicBezTo>
                  <a:pt x="2054726" y="84852"/>
                  <a:pt x="2057956" y="82280"/>
                  <a:pt x="2068880" y="83423"/>
                </a:cubicBezTo>
                <a:cubicBezTo>
                  <a:pt x="2082407" y="85690"/>
                  <a:pt x="2095772" y="88871"/>
                  <a:pt x="2108872" y="92948"/>
                </a:cubicBezTo>
                <a:cubicBezTo>
                  <a:pt x="2120366" y="96282"/>
                  <a:pt x="2135185" y="102473"/>
                  <a:pt x="2135185" y="102473"/>
                </a:cubicBezTo>
                <a:cubicBezTo>
                  <a:pt x="2135185" y="102473"/>
                  <a:pt x="2138889" y="100378"/>
                  <a:pt x="2133380" y="95806"/>
                </a:cubicBezTo>
                <a:cubicBezTo>
                  <a:pt x="2127870" y="91234"/>
                  <a:pt x="2118466" y="91138"/>
                  <a:pt x="2117041" y="87233"/>
                </a:cubicBezTo>
                <a:cubicBezTo>
                  <a:pt x="2115616" y="83328"/>
                  <a:pt x="2106877" y="83518"/>
                  <a:pt x="2108967" y="81042"/>
                </a:cubicBezTo>
                <a:cubicBezTo>
                  <a:pt x="2111057" y="78565"/>
                  <a:pt x="2119416" y="78375"/>
                  <a:pt x="2120366" y="75136"/>
                </a:cubicBezTo>
                <a:cubicBezTo>
                  <a:pt x="2121316" y="71898"/>
                  <a:pt x="2122265" y="69231"/>
                  <a:pt x="2129865" y="70088"/>
                </a:cubicBezTo>
                <a:cubicBezTo>
                  <a:pt x="2137464" y="70945"/>
                  <a:pt x="2155133" y="73422"/>
                  <a:pt x="2155133" y="73422"/>
                </a:cubicBezTo>
                <a:cubicBezTo>
                  <a:pt x="2155133" y="73422"/>
                  <a:pt x="2156368" y="76565"/>
                  <a:pt x="2151903" y="80661"/>
                </a:cubicBezTo>
                <a:cubicBezTo>
                  <a:pt x="2147439" y="84757"/>
                  <a:pt x="2157318" y="86376"/>
                  <a:pt x="2158173" y="92091"/>
                </a:cubicBezTo>
                <a:cubicBezTo>
                  <a:pt x="2159028" y="97806"/>
                  <a:pt x="2159028" y="98568"/>
                  <a:pt x="2163967" y="100473"/>
                </a:cubicBezTo>
                <a:cubicBezTo>
                  <a:pt x="2168907" y="102378"/>
                  <a:pt x="2177836" y="105045"/>
                  <a:pt x="2175841" y="107331"/>
                </a:cubicBezTo>
                <a:cubicBezTo>
                  <a:pt x="2173846" y="109617"/>
                  <a:pt x="2172801" y="111141"/>
                  <a:pt x="2161687" y="111331"/>
                </a:cubicBezTo>
                <a:cubicBezTo>
                  <a:pt x="2150573" y="111522"/>
                  <a:pt x="2135280" y="109045"/>
                  <a:pt x="2141264" y="111331"/>
                </a:cubicBezTo>
                <a:cubicBezTo>
                  <a:pt x="2148293" y="113360"/>
                  <a:pt x="2155427" y="114979"/>
                  <a:pt x="2162637" y="116189"/>
                </a:cubicBezTo>
                <a:cubicBezTo>
                  <a:pt x="2170617" y="117427"/>
                  <a:pt x="2166532" y="116189"/>
                  <a:pt x="2172136" y="115427"/>
                </a:cubicBezTo>
                <a:cubicBezTo>
                  <a:pt x="2177741" y="114665"/>
                  <a:pt x="2190470" y="112855"/>
                  <a:pt x="2189330" y="111236"/>
                </a:cubicBezTo>
                <a:cubicBezTo>
                  <a:pt x="2188190" y="109617"/>
                  <a:pt x="2179831" y="106283"/>
                  <a:pt x="2184390" y="105712"/>
                </a:cubicBezTo>
                <a:cubicBezTo>
                  <a:pt x="2189149" y="104216"/>
                  <a:pt x="2194260" y="104216"/>
                  <a:pt x="2199019" y="105712"/>
                </a:cubicBezTo>
                <a:cubicBezTo>
                  <a:pt x="2205640" y="108007"/>
                  <a:pt x="2212005" y="110979"/>
                  <a:pt x="2218017" y="114570"/>
                </a:cubicBezTo>
                <a:cubicBezTo>
                  <a:pt x="2214066" y="110065"/>
                  <a:pt x="2208936" y="106759"/>
                  <a:pt x="2203199" y="105045"/>
                </a:cubicBezTo>
                <a:cubicBezTo>
                  <a:pt x="2192370" y="100759"/>
                  <a:pt x="2177836" y="101806"/>
                  <a:pt x="2176791" y="99139"/>
                </a:cubicBezTo>
                <a:cubicBezTo>
                  <a:pt x="2175746" y="96472"/>
                  <a:pt x="2178501" y="93234"/>
                  <a:pt x="2176791" y="90281"/>
                </a:cubicBezTo>
                <a:cubicBezTo>
                  <a:pt x="2175081" y="87328"/>
                  <a:pt x="2169857" y="83995"/>
                  <a:pt x="2174701" y="82185"/>
                </a:cubicBezTo>
                <a:cubicBezTo>
                  <a:pt x="2179546" y="80375"/>
                  <a:pt x="2179071" y="78565"/>
                  <a:pt x="2179071" y="78565"/>
                </a:cubicBezTo>
                <a:cubicBezTo>
                  <a:pt x="2179071" y="78565"/>
                  <a:pt x="2182585" y="81137"/>
                  <a:pt x="2181731" y="83804"/>
                </a:cubicBezTo>
                <a:cubicBezTo>
                  <a:pt x="2180876" y="86471"/>
                  <a:pt x="2184675" y="88567"/>
                  <a:pt x="2189045" y="89043"/>
                </a:cubicBezTo>
                <a:cubicBezTo>
                  <a:pt x="2193415" y="89519"/>
                  <a:pt x="2212888" y="91996"/>
                  <a:pt x="2201964" y="89805"/>
                </a:cubicBezTo>
                <a:cubicBezTo>
                  <a:pt x="2191040" y="87614"/>
                  <a:pt x="2187620" y="86281"/>
                  <a:pt x="2197309" y="85709"/>
                </a:cubicBezTo>
                <a:cubicBezTo>
                  <a:pt x="2205934" y="85509"/>
                  <a:pt x="2214541" y="86728"/>
                  <a:pt x="2222767" y="89329"/>
                </a:cubicBezTo>
                <a:cubicBezTo>
                  <a:pt x="2238631" y="92472"/>
                  <a:pt x="2242525" y="93805"/>
                  <a:pt x="2247655" y="94377"/>
                </a:cubicBezTo>
                <a:cubicBezTo>
                  <a:pt x="2252785" y="94948"/>
                  <a:pt x="2251835" y="94377"/>
                  <a:pt x="2249460" y="93043"/>
                </a:cubicBezTo>
                <a:cubicBezTo>
                  <a:pt x="2246230" y="91005"/>
                  <a:pt x="2242706" y="89462"/>
                  <a:pt x="2239011" y="88471"/>
                </a:cubicBezTo>
                <a:cubicBezTo>
                  <a:pt x="2233691" y="86852"/>
                  <a:pt x="2230936" y="87614"/>
                  <a:pt x="2228752" y="85900"/>
                </a:cubicBezTo>
                <a:cubicBezTo>
                  <a:pt x="2226567" y="84185"/>
                  <a:pt x="2222102" y="80185"/>
                  <a:pt x="2220202" y="78565"/>
                </a:cubicBezTo>
                <a:cubicBezTo>
                  <a:pt x="2218302" y="76946"/>
                  <a:pt x="2223907" y="78565"/>
                  <a:pt x="2231981" y="79804"/>
                </a:cubicBezTo>
                <a:cubicBezTo>
                  <a:pt x="2240056" y="81042"/>
                  <a:pt x="2261904" y="83423"/>
                  <a:pt x="2278812" y="85709"/>
                </a:cubicBezTo>
                <a:cubicBezTo>
                  <a:pt x="2295721" y="87995"/>
                  <a:pt x="2276248" y="79994"/>
                  <a:pt x="2273113" y="76184"/>
                </a:cubicBezTo>
                <a:cubicBezTo>
                  <a:pt x="2269978" y="72374"/>
                  <a:pt x="2302275" y="76184"/>
                  <a:pt x="2317664" y="78280"/>
                </a:cubicBezTo>
                <a:cubicBezTo>
                  <a:pt x="2333052" y="80375"/>
                  <a:pt x="2351291" y="82947"/>
                  <a:pt x="2379504" y="85709"/>
                </a:cubicBezTo>
                <a:cubicBezTo>
                  <a:pt x="2407716" y="88471"/>
                  <a:pt x="2389003" y="85709"/>
                  <a:pt x="2391663" y="83709"/>
                </a:cubicBezTo>
                <a:cubicBezTo>
                  <a:pt x="2397638" y="81909"/>
                  <a:pt x="2404021" y="81909"/>
                  <a:pt x="2409996" y="83709"/>
                </a:cubicBezTo>
                <a:cubicBezTo>
                  <a:pt x="2418640" y="85233"/>
                  <a:pt x="2426904" y="87233"/>
                  <a:pt x="2423865" y="86947"/>
                </a:cubicBezTo>
                <a:cubicBezTo>
                  <a:pt x="2420825" y="86662"/>
                  <a:pt x="2412086" y="86947"/>
                  <a:pt x="2427759" y="90376"/>
                </a:cubicBezTo>
                <a:cubicBezTo>
                  <a:pt x="2443433" y="93805"/>
                  <a:pt x="2439539" y="93424"/>
                  <a:pt x="2432129" y="92853"/>
                </a:cubicBezTo>
                <a:cubicBezTo>
                  <a:pt x="2424720" y="92281"/>
                  <a:pt x="2432129" y="95234"/>
                  <a:pt x="2447708" y="98092"/>
                </a:cubicBezTo>
                <a:cubicBezTo>
                  <a:pt x="2463287" y="100949"/>
                  <a:pt x="2453597" y="98854"/>
                  <a:pt x="2450178" y="96663"/>
                </a:cubicBezTo>
                <a:cubicBezTo>
                  <a:pt x="2446758" y="94472"/>
                  <a:pt x="2451792" y="95996"/>
                  <a:pt x="2464806" y="99139"/>
                </a:cubicBezTo>
                <a:cubicBezTo>
                  <a:pt x="2473944" y="101025"/>
                  <a:pt x="2482855" y="103864"/>
                  <a:pt x="2491404" y="107617"/>
                </a:cubicBezTo>
                <a:cubicBezTo>
                  <a:pt x="2496296" y="109007"/>
                  <a:pt x="2500875" y="111341"/>
                  <a:pt x="2504893" y="114475"/>
                </a:cubicBezTo>
                <a:cubicBezTo>
                  <a:pt x="2509167" y="118094"/>
                  <a:pt x="2506128" y="117046"/>
                  <a:pt x="2497104" y="117713"/>
                </a:cubicBezTo>
                <a:cubicBezTo>
                  <a:pt x="2488079" y="118380"/>
                  <a:pt x="2481525" y="117046"/>
                  <a:pt x="2467941" y="117713"/>
                </a:cubicBezTo>
                <a:cubicBezTo>
                  <a:pt x="2454357" y="118380"/>
                  <a:pt x="2459012" y="120475"/>
                  <a:pt x="2451698" y="121047"/>
                </a:cubicBezTo>
                <a:cubicBezTo>
                  <a:pt x="2444383" y="121618"/>
                  <a:pt x="2446188" y="121047"/>
                  <a:pt x="2463476" y="123333"/>
                </a:cubicBezTo>
                <a:cubicBezTo>
                  <a:pt x="2475531" y="124390"/>
                  <a:pt x="2487519" y="126105"/>
                  <a:pt x="2499383" y="128476"/>
                </a:cubicBezTo>
                <a:cubicBezTo>
                  <a:pt x="2508883" y="130762"/>
                  <a:pt x="2514107" y="132858"/>
                  <a:pt x="2521137" y="134382"/>
                </a:cubicBezTo>
                <a:cubicBezTo>
                  <a:pt x="2528166" y="135906"/>
                  <a:pt x="2521137" y="134382"/>
                  <a:pt x="2542985" y="139430"/>
                </a:cubicBezTo>
                <a:cubicBezTo>
                  <a:pt x="2564833" y="144478"/>
                  <a:pt x="2561983" y="143526"/>
                  <a:pt x="2555144" y="144002"/>
                </a:cubicBezTo>
                <a:cubicBezTo>
                  <a:pt x="2548304" y="144478"/>
                  <a:pt x="2558373" y="147241"/>
                  <a:pt x="2568157" y="149431"/>
                </a:cubicBezTo>
                <a:cubicBezTo>
                  <a:pt x="2577942" y="151622"/>
                  <a:pt x="2590100" y="154670"/>
                  <a:pt x="2598840" y="156289"/>
                </a:cubicBezTo>
                <a:cubicBezTo>
                  <a:pt x="2607579" y="157909"/>
                  <a:pt x="2598270" y="153527"/>
                  <a:pt x="2609004" y="156289"/>
                </a:cubicBezTo>
                <a:cubicBezTo>
                  <a:pt x="2619738" y="159052"/>
                  <a:pt x="2622968" y="159147"/>
                  <a:pt x="2634462" y="161909"/>
                </a:cubicBezTo>
                <a:cubicBezTo>
                  <a:pt x="2639582" y="162757"/>
                  <a:pt x="2644398" y="164919"/>
                  <a:pt x="2648426" y="168196"/>
                </a:cubicBezTo>
                <a:cubicBezTo>
                  <a:pt x="2653460" y="170767"/>
                  <a:pt x="2659635" y="173149"/>
                  <a:pt x="2657925" y="175339"/>
                </a:cubicBezTo>
                <a:cubicBezTo>
                  <a:pt x="2656215" y="177530"/>
                  <a:pt x="2654125" y="177149"/>
                  <a:pt x="2659065" y="182007"/>
                </a:cubicBezTo>
                <a:cubicBezTo>
                  <a:pt x="2664555" y="186646"/>
                  <a:pt x="2671072" y="189903"/>
                  <a:pt x="2678063" y="191532"/>
                </a:cubicBezTo>
                <a:cubicBezTo>
                  <a:pt x="2685663" y="194199"/>
                  <a:pt x="2682718" y="189436"/>
                  <a:pt x="2688512" y="189627"/>
                </a:cubicBezTo>
                <a:cubicBezTo>
                  <a:pt x="2694307" y="189817"/>
                  <a:pt x="2698866" y="195056"/>
                  <a:pt x="2706181" y="196390"/>
                </a:cubicBezTo>
                <a:cubicBezTo>
                  <a:pt x="2714217" y="198056"/>
                  <a:pt x="2722130" y="200314"/>
                  <a:pt x="2729834" y="203152"/>
                </a:cubicBezTo>
                <a:cubicBezTo>
                  <a:pt x="2737110" y="206000"/>
                  <a:pt x="2744605" y="208229"/>
                  <a:pt x="2752252" y="209820"/>
                </a:cubicBezTo>
                <a:cubicBezTo>
                  <a:pt x="2761276" y="211630"/>
                  <a:pt x="2757286" y="209820"/>
                  <a:pt x="2752252" y="206105"/>
                </a:cubicBezTo>
                <a:cubicBezTo>
                  <a:pt x="2747217" y="202390"/>
                  <a:pt x="2747407" y="203057"/>
                  <a:pt x="2752252" y="202390"/>
                </a:cubicBezTo>
                <a:cubicBezTo>
                  <a:pt x="2757096" y="201724"/>
                  <a:pt x="2761751" y="203914"/>
                  <a:pt x="2782269" y="211915"/>
                </a:cubicBezTo>
                <a:cubicBezTo>
                  <a:pt x="2802787" y="219916"/>
                  <a:pt x="2796898" y="217821"/>
                  <a:pt x="2808677" y="222298"/>
                </a:cubicBezTo>
                <a:cubicBezTo>
                  <a:pt x="2820456" y="226774"/>
                  <a:pt x="2816751" y="225346"/>
                  <a:pt x="2835560" y="233632"/>
                </a:cubicBezTo>
                <a:cubicBezTo>
                  <a:pt x="2845030" y="238090"/>
                  <a:pt x="2854112" y="243310"/>
                  <a:pt x="2862727" y="249253"/>
                </a:cubicBezTo>
                <a:cubicBezTo>
                  <a:pt x="2870232" y="252454"/>
                  <a:pt x="2878068" y="254787"/>
                  <a:pt x="2886095" y="256207"/>
                </a:cubicBezTo>
                <a:cubicBezTo>
                  <a:pt x="2897732" y="259826"/>
                  <a:pt x="2909102" y="264284"/>
                  <a:pt x="2920102" y="269542"/>
                </a:cubicBezTo>
                <a:cubicBezTo>
                  <a:pt x="2938341" y="277066"/>
                  <a:pt x="2935396" y="278019"/>
                  <a:pt x="2936821" y="280210"/>
                </a:cubicBezTo>
                <a:cubicBezTo>
                  <a:pt x="2938246" y="282400"/>
                  <a:pt x="2934636" y="282305"/>
                  <a:pt x="2945845" y="286972"/>
                </a:cubicBezTo>
                <a:cubicBezTo>
                  <a:pt x="2953730" y="290773"/>
                  <a:pt x="2961889" y="293954"/>
                  <a:pt x="2970258" y="296497"/>
                </a:cubicBezTo>
                <a:cubicBezTo>
                  <a:pt x="2978522" y="298593"/>
                  <a:pt x="2971968" y="297831"/>
                  <a:pt x="2992011" y="305070"/>
                </a:cubicBezTo>
                <a:cubicBezTo>
                  <a:pt x="3012054" y="312309"/>
                  <a:pt x="3004550" y="308785"/>
                  <a:pt x="3011770" y="312880"/>
                </a:cubicBezTo>
                <a:cubicBezTo>
                  <a:pt x="3018229" y="317586"/>
                  <a:pt x="3025211" y="321510"/>
                  <a:pt x="3032573" y="324596"/>
                </a:cubicBezTo>
                <a:cubicBezTo>
                  <a:pt x="3042072" y="327835"/>
                  <a:pt x="3041407" y="327644"/>
                  <a:pt x="3034663" y="322215"/>
                </a:cubicBezTo>
                <a:cubicBezTo>
                  <a:pt x="3027918" y="316786"/>
                  <a:pt x="3025163" y="315166"/>
                  <a:pt x="3030863" y="317357"/>
                </a:cubicBezTo>
                <a:cubicBezTo>
                  <a:pt x="3036562" y="319548"/>
                  <a:pt x="3049196" y="325168"/>
                  <a:pt x="3071804" y="335074"/>
                </a:cubicBezTo>
                <a:cubicBezTo>
                  <a:pt x="3087791" y="341951"/>
                  <a:pt x="3103171" y="350171"/>
                  <a:pt x="3117780" y="359648"/>
                </a:cubicBezTo>
                <a:cubicBezTo>
                  <a:pt x="3139154" y="372126"/>
                  <a:pt x="3144378" y="374698"/>
                  <a:pt x="3160622" y="385080"/>
                </a:cubicBezTo>
                <a:cubicBezTo>
                  <a:pt x="3166796" y="388985"/>
                  <a:pt x="3168221" y="390033"/>
                  <a:pt x="3168411" y="390128"/>
                </a:cubicBezTo>
                <a:lnTo>
                  <a:pt x="3175915" y="394319"/>
                </a:lnTo>
                <a:cubicBezTo>
                  <a:pt x="3192064" y="403844"/>
                  <a:pt x="3188929" y="401368"/>
                  <a:pt x="3202798" y="409559"/>
                </a:cubicBezTo>
                <a:cubicBezTo>
                  <a:pt x="3216667" y="417751"/>
                  <a:pt x="3229681" y="426418"/>
                  <a:pt x="3229681" y="426418"/>
                </a:cubicBezTo>
                <a:cubicBezTo>
                  <a:pt x="3229681" y="426418"/>
                  <a:pt x="3230251" y="425561"/>
                  <a:pt x="3221796" y="422132"/>
                </a:cubicBezTo>
                <a:close/>
                <a:moveTo>
                  <a:pt x="2036393" y="211153"/>
                </a:moveTo>
                <a:cubicBezTo>
                  <a:pt x="2036393" y="211153"/>
                  <a:pt x="2035063" y="211725"/>
                  <a:pt x="2042377" y="210106"/>
                </a:cubicBezTo>
                <a:cubicBezTo>
                  <a:pt x="2049692" y="208486"/>
                  <a:pt x="2038673" y="210106"/>
                  <a:pt x="2034018" y="208867"/>
                </a:cubicBezTo>
                <a:cubicBezTo>
                  <a:pt x="2029364" y="207629"/>
                  <a:pt x="2027844" y="207153"/>
                  <a:pt x="2028699" y="205248"/>
                </a:cubicBezTo>
                <a:cubicBezTo>
                  <a:pt x="2029554" y="203343"/>
                  <a:pt x="2027559" y="203152"/>
                  <a:pt x="2022049" y="200104"/>
                </a:cubicBezTo>
                <a:cubicBezTo>
                  <a:pt x="2019541" y="199609"/>
                  <a:pt x="2016958" y="199609"/>
                  <a:pt x="2014450" y="200104"/>
                </a:cubicBezTo>
                <a:cubicBezTo>
                  <a:pt x="2009415" y="200771"/>
                  <a:pt x="2005711" y="198390"/>
                  <a:pt x="1999536" y="198771"/>
                </a:cubicBezTo>
                <a:cubicBezTo>
                  <a:pt x="1993362" y="199152"/>
                  <a:pt x="1986237" y="198295"/>
                  <a:pt x="1983103" y="201438"/>
                </a:cubicBezTo>
                <a:cubicBezTo>
                  <a:pt x="1979968" y="204581"/>
                  <a:pt x="1975028" y="202200"/>
                  <a:pt x="1974268" y="204867"/>
                </a:cubicBezTo>
                <a:cubicBezTo>
                  <a:pt x="1973508" y="207534"/>
                  <a:pt x="1961729" y="208391"/>
                  <a:pt x="1961729" y="208391"/>
                </a:cubicBezTo>
                <a:cubicBezTo>
                  <a:pt x="1961729" y="208391"/>
                  <a:pt x="1966954" y="210296"/>
                  <a:pt x="1971229" y="212201"/>
                </a:cubicBezTo>
                <a:cubicBezTo>
                  <a:pt x="1975503" y="214106"/>
                  <a:pt x="1972558" y="212773"/>
                  <a:pt x="1977403" y="218392"/>
                </a:cubicBezTo>
                <a:cubicBezTo>
                  <a:pt x="1980500" y="222298"/>
                  <a:pt x="1985164" y="224631"/>
                  <a:pt x="1990132" y="224774"/>
                </a:cubicBezTo>
                <a:cubicBezTo>
                  <a:pt x="1995451" y="225917"/>
                  <a:pt x="2003811" y="228298"/>
                  <a:pt x="2003811" y="228298"/>
                </a:cubicBezTo>
                <a:cubicBezTo>
                  <a:pt x="2003811" y="228298"/>
                  <a:pt x="1998776" y="226870"/>
                  <a:pt x="1999441" y="229822"/>
                </a:cubicBezTo>
                <a:cubicBezTo>
                  <a:pt x="2000106" y="232775"/>
                  <a:pt x="1992982" y="234204"/>
                  <a:pt x="1994787" y="238681"/>
                </a:cubicBezTo>
                <a:cubicBezTo>
                  <a:pt x="1996591" y="243157"/>
                  <a:pt x="1986237" y="246396"/>
                  <a:pt x="1995546" y="247444"/>
                </a:cubicBezTo>
                <a:cubicBezTo>
                  <a:pt x="2004856" y="248491"/>
                  <a:pt x="2002291" y="249730"/>
                  <a:pt x="2012645" y="251539"/>
                </a:cubicBezTo>
                <a:cubicBezTo>
                  <a:pt x="2022895" y="253425"/>
                  <a:pt x="2033230" y="254797"/>
                  <a:pt x="2043612" y="255635"/>
                </a:cubicBezTo>
                <a:cubicBezTo>
                  <a:pt x="2058241" y="256778"/>
                  <a:pt x="2049692" y="254016"/>
                  <a:pt x="2046842" y="250682"/>
                </a:cubicBezTo>
                <a:cubicBezTo>
                  <a:pt x="2044334" y="248148"/>
                  <a:pt x="2042301" y="245177"/>
                  <a:pt x="2040857" y="241919"/>
                </a:cubicBezTo>
                <a:cubicBezTo>
                  <a:pt x="2039433" y="238490"/>
                  <a:pt x="2036203" y="239062"/>
                  <a:pt x="2033353" y="236776"/>
                </a:cubicBezTo>
                <a:cubicBezTo>
                  <a:pt x="2030503" y="234490"/>
                  <a:pt x="2033353" y="233632"/>
                  <a:pt x="2040478" y="234204"/>
                </a:cubicBezTo>
                <a:cubicBezTo>
                  <a:pt x="2047602" y="234775"/>
                  <a:pt x="2048172" y="234775"/>
                  <a:pt x="2043897" y="232204"/>
                </a:cubicBezTo>
                <a:cubicBezTo>
                  <a:pt x="2039623" y="229632"/>
                  <a:pt x="2041617" y="228965"/>
                  <a:pt x="2036773" y="227632"/>
                </a:cubicBezTo>
                <a:cubicBezTo>
                  <a:pt x="2034788" y="226679"/>
                  <a:pt x="2032403" y="227517"/>
                  <a:pt x="2031453" y="229508"/>
                </a:cubicBezTo>
                <a:cubicBezTo>
                  <a:pt x="2031330" y="229756"/>
                  <a:pt x="2031235" y="230022"/>
                  <a:pt x="2031168" y="230299"/>
                </a:cubicBezTo>
                <a:cubicBezTo>
                  <a:pt x="2029202" y="229365"/>
                  <a:pt x="2027996" y="227327"/>
                  <a:pt x="2028129" y="225155"/>
                </a:cubicBezTo>
                <a:cubicBezTo>
                  <a:pt x="2028129" y="221155"/>
                  <a:pt x="2029554" y="223155"/>
                  <a:pt x="2025944" y="222107"/>
                </a:cubicBezTo>
                <a:cubicBezTo>
                  <a:pt x="2022249" y="221745"/>
                  <a:pt x="2018667" y="220640"/>
                  <a:pt x="2015400" y="218869"/>
                </a:cubicBezTo>
                <a:cubicBezTo>
                  <a:pt x="2010175" y="215821"/>
                  <a:pt x="2014355" y="216678"/>
                  <a:pt x="2008180" y="213154"/>
                </a:cubicBezTo>
                <a:cubicBezTo>
                  <a:pt x="2002006" y="209629"/>
                  <a:pt x="2005236" y="211439"/>
                  <a:pt x="2011125" y="211820"/>
                </a:cubicBezTo>
                <a:cubicBezTo>
                  <a:pt x="2017015" y="212201"/>
                  <a:pt x="2013785" y="211820"/>
                  <a:pt x="2011125" y="210296"/>
                </a:cubicBezTo>
                <a:cubicBezTo>
                  <a:pt x="2008465" y="208772"/>
                  <a:pt x="2005711" y="207343"/>
                  <a:pt x="2013310" y="208105"/>
                </a:cubicBezTo>
                <a:lnTo>
                  <a:pt x="2034588" y="210487"/>
                </a:lnTo>
                <a:cubicBezTo>
                  <a:pt x="2037628" y="210868"/>
                  <a:pt x="2036393" y="211153"/>
                  <a:pt x="2036393" y="211153"/>
                </a:cubicBezTo>
                <a:close/>
                <a:moveTo>
                  <a:pt x="1034134" y="145240"/>
                </a:moveTo>
                <a:cubicBezTo>
                  <a:pt x="1031379" y="147145"/>
                  <a:pt x="1037078" y="147622"/>
                  <a:pt x="1041923" y="146098"/>
                </a:cubicBezTo>
                <a:cubicBezTo>
                  <a:pt x="1045134" y="145478"/>
                  <a:pt x="1048306" y="144688"/>
                  <a:pt x="1051422" y="143716"/>
                </a:cubicBezTo>
                <a:cubicBezTo>
                  <a:pt x="1054272" y="142573"/>
                  <a:pt x="1054842" y="141430"/>
                  <a:pt x="1052087" y="141049"/>
                </a:cubicBezTo>
                <a:cubicBezTo>
                  <a:pt x="1049332" y="140668"/>
                  <a:pt x="1050757" y="139811"/>
                  <a:pt x="1050282" y="139811"/>
                </a:cubicBezTo>
                <a:cubicBezTo>
                  <a:pt x="1044545" y="140306"/>
                  <a:pt x="1039007" y="142173"/>
                  <a:pt x="1034134" y="145240"/>
                </a:cubicBezTo>
                <a:close/>
                <a:moveTo>
                  <a:pt x="2273208" y="35036"/>
                </a:moveTo>
                <a:cubicBezTo>
                  <a:pt x="2266653" y="34179"/>
                  <a:pt x="2259339" y="33226"/>
                  <a:pt x="2265798" y="35036"/>
                </a:cubicBezTo>
                <a:cubicBezTo>
                  <a:pt x="2272258" y="36846"/>
                  <a:pt x="2271308" y="39227"/>
                  <a:pt x="2282137" y="39132"/>
                </a:cubicBezTo>
                <a:cubicBezTo>
                  <a:pt x="2292966" y="39037"/>
                  <a:pt x="2290401" y="39132"/>
                  <a:pt x="2298000" y="39132"/>
                </a:cubicBezTo>
                <a:cubicBezTo>
                  <a:pt x="2305600" y="39132"/>
                  <a:pt x="2301040" y="39132"/>
                  <a:pt x="2290971" y="36941"/>
                </a:cubicBezTo>
                <a:cubicBezTo>
                  <a:pt x="2284607" y="34846"/>
                  <a:pt x="2279762" y="35798"/>
                  <a:pt x="2273208" y="35036"/>
                </a:cubicBezTo>
                <a:close/>
              </a:path>
            </a:pathLst>
          </a:custGeom>
          <a:solidFill>
            <a:schemeClr val="tx1">
              <a:lumMod val="20000"/>
              <a:lumOff val="80000"/>
            </a:schemeClr>
          </a:solidFill>
          <a:ln w="9499" cap="flat">
            <a:noFill/>
            <a:prstDash val="solid"/>
            <a:miter/>
          </a:ln>
        </p:spPr>
        <p:txBody>
          <a:bodyPr rtlCol="0" anchor="ctr"/>
          <a:lstStyle/>
          <a:p>
            <a:endParaRPr lang="en-US"/>
          </a:p>
        </p:txBody>
      </p:sp>
      <p:grpSp>
        <p:nvGrpSpPr>
          <p:cNvPr id="425" name="Group 424">
            <a:extLst>
              <a:ext uri="{FF2B5EF4-FFF2-40B4-BE49-F238E27FC236}">
                <a16:creationId xmlns:a16="http://schemas.microsoft.com/office/drawing/2014/main" id="{0ADB5C22-68FC-D03F-902A-A1338194A3DC}"/>
              </a:ext>
            </a:extLst>
          </p:cNvPr>
          <p:cNvGrpSpPr/>
          <p:nvPr/>
        </p:nvGrpSpPr>
        <p:grpSpPr>
          <a:xfrm>
            <a:off x="420200" y="1349115"/>
            <a:ext cx="3312826" cy="2268502"/>
            <a:chOff x="420200" y="1349115"/>
            <a:chExt cx="3312826" cy="2268502"/>
          </a:xfrm>
        </p:grpSpPr>
        <p:sp>
          <p:nvSpPr>
            <p:cNvPr id="415" name="Speech Bubble: Oval 414">
              <a:extLst>
                <a:ext uri="{FF2B5EF4-FFF2-40B4-BE49-F238E27FC236}">
                  <a16:creationId xmlns:a16="http://schemas.microsoft.com/office/drawing/2014/main" id="{FC989583-5E3F-0E86-DF2C-A56BAA44240D}"/>
                </a:ext>
              </a:extLst>
            </p:cNvPr>
            <p:cNvSpPr/>
            <p:nvPr/>
          </p:nvSpPr>
          <p:spPr>
            <a:xfrm>
              <a:off x="420200" y="1349115"/>
              <a:ext cx="3312826" cy="2268502"/>
            </a:xfrm>
            <a:prstGeom prst="wedgeEllipseCallout">
              <a:avLst/>
            </a:prstGeom>
            <a:solidFill>
              <a:schemeClr val="accent1"/>
            </a:solidFill>
            <a:ln w="28575">
              <a:noFill/>
            </a:ln>
            <a:effectLst/>
          </p:spPr>
          <p:txBody>
            <a:bodyPr wrap="square" anchor="ctr"/>
            <a:lstStyle/>
            <a:p>
              <a:pPr algn="ctr"/>
              <a:r>
                <a:rPr lang="en-US" sz="2000" b="1" dirty="0">
                  <a:solidFill>
                    <a:schemeClr val="tx1"/>
                  </a:solidFill>
                  <a:latin typeface="Arial Nova" panose="020B0504020202020204" pitchFamily="34" charset="0"/>
                </a:rPr>
                <a:t>Global Network Performance Monitoring</a:t>
              </a:r>
              <a:endParaRPr lang="en-IN" sz="2000" b="1" dirty="0">
                <a:solidFill>
                  <a:schemeClr val="tx1"/>
                </a:solidFill>
                <a:latin typeface="Arial Nova" panose="020B0504020202020204" pitchFamily="34" charset="0"/>
              </a:endParaRPr>
            </a:p>
          </p:txBody>
        </p:sp>
        <p:pic>
          <p:nvPicPr>
            <p:cNvPr id="420" name="Graphic 419" descr="Receiver with solid fill">
              <a:extLst>
                <a:ext uri="{FF2B5EF4-FFF2-40B4-BE49-F238E27FC236}">
                  <a16:creationId xmlns:a16="http://schemas.microsoft.com/office/drawing/2014/main" id="{02028528-CAB1-9696-3B9B-30796CFAC9A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43600" y="2207400"/>
              <a:ext cx="914400" cy="914400"/>
            </a:xfrm>
            <a:prstGeom prst="rect">
              <a:avLst/>
            </a:prstGeom>
          </p:spPr>
        </p:pic>
      </p:grpSp>
      <p:grpSp>
        <p:nvGrpSpPr>
          <p:cNvPr id="427" name="Group 426">
            <a:extLst>
              <a:ext uri="{FF2B5EF4-FFF2-40B4-BE49-F238E27FC236}">
                <a16:creationId xmlns:a16="http://schemas.microsoft.com/office/drawing/2014/main" id="{3D18A894-365B-C3EA-B37B-0F4103575589}"/>
              </a:ext>
            </a:extLst>
          </p:cNvPr>
          <p:cNvGrpSpPr/>
          <p:nvPr/>
        </p:nvGrpSpPr>
        <p:grpSpPr>
          <a:xfrm>
            <a:off x="8363814" y="813057"/>
            <a:ext cx="3384586" cy="2268502"/>
            <a:chOff x="8363814" y="813057"/>
            <a:chExt cx="3384586" cy="2268502"/>
          </a:xfrm>
        </p:grpSpPr>
        <p:sp>
          <p:nvSpPr>
            <p:cNvPr id="417" name="Speech Bubble: Oval 416">
              <a:extLst>
                <a:ext uri="{FF2B5EF4-FFF2-40B4-BE49-F238E27FC236}">
                  <a16:creationId xmlns:a16="http://schemas.microsoft.com/office/drawing/2014/main" id="{746947E4-7136-8D3D-30A1-8BDCDFAF48A3}"/>
                </a:ext>
              </a:extLst>
            </p:cNvPr>
            <p:cNvSpPr/>
            <p:nvPr/>
          </p:nvSpPr>
          <p:spPr>
            <a:xfrm>
              <a:off x="8435574" y="813057"/>
              <a:ext cx="3312826" cy="2268502"/>
            </a:xfrm>
            <a:prstGeom prst="wedgeEllipseCallout">
              <a:avLst/>
            </a:prstGeom>
            <a:solidFill>
              <a:schemeClr val="accent3"/>
            </a:solidFill>
            <a:ln w="28575">
              <a:noFill/>
            </a:ln>
            <a:effectLst/>
          </p:spPr>
          <p:txBody>
            <a:bodyPr wrap="square" anchor="ctr"/>
            <a:lstStyle/>
            <a:p>
              <a:pPr algn="ctr"/>
              <a:r>
                <a:rPr lang="da-DK" sz="2000" b="1" dirty="0">
                  <a:latin typeface="Arial Nova" panose="020B0504020202020204" pitchFamily="34" charset="0"/>
                </a:rPr>
                <a:t>Internet Intelligence for Enhanced Service Delivery</a:t>
              </a:r>
              <a:endParaRPr lang="en-IN" sz="2000" b="1" dirty="0">
                <a:latin typeface="Arial Nova" panose="020B0504020202020204" pitchFamily="34" charset="0"/>
              </a:endParaRPr>
            </a:p>
          </p:txBody>
        </p:sp>
        <p:pic>
          <p:nvPicPr>
            <p:cNvPr id="422" name="Graphic 421" descr="Call center with solid fill">
              <a:extLst>
                <a:ext uri="{FF2B5EF4-FFF2-40B4-BE49-F238E27FC236}">
                  <a16:creationId xmlns:a16="http://schemas.microsoft.com/office/drawing/2014/main" id="{9FF27363-A0C5-CB77-35C8-E4A0DA27F15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363814" y="1289155"/>
              <a:ext cx="914400" cy="914400"/>
            </a:xfrm>
            <a:prstGeom prst="rect">
              <a:avLst/>
            </a:prstGeom>
          </p:spPr>
        </p:pic>
      </p:grpSp>
      <p:grpSp>
        <p:nvGrpSpPr>
          <p:cNvPr id="426" name="Group 425">
            <a:extLst>
              <a:ext uri="{FF2B5EF4-FFF2-40B4-BE49-F238E27FC236}">
                <a16:creationId xmlns:a16="http://schemas.microsoft.com/office/drawing/2014/main" id="{DF702308-A7BA-1CC4-AD3E-B4F029D29349}"/>
              </a:ext>
            </a:extLst>
          </p:cNvPr>
          <p:cNvGrpSpPr/>
          <p:nvPr/>
        </p:nvGrpSpPr>
        <p:grpSpPr>
          <a:xfrm>
            <a:off x="6084300" y="4297515"/>
            <a:ext cx="3372786" cy="2268502"/>
            <a:chOff x="6024340" y="4293599"/>
            <a:chExt cx="3372786" cy="2268502"/>
          </a:xfrm>
        </p:grpSpPr>
        <p:sp>
          <p:nvSpPr>
            <p:cNvPr id="418" name="Speech Bubble: Oval 417">
              <a:extLst>
                <a:ext uri="{FF2B5EF4-FFF2-40B4-BE49-F238E27FC236}">
                  <a16:creationId xmlns:a16="http://schemas.microsoft.com/office/drawing/2014/main" id="{10C91E7B-FC7D-736A-1586-70D2F6BB538C}"/>
                </a:ext>
              </a:extLst>
            </p:cNvPr>
            <p:cNvSpPr/>
            <p:nvPr/>
          </p:nvSpPr>
          <p:spPr>
            <a:xfrm>
              <a:off x="6084300" y="4293599"/>
              <a:ext cx="3312826" cy="2268502"/>
            </a:xfrm>
            <a:prstGeom prst="wedgeEllipseCallout">
              <a:avLst>
                <a:gd name="adj1" fmla="val -44362"/>
                <a:gd name="adj2" fmla="val -41245"/>
              </a:avLst>
            </a:prstGeom>
            <a:solidFill>
              <a:schemeClr val="accent2"/>
            </a:solidFill>
            <a:ln w="28575">
              <a:noFill/>
            </a:ln>
            <a:effectLst/>
          </p:spPr>
          <p:txBody>
            <a:bodyPr wrap="square" anchor="ctr"/>
            <a:lstStyle/>
            <a:p>
              <a:pPr algn="ctr"/>
              <a:r>
                <a:rPr lang="en-US" sz="2000" b="1" dirty="0">
                  <a:latin typeface="Arial Nova" panose="020B0504020202020204" pitchFamily="34" charset="0"/>
                </a:rPr>
                <a:t>Ensuring quality of service for Voice &amp; Video services</a:t>
              </a:r>
              <a:endParaRPr lang="en-IN" sz="2000" b="1" dirty="0">
                <a:latin typeface="Arial Nova" panose="020B0504020202020204" pitchFamily="34" charset="0"/>
              </a:endParaRPr>
            </a:p>
          </p:txBody>
        </p:sp>
        <p:pic>
          <p:nvPicPr>
            <p:cNvPr id="424" name="Graphic 423" descr="Smart Phone with solid fill">
              <a:extLst>
                <a:ext uri="{FF2B5EF4-FFF2-40B4-BE49-F238E27FC236}">
                  <a16:creationId xmlns:a16="http://schemas.microsoft.com/office/drawing/2014/main" id="{717E2017-84B7-8135-DEB7-706B08FCD8D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024340" y="4970650"/>
              <a:ext cx="914400" cy="914400"/>
            </a:xfrm>
            <a:prstGeom prst="rect">
              <a:avLst/>
            </a:prstGeom>
          </p:spPr>
        </p:pic>
      </p:grpSp>
      <p:cxnSp>
        <p:nvCxnSpPr>
          <p:cNvPr id="452" name="Straight Arrow Connector 451">
            <a:extLst>
              <a:ext uri="{FF2B5EF4-FFF2-40B4-BE49-F238E27FC236}">
                <a16:creationId xmlns:a16="http://schemas.microsoft.com/office/drawing/2014/main" id="{A9AD2C58-EC34-3656-D31A-A2C598B7DBC5}"/>
              </a:ext>
            </a:extLst>
          </p:cNvPr>
          <p:cNvCxnSpPr>
            <a:stCxn id="415" idx="8"/>
            <a:endCxn id="418" idx="8"/>
          </p:cNvCxnSpPr>
          <p:nvPr/>
        </p:nvCxnSpPr>
        <p:spPr>
          <a:xfrm>
            <a:off x="1386452" y="3901180"/>
            <a:ext cx="4944585" cy="594942"/>
          </a:xfrm>
          <a:prstGeom prst="straightConnector1">
            <a:avLst/>
          </a:prstGeom>
          <a:ln w="19050" cap="flat" cmpd="sng" algn="ctr">
            <a:no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54" name="Straight Arrow Connector 453">
            <a:extLst>
              <a:ext uri="{FF2B5EF4-FFF2-40B4-BE49-F238E27FC236}">
                <a16:creationId xmlns:a16="http://schemas.microsoft.com/office/drawing/2014/main" id="{B000A31E-DC50-4F46-CF96-B7A41A24769C}"/>
              </a:ext>
            </a:extLst>
          </p:cNvPr>
          <p:cNvCxnSpPr>
            <a:stCxn id="418" idx="8"/>
            <a:endCxn id="417" idx="8"/>
          </p:cNvCxnSpPr>
          <p:nvPr/>
        </p:nvCxnSpPr>
        <p:spPr>
          <a:xfrm flipV="1">
            <a:off x="6331037" y="3365122"/>
            <a:ext cx="3070789" cy="1131000"/>
          </a:xfrm>
          <a:prstGeom prst="straightConnector1">
            <a:avLst/>
          </a:prstGeom>
          <a:ln w="19050" cap="flat" cmpd="sng" algn="ctr">
            <a:no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56" name="Straight Arrow Connector 455">
            <a:extLst>
              <a:ext uri="{FF2B5EF4-FFF2-40B4-BE49-F238E27FC236}">
                <a16:creationId xmlns:a16="http://schemas.microsoft.com/office/drawing/2014/main" id="{EF049AAB-4570-4BE5-0D1D-8011AB35AA96}"/>
              </a:ext>
            </a:extLst>
          </p:cNvPr>
          <p:cNvCxnSpPr>
            <a:stCxn id="415" idx="8"/>
            <a:endCxn id="417" idx="8"/>
          </p:cNvCxnSpPr>
          <p:nvPr/>
        </p:nvCxnSpPr>
        <p:spPr>
          <a:xfrm flipV="1">
            <a:off x="1386452" y="3365122"/>
            <a:ext cx="8015374" cy="536058"/>
          </a:xfrm>
          <a:prstGeom prst="straightConnector1">
            <a:avLst/>
          </a:prstGeom>
          <a:ln w="19050" cap="flat" cmpd="sng" algn="ctr">
            <a:no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8234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AEAE2-379F-1447-D22B-EC51912CE25C}"/>
              </a:ext>
            </a:extLst>
          </p:cNvPr>
          <p:cNvSpPr>
            <a:spLocks noGrp="1"/>
          </p:cNvSpPr>
          <p:nvPr>
            <p:ph type="title"/>
          </p:nvPr>
        </p:nvSpPr>
        <p:spPr/>
        <p:txBody>
          <a:bodyPr/>
          <a:lstStyle/>
          <a:p>
            <a:r>
              <a:rPr lang="en-IN" dirty="0"/>
              <a:t>Use Cases: </a:t>
            </a:r>
            <a:r>
              <a:rPr lang="en-IN" sz="2400" b="1" dirty="0">
                <a:effectLst/>
                <a:latin typeface="Arial Nova" panose="020B0504020202020204" pitchFamily="34" charset="0"/>
              </a:rPr>
              <a:t>Education</a:t>
            </a:r>
            <a:endParaRPr lang="en-IN" dirty="0"/>
          </a:p>
        </p:txBody>
      </p:sp>
      <p:grpSp>
        <p:nvGrpSpPr>
          <p:cNvPr id="17" name="Group 16">
            <a:extLst>
              <a:ext uri="{FF2B5EF4-FFF2-40B4-BE49-F238E27FC236}">
                <a16:creationId xmlns:a16="http://schemas.microsoft.com/office/drawing/2014/main" id="{1F68845F-61B8-0D9C-D806-A9B74910BED4}"/>
              </a:ext>
            </a:extLst>
          </p:cNvPr>
          <p:cNvGrpSpPr/>
          <p:nvPr/>
        </p:nvGrpSpPr>
        <p:grpSpPr>
          <a:xfrm>
            <a:off x="432000" y="1382843"/>
            <a:ext cx="3612629" cy="4092314"/>
            <a:chOff x="1729415" y="3999503"/>
            <a:chExt cx="4635364" cy="5262033"/>
          </a:xfrm>
        </p:grpSpPr>
        <p:sp>
          <p:nvSpPr>
            <p:cNvPr id="3" name="Freeform 1">
              <a:extLst>
                <a:ext uri="{FF2B5EF4-FFF2-40B4-BE49-F238E27FC236}">
                  <a16:creationId xmlns:a16="http://schemas.microsoft.com/office/drawing/2014/main" id="{5BC50ACC-C1D7-EFF3-8167-4BCCB43682F6}"/>
                </a:ext>
              </a:extLst>
            </p:cNvPr>
            <p:cNvSpPr>
              <a:spLocks noChangeArrowheads="1"/>
            </p:cNvSpPr>
            <p:nvPr/>
          </p:nvSpPr>
          <p:spPr bwMode="auto">
            <a:xfrm>
              <a:off x="1838833" y="4079080"/>
              <a:ext cx="4421502" cy="5102879"/>
            </a:xfrm>
            <a:custGeom>
              <a:avLst/>
              <a:gdLst>
                <a:gd name="T0" fmla="*/ 3223 w 3920"/>
                <a:gd name="T1" fmla="*/ 4525 h 4526"/>
                <a:gd name="T2" fmla="*/ 0 w 3920"/>
                <a:gd name="T3" fmla="*/ 3959 h 4526"/>
                <a:gd name="T4" fmla="*/ 695 w 3920"/>
                <a:gd name="T5" fmla="*/ 0 h 4526"/>
                <a:gd name="T6" fmla="*/ 3919 w 3920"/>
                <a:gd name="T7" fmla="*/ 566 h 4526"/>
                <a:gd name="T8" fmla="*/ 3223 w 3920"/>
                <a:gd name="T9" fmla="*/ 4525 h 4526"/>
              </a:gdLst>
              <a:ahLst/>
              <a:cxnLst>
                <a:cxn ang="0">
                  <a:pos x="T0" y="T1"/>
                </a:cxn>
                <a:cxn ang="0">
                  <a:pos x="T2" y="T3"/>
                </a:cxn>
                <a:cxn ang="0">
                  <a:pos x="T4" y="T5"/>
                </a:cxn>
                <a:cxn ang="0">
                  <a:pos x="T6" y="T7"/>
                </a:cxn>
                <a:cxn ang="0">
                  <a:pos x="T8" y="T9"/>
                </a:cxn>
              </a:cxnLst>
              <a:rect l="0" t="0" r="r" b="b"/>
              <a:pathLst>
                <a:path w="3920" h="4526">
                  <a:moveTo>
                    <a:pt x="3223" y="4525"/>
                  </a:moveTo>
                  <a:lnTo>
                    <a:pt x="0" y="3959"/>
                  </a:lnTo>
                  <a:lnTo>
                    <a:pt x="695" y="0"/>
                  </a:lnTo>
                  <a:lnTo>
                    <a:pt x="3919" y="566"/>
                  </a:lnTo>
                  <a:lnTo>
                    <a:pt x="3223" y="4525"/>
                  </a:lnTo>
                </a:path>
              </a:pathLst>
            </a:custGeom>
            <a:solidFill>
              <a:schemeClr val="accent1"/>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4" name="Freeform 2">
              <a:extLst>
                <a:ext uri="{FF2B5EF4-FFF2-40B4-BE49-F238E27FC236}">
                  <a16:creationId xmlns:a16="http://schemas.microsoft.com/office/drawing/2014/main" id="{A5F0D36D-1C20-27DD-423F-E52BD7D76F2C}"/>
                </a:ext>
              </a:extLst>
            </p:cNvPr>
            <p:cNvSpPr>
              <a:spLocks noChangeArrowheads="1"/>
            </p:cNvSpPr>
            <p:nvPr/>
          </p:nvSpPr>
          <p:spPr bwMode="auto">
            <a:xfrm>
              <a:off x="1838833" y="4079080"/>
              <a:ext cx="4421502" cy="5102879"/>
            </a:xfrm>
            <a:custGeom>
              <a:avLst/>
              <a:gdLst>
                <a:gd name="T0" fmla="*/ 3223 w 3920"/>
                <a:gd name="T1" fmla="*/ 4525 h 4526"/>
                <a:gd name="T2" fmla="*/ 0 w 3920"/>
                <a:gd name="T3" fmla="*/ 3959 h 4526"/>
                <a:gd name="T4" fmla="*/ 695 w 3920"/>
                <a:gd name="T5" fmla="*/ 0 h 4526"/>
                <a:gd name="T6" fmla="*/ 3919 w 3920"/>
                <a:gd name="T7" fmla="*/ 566 h 4526"/>
                <a:gd name="T8" fmla="*/ 3223 w 3920"/>
                <a:gd name="T9" fmla="*/ 4525 h 4526"/>
              </a:gdLst>
              <a:ahLst/>
              <a:cxnLst>
                <a:cxn ang="0">
                  <a:pos x="T0" y="T1"/>
                </a:cxn>
                <a:cxn ang="0">
                  <a:pos x="T2" y="T3"/>
                </a:cxn>
                <a:cxn ang="0">
                  <a:pos x="T4" y="T5"/>
                </a:cxn>
                <a:cxn ang="0">
                  <a:pos x="T6" y="T7"/>
                </a:cxn>
                <a:cxn ang="0">
                  <a:pos x="T8" y="T9"/>
                </a:cxn>
              </a:cxnLst>
              <a:rect l="0" t="0" r="r" b="b"/>
              <a:pathLst>
                <a:path w="3920" h="4526">
                  <a:moveTo>
                    <a:pt x="3223" y="4525"/>
                  </a:moveTo>
                  <a:lnTo>
                    <a:pt x="0" y="3959"/>
                  </a:lnTo>
                  <a:lnTo>
                    <a:pt x="695" y="0"/>
                  </a:lnTo>
                  <a:lnTo>
                    <a:pt x="3919" y="566"/>
                  </a:lnTo>
                  <a:lnTo>
                    <a:pt x="3223" y="4525"/>
                  </a:lnTo>
                </a:path>
              </a:pathLst>
            </a:custGeom>
            <a:solidFill>
              <a:schemeClr val="accent1"/>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5" name="Freeform 3">
              <a:extLst>
                <a:ext uri="{FF2B5EF4-FFF2-40B4-BE49-F238E27FC236}">
                  <a16:creationId xmlns:a16="http://schemas.microsoft.com/office/drawing/2014/main" id="{DFD5E634-33EA-4A93-9EB8-45CE745393FC}"/>
                </a:ext>
              </a:extLst>
            </p:cNvPr>
            <p:cNvSpPr>
              <a:spLocks noChangeArrowheads="1"/>
            </p:cNvSpPr>
            <p:nvPr/>
          </p:nvSpPr>
          <p:spPr bwMode="auto">
            <a:xfrm>
              <a:off x="1729415" y="3999503"/>
              <a:ext cx="4635364" cy="5262033"/>
            </a:xfrm>
            <a:custGeom>
              <a:avLst/>
              <a:gdLst>
                <a:gd name="T0" fmla="*/ 4109 w 4110"/>
                <a:gd name="T1" fmla="*/ 3911 h 4665"/>
                <a:gd name="T2" fmla="*/ 924 w 4110"/>
                <a:gd name="T3" fmla="*/ 4664 h 4665"/>
                <a:gd name="T4" fmla="*/ 0 w 4110"/>
                <a:gd name="T5" fmla="*/ 752 h 4665"/>
                <a:gd name="T6" fmla="*/ 3185 w 4110"/>
                <a:gd name="T7" fmla="*/ 0 h 4665"/>
                <a:gd name="T8" fmla="*/ 4109 w 4110"/>
                <a:gd name="T9" fmla="*/ 3911 h 4665"/>
              </a:gdLst>
              <a:ahLst/>
              <a:cxnLst>
                <a:cxn ang="0">
                  <a:pos x="T0" y="T1"/>
                </a:cxn>
                <a:cxn ang="0">
                  <a:pos x="T2" y="T3"/>
                </a:cxn>
                <a:cxn ang="0">
                  <a:pos x="T4" y="T5"/>
                </a:cxn>
                <a:cxn ang="0">
                  <a:pos x="T6" y="T7"/>
                </a:cxn>
                <a:cxn ang="0">
                  <a:pos x="T8" y="T9"/>
                </a:cxn>
              </a:cxnLst>
              <a:rect l="0" t="0" r="r" b="b"/>
              <a:pathLst>
                <a:path w="4110" h="4665">
                  <a:moveTo>
                    <a:pt x="4109" y="3911"/>
                  </a:moveTo>
                  <a:lnTo>
                    <a:pt x="924" y="4664"/>
                  </a:lnTo>
                  <a:lnTo>
                    <a:pt x="0" y="752"/>
                  </a:lnTo>
                  <a:lnTo>
                    <a:pt x="3185" y="0"/>
                  </a:lnTo>
                  <a:lnTo>
                    <a:pt x="4109" y="3911"/>
                  </a:lnTo>
                </a:path>
              </a:pathLst>
            </a:custGeom>
            <a:solidFill>
              <a:schemeClr val="accent1"/>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6" name="Freeform 4">
              <a:extLst>
                <a:ext uri="{FF2B5EF4-FFF2-40B4-BE49-F238E27FC236}">
                  <a16:creationId xmlns:a16="http://schemas.microsoft.com/office/drawing/2014/main" id="{43BD74E0-C7D5-0EC3-219B-E36E9E41D60D}"/>
                </a:ext>
              </a:extLst>
            </p:cNvPr>
            <p:cNvSpPr>
              <a:spLocks noChangeArrowheads="1"/>
            </p:cNvSpPr>
            <p:nvPr/>
          </p:nvSpPr>
          <p:spPr bwMode="auto">
            <a:xfrm>
              <a:off x="1729415" y="3999503"/>
              <a:ext cx="4635364" cy="5262033"/>
            </a:xfrm>
            <a:custGeom>
              <a:avLst/>
              <a:gdLst>
                <a:gd name="T0" fmla="*/ 4109 w 4110"/>
                <a:gd name="T1" fmla="*/ 3911 h 4665"/>
                <a:gd name="T2" fmla="*/ 924 w 4110"/>
                <a:gd name="T3" fmla="*/ 4664 h 4665"/>
                <a:gd name="T4" fmla="*/ 0 w 4110"/>
                <a:gd name="T5" fmla="*/ 752 h 4665"/>
                <a:gd name="T6" fmla="*/ 3185 w 4110"/>
                <a:gd name="T7" fmla="*/ 0 h 4665"/>
                <a:gd name="T8" fmla="*/ 4109 w 4110"/>
                <a:gd name="T9" fmla="*/ 3911 h 4665"/>
              </a:gdLst>
              <a:ahLst/>
              <a:cxnLst>
                <a:cxn ang="0">
                  <a:pos x="T0" y="T1"/>
                </a:cxn>
                <a:cxn ang="0">
                  <a:pos x="T2" y="T3"/>
                </a:cxn>
                <a:cxn ang="0">
                  <a:pos x="T4" y="T5"/>
                </a:cxn>
                <a:cxn ang="0">
                  <a:pos x="T6" y="T7"/>
                </a:cxn>
                <a:cxn ang="0">
                  <a:pos x="T8" y="T9"/>
                </a:cxn>
              </a:cxnLst>
              <a:rect l="0" t="0" r="r" b="b"/>
              <a:pathLst>
                <a:path w="4110" h="4665">
                  <a:moveTo>
                    <a:pt x="4109" y="3911"/>
                  </a:moveTo>
                  <a:lnTo>
                    <a:pt x="924" y="4664"/>
                  </a:lnTo>
                  <a:lnTo>
                    <a:pt x="0" y="752"/>
                  </a:lnTo>
                  <a:lnTo>
                    <a:pt x="3185" y="0"/>
                  </a:lnTo>
                  <a:lnTo>
                    <a:pt x="4109" y="3911"/>
                  </a:lnTo>
                </a:path>
              </a:pathLst>
            </a:custGeom>
            <a:solidFill>
              <a:schemeClr val="accent1"/>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7" name="Freeform 5">
              <a:extLst>
                <a:ext uri="{FF2B5EF4-FFF2-40B4-BE49-F238E27FC236}">
                  <a16:creationId xmlns:a16="http://schemas.microsoft.com/office/drawing/2014/main" id="{D07E408A-D519-75F0-160C-882F2244C460}"/>
                </a:ext>
              </a:extLst>
            </p:cNvPr>
            <p:cNvSpPr>
              <a:spLocks noChangeArrowheads="1"/>
            </p:cNvSpPr>
            <p:nvPr/>
          </p:nvSpPr>
          <p:spPr bwMode="auto">
            <a:xfrm>
              <a:off x="2027829" y="4223315"/>
              <a:ext cx="4043511" cy="4814412"/>
            </a:xfrm>
            <a:custGeom>
              <a:avLst/>
              <a:gdLst>
                <a:gd name="T0" fmla="*/ 3585 w 3586"/>
                <a:gd name="T1" fmla="*/ 4006 h 4270"/>
                <a:gd name="T2" fmla="*/ 323 w 3586"/>
                <a:gd name="T3" fmla="*/ 4269 h 4270"/>
                <a:gd name="T4" fmla="*/ 0 w 3586"/>
                <a:gd name="T5" fmla="*/ 262 h 4270"/>
                <a:gd name="T6" fmla="*/ 3262 w 3586"/>
                <a:gd name="T7" fmla="*/ 0 h 4270"/>
                <a:gd name="T8" fmla="*/ 3585 w 3586"/>
                <a:gd name="T9" fmla="*/ 4006 h 4270"/>
              </a:gdLst>
              <a:ahLst/>
              <a:cxnLst>
                <a:cxn ang="0">
                  <a:pos x="T0" y="T1"/>
                </a:cxn>
                <a:cxn ang="0">
                  <a:pos x="T2" y="T3"/>
                </a:cxn>
                <a:cxn ang="0">
                  <a:pos x="T4" y="T5"/>
                </a:cxn>
                <a:cxn ang="0">
                  <a:pos x="T6" y="T7"/>
                </a:cxn>
                <a:cxn ang="0">
                  <a:pos x="T8" y="T9"/>
                </a:cxn>
              </a:cxnLst>
              <a:rect l="0" t="0" r="r" b="b"/>
              <a:pathLst>
                <a:path w="3586" h="4270">
                  <a:moveTo>
                    <a:pt x="3585" y="4006"/>
                  </a:moveTo>
                  <a:lnTo>
                    <a:pt x="323" y="4269"/>
                  </a:lnTo>
                  <a:lnTo>
                    <a:pt x="0" y="262"/>
                  </a:lnTo>
                  <a:lnTo>
                    <a:pt x="3262" y="0"/>
                  </a:lnTo>
                  <a:lnTo>
                    <a:pt x="3585" y="4006"/>
                  </a:lnTo>
                </a:path>
              </a:pathLst>
            </a:custGeom>
            <a:solidFill>
              <a:schemeClr val="accent1"/>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8" name="Freeform 6">
              <a:extLst>
                <a:ext uri="{FF2B5EF4-FFF2-40B4-BE49-F238E27FC236}">
                  <a16:creationId xmlns:a16="http://schemas.microsoft.com/office/drawing/2014/main" id="{C04E9281-D838-BA16-02DA-207D6029C40F}"/>
                </a:ext>
              </a:extLst>
            </p:cNvPr>
            <p:cNvSpPr>
              <a:spLocks noChangeArrowheads="1"/>
            </p:cNvSpPr>
            <p:nvPr/>
          </p:nvSpPr>
          <p:spPr bwMode="auto">
            <a:xfrm>
              <a:off x="2027829" y="4223315"/>
              <a:ext cx="4043511" cy="4814412"/>
            </a:xfrm>
            <a:custGeom>
              <a:avLst/>
              <a:gdLst>
                <a:gd name="T0" fmla="*/ 3585 w 3586"/>
                <a:gd name="T1" fmla="*/ 4006 h 4270"/>
                <a:gd name="T2" fmla="*/ 323 w 3586"/>
                <a:gd name="T3" fmla="*/ 4269 h 4270"/>
                <a:gd name="T4" fmla="*/ 0 w 3586"/>
                <a:gd name="T5" fmla="*/ 262 h 4270"/>
                <a:gd name="T6" fmla="*/ 3262 w 3586"/>
                <a:gd name="T7" fmla="*/ 0 h 4270"/>
                <a:gd name="T8" fmla="*/ 3585 w 3586"/>
                <a:gd name="T9" fmla="*/ 4006 h 4270"/>
              </a:gdLst>
              <a:ahLst/>
              <a:cxnLst>
                <a:cxn ang="0">
                  <a:pos x="T0" y="T1"/>
                </a:cxn>
                <a:cxn ang="0">
                  <a:pos x="T2" y="T3"/>
                </a:cxn>
                <a:cxn ang="0">
                  <a:pos x="T4" y="T5"/>
                </a:cxn>
                <a:cxn ang="0">
                  <a:pos x="T6" y="T7"/>
                </a:cxn>
                <a:cxn ang="0">
                  <a:pos x="T8" y="T9"/>
                </a:cxn>
              </a:cxnLst>
              <a:rect l="0" t="0" r="r" b="b"/>
              <a:pathLst>
                <a:path w="3586" h="4270">
                  <a:moveTo>
                    <a:pt x="3585" y="4006"/>
                  </a:moveTo>
                  <a:lnTo>
                    <a:pt x="323" y="4269"/>
                  </a:lnTo>
                  <a:lnTo>
                    <a:pt x="0" y="262"/>
                  </a:lnTo>
                  <a:lnTo>
                    <a:pt x="3262" y="0"/>
                  </a:lnTo>
                  <a:lnTo>
                    <a:pt x="3585" y="4006"/>
                  </a:lnTo>
                </a:path>
              </a:pathLst>
            </a:custGeom>
            <a:solidFill>
              <a:schemeClr val="accent1"/>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9" name="Freeform 167">
              <a:extLst>
                <a:ext uri="{FF2B5EF4-FFF2-40B4-BE49-F238E27FC236}">
                  <a16:creationId xmlns:a16="http://schemas.microsoft.com/office/drawing/2014/main" id="{6852CC71-B32D-4704-5679-98E87E823097}"/>
                </a:ext>
              </a:extLst>
            </p:cNvPr>
            <p:cNvSpPr>
              <a:spLocks noChangeArrowheads="1"/>
            </p:cNvSpPr>
            <p:nvPr/>
          </p:nvSpPr>
          <p:spPr bwMode="auto">
            <a:xfrm>
              <a:off x="2147195" y="4422258"/>
              <a:ext cx="3799804" cy="4600547"/>
            </a:xfrm>
            <a:custGeom>
              <a:avLst/>
              <a:gdLst>
                <a:gd name="T0" fmla="*/ 95 w 3368"/>
                <a:gd name="T1" fmla="*/ 0 h 4077"/>
                <a:gd name="T2" fmla="*/ 0 w 3368"/>
                <a:gd name="T3" fmla="*/ 4019 h 4077"/>
                <a:gd name="T4" fmla="*/ 2426 w 3368"/>
                <a:gd name="T5" fmla="*/ 4076 h 4077"/>
                <a:gd name="T6" fmla="*/ 3292 w 3368"/>
                <a:gd name="T7" fmla="*/ 3251 h 4077"/>
                <a:gd name="T8" fmla="*/ 3367 w 3368"/>
                <a:gd name="T9" fmla="*/ 78 h 4077"/>
                <a:gd name="T10" fmla="*/ 95 w 3368"/>
                <a:gd name="T11" fmla="*/ 0 h 4077"/>
              </a:gdLst>
              <a:ahLst/>
              <a:cxnLst>
                <a:cxn ang="0">
                  <a:pos x="T0" y="T1"/>
                </a:cxn>
                <a:cxn ang="0">
                  <a:pos x="T2" y="T3"/>
                </a:cxn>
                <a:cxn ang="0">
                  <a:pos x="T4" y="T5"/>
                </a:cxn>
                <a:cxn ang="0">
                  <a:pos x="T6" y="T7"/>
                </a:cxn>
                <a:cxn ang="0">
                  <a:pos x="T8" y="T9"/>
                </a:cxn>
                <a:cxn ang="0">
                  <a:pos x="T10" y="T11"/>
                </a:cxn>
              </a:cxnLst>
              <a:rect l="0" t="0" r="r" b="b"/>
              <a:pathLst>
                <a:path w="3368" h="4077">
                  <a:moveTo>
                    <a:pt x="95" y="0"/>
                  </a:moveTo>
                  <a:lnTo>
                    <a:pt x="0" y="4019"/>
                  </a:lnTo>
                  <a:lnTo>
                    <a:pt x="2426" y="4076"/>
                  </a:lnTo>
                  <a:lnTo>
                    <a:pt x="3292" y="3251"/>
                  </a:lnTo>
                  <a:lnTo>
                    <a:pt x="3367" y="78"/>
                  </a:lnTo>
                  <a:lnTo>
                    <a:pt x="95" y="0"/>
                  </a:lnTo>
                </a:path>
              </a:pathLst>
            </a:custGeom>
            <a:solidFill>
              <a:schemeClr val="accent1"/>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10" name="Freeform 168">
              <a:extLst>
                <a:ext uri="{FF2B5EF4-FFF2-40B4-BE49-F238E27FC236}">
                  <a16:creationId xmlns:a16="http://schemas.microsoft.com/office/drawing/2014/main" id="{B0905D6E-DFD3-5BD3-1863-96B6E55AD9C2}"/>
                </a:ext>
              </a:extLst>
            </p:cNvPr>
            <p:cNvSpPr>
              <a:spLocks noChangeArrowheads="1"/>
            </p:cNvSpPr>
            <p:nvPr/>
          </p:nvSpPr>
          <p:spPr bwMode="auto">
            <a:xfrm>
              <a:off x="2147195" y="4422258"/>
              <a:ext cx="3799804" cy="4600547"/>
            </a:xfrm>
            <a:custGeom>
              <a:avLst/>
              <a:gdLst>
                <a:gd name="T0" fmla="*/ 95 w 3368"/>
                <a:gd name="T1" fmla="*/ 0 h 4077"/>
                <a:gd name="T2" fmla="*/ 0 w 3368"/>
                <a:gd name="T3" fmla="*/ 4019 h 4077"/>
                <a:gd name="T4" fmla="*/ 2426 w 3368"/>
                <a:gd name="T5" fmla="*/ 4076 h 4077"/>
                <a:gd name="T6" fmla="*/ 3292 w 3368"/>
                <a:gd name="T7" fmla="*/ 3251 h 4077"/>
                <a:gd name="T8" fmla="*/ 3367 w 3368"/>
                <a:gd name="T9" fmla="*/ 78 h 4077"/>
                <a:gd name="T10" fmla="*/ 95 w 3368"/>
                <a:gd name="T11" fmla="*/ 0 h 4077"/>
              </a:gdLst>
              <a:ahLst/>
              <a:cxnLst>
                <a:cxn ang="0">
                  <a:pos x="T0" y="T1"/>
                </a:cxn>
                <a:cxn ang="0">
                  <a:pos x="T2" y="T3"/>
                </a:cxn>
                <a:cxn ang="0">
                  <a:pos x="T4" y="T5"/>
                </a:cxn>
                <a:cxn ang="0">
                  <a:pos x="T6" y="T7"/>
                </a:cxn>
                <a:cxn ang="0">
                  <a:pos x="T8" y="T9"/>
                </a:cxn>
                <a:cxn ang="0">
                  <a:pos x="T10" y="T11"/>
                </a:cxn>
              </a:cxnLst>
              <a:rect l="0" t="0" r="r" b="b"/>
              <a:pathLst>
                <a:path w="3368" h="4077">
                  <a:moveTo>
                    <a:pt x="95" y="0"/>
                  </a:moveTo>
                  <a:lnTo>
                    <a:pt x="0" y="4019"/>
                  </a:lnTo>
                  <a:lnTo>
                    <a:pt x="2426" y="4076"/>
                  </a:lnTo>
                  <a:lnTo>
                    <a:pt x="3292" y="3251"/>
                  </a:lnTo>
                  <a:lnTo>
                    <a:pt x="3367" y="78"/>
                  </a:lnTo>
                  <a:lnTo>
                    <a:pt x="95" y="0"/>
                  </a:lnTo>
                </a:path>
              </a:pathLst>
            </a:custGeom>
            <a:solidFill>
              <a:schemeClr val="accent1"/>
            </a:solidFill>
            <a:ln w="3175">
              <a:solidFill>
                <a:schemeClr val="tx1"/>
              </a:solidFill>
            </a:ln>
            <a:effectLst/>
          </p:spPr>
          <p:txBody>
            <a:bodyPr wrap="square" anchor="ctr"/>
            <a:lstStyle/>
            <a:p>
              <a:pPr algn="ctr"/>
              <a:r>
                <a:rPr lang="en-US" sz="2000" b="1" dirty="0">
                  <a:latin typeface="Arial Nova" panose="020B0504020202020204" pitchFamily="34" charset="0"/>
                </a:rPr>
                <a:t>Application performance for  online learning platforms</a:t>
              </a:r>
            </a:p>
            <a:p>
              <a:pPr algn="ctr"/>
              <a:endParaRPr lang="en-US" sz="2000" b="1" dirty="0">
                <a:latin typeface="Arial Nova" panose="020B0504020202020204" pitchFamily="34" charset="0"/>
              </a:endParaRPr>
            </a:p>
          </p:txBody>
        </p:sp>
        <p:sp>
          <p:nvSpPr>
            <p:cNvPr id="11" name="Freeform 169">
              <a:extLst>
                <a:ext uri="{FF2B5EF4-FFF2-40B4-BE49-F238E27FC236}">
                  <a16:creationId xmlns:a16="http://schemas.microsoft.com/office/drawing/2014/main" id="{812C8471-73F7-4D24-DF55-9F8690B20902}"/>
                </a:ext>
              </a:extLst>
            </p:cNvPr>
            <p:cNvSpPr>
              <a:spLocks noChangeArrowheads="1"/>
            </p:cNvSpPr>
            <p:nvPr/>
          </p:nvSpPr>
          <p:spPr bwMode="auto">
            <a:xfrm>
              <a:off x="4887631" y="8062908"/>
              <a:ext cx="979791" cy="954925"/>
            </a:xfrm>
            <a:custGeom>
              <a:avLst/>
              <a:gdLst>
                <a:gd name="T0" fmla="*/ 866 w 867"/>
                <a:gd name="T1" fmla="*/ 20 h 846"/>
                <a:gd name="T2" fmla="*/ 21 w 867"/>
                <a:gd name="T3" fmla="*/ 0 h 846"/>
                <a:gd name="T4" fmla="*/ 0 w 867"/>
                <a:gd name="T5" fmla="*/ 845 h 846"/>
                <a:gd name="T6" fmla="*/ 866 w 867"/>
                <a:gd name="T7" fmla="*/ 20 h 846"/>
              </a:gdLst>
              <a:ahLst/>
              <a:cxnLst>
                <a:cxn ang="0">
                  <a:pos x="T0" y="T1"/>
                </a:cxn>
                <a:cxn ang="0">
                  <a:pos x="T2" y="T3"/>
                </a:cxn>
                <a:cxn ang="0">
                  <a:pos x="T4" y="T5"/>
                </a:cxn>
                <a:cxn ang="0">
                  <a:pos x="T6" y="T7"/>
                </a:cxn>
              </a:cxnLst>
              <a:rect l="0" t="0" r="r" b="b"/>
              <a:pathLst>
                <a:path w="867" h="846">
                  <a:moveTo>
                    <a:pt x="866" y="20"/>
                  </a:moveTo>
                  <a:lnTo>
                    <a:pt x="21" y="0"/>
                  </a:lnTo>
                  <a:lnTo>
                    <a:pt x="0" y="845"/>
                  </a:lnTo>
                  <a:lnTo>
                    <a:pt x="866" y="20"/>
                  </a:lnTo>
                </a:path>
              </a:pathLst>
            </a:custGeom>
            <a:solidFill>
              <a:schemeClr val="accent1"/>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12" name="Freeform 170">
              <a:extLst>
                <a:ext uri="{FF2B5EF4-FFF2-40B4-BE49-F238E27FC236}">
                  <a16:creationId xmlns:a16="http://schemas.microsoft.com/office/drawing/2014/main" id="{CC3A7326-AADF-DFDF-2AD0-78602AC2134F}"/>
                </a:ext>
              </a:extLst>
            </p:cNvPr>
            <p:cNvSpPr>
              <a:spLocks noChangeArrowheads="1"/>
            </p:cNvSpPr>
            <p:nvPr/>
          </p:nvSpPr>
          <p:spPr bwMode="auto">
            <a:xfrm>
              <a:off x="4887631" y="8062908"/>
              <a:ext cx="979791" cy="954925"/>
            </a:xfrm>
            <a:custGeom>
              <a:avLst/>
              <a:gdLst>
                <a:gd name="T0" fmla="*/ 866 w 867"/>
                <a:gd name="T1" fmla="*/ 20 h 846"/>
                <a:gd name="T2" fmla="*/ 21 w 867"/>
                <a:gd name="T3" fmla="*/ 0 h 846"/>
                <a:gd name="T4" fmla="*/ 0 w 867"/>
                <a:gd name="T5" fmla="*/ 845 h 846"/>
                <a:gd name="T6" fmla="*/ 866 w 867"/>
                <a:gd name="T7" fmla="*/ 20 h 846"/>
              </a:gdLst>
              <a:ahLst/>
              <a:cxnLst>
                <a:cxn ang="0">
                  <a:pos x="T0" y="T1"/>
                </a:cxn>
                <a:cxn ang="0">
                  <a:pos x="T2" y="T3"/>
                </a:cxn>
                <a:cxn ang="0">
                  <a:pos x="T4" y="T5"/>
                </a:cxn>
                <a:cxn ang="0">
                  <a:pos x="T6" y="T7"/>
                </a:cxn>
              </a:cxnLst>
              <a:rect l="0" t="0" r="r" b="b"/>
              <a:pathLst>
                <a:path w="867" h="846">
                  <a:moveTo>
                    <a:pt x="866" y="20"/>
                  </a:moveTo>
                  <a:lnTo>
                    <a:pt x="21" y="0"/>
                  </a:lnTo>
                  <a:lnTo>
                    <a:pt x="0" y="845"/>
                  </a:lnTo>
                  <a:lnTo>
                    <a:pt x="866" y="20"/>
                  </a:lnTo>
                </a:path>
              </a:pathLst>
            </a:custGeom>
            <a:solidFill>
              <a:schemeClr val="accent1"/>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grpSp>
      <p:grpSp>
        <p:nvGrpSpPr>
          <p:cNvPr id="18" name="Group 17">
            <a:extLst>
              <a:ext uri="{FF2B5EF4-FFF2-40B4-BE49-F238E27FC236}">
                <a16:creationId xmlns:a16="http://schemas.microsoft.com/office/drawing/2014/main" id="{9298B7CD-C5BD-4D45-1D6E-844A0829270B}"/>
              </a:ext>
            </a:extLst>
          </p:cNvPr>
          <p:cNvGrpSpPr/>
          <p:nvPr/>
        </p:nvGrpSpPr>
        <p:grpSpPr>
          <a:xfrm>
            <a:off x="8147371" y="1444731"/>
            <a:ext cx="3612629" cy="4092314"/>
            <a:chOff x="1729415" y="3999503"/>
            <a:chExt cx="4635364" cy="5262033"/>
          </a:xfrm>
        </p:grpSpPr>
        <p:sp>
          <p:nvSpPr>
            <p:cNvPr id="19" name="Freeform 1">
              <a:extLst>
                <a:ext uri="{FF2B5EF4-FFF2-40B4-BE49-F238E27FC236}">
                  <a16:creationId xmlns:a16="http://schemas.microsoft.com/office/drawing/2014/main" id="{60311A27-70BB-C098-08AF-99890913D09B}"/>
                </a:ext>
              </a:extLst>
            </p:cNvPr>
            <p:cNvSpPr>
              <a:spLocks noChangeArrowheads="1"/>
            </p:cNvSpPr>
            <p:nvPr/>
          </p:nvSpPr>
          <p:spPr bwMode="auto">
            <a:xfrm>
              <a:off x="1838833" y="4079080"/>
              <a:ext cx="4421502" cy="5102879"/>
            </a:xfrm>
            <a:custGeom>
              <a:avLst/>
              <a:gdLst>
                <a:gd name="T0" fmla="*/ 3223 w 3920"/>
                <a:gd name="T1" fmla="*/ 4525 h 4526"/>
                <a:gd name="T2" fmla="*/ 0 w 3920"/>
                <a:gd name="T3" fmla="*/ 3959 h 4526"/>
                <a:gd name="T4" fmla="*/ 695 w 3920"/>
                <a:gd name="T5" fmla="*/ 0 h 4526"/>
                <a:gd name="T6" fmla="*/ 3919 w 3920"/>
                <a:gd name="T7" fmla="*/ 566 h 4526"/>
                <a:gd name="T8" fmla="*/ 3223 w 3920"/>
                <a:gd name="T9" fmla="*/ 4525 h 4526"/>
              </a:gdLst>
              <a:ahLst/>
              <a:cxnLst>
                <a:cxn ang="0">
                  <a:pos x="T0" y="T1"/>
                </a:cxn>
                <a:cxn ang="0">
                  <a:pos x="T2" y="T3"/>
                </a:cxn>
                <a:cxn ang="0">
                  <a:pos x="T4" y="T5"/>
                </a:cxn>
                <a:cxn ang="0">
                  <a:pos x="T6" y="T7"/>
                </a:cxn>
                <a:cxn ang="0">
                  <a:pos x="T8" y="T9"/>
                </a:cxn>
              </a:cxnLst>
              <a:rect l="0" t="0" r="r" b="b"/>
              <a:pathLst>
                <a:path w="3920" h="4526">
                  <a:moveTo>
                    <a:pt x="3223" y="4525"/>
                  </a:moveTo>
                  <a:lnTo>
                    <a:pt x="0" y="3959"/>
                  </a:lnTo>
                  <a:lnTo>
                    <a:pt x="695" y="0"/>
                  </a:lnTo>
                  <a:lnTo>
                    <a:pt x="3919" y="566"/>
                  </a:lnTo>
                  <a:lnTo>
                    <a:pt x="3223" y="4525"/>
                  </a:lnTo>
                </a:path>
              </a:pathLst>
            </a:custGeom>
            <a:solidFill>
              <a:schemeClr val="accent3"/>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20" name="Freeform 2">
              <a:extLst>
                <a:ext uri="{FF2B5EF4-FFF2-40B4-BE49-F238E27FC236}">
                  <a16:creationId xmlns:a16="http://schemas.microsoft.com/office/drawing/2014/main" id="{50FEE326-C943-933C-E2B8-454DC002BC9C}"/>
                </a:ext>
              </a:extLst>
            </p:cNvPr>
            <p:cNvSpPr>
              <a:spLocks noChangeArrowheads="1"/>
            </p:cNvSpPr>
            <p:nvPr/>
          </p:nvSpPr>
          <p:spPr bwMode="auto">
            <a:xfrm>
              <a:off x="1838833" y="4079080"/>
              <a:ext cx="4421502" cy="5102879"/>
            </a:xfrm>
            <a:custGeom>
              <a:avLst/>
              <a:gdLst>
                <a:gd name="T0" fmla="*/ 3223 w 3920"/>
                <a:gd name="T1" fmla="*/ 4525 h 4526"/>
                <a:gd name="T2" fmla="*/ 0 w 3920"/>
                <a:gd name="T3" fmla="*/ 3959 h 4526"/>
                <a:gd name="T4" fmla="*/ 695 w 3920"/>
                <a:gd name="T5" fmla="*/ 0 h 4526"/>
                <a:gd name="T6" fmla="*/ 3919 w 3920"/>
                <a:gd name="T7" fmla="*/ 566 h 4526"/>
                <a:gd name="T8" fmla="*/ 3223 w 3920"/>
                <a:gd name="T9" fmla="*/ 4525 h 4526"/>
              </a:gdLst>
              <a:ahLst/>
              <a:cxnLst>
                <a:cxn ang="0">
                  <a:pos x="T0" y="T1"/>
                </a:cxn>
                <a:cxn ang="0">
                  <a:pos x="T2" y="T3"/>
                </a:cxn>
                <a:cxn ang="0">
                  <a:pos x="T4" y="T5"/>
                </a:cxn>
                <a:cxn ang="0">
                  <a:pos x="T6" y="T7"/>
                </a:cxn>
                <a:cxn ang="0">
                  <a:pos x="T8" y="T9"/>
                </a:cxn>
              </a:cxnLst>
              <a:rect l="0" t="0" r="r" b="b"/>
              <a:pathLst>
                <a:path w="3920" h="4526">
                  <a:moveTo>
                    <a:pt x="3223" y="4525"/>
                  </a:moveTo>
                  <a:lnTo>
                    <a:pt x="0" y="3959"/>
                  </a:lnTo>
                  <a:lnTo>
                    <a:pt x="695" y="0"/>
                  </a:lnTo>
                  <a:lnTo>
                    <a:pt x="3919" y="566"/>
                  </a:lnTo>
                  <a:lnTo>
                    <a:pt x="3223" y="4525"/>
                  </a:lnTo>
                </a:path>
              </a:pathLst>
            </a:custGeom>
            <a:solidFill>
              <a:schemeClr val="accent3"/>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21" name="Freeform 3">
              <a:extLst>
                <a:ext uri="{FF2B5EF4-FFF2-40B4-BE49-F238E27FC236}">
                  <a16:creationId xmlns:a16="http://schemas.microsoft.com/office/drawing/2014/main" id="{9982C08D-A0A9-6783-5A41-CC066860C5C7}"/>
                </a:ext>
              </a:extLst>
            </p:cNvPr>
            <p:cNvSpPr>
              <a:spLocks noChangeArrowheads="1"/>
            </p:cNvSpPr>
            <p:nvPr/>
          </p:nvSpPr>
          <p:spPr bwMode="auto">
            <a:xfrm>
              <a:off x="1729415" y="3999503"/>
              <a:ext cx="4635364" cy="5262033"/>
            </a:xfrm>
            <a:custGeom>
              <a:avLst/>
              <a:gdLst>
                <a:gd name="T0" fmla="*/ 4109 w 4110"/>
                <a:gd name="T1" fmla="*/ 3911 h 4665"/>
                <a:gd name="T2" fmla="*/ 924 w 4110"/>
                <a:gd name="T3" fmla="*/ 4664 h 4665"/>
                <a:gd name="T4" fmla="*/ 0 w 4110"/>
                <a:gd name="T5" fmla="*/ 752 h 4665"/>
                <a:gd name="T6" fmla="*/ 3185 w 4110"/>
                <a:gd name="T7" fmla="*/ 0 h 4665"/>
                <a:gd name="T8" fmla="*/ 4109 w 4110"/>
                <a:gd name="T9" fmla="*/ 3911 h 4665"/>
              </a:gdLst>
              <a:ahLst/>
              <a:cxnLst>
                <a:cxn ang="0">
                  <a:pos x="T0" y="T1"/>
                </a:cxn>
                <a:cxn ang="0">
                  <a:pos x="T2" y="T3"/>
                </a:cxn>
                <a:cxn ang="0">
                  <a:pos x="T4" y="T5"/>
                </a:cxn>
                <a:cxn ang="0">
                  <a:pos x="T6" y="T7"/>
                </a:cxn>
                <a:cxn ang="0">
                  <a:pos x="T8" y="T9"/>
                </a:cxn>
              </a:cxnLst>
              <a:rect l="0" t="0" r="r" b="b"/>
              <a:pathLst>
                <a:path w="4110" h="4665">
                  <a:moveTo>
                    <a:pt x="4109" y="3911"/>
                  </a:moveTo>
                  <a:lnTo>
                    <a:pt x="924" y="4664"/>
                  </a:lnTo>
                  <a:lnTo>
                    <a:pt x="0" y="752"/>
                  </a:lnTo>
                  <a:lnTo>
                    <a:pt x="3185" y="0"/>
                  </a:lnTo>
                  <a:lnTo>
                    <a:pt x="4109" y="3911"/>
                  </a:lnTo>
                </a:path>
              </a:pathLst>
            </a:custGeom>
            <a:solidFill>
              <a:schemeClr val="accent3"/>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22" name="Freeform 4">
              <a:extLst>
                <a:ext uri="{FF2B5EF4-FFF2-40B4-BE49-F238E27FC236}">
                  <a16:creationId xmlns:a16="http://schemas.microsoft.com/office/drawing/2014/main" id="{E1753EEE-7381-25E1-35D4-45CE67506E03}"/>
                </a:ext>
              </a:extLst>
            </p:cNvPr>
            <p:cNvSpPr>
              <a:spLocks noChangeArrowheads="1"/>
            </p:cNvSpPr>
            <p:nvPr/>
          </p:nvSpPr>
          <p:spPr bwMode="auto">
            <a:xfrm>
              <a:off x="1729415" y="3999503"/>
              <a:ext cx="4635364" cy="5262033"/>
            </a:xfrm>
            <a:custGeom>
              <a:avLst/>
              <a:gdLst>
                <a:gd name="T0" fmla="*/ 4109 w 4110"/>
                <a:gd name="T1" fmla="*/ 3911 h 4665"/>
                <a:gd name="T2" fmla="*/ 924 w 4110"/>
                <a:gd name="T3" fmla="*/ 4664 h 4665"/>
                <a:gd name="T4" fmla="*/ 0 w 4110"/>
                <a:gd name="T5" fmla="*/ 752 h 4665"/>
                <a:gd name="T6" fmla="*/ 3185 w 4110"/>
                <a:gd name="T7" fmla="*/ 0 h 4665"/>
                <a:gd name="T8" fmla="*/ 4109 w 4110"/>
                <a:gd name="T9" fmla="*/ 3911 h 4665"/>
              </a:gdLst>
              <a:ahLst/>
              <a:cxnLst>
                <a:cxn ang="0">
                  <a:pos x="T0" y="T1"/>
                </a:cxn>
                <a:cxn ang="0">
                  <a:pos x="T2" y="T3"/>
                </a:cxn>
                <a:cxn ang="0">
                  <a:pos x="T4" y="T5"/>
                </a:cxn>
                <a:cxn ang="0">
                  <a:pos x="T6" y="T7"/>
                </a:cxn>
                <a:cxn ang="0">
                  <a:pos x="T8" y="T9"/>
                </a:cxn>
              </a:cxnLst>
              <a:rect l="0" t="0" r="r" b="b"/>
              <a:pathLst>
                <a:path w="4110" h="4665">
                  <a:moveTo>
                    <a:pt x="4109" y="3911"/>
                  </a:moveTo>
                  <a:lnTo>
                    <a:pt x="924" y="4664"/>
                  </a:lnTo>
                  <a:lnTo>
                    <a:pt x="0" y="752"/>
                  </a:lnTo>
                  <a:lnTo>
                    <a:pt x="3185" y="0"/>
                  </a:lnTo>
                  <a:lnTo>
                    <a:pt x="4109" y="3911"/>
                  </a:lnTo>
                </a:path>
              </a:pathLst>
            </a:custGeom>
            <a:solidFill>
              <a:schemeClr val="accent3"/>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23" name="Freeform 5">
              <a:extLst>
                <a:ext uri="{FF2B5EF4-FFF2-40B4-BE49-F238E27FC236}">
                  <a16:creationId xmlns:a16="http://schemas.microsoft.com/office/drawing/2014/main" id="{5A0DA22F-3C84-1558-C4F7-8B6A128A3F0B}"/>
                </a:ext>
              </a:extLst>
            </p:cNvPr>
            <p:cNvSpPr>
              <a:spLocks noChangeArrowheads="1"/>
            </p:cNvSpPr>
            <p:nvPr/>
          </p:nvSpPr>
          <p:spPr bwMode="auto">
            <a:xfrm>
              <a:off x="2027829" y="4223315"/>
              <a:ext cx="4043511" cy="4814412"/>
            </a:xfrm>
            <a:custGeom>
              <a:avLst/>
              <a:gdLst>
                <a:gd name="T0" fmla="*/ 3585 w 3586"/>
                <a:gd name="T1" fmla="*/ 4006 h 4270"/>
                <a:gd name="T2" fmla="*/ 323 w 3586"/>
                <a:gd name="T3" fmla="*/ 4269 h 4270"/>
                <a:gd name="T4" fmla="*/ 0 w 3586"/>
                <a:gd name="T5" fmla="*/ 262 h 4270"/>
                <a:gd name="T6" fmla="*/ 3262 w 3586"/>
                <a:gd name="T7" fmla="*/ 0 h 4270"/>
                <a:gd name="T8" fmla="*/ 3585 w 3586"/>
                <a:gd name="T9" fmla="*/ 4006 h 4270"/>
              </a:gdLst>
              <a:ahLst/>
              <a:cxnLst>
                <a:cxn ang="0">
                  <a:pos x="T0" y="T1"/>
                </a:cxn>
                <a:cxn ang="0">
                  <a:pos x="T2" y="T3"/>
                </a:cxn>
                <a:cxn ang="0">
                  <a:pos x="T4" y="T5"/>
                </a:cxn>
                <a:cxn ang="0">
                  <a:pos x="T6" y="T7"/>
                </a:cxn>
                <a:cxn ang="0">
                  <a:pos x="T8" y="T9"/>
                </a:cxn>
              </a:cxnLst>
              <a:rect l="0" t="0" r="r" b="b"/>
              <a:pathLst>
                <a:path w="3586" h="4270">
                  <a:moveTo>
                    <a:pt x="3585" y="4006"/>
                  </a:moveTo>
                  <a:lnTo>
                    <a:pt x="323" y="4269"/>
                  </a:lnTo>
                  <a:lnTo>
                    <a:pt x="0" y="262"/>
                  </a:lnTo>
                  <a:lnTo>
                    <a:pt x="3262" y="0"/>
                  </a:lnTo>
                  <a:lnTo>
                    <a:pt x="3585" y="4006"/>
                  </a:lnTo>
                </a:path>
              </a:pathLst>
            </a:custGeom>
            <a:solidFill>
              <a:schemeClr val="accent3"/>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24" name="Freeform 6">
              <a:extLst>
                <a:ext uri="{FF2B5EF4-FFF2-40B4-BE49-F238E27FC236}">
                  <a16:creationId xmlns:a16="http://schemas.microsoft.com/office/drawing/2014/main" id="{068C93B3-D080-436D-8DE6-870142C0E6D3}"/>
                </a:ext>
              </a:extLst>
            </p:cNvPr>
            <p:cNvSpPr>
              <a:spLocks noChangeArrowheads="1"/>
            </p:cNvSpPr>
            <p:nvPr/>
          </p:nvSpPr>
          <p:spPr bwMode="auto">
            <a:xfrm>
              <a:off x="2027829" y="4223315"/>
              <a:ext cx="4043511" cy="4814412"/>
            </a:xfrm>
            <a:custGeom>
              <a:avLst/>
              <a:gdLst>
                <a:gd name="T0" fmla="*/ 3585 w 3586"/>
                <a:gd name="T1" fmla="*/ 4006 h 4270"/>
                <a:gd name="T2" fmla="*/ 323 w 3586"/>
                <a:gd name="T3" fmla="*/ 4269 h 4270"/>
                <a:gd name="T4" fmla="*/ 0 w 3586"/>
                <a:gd name="T5" fmla="*/ 262 h 4270"/>
                <a:gd name="T6" fmla="*/ 3262 w 3586"/>
                <a:gd name="T7" fmla="*/ 0 h 4270"/>
                <a:gd name="T8" fmla="*/ 3585 w 3586"/>
                <a:gd name="T9" fmla="*/ 4006 h 4270"/>
              </a:gdLst>
              <a:ahLst/>
              <a:cxnLst>
                <a:cxn ang="0">
                  <a:pos x="T0" y="T1"/>
                </a:cxn>
                <a:cxn ang="0">
                  <a:pos x="T2" y="T3"/>
                </a:cxn>
                <a:cxn ang="0">
                  <a:pos x="T4" y="T5"/>
                </a:cxn>
                <a:cxn ang="0">
                  <a:pos x="T6" y="T7"/>
                </a:cxn>
                <a:cxn ang="0">
                  <a:pos x="T8" y="T9"/>
                </a:cxn>
              </a:cxnLst>
              <a:rect l="0" t="0" r="r" b="b"/>
              <a:pathLst>
                <a:path w="3586" h="4270">
                  <a:moveTo>
                    <a:pt x="3585" y="4006"/>
                  </a:moveTo>
                  <a:lnTo>
                    <a:pt x="323" y="4269"/>
                  </a:lnTo>
                  <a:lnTo>
                    <a:pt x="0" y="262"/>
                  </a:lnTo>
                  <a:lnTo>
                    <a:pt x="3262" y="0"/>
                  </a:lnTo>
                  <a:lnTo>
                    <a:pt x="3585" y="4006"/>
                  </a:lnTo>
                </a:path>
              </a:pathLst>
            </a:custGeom>
            <a:solidFill>
              <a:schemeClr val="accent3"/>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25" name="Freeform 167">
              <a:extLst>
                <a:ext uri="{FF2B5EF4-FFF2-40B4-BE49-F238E27FC236}">
                  <a16:creationId xmlns:a16="http://schemas.microsoft.com/office/drawing/2014/main" id="{06AF6B5E-33E4-261A-2303-E38FFDED6ECA}"/>
                </a:ext>
              </a:extLst>
            </p:cNvPr>
            <p:cNvSpPr>
              <a:spLocks noChangeArrowheads="1"/>
            </p:cNvSpPr>
            <p:nvPr/>
          </p:nvSpPr>
          <p:spPr bwMode="auto">
            <a:xfrm>
              <a:off x="2147195" y="4422258"/>
              <a:ext cx="3799804" cy="4600547"/>
            </a:xfrm>
            <a:custGeom>
              <a:avLst/>
              <a:gdLst>
                <a:gd name="T0" fmla="*/ 95 w 3368"/>
                <a:gd name="T1" fmla="*/ 0 h 4077"/>
                <a:gd name="T2" fmla="*/ 0 w 3368"/>
                <a:gd name="T3" fmla="*/ 4019 h 4077"/>
                <a:gd name="T4" fmla="*/ 2426 w 3368"/>
                <a:gd name="T5" fmla="*/ 4076 h 4077"/>
                <a:gd name="T6" fmla="*/ 3292 w 3368"/>
                <a:gd name="T7" fmla="*/ 3251 h 4077"/>
                <a:gd name="T8" fmla="*/ 3367 w 3368"/>
                <a:gd name="T9" fmla="*/ 78 h 4077"/>
                <a:gd name="T10" fmla="*/ 95 w 3368"/>
                <a:gd name="T11" fmla="*/ 0 h 4077"/>
              </a:gdLst>
              <a:ahLst/>
              <a:cxnLst>
                <a:cxn ang="0">
                  <a:pos x="T0" y="T1"/>
                </a:cxn>
                <a:cxn ang="0">
                  <a:pos x="T2" y="T3"/>
                </a:cxn>
                <a:cxn ang="0">
                  <a:pos x="T4" y="T5"/>
                </a:cxn>
                <a:cxn ang="0">
                  <a:pos x="T6" y="T7"/>
                </a:cxn>
                <a:cxn ang="0">
                  <a:pos x="T8" y="T9"/>
                </a:cxn>
                <a:cxn ang="0">
                  <a:pos x="T10" y="T11"/>
                </a:cxn>
              </a:cxnLst>
              <a:rect l="0" t="0" r="r" b="b"/>
              <a:pathLst>
                <a:path w="3368" h="4077">
                  <a:moveTo>
                    <a:pt x="95" y="0"/>
                  </a:moveTo>
                  <a:lnTo>
                    <a:pt x="0" y="4019"/>
                  </a:lnTo>
                  <a:lnTo>
                    <a:pt x="2426" y="4076"/>
                  </a:lnTo>
                  <a:lnTo>
                    <a:pt x="3292" y="3251"/>
                  </a:lnTo>
                  <a:lnTo>
                    <a:pt x="3367" y="78"/>
                  </a:lnTo>
                  <a:lnTo>
                    <a:pt x="95" y="0"/>
                  </a:lnTo>
                </a:path>
              </a:pathLst>
            </a:custGeom>
            <a:solidFill>
              <a:schemeClr val="accent3"/>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26" name="Freeform 168">
              <a:extLst>
                <a:ext uri="{FF2B5EF4-FFF2-40B4-BE49-F238E27FC236}">
                  <a16:creationId xmlns:a16="http://schemas.microsoft.com/office/drawing/2014/main" id="{75F7007C-10D9-DA28-80EA-8A6655CF90FC}"/>
                </a:ext>
              </a:extLst>
            </p:cNvPr>
            <p:cNvSpPr>
              <a:spLocks noChangeArrowheads="1"/>
            </p:cNvSpPr>
            <p:nvPr/>
          </p:nvSpPr>
          <p:spPr bwMode="auto">
            <a:xfrm>
              <a:off x="2147195" y="4422258"/>
              <a:ext cx="3799804" cy="4600547"/>
            </a:xfrm>
            <a:custGeom>
              <a:avLst/>
              <a:gdLst>
                <a:gd name="T0" fmla="*/ 95 w 3368"/>
                <a:gd name="T1" fmla="*/ 0 h 4077"/>
                <a:gd name="T2" fmla="*/ 0 w 3368"/>
                <a:gd name="T3" fmla="*/ 4019 h 4077"/>
                <a:gd name="T4" fmla="*/ 2426 w 3368"/>
                <a:gd name="T5" fmla="*/ 4076 h 4077"/>
                <a:gd name="T6" fmla="*/ 3292 w 3368"/>
                <a:gd name="T7" fmla="*/ 3251 h 4077"/>
                <a:gd name="T8" fmla="*/ 3367 w 3368"/>
                <a:gd name="T9" fmla="*/ 78 h 4077"/>
                <a:gd name="T10" fmla="*/ 95 w 3368"/>
                <a:gd name="T11" fmla="*/ 0 h 4077"/>
              </a:gdLst>
              <a:ahLst/>
              <a:cxnLst>
                <a:cxn ang="0">
                  <a:pos x="T0" y="T1"/>
                </a:cxn>
                <a:cxn ang="0">
                  <a:pos x="T2" y="T3"/>
                </a:cxn>
                <a:cxn ang="0">
                  <a:pos x="T4" y="T5"/>
                </a:cxn>
                <a:cxn ang="0">
                  <a:pos x="T6" y="T7"/>
                </a:cxn>
                <a:cxn ang="0">
                  <a:pos x="T8" y="T9"/>
                </a:cxn>
                <a:cxn ang="0">
                  <a:pos x="T10" y="T11"/>
                </a:cxn>
              </a:cxnLst>
              <a:rect l="0" t="0" r="r" b="b"/>
              <a:pathLst>
                <a:path w="3368" h="4077">
                  <a:moveTo>
                    <a:pt x="95" y="0"/>
                  </a:moveTo>
                  <a:lnTo>
                    <a:pt x="0" y="4019"/>
                  </a:lnTo>
                  <a:lnTo>
                    <a:pt x="2426" y="4076"/>
                  </a:lnTo>
                  <a:lnTo>
                    <a:pt x="3292" y="3251"/>
                  </a:lnTo>
                  <a:lnTo>
                    <a:pt x="3367" y="78"/>
                  </a:lnTo>
                  <a:lnTo>
                    <a:pt x="95" y="0"/>
                  </a:lnTo>
                </a:path>
              </a:pathLst>
            </a:custGeom>
            <a:solidFill>
              <a:schemeClr val="accent3"/>
            </a:solidFill>
            <a:ln w="3175">
              <a:solidFill>
                <a:schemeClr val="tx1"/>
              </a:solidFill>
            </a:ln>
            <a:effectLst/>
          </p:spPr>
          <p:txBody>
            <a:bodyPr wrap="square" anchor="ctr"/>
            <a:lstStyle/>
            <a:p>
              <a:pPr algn="ctr"/>
              <a:r>
                <a:rPr lang="en-US" sz="2000" b="1" dirty="0">
                  <a:latin typeface="Arial Nova" panose="020B0504020202020204" pitchFamily="34" charset="0"/>
                </a:rPr>
                <a:t>Collaboration Platform Optimization</a:t>
              </a:r>
            </a:p>
          </p:txBody>
        </p:sp>
        <p:sp>
          <p:nvSpPr>
            <p:cNvPr id="27" name="Freeform 169">
              <a:extLst>
                <a:ext uri="{FF2B5EF4-FFF2-40B4-BE49-F238E27FC236}">
                  <a16:creationId xmlns:a16="http://schemas.microsoft.com/office/drawing/2014/main" id="{C13E94AC-7F40-1599-FF21-696013A1D806}"/>
                </a:ext>
              </a:extLst>
            </p:cNvPr>
            <p:cNvSpPr>
              <a:spLocks noChangeArrowheads="1"/>
            </p:cNvSpPr>
            <p:nvPr/>
          </p:nvSpPr>
          <p:spPr bwMode="auto">
            <a:xfrm>
              <a:off x="4887631" y="8062908"/>
              <a:ext cx="979791" cy="954925"/>
            </a:xfrm>
            <a:custGeom>
              <a:avLst/>
              <a:gdLst>
                <a:gd name="T0" fmla="*/ 866 w 867"/>
                <a:gd name="T1" fmla="*/ 20 h 846"/>
                <a:gd name="T2" fmla="*/ 21 w 867"/>
                <a:gd name="T3" fmla="*/ 0 h 846"/>
                <a:gd name="T4" fmla="*/ 0 w 867"/>
                <a:gd name="T5" fmla="*/ 845 h 846"/>
                <a:gd name="T6" fmla="*/ 866 w 867"/>
                <a:gd name="T7" fmla="*/ 20 h 846"/>
              </a:gdLst>
              <a:ahLst/>
              <a:cxnLst>
                <a:cxn ang="0">
                  <a:pos x="T0" y="T1"/>
                </a:cxn>
                <a:cxn ang="0">
                  <a:pos x="T2" y="T3"/>
                </a:cxn>
                <a:cxn ang="0">
                  <a:pos x="T4" y="T5"/>
                </a:cxn>
                <a:cxn ang="0">
                  <a:pos x="T6" y="T7"/>
                </a:cxn>
              </a:cxnLst>
              <a:rect l="0" t="0" r="r" b="b"/>
              <a:pathLst>
                <a:path w="867" h="846">
                  <a:moveTo>
                    <a:pt x="866" y="20"/>
                  </a:moveTo>
                  <a:lnTo>
                    <a:pt x="21" y="0"/>
                  </a:lnTo>
                  <a:lnTo>
                    <a:pt x="0" y="845"/>
                  </a:lnTo>
                  <a:lnTo>
                    <a:pt x="866" y="20"/>
                  </a:lnTo>
                </a:path>
              </a:pathLst>
            </a:custGeom>
            <a:solidFill>
              <a:schemeClr val="accent3"/>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28" name="Freeform 170">
              <a:extLst>
                <a:ext uri="{FF2B5EF4-FFF2-40B4-BE49-F238E27FC236}">
                  <a16:creationId xmlns:a16="http://schemas.microsoft.com/office/drawing/2014/main" id="{EB10F9D4-379C-3F0D-53AE-BB0867D8FCE5}"/>
                </a:ext>
              </a:extLst>
            </p:cNvPr>
            <p:cNvSpPr>
              <a:spLocks noChangeArrowheads="1"/>
            </p:cNvSpPr>
            <p:nvPr/>
          </p:nvSpPr>
          <p:spPr bwMode="auto">
            <a:xfrm>
              <a:off x="4887631" y="8062908"/>
              <a:ext cx="979791" cy="954925"/>
            </a:xfrm>
            <a:custGeom>
              <a:avLst/>
              <a:gdLst>
                <a:gd name="T0" fmla="*/ 866 w 867"/>
                <a:gd name="T1" fmla="*/ 20 h 846"/>
                <a:gd name="T2" fmla="*/ 21 w 867"/>
                <a:gd name="T3" fmla="*/ 0 h 846"/>
                <a:gd name="T4" fmla="*/ 0 w 867"/>
                <a:gd name="T5" fmla="*/ 845 h 846"/>
                <a:gd name="T6" fmla="*/ 866 w 867"/>
                <a:gd name="T7" fmla="*/ 20 h 846"/>
              </a:gdLst>
              <a:ahLst/>
              <a:cxnLst>
                <a:cxn ang="0">
                  <a:pos x="T0" y="T1"/>
                </a:cxn>
                <a:cxn ang="0">
                  <a:pos x="T2" y="T3"/>
                </a:cxn>
                <a:cxn ang="0">
                  <a:pos x="T4" y="T5"/>
                </a:cxn>
                <a:cxn ang="0">
                  <a:pos x="T6" y="T7"/>
                </a:cxn>
              </a:cxnLst>
              <a:rect l="0" t="0" r="r" b="b"/>
              <a:pathLst>
                <a:path w="867" h="846">
                  <a:moveTo>
                    <a:pt x="866" y="20"/>
                  </a:moveTo>
                  <a:lnTo>
                    <a:pt x="21" y="0"/>
                  </a:lnTo>
                  <a:lnTo>
                    <a:pt x="0" y="845"/>
                  </a:lnTo>
                  <a:lnTo>
                    <a:pt x="866" y="20"/>
                  </a:lnTo>
                </a:path>
              </a:pathLst>
            </a:custGeom>
            <a:solidFill>
              <a:schemeClr val="accent3"/>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grpSp>
      <p:grpSp>
        <p:nvGrpSpPr>
          <p:cNvPr id="29" name="Group 28">
            <a:extLst>
              <a:ext uri="{FF2B5EF4-FFF2-40B4-BE49-F238E27FC236}">
                <a16:creationId xmlns:a16="http://schemas.microsoft.com/office/drawing/2014/main" id="{F5A7B2C4-585D-8ACE-E45D-DA4984CB02B9}"/>
              </a:ext>
            </a:extLst>
          </p:cNvPr>
          <p:cNvGrpSpPr/>
          <p:nvPr/>
        </p:nvGrpSpPr>
        <p:grpSpPr>
          <a:xfrm>
            <a:off x="4191926" y="1382843"/>
            <a:ext cx="3612629" cy="4092314"/>
            <a:chOff x="1729415" y="3999503"/>
            <a:chExt cx="4635364" cy="5262033"/>
          </a:xfrm>
        </p:grpSpPr>
        <p:sp>
          <p:nvSpPr>
            <p:cNvPr id="30" name="Freeform 1">
              <a:extLst>
                <a:ext uri="{FF2B5EF4-FFF2-40B4-BE49-F238E27FC236}">
                  <a16:creationId xmlns:a16="http://schemas.microsoft.com/office/drawing/2014/main" id="{D8D3BDEA-4D52-E61D-2723-F81EE4125937}"/>
                </a:ext>
              </a:extLst>
            </p:cNvPr>
            <p:cNvSpPr>
              <a:spLocks noChangeArrowheads="1"/>
            </p:cNvSpPr>
            <p:nvPr/>
          </p:nvSpPr>
          <p:spPr bwMode="auto">
            <a:xfrm>
              <a:off x="1838833" y="4079080"/>
              <a:ext cx="4421502" cy="5102879"/>
            </a:xfrm>
            <a:custGeom>
              <a:avLst/>
              <a:gdLst>
                <a:gd name="T0" fmla="*/ 3223 w 3920"/>
                <a:gd name="T1" fmla="*/ 4525 h 4526"/>
                <a:gd name="T2" fmla="*/ 0 w 3920"/>
                <a:gd name="T3" fmla="*/ 3959 h 4526"/>
                <a:gd name="T4" fmla="*/ 695 w 3920"/>
                <a:gd name="T5" fmla="*/ 0 h 4526"/>
                <a:gd name="T6" fmla="*/ 3919 w 3920"/>
                <a:gd name="T7" fmla="*/ 566 h 4526"/>
                <a:gd name="T8" fmla="*/ 3223 w 3920"/>
                <a:gd name="T9" fmla="*/ 4525 h 4526"/>
              </a:gdLst>
              <a:ahLst/>
              <a:cxnLst>
                <a:cxn ang="0">
                  <a:pos x="T0" y="T1"/>
                </a:cxn>
                <a:cxn ang="0">
                  <a:pos x="T2" y="T3"/>
                </a:cxn>
                <a:cxn ang="0">
                  <a:pos x="T4" y="T5"/>
                </a:cxn>
                <a:cxn ang="0">
                  <a:pos x="T6" y="T7"/>
                </a:cxn>
                <a:cxn ang="0">
                  <a:pos x="T8" y="T9"/>
                </a:cxn>
              </a:cxnLst>
              <a:rect l="0" t="0" r="r" b="b"/>
              <a:pathLst>
                <a:path w="3920" h="4526">
                  <a:moveTo>
                    <a:pt x="3223" y="4525"/>
                  </a:moveTo>
                  <a:lnTo>
                    <a:pt x="0" y="3959"/>
                  </a:lnTo>
                  <a:lnTo>
                    <a:pt x="695" y="0"/>
                  </a:lnTo>
                  <a:lnTo>
                    <a:pt x="3919" y="566"/>
                  </a:lnTo>
                  <a:lnTo>
                    <a:pt x="3223" y="4525"/>
                  </a:lnTo>
                </a:path>
              </a:pathLst>
            </a:custGeom>
            <a:solidFill>
              <a:schemeClr val="accent2"/>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31" name="Freeform 2">
              <a:extLst>
                <a:ext uri="{FF2B5EF4-FFF2-40B4-BE49-F238E27FC236}">
                  <a16:creationId xmlns:a16="http://schemas.microsoft.com/office/drawing/2014/main" id="{6CB5A757-3DC4-88D2-FE3D-3C7AAAAF9723}"/>
                </a:ext>
              </a:extLst>
            </p:cNvPr>
            <p:cNvSpPr>
              <a:spLocks noChangeArrowheads="1"/>
            </p:cNvSpPr>
            <p:nvPr/>
          </p:nvSpPr>
          <p:spPr bwMode="auto">
            <a:xfrm>
              <a:off x="1838833" y="4079080"/>
              <a:ext cx="4421502" cy="5102879"/>
            </a:xfrm>
            <a:custGeom>
              <a:avLst/>
              <a:gdLst>
                <a:gd name="T0" fmla="*/ 3223 w 3920"/>
                <a:gd name="T1" fmla="*/ 4525 h 4526"/>
                <a:gd name="T2" fmla="*/ 0 w 3920"/>
                <a:gd name="T3" fmla="*/ 3959 h 4526"/>
                <a:gd name="T4" fmla="*/ 695 w 3920"/>
                <a:gd name="T5" fmla="*/ 0 h 4526"/>
                <a:gd name="T6" fmla="*/ 3919 w 3920"/>
                <a:gd name="T7" fmla="*/ 566 h 4526"/>
                <a:gd name="T8" fmla="*/ 3223 w 3920"/>
                <a:gd name="T9" fmla="*/ 4525 h 4526"/>
              </a:gdLst>
              <a:ahLst/>
              <a:cxnLst>
                <a:cxn ang="0">
                  <a:pos x="T0" y="T1"/>
                </a:cxn>
                <a:cxn ang="0">
                  <a:pos x="T2" y="T3"/>
                </a:cxn>
                <a:cxn ang="0">
                  <a:pos x="T4" y="T5"/>
                </a:cxn>
                <a:cxn ang="0">
                  <a:pos x="T6" y="T7"/>
                </a:cxn>
                <a:cxn ang="0">
                  <a:pos x="T8" y="T9"/>
                </a:cxn>
              </a:cxnLst>
              <a:rect l="0" t="0" r="r" b="b"/>
              <a:pathLst>
                <a:path w="3920" h="4526">
                  <a:moveTo>
                    <a:pt x="3223" y="4525"/>
                  </a:moveTo>
                  <a:lnTo>
                    <a:pt x="0" y="3959"/>
                  </a:lnTo>
                  <a:lnTo>
                    <a:pt x="695" y="0"/>
                  </a:lnTo>
                  <a:lnTo>
                    <a:pt x="3919" y="566"/>
                  </a:lnTo>
                  <a:lnTo>
                    <a:pt x="3223" y="4525"/>
                  </a:lnTo>
                </a:path>
              </a:pathLst>
            </a:custGeom>
            <a:solidFill>
              <a:schemeClr val="accent2"/>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32" name="Freeform 3">
              <a:extLst>
                <a:ext uri="{FF2B5EF4-FFF2-40B4-BE49-F238E27FC236}">
                  <a16:creationId xmlns:a16="http://schemas.microsoft.com/office/drawing/2014/main" id="{84357374-AC03-3B48-BD00-31BAB8CDDBF3}"/>
                </a:ext>
              </a:extLst>
            </p:cNvPr>
            <p:cNvSpPr>
              <a:spLocks noChangeArrowheads="1"/>
            </p:cNvSpPr>
            <p:nvPr/>
          </p:nvSpPr>
          <p:spPr bwMode="auto">
            <a:xfrm>
              <a:off x="1729415" y="3999503"/>
              <a:ext cx="4635364" cy="5262033"/>
            </a:xfrm>
            <a:custGeom>
              <a:avLst/>
              <a:gdLst>
                <a:gd name="T0" fmla="*/ 4109 w 4110"/>
                <a:gd name="T1" fmla="*/ 3911 h 4665"/>
                <a:gd name="T2" fmla="*/ 924 w 4110"/>
                <a:gd name="T3" fmla="*/ 4664 h 4665"/>
                <a:gd name="T4" fmla="*/ 0 w 4110"/>
                <a:gd name="T5" fmla="*/ 752 h 4665"/>
                <a:gd name="T6" fmla="*/ 3185 w 4110"/>
                <a:gd name="T7" fmla="*/ 0 h 4665"/>
                <a:gd name="T8" fmla="*/ 4109 w 4110"/>
                <a:gd name="T9" fmla="*/ 3911 h 4665"/>
              </a:gdLst>
              <a:ahLst/>
              <a:cxnLst>
                <a:cxn ang="0">
                  <a:pos x="T0" y="T1"/>
                </a:cxn>
                <a:cxn ang="0">
                  <a:pos x="T2" y="T3"/>
                </a:cxn>
                <a:cxn ang="0">
                  <a:pos x="T4" y="T5"/>
                </a:cxn>
                <a:cxn ang="0">
                  <a:pos x="T6" y="T7"/>
                </a:cxn>
                <a:cxn ang="0">
                  <a:pos x="T8" y="T9"/>
                </a:cxn>
              </a:cxnLst>
              <a:rect l="0" t="0" r="r" b="b"/>
              <a:pathLst>
                <a:path w="4110" h="4665">
                  <a:moveTo>
                    <a:pt x="4109" y="3911"/>
                  </a:moveTo>
                  <a:lnTo>
                    <a:pt x="924" y="4664"/>
                  </a:lnTo>
                  <a:lnTo>
                    <a:pt x="0" y="752"/>
                  </a:lnTo>
                  <a:lnTo>
                    <a:pt x="3185" y="0"/>
                  </a:lnTo>
                  <a:lnTo>
                    <a:pt x="4109" y="3911"/>
                  </a:lnTo>
                </a:path>
              </a:pathLst>
            </a:custGeom>
            <a:solidFill>
              <a:schemeClr val="accent2"/>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33" name="Freeform 4">
              <a:extLst>
                <a:ext uri="{FF2B5EF4-FFF2-40B4-BE49-F238E27FC236}">
                  <a16:creationId xmlns:a16="http://schemas.microsoft.com/office/drawing/2014/main" id="{585303F4-FD6A-1740-25DB-261C230A82B6}"/>
                </a:ext>
              </a:extLst>
            </p:cNvPr>
            <p:cNvSpPr>
              <a:spLocks noChangeArrowheads="1"/>
            </p:cNvSpPr>
            <p:nvPr/>
          </p:nvSpPr>
          <p:spPr bwMode="auto">
            <a:xfrm>
              <a:off x="1729415" y="3999503"/>
              <a:ext cx="4635364" cy="5262033"/>
            </a:xfrm>
            <a:custGeom>
              <a:avLst/>
              <a:gdLst>
                <a:gd name="T0" fmla="*/ 4109 w 4110"/>
                <a:gd name="T1" fmla="*/ 3911 h 4665"/>
                <a:gd name="T2" fmla="*/ 924 w 4110"/>
                <a:gd name="T3" fmla="*/ 4664 h 4665"/>
                <a:gd name="T4" fmla="*/ 0 w 4110"/>
                <a:gd name="T5" fmla="*/ 752 h 4665"/>
                <a:gd name="T6" fmla="*/ 3185 w 4110"/>
                <a:gd name="T7" fmla="*/ 0 h 4665"/>
                <a:gd name="T8" fmla="*/ 4109 w 4110"/>
                <a:gd name="T9" fmla="*/ 3911 h 4665"/>
              </a:gdLst>
              <a:ahLst/>
              <a:cxnLst>
                <a:cxn ang="0">
                  <a:pos x="T0" y="T1"/>
                </a:cxn>
                <a:cxn ang="0">
                  <a:pos x="T2" y="T3"/>
                </a:cxn>
                <a:cxn ang="0">
                  <a:pos x="T4" y="T5"/>
                </a:cxn>
                <a:cxn ang="0">
                  <a:pos x="T6" y="T7"/>
                </a:cxn>
                <a:cxn ang="0">
                  <a:pos x="T8" y="T9"/>
                </a:cxn>
              </a:cxnLst>
              <a:rect l="0" t="0" r="r" b="b"/>
              <a:pathLst>
                <a:path w="4110" h="4665">
                  <a:moveTo>
                    <a:pt x="4109" y="3911"/>
                  </a:moveTo>
                  <a:lnTo>
                    <a:pt x="924" y="4664"/>
                  </a:lnTo>
                  <a:lnTo>
                    <a:pt x="0" y="752"/>
                  </a:lnTo>
                  <a:lnTo>
                    <a:pt x="3185" y="0"/>
                  </a:lnTo>
                  <a:lnTo>
                    <a:pt x="4109" y="3911"/>
                  </a:lnTo>
                </a:path>
              </a:pathLst>
            </a:custGeom>
            <a:solidFill>
              <a:schemeClr val="accent2"/>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34" name="Freeform 5">
              <a:extLst>
                <a:ext uri="{FF2B5EF4-FFF2-40B4-BE49-F238E27FC236}">
                  <a16:creationId xmlns:a16="http://schemas.microsoft.com/office/drawing/2014/main" id="{245C53C1-F86B-ECF4-E8F3-72AD8140D5EF}"/>
                </a:ext>
              </a:extLst>
            </p:cNvPr>
            <p:cNvSpPr>
              <a:spLocks noChangeArrowheads="1"/>
            </p:cNvSpPr>
            <p:nvPr/>
          </p:nvSpPr>
          <p:spPr bwMode="auto">
            <a:xfrm>
              <a:off x="2027829" y="4223315"/>
              <a:ext cx="4043511" cy="4814412"/>
            </a:xfrm>
            <a:custGeom>
              <a:avLst/>
              <a:gdLst>
                <a:gd name="T0" fmla="*/ 3585 w 3586"/>
                <a:gd name="T1" fmla="*/ 4006 h 4270"/>
                <a:gd name="T2" fmla="*/ 323 w 3586"/>
                <a:gd name="T3" fmla="*/ 4269 h 4270"/>
                <a:gd name="T4" fmla="*/ 0 w 3586"/>
                <a:gd name="T5" fmla="*/ 262 h 4270"/>
                <a:gd name="T6" fmla="*/ 3262 w 3586"/>
                <a:gd name="T7" fmla="*/ 0 h 4270"/>
                <a:gd name="T8" fmla="*/ 3585 w 3586"/>
                <a:gd name="T9" fmla="*/ 4006 h 4270"/>
              </a:gdLst>
              <a:ahLst/>
              <a:cxnLst>
                <a:cxn ang="0">
                  <a:pos x="T0" y="T1"/>
                </a:cxn>
                <a:cxn ang="0">
                  <a:pos x="T2" y="T3"/>
                </a:cxn>
                <a:cxn ang="0">
                  <a:pos x="T4" y="T5"/>
                </a:cxn>
                <a:cxn ang="0">
                  <a:pos x="T6" y="T7"/>
                </a:cxn>
                <a:cxn ang="0">
                  <a:pos x="T8" y="T9"/>
                </a:cxn>
              </a:cxnLst>
              <a:rect l="0" t="0" r="r" b="b"/>
              <a:pathLst>
                <a:path w="3586" h="4270">
                  <a:moveTo>
                    <a:pt x="3585" y="4006"/>
                  </a:moveTo>
                  <a:lnTo>
                    <a:pt x="323" y="4269"/>
                  </a:lnTo>
                  <a:lnTo>
                    <a:pt x="0" y="262"/>
                  </a:lnTo>
                  <a:lnTo>
                    <a:pt x="3262" y="0"/>
                  </a:lnTo>
                  <a:lnTo>
                    <a:pt x="3585" y="4006"/>
                  </a:lnTo>
                </a:path>
              </a:pathLst>
            </a:custGeom>
            <a:solidFill>
              <a:schemeClr val="accent2"/>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35" name="Freeform 6">
              <a:extLst>
                <a:ext uri="{FF2B5EF4-FFF2-40B4-BE49-F238E27FC236}">
                  <a16:creationId xmlns:a16="http://schemas.microsoft.com/office/drawing/2014/main" id="{1B012049-9413-45F3-7C9B-D8C515B61F40}"/>
                </a:ext>
              </a:extLst>
            </p:cNvPr>
            <p:cNvSpPr>
              <a:spLocks noChangeArrowheads="1"/>
            </p:cNvSpPr>
            <p:nvPr/>
          </p:nvSpPr>
          <p:spPr bwMode="auto">
            <a:xfrm>
              <a:off x="2027829" y="4223315"/>
              <a:ext cx="4043511" cy="4814412"/>
            </a:xfrm>
            <a:custGeom>
              <a:avLst/>
              <a:gdLst>
                <a:gd name="T0" fmla="*/ 3585 w 3586"/>
                <a:gd name="T1" fmla="*/ 4006 h 4270"/>
                <a:gd name="T2" fmla="*/ 323 w 3586"/>
                <a:gd name="T3" fmla="*/ 4269 h 4270"/>
                <a:gd name="T4" fmla="*/ 0 w 3586"/>
                <a:gd name="T5" fmla="*/ 262 h 4270"/>
                <a:gd name="T6" fmla="*/ 3262 w 3586"/>
                <a:gd name="T7" fmla="*/ 0 h 4270"/>
                <a:gd name="T8" fmla="*/ 3585 w 3586"/>
                <a:gd name="T9" fmla="*/ 4006 h 4270"/>
              </a:gdLst>
              <a:ahLst/>
              <a:cxnLst>
                <a:cxn ang="0">
                  <a:pos x="T0" y="T1"/>
                </a:cxn>
                <a:cxn ang="0">
                  <a:pos x="T2" y="T3"/>
                </a:cxn>
                <a:cxn ang="0">
                  <a:pos x="T4" y="T5"/>
                </a:cxn>
                <a:cxn ang="0">
                  <a:pos x="T6" y="T7"/>
                </a:cxn>
                <a:cxn ang="0">
                  <a:pos x="T8" y="T9"/>
                </a:cxn>
              </a:cxnLst>
              <a:rect l="0" t="0" r="r" b="b"/>
              <a:pathLst>
                <a:path w="3586" h="4270">
                  <a:moveTo>
                    <a:pt x="3585" y="4006"/>
                  </a:moveTo>
                  <a:lnTo>
                    <a:pt x="323" y="4269"/>
                  </a:lnTo>
                  <a:lnTo>
                    <a:pt x="0" y="262"/>
                  </a:lnTo>
                  <a:lnTo>
                    <a:pt x="3262" y="0"/>
                  </a:lnTo>
                  <a:lnTo>
                    <a:pt x="3585" y="4006"/>
                  </a:lnTo>
                </a:path>
              </a:pathLst>
            </a:custGeom>
            <a:solidFill>
              <a:schemeClr val="accent2"/>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36" name="Freeform 167">
              <a:extLst>
                <a:ext uri="{FF2B5EF4-FFF2-40B4-BE49-F238E27FC236}">
                  <a16:creationId xmlns:a16="http://schemas.microsoft.com/office/drawing/2014/main" id="{CFB6446B-FA1D-2E02-B07A-C58D60E54FDE}"/>
                </a:ext>
              </a:extLst>
            </p:cNvPr>
            <p:cNvSpPr>
              <a:spLocks noChangeArrowheads="1"/>
            </p:cNvSpPr>
            <p:nvPr/>
          </p:nvSpPr>
          <p:spPr bwMode="auto">
            <a:xfrm>
              <a:off x="2147195" y="4422258"/>
              <a:ext cx="3799804" cy="4600547"/>
            </a:xfrm>
            <a:custGeom>
              <a:avLst/>
              <a:gdLst>
                <a:gd name="T0" fmla="*/ 95 w 3368"/>
                <a:gd name="T1" fmla="*/ 0 h 4077"/>
                <a:gd name="T2" fmla="*/ 0 w 3368"/>
                <a:gd name="T3" fmla="*/ 4019 h 4077"/>
                <a:gd name="T4" fmla="*/ 2426 w 3368"/>
                <a:gd name="T5" fmla="*/ 4076 h 4077"/>
                <a:gd name="T6" fmla="*/ 3292 w 3368"/>
                <a:gd name="T7" fmla="*/ 3251 h 4077"/>
                <a:gd name="T8" fmla="*/ 3367 w 3368"/>
                <a:gd name="T9" fmla="*/ 78 h 4077"/>
                <a:gd name="T10" fmla="*/ 95 w 3368"/>
                <a:gd name="T11" fmla="*/ 0 h 4077"/>
              </a:gdLst>
              <a:ahLst/>
              <a:cxnLst>
                <a:cxn ang="0">
                  <a:pos x="T0" y="T1"/>
                </a:cxn>
                <a:cxn ang="0">
                  <a:pos x="T2" y="T3"/>
                </a:cxn>
                <a:cxn ang="0">
                  <a:pos x="T4" y="T5"/>
                </a:cxn>
                <a:cxn ang="0">
                  <a:pos x="T6" y="T7"/>
                </a:cxn>
                <a:cxn ang="0">
                  <a:pos x="T8" y="T9"/>
                </a:cxn>
                <a:cxn ang="0">
                  <a:pos x="T10" y="T11"/>
                </a:cxn>
              </a:cxnLst>
              <a:rect l="0" t="0" r="r" b="b"/>
              <a:pathLst>
                <a:path w="3368" h="4077">
                  <a:moveTo>
                    <a:pt x="95" y="0"/>
                  </a:moveTo>
                  <a:lnTo>
                    <a:pt x="0" y="4019"/>
                  </a:lnTo>
                  <a:lnTo>
                    <a:pt x="2426" y="4076"/>
                  </a:lnTo>
                  <a:lnTo>
                    <a:pt x="3292" y="3251"/>
                  </a:lnTo>
                  <a:lnTo>
                    <a:pt x="3367" y="78"/>
                  </a:lnTo>
                  <a:lnTo>
                    <a:pt x="95" y="0"/>
                  </a:lnTo>
                </a:path>
              </a:pathLst>
            </a:custGeom>
            <a:solidFill>
              <a:schemeClr val="accent2"/>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37" name="Freeform 168">
              <a:extLst>
                <a:ext uri="{FF2B5EF4-FFF2-40B4-BE49-F238E27FC236}">
                  <a16:creationId xmlns:a16="http://schemas.microsoft.com/office/drawing/2014/main" id="{C967D61E-75E0-CC28-FD82-604E4287777A}"/>
                </a:ext>
              </a:extLst>
            </p:cNvPr>
            <p:cNvSpPr>
              <a:spLocks noChangeArrowheads="1"/>
            </p:cNvSpPr>
            <p:nvPr/>
          </p:nvSpPr>
          <p:spPr bwMode="auto">
            <a:xfrm>
              <a:off x="2147195" y="4422258"/>
              <a:ext cx="3799804" cy="4600547"/>
            </a:xfrm>
            <a:custGeom>
              <a:avLst/>
              <a:gdLst>
                <a:gd name="T0" fmla="*/ 95 w 3368"/>
                <a:gd name="T1" fmla="*/ 0 h 4077"/>
                <a:gd name="T2" fmla="*/ 0 w 3368"/>
                <a:gd name="T3" fmla="*/ 4019 h 4077"/>
                <a:gd name="T4" fmla="*/ 2426 w 3368"/>
                <a:gd name="T5" fmla="*/ 4076 h 4077"/>
                <a:gd name="T6" fmla="*/ 3292 w 3368"/>
                <a:gd name="T7" fmla="*/ 3251 h 4077"/>
                <a:gd name="T8" fmla="*/ 3367 w 3368"/>
                <a:gd name="T9" fmla="*/ 78 h 4077"/>
                <a:gd name="T10" fmla="*/ 95 w 3368"/>
                <a:gd name="T11" fmla="*/ 0 h 4077"/>
              </a:gdLst>
              <a:ahLst/>
              <a:cxnLst>
                <a:cxn ang="0">
                  <a:pos x="T0" y="T1"/>
                </a:cxn>
                <a:cxn ang="0">
                  <a:pos x="T2" y="T3"/>
                </a:cxn>
                <a:cxn ang="0">
                  <a:pos x="T4" y="T5"/>
                </a:cxn>
                <a:cxn ang="0">
                  <a:pos x="T6" y="T7"/>
                </a:cxn>
                <a:cxn ang="0">
                  <a:pos x="T8" y="T9"/>
                </a:cxn>
                <a:cxn ang="0">
                  <a:pos x="T10" y="T11"/>
                </a:cxn>
              </a:cxnLst>
              <a:rect l="0" t="0" r="r" b="b"/>
              <a:pathLst>
                <a:path w="3368" h="4077">
                  <a:moveTo>
                    <a:pt x="95" y="0"/>
                  </a:moveTo>
                  <a:lnTo>
                    <a:pt x="0" y="4019"/>
                  </a:lnTo>
                  <a:lnTo>
                    <a:pt x="2426" y="4076"/>
                  </a:lnTo>
                  <a:lnTo>
                    <a:pt x="3292" y="3251"/>
                  </a:lnTo>
                  <a:lnTo>
                    <a:pt x="3367" y="78"/>
                  </a:lnTo>
                  <a:lnTo>
                    <a:pt x="95" y="0"/>
                  </a:lnTo>
                </a:path>
              </a:pathLst>
            </a:custGeom>
            <a:solidFill>
              <a:schemeClr val="accent2"/>
            </a:solidFill>
            <a:ln w="3175">
              <a:solidFill>
                <a:schemeClr val="tx1"/>
              </a:solidFill>
            </a:ln>
            <a:effectLst/>
          </p:spPr>
          <p:txBody>
            <a:bodyPr wrap="square" anchor="ctr"/>
            <a:lstStyle/>
            <a:p>
              <a:pPr algn="ctr"/>
              <a:r>
                <a:rPr lang="en-US" sz="2000" b="1" dirty="0">
                  <a:latin typeface="Arial Nova" panose="020B0504020202020204" pitchFamily="34" charset="0"/>
                </a:rPr>
                <a:t>Network visibility in educational institutions</a:t>
              </a:r>
            </a:p>
          </p:txBody>
        </p:sp>
        <p:sp>
          <p:nvSpPr>
            <p:cNvPr id="38" name="Freeform 169">
              <a:extLst>
                <a:ext uri="{FF2B5EF4-FFF2-40B4-BE49-F238E27FC236}">
                  <a16:creationId xmlns:a16="http://schemas.microsoft.com/office/drawing/2014/main" id="{329A6BD7-3734-B67B-E2AA-398D0D0C5AC8}"/>
                </a:ext>
              </a:extLst>
            </p:cNvPr>
            <p:cNvSpPr>
              <a:spLocks noChangeArrowheads="1"/>
            </p:cNvSpPr>
            <p:nvPr/>
          </p:nvSpPr>
          <p:spPr bwMode="auto">
            <a:xfrm>
              <a:off x="4887631" y="8062908"/>
              <a:ext cx="979791" cy="954925"/>
            </a:xfrm>
            <a:custGeom>
              <a:avLst/>
              <a:gdLst>
                <a:gd name="T0" fmla="*/ 866 w 867"/>
                <a:gd name="T1" fmla="*/ 20 h 846"/>
                <a:gd name="T2" fmla="*/ 21 w 867"/>
                <a:gd name="T3" fmla="*/ 0 h 846"/>
                <a:gd name="T4" fmla="*/ 0 w 867"/>
                <a:gd name="T5" fmla="*/ 845 h 846"/>
                <a:gd name="T6" fmla="*/ 866 w 867"/>
                <a:gd name="T7" fmla="*/ 20 h 846"/>
              </a:gdLst>
              <a:ahLst/>
              <a:cxnLst>
                <a:cxn ang="0">
                  <a:pos x="T0" y="T1"/>
                </a:cxn>
                <a:cxn ang="0">
                  <a:pos x="T2" y="T3"/>
                </a:cxn>
                <a:cxn ang="0">
                  <a:pos x="T4" y="T5"/>
                </a:cxn>
                <a:cxn ang="0">
                  <a:pos x="T6" y="T7"/>
                </a:cxn>
              </a:cxnLst>
              <a:rect l="0" t="0" r="r" b="b"/>
              <a:pathLst>
                <a:path w="867" h="846">
                  <a:moveTo>
                    <a:pt x="866" y="20"/>
                  </a:moveTo>
                  <a:lnTo>
                    <a:pt x="21" y="0"/>
                  </a:lnTo>
                  <a:lnTo>
                    <a:pt x="0" y="845"/>
                  </a:lnTo>
                  <a:lnTo>
                    <a:pt x="866" y="20"/>
                  </a:lnTo>
                </a:path>
              </a:pathLst>
            </a:custGeom>
            <a:solidFill>
              <a:schemeClr val="accent2"/>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sp>
          <p:nvSpPr>
            <p:cNvPr id="39" name="Freeform 170">
              <a:extLst>
                <a:ext uri="{FF2B5EF4-FFF2-40B4-BE49-F238E27FC236}">
                  <a16:creationId xmlns:a16="http://schemas.microsoft.com/office/drawing/2014/main" id="{9F2814F8-A780-CE5A-4888-90E27A27F3BE}"/>
                </a:ext>
              </a:extLst>
            </p:cNvPr>
            <p:cNvSpPr>
              <a:spLocks noChangeArrowheads="1"/>
            </p:cNvSpPr>
            <p:nvPr/>
          </p:nvSpPr>
          <p:spPr bwMode="auto">
            <a:xfrm>
              <a:off x="4887631" y="8062908"/>
              <a:ext cx="979791" cy="954925"/>
            </a:xfrm>
            <a:custGeom>
              <a:avLst/>
              <a:gdLst>
                <a:gd name="T0" fmla="*/ 866 w 867"/>
                <a:gd name="T1" fmla="*/ 20 h 846"/>
                <a:gd name="T2" fmla="*/ 21 w 867"/>
                <a:gd name="T3" fmla="*/ 0 h 846"/>
                <a:gd name="T4" fmla="*/ 0 w 867"/>
                <a:gd name="T5" fmla="*/ 845 h 846"/>
                <a:gd name="T6" fmla="*/ 866 w 867"/>
                <a:gd name="T7" fmla="*/ 20 h 846"/>
              </a:gdLst>
              <a:ahLst/>
              <a:cxnLst>
                <a:cxn ang="0">
                  <a:pos x="T0" y="T1"/>
                </a:cxn>
                <a:cxn ang="0">
                  <a:pos x="T2" y="T3"/>
                </a:cxn>
                <a:cxn ang="0">
                  <a:pos x="T4" y="T5"/>
                </a:cxn>
                <a:cxn ang="0">
                  <a:pos x="T6" y="T7"/>
                </a:cxn>
              </a:cxnLst>
              <a:rect l="0" t="0" r="r" b="b"/>
              <a:pathLst>
                <a:path w="867" h="846">
                  <a:moveTo>
                    <a:pt x="866" y="20"/>
                  </a:moveTo>
                  <a:lnTo>
                    <a:pt x="21" y="0"/>
                  </a:lnTo>
                  <a:lnTo>
                    <a:pt x="0" y="845"/>
                  </a:lnTo>
                  <a:lnTo>
                    <a:pt x="866" y="20"/>
                  </a:lnTo>
                </a:path>
              </a:pathLst>
            </a:custGeom>
            <a:solidFill>
              <a:schemeClr val="accent2"/>
            </a:solidFill>
            <a:ln w="3175">
              <a:solidFill>
                <a:schemeClr val="tx1"/>
              </a:solidFill>
            </a:ln>
            <a:effectLst/>
          </p:spPr>
          <p:txBody>
            <a:bodyPr wrap="square" anchor="ctr"/>
            <a:lstStyle/>
            <a:p>
              <a:pPr algn="ctr"/>
              <a:endParaRPr lang="en-US" sz="2000" b="1">
                <a:latin typeface="Arial Nova" panose="020B0504020202020204" pitchFamily="34" charset="0"/>
              </a:endParaRPr>
            </a:p>
          </p:txBody>
        </p:sp>
      </p:grpSp>
    </p:spTree>
    <p:extLst>
      <p:ext uri="{BB962C8B-B14F-4D97-AF65-F5344CB8AC3E}">
        <p14:creationId xmlns:p14="http://schemas.microsoft.com/office/powerpoint/2010/main" val="2467934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AEAE2-379F-1447-D22B-EC51912CE25C}"/>
              </a:ext>
            </a:extLst>
          </p:cNvPr>
          <p:cNvSpPr>
            <a:spLocks noGrp="1"/>
          </p:cNvSpPr>
          <p:nvPr>
            <p:ph type="title"/>
          </p:nvPr>
        </p:nvSpPr>
        <p:spPr>
          <a:ln>
            <a:noFill/>
          </a:ln>
        </p:spPr>
        <p:txBody>
          <a:bodyPr/>
          <a:lstStyle/>
          <a:p>
            <a:r>
              <a:rPr lang="en-IN" dirty="0"/>
              <a:t>Use Cases: </a:t>
            </a:r>
            <a:r>
              <a:rPr lang="en-IN" sz="2400" b="1" dirty="0">
                <a:effectLst/>
                <a:latin typeface="Arial Nova" panose="020B0504020202020204" pitchFamily="34" charset="0"/>
              </a:rPr>
              <a:t>Government</a:t>
            </a:r>
            <a:endParaRPr lang="en-IN" dirty="0"/>
          </a:p>
        </p:txBody>
      </p:sp>
      <p:grpSp>
        <p:nvGrpSpPr>
          <p:cNvPr id="17" name="Group 16">
            <a:extLst>
              <a:ext uri="{FF2B5EF4-FFF2-40B4-BE49-F238E27FC236}">
                <a16:creationId xmlns:a16="http://schemas.microsoft.com/office/drawing/2014/main" id="{9702CC1E-BB98-6882-DA78-87163ABE7BB0}"/>
              </a:ext>
            </a:extLst>
          </p:cNvPr>
          <p:cNvGrpSpPr/>
          <p:nvPr/>
        </p:nvGrpSpPr>
        <p:grpSpPr>
          <a:xfrm>
            <a:off x="432000" y="1130223"/>
            <a:ext cx="3570374" cy="3429736"/>
            <a:chOff x="432000" y="1299661"/>
            <a:chExt cx="4495372" cy="4258678"/>
          </a:xfrm>
        </p:grpSpPr>
        <p:sp>
          <p:nvSpPr>
            <p:cNvPr id="15" name="Graphic 13" descr="Bank with solid fill">
              <a:extLst>
                <a:ext uri="{FF2B5EF4-FFF2-40B4-BE49-F238E27FC236}">
                  <a16:creationId xmlns:a16="http://schemas.microsoft.com/office/drawing/2014/main" id="{4801E499-BB6E-C90C-964D-37EF4E0C322D}"/>
                </a:ext>
              </a:extLst>
            </p:cNvPr>
            <p:cNvSpPr/>
            <p:nvPr/>
          </p:nvSpPr>
          <p:spPr>
            <a:xfrm>
              <a:off x="432000" y="1299661"/>
              <a:ext cx="4495372" cy="4258678"/>
            </a:xfrm>
            <a:custGeom>
              <a:avLst/>
              <a:gdLst>
                <a:gd name="connsiteX0" fmla="*/ 4081325 w 4495372"/>
                <a:gd name="connsiteY0" fmla="*/ 3726344 h 4258678"/>
                <a:gd name="connsiteX1" fmla="*/ 4081325 w 4495372"/>
                <a:gd name="connsiteY1" fmla="*/ 3608047 h 4258678"/>
                <a:gd name="connsiteX2" fmla="*/ 3844726 w 4495372"/>
                <a:gd name="connsiteY2" fmla="*/ 3608047 h 4258678"/>
                <a:gd name="connsiteX3" fmla="*/ 3844726 w 4495372"/>
                <a:gd name="connsiteY3" fmla="*/ 1597004 h 4258678"/>
                <a:gd name="connsiteX4" fmla="*/ 4081325 w 4495372"/>
                <a:gd name="connsiteY4" fmla="*/ 1597004 h 4258678"/>
                <a:gd name="connsiteX5" fmla="*/ 4081325 w 4495372"/>
                <a:gd name="connsiteY5" fmla="*/ 1478708 h 4258678"/>
                <a:gd name="connsiteX6" fmla="*/ 4258774 w 4495372"/>
                <a:gd name="connsiteY6" fmla="*/ 1478708 h 4258678"/>
                <a:gd name="connsiteX7" fmla="*/ 4258774 w 4495372"/>
                <a:gd name="connsiteY7" fmla="*/ 1123818 h 4258678"/>
                <a:gd name="connsiteX8" fmla="*/ 4081325 w 4495372"/>
                <a:gd name="connsiteY8" fmla="*/ 1123818 h 4258678"/>
                <a:gd name="connsiteX9" fmla="*/ 2247686 w 4495372"/>
                <a:gd name="connsiteY9" fmla="*/ 0 h 4258678"/>
                <a:gd name="connsiteX10" fmla="*/ 414047 w 4495372"/>
                <a:gd name="connsiteY10" fmla="*/ 1123818 h 4258678"/>
                <a:gd name="connsiteX11" fmla="*/ 236599 w 4495372"/>
                <a:gd name="connsiteY11" fmla="*/ 1123818 h 4258678"/>
                <a:gd name="connsiteX12" fmla="*/ 236599 w 4495372"/>
                <a:gd name="connsiteY12" fmla="*/ 1478708 h 4258678"/>
                <a:gd name="connsiteX13" fmla="*/ 414047 w 4495372"/>
                <a:gd name="connsiteY13" fmla="*/ 1478708 h 4258678"/>
                <a:gd name="connsiteX14" fmla="*/ 414047 w 4495372"/>
                <a:gd name="connsiteY14" fmla="*/ 1597004 h 4258678"/>
                <a:gd name="connsiteX15" fmla="*/ 650646 w 4495372"/>
                <a:gd name="connsiteY15" fmla="*/ 1597004 h 4258678"/>
                <a:gd name="connsiteX16" fmla="*/ 650646 w 4495372"/>
                <a:gd name="connsiteY16" fmla="*/ 3608047 h 4258678"/>
                <a:gd name="connsiteX17" fmla="*/ 414047 w 4495372"/>
                <a:gd name="connsiteY17" fmla="*/ 3608047 h 4258678"/>
                <a:gd name="connsiteX18" fmla="*/ 414047 w 4495372"/>
                <a:gd name="connsiteY18" fmla="*/ 3726344 h 4258678"/>
                <a:gd name="connsiteX19" fmla="*/ 0 w 4495372"/>
                <a:gd name="connsiteY19" fmla="*/ 4022085 h 4258678"/>
                <a:gd name="connsiteX20" fmla="*/ 0 w 4495372"/>
                <a:gd name="connsiteY20" fmla="*/ 4258679 h 4258678"/>
                <a:gd name="connsiteX21" fmla="*/ 2247686 w 4495372"/>
                <a:gd name="connsiteY21" fmla="*/ 4258679 h 4258678"/>
                <a:gd name="connsiteX22" fmla="*/ 4495372 w 4495372"/>
                <a:gd name="connsiteY22" fmla="*/ 4258679 h 4258678"/>
                <a:gd name="connsiteX23" fmla="*/ 4495372 w 4495372"/>
                <a:gd name="connsiteY23" fmla="*/ 4022085 h 4258678"/>
                <a:gd name="connsiteX24" fmla="*/ 4081325 w 4495372"/>
                <a:gd name="connsiteY24" fmla="*/ 3726344 h 4258678"/>
                <a:gd name="connsiteX25" fmla="*/ 1360442 w 4495372"/>
                <a:gd name="connsiteY25" fmla="*/ 3608047 h 4258678"/>
                <a:gd name="connsiteX26" fmla="*/ 1005544 w 4495372"/>
                <a:gd name="connsiteY26" fmla="*/ 3608047 h 4258678"/>
                <a:gd name="connsiteX27" fmla="*/ 1005544 w 4495372"/>
                <a:gd name="connsiteY27" fmla="*/ 1597004 h 4258678"/>
                <a:gd name="connsiteX28" fmla="*/ 1360442 w 4495372"/>
                <a:gd name="connsiteY28" fmla="*/ 1597004 h 4258678"/>
                <a:gd name="connsiteX29" fmla="*/ 1360442 w 4495372"/>
                <a:gd name="connsiteY29" fmla="*/ 3608047 h 4258678"/>
                <a:gd name="connsiteX30" fmla="*/ 2070237 w 4495372"/>
                <a:gd name="connsiteY30" fmla="*/ 3608047 h 4258678"/>
                <a:gd name="connsiteX31" fmla="*/ 1715339 w 4495372"/>
                <a:gd name="connsiteY31" fmla="*/ 3608047 h 4258678"/>
                <a:gd name="connsiteX32" fmla="*/ 1715339 w 4495372"/>
                <a:gd name="connsiteY32" fmla="*/ 1597004 h 4258678"/>
                <a:gd name="connsiteX33" fmla="*/ 2070237 w 4495372"/>
                <a:gd name="connsiteY33" fmla="*/ 1597004 h 4258678"/>
                <a:gd name="connsiteX34" fmla="*/ 2070237 w 4495372"/>
                <a:gd name="connsiteY34" fmla="*/ 3608047 h 4258678"/>
                <a:gd name="connsiteX35" fmla="*/ 2188537 w 4495372"/>
                <a:gd name="connsiteY35" fmla="*/ 1005521 h 4258678"/>
                <a:gd name="connsiteX36" fmla="*/ 1951938 w 4495372"/>
                <a:gd name="connsiteY36" fmla="*/ 768928 h 4258678"/>
                <a:gd name="connsiteX37" fmla="*/ 2188537 w 4495372"/>
                <a:gd name="connsiteY37" fmla="*/ 532335 h 4258678"/>
                <a:gd name="connsiteX38" fmla="*/ 2425135 w 4495372"/>
                <a:gd name="connsiteY38" fmla="*/ 768928 h 4258678"/>
                <a:gd name="connsiteX39" fmla="*/ 2188537 w 4495372"/>
                <a:gd name="connsiteY39" fmla="*/ 1005521 h 4258678"/>
                <a:gd name="connsiteX40" fmla="*/ 2780033 w 4495372"/>
                <a:gd name="connsiteY40" fmla="*/ 3608047 h 4258678"/>
                <a:gd name="connsiteX41" fmla="*/ 2425135 w 4495372"/>
                <a:gd name="connsiteY41" fmla="*/ 3608047 h 4258678"/>
                <a:gd name="connsiteX42" fmla="*/ 2425135 w 4495372"/>
                <a:gd name="connsiteY42" fmla="*/ 1597004 h 4258678"/>
                <a:gd name="connsiteX43" fmla="*/ 2780033 w 4495372"/>
                <a:gd name="connsiteY43" fmla="*/ 1597004 h 4258678"/>
                <a:gd name="connsiteX44" fmla="*/ 2780033 w 4495372"/>
                <a:gd name="connsiteY44" fmla="*/ 3608047 h 4258678"/>
                <a:gd name="connsiteX45" fmla="*/ 3489829 w 4495372"/>
                <a:gd name="connsiteY45" fmla="*/ 3608047 h 4258678"/>
                <a:gd name="connsiteX46" fmla="*/ 3134931 w 4495372"/>
                <a:gd name="connsiteY46" fmla="*/ 3608047 h 4258678"/>
                <a:gd name="connsiteX47" fmla="*/ 3134931 w 4495372"/>
                <a:gd name="connsiteY47" fmla="*/ 1597004 h 4258678"/>
                <a:gd name="connsiteX48" fmla="*/ 3489829 w 4495372"/>
                <a:gd name="connsiteY48" fmla="*/ 1597004 h 4258678"/>
                <a:gd name="connsiteX49" fmla="*/ 3489829 w 4495372"/>
                <a:gd name="connsiteY49" fmla="*/ 3608047 h 4258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495372" h="4258678">
                  <a:moveTo>
                    <a:pt x="4081325" y="3726344"/>
                  </a:moveTo>
                  <a:lnTo>
                    <a:pt x="4081325" y="3608047"/>
                  </a:lnTo>
                  <a:lnTo>
                    <a:pt x="3844726" y="3608047"/>
                  </a:lnTo>
                  <a:lnTo>
                    <a:pt x="3844726" y="1597004"/>
                  </a:lnTo>
                  <a:lnTo>
                    <a:pt x="4081325" y="1597004"/>
                  </a:lnTo>
                  <a:lnTo>
                    <a:pt x="4081325" y="1478708"/>
                  </a:lnTo>
                  <a:lnTo>
                    <a:pt x="4258774" y="1478708"/>
                  </a:lnTo>
                  <a:lnTo>
                    <a:pt x="4258774" y="1123818"/>
                  </a:lnTo>
                  <a:lnTo>
                    <a:pt x="4081325" y="1123818"/>
                  </a:lnTo>
                  <a:lnTo>
                    <a:pt x="2247686" y="0"/>
                  </a:lnTo>
                  <a:lnTo>
                    <a:pt x="414047" y="1123818"/>
                  </a:lnTo>
                  <a:lnTo>
                    <a:pt x="236599" y="1123818"/>
                  </a:lnTo>
                  <a:lnTo>
                    <a:pt x="236599" y="1478708"/>
                  </a:lnTo>
                  <a:lnTo>
                    <a:pt x="414047" y="1478708"/>
                  </a:lnTo>
                  <a:lnTo>
                    <a:pt x="414047" y="1597004"/>
                  </a:lnTo>
                  <a:lnTo>
                    <a:pt x="650646" y="1597004"/>
                  </a:lnTo>
                  <a:lnTo>
                    <a:pt x="650646" y="3608047"/>
                  </a:lnTo>
                  <a:lnTo>
                    <a:pt x="414047" y="3608047"/>
                  </a:lnTo>
                  <a:lnTo>
                    <a:pt x="414047" y="3726344"/>
                  </a:lnTo>
                  <a:lnTo>
                    <a:pt x="0" y="4022085"/>
                  </a:lnTo>
                  <a:lnTo>
                    <a:pt x="0" y="4258679"/>
                  </a:lnTo>
                  <a:lnTo>
                    <a:pt x="2247686" y="4258679"/>
                  </a:lnTo>
                  <a:lnTo>
                    <a:pt x="4495372" y="4258679"/>
                  </a:lnTo>
                  <a:lnTo>
                    <a:pt x="4495372" y="4022085"/>
                  </a:lnTo>
                  <a:lnTo>
                    <a:pt x="4081325" y="3726344"/>
                  </a:lnTo>
                  <a:close/>
                  <a:moveTo>
                    <a:pt x="1360442" y="3608047"/>
                  </a:moveTo>
                  <a:lnTo>
                    <a:pt x="1005544" y="3608047"/>
                  </a:lnTo>
                  <a:lnTo>
                    <a:pt x="1005544" y="1597004"/>
                  </a:lnTo>
                  <a:lnTo>
                    <a:pt x="1360442" y="1597004"/>
                  </a:lnTo>
                  <a:lnTo>
                    <a:pt x="1360442" y="3608047"/>
                  </a:lnTo>
                  <a:close/>
                  <a:moveTo>
                    <a:pt x="2070237" y="3608047"/>
                  </a:moveTo>
                  <a:lnTo>
                    <a:pt x="1715339" y="3608047"/>
                  </a:lnTo>
                  <a:lnTo>
                    <a:pt x="1715339" y="1597004"/>
                  </a:lnTo>
                  <a:lnTo>
                    <a:pt x="2070237" y="1597004"/>
                  </a:lnTo>
                  <a:lnTo>
                    <a:pt x="2070237" y="3608047"/>
                  </a:lnTo>
                  <a:close/>
                  <a:moveTo>
                    <a:pt x="2188537" y="1005521"/>
                  </a:moveTo>
                  <a:cubicBezTo>
                    <a:pt x="2058407" y="1005521"/>
                    <a:pt x="1951938" y="899054"/>
                    <a:pt x="1951938" y="768928"/>
                  </a:cubicBezTo>
                  <a:cubicBezTo>
                    <a:pt x="1951938" y="638802"/>
                    <a:pt x="2058407" y="532335"/>
                    <a:pt x="2188537" y="532335"/>
                  </a:cubicBezTo>
                  <a:cubicBezTo>
                    <a:pt x="2318666" y="532335"/>
                    <a:pt x="2425135" y="638802"/>
                    <a:pt x="2425135" y="768928"/>
                  </a:cubicBezTo>
                  <a:cubicBezTo>
                    <a:pt x="2425135" y="899054"/>
                    <a:pt x="2318666" y="1005521"/>
                    <a:pt x="2188537" y="1005521"/>
                  </a:cubicBezTo>
                  <a:close/>
                  <a:moveTo>
                    <a:pt x="2780033" y="3608047"/>
                  </a:moveTo>
                  <a:lnTo>
                    <a:pt x="2425135" y="3608047"/>
                  </a:lnTo>
                  <a:lnTo>
                    <a:pt x="2425135" y="1597004"/>
                  </a:lnTo>
                  <a:lnTo>
                    <a:pt x="2780033" y="1597004"/>
                  </a:lnTo>
                  <a:lnTo>
                    <a:pt x="2780033" y="3608047"/>
                  </a:lnTo>
                  <a:close/>
                  <a:moveTo>
                    <a:pt x="3489829" y="3608047"/>
                  </a:moveTo>
                  <a:lnTo>
                    <a:pt x="3134931" y="3608047"/>
                  </a:lnTo>
                  <a:lnTo>
                    <a:pt x="3134931" y="1597004"/>
                  </a:lnTo>
                  <a:lnTo>
                    <a:pt x="3489829" y="1597004"/>
                  </a:lnTo>
                  <a:lnTo>
                    <a:pt x="3489829" y="3608047"/>
                  </a:lnTo>
                  <a:close/>
                </a:path>
              </a:pathLst>
            </a:custGeom>
            <a:solidFill>
              <a:schemeClr val="accent1"/>
            </a:solidFill>
            <a:ln w="28575">
              <a:noFill/>
            </a:ln>
            <a:effectLst/>
          </p:spPr>
          <p:txBody>
            <a:bodyPr wrap="square" anchor="ctr"/>
            <a:lstStyle/>
            <a:p>
              <a:pPr algn="ctr"/>
              <a:endParaRPr lang="en-IN" sz="2000" b="1">
                <a:latin typeface="Arial Nova" panose="020B0504020202020204" pitchFamily="34" charset="0"/>
              </a:endParaRPr>
            </a:p>
          </p:txBody>
        </p:sp>
        <p:sp>
          <p:nvSpPr>
            <p:cNvPr id="16" name="Rectangle 15">
              <a:extLst>
                <a:ext uri="{FF2B5EF4-FFF2-40B4-BE49-F238E27FC236}">
                  <a16:creationId xmlns:a16="http://schemas.microsoft.com/office/drawing/2014/main" id="{077C5378-6C2E-FF05-A865-776295B63711}"/>
                </a:ext>
              </a:extLst>
            </p:cNvPr>
            <p:cNvSpPr/>
            <p:nvPr/>
          </p:nvSpPr>
          <p:spPr>
            <a:xfrm>
              <a:off x="1263115" y="2776928"/>
              <a:ext cx="2833141" cy="2233534"/>
            </a:xfrm>
            <a:prstGeom prst="rect">
              <a:avLst/>
            </a:prstGeom>
            <a:solidFill>
              <a:schemeClr val="accent1"/>
            </a:solidFill>
            <a:ln w="28575">
              <a:noFill/>
            </a:ln>
            <a:effectLst/>
          </p:spPr>
          <p:txBody>
            <a:bodyPr wrap="square" anchor="ctr"/>
            <a:lstStyle/>
            <a:p>
              <a:pPr algn="ctr"/>
              <a:r>
                <a:rPr lang="en-US" sz="2000" b="1" dirty="0">
                  <a:solidFill>
                    <a:schemeClr val="tx1"/>
                  </a:solidFill>
                  <a:latin typeface="Arial Nova" panose="020B0504020202020204" pitchFamily="34" charset="0"/>
                </a:rPr>
                <a:t>Ensuring secure and reliable government services</a:t>
              </a:r>
            </a:p>
          </p:txBody>
        </p:sp>
      </p:grpSp>
      <p:grpSp>
        <p:nvGrpSpPr>
          <p:cNvPr id="21" name="Group 20">
            <a:extLst>
              <a:ext uri="{FF2B5EF4-FFF2-40B4-BE49-F238E27FC236}">
                <a16:creationId xmlns:a16="http://schemas.microsoft.com/office/drawing/2014/main" id="{A9FCE102-5E0F-75E6-BE9F-84A117972C1A}"/>
              </a:ext>
            </a:extLst>
          </p:cNvPr>
          <p:cNvGrpSpPr/>
          <p:nvPr/>
        </p:nvGrpSpPr>
        <p:grpSpPr>
          <a:xfrm>
            <a:off x="8189628" y="1082212"/>
            <a:ext cx="3570374" cy="3429736"/>
            <a:chOff x="432000" y="1299661"/>
            <a:chExt cx="4495372" cy="4258678"/>
          </a:xfrm>
        </p:grpSpPr>
        <p:sp>
          <p:nvSpPr>
            <p:cNvPr id="22" name="Graphic 13" descr="Bank with solid fill">
              <a:extLst>
                <a:ext uri="{FF2B5EF4-FFF2-40B4-BE49-F238E27FC236}">
                  <a16:creationId xmlns:a16="http://schemas.microsoft.com/office/drawing/2014/main" id="{3C01BDA4-3C50-B852-E8B7-6D53BDF20F24}"/>
                </a:ext>
              </a:extLst>
            </p:cNvPr>
            <p:cNvSpPr/>
            <p:nvPr/>
          </p:nvSpPr>
          <p:spPr>
            <a:xfrm>
              <a:off x="432000" y="1299661"/>
              <a:ext cx="4495372" cy="4258678"/>
            </a:xfrm>
            <a:custGeom>
              <a:avLst/>
              <a:gdLst>
                <a:gd name="connsiteX0" fmla="*/ 4081325 w 4495372"/>
                <a:gd name="connsiteY0" fmla="*/ 3726344 h 4258678"/>
                <a:gd name="connsiteX1" fmla="*/ 4081325 w 4495372"/>
                <a:gd name="connsiteY1" fmla="*/ 3608047 h 4258678"/>
                <a:gd name="connsiteX2" fmla="*/ 3844726 w 4495372"/>
                <a:gd name="connsiteY2" fmla="*/ 3608047 h 4258678"/>
                <a:gd name="connsiteX3" fmla="*/ 3844726 w 4495372"/>
                <a:gd name="connsiteY3" fmla="*/ 1597004 h 4258678"/>
                <a:gd name="connsiteX4" fmla="*/ 4081325 w 4495372"/>
                <a:gd name="connsiteY4" fmla="*/ 1597004 h 4258678"/>
                <a:gd name="connsiteX5" fmla="*/ 4081325 w 4495372"/>
                <a:gd name="connsiteY5" fmla="*/ 1478708 h 4258678"/>
                <a:gd name="connsiteX6" fmla="*/ 4258774 w 4495372"/>
                <a:gd name="connsiteY6" fmla="*/ 1478708 h 4258678"/>
                <a:gd name="connsiteX7" fmla="*/ 4258774 w 4495372"/>
                <a:gd name="connsiteY7" fmla="*/ 1123818 h 4258678"/>
                <a:gd name="connsiteX8" fmla="*/ 4081325 w 4495372"/>
                <a:gd name="connsiteY8" fmla="*/ 1123818 h 4258678"/>
                <a:gd name="connsiteX9" fmla="*/ 2247686 w 4495372"/>
                <a:gd name="connsiteY9" fmla="*/ 0 h 4258678"/>
                <a:gd name="connsiteX10" fmla="*/ 414047 w 4495372"/>
                <a:gd name="connsiteY10" fmla="*/ 1123818 h 4258678"/>
                <a:gd name="connsiteX11" fmla="*/ 236599 w 4495372"/>
                <a:gd name="connsiteY11" fmla="*/ 1123818 h 4258678"/>
                <a:gd name="connsiteX12" fmla="*/ 236599 w 4495372"/>
                <a:gd name="connsiteY12" fmla="*/ 1478708 h 4258678"/>
                <a:gd name="connsiteX13" fmla="*/ 414047 w 4495372"/>
                <a:gd name="connsiteY13" fmla="*/ 1478708 h 4258678"/>
                <a:gd name="connsiteX14" fmla="*/ 414047 w 4495372"/>
                <a:gd name="connsiteY14" fmla="*/ 1597004 h 4258678"/>
                <a:gd name="connsiteX15" fmla="*/ 650646 w 4495372"/>
                <a:gd name="connsiteY15" fmla="*/ 1597004 h 4258678"/>
                <a:gd name="connsiteX16" fmla="*/ 650646 w 4495372"/>
                <a:gd name="connsiteY16" fmla="*/ 3608047 h 4258678"/>
                <a:gd name="connsiteX17" fmla="*/ 414047 w 4495372"/>
                <a:gd name="connsiteY17" fmla="*/ 3608047 h 4258678"/>
                <a:gd name="connsiteX18" fmla="*/ 414047 w 4495372"/>
                <a:gd name="connsiteY18" fmla="*/ 3726344 h 4258678"/>
                <a:gd name="connsiteX19" fmla="*/ 0 w 4495372"/>
                <a:gd name="connsiteY19" fmla="*/ 4022085 h 4258678"/>
                <a:gd name="connsiteX20" fmla="*/ 0 w 4495372"/>
                <a:gd name="connsiteY20" fmla="*/ 4258679 h 4258678"/>
                <a:gd name="connsiteX21" fmla="*/ 2247686 w 4495372"/>
                <a:gd name="connsiteY21" fmla="*/ 4258679 h 4258678"/>
                <a:gd name="connsiteX22" fmla="*/ 4495372 w 4495372"/>
                <a:gd name="connsiteY22" fmla="*/ 4258679 h 4258678"/>
                <a:gd name="connsiteX23" fmla="*/ 4495372 w 4495372"/>
                <a:gd name="connsiteY23" fmla="*/ 4022085 h 4258678"/>
                <a:gd name="connsiteX24" fmla="*/ 4081325 w 4495372"/>
                <a:gd name="connsiteY24" fmla="*/ 3726344 h 4258678"/>
                <a:gd name="connsiteX25" fmla="*/ 1360442 w 4495372"/>
                <a:gd name="connsiteY25" fmla="*/ 3608047 h 4258678"/>
                <a:gd name="connsiteX26" fmla="*/ 1005544 w 4495372"/>
                <a:gd name="connsiteY26" fmla="*/ 3608047 h 4258678"/>
                <a:gd name="connsiteX27" fmla="*/ 1005544 w 4495372"/>
                <a:gd name="connsiteY27" fmla="*/ 1597004 h 4258678"/>
                <a:gd name="connsiteX28" fmla="*/ 1360442 w 4495372"/>
                <a:gd name="connsiteY28" fmla="*/ 1597004 h 4258678"/>
                <a:gd name="connsiteX29" fmla="*/ 1360442 w 4495372"/>
                <a:gd name="connsiteY29" fmla="*/ 3608047 h 4258678"/>
                <a:gd name="connsiteX30" fmla="*/ 2070237 w 4495372"/>
                <a:gd name="connsiteY30" fmla="*/ 3608047 h 4258678"/>
                <a:gd name="connsiteX31" fmla="*/ 1715339 w 4495372"/>
                <a:gd name="connsiteY31" fmla="*/ 3608047 h 4258678"/>
                <a:gd name="connsiteX32" fmla="*/ 1715339 w 4495372"/>
                <a:gd name="connsiteY32" fmla="*/ 1597004 h 4258678"/>
                <a:gd name="connsiteX33" fmla="*/ 2070237 w 4495372"/>
                <a:gd name="connsiteY33" fmla="*/ 1597004 h 4258678"/>
                <a:gd name="connsiteX34" fmla="*/ 2070237 w 4495372"/>
                <a:gd name="connsiteY34" fmla="*/ 3608047 h 4258678"/>
                <a:gd name="connsiteX35" fmla="*/ 2188537 w 4495372"/>
                <a:gd name="connsiteY35" fmla="*/ 1005521 h 4258678"/>
                <a:gd name="connsiteX36" fmla="*/ 1951938 w 4495372"/>
                <a:gd name="connsiteY36" fmla="*/ 768928 h 4258678"/>
                <a:gd name="connsiteX37" fmla="*/ 2188537 w 4495372"/>
                <a:gd name="connsiteY37" fmla="*/ 532335 h 4258678"/>
                <a:gd name="connsiteX38" fmla="*/ 2425135 w 4495372"/>
                <a:gd name="connsiteY38" fmla="*/ 768928 h 4258678"/>
                <a:gd name="connsiteX39" fmla="*/ 2188537 w 4495372"/>
                <a:gd name="connsiteY39" fmla="*/ 1005521 h 4258678"/>
                <a:gd name="connsiteX40" fmla="*/ 2780033 w 4495372"/>
                <a:gd name="connsiteY40" fmla="*/ 3608047 h 4258678"/>
                <a:gd name="connsiteX41" fmla="*/ 2425135 w 4495372"/>
                <a:gd name="connsiteY41" fmla="*/ 3608047 h 4258678"/>
                <a:gd name="connsiteX42" fmla="*/ 2425135 w 4495372"/>
                <a:gd name="connsiteY42" fmla="*/ 1597004 h 4258678"/>
                <a:gd name="connsiteX43" fmla="*/ 2780033 w 4495372"/>
                <a:gd name="connsiteY43" fmla="*/ 1597004 h 4258678"/>
                <a:gd name="connsiteX44" fmla="*/ 2780033 w 4495372"/>
                <a:gd name="connsiteY44" fmla="*/ 3608047 h 4258678"/>
                <a:gd name="connsiteX45" fmla="*/ 3489829 w 4495372"/>
                <a:gd name="connsiteY45" fmla="*/ 3608047 h 4258678"/>
                <a:gd name="connsiteX46" fmla="*/ 3134931 w 4495372"/>
                <a:gd name="connsiteY46" fmla="*/ 3608047 h 4258678"/>
                <a:gd name="connsiteX47" fmla="*/ 3134931 w 4495372"/>
                <a:gd name="connsiteY47" fmla="*/ 1597004 h 4258678"/>
                <a:gd name="connsiteX48" fmla="*/ 3489829 w 4495372"/>
                <a:gd name="connsiteY48" fmla="*/ 1597004 h 4258678"/>
                <a:gd name="connsiteX49" fmla="*/ 3489829 w 4495372"/>
                <a:gd name="connsiteY49" fmla="*/ 3608047 h 4258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495372" h="4258678">
                  <a:moveTo>
                    <a:pt x="4081325" y="3726344"/>
                  </a:moveTo>
                  <a:lnTo>
                    <a:pt x="4081325" y="3608047"/>
                  </a:lnTo>
                  <a:lnTo>
                    <a:pt x="3844726" y="3608047"/>
                  </a:lnTo>
                  <a:lnTo>
                    <a:pt x="3844726" y="1597004"/>
                  </a:lnTo>
                  <a:lnTo>
                    <a:pt x="4081325" y="1597004"/>
                  </a:lnTo>
                  <a:lnTo>
                    <a:pt x="4081325" y="1478708"/>
                  </a:lnTo>
                  <a:lnTo>
                    <a:pt x="4258774" y="1478708"/>
                  </a:lnTo>
                  <a:lnTo>
                    <a:pt x="4258774" y="1123818"/>
                  </a:lnTo>
                  <a:lnTo>
                    <a:pt x="4081325" y="1123818"/>
                  </a:lnTo>
                  <a:lnTo>
                    <a:pt x="2247686" y="0"/>
                  </a:lnTo>
                  <a:lnTo>
                    <a:pt x="414047" y="1123818"/>
                  </a:lnTo>
                  <a:lnTo>
                    <a:pt x="236599" y="1123818"/>
                  </a:lnTo>
                  <a:lnTo>
                    <a:pt x="236599" y="1478708"/>
                  </a:lnTo>
                  <a:lnTo>
                    <a:pt x="414047" y="1478708"/>
                  </a:lnTo>
                  <a:lnTo>
                    <a:pt x="414047" y="1597004"/>
                  </a:lnTo>
                  <a:lnTo>
                    <a:pt x="650646" y="1597004"/>
                  </a:lnTo>
                  <a:lnTo>
                    <a:pt x="650646" y="3608047"/>
                  </a:lnTo>
                  <a:lnTo>
                    <a:pt x="414047" y="3608047"/>
                  </a:lnTo>
                  <a:lnTo>
                    <a:pt x="414047" y="3726344"/>
                  </a:lnTo>
                  <a:lnTo>
                    <a:pt x="0" y="4022085"/>
                  </a:lnTo>
                  <a:lnTo>
                    <a:pt x="0" y="4258679"/>
                  </a:lnTo>
                  <a:lnTo>
                    <a:pt x="2247686" y="4258679"/>
                  </a:lnTo>
                  <a:lnTo>
                    <a:pt x="4495372" y="4258679"/>
                  </a:lnTo>
                  <a:lnTo>
                    <a:pt x="4495372" y="4022085"/>
                  </a:lnTo>
                  <a:lnTo>
                    <a:pt x="4081325" y="3726344"/>
                  </a:lnTo>
                  <a:close/>
                  <a:moveTo>
                    <a:pt x="1360442" y="3608047"/>
                  </a:moveTo>
                  <a:lnTo>
                    <a:pt x="1005544" y="3608047"/>
                  </a:lnTo>
                  <a:lnTo>
                    <a:pt x="1005544" y="1597004"/>
                  </a:lnTo>
                  <a:lnTo>
                    <a:pt x="1360442" y="1597004"/>
                  </a:lnTo>
                  <a:lnTo>
                    <a:pt x="1360442" y="3608047"/>
                  </a:lnTo>
                  <a:close/>
                  <a:moveTo>
                    <a:pt x="2070237" y="3608047"/>
                  </a:moveTo>
                  <a:lnTo>
                    <a:pt x="1715339" y="3608047"/>
                  </a:lnTo>
                  <a:lnTo>
                    <a:pt x="1715339" y="1597004"/>
                  </a:lnTo>
                  <a:lnTo>
                    <a:pt x="2070237" y="1597004"/>
                  </a:lnTo>
                  <a:lnTo>
                    <a:pt x="2070237" y="3608047"/>
                  </a:lnTo>
                  <a:close/>
                  <a:moveTo>
                    <a:pt x="2188537" y="1005521"/>
                  </a:moveTo>
                  <a:cubicBezTo>
                    <a:pt x="2058407" y="1005521"/>
                    <a:pt x="1951938" y="899054"/>
                    <a:pt x="1951938" y="768928"/>
                  </a:cubicBezTo>
                  <a:cubicBezTo>
                    <a:pt x="1951938" y="638802"/>
                    <a:pt x="2058407" y="532335"/>
                    <a:pt x="2188537" y="532335"/>
                  </a:cubicBezTo>
                  <a:cubicBezTo>
                    <a:pt x="2318666" y="532335"/>
                    <a:pt x="2425135" y="638802"/>
                    <a:pt x="2425135" y="768928"/>
                  </a:cubicBezTo>
                  <a:cubicBezTo>
                    <a:pt x="2425135" y="899054"/>
                    <a:pt x="2318666" y="1005521"/>
                    <a:pt x="2188537" y="1005521"/>
                  </a:cubicBezTo>
                  <a:close/>
                  <a:moveTo>
                    <a:pt x="2780033" y="3608047"/>
                  </a:moveTo>
                  <a:lnTo>
                    <a:pt x="2425135" y="3608047"/>
                  </a:lnTo>
                  <a:lnTo>
                    <a:pt x="2425135" y="1597004"/>
                  </a:lnTo>
                  <a:lnTo>
                    <a:pt x="2780033" y="1597004"/>
                  </a:lnTo>
                  <a:lnTo>
                    <a:pt x="2780033" y="3608047"/>
                  </a:lnTo>
                  <a:close/>
                  <a:moveTo>
                    <a:pt x="3489829" y="3608047"/>
                  </a:moveTo>
                  <a:lnTo>
                    <a:pt x="3134931" y="3608047"/>
                  </a:lnTo>
                  <a:lnTo>
                    <a:pt x="3134931" y="1597004"/>
                  </a:lnTo>
                  <a:lnTo>
                    <a:pt x="3489829" y="1597004"/>
                  </a:lnTo>
                  <a:lnTo>
                    <a:pt x="3489829" y="3608047"/>
                  </a:lnTo>
                  <a:close/>
                </a:path>
              </a:pathLst>
            </a:custGeom>
            <a:solidFill>
              <a:schemeClr val="accent3"/>
            </a:solidFill>
            <a:ln w="28575">
              <a:noFill/>
            </a:ln>
            <a:effectLst/>
          </p:spPr>
          <p:txBody>
            <a:bodyPr wrap="square" anchor="ctr"/>
            <a:lstStyle/>
            <a:p>
              <a:pPr algn="ctr"/>
              <a:endParaRPr lang="en-IN" sz="2000" b="1">
                <a:latin typeface="Arial Nova" panose="020B0504020202020204" pitchFamily="34" charset="0"/>
              </a:endParaRPr>
            </a:p>
          </p:txBody>
        </p:sp>
        <p:sp>
          <p:nvSpPr>
            <p:cNvPr id="23" name="Rectangle 22">
              <a:extLst>
                <a:ext uri="{FF2B5EF4-FFF2-40B4-BE49-F238E27FC236}">
                  <a16:creationId xmlns:a16="http://schemas.microsoft.com/office/drawing/2014/main" id="{8E43221C-53ED-2BBA-EBCB-0B0F7FB5F2BF}"/>
                </a:ext>
              </a:extLst>
            </p:cNvPr>
            <p:cNvSpPr/>
            <p:nvPr/>
          </p:nvSpPr>
          <p:spPr>
            <a:xfrm>
              <a:off x="1263115" y="2776928"/>
              <a:ext cx="2833141" cy="2233534"/>
            </a:xfrm>
            <a:prstGeom prst="rect">
              <a:avLst/>
            </a:prstGeom>
            <a:solidFill>
              <a:schemeClr val="accent3"/>
            </a:solidFill>
            <a:ln w="28575">
              <a:noFill/>
            </a:ln>
            <a:effectLst/>
          </p:spPr>
          <p:txBody>
            <a:bodyPr wrap="square" anchor="ctr"/>
            <a:lstStyle/>
            <a:p>
              <a:pPr algn="ctr"/>
              <a:r>
                <a:rPr lang="en-IN" sz="2000" b="1" i="0" dirty="0">
                  <a:effectLst/>
                  <a:latin typeface="Söhne"/>
                </a:rPr>
                <a:t>Collaborative Intelligence for Interagency Communication</a:t>
              </a:r>
              <a:endParaRPr lang="en-IN" sz="2000" b="1" dirty="0">
                <a:latin typeface="Arial Nova" panose="020B0504020202020204" pitchFamily="34" charset="0"/>
              </a:endParaRPr>
            </a:p>
          </p:txBody>
        </p:sp>
      </p:grpSp>
      <p:grpSp>
        <p:nvGrpSpPr>
          <p:cNvPr id="24" name="Group 23">
            <a:extLst>
              <a:ext uri="{FF2B5EF4-FFF2-40B4-BE49-F238E27FC236}">
                <a16:creationId xmlns:a16="http://schemas.microsoft.com/office/drawing/2014/main" id="{FC3491F0-36F4-3900-3694-171F4D9B39C8}"/>
              </a:ext>
            </a:extLst>
          </p:cNvPr>
          <p:cNvGrpSpPr/>
          <p:nvPr/>
        </p:nvGrpSpPr>
        <p:grpSpPr>
          <a:xfrm>
            <a:off x="4310814" y="3050688"/>
            <a:ext cx="3570374" cy="3429736"/>
            <a:chOff x="432000" y="1299661"/>
            <a:chExt cx="4495372" cy="4258678"/>
          </a:xfrm>
        </p:grpSpPr>
        <p:sp>
          <p:nvSpPr>
            <p:cNvPr id="25" name="Graphic 13" descr="Bank with solid fill">
              <a:extLst>
                <a:ext uri="{FF2B5EF4-FFF2-40B4-BE49-F238E27FC236}">
                  <a16:creationId xmlns:a16="http://schemas.microsoft.com/office/drawing/2014/main" id="{6462B49D-03A0-A75D-1DD3-00E8F8DFE83B}"/>
                </a:ext>
              </a:extLst>
            </p:cNvPr>
            <p:cNvSpPr/>
            <p:nvPr/>
          </p:nvSpPr>
          <p:spPr>
            <a:xfrm>
              <a:off x="432000" y="1299661"/>
              <a:ext cx="4495372" cy="4258678"/>
            </a:xfrm>
            <a:custGeom>
              <a:avLst/>
              <a:gdLst>
                <a:gd name="connsiteX0" fmla="*/ 4081325 w 4495372"/>
                <a:gd name="connsiteY0" fmla="*/ 3726344 h 4258678"/>
                <a:gd name="connsiteX1" fmla="*/ 4081325 w 4495372"/>
                <a:gd name="connsiteY1" fmla="*/ 3608047 h 4258678"/>
                <a:gd name="connsiteX2" fmla="*/ 3844726 w 4495372"/>
                <a:gd name="connsiteY2" fmla="*/ 3608047 h 4258678"/>
                <a:gd name="connsiteX3" fmla="*/ 3844726 w 4495372"/>
                <a:gd name="connsiteY3" fmla="*/ 1597004 h 4258678"/>
                <a:gd name="connsiteX4" fmla="*/ 4081325 w 4495372"/>
                <a:gd name="connsiteY4" fmla="*/ 1597004 h 4258678"/>
                <a:gd name="connsiteX5" fmla="*/ 4081325 w 4495372"/>
                <a:gd name="connsiteY5" fmla="*/ 1478708 h 4258678"/>
                <a:gd name="connsiteX6" fmla="*/ 4258774 w 4495372"/>
                <a:gd name="connsiteY6" fmla="*/ 1478708 h 4258678"/>
                <a:gd name="connsiteX7" fmla="*/ 4258774 w 4495372"/>
                <a:gd name="connsiteY7" fmla="*/ 1123818 h 4258678"/>
                <a:gd name="connsiteX8" fmla="*/ 4081325 w 4495372"/>
                <a:gd name="connsiteY8" fmla="*/ 1123818 h 4258678"/>
                <a:gd name="connsiteX9" fmla="*/ 2247686 w 4495372"/>
                <a:gd name="connsiteY9" fmla="*/ 0 h 4258678"/>
                <a:gd name="connsiteX10" fmla="*/ 414047 w 4495372"/>
                <a:gd name="connsiteY10" fmla="*/ 1123818 h 4258678"/>
                <a:gd name="connsiteX11" fmla="*/ 236599 w 4495372"/>
                <a:gd name="connsiteY11" fmla="*/ 1123818 h 4258678"/>
                <a:gd name="connsiteX12" fmla="*/ 236599 w 4495372"/>
                <a:gd name="connsiteY12" fmla="*/ 1478708 h 4258678"/>
                <a:gd name="connsiteX13" fmla="*/ 414047 w 4495372"/>
                <a:gd name="connsiteY13" fmla="*/ 1478708 h 4258678"/>
                <a:gd name="connsiteX14" fmla="*/ 414047 w 4495372"/>
                <a:gd name="connsiteY14" fmla="*/ 1597004 h 4258678"/>
                <a:gd name="connsiteX15" fmla="*/ 650646 w 4495372"/>
                <a:gd name="connsiteY15" fmla="*/ 1597004 h 4258678"/>
                <a:gd name="connsiteX16" fmla="*/ 650646 w 4495372"/>
                <a:gd name="connsiteY16" fmla="*/ 3608047 h 4258678"/>
                <a:gd name="connsiteX17" fmla="*/ 414047 w 4495372"/>
                <a:gd name="connsiteY17" fmla="*/ 3608047 h 4258678"/>
                <a:gd name="connsiteX18" fmla="*/ 414047 w 4495372"/>
                <a:gd name="connsiteY18" fmla="*/ 3726344 h 4258678"/>
                <a:gd name="connsiteX19" fmla="*/ 0 w 4495372"/>
                <a:gd name="connsiteY19" fmla="*/ 4022085 h 4258678"/>
                <a:gd name="connsiteX20" fmla="*/ 0 w 4495372"/>
                <a:gd name="connsiteY20" fmla="*/ 4258679 h 4258678"/>
                <a:gd name="connsiteX21" fmla="*/ 2247686 w 4495372"/>
                <a:gd name="connsiteY21" fmla="*/ 4258679 h 4258678"/>
                <a:gd name="connsiteX22" fmla="*/ 4495372 w 4495372"/>
                <a:gd name="connsiteY22" fmla="*/ 4258679 h 4258678"/>
                <a:gd name="connsiteX23" fmla="*/ 4495372 w 4495372"/>
                <a:gd name="connsiteY23" fmla="*/ 4022085 h 4258678"/>
                <a:gd name="connsiteX24" fmla="*/ 4081325 w 4495372"/>
                <a:gd name="connsiteY24" fmla="*/ 3726344 h 4258678"/>
                <a:gd name="connsiteX25" fmla="*/ 1360442 w 4495372"/>
                <a:gd name="connsiteY25" fmla="*/ 3608047 h 4258678"/>
                <a:gd name="connsiteX26" fmla="*/ 1005544 w 4495372"/>
                <a:gd name="connsiteY26" fmla="*/ 3608047 h 4258678"/>
                <a:gd name="connsiteX27" fmla="*/ 1005544 w 4495372"/>
                <a:gd name="connsiteY27" fmla="*/ 1597004 h 4258678"/>
                <a:gd name="connsiteX28" fmla="*/ 1360442 w 4495372"/>
                <a:gd name="connsiteY28" fmla="*/ 1597004 h 4258678"/>
                <a:gd name="connsiteX29" fmla="*/ 1360442 w 4495372"/>
                <a:gd name="connsiteY29" fmla="*/ 3608047 h 4258678"/>
                <a:gd name="connsiteX30" fmla="*/ 2070237 w 4495372"/>
                <a:gd name="connsiteY30" fmla="*/ 3608047 h 4258678"/>
                <a:gd name="connsiteX31" fmla="*/ 1715339 w 4495372"/>
                <a:gd name="connsiteY31" fmla="*/ 3608047 h 4258678"/>
                <a:gd name="connsiteX32" fmla="*/ 1715339 w 4495372"/>
                <a:gd name="connsiteY32" fmla="*/ 1597004 h 4258678"/>
                <a:gd name="connsiteX33" fmla="*/ 2070237 w 4495372"/>
                <a:gd name="connsiteY33" fmla="*/ 1597004 h 4258678"/>
                <a:gd name="connsiteX34" fmla="*/ 2070237 w 4495372"/>
                <a:gd name="connsiteY34" fmla="*/ 3608047 h 4258678"/>
                <a:gd name="connsiteX35" fmla="*/ 2188537 w 4495372"/>
                <a:gd name="connsiteY35" fmla="*/ 1005521 h 4258678"/>
                <a:gd name="connsiteX36" fmla="*/ 1951938 w 4495372"/>
                <a:gd name="connsiteY36" fmla="*/ 768928 h 4258678"/>
                <a:gd name="connsiteX37" fmla="*/ 2188537 w 4495372"/>
                <a:gd name="connsiteY37" fmla="*/ 532335 h 4258678"/>
                <a:gd name="connsiteX38" fmla="*/ 2425135 w 4495372"/>
                <a:gd name="connsiteY38" fmla="*/ 768928 h 4258678"/>
                <a:gd name="connsiteX39" fmla="*/ 2188537 w 4495372"/>
                <a:gd name="connsiteY39" fmla="*/ 1005521 h 4258678"/>
                <a:gd name="connsiteX40" fmla="*/ 2780033 w 4495372"/>
                <a:gd name="connsiteY40" fmla="*/ 3608047 h 4258678"/>
                <a:gd name="connsiteX41" fmla="*/ 2425135 w 4495372"/>
                <a:gd name="connsiteY41" fmla="*/ 3608047 h 4258678"/>
                <a:gd name="connsiteX42" fmla="*/ 2425135 w 4495372"/>
                <a:gd name="connsiteY42" fmla="*/ 1597004 h 4258678"/>
                <a:gd name="connsiteX43" fmla="*/ 2780033 w 4495372"/>
                <a:gd name="connsiteY43" fmla="*/ 1597004 h 4258678"/>
                <a:gd name="connsiteX44" fmla="*/ 2780033 w 4495372"/>
                <a:gd name="connsiteY44" fmla="*/ 3608047 h 4258678"/>
                <a:gd name="connsiteX45" fmla="*/ 3489829 w 4495372"/>
                <a:gd name="connsiteY45" fmla="*/ 3608047 h 4258678"/>
                <a:gd name="connsiteX46" fmla="*/ 3134931 w 4495372"/>
                <a:gd name="connsiteY46" fmla="*/ 3608047 h 4258678"/>
                <a:gd name="connsiteX47" fmla="*/ 3134931 w 4495372"/>
                <a:gd name="connsiteY47" fmla="*/ 1597004 h 4258678"/>
                <a:gd name="connsiteX48" fmla="*/ 3489829 w 4495372"/>
                <a:gd name="connsiteY48" fmla="*/ 1597004 h 4258678"/>
                <a:gd name="connsiteX49" fmla="*/ 3489829 w 4495372"/>
                <a:gd name="connsiteY49" fmla="*/ 3608047 h 4258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495372" h="4258678">
                  <a:moveTo>
                    <a:pt x="4081325" y="3726344"/>
                  </a:moveTo>
                  <a:lnTo>
                    <a:pt x="4081325" y="3608047"/>
                  </a:lnTo>
                  <a:lnTo>
                    <a:pt x="3844726" y="3608047"/>
                  </a:lnTo>
                  <a:lnTo>
                    <a:pt x="3844726" y="1597004"/>
                  </a:lnTo>
                  <a:lnTo>
                    <a:pt x="4081325" y="1597004"/>
                  </a:lnTo>
                  <a:lnTo>
                    <a:pt x="4081325" y="1478708"/>
                  </a:lnTo>
                  <a:lnTo>
                    <a:pt x="4258774" y="1478708"/>
                  </a:lnTo>
                  <a:lnTo>
                    <a:pt x="4258774" y="1123818"/>
                  </a:lnTo>
                  <a:lnTo>
                    <a:pt x="4081325" y="1123818"/>
                  </a:lnTo>
                  <a:lnTo>
                    <a:pt x="2247686" y="0"/>
                  </a:lnTo>
                  <a:lnTo>
                    <a:pt x="414047" y="1123818"/>
                  </a:lnTo>
                  <a:lnTo>
                    <a:pt x="236599" y="1123818"/>
                  </a:lnTo>
                  <a:lnTo>
                    <a:pt x="236599" y="1478708"/>
                  </a:lnTo>
                  <a:lnTo>
                    <a:pt x="414047" y="1478708"/>
                  </a:lnTo>
                  <a:lnTo>
                    <a:pt x="414047" y="1597004"/>
                  </a:lnTo>
                  <a:lnTo>
                    <a:pt x="650646" y="1597004"/>
                  </a:lnTo>
                  <a:lnTo>
                    <a:pt x="650646" y="3608047"/>
                  </a:lnTo>
                  <a:lnTo>
                    <a:pt x="414047" y="3608047"/>
                  </a:lnTo>
                  <a:lnTo>
                    <a:pt x="414047" y="3726344"/>
                  </a:lnTo>
                  <a:lnTo>
                    <a:pt x="0" y="4022085"/>
                  </a:lnTo>
                  <a:lnTo>
                    <a:pt x="0" y="4258679"/>
                  </a:lnTo>
                  <a:lnTo>
                    <a:pt x="2247686" y="4258679"/>
                  </a:lnTo>
                  <a:lnTo>
                    <a:pt x="4495372" y="4258679"/>
                  </a:lnTo>
                  <a:lnTo>
                    <a:pt x="4495372" y="4022085"/>
                  </a:lnTo>
                  <a:lnTo>
                    <a:pt x="4081325" y="3726344"/>
                  </a:lnTo>
                  <a:close/>
                  <a:moveTo>
                    <a:pt x="1360442" y="3608047"/>
                  </a:moveTo>
                  <a:lnTo>
                    <a:pt x="1005544" y="3608047"/>
                  </a:lnTo>
                  <a:lnTo>
                    <a:pt x="1005544" y="1597004"/>
                  </a:lnTo>
                  <a:lnTo>
                    <a:pt x="1360442" y="1597004"/>
                  </a:lnTo>
                  <a:lnTo>
                    <a:pt x="1360442" y="3608047"/>
                  </a:lnTo>
                  <a:close/>
                  <a:moveTo>
                    <a:pt x="2070237" y="3608047"/>
                  </a:moveTo>
                  <a:lnTo>
                    <a:pt x="1715339" y="3608047"/>
                  </a:lnTo>
                  <a:lnTo>
                    <a:pt x="1715339" y="1597004"/>
                  </a:lnTo>
                  <a:lnTo>
                    <a:pt x="2070237" y="1597004"/>
                  </a:lnTo>
                  <a:lnTo>
                    <a:pt x="2070237" y="3608047"/>
                  </a:lnTo>
                  <a:close/>
                  <a:moveTo>
                    <a:pt x="2188537" y="1005521"/>
                  </a:moveTo>
                  <a:cubicBezTo>
                    <a:pt x="2058407" y="1005521"/>
                    <a:pt x="1951938" y="899054"/>
                    <a:pt x="1951938" y="768928"/>
                  </a:cubicBezTo>
                  <a:cubicBezTo>
                    <a:pt x="1951938" y="638802"/>
                    <a:pt x="2058407" y="532335"/>
                    <a:pt x="2188537" y="532335"/>
                  </a:cubicBezTo>
                  <a:cubicBezTo>
                    <a:pt x="2318666" y="532335"/>
                    <a:pt x="2425135" y="638802"/>
                    <a:pt x="2425135" y="768928"/>
                  </a:cubicBezTo>
                  <a:cubicBezTo>
                    <a:pt x="2425135" y="899054"/>
                    <a:pt x="2318666" y="1005521"/>
                    <a:pt x="2188537" y="1005521"/>
                  </a:cubicBezTo>
                  <a:close/>
                  <a:moveTo>
                    <a:pt x="2780033" y="3608047"/>
                  </a:moveTo>
                  <a:lnTo>
                    <a:pt x="2425135" y="3608047"/>
                  </a:lnTo>
                  <a:lnTo>
                    <a:pt x="2425135" y="1597004"/>
                  </a:lnTo>
                  <a:lnTo>
                    <a:pt x="2780033" y="1597004"/>
                  </a:lnTo>
                  <a:lnTo>
                    <a:pt x="2780033" y="3608047"/>
                  </a:lnTo>
                  <a:close/>
                  <a:moveTo>
                    <a:pt x="3489829" y="3608047"/>
                  </a:moveTo>
                  <a:lnTo>
                    <a:pt x="3134931" y="3608047"/>
                  </a:lnTo>
                  <a:lnTo>
                    <a:pt x="3134931" y="1597004"/>
                  </a:lnTo>
                  <a:lnTo>
                    <a:pt x="3489829" y="1597004"/>
                  </a:lnTo>
                  <a:lnTo>
                    <a:pt x="3489829" y="3608047"/>
                  </a:lnTo>
                  <a:close/>
                </a:path>
              </a:pathLst>
            </a:custGeom>
            <a:solidFill>
              <a:schemeClr val="accent2"/>
            </a:solidFill>
            <a:ln w="28575">
              <a:noFill/>
            </a:ln>
            <a:effectLst/>
          </p:spPr>
          <p:txBody>
            <a:bodyPr wrap="square" anchor="ctr"/>
            <a:lstStyle/>
            <a:p>
              <a:pPr algn="ctr"/>
              <a:endParaRPr lang="en-IN" sz="2000" b="1" dirty="0">
                <a:latin typeface="Arial Nova" panose="020B0504020202020204" pitchFamily="34" charset="0"/>
              </a:endParaRPr>
            </a:p>
          </p:txBody>
        </p:sp>
        <p:sp>
          <p:nvSpPr>
            <p:cNvPr id="26" name="Rectangle 25">
              <a:extLst>
                <a:ext uri="{FF2B5EF4-FFF2-40B4-BE49-F238E27FC236}">
                  <a16:creationId xmlns:a16="http://schemas.microsoft.com/office/drawing/2014/main" id="{B6D4F72A-3762-B70C-16FA-C8CFED01D846}"/>
                </a:ext>
              </a:extLst>
            </p:cNvPr>
            <p:cNvSpPr/>
            <p:nvPr/>
          </p:nvSpPr>
          <p:spPr>
            <a:xfrm>
              <a:off x="1263115" y="2776928"/>
              <a:ext cx="2833141" cy="2233534"/>
            </a:xfrm>
            <a:prstGeom prst="rect">
              <a:avLst/>
            </a:prstGeom>
            <a:solidFill>
              <a:schemeClr val="accent2"/>
            </a:solidFill>
            <a:ln w="28575">
              <a:noFill/>
            </a:ln>
            <a:effectLst/>
          </p:spPr>
          <p:txBody>
            <a:bodyPr wrap="square" anchor="ctr"/>
            <a:lstStyle/>
            <a:p>
              <a:pPr algn="ctr"/>
              <a:r>
                <a:rPr lang="en-US" sz="2000" b="1" dirty="0">
                  <a:latin typeface="Arial Nova" panose="020B0504020202020204" pitchFamily="34" charset="0"/>
                </a:rPr>
                <a:t>Monitoring network performance for critical infrastructure</a:t>
              </a:r>
              <a:endParaRPr lang="en-IN" sz="2000" b="1" dirty="0">
                <a:latin typeface="Arial Nova" panose="020B0504020202020204" pitchFamily="34" charset="0"/>
              </a:endParaRPr>
            </a:p>
          </p:txBody>
        </p:sp>
      </p:grpSp>
    </p:spTree>
    <p:extLst>
      <p:ext uri="{BB962C8B-B14F-4D97-AF65-F5344CB8AC3E}">
        <p14:creationId xmlns:p14="http://schemas.microsoft.com/office/powerpoint/2010/main" val="3977041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AEAE2-379F-1447-D22B-EC51912CE25C}"/>
              </a:ext>
            </a:extLst>
          </p:cNvPr>
          <p:cNvSpPr>
            <a:spLocks noGrp="1"/>
          </p:cNvSpPr>
          <p:nvPr>
            <p:ph type="title"/>
          </p:nvPr>
        </p:nvSpPr>
        <p:spPr>
          <a:ln>
            <a:noFill/>
          </a:ln>
        </p:spPr>
        <p:txBody>
          <a:bodyPr/>
          <a:lstStyle/>
          <a:p>
            <a:r>
              <a:rPr lang="en-IN" dirty="0"/>
              <a:t>Use Cases: </a:t>
            </a:r>
            <a:r>
              <a:rPr lang="en-IN" sz="2400" b="1" dirty="0">
                <a:effectLst/>
                <a:latin typeface="Arial Nova" panose="020B0504020202020204" pitchFamily="34" charset="0"/>
              </a:rPr>
              <a:t>Energy and Utilities</a:t>
            </a:r>
            <a:endParaRPr lang="en-IN" dirty="0"/>
          </a:p>
        </p:txBody>
      </p:sp>
      <p:grpSp>
        <p:nvGrpSpPr>
          <p:cNvPr id="4" name="Group 3">
            <a:extLst>
              <a:ext uri="{FF2B5EF4-FFF2-40B4-BE49-F238E27FC236}">
                <a16:creationId xmlns:a16="http://schemas.microsoft.com/office/drawing/2014/main" id="{CF9E435A-4439-EF6F-4926-3B1DC80E5490}"/>
              </a:ext>
            </a:extLst>
          </p:cNvPr>
          <p:cNvGrpSpPr/>
          <p:nvPr/>
        </p:nvGrpSpPr>
        <p:grpSpPr>
          <a:xfrm>
            <a:off x="437476" y="1659858"/>
            <a:ext cx="11317244" cy="4259545"/>
            <a:chOff x="437476" y="1659858"/>
            <a:chExt cx="11317244" cy="4259545"/>
          </a:xfrm>
        </p:grpSpPr>
        <p:sp>
          <p:nvSpPr>
            <p:cNvPr id="5" name="Rectangle 4">
              <a:extLst>
                <a:ext uri="{FF2B5EF4-FFF2-40B4-BE49-F238E27FC236}">
                  <a16:creationId xmlns:a16="http://schemas.microsoft.com/office/drawing/2014/main" id="{EA94C59B-3EEA-B1E8-C71D-8548310C1E68}"/>
                </a:ext>
              </a:extLst>
            </p:cNvPr>
            <p:cNvSpPr/>
            <p:nvPr/>
          </p:nvSpPr>
          <p:spPr>
            <a:xfrm>
              <a:off x="437476" y="1659858"/>
              <a:ext cx="3380795" cy="4259545"/>
            </a:xfrm>
            <a:prstGeom prst="rect">
              <a:avLst/>
            </a:prstGeom>
            <a:solidFill>
              <a:schemeClr val="accent1"/>
            </a:solidFill>
            <a:ln w="28575">
              <a:noFill/>
            </a:ln>
            <a:effectLst/>
          </p:spPr>
          <p:style>
            <a:lnRef idx="1">
              <a:scrgbClr r="0" g="0" b="0"/>
            </a:lnRef>
            <a:fillRef idx="1">
              <a:scrgbClr r="0" g="0" b="0"/>
            </a:fillRef>
            <a:effectRef idx="0">
              <a:scrgbClr r="0" g="0" b="0"/>
            </a:effectRef>
            <a:fontRef idx="minor">
              <a:schemeClr val="dk1">
                <a:hueOff val="0"/>
                <a:satOff val="0"/>
                <a:lumOff val="0"/>
                <a:alphaOff val="0"/>
              </a:schemeClr>
            </a:fontRef>
          </p:style>
          <p:txBody>
            <a:bodyPr/>
            <a:lstStyle/>
            <a:p>
              <a:endParaRPr lang="en-IN"/>
            </a:p>
          </p:txBody>
        </p:sp>
        <p:sp>
          <p:nvSpPr>
            <p:cNvPr id="7" name="Freeform: Shape 6">
              <a:extLst>
                <a:ext uri="{FF2B5EF4-FFF2-40B4-BE49-F238E27FC236}">
                  <a16:creationId xmlns:a16="http://schemas.microsoft.com/office/drawing/2014/main" id="{E7902D2F-DA00-A1A4-7A44-283207A7F5AA}"/>
                </a:ext>
              </a:extLst>
            </p:cNvPr>
            <p:cNvSpPr/>
            <p:nvPr/>
          </p:nvSpPr>
          <p:spPr>
            <a:xfrm>
              <a:off x="606516" y="4652456"/>
              <a:ext cx="3042715" cy="1008000"/>
            </a:xfrm>
            <a:custGeom>
              <a:avLst/>
              <a:gdLst>
                <a:gd name="connsiteX0" fmla="*/ 0 w 3042715"/>
                <a:gd name="connsiteY0" fmla="*/ 0 h 1150077"/>
                <a:gd name="connsiteX1" fmla="*/ 3042715 w 3042715"/>
                <a:gd name="connsiteY1" fmla="*/ 0 h 1150077"/>
                <a:gd name="connsiteX2" fmla="*/ 3042715 w 3042715"/>
                <a:gd name="connsiteY2" fmla="*/ 1150077 h 1150077"/>
                <a:gd name="connsiteX3" fmla="*/ 0 w 3042715"/>
                <a:gd name="connsiteY3" fmla="*/ 1150077 h 1150077"/>
                <a:gd name="connsiteX4" fmla="*/ 0 w 3042715"/>
                <a:gd name="connsiteY4" fmla="*/ 0 h 1150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2715" h="1150077">
                  <a:moveTo>
                    <a:pt x="0" y="0"/>
                  </a:moveTo>
                  <a:lnTo>
                    <a:pt x="3042715" y="0"/>
                  </a:lnTo>
                  <a:lnTo>
                    <a:pt x="3042715" y="1150077"/>
                  </a:lnTo>
                  <a:lnTo>
                    <a:pt x="0" y="1150077"/>
                  </a:lnTo>
                  <a:lnTo>
                    <a:pt x="0" y="0"/>
                  </a:lnTo>
                  <a:close/>
                </a:path>
              </a:pathLst>
            </a:custGeom>
            <a:noFill/>
            <a:ln>
              <a:noFill/>
            </a:ln>
            <a:effectLst/>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b="1" kern="1200" dirty="0">
                  <a:solidFill>
                    <a:prstClr val="black">
                      <a:hueOff val="0"/>
                      <a:satOff val="0"/>
                      <a:lumOff val="0"/>
                      <a:alphaOff val="0"/>
                    </a:prstClr>
                  </a:solidFill>
                  <a:effectLst/>
                  <a:latin typeface="Arial Nova" panose="020B0504020202020204" pitchFamily="34" charset="0"/>
                  <a:ea typeface="+mn-ea"/>
                  <a:cs typeface="+mn-cs"/>
                </a:rPr>
                <a:t>Grid Monitoring for Smart Energy Distribution</a:t>
              </a:r>
            </a:p>
          </p:txBody>
        </p:sp>
        <p:sp>
          <p:nvSpPr>
            <p:cNvPr id="8" name="Rectangle 7">
              <a:extLst>
                <a:ext uri="{FF2B5EF4-FFF2-40B4-BE49-F238E27FC236}">
                  <a16:creationId xmlns:a16="http://schemas.microsoft.com/office/drawing/2014/main" id="{ECCAEAB6-9BE1-B8C5-F5B6-269FAA29CB39}"/>
                </a:ext>
              </a:extLst>
            </p:cNvPr>
            <p:cNvSpPr/>
            <p:nvPr/>
          </p:nvSpPr>
          <p:spPr>
            <a:xfrm>
              <a:off x="4405700" y="1659858"/>
              <a:ext cx="3380795" cy="4259545"/>
            </a:xfrm>
            <a:prstGeom prst="rect">
              <a:avLst/>
            </a:prstGeom>
            <a:solidFill>
              <a:schemeClr val="accent2"/>
            </a:solidFill>
            <a:ln w="28575">
              <a:noFill/>
            </a:ln>
            <a:effectLst/>
          </p:spPr>
          <p:style>
            <a:lnRef idx="1">
              <a:scrgbClr r="0" g="0" b="0"/>
            </a:lnRef>
            <a:fillRef idx="1">
              <a:scrgbClr r="0" g="0" b="0"/>
            </a:fillRef>
            <a:effectRef idx="0">
              <a:scrgbClr r="0" g="0" b="0"/>
            </a:effectRef>
            <a:fontRef idx="minor">
              <a:schemeClr val="dk1">
                <a:hueOff val="0"/>
                <a:satOff val="0"/>
                <a:lumOff val="0"/>
                <a:alphaOff val="0"/>
              </a:schemeClr>
            </a:fontRef>
          </p:style>
          <p:txBody>
            <a:bodyPr/>
            <a:lstStyle/>
            <a:p>
              <a:endParaRPr lang="en-IN"/>
            </a:p>
          </p:txBody>
        </p:sp>
        <p:sp>
          <p:nvSpPr>
            <p:cNvPr id="9" name="Rectangle 8" descr="Atom with solid fill">
              <a:extLst>
                <a:ext uri="{FF2B5EF4-FFF2-40B4-BE49-F238E27FC236}">
                  <a16:creationId xmlns:a16="http://schemas.microsoft.com/office/drawing/2014/main" id="{1B5D948B-6B91-69E6-91ED-C4E913094EAE}"/>
                </a:ext>
              </a:extLst>
            </p:cNvPr>
            <p:cNvSpPr/>
            <p:nvPr/>
          </p:nvSpPr>
          <p:spPr>
            <a:xfrm>
              <a:off x="606320" y="2025945"/>
              <a:ext cx="3042715" cy="2426134"/>
            </a:xfrm>
            <a:prstGeom prst="rect">
              <a:avLst/>
            </a:prstGeom>
            <a: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t="-9000" b="-9000"/>
              </a:stretch>
            </a:blipFill>
            <a:ln>
              <a:noFill/>
            </a:ln>
          </p:spPr>
          <p:style>
            <a:lnRef idx="2">
              <a:schemeClr val="dk1">
                <a:shade val="80000"/>
                <a:hueOff val="0"/>
                <a:satOff val="0"/>
                <a:lumOff val="0"/>
                <a:alphaOff val="0"/>
              </a:schemeClr>
            </a:lnRef>
            <a:fillRef idx="1">
              <a:scrgbClr r="0" g="0" b="0"/>
            </a:fillRef>
            <a:effectRef idx="0">
              <a:schemeClr val="dk1">
                <a:tint val="40000"/>
                <a:hueOff val="0"/>
                <a:satOff val="0"/>
                <a:lumOff val="0"/>
                <a:alphaOff val="0"/>
              </a:schemeClr>
            </a:effectRef>
            <a:fontRef idx="minor">
              <a:schemeClr val="lt1">
                <a:hueOff val="0"/>
                <a:satOff val="0"/>
                <a:lumOff val="0"/>
                <a:alphaOff val="0"/>
              </a:schemeClr>
            </a:fontRef>
          </p:style>
          <p:txBody>
            <a:bodyPr/>
            <a:lstStyle/>
            <a:p>
              <a:endParaRPr lang="en-IN" dirty="0"/>
            </a:p>
          </p:txBody>
        </p:sp>
        <p:sp>
          <p:nvSpPr>
            <p:cNvPr id="10" name="Freeform: Shape 9">
              <a:extLst>
                <a:ext uri="{FF2B5EF4-FFF2-40B4-BE49-F238E27FC236}">
                  <a16:creationId xmlns:a16="http://schemas.microsoft.com/office/drawing/2014/main" id="{1CCB3B24-BA8B-44E2-01CB-B9CF520FAECF}"/>
                </a:ext>
              </a:extLst>
            </p:cNvPr>
            <p:cNvSpPr/>
            <p:nvPr/>
          </p:nvSpPr>
          <p:spPr>
            <a:xfrm>
              <a:off x="4574740" y="4652456"/>
              <a:ext cx="3042715" cy="1008000"/>
            </a:xfrm>
            <a:custGeom>
              <a:avLst/>
              <a:gdLst>
                <a:gd name="connsiteX0" fmla="*/ 0 w 3042715"/>
                <a:gd name="connsiteY0" fmla="*/ 0 h 1150077"/>
                <a:gd name="connsiteX1" fmla="*/ 3042715 w 3042715"/>
                <a:gd name="connsiteY1" fmla="*/ 0 h 1150077"/>
                <a:gd name="connsiteX2" fmla="*/ 3042715 w 3042715"/>
                <a:gd name="connsiteY2" fmla="*/ 1150077 h 1150077"/>
                <a:gd name="connsiteX3" fmla="*/ 0 w 3042715"/>
                <a:gd name="connsiteY3" fmla="*/ 1150077 h 1150077"/>
                <a:gd name="connsiteX4" fmla="*/ 0 w 3042715"/>
                <a:gd name="connsiteY4" fmla="*/ 0 h 1150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2715" h="1150077">
                  <a:moveTo>
                    <a:pt x="0" y="0"/>
                  </a:moveTo>
                  <a:lnTo>
                    <a:pt x="3042715" y="0"/>
                  </a:lnTo>
                  <a:lnTo>
                    <a:pt x="3042715" y="1150077"/>
                  </a:lnTo>
                  <a:lnTo>
                    <a:pt x="0" y="1150077"/>
                  </a:lnTo>
                  <a:lnTo>
                    <a:pt x="0" y="0"/>
                  </a:lnTo>
                  <a:close/>
                </a:path>
              </a:pathLst>
            </a:custGeom>
            <a:ln>
              <a:noFill/>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000" b="1" kern="1200" dirty="0">
                  <a:effectLst/>
                  <a:latin typeface="Arial Nova" panose="020B0504020202020204" pitchFamily="34" charset="0"/>
                </a:rPr>
                <a:t>Ensuring connectivity and performance in energy systems</a:t>
              </a:r>
              <a:endParaRPr lang="en-IN" sz="2000" b="1" kern="1200" dirty="0"/>
            </a:p>
          </p:txBody>
        </p:sp>
        <p:sp>
          <p:nvSpPr>
            <p:cNvPr id="11" name="Rectangle 10">
              <a:extLst>
                <a:ext uri="{FF2B5EF4-FFF2-40B4-BE49-F238E27FC236}">
                  <a16:creationId xmlns:a16="http://schemas.microsoft.com/office/drawing/2014/main" id="{64D58744-F0B5-3149-61DE-C05C9CCE2701}"/>
                </a:ext>
              </a:extLst>
            </p:cNvPr>
            <p:cNvSpPr/>
            <p:nvPr/>
          </p:nvSpPr>
          <p:spPr>
            <a:xfrm>
              <a:off x="8373925" y="1659858"/>
              <a:ext cx="3380795" cy="4259545"/>
            </a:xfrm>
            <a:prstGeom prst="rect">
              <a:avLst/>
            </a:prstGeom>
            <a:solidFill>
              <a:schemeClr val="accent3"/>
            </a:solidFill>
            <a:ln w="28575">
              <a:noFill/>
            </a:ln>
            <a:effectLst/>
          </p:spPr>
          <p:style>
            <a:lnRef idx="1">
              <a:scrgbClr r="0" g="0" b="0"/>
            </a:lnRef>
            <a:fillRef idx="1">
              <a:scrgbClr r="0" g="0" b="0"/>
            </a:fillRef>
            <a:effectRef idx="0">
              <a:scrgbClr r="0" g="0" b="0"/>
            </a:effectRef>
            <a:fontRef idx="minor">
              <a:schemeClr val="dk1">
                <a:hueOff val="0"/>
                <a:satOff val="0"/>
                <a:lumOff val="0"/>
                <a:alphaOff val="0"/>
              </a:schemeClr>
            </a:fontRef>
          </p:style>
          <p:txBody>
            <a:bodyPr/>
            <a:lstStyle/>
            <a:p>
              <a:endParaRPr lang="en-IN"/>
            </a:p>
          </p:txBody>
        </p:sp>
        <p:sp>
          <p:nvSpPr>
            <p:cNvPr id="12" name="Rectangle 11" descr="Solar Panels with solid fill">
              <a:extLst>
                <a:ext uri="{FF2B5EF4-FFF2-40B4-BE49-F238E27FC236}">
                  <a16:creationId xmlns:a16="http://schemas.microsoft.com/office/drawing/2014/main" id="{E24CE27A-BF8E-BAB1-D267-18F7FC7D1713}"/>
                </a:ext>
              </a:extLst>
            </p:cNvPr>
            <p:cNvSpPr/>
            <p:nvPr/>
          </p:nvSpPr>
          <p:spPr>
            <a:xfrm>
              <a:off x="8542965" y="2025945"/>
              <a:ext cx="3042715" cy="2426134"/>
            </a:xfrm>
            <a:prstGeom prst="rect">
              <a:avLst/>
            </a:prstGeom>
            <a: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t="-9000" b="-9000"/>
              </a:stretch>
            </a:blipFill>
            <a:ln>
              <a:noFill/>
            </a:ln>
          </p:spPr>
          <p:style>
            <a:lnRef idx="2">
              <a:schemeClr val="dk1">
                <a:shade val="80000"/>
                <a:hueOff val="0"/>
                <a:satOff val="0"/>
                <a:lumOff val="0"/>
                <a:alphaOff val="0"/>
              </a:schemeClr>
            </a:lnRef>
            <a:fillRef idx="1">
              <a:scrgbClr r="0" g="0" b="0"/>
            </a:fillRef>
            <a:effectRef idx="0">
              <a:schemeClr val="dk1">
                <a:tint val="40000"/>
                <a:hueOff val="0"/>
                <a:satOff val="0"/>
                <a:lumOff val="0"/>
                <a:alphaOff val="0"/>
              </a:schemeClr>
            </a:effectRef>
            <a:fontRef idx="minor">
              <a:schemeClr val="lt1">
                <a:hueOff val="0"/>
                <a:satOff val="0"/>
                <a:lumOff val="0"/>
                <a:alphaOff val="0"/>
              </a:schemeClr>
            </a:fontRef>
          </p:style>
          <p:txBody>
            <a:bodyPr/>
            <a:lstStyle/>
            <a:p>
              <a:endParaRPr lang="en-IN"/>
            </a:p>
          </p:txBody>
        </p:sp>
        <p:sp>
          <p:nvSpPr>
            <p:cNvPr id="13" name="Freeform: Shape 12">
              <a:extLst>
                <a:ext uri="{FF2B5EF4-FFF2-40B4-BE49-F238E27FC236}">
                  <a16:creationId xmlns:a16="http://schemas.microsoft.com/office/drawing/2014/main" id="{C73B7054-11CF-DC90-D2A1-B8801C3D2B26}"/>
                </a:ext>
              </a:extLst>
            </p:cNvPr>
            <p:cNvSpPr/>
            <p:nvPr/>
          </p:nvSpPr>
          <p:spPr>
            <a:xfrm>
              <a:off x="8542965" y="4652456"/>
              <a:ext cx="3042715" cy="1008000"/>
            </a:xfrm>
            <a:custGeom>
              <a:avLst/>
              <a:gdLst>
                <a:gd name="connsiteX0" fmla="*/ 0 w 3042715"/>
                <a:gd name="connsiteY0" fmla="*/ 0 h 1150077"/>
                <a:gd name="connsiteX1" fmla="*/ 3042715 w 3042715"/>
                <a:gd name="connsiteY1" fmla="*/ 0 h 1150077"/>
                <a:gd name="connsiteX2" fmla="*/ 3042715 w 3042715"/>
                <a:gd name="connsiteY2" fmla="*/ 1150077 h 1150077"/>
                <a:gd name="connsiteX3" fmla="*/ 0 w 3042715"/>
                <a:gd name="connsiteY3" fmla="*/ 1150077 h 1150077"/>
                <a:gd name="connsiteX4" fmla="*/ 0 w 3042715"/>
                <a:gd name="connsiteY4" fmla="*/ 0 h 1150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2715" h="1150077">
                  <a:moveTo>
                    <a:pt x="0" y="0"/>
                  </a:moveTo>
                  <a:lnTo>
                    <a:pt x="3042715" y="0"/>
                  </a:lnTo>
                  <a:lnTo>
                    <a:pt x="3042715" y="1150077"/>
                  </a:lnTo>
                  <a:lnTo>
                    <a:pt x="0" y="1150077"/>
                  </a:lnTo>
                  <a:lnTo>
                    <a:pt x="0" y="0"/>
                  </a:lnTo>
                  <a:close/>
                </a:path>
              </a:pathLst>
            </a:custGeom>
            <a:ln>
              <a:noFill/>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prstClr val="black">
                      <a:hueOff val="0"/>
                      <a:satOff val="0"/>
                      <a:lumOff val="0"/>
                      <a:alphaOff val="0"/>
                    </a:prstClr>
                  </a:solidFill>
                  <a:effectLst/>
                  <a:latin typeface="Arial Nova" panose="020B0504020202020204" pitchFamily="34" charset="0"/>
                  <a:ea typeface="+mn-ea"/>
                  <a:cs typeface="+mn-cs"/>
                </a:rPr>
                <a:t>Security Insights for Critical Infrastructure Protection</a:t>
              </a:r>
              <a:endParaRPr lang="en-IN" sz="2000" b="1" kern="1200" dirty="0">
                <a:solidFill>
                  <a:prstClr val="black">
                    <a:hueOff val="0"/>
                    <a:satOff val="0"/>
                    <a:lumOff val="0"/>
                    <a:alphaOff val="0"/>
                  </a:prstClr>
                </a:solidFill>
                <a:effectLst/>
                <a:latin typeface="Arial Nova" panose="020B0504020202020204" pitchFamily="34" charset="0"/>
                <a:ea typeface="+mn-ea"/>
                <a:cs typeface="+mn-cs"/>
              </a:endParaRPr>
            </a:p>
          </p:txBody>
        </p:sp>
        <p:sp>
          <p:nvSpPr>
            <p:cNvPr id="6" name="Rectangle 5" descr="Power Plant with solid fill">
              <a:extLst>
                <a:ext uri="{FF2B5EF4-FFF2-40B4-BE49-F238E27FC236}">
                  <a16:creationId xmlns:a16="http://schemas.microsoft.com/office/drawing/2014/main" id="{9E409FEB-7AC4-797E-FFAE-179A7812A937}"/>
                </a:ext>
              </a:extLst>
            </p:cNvPr>
            <p:cNvSpPr/>
            <p:nvPr/>
          </p:nvSpPr>
          <p:spPr>
            <a:xfrm>
              <a:off x="4574642" y="2025945"/>
              <a:ext cx="3042715" cy="2426134"/>
            </a:xfrm>
            <a:prstGeom prst="rect">
              <a:avLst/>
            </a:prstGeom>
            <a: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t="-9000" b="-9000"/>
              </a:stretch>
            </a:blipFill>
            <a:ln>
              <a:noFill/>
            </a:ln>
          </p:spPr>
          <p:style>
            <a:lnRef idx="2">
              <a:schemeClr val="dk1">
                <a:shade val="80000"/>
                <a:hueOff val="0"/>
                <a:satOff val="0"/>
                <a:lumOff val="0"/>
                <a:alphaOff val="0"/>
              </a:schemeClr>
            </a:lnRef>
            <a:fillRef idx="1">
              <a:scrgbClr r="0" g="0" b="0"/>
            </a:fillRef>
            <a:effectRef idx="0">
              <a:schemeClr val="dk1">
                <a:tint val="40000"/>
                <a:hueOff val="0"/>
                <a:satOff val="0"/>
                <a:lumOff val="0"/>
                <a:alphaOff val="0"/>
              </a:schemeClr>
            </a:effectRef>
            <a:fontRef idx="minor">
              <a:schemeClr val="lt1">
                <a:hueOff val="0"/>
                <a:satOff val="0"/>
                <a:lumOff val="0"/>
                <a:alphaOff val="0"/>
              </a:schemeClr>
            </a:fontRef>
          </p:style>
          <p:txBody>
            <a:bodyPr/>
            <a:lstStyle/>
            <a:p>
              <a:endParaRPr lang="en-IN"/>
            </a:p>
          </p:txBody>
        </p:sp>
      </p:grpSp>
    </p:spTree>
    <p:extLst>
      <p:ext uri="{BB962C8B-B14F-4D97-AF65-F5344CB8AC3E}">
        <p14:creationId xmlns:p14="http://schemas.microsoft.com/office/powerpoint/2010/main" val="2492663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AEAE2-379F-1447-D22B-EC51912CE25C}"/>
              </a:ext>
            </a:extLst>
          </p:cNvPr>
          <p:cNvSpPr>
            <a:spLocks noGrp="1"/>
          </p:cNvSpPr>
          <p:nvPr>
            <p:ph type="title"/>
          </p:nvPr>
        </p:nvSpPr>
        <p:spPr>
          <a:ln>
            <a:noFill/>
          </a:ln>
        </p:spPr>
        <p:txBody>
          <a:bodyPr/>
          <a:lstStyle/>
          <a:p>
            <a:r>
              <a:rPr lang="en-IN" dirty="0"/>
              <a:t>Use Cases: </a:t>
            </a:r>
            <a:r>
              <a:rPr lang="en-IN" sz="2400" b="1" dirty="0">
                <a:effectLst/>
                <a:latin typeface="Arial Nova" panose="020B0504020202020204" pitchFamily="34" charset="0"/>
              </a:rPr>
              <a:t>Media and Entertainment</a:t>
            </a:r>
            <a:endParaRPr lang="en-IN" dirty="0"/>
          </a:p>
        </p:txBody>
      </p:sp>
      <p:grpSp>
        <p:nvGrpSpPr>
          <p:cNvPr id="37" name="Group 36">
            <a:extLst>
              <a:ext uri="{FF2B5EF4-FFF2-40B4-BE49-F238E27FC236}">
                <a16:creationId xmlns:a16="http://schemas.microsoft.com/office/drawing/2014/main" id="{89466AE4-1428-AEB7-CA8C-6CC2EC56B560}"/>
              </a:ext>
            </a:extLst>
          </p:cNvPr>
          <p:cNvGrpSpPr>
            <a:grpSpLocks noChangeAspect="1"/>
          </p:cNvGrpSpPr>
          <p:nvPr/>
        </p:nvGrpSpPr>
        <p:grpSpPr>
          <a:xfrm>
            <a:off x="119011" y="3261442"/>
            <a:ext cx="4053377" cy="3054936"/>
            <a:chOff x="100466" y="2421725"/>
            <a:chExt cx="4503752" cy="3394373"/>
          </a:xfrm>
        </p:grpSpPr>
        <p:grpSp>
          <p:nvGrpSpPr>
            <p:cNvPr id="16" name="Group 15">
              <a:extLst>
                <a:ext uri="{FF2B5EF4-FFF2-40B4-BE49-F238E27FC236}">
                  <a16:creationId xmlns:a16="http://schemas.microsoft.com/office/drawing/2014/main" id="{F3B1AE63-5854-31DD-11D6-FC1EA62EB8EF}"/>
                </a:ext>
              </a:extLst>
            </p:cNvPr>
            <p:cNvGrpSpPr/>
            <p:nvPr/>
          </p:nvGrpSpPr>
          <p:grpSpPr>
            <a:xfrm rot="20366091">
              <a:off x="100466" y="2421725"/>
              <a:ext cx="4503752" cy="3394373"/>
              <a:chOff x="432000" y="1093898"/>
              <a:chExt cx="6488034" cy="5028243"/>
            </a:xfrm>
          </p:grpSpPr>
          <p:sp>
            <p:nvSpPr>
              <p:cNvPr id="6" name="Freeform: Shape 5">
                <a:extLst>
                  <a:ext uri="{FF2B5EF4-FFF2-40B4-BE49-F238E27FC236}">
                    <a16:creationId xmlns:a16="http://schemas.microsoft.com/office/drawing/2014/main" id="{1F968905-E312-A5ED-D1B9-71792156A4B3}"/>
                  </a:ext>
                </a:extLst>
              </p:cNvPr>
              <p:cNvSpPr/>
              <p:nvPr/>
            </p:nvSpPr>
            <p:spPr>
              <a:xfrm>
                <a:off x="1648506" y="2148207"/>
                <a:ext cx="324401" cy="324402"/>
              </a:xfrm>
              <a:custGeom>
                <a:avLst/>
                <a:gdLst>
                  <a:gd name="connsiteX0" fmla="*/ 324402 w 324401"/>
                  <a:gd name="connsiteY0" fmla="*/ 162201 h 324402"/>
                  <a:gd name="connsiteX1" fmla="*/ 162201 w 324401"/>
                  <a:gd name="connsiteY1" fmla="*/ 324403 h 324402"/>
                  <a:gd name="connsiteX2" fmla="*/ 0 w 324401"/>
                  <a:gd name="connsiteY2" fmla="*/ 162201 h 324402"/>
                  <a:gd name="connsiteX3" fmla="*/ 162201 w 324401"/>
                  <a:gd name="connsiteY3" fmla="*/ 0 h 324402"/>
                  <a:gd name="connsiteX4" fmla="*/ 324402 w 324401"/>
                  <a:gd name="connsiteY4" fmla="*/ 162201 h 32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01" h="324402">
                    <a:moveTo>
                      <a:pt x="324402" y="162201"/>
                    </a:moveTo>
                    <a:cubicBezTo>
                      <a:pt x="324402" y="251783"/>
                      <a:pt x="251782" y="324403"/>
                      <a:pt x="162201" y="324403"/>
                    </a:cubicBezTo>
                    <a:cubicBezTo>
                      <a:pt x="72620" y="324403"/>
                      <a:pt x="0" y="251783"/>
                      <a:pt x="0" y="162201"/>
                    </a:cubicBezTo>
                    <a:cubicBezTo>
                      <a:pt x="0" y="72620"/>
                      <a:pt x="72620" y="0"/>
                      <a:pt x="162201" y="0"/>
                    </a:cubicBezTo>
                    <a:cubicBezTo>
                      <a:pt x="251782" y="0"/>
                      <a:pt x="324402" y="72620"/>
                      <a:pt x="324402" y="162201"/>
                    </a:cubicBezTo>
                    <a:close/>
                  </a:path>
                </a:pathLst>
              </a:custGeom>
              <a:solidFill>
                <a:schemeClr val="accent1"/>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7" name="Freeform: Shape 6">
                <a:extLst>
                  <a:ext uri="{FF2B5EF4-FFF2-40B4-BE49-F238E27FC236}">
                    <a16:creationId xmlns:a16="http://schemas.microsoft.com/office/drawing/2014/main" id="{124C04CC-881E-E35C-A664-9134BDCDE03F}"/>
                  </a:ext>
                </a:extLst>
              </p:cNvPr>
              <p:cNvSpPr/>
              <p:nvPr/>
            </p:nvSpPr>
            <p:spPr>
              <a:xfrm>
                <a:off x="1648506" y="2797013"/>
                <a:ext cx="324401" cy="324402"/>
              </a:xfrm>
              <a:custGeom>
                <a:avLst/>
                <a:gdLst>
                  <a:gd name="connsiteX0" fmla="*/ 324402 w 324401"/>
                  <a:gd name="connsiteY0" fmla="*/ 162201 h 324402"/>
                  <a:gd name="connsiteX1" fmla="*/ 162201 w 324401"/>
                  <a:gd name="connsiteY1" fmla="*/ 324403 h 324402"/>
                  <a:gd name="connsiteX2" fmla="*/ 0 w 324401"/>
                  <a:gd name="connsiteY2" fmla="*/ 162201 h 324402"/>
                  <a:gd name="connsiteX3" fmla="*/ 162201 w 324401"/>
                  <a:gd name="connsiteY3" fmla="*/ 0 h 324402"/>
                  <a:gd name="connsiteX4" fmla="*/ 324402 w 324401"/>
                  <a:gd name="connsiteY4" fmla="*/ 162201 h 32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01" h="324402">
                    <a:moveTo>
                      <a:pt x="324402" y="162201"/>
                    </a:moveTo>
                    <a:cubicBezTo>
                      <a:pt x="324402" y="251783"/>
                      <a:pt x="251782" y="324403"/>
                      <a:pt x="162201" y="324403"/>
                    </a:cubicBezTo>
                    <a:cubicBezTo>
                      <a:pt x="72620" y="324403"/>
                      <a:pt x="0" y="251783"/>
                      <a:pt x="0" y="162201"/>
                    </a:cubicBezTo>
                    <a:cubicBezTo>
                      <a:pt x="0" y="72620"/>
                      <a:pt x="72620" y="0"/>
                      <a:pt x="162201" y="0"/>
                    </a:cubicBezTo>
                    <a:cubicBezTo>
                      <a:pt x="251782" y="0"/>
                      <a:pt x="324402" y="72620"/>
                      <a:pt x="324402" y="162201"/>
                    </a:cubicBezTo>
                    <a:close/>
                  </a:path>
                </a:pathLst>
              </a:custGeom>
              <a:solidFill>
                <a:schemeClr val="accent1"/>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8" name="Freeform: Shape 7">
                <a:extLst>
                  <a:ext uri="{FF2B5EF4-FFF2-40B4-BE49-F238E27FC236}">
                    <a16:creationId xmlns:a16="http://schemas.microsoft.com/office/drawing/2014/main" id="{CFA1E3B7-9BC7-381E-1C21-18F81C9B08A9}"/>
                  </a:ext>
                </a:extLst>
              </p:cNvPr>
              <p:cNvSpPr/>
              <p:nvPr/>
            </p:nvSpPr>
            <p:spPr>
              <a:xfrm>
                <a:off x="1324105" y="2472610"/>
                <a:ext cx="324401" cy="324402"/>
              </a:xfrm>
              <a:custGeom>
                <a:avLst/>
                <a:gdLst>
                  <a:gd name="connsiteX0" fmla="*/ 324402 w 324401"/>
                  <a:gd name="connsiteY0" fmla="*/ 162201 h 324402"/>
                  <a:gd name="connsiteX1" fmla="*/ 162201 w 324401"/>
                  <a:gd name="connsiteY1" fmla="*/ 324403 h 324402"/>
                  <a:gd name="connsiteX2" fmla="*/ 0 w 324401"/>
                  <a:gd name="connsiteY2" fmla="*/ 162201 h 324402"/>
                  <a:gd name="connsiteX3" fmla="*/ 162201 w 324401"/>
                  <a:gd name="connsiteY3" fmla="*/ 0 h 324402"/>
                  <a:gd name="connsiteX4" fmla="*/ 324402 w 324401"/>
                  <a:gd name="connsiteY4" fmla="*/ 162201 h 32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01" h="324402">
                    <a:moveTo>
                      <a:pt x="324402" y="162201"/>
                    </a:moveTo>
                    <a:cubicBezTo>
                      <a:pt x="324402" y="251783"/>
                      <a:pt x="251782" y="324403"/>
                      <a:pt x="162201" y="324403"/>
                    </a:cubicBezTo>
                    <a:cubicBezTo>
                      <a:pt x="72620" y="324403"/>
                      <a:pt x="0" y="251783"/>
                      <a:pt x="0" y="162201"/>
                    </a:cubicBezTo>
                    <a:cubicBezTo>
                      <a:pt x="0" y="72620"/>
                      <a:pt x="72620" y="0"/>
                      <a:pt x="162201" y="0"/>
                    </a:cubicBezTo>
                    <a:cubicBezTo>
                      <a:pt x="251782" y="0"/>
                      <a:pt x="324402" y="72620"/>
                      <a:pt x="324402" y="162201"/>
                    </a:cubicBezTo>
                    <a:close/>
                  </a:path>
                </a:pathLst>
              </a:custGeom>
              <a:solidFill>
                <a:schemeClr val="accent1"/>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9" name="Freeform: Shape 8">
                <a:extLst>
                  <a:ext uri="{FF2B5EF4-FFF2-40B4-BE49-F238E27FC236}">
                    <a16:creationId xmlns:a16="http://schemas.microsoft.com/office/drawing/2014/main" id="{D6702249-D302-6571-1CF0-1B3A8DA9D498}"/>
                  </a:ext>
                </a:extLst>
              </p:cNvPr>
              <p:cNvSpPr/>
              <p:nvPr/>
            </p:nvSpPr>
            <p:spPr>
              <a:xfrm>
                <a:off x="1972908" y="2472610"/>
                <a:ext cx="324401" cy="324402"/>
              </a:xfrm>
              <a:custGeom>
                <a:avLst/>
                <a:gdLst>
                  <a:gd name="connsiteX0" fmla="*/ 324402 w 324401"/>
                  <a:gd name="connsiteY0" fmla="*/ 162201 h 324402"/>
                  <a:gd name="connsiteX1" fmla="*/ 162201 w 324401"/>
                  <a:gd name="connsiteY1" fmla="*/ 324403 h 324402"/>
                  <a:gd name="connsiteX2" fmla="*/ 0 w 324401"/>
                  <a:gd name="connsiteY2" fmla="*/ 162201 h 324402"/>
                  <a:gd name="connsiteX3" fmla="*/ 162201 w 324401"/>
                  <a:gd name="connsiteY3" fmla="*/ 0 h 324402"/>
                  <a:gd name="connsiteX4" fmla="*/ 324402 w 324401"/>
                  <a:gd name="connsiteY4" fmla="*/ 162201 h 32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01" h="324402">
                    <a:moveTo>
                      <a:pt x="324402" y="162201"/>
                    </a:moveTo>
                    <a:cubicBezTo>
                      <a:pt x="324402" y="251783"/>
                      <a:pt x="251782" y="324403"/>
                      <a:pt x="162201" y="324403"/>
                    </a:cubicBezTo>
                    <a:cubicBezTo>
                      <a:pt x="72620" y="324403"/>
                      <a:pt x="0" y="251783"/>
                      <a:pt x="0" y="162201"/>
                    </a:cubicBezTo>
                    <a:cubicBezTo>
                      <a:pt x="0" y="72620"/>
                      <a:pt x="72620" y="0"/>
                      <a:pt x="162201" y="0"/>
                    </a:cubicBezTo>
                    <a:cubicBezTo>
                      <a:pt x="251782" y="0"/>
                      <a:pt x="324402" y="72620"/>
                      <a:pt x="324402" y="162201"/>
                    </a:cubicBezTo>
                    <a:close/>
                  </a:path>
                </a:pathLst>
              </a:custGeom>
              <a:solidFill>
                <a:schemeClr val="accent1"/>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10" name="Freeform: Shape 9">
                <a:extLst>
                  <a:ext uri="{FF2B5EF4-FFF2-40B4-BE49-F238E27FC236}">
                    <a16:creationId xmlns:a16="http://schemas.microsoft.com/office/drawing/2014/main" id="{911E4587-50B6-E7E9-5653-B03F654B1E64}"/>
                  </a:ext>
                </a:extLst>
              </p:cNvPr>
              <p:cNvSpPr/>
              <p:nvPr/>
            </p:nvSpPr>
            <p:spPr>
              <a:xfrm>
                <a:off x="3919319" y="1823804"/>
                <a:ext cx="324401" cy="324402"/>
              </a:xfrm>
              <a:custGeom>
                <a:avLst/>
                <a:gdLst>
                  <a:gd name="connsiteX0" fmla="*/ 324402 w 324401"/>
                  <a:gd name="connsiteY0" fmla="*/ 162201 h 324402"/>
                  <a:gd name="connsiteX1" fmla="*/ 162201 w 324401"/>
                  <a:gd name="connsiteY1" fmla="*/ 324403 h 324402"/>
                  <a:gd name="connsiteX2" fmla="*/ 0 w 324401"/>
                  <a:gd name="connsiteY2" fmla="*/ 162201 h 324402"/>
                  <a:gd name="connsiteX3" fmla="*/ 162201 w 324401"/>
                  <a:gd name="connsiteY3" fmla="*/ 0 h 324402"/>
                  <a:gd name="connsiteX4" fmla="*/ 324402 w 324401"/>
                  <a:gd name="connsiteY4" fmla="*/ 162201 h 32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01" h="324402">
                    <a:moveTo>
                      <a:pt x="324402" y="162201"/>
                    </a:moveTo>
                    <a:cubicBezTo>
                      <a:pt x="324402" y="251783"/>
                      <a:pt x="251782" y="324403"/>
                      <a:pt x="162201" y="324403"/>
                    </a:cubicBezTo>
                    <a:cubicBezTo>
                      <a:pt x="72620" y="324403"/>
                      <a:pt x="0" y="251783"/>
                      <a:pt x="0" y="162201"/>
                    </a:cubicBezTo>
                    <a:cubicBezTo>
                      <a:pt x="0" y="72620"/>
                      <a:pt x="72620" y="0"/>
                      <a:pt x="162201" y="0"/>
                    </a:cubicBezTo>
                    <a:cubicBezTo>
                      <a:pt x="251782" y="0"/>
                      <a:pt x="324402" y="72620"/>
                      <a:pt x="324402" y="162201"/>
                    </a:cubicBezTo>
                    <a:close/>
                  </a:path>
                </a:pathLst>
              </a:custGeom>
              <a:solidFill>
                <a:schemeClr val="accent1"/>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11" name="Freeform: Shape 10">
                <a:extLst>
                  <a:ext uri="{FF2B5EF4-FFF2-40B4-BE49-F238E27FC236}">
                    <a16:creationId xmlns:a16="http://schemas.microsoft.com/office/drawing/2014/main" id="{6A7684AB-9B86-F025-7408-66FE9B4F145B}"/>
                  </a:ext>
                </a:extLst>
              </p:cNvPr>
              <p:cNvSpPr/>
              <p:nvPr/>
            </p:nvSpPr>
            <p:spPr>
              <a:xfrm>
                <a:off x="3919319" y="2472610"/>
                <a:ext cx="324401" cy="324402"/>
              </a:xfrm>
              <a:custGeom>
                <a:avLst/>
                <a:gdLst>
                  <a:gd name="connsiteX0" fmla="*/ 324402 w 324401"/>
                  <a:gd name="connsiteY0" fmla="*/ 162201 h 324402"/>
                  <a:gd name="connsiteX1" fmla="*/ 162201 w 324401"/>
                  <a:gd name="connsiteY1" fmla="*/ 324403 h 324402"/>
                  <a:gd name="connsiteX2" fmla="*/ 0 w 324401"/>
                  <a:gd name="connsiteY2" fmla="*/ 162201 h 324402"/>
                  <a:gd name="connsiteX3" fmla="*/ 162201 w 324401"/>
                  <a:gd name="connsiteY3" fmla="*/ 0 h 324402"/>
                  <a:gd name="connsiteX4" fmla="*/ 324402 w 324401"/>
                  <a:gd name="connsiteY4" fmla="*/ 162201 h 32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01" h="324402">
                    <a:moveTo>
                      <a:pt x="324402" y="162201"/>
                    </a:moveTo>
                    <a:cubicBezTo>
                      <a:pt x="324402" y="251783"/>
                      <a:pt x="251782" y="324403"/>
                      <a:pt x="162201" y="324403"/>
                    </a:cubicBezTo>
                    <a:cubicBezTo>
                      <a:pt x="72620" y="324403"/>
                      <a:pt x="0" y="251783"/>
                      <a:pt x="0" y="162201"/>
                    </a:cubicBezTo>
                    <a:cubicBezTo>
                      <a:pt x="0" y="72620"/>
                      <a:pt x="72620" y="0"/>
                      <a:pt x="162201" y="0"/>
                    </a:cubicBezTo>
                    <a:cubicBezTo>
                      <a:pt x="251782" y="0"/>
                      <a:pt x="324402" y="72620"/>
                      <a:pt x="324402" y="162201"/>
                    </a:cubicBezTo>
                    <a:close/>
                  </a:path>
                </a:pathLst>
              </a:custGeom>
              <a:solidFill>
                <a:schemeClr val="accent1"/>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12" name="Freeform: Shape 11">
                <a:extLst>
                  <a:ext uri="{FF2B5EF4-FFF2-40B4-BE49-F238E27FC236}">
                    <a16:creationId xmlns:a16="http://schemas.microsoft.com/office/drawing/2014/main" id="{F3897488-3118-E05A-026C-D5E3FF168EE1}"/>
                  </a:ext>
                </a:extLst>
              </p:cNvPr>
              <p:cNvSpPr/>
              <p:nvPr/>
            </p:nvSpPr>
            <p:spPr>
              <a:xfrm>
                <a:off x="3594917" y="2148207"/>
                <a:ext cx="324401" cy="324402"/>
              </a:xfrm>
              <a:custGeom>
                <a:avLst/>
                <a:gdLst>
                  <a:gd name="connsiteX0" fmla="*/ 324402 w 324401"/>
                  <a:gd name="connsiteY0" fmla="*/ 162201 h 324402"/>
                  <a:gd name="connsiteX1" fmla="*/ 162201 w 324401"/>
                  <a:gd name="connsiteY1" fmla="*/ 324403 h 324402"/>
                  <a:gd name="connsiteX2" fmla="*/ 0 w 324401"/>
                  <a:gd name="connsiteY2" fmla="*/ 162201 h 324402"/>
                  <a:gd name="connsiteX3" fmla="*/ 162201 w 324401"/>
                  <a:gd name="connsiteY3" fmla="*/ 0 h 324402"/>
                  <a:gd name="connsiteX4" fmla="*/ 324402 w 324401"/>
                  <a:gd name="connsiteY4" fmla="*/ 162201 h 32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01" h="324402">
                    <a:moveTo>
                      <a:pt x="324402" y="162201"/>
                    </a:moveTo>
                    <a:cubicBezTo>
                      <a:pt x="324402" y="251783"/>
                      <a:pt x="251782" y="324403"/>
                      <a:pt x="162201" y="324403"/>
                    </a:cubicBezTo>
                    <a:cubicBezTo>
                      <a:pt x="72620" y="324403"/>
                      <a:pt x="0" y="251783"/>
                      <a:pt x="0" y="162201"/>
                    </a:cubicBezTo>
                    <a:cubicBezTo>
                      <a:pt x="0" y="72620"/>
                      <a:pt x="72620" y="0"/>
                      <a:pt x="162201" y="0"/>
                    </a:cubicBezTo>
                    <a:cubicBezTo>
                      <a:pt x="251782" y="0"/>
                      <a:pt x="324402" y="72620"/>
                      <a:pt x="324402" y="162201"/>
                    </a:cubicBezTo>
                    <a:close/>
                  </a:path>
                </a:pathLst>
              </a:custGeom>
              <a:solidFill>
                <a:schemeClr val="accent1"/>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13" name="Freeform: Shape 12">
                <a:extLst>
                  <a:ext uri="{FF2B5EF4-FFF2-40B4-BE49-F238E27FC236}">
                    <a16:creationId xmlns:a16="http://schemas.microsoft.com/office/drawing/2014/main" id="{A04D8292-198D-0D82-9AD3-5FE3084C3E61}"/>
                  </a:ext>
                </a:extLst>
              </p:cNvPr>
              <p:cNvSpPr/>
              <p:nvPr/>
            </p:nvSpPr>
            <p:spPr>
              <a:xfrm>
                <a:off x="4243720" y="2148207"/>
                <a:ext cx="324401" cy="324402"/>
              </a:xfrm>
              <a:custGeom>
                <a:avLst/>
                <a:gdLst>
                  <a:gd name="connsiteX0" fmla="*/ 324402 w 324401"/>
                  <a:gd name="connsiteY0" fmla="*/ 162201 h 324402"/>
                  <a:gd name="connsiteX1" fmla="*/ 162201 w 324401"/>
                  <a:gd name="connsiteY1" fmla="*/ 324403 h 324402"/>
                  <a:gd name="connsiteX2" fmla="*/ 0 w 324401"/>
                  <a:gd name="connsiteY2" fmla="*/ 162201 h 324402"/>
                  <a:gd name="connsiteX3" fmla="*/ 162201 w 324401"/>
                  <a:gd name="connsiteY3" fmla="*/ 0 h 324402"/>
                  <a:gd name="connsiteX4" fmla="*/ 324402 w 324401"/>
                  <a:gd name="connsiteY4" fmla="*/ 162201 h 32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01" h="324402">
                    <a:moveTo>
                      <a:pt x="324402" y="162201"/>
                    </a:moveTo>
                    <a:cubicBezTo>
                      <a:pt x="324402" y="251783"/>
                      <a:pt x="251782" y="324403"/>
                      <a:pt x="162201" y="324403"/>
                    </a:cubicBezTo>
                    <a:cubicBezTo>
                      <a:pt x="72620" y="324403"/>
                      <a:pt x="0" y="251783"/>
                      <a:pt x="0" y="162201"/>
                    </a:cubicBezTo>
                    <a:cubicBezTo>
                      <a:pt x="0" y="72620"/>
                      <a:pt x="72620" y="0"/>
                      <a:pt x="162201" y="0"/>
                    </a:cubicBezTo>
                    <a:cubicBezTo>
                      <a:pt x="251782" y="0"/>
                      <a:pt x="324402" y="72620"/>
                      <a:pt x="324402" y="162201"/>
                    </a:cubicBezTo>
                    <a:close/>
                  </a:path>
                </a:pathLst>
              </a:custGeom>
              <a:solidFill>
                <a:schemeClr val="accent1"/>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14" name="Freeform: Shape 13">
                <a:extLst>
                  <a:ext uri="{FF2B5EF4-FFF2-40B4-BE49-F238E27FC236}">
                    <a16:creationId xmlns:a16="http://schemas.microsoft.com/office/drawing/2014/main" id="{52857404-834C-30EC-7852-3A757C58513C}"/>
                  </a:ext>
                </a:extLst>
              </p:cNvPr>
              <p:cNvSpPr/>
              <p:nvPr/>
            </p:nvSpPr>
            <p:spPr>
              <a:xfrm>
                <a:off x="5298026" y="3364718"/>
                <a:ext cx="1622008" cy="2757423"/>
              </a:xfrm>
              <a:custGeom>
                <a:avLst/>
                <a:gdLst>
                  <a:gd name="connsiteX0" fmla="*/ 1135406 w 1622008"/>
                  <a:gd name="connsiteY0" fmla="*/ 0 h 2757423"/>
                  <a:gd name="connsiteX1" fmla="*/ 648803 w 1622008"/>
                  <a:gd name="connsiteY1" fmla="*/ 486604 h 2757423"/>
                  <a:gd name="connsiteX2" fmla="*/ 0 w 1622008"/>
                  <a:gd name="connsiteY2" fmla="*/ 486604 h 2757423"/>
                  <a:gd name="connsiteX3" fmla="*/ 0 w 1622008"/>
                  <a:gd name="connsiteY3" fmla="*/ 2270819 h 2757423"/>
                  <a:gd name="connsiteX4" fmla="*/ 648803 w 1622008"/>
                  <a:gd name="connsiteY4" fmla="*/ 2270819 h 2757423"/>
                  <a:gd name="connsiteX5" fmla="*/ 1135406 w 1622008"/>
                  <a:gd name="connsiteY5" fmla="*/ 2757424 h 2757423"/>
                  <a:gd name="connsiteX6" fmla="*/ 1622009 w 1622008"/>
                  <a:gd name="connsiteY6" fmla="*/ 2757424 h 2757423"/>
                  <a:gd name="connsiteX7" fmla="*/ 1622009 w 1622008"/>
                  <a:gd name="connsiteY7" fmla="*/ 0 h 275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22008" h="2757423">
                    <a:moveTo>
                      <a:pt x="1135406" y="0"/>
                    </a:moveTo>
                    <a:lnTo>
                      <a:pt x="648803" y="486604"/>
                    </a:lnTo>
                    <a:lnTo>
                      <a:pt x="0" y="486604"/>
                    </a:lnTo>
                    <a:lnTo>
                      <a:pt x="0" y="2270819"/>
                    </a:lnTo>
                    <a:lnTo>
                      <a:pt x="648803" y="2270819"/>
                    </a:lnTo>
                    <a:lnTo>
                      <a:pt x="1135406" y="2757424"/>
                    </a:lnTo>
                    <a:lnTo>
                      <a:pt x="1622009" y="2757424"/>
                    </a:lnTo>
                    <a:lnTo>
                      <a:pt x="1622009" y="0"/>
                    </a:lnTo>
                    <a:close/>
                  </a:path>
                </a:pathLst>
              </a:custGeom>
              <a:solidFill>
                <a:schemeClr val="accent1"/>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15" name="Freeform: Shape 14">
                <a:extLst>
                  <a:ext uri="{FF2B5EF4-FFF2-40B4-BE49-F238E27FC236}">
                    <a16:creationId xmlns:a16="http://schemas.microsoft.com/office/drawing/2014/main" id="{9BA2FC5D-3E0E-6D95-0A02-DA5A89CE1EBA}"/>
                  </a:ext>
                </a:extLst>
              </p:cNvPr>
              <p:cNvSpPr/>
              <p:nvPr/>
            </p:nvSpPr>
            <p:spPr>
              <a:xfrm>
                <a:off x="432000" y="1093898"/>
                <a:ext cx="4866025" cy="5028242"/>
              </a:xfrm>
              <a:custGeom>
                <a:avLst/>
                <a:gdLst>
                  <a:gd name="connsiteX0" fmla="*/ 3649520 w 4866025"/>
                  <a:gd name="connsiteY0" fmla="*/ 1946417 h 5028242"/>
                  <a:gd name="connsiteX1" fmla="*/ 2919616 w 4866025"/>
                  <a:gd name="connsiteY1" fmla="*/ 1216510 h 5028242"/>
                  <a:gd name="connsiteX2" fmla="*/ 3649520 w 4866025"/>
                  <a:gd name="connsiteY2" fmla="*/ 486604 h 5028242"/>
                  <a:gd name="connsiteX3" fmla="*/ 4379424 w 4866025"/>
                  <a:gd name="connsiteY3" fmla="*/ 1216510 h 5028242"/>
                  <a:gd name="connsiteX4" fmla="*/ 3649520 w 4866025"/>
                  <a:gd name="connsiteY4" fmla="*/ 1946417 h 5028242"/>
                  <a:gd name="connsiteX5" fmla="*/ 3892821 w 4866025"/>
                  <a:gd name="connsiteY5" fmla="*/ 4541639 h 5028242"/>
                  <a:gd name="connsiteX6" fmla="*/ 3730620 w 4866025"/>
                  <a:gd name="connsiteY6" fmla="*/ 4379437 h 5028242"/>
                  <a:gd name="connsiteX7" fmla="*/ 3892821 w 4866025"/>
                  <a:gd name="connsiteY7" fmla="*/ 4217236 h 5028242"/>
                  <a:gd name="connsiteX8" fmla="*/ 4055022 w 4866025"/>
                  <a:gd name="connsiteY8" fmla="*/ 4379437 h 5028242"/>
                  <a:gd name="connsiteX9" fmla="*/ 3892821 w 4866025"/>
                  <a:gd name="connsiteY9" fmla="*/ 4541639 h 5028242"/>
                  <a:gd name="connsiteX10" fmla="*/ 2351913 w 4866025"/>
                  <a:gd name="connsiteY10" fmla="*/ 2270819 h 5028242"/>
                  <a:gd name="connsiteX11" fmla="*/ 2570884 w 4866025"/>
                  <a:gd name="connsiteY11" fmla="*/ 1776105 h 5028242"/>
                  <a:gd name="connsiteX12" fmla="*/ 3041266 w 4866025"/>
                  <a:gd name="connsiteY12" fmla="*/ 2270819 h 5028242"/>
                  <a:gd name="connsiteX13" fmla="*/ 2351913 w 4866025"/>
                  <a:gd name="connsiteY13" fmla="*/ 2270819 h 5028242"/>
                  <a:gd name="connsiteX14" fmla="*/ 1378707 w 4866025"/>
                  <a:gd name="connsiteY14" fmla="*/ 2270819 h 5028242"/>
                  <a:gd name="connsiteX15" fmla="*/ 648803 w 4866025"/>
                  <a:gd name="connsiteY15" fmla="*/ 1540913 h 5028242"/>
                  <a:gd name="connsiteX16" fmla="*/ 1378707 w 4866025"/>
                  <a:gd name="connsiteY16" fmla="*/ 811007 h 5028242"/>
                  <a:gd name="connsiteX17" fmla="*/ 2108611 w 4866025"/>
                  <a:gd name="connsiteY17" fmla="*/ 1540913 h 5028242"/>
                  <a:gd name="connsiteX18" fmla="*/ 1378707 w 4866025"/>
                  <a:gd name="connsiteY18" fmla="*/ 2270819 h 5028242"/>
                  <a:gd name="connsiteX19" fmla="*/ 4249663 w 4866025"/>
                  <a:gd name="connsiteY19" fmla="*/ 2270819 h 5028242"/>
                  <a:gd name="connsiteX20" fmla="*/ 4866026 w 4866025"/>
                  <a:gd name="connsiteY20" fmla="*/ 1216510 h 5028242"/>
                  <a:gd name="connsiteX21" fmla="*/ 3649520 w 4866025"/>
                  <a:gd name="connsiteY21" fmla="*/ 0 h 5028242"/>
                  <a:gd name="connsiteX22" fmla="*/ 2457343 w 4866025"/>
                  <a:gd name="connsiteY22" fmla="*/ 981318 h 5028242"/>
                  <a:gd name="connsiteX23" fmla="*/ 1378707 w 4866025"/>
                  <a:gd name="connsiteY23" fmla="*/ 324403 h 5028242"/>
                  <a:gd name="connsiteX24" fmla="*/ 162201 w 4866025"/>
                  <a:gd name="connsiteY24" fmla="*/ 1540913 h 5028242"/>
                  <a:gd name="connsiteX25" fmla="*/ 648803 w 4866025"/>
                  <a:gd name="connsiteY25" fmla="*/ 2514121 h 5028242"/>
                  <a:gd name="connsiteX26" fmla="*/ 648803 w 4866025"/>
                  <a:gd name="connsiteY26" fmla="*/ 2757424 h 5028242"/>
                  <a:gd name="connsiteX27" fmla="*/ 486603 w 4866025"/>
                  <a:gd name="connsiteY27" fmla="*/ 2757424 h 5028242"/>
                  <a:gd name="connsiteX28" fmla="*/ 324402 w 4866025"/>
                  <a:gd name="connsiteY28" fmla="*/ 2595222 h 5028242"/>
                  <a:gd name="connsiteX29" fmla="*/ 0 w 4866025"/>
                  <a:gd name="connsiteY29" fmla="*/ 2595222 h 5028242"/>
                  <a:gd name="connsiteX30" fmla="*/ 0 w 4866025"/>
                  <a:gd name="connsiteY30" fmla="*/ 3406229 h 5028242"/>
                  <a:gd name="connsiteX31" fmla="*/ 324402 w 4866025"/>
                  <a:gd name="connsiteY31" fmla="*/ 3406229 h 5028242"/>
                  <a:gd name="connsiteX32" fmla="*/ 486603 w 4866025"/>
                  <a:gd name="connsiteY32" fmla="*/ 3244028 h 5028242"/>
                  <a:gd name="connsiteX33" fmla="*/ 648803 w 4866025"/>
                  <a:gd name="connsiteY33" fmla="*/ 3244028 h 5028242"/>
                  <a:gd name="connsiteX34" fmla="*/ 648803 w 4866025"/>
                  <a:gd name="connsiteY34" fmla="*/ 4703840 h 5028242"/>
                  <a:gd name="connsiteX35" fmla="*/ 973205 w 4866025"/>
                  <a:gd name="connsiteY35" fmla="*/ 5028243 h 5028242"/>
                  <a:gd name="connsiteX36" fmla="*/ 4217223 w 4866025"/>
                  <a:gd name="connsiteY36" fmla="*/ 5028243 h 5028242"/>
                  <a:gd name="connsiteX37" fmla="*/ 4541624 w 4866025"/>
                  <a:gd name="connsiteY37" fmla="*/ 4703840 h 5028242"/>
                  <a:gd name="connsiteX38" fmla="*/ 4541624 w 4866025"/>
                  <a:gd name="connsiteY38" fmla="*/ 2595222 h 5028242"/>
                  <a:gd name="connsiteX39" fmla="*/ 4249663 w 4866025"/>
                  <a:gd name="connsiteY39" fmla="*/ 2270819 h 5028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4866025" h="5028242">
                    <a:moveTo>
                      <a:pt x="3649520" y="1946417"/>
                    </a:moveTo>
                    <a:cubicBezTo>
                      <a:pt x="3244017" y="1946417"/>
                      <a:pt x="2919616" y="1622014"/>
                      <a:pt x="2919616" y="1216510"/>
                    </a:cubicBezTo>
                    <a:cubicBezTo>
                      <a:pt x="2919616" y="811007"/>
                      <a:pt x="3244017" y="486604"/>
                      <a:pt x="3649520" y="486604"/>
                    </a:cubicBezTo>
                    <a:cubicBezTo>
                      <a:pt x="4055022" y="486604"/>
                      <a:pt x="4379424" y="811007"/>
                      <a:pt x="4379424" y="1216510"/>
                    </a:cubicBezTo>
                    <a:cubicBezTo>
                      <a:pt x="4379424" y="1622014"/>
                      <a:pt x="4055022" y="1946417"/>
                      <a:pt x="3649520" y="1946417"/>
                    </a:cubicBezTo>
                    <a:close/>
                    <a:moveTo>
                      <a:pt x="3892821" y="4541639"/>
                    </a:moveTo>
                    <a:cubicBezTo>
                      <a:pt x="3803611" y="4541639"/>
                      <a:pt x="3730620" y="4468648"/>
                      <a:pt x="3730620" y="4379437"/>
                    </a:cubicBezTo>
                    <a:cubicBezTo>
                      <a:pt x="3730620" y="4290227"/>
                      <a:pt x="3803611" y="4217236"/>
                      <a:pt x="3892821" y="4217236"/>
                    </a:cubicBezTo>
                    <a:cubicBezTo>
                      <a:pt x="3982031" y="4217236"/>
                      <a:pt x="4055022" y="4290227"/>
                      <a:pt x="4055022" y="4379437"/>
                    </a:cubicBezTo>
                    <a:cubicBezTo>
                      <a:pt x="4055022" y="4468648"/>
                      <a:pt x="3982031" y="4541639"/>
                      <a:pt x="3892821" y="4541639"/>
                    </a:cubicBezTo>
                    <a:close/>
                    <a:moveTo>
                      <a:pt x="2351913" y="2270819"/>
                    </a:moveTo>
                    <a:cubicBezTo>
                      <a:pt x="2457343" y="2124838"/>
                      <a:pt x="2538444" y="1962637"/>
                      <a:pt x="2570884" y="1776105"/>
                    </a:cubicBezTo>
                    <a:cubicBezTo>
                      <a:pt x="2676314" y="1978857"/>
                      <a:pt x="2846625" y="2149168"/>
                      <a:pt x="3041266" y="2270819"/>
                    </a:cubicBezTo>
                    <a:lnTo>
                      <a:pt x="2351913" y="2270819"/>
                    </a:lnTo>
                    <a:close/>
                    <a:moveTo>
                      <a:pt x="1378707" y="2270819"/>
                    </a:moveTo>
                    <a:cubicBezTo>
                      <a:pt x="973205" y="2270819"/>
                      <a:pt x="648803" y="1946417"/>
                      <a:pt x="648803" y="1540913"/>
                    </a:cubicBezTo>
                    <a:cubicBezTo>
                      <a:pt x="648803" y="1135410"/>
                      <a:pt x="973205" y="811007"/>
                      <a:pt x="1378707" y="811007"/>
                    </a:cubicBezTo>
                    <a:cubicBezTo>
                      <a:pt x="1784210" y="811007"/>
                      <a:pt x="2108611" y="1135410"/>
                      <a:pt x="2108611" y="1540913"/>
                    </a:cubicBezTo>
                    <a:cubicBezTo>
                      <a:pt x="2108611" y="1946417"/>
                      <a:pt x="1784210" y="2270819"/>
                      <a:pt x="1378707" y="2270819"/>
                    </a:cubicBezTo>
                    <a:close/>
                    <a:moveTo>
                      <a:pt x="4249663" y="2270819"/>
                    </a:moveTo>
                    <a:cubicBezTo>
                      <a:pt x="4614615" y="2059958"/>
                      <a:pt x="4866026" y="1670674"/>
                      <a:pt x="4866026" y="1216510"/>
                    </a:cubicBezTo>
                    <a:cubicBezTo>
                      <a:pt x="4866026" y="543375"/>
                      <a:pt x="4322653" y="0"/>
                      <a:pt x="3649520" y="0"/>
                    </a:cubicBezTo>
                    <a:cubicBezTo>
                      <a:pt x="3057486" y="0"/>
                      <a:pt x="2570884" y="421724"/>
                      <a:pt x="2457343" y="981318"/>
                    </a:cubicBezTo>
                    <a:cubicBezTo>
                      <a:pt x="2254592" y="592035"/>
                      <a:pt x="1849090" y="324403"/>
                      <a:pt x="1378707" y="324403"/>
                    </a:cubicBezTo>
                    <a:cubicBezTo>
                      <a:pt x="705574" y="324403"/>
                      <a:pt x="162201" y="867777"/>
                      <a:pt x="162201" y="1540913"/>
                    </a:cubicBezTo>
                    <a:cubicBezTo>
                      <a:pt x="162201" y="1938307"/>
                      <a:pt x="356842" y="2287040"/>
                      <a:pt x="648803" y="2514121"/>
                    </a:cubicBezTo>
                    <a:lnTo>
                      <a:pt x="648803" y="2757424"/>
                    </a:lnTo>
                    <a:lnTo>
                      <a:pt x="486603" y="2757424"/>
                    </a:lnTo>
                    <a:lnTo>
                      <a:pt x="324402" y="2595222"/>
                    </a:lnTo>
                    <a:lnTo>
                      <a:pt x="0" y="2595222"/>
                    </a:lnTo>
                    <a:lnTo>
                      <a:pt x="0" y="3406229"/>
                    </a:lnTo>
                    <a:lnTo>
                      <a:pt x="324402" y="3406229"/>
                    </a:lnTo>
                    <a:lnTo>
                      <a:pt x="486603" y="3244028"/>
                    </a:lnTo>
                    <a:lnTo>
                      <a:pt x="648803" y="3244028"/>
                    </a:lnTo>
                    <a:lnTo>
                      <a:pt x="648803" y="4703840"/>
                    </a:lnTo>
                    <a:cubicBezTo>
                      <a:pt x="648803" y="4882261"/>
                      <a:pt x="794784" y="5028243"/>
                      <a:pt x="973205" y="5028243"/>
                    </a:cubicBezTo>
                    <a:lnTo>
                      <a:pt x="4217223" y="5028243"/>
                    </a:lnTo>
                    <a:cubicBezTo>
                      <a:pt x="4395644" y="5028243"/>
                      <a:pt x="4541624" y="4882261"/>
                      <a:pt x="4541624" y="4703840"/>
                    </a:cubicBezTo>
                    <a:lnTo>
                      <a:pt x="4541624" y="2595222"/>
                    </a:lnTo>
                    <a:cubicBezTo>
                      <a:pt x="4541624" y="2424911"/>
                      <a:pt x="4411864" y="2287040"/>
                      <a:pt x="4249663" y="2270819"/>
                    </a:cubicBezTo>
                    <a:close/>
                  </a:path>
                </a:pathLst>
              </a:custGeom>
              <a:solidFill>
                <a:schemeClr val="accent1"/>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dirty="0">
                  <a:latin typeface="Arial Nova" panose="020B0504020202020204" pitchFamily="34" charset="0"/>
                </a:endParaRPr>
              </a:p>
            </p:txBody>
          </p:sp>
        </p:grpSp>
        <p:sp>
          <p:nvSpPr>
            <p:cNvPr id="30" name="TextBox 29">
              <a:extLst>
                <a:ext uri="{FF2B5EF4-FFF2-40B4-BE49-F238E27FC236}">
                  <a16:creationId xmlns:a16="http://schemas.microsoft.com/office/drawing/2014/main" id="{0CB6F6E1-EA57-68A1-954C-AF7B3D85D908}"/>
                </a:ext>
              </a:extLst>
            </p:cNvPr>
            <p:cNvSpPr txBox="1"/>
            <p:nvPr/>
          </p:nvSpPr>
          <p:spPr>
            <a:xfrm>
              <a:off x="1173661" y="4265408"/>
              <a:ext cx="1827433" cy="1200329"/>
            </a:xfrm>
            <a:prstGeom prst="rect">
              <a:avLst/>
            </a:prstGeom>
            <a:noFill/>
            <a:ln>
              <a:noFill/>
            </a:ln>
          </p:spPr>
          <p:txBody>
            <a:bodyPr wrap="square">
              <a:spAutoFit/>
            </a:bodyPr>
            <a:lstStyle/>
            <a:p>
              <a:pPr algn="ctr"/>
              <a:r>
                <a:rPr lang="en-US" b="1" dirty="0">
                  <a:latin typeface="Arial Nova" panose="020B0504020202020204" pitchFamily="34" charset="0"/>
                </a:rPr>
                <a:t>Application performance for streaming services</a:t>
              </a:r>
              <a:endParaRPr lang="en-IN" b="1" dirty="0">
                <a:latin typeface="Arial Nova" panose="020B0504020202020204" pitchFamily="34" charset="0"/>
              </a:endParaRPr>
            </a:p>
          </p:txBody>
        </p:sp>
      </p:grpSp>
      <p:grpSp>
        <p:nvGrpSpPr>
          <p:cNvPr id="38" name="Group 37">
            <a:extLst>
              <a:ext uri="{FF2B5EF4-FFF2-40B4-BE49-F238E27FC236}">
                <a16:creationId xmlns:a16="http://schemas.microsoft.com/office/drawing/2014/main" id="{8195F762-82CF-4A0B-FB93-2A8D31685F49}"/>
              </a:ext>
            </a:extLst>
          </p:cNvPr>
          <p:cNvGrpSpPr>
            <a:grpSpLocks noChangeAspect="1"/>
          </p:cNvGrpSpPr>
          <p:nvPr/>
        </p:nvGrpSpPr>
        <p:grpSpPr>
          <a:xfrm>
            <a:off x="7892846" y="3291992"/>
            <a:ext cx="4193494" cy="3074414"/>
            <a:chOff x="7440859" y="2373429"/>
            <a:chExt cx="4659438" cy="3416016"/>
          </a:xfrm>
        </p:grpSpPr>
        <p:grpSp>
          <p:nvGrpSpPr>
            <p:cNvPr id="17" name="Group 16">
              <a:extLst>
                <a:ext uri="{FF2B5EF4-FFF2-40B4-BE49-F238E27FC236}">
                  <a16:creationId xmlns:a16="http://schemas.microsoft.com/office/drawing/2014/main" id="{39E39E16-2AF2-9883-9FED-53CD4E8108DB}"/>
                </a:ext>
              </a:extLst>
            </p:cNvPr>
            <p:cNvGrpSpPr/>
            <p:nvPr/>
          </p:nvGrpSpPr>
          <p:grpSpPr>
            <a:xfrm rot="1233909" flipH="1">
              <a:off x="7440859" y="2373429"/>
              <a:ext cx="4659438" cy="3416016"/>
              <a:chOff x="432000" y="1093898"/>
              <a:chExt cx="6488034" cy="5028243"/>
            </a:xfrm>
          </p:grpSpPr>
          <p:sp>
            <p:nvSpPr>
              <p:cNvPr id="18" name="Freeform: Shape 17">
                <a:extLst>
                  <a:ext uri="{FF2B5EF4-FFF2-40B4-BE49-F238E27FC236}">
                    <a16:creationId xmlns:a16="http://schemas.microsoft.com/office/drawing/2014/main" id="{67488CA8-A11B-A2D7-A7D0-74161FB61118}"/>
                  </a:ext>
                </a:extLst>
              </p:cNvPr>
              <p:cNvSpPr/>
              <p:nvPr/>
            </p:nvSpPr>
            <p:spPr>
              <a:xfrm>
                <a:off x="1648506" y="2148207"/>
                <a:ext cx="324401" cy="324402"/>
              </a:xfrm>
              <a:custGeom>
                <a:avLst/>
                <a:gdLst>
                  <a:gd name="connsiteX0" fmla="*/ 324402 w 324401"/>
                  <a:gd name="connsiteY0" fmla="*/ 162201 h 324402"/>
                  <a:gd name="connsiteX1" fmla="*/ 162201 w 324401"/>
                  <a:gd name="connsiteY1" fmla="*/ 324403 h 324402"/>
                  <a:gd name="connsiteX2" fmla="*/ 0 w 324401"/>
                  <a:gd name="connsiteY2" fmla="*/ 162201 h 324402"/>
                  <a:gd name="connsiteX3" fmla="*/ 162201 w 324401"/>
                  <a:gd name="connsiteY3" fmla="*/ 0 h 324402"/>
                  <a:gd name="connsiteX4" fmla="*/ 324402 w 324401"/>
                  <a:gd name="connsiteY4" fmla="*/ 162201 h 32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01" h="324402">
                    <a:moveTo>
                      <a:pt x="324402" y="162201"/>
                    </a:moveTo>
                    <a:cubicBezTo>
                      <a:pt x="324402" y="251783"/>
                      <a:pt x="251782" y="324403"/>
                      <a:pt x="162201" y="324403"/>
                    </a:cubicBezTo>
                    <a:cubicBezTo>
                      <a:pt x="72620" y="324403"/>
                      <a:pt x="0" y="251783"/>
                      <a:pt x="0" y="162201"/>
                    </a:cubicBezTo>
                    <a:cubicBezTo>
                      <a:pt x="0" y="72620"/>
                      <a:pt x="72620" y="0"/>
                      <a:pt x="162201" y="0"/>
                    </a:cubicBezTo>
                    <a:cubicBezTo>
                      <a:pt x="251782" y="0"/>
                      <a:pt x="324402" y="72620"/>
                      <a:pt x="324402" y="162201"/>
                    </a:cubicBezTo>
                    <a:close/>
                  </a:path>
                </a:pathLst>
              </a:custGeom>
              <a:solidFill>
                <a:schemeClr val="accent3"/>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19" name="Freeform: Shape 18">
                <a:extLst>
                  <a:ext uri="{FF2B5EF4-FFF2-40B4-BE49-F238E27FC236}">
                    <a16:creationId xmlns:a16="http://schemas.microsoft.com/office/drawing/2014/main" id="{16CEDA15-B2A8-54B5-9096-30692390452C}"/>
                  </a:ext>
                </a:extLst>
              </p:cNvPr>
              <p:cNvSpPr/>
              <p:nvPr/>
            </p:nvSpPr>
            <p:spPr>
              <a:xfrm>
                <a:off x="1648506" y="2797013"/>
                <a:ext cx="324401" cy="324402"/>
              </a:xfrm>
              <a:custGeom>
                <a:avLst/>
                <a:gdLst>
                  <a:gd name="connsiteX0" fmla="*/ 324402 w 324401"/>
                  <a:gd name="connsiteY0" fmla="*/ 162201 h 324402"/>
                  <a:gd name="connsiteX1" fmla="*/ 162201 w 324401"/>
                  <a:gd name="connsiteY1" fmla="*/ 324403 h 324402"/>
                  <a:gd name="connsiteX2" fmla="*/ 0 w 324401"/>
                  <a:gd name="connsiteY2" fmla="*/ 162201 h 324402"/>
                  <a:gd name="connsiteX3" fmla="*/ 162201 w 324401"/>
                  <a:gd name="connsiteY3" fmla="*/ 0 h 324402"/>
                  <a:gd name="connsiteX4" fmla="*/ 324402 w 324401"/>
                  <a:gd name="connsiteY4" fmla="*/ 162201 h 32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01" h="324402">
                    <a:moveTo>
                      <a:pt x="324402" y="162201"/>
                    </a:moveTo>
                    <a:cubicBezTo>
                      <a:pt x="324402" y="251783"/>
                      <a:pt x="251782" y="324403"/>
                      <a:pt x="162201" y="324403"/>
                    </a:cubicBezTo>
                    <a:cubicBezTo>
                      <a:pt x="72620" y="324403"/>
                      <a:pt x="0" y="251783"/>
                      <a:pt x="0" y="162201"/>
                    </a:cubicBezTo>
                    <a:cubicBezTo>
                      <a:pt x="0" y="72620"/>
                      <a:pt x="72620" y="0"/>
                      <a:pt x="162201" y="0"/>
                    </a:cubicBezTo>
                    <a:cubicBezTo>
                      <a:pt x="251782" y="0"/>
                      <a:pt x="324402" y="72620"/>
                      <a:pt x="324402" y="162201"/>
                    </a:cubicBezTo>
                    <a:close/>
                  </a:path>
                </a:pathLst>
              </a:custGeom>
              <a:solidFill>
                <a:schemeClr val="accent3"/>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20" name="Freeform: Shape 19">
                <a:extLst>
                  <a:ext uri="{FF2B5EF4-FFF2-40B4-BE49-F238E27FC236}">
                    <a16:creationId xmlns:a16="http://schemas.microsoft.com/office/drawing/2014/main" id="{00B1BC31-9D0E-1B64-FFC2-B5D42F49BF74}"/>
                  </a:ext>
                </a:extLst>
              </p:cNvPr>
              <p:cNvSpPr/>
              <p:nvPr/>
            </p:nvSpPr>
            <p:spPr>
              <a:xfrm>
                <a:off x="1324105" y="2472610"/>
                <a:ext cx="324401" cy="324402"/>
              </a:xfrm>
              <a:custGeom>
                <a:avLst/>
                <a:gdLst>
                  <a:gd name="connsiteX0" fmla="*/ 324402 w 324401"/>
                  <a:gd name="connsiteY0" fmla="*/ 162201 h 324402"/>
                  <a:gd name="connsiteX1" fmla="*/ 162201 w 324401"/>
                  <a:gd name="connsiteY1" fmla="*/ 324403 h 324402"/>
                  <a:gd name="connsiteX2" fmla="*/ 0 w 324401"/>
                  <a:gd name="connsiteY2" fmla="*/ 162201 h 324402"/>
                  <a:gd name="connsiteX3" fmla="*/ 162201 w 324401"/>
                  <a:gd name="connsiteY3" fmla="*/ 0 h 324402"/>
                  <a:gd name="connsiteX4" fmla="*/ 324402 w 324401"/>
                  <a:gd name="connsiteY4" fmla="*/ 162201 h 32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01" h="324402">
                    <a:moveTo>
                      <a:pt x="324402" y="162201"/>
                    </a:moveTo>
                    <a:cubicBezTo>
                      <a:pt x="324402" y="251783"/>
                      <a:pt x="251782" y="324403"/>
                      <a:pt x="162201" y="324403"/>
                    </a:cubicBezTo>
                    <a:cubicBezTo>
                      <a:pt x="72620" y="324403"/>
                      <a:pt x="0" y="251783"/>
                      <a:pt x="0" y="162201"/>
                    </a:cubicBezTo>
                    <a:cubicBezTo>
                      <a:pt x="0" y="72620"/>
                      <a:pt x="72620" y="0"/>
                      <a:pt x="162201" y="0"/>
                    </a:cubicBezTo>
                    <a:cubicBezTo>
                      <a:pt x="251782" y="0"/>
                      <a:pt x="324402" y="72620"/>
                      <a:pt x="324402" y="162201"/>
                    </a:cubicBezTo>
                    <a:close/>
                  </a:path>
                </a:pathLst>
              </a:custGeom>
              <a:solidFill>
                <a:schemeClr val="accent3"/>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21" name="Freeform: Shape 20">
                <a:extLst>
                  <a:ext uri="{FF2B5EF4-FFF2-40B4-BE49-F238E27FC236}">
                    <a16:creationId xmlns:a16="http://schemas.microsoft.com/office/drawing/2014/main" id="{72CCE455-7819-E431-0841-DDFB6F808E52}"/>
                  </a:ext>
                </a:extLst>
              </p:cNvPr>
              <p:cNvSpPr/>
              <p:nvPr/>
            </p:nvSpPr>
            <p:spPr>
              <a:xfrm>
                <a:off x="1972908" y="2472610"/>
                <a:ext cx="324401" cy="324402"/>
              </a:xfrm>
              <a:custGeom>
                <a:avLst/>
                <a:gdLst>
                  <a:gd name="connsiteX0" fmla="*/ 324402 w 324401"/>
                  <a:gd name="connsiteY0" fmla="*/ 162201 h 324402"/>
                  <a:gd name="connsiteX1" fmla="*/ 162201 w 324401"/>
                  <a:gd name="connsiteY1" fmla="*/ 324403 h 324402"/>
                  <a:gd name="connsiteX2" fmla="*/ 0 w 324401"/>
                  <a:gd name="connsiteY2" fmla="*/ 162201 h 324402"/>
                  <a:gd name="connsiteX3" fmla="*/ 162201 w 324401"/>
                  <a:gd name="connsiteY3" fmla="*/ 0 h 324402"/>
                  <a:gd name="connsiteX4" fmla="*/ 324402 w 324401"/>
                  <a:gd name="connsiteY4" fmla="*/ 162201 h 32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01" h="324402">
                    <a:moveTo>
                      <a:pt x="324402" y="162201"/>
                    </a:moveTo>
                    <a:cubicBezTo>
                      <a:pt x="324402" y="251783"/>
                      <a:pt x="251782" y="324403"/>
                      <a:pt x="162201" y="324403"/>
                    </a:cubicBezTo>
                    <a:cubicBezTo>
                      <a:pt x="72620" y="324403"/>
                      <a:pt x="0" y="251783"/>
                      <a:pt x="0" y="162201"/>
                    </a:cubicBezTo>
                    <a:cubicBezTo>
                      <a:pt x="0" y="72620"/>
                      <a:pt x="72620" y="0"/>
                      <a:pt x="162201" y="0"/>
                    </a:cubicBezTo>
                    <a:cubicBezTo>
                      <a:pt x="251782" y="0"/>
                      <a:pt x="324402" y="72620"/>
                      <a:pt x="324402" y="162201"/>
                    </a:cubicBezTo>
                    <a:close/>
                  </a:path>
                </a:pathLst>
              </a:custGeom>
              <a:solidFill>
                <a:schemeClr val="accent3"/>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22" name="Freeform: Shape 21">
                <a:extLst>
                  <a:ext uri="{FF2B5EF4-FFF2-40B4-BE49-F238E27FC236}">
                    <a16:creationId xmlns:a16="http://schemas.microsoft.com/office/drawing/2014/main" id="{2D268621-EC69-3B02-9FF8-F76FED9009B1}"/>
                  </a:ext>
                </a:extLst>
              </p:cNvPr>
              <p:cNvSpPr/>
              <p:nvPr/>
            </p:nvSpPr>
            <p:spPr>
              <a:xfrm>
                <a:off x="3919319" y="1823804"/>
                <a:ext cx="324401" cy="324402"/>
              </a:xfrm>
              <a:custGeom>
                <a:avLst/>
                <a:gdLst>
                  <a:gd name="connsiteX0" fmla="*/ 324402 w 324401"/>
                  <a:gd name="connsiteY0" fmla="*/ 162201 h 324402"/>
                  <a:gd name="connsiteX1" fmla="*/ 162201 w 324401"/>
                  <a:gd name="connsiteY1" fmla="*/ 324403 h 324402"/>
                  <a:gd name="connsiteX2" fmla="*/ 0 w 324401"/>
                  <a:gd name="connsiteY2" fmla="*/ 162201 h 324402"/>
                  <a:gd name="connsiteX3" fmla="*/ 162201 w 324401"/>
                  <a:gd name="connsiteY3" fmla="*/ 0 h 324402"/>
                  <a:gd name="connsiteX4" fmla="*/ 324402 w 324401"/>
                  <a:gd name="connsiteY4" fmla="*/ 162201 h 32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01" h="324402">
                    <a:moveTo>
                      <a:pt x="324402" y="162201"/>
                    </a:moveTo>
                    <a:cubicBezTo>
                      <a:pt x="324402" y="251783"/>
                      <a:pt x="251782" y="324403"/>
                      <a:pt x="162201" y="324403"/>
                    </a:cubicBezTo>
                    <a:cubicBezTo>
                      <a:pt x="72620" y="324403"/>
                      <a:pt x="0" y="251783"/>
                      <a:pt x="0" y="162201"/>
                    </a:cubicBezTo>
                    <a:cubicBezTo>
                      <a:pt x="0" y="72620"/>
                      <a:pt x="72620" y="0"/>
                      <a:pt x="162201" y="0"/>
                    </a:cubicBezTo>
                    <a:cubicBezTo>
                      <a:pt x="251782" y="0"/>
                      <a:pt x="324402" y="72620"/>
                      <a:pt x="324402" y="162201"/>
                    </a:cubicBezTo>
                    <a:close/>
                  </a:path>
                </a:pathLst>
              </a:custGeom>
              <a:solidFill>
                <a:schemeClr val="accent3"/>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23" name="Freeform: Shape 22">
                <a:extLst>
                  <a:ext uri="{FF2B5EF4-FFF2-40B4-BE49-F238E27FC236}">
                    <a16:creationId xmlns:a16="http://schemas.microsoft.com/office/drawing/2014/main" id="{19206D50-AF97-4050-4C24-EE622A4248F8}"/>
                  </a:ext>
                </a:extLst>
              </p:cNvPr>
              <p:cNvSpPr/>
              <p:nvPr/>
            </p:nvSpPr>
            <p:spPr>
              <a:xfrm>
                <a:off x="3919319" y="2472610"/>
                <a:ext cx="324401" cy="324402"/>
              </a:xfrm>
              <a:custGeom>
                <a:avLst/>
                <a:gdLst>
                  <a:gd name="connsiteX0" fmla="*/ 324402 w 324401"/>
                  <a:gd name="connsiteY0" fmla="*/ 162201 h 324402"/>
                  <a:gd name="connsiteX1" fmla="*/ 162201 w 324401"/>
                  <a:gd name="connsiteY1" fmla="*/ 324403 h 324402"/>
                  <a:gd name="connsiteX2" fmla="*/ 0 w 324401"/>
                  <a:gd name="connsiteY2" fmla="*/ 162201 h 324402"/>
                  <a:gd name="connsiteX3" fmla="*/ 162201 w 324401"/>
                  <a:gd name="connsiteY3" fmla="*/ 0 h 324402"/>
                  <a:gd name="connsiteX4" fmla="*/ 324402 w 324401"/>
                  <a:gd name="connsiteY4" fmla="*/ 162201 h 32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01" h="324402">
                    <a:moveTo>
                      <a:pt x="324402" y="162201"/>
                    </a:moveTo>
                    <a:cubicBezTo>
                      <a:pt x="324402" y="251783"/>
                      <a:pt x="251782" y="324403"/>
                      <a:pt x="162201" y="324403"/>
                    </a:cubicBezTo>
                    <a:cubicBezTo>
                      <a:pt x="72620" y="324403"/>
                      <a:pt x="0" y="251783"/>
                      <a:pt x="0" y="162201"/>
                    </a:cubicBezTo>
                    <a:cubicBezTo>
                      <a:pt x="0" y="72620"/>
                      <a:pt x="72620" y="0"/>
                      <a:pt x="162201" y="0"/>
                    </a:cubicBezTo>
                    <a:cubicBezTo>
                      <a:pt x="251782" y="0"/>
                      <a:pt x="324402" y="72620"/>
                      <a:pt x="324402" y="162201"/>
                    </a:cubicBezTo>
                    <a:close/>
                  </a:path>
                </a:pathLst>
              </a:custGeom>
              <a:solidFill>
                <a:schemeClr val="accent3"/>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24" name="Freeform: Shape 23">
                <a:extLst>
                  <a:ext uri="{FF2B5EF4-FFF2-40B4-BE49-F238E27FC236}">
                    <a16:creationId xmlns:a16="http://schemas.microsoft.com/office/drawing/2014/main" id="{0D049125-16CC-7B69-B9A9-15777E19716A}"/>
                  </a:ext>
                </a:extLst>
              </p:cNvPr>
              <p:cNvSpPr/>
              <p:nvPr/>
            </p:nvSpPr>
            <p:spPr>
              <a:xfrm>
                <a:off x="3594917" y="2148207"/>
                <a:ext cx="324401" cy="324402"/>
              </a:xfrm>
              <a:custGeom>
                <a:avLst/>
                <a:gdLst>
                  <a:gd name="connsiteX0" fmla="*/ 324402 w 324401"/>
                  <a:gd name="connsiteY0" fmla="*/ 162201 h 324402"/>
                  <a:gd name="connsiteX1" fmla="*/ 162201 w 324401"/>
                  <a:gd name="connsiteY1" fmla="*/ 324403 h 324402"/>
                  <a:gd name="connsiteX2" fmla="*/ 0 w 324401"/>
                  <a:gd name="connsiteY2" fmla="*/ 162201 h 324402"/>
                  <a:gd name="connsiteX3" fmla="*/ 162201 w 324401"/>
                  <a:gd name="connsiteY3" fmla="*/ 0 h 324402"/>
                  <a:gd name="connsiteX4" fmla="*/ 324402 w 324401"/>
                  <a:gd name="connsiteY4" fmla="*/ 162201 h 32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01" h="324402">
                    <a:moveTo>
                      <a:pt x="324402" y="162201"/>
                    </a:moveTo>
                    <a:cubicBezTo>
                      <a:pt x="324402" y="251783"/>
                      <a:pt x="251782" y="324403"/>
                      <a:pt x="162201" y="324403"/>
                    </a:cubicBezTo>
                    <a:cubicBezTo>
                      <a:pt x="72620" y="324403"/>
                      <a:pt x="0" y="251783"/>
                      <a:pt x="0" y="162201"/>
                    </a:cubicBezTo>
                    <a:cubicBezTo>
                      <a:pt x="0" y="72620"/>
                      <a:pt x="72620" y="0"/>
                      <a:pt x="162201" y="0"/>
                    </a:cubicBezTo>
                    <a:cubicBezTo>
                      <a:pt x="251782" y="0"/>
                      <a:pt x="324402" y="72620"/>
                      <a:pt x="324402" y="162201"/>
                    </a:cubicBezTo>
                    <a:close/>
                  </a:path>
                </a:pathLst>
              </a:custGeom>
              <a:solidFill>
                <a:schemeClr val="accent3"/>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25" name="Freeform: Shape 24">
                <a:extLst>
                  <a:ext uri="{FF2B5EF4-FFF2-40B4-BE49-F238E27FC236}">
                    <a16:creationId xmlns:a16="http://schemas.microsoft.com/office/drawing/2014/main" id="{E9ED53D0-1C0A-3813-7A45-40A6C3A641BD}"/>
                  </a:ext>
                </a:extLst>
              </p:cNvPr>
              <p:cNvSpPr/>
              <p:nvPr/>
            </p:nvSpPr>
            <p:spPr>
              <a:xfrm>
                <a:off x="4243720" y="2148207"/>
                <a:ext cx="324401" cy="324402"/>
              </a:xfrm>
              <a:custGeom>
                <a:avLst/>
                <a:gdLst>
                  <a:gd name="connsiteX0" fmla="*/ 324402 w 324401"/>
                  <a:gd name="connsiteY0" fmla="*/ 162201 h 324402"/>
                  <a:gd name="connsiteX1" fmla="*/ 162201 w 324401"/>
                  <a:gd name="connsiteY1" fmla="*/ 324403 h 324402"/>
                  <a:gd name="connsiteX2" fmla="*/ 0 w 324401"/>
                  <a:gd name="connsiteY2" fmla="*/ 162201 h 324402"/>
                  <a:gd name="connsiteX3" fmla="*/ 162201 w 324401"/>
                  <a:gd name="connsiteY3" fmla="*/ 0 h 324402"/>
                  <a:gd name="connsiteX4" fmla="*/ 324402 w 324401"/>
                  <a:gd name="connsiteY4" fmla="*/ 162201 h 32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401" h="324402">
                    <a:moveTo>
                      <a:pt x="324402" y="162201"/>
                    </a:moveTo>
                    <a:cubicBezTo>
                      <a:pt x="324402" y="251783"/>
                      <a:pt x="251782" y="324403"/>
                      <a:pt x="162201" y="324403"/>
                    </a:cubicBezTo>
                    <a:cubicBezTo>
                      <a:pt x="72620" y="324403"/>
                      <a:pt x="0" y="251783"/>
                      <a:pt x="0" y="162201"/>
                    </a:cubicBezTo>
                    <a:cubicBezTo>
                      <a:pt x="0" y="72620"/>
                      <a:pt x="72620" y="0"/>
                      <a:pt x="162201" y="0"/>
                    </a:cubicBezTo>
                    <a:cubicBezTo>
                      <a:pt x="251782" y="0"/>
                      <a:pt x="324402" y="72620"/>
                      <a:pt x="324402" y="162201"/>
                    </a:cubicBezTo>
                    <a:close/>
                  </a:path>
                </a:pathLst>
              </a:custGeom>
              <a:solidFill>
                <a:schemeClr val="accent3"/>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26" name="Freeform: Shape 25">
                <a:extLst>
                  <a:ext uri="{FF2B5EF4-FFF2-40B4-BE49-F238E27FC236}">
                    <a16:creationId xmlns:a16="http://schemas.microsoft.com/office/drawing/2014/main" id="{6A6D7323-FCD2-5502-AE57-DC4ED21FA15B}"/>
                  </a:ext>
                </a:extLst>
              </p:cNvPr>
              <p:cNvSpPr/>
              <p:nvPr/>
            </p:nvSpPr>
            <p:spPr>
              <a:xfrm>
                <a:off x="5298026" y="3364718"/>
                <a:ext cx="1622008" cy="2757423"/>
              </a:xfrm>
              <a:custGeom>
                <a:avLst/>
                <a:gdLst>
                  <a:gd name="connsiteX0" fmla="*/ 1135406 w 1622008"/>
                  <a:gd name="connsiteY0" fmla="*/ 0 h 2757423"/>
                  <a:gd name="connsiteX1" fmla="*/ 648803 w 1622008"/>
                  <a:gd name="connsiteY1" fmla="*/ 486604 h 2757423"/>
                  <a:gd name="connsiteX2" fmla="*/ 0 w 1622008"/>
                  <a:gd name="connsiteY2" fmla="*/ 486604 h 2757423"/>
                  <a:gd name="connsiteX3" fmla="*/ 0 w 1622008"/>
                  <a:gd name="connsiteY3" fmla="*/ 2270819 h 2757423"/>
                  <a:gd name="connsiteX4" fmla="*/ 648803 w 1622008"/>
                  <a:gd name="connsiteY4" fmla="*/ 2270819 h 2757423"/>
                  <a:gd name="connsiteX5" fmla="*/ 1135406 w 1622008"/>
                  <a:gd name="connsiteY5" fmla="*/ 2757424 h 2757423"/>
                  <a:gd name="connsiteX6" fmla="*/ 1622009 w 1622008"/>
                  <a:gd name="connsiteY6" fmla="*/ 2757424 h 2757423"/>
                  <a:gd name="connsiteX7" fmla="*/ 1622009 w 1622008"/>
                  <a:gd name="connsiteY7" fmla="*/ 0 h 2757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22008" h="2757423">
                    <a:moveTo>
                      <a:pt x="1135406" y="0"/>
                    </a:moveTo>
                    <a:lnTo>
                      <a:pt x="648803" y="486604"/>
                    </a:lnTo>
                    <a:lnTo>
                      <a:pt x="0" y="486604"/>
                    </a:lnTo>
                    <a:lnTo>
                      <a:pt x="0" y="2270819"/>
                    </a:lnTo>
                    <a:lnTo>
                      <a:pt x="648803" y="2270819"/>
                    </a:lnTo>
                    <a:lnTo>
                      <a:pt x="1135406" y="2757424"/>
                    </a:lnTo>
                    <a:lnTo>
                      <a:pt x="1622009" y="2757424"/>
                    </a:lnTo>
                    <a:lnTo>
                      <a:pt x="1622009" y="0"/>
                    </a:lnTo>
                    <a:close/>
                  </a:path>
                </a:pathLst>
              </a:custGeom>
              <a:solidFill>
                <a:schemeClr val="accent3"/>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27" name="Freeform: Shape 26">
                <a:extLst>
                  <a:ext uri="{FF2B5EF4-FFF2-40B4-BE49-F238E27FC236}">
                    <a16:creationId xmlns:a16="http://schemas.microsoft.com/office/drawing/2014/main" id="{47084020-95BC-C327-E2E4-A7391A43988C}"/>
                  </a:ext>
                </a:extLst>
              </p:cNvPr>
              <p:cNvSpPr/>
              <p:nvPr/>
            </p:nvSpPr>
            <p:spPr>
              <a:xfrm>
                <a:off x="432000" y="1093898"/>
                <a:ext cx="4866025" cy="5028242"/>
              </a:xfrm>
              <a:custGeom>
                <a:avLst/>
                <a:gdLst>
                  <a:gd name="connsiteX0" fmla="*/ 3649520 w 4866025"/>
                  <a:gd name="connsiteY0" fmla="*/ 1946417 h 5028242"/>
                  <a:gd name="connsiteX1" fmla="*/ 2919616 w 4866025"/>
                  <a:gd name="connsiteY1" fmla="*/ 1216510 h 5028242"/>
                  <a:gd name="connsiteX2" fmla="*/ 3649520 w 4866025"/>
                  <a:gd name="connsiteY2" fmla="*/ 486604 h 5028242"/>
                  <a:gd name="connsiteX3" fmla="*/ 4379424 w 4866025"/>
                  <a:gd name="connsiteY3" fmla="*/ 1216510 h 5028242"/>
                  <a:gd name="connsiteX4" fmla="*/ 3649520 w 4866025"/>
                  <a:gd name="connsiteY4" fmla="*/ 1946417 h 5028242"/>
                  <a:gd name="connsiteX5" fmla="*/ 3892821 w 4866025"/>
                  <a:gd name="connsiteY5" fmla="*/ 4541639 h 5028242"/>
                  <a:gd name="connsiteX6" fmla="*/ 3730620 w 4866025"/>
                  <a:gd name="connsiteY6" fmla="*/ 4379437 h 5028242"/>
                  <a:gd name="connsiteX7" fmla="*/ 3892821 w 4866025"/>
                  <a:gd name="connsiteY7" fmla="*/ 4217236 h 5028242"/>
                  <a:gd name="connsiteX8" fmla="*/ 4055022 w 4866025"/>
                  <a:gd name="connsiteY8" fmla="*/ 4379437 h 5028242"/>
                  <a:gd name="connsiteX9" fmla="*/ 3892821 w 4866025"/>
                  <a:gd name="connsiteY9" fmla="*/ 4541639 h 5028242"/>
                  <a:gd name="connsiteX10" fmla="*/ 2351913 w 4866025"/>
                  <a:gd name="connsiteY10" fmla="*/ 2270819 h 5028242"/>
                  <a:gd name="connsiteX11" fmla="*/ 2570884 w 4866025"/>
                  <a:gd name="connsiteY11" fmla="*/ 1776105 h 5028242"/>
                  <a:gd name="connsiteX12" fmla="*/ 3041266 w 4866025"/>
                  <a:gd name="connsiteY12" fmla="*/ 2270819 h 5028242"/>
                  <a:gd name="connsiteX13" fmla="*/ 2351913 w 4866025"/>
                  <a:gd name="connsiteY13" fmla="*/ 2270819 h 5028242"/>
                  <a:gd name="connsiteX14" fmla="*/ 1378707 w 4866025"/>
                  <a:gd name="connsiteY14" fmla="*/ 2270819 h 5028242"/>
                  <a:gd name="connsiteX15" fmla="*/ 648803 w 4866025"/>
                  <a:gd name="connsiteY15" fmla="*/ 1540913 h 5028242"/>
                  <a:gd name="connsiteX16" fmla="*/ 1378707 w 4866025"/>
                  <a:gd name="connsiteY16" fmla="*/ 811007 h 5028242"/>
                  <a:gd name="connsiteX17" fmla="*/ 2108611 w 4866025"/>
                  <a:gd name="connsiteY17" fmla="*/ 1540913 h 5028242"/>
                  <a:gd name="connsiteX18" fmla="*/ 1378707 w 4866025"/>
                  <a:gd name="connsiteY18" fmla="*/ 2270819 h 5028242"/>
                  <a:gd name="connsiteX19" fmla="*/ 4249663 w 4866025"/>
                  <a:gd name="connsiteY19" fmla="*/ 2270819 h 5028242"/>
                  <a:gd name="connsiteX20" fmla="*/ 4866026 w 4866025"/>
                  <a:gd name="connsiteY20" fmla="*/ 1216510 h 5028242"/>
                  <a:gd name="connsiteX21" fmla="*/ 3649520 w 4866025"/>
                  <a:gd name="connsiteY21" fmla="*/ 0 h 5028242"/>
                  <a:gd name="connsiteX22" fmla="*/ 2457343 w 4866025"/>
                  <a:gd name="connsiteY22" fmla="*/ 981318 h 5028242"/>
                  <a:gd name="connsiteX23" fmla="*/ 1378707 w 4866025"/>
                  <a:gd name="connsiteY23" fmla="*/ 324403 h 5028242"/>
                  <a:gd name="connsiteX24" fmla="*/ 162201 w 4866025"/>
                  <a:gd name="connsiteY24" fmla="*/ 1540913 h 5028242"/>
                  <a:gd name="connsiteX25" fmla="*/ 648803 w 4866025"/>
                  <a:gd name="connsiteY25" fmla="*/ 2514121 h 5028242"/>
                  <a:gd name="connsiteX26" fmla="*/ 648803 w 4866025"/>
                  <a:gd name="connsiteY26" fmla="*/ 2757424 h 5028242"/>
                  <a:gd name="connsiteX27" fmla="*/ 486603 w 4866025"/>
                  <a:gd name="connsiteY27" fmla="*/ 2757424 h 5028242"/>
                  <a:gd name="connsiteX28" fmla="*/ 324402 w 4866025"/>
                  <a:gd name="connsiteY28" fmla="*/ 2595222 h 5028242"/>
                  <a:gd name="connsiteX29" fmla="*/ 0 w 4866025"/>
                  <a:gd name="connsiteY29" fmla="*/ 2595222 h 5028242"/>
                  <a:gd name="connsiteX30" fmla="*/ 0 w 4866025"/>
                  <a:gd name="connsiteY30" fmla="*/ 3406229 h 5028242"/>
                  <a:gd name="connsiteX31" fmla="*/ 324402 w 4866025"/>
                  <a:gd name="connsiteY31" fmla="*/ 3406229 h 5028242"/>
                  <a:gd name="connsiteX32" fmla="*/ 486603 w 4866025"/>
                  <a:gd name="connsiteY32" fmla="*/ 3244028 h 5028242"/>
                  <a:gd name="connsiteX33" fmla="*/ 648803 w 4866025"/>
                  <a:gd name="connsiteY33" fmla="*/ 3244028 h 5028242"/>
                  <a:gd name="connsiteX34" fmla="*/ 648803 w 4866025"/>
                  <a:gd name="connsiteY34" fmla="*/ 4703840 h 5028242"/>
                  <a:gd name="connsiteX35" fmla="*/ 973205 w 4866025"/>
                  <a:gd name="connsiteY35" fmla="*/ 5028243 h 5028242"/>
                  <a:gd name="connsiteX36" fmla="*/ 4217223 w 4866025"/>
                  <a:gd name="connsiteY36" fmla="*/ 5028243 h 5028242"/>
                  <a:gd name="connsiteX37" fmla="*/ 4541624 w 4866025"/>
                  <a:gd name="connsiteY37" fmla="*/ 4703840 h 5028242"/>
                  <a:gd name="connsiteX38" fmla="*/ 4541624 w 4866025"/>
                  <a:gd name="connsiteY38" fmla="*/ 2595222 h 5028242"/>
                  <a:gd name="connsiteX39" fmla="*/ 4249663 w 4866025"/>
                  <a:gd name="connsiteY39" fmla="*/ 2270819 h 5028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4866025" h="5028242">
                    <a:moveTo>
                      <a:pt x="3649520" y="1946417"/>
                    </a:moveTo>
                    <a:cubicBezTo>
                      <a:pt x="3244017" y="1946417"/>
                      <a:pt x="2919616" y="1622014"/>
                      <a:pt x="2919616" y="1216510"/>
                    </a:cubicBezTo>
                    <a:cubicBezTo>
                      <a:pt x="2919616" y="811007"/>
                      <a:pt x="3244017" y="486604"/>
                      <a:pt x="3649520" y="486604"/>
                    </a:cubicBezTo>
                    <a:cubicBezTo>
                      <a:pt x="4055022" y="486604"/>
                      <a:pt x="4379424" y="811007"/>
                      <a:pt x="4379424" y="1216510"/>
                    </a:cubicBezTo>
                    <a:cubicBezTo>
                      <a:pt x="4379424" y="1622014"/>
                      <a:pt x="4055022" y="1946417"/>
                      <a:pt x="3649520" y="1946417"/>
                    </a:cubicBezTo>
                    <a:close/>
                    <a:moveTo>
                      <a:pt x="3892821" y="4541639"/>
                    </a:moveTo>
                    <a:cubicBezTo>
                      <a:pt x="3803611" y="4541639"/>
                      <a:pt x="3730620" y="4468648"/>
                      <a:pt x="3730620" y="4379437"/>
                    </a:cubicBezTo>
                    <a:cubicBezTo>
                      <a:pt x="3730620" y="4290227"/>
                      <a:pt x="3803611" y="4217236"/>
                      <a:pt x="3892821" y="4217236"/>
                    </a:cubicBezTo>
                    <a:cubicBezTo>
                      <a:pt x="3982031" y="4217236"/>
                      <a:pt x="4055022" y="4290227"/>
                      <a:pt x="4055022" y="4379437"/>
                    </a:cubicBezTo>
                    <a:cubicBezTo>
                      <a:pt x="4055022" y="4468648"/>
                      <a:pt x="3982031" y="4541639"/>
                      <a:pt x="3892821" y="4541639"/>
                    </a:cubicBezTo>
                    <a:close/>
                    <a:moveTo>
                      <a:pt x="2351913" y="2270819"/>
                    </a:moveTo>
                    <a:cubicBezTo>
                      <a:pt x="2457343" y="2124838"/>
                      <a:pt x="2538444" y="1962637"/>
                      <a:pt x="2570884" y="1776105"/>
                    </a:cubicBezTo>
                    <a:cubicBezTo>
                      <a:pt x="2676314" y="1978857"/>
                      <a:pt x="2846625" y="2149168"/>
                      <a:pt x="3041266" y="2270819"/>
                    </a:cubicBezTo>
                    <a:lnTo>
                      <a:pt x="2351913" y="2270819"/>
                    </a:lnTo>
                    <a:close/>
                    <a:moveTo>
                      <a:pt x="1378707" y="2270819"/>
                    </a:moveTo>
                    <a:cubicBezTo>
                      <a:pt x="973205" y="2270819"/>
                      <a:pt x="648803" y="1946417"/>
                      <a:pt x="648803" y="1540913"/>
                    </a:cubicBezTo>
                    <a:cubicBezTo>
                      <a:pt x="648803" y="1135410"/>
                      <a:pt x="973205" y="811007"/>
                      <a:pt x="1378707" y="811007"/>
                    </a:cubicBezTo>
                    <a:cubicBezTo>
                      <a:pt x="1784210" y="811007"/>
                      <a:pt x="2108611" y="1135410"/>
                      <a:pt x="2108611" y="1540913"/>
                    </a:cubicBezTo>
                    <a:cubicBezTo>
                      <a:pt x="2108611" y="1946417"/>
                      <a:pt x="1784210" y="2270819"/>
                      <a:pt x="1378707" y="2270819"/>
                    </a:cubicBezTo>
                    <a:close/>
                    <a:moveTo>
                      <a:pt x="4249663" y="2270819"/>
                    </a:moveTo>
                    <a:cubicBezTo>
                      <a:pt x="4614615" y="2059958"/>
                      <a:pt x="4866026" y="1670674"/>
                      <a:pt x="4866026" y="1216510"/>
                    </a:cubicBezTo>
                    <a:cubicBezTo>
                      <a:pt x="4866026" y="543375"/>
                      <a:pt x="4322653" y="0"/>
                      <a:pt x="3649520" y="0"/>
                    </a:cubicBezTo>
                    <a:cubicBezTo>
                      <a:pt x="3057486" y="0"/>
                      <a:pt x="2570884" y="421724"/>
                      <a:pt x="2457343" y="981318"/>
                    </a:cubicBezTo>
                    <a:cubicBezTo>
                      <a:pt x="2254592" y="592035"/>
                      <a:pt x="1849090" y="324403"/>
                      <a:pt x="1378707" y="324403"/>
                    </a:cubicBezTo>
                    <a:cubicBezTo>
                      <a:pt x="705574" y="324403"/>
                      <a:pt x="162201" y="867777"/>
                      <a:pt x="162201" y="1540913"/>
                    </a:cubicBezTo>
                    <a:cubicBezTo>
                      <a:pt x="162201" y="1938307"/>
                      <a:pt x="356842" y="2287040"/>
                      <a:pt x="648803" y="2514121"/>
                    </a:cubicBezTo>
                    <a:lnTo>
                      <a:pt x="648803" y="2757424"/>
                    </a:lnTo>
                    <a:lnTo>
                      <a:pt x="486603" y="2757424"/>
                    </a:lnTo>
                    <a:lnTo>
                      <a:pt x="324402" y="2595222"/>
                    </a:lnTo>
                    <a:lnTo>
                      <a:pt x="0" y="2595222"/>
                    </a:lnTo>
                    <a:lnTo>
                      <a:pt x="0" y="3406229"/>
                    </a:lnTo>
                    <a:lnTo>
                      <a:pt x="324402" y="3406229"/>
                    </a:lnTo>
                    <a:lnTo>
                      <a:pt x="486603" y="3244028"/>
                    </a:lnTo>
                    <a:lnTo>
                      <a:pt x="648803" y="3244028"/>
                    </a:lnTo>
                    <a:lnTo>
                      <a:pt x="648803" y="4703840"/>
                    </a:lnTo>
                    <a:cubicBezTo>
                      <a:pt x="648803" y="4882261"/>
                      <a:pt x="794784" y="5028243"/>
                      <a:pt x="973205" y="5028243"/>
                    </a:cubicBezTo>
                    <a:lnTo>
                      <a:pt x="4217223" y="5028243"/>
                    </a:lnTo>
                    <a:cubicBezTo>
                      <a:pt x="4395644" y="5028243"/>
                      <a:pt x="4541624" y="4882261"/>
                      <a:pt x="4541624" y="4703840"/>
                    </a:cubicBezTo>
                    <a:lnTo>
                      <a:pt x="4541624" y="2595222"/>
                    </a:lnTo>
                    <a:cubicBezTo>
                      <a:pt x="4541624" y="2424911"/>
                      <a:pt x="4411864" y="2287040"/>
                      <a:pt x="4249663" y="2270819"/>
                    </a:cubicBezTo>
                    <a:close/>
                  </a:path>
                </a:pathLst>
              </a:custGeom>
              <a:solidFill>
                <a:schemeClr val="accent3"/>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dirty="0">
                  <a:latin typeface="Arial Nova" panose="020B0504020202020204" pitchFamily="34" charset="0"/>
                </a:endParaRPr>
              </a:p>
            </p:txBody>
          </p:sp>
        </p:grpSp>
        <p:sp>
          <p:nvSpPr>
            <p:cNvPr id="34" name="TextBox 33">
              <a:extLst>
                <a:ext uri="{FF2B5EF4-FFF2-40B4-BE49-F238E27FC236}">
                  <a16:creationId xmlns:a16="http://schemas.microsoft.com/office/drawing/2014/main" id="{1535493A-A889-857F-C134-819FB12B35B9}"/>
                </a:ext>
              </a:extLst>
            </p:cNvPr>
            <p:cNvSpPr txBox="1"/>
            <p:nvPr/>
          </p:nvSpPr>
          <p:spPr>
            <a:xfrm>
              <a:off x="9089236" y="4189865"/>
              <a:ext cx="1887075" cy="1333699"/>
            </a:xfrm>
            <a:prstGeom prst="rect">
              <a:avLst/>
            </a:prstGeom>
            <a:noFill/>
            <a:ln>
              <a:noFill/>
            </a:ln>
          </p:spPr>
          <p:txBody>
            <a:bodyPr wrap="square">
              <a:spAutoFit/>
            </a:bodyPr>
            <a:lstStyle>
              <a:defPPr>
                <a:defRPr lang="en-US"/>
              </a:defPPr>
              <a:lvl1pPr algn="ctr">
                <a:defRPr b="1">
                  <a:latin typeface="Arial Nova" panose="020B0504020202020204" pitchFamily="34" charset="0"/>
                </a:defRPr>
              </a:lvl1pPr>
            </a:lstStyle>
            <a:p>
              <a:r>
                <a:rPr lang="en-US" dirty="0"/>
                <a:t>Network visibility for efficient collaboration</a:t>
              </a:r>
            </a:p>
          </p:txBody>
        </p:sp>
      </p:grpSp>
      <p:grpSp>
        <p:nvGrpSpPr>
          <p:cNvPr id="41" name="Group 40">
            <a:extLst>
              <a:ext uri="{FF2B5EF4-FFF2-40B4-BE49-F238E27FC236}">
                <a16:creationId xmlns:a16="http://schemas.microsoft.com/office/drawing/2014/main" id="{8B0E7222-19D5-9B17-7366-3AD82FA12AD6}"/>
              </a:ext>
            </a:extLst>
          </p:cNvPr>
          <p:cNvGrpSpPr/>
          <p:nvPr/>
        </p:nvGrpSpPr>
        <p:grpSpPr>
          <a:xfrm>
            <a:off x="4080716" y="1188183"/>
            <a:ext cx="3789552" cy="2602779"/>
            <a:chOff x="4017531" y="1254283"/>
            <a:chExt cx="4450519" cy="2602779"/>
          </a:xfrm>
        </p:grpSpPr>
        <p:sp>
          <p:nvSpPr>
            <p:cNvPr id="39" name="Graphic 35" descr="Clapper board with solid fill">
              <a:extLst>
                <a:ext uri="{FF2B5EF4-FFF2-40B4-BE49-F238E27FC236}">
                  <a16:creationId xmlns:a16="http://schemas.microsoft.com/office/drawing/2014/main" id="{32ED5801-2B28-6799-E922-972C20152EE2}"/>
                </a:ext>
              </a:extLst>
            </p:cNvPr>
            <p:cNvSpPr/>
            <p:nvPr/>
          </p:nvSpPr>
          <p:spPr>
            <a:xfrm>
              <a:off x="4017531" y="1254283"/>
              <a:ext cx="4450519" cy="2602779"/>
            </a:xfrm>
            <a:custGeom>
              <a:avLst/>
              <a:gdLst>
                <a:gd name="connsiteX0" fmla="*/ 1398135 w 4843747"/>
                <a:gd name="connsiteY0" fmla="*/ 1072371 h 2969642"/>
                <a:gd name="connsiteX1" fmla="*/ 4767698 w 4843747"/>
                <a:gd name="connsiteY1" fmla="*/ 651672 h 2969642"/>
                <a:gd name="connsiteX2" fmla="*/ 4603901 w 4843747"/>
                <a:gd name="connsiteY2" fmla="*/ 0 h 2969642"/>
                <a:gd name="connsiteX3" fmla="*/ 0 w 4843747"/>
                <a:gd name="connsiteY3" fmla="*/ 577431 h 2969642"/>
                <a:gd name="connsiteX4" fmla="*/ 152098 w 4843747"/>
                <a:gd name="connsiteY4" fmla="*/ 1183733 h 2969642"/>
                <a:gd name="connsiteX5" fmla="*/ 163798 w 4843747"/>
                <a:gd name="connsiteY5" fmla="*/ 2804662 h 2969642"/>
                <a:gd name="connsiteX6" fmla="*/ 397796 w 4843747"/>
                <a:gd name="connsiteY6" fmla="*/ 2969643 h 2969642"/>
                <a:gd name="connsiteX7" fmla="*/ 4609750 w 4843747"/>
                <a:gd name="connsiteY7" fmla="*/ 2969643 h 2969642"/>
                <a:gd name="connsiteX8" fmla="*/ 4843748 w 4843747"/>
                <a:gd name="connsiteY8" fmla="*/ 2804662 h 2969642"/>
                <a:gd name="connsiteX9" fmla="*/ 4843748 w 4843747"/>
                <a:gd name="connsiteY9" fmla="*/ 1072371 h 2969642"/>
                <a:gd name="connsiteX10" fmla="*/ 1398135 w 4843747"/>
                <a:gd name="connsiteY10" fmla="*/ 1072371 h 2969642"/>
                <a:gd name="connsiteX11" fmla="*/ 4024757 w 4843747"/>
                <a:gd name="connsiteY11" fmla="*/ 239221 h 2969642"/>
                <a:gd name="connsiteX12" fmla="*/ 4416702 w 4843747"/>
                <a:gd name="connsiteY12" fmla="*/ 189727 h 2969642"/>
                <a:gd name="connsiteX13" fmla="*/ 4428402 w 4843747"/>
                <a:gd name="connsiteY13" fmla="*/ 239221 h 2969642"/>
                <a:gd name="connsiteX14" fmla="*/ 4106656 w 4843747"/>
                <a:gd name="connsiteY14" fmla="*/ 560933 h 2969642"/>
                <a:gd name="connsiteX15" fmla="*/ 3650361 w 4843747"/>
                <a:gd name="connsiteY15" fmla="*/ 622800 h 2969642"/>
                <a:gd name="connsiteX16" fmla="*/ 4024757 w 4843747"/>
                <a:gd name="connsiteY16" fmla="*/ 239221 h 2969642"/>
                <a:gd name="connsiteX17" fmla="*/ 3077067 w 4843747"/>
                <a:gd name="connsiteY17" fmla="*/ 358832 h 2969642"/>
                <a:gd name="connsiteX18" fmla="*/ 3539212 w 4843747"/>
                <a:gd name="connsiteY18" fmla="*/ 301089 h 2969642"/>
                <a:gd name="connsiteX19" fmla="*/ 3158966 w 4843747"/>
                <a:gd name="connsiteY19" fmla="*/ 684668 h 2969642"/>
                <a:gd name="connsiteX20" fmla="*/ 2696821 w 4843747"/>
                <a:gd name="connsiteY20" fmla="*/ 742411 h 2969642"/>
                <a:gd name="connsiteX21" fmla="*/ 3077067 w 4843747"/>
                <a:gd name="connsiteY21" fmla="*/ 358832 h 2969642"/>
                <a:gd name="connsiteX22" fmla="*/ 2123527 w 4843747"/>
                <a:gd name="connsiteY22" fmla="*/ 478442 h 2969642"/>
                <a:gd name="connsiteX23" fmla="*/ 2585672 w 4843747"/>
                <a:gd name="connsiteY23" fmla="*/ 420699 h 2969642"/>
                <a:gd name="connsiteX24" fmla="*/ 2205426 w 4843747"/>
                <a:gd name="connsiteY24" fmla="*/ 804278 h 2969642"/>
                <a:gd name="connsiteX25" fmla="*/ 1743281 w 4843747"/>
                <a:gd name="connsiteY25" fmla="*/ 862021 h 2969642"/>
                <a:gd name="connsiteX26" fmla="*/ 2123527 w 4843747"/>
                <a:gd name="connsiteY26" fmla="*/ 478442 h 2969642"/>
                <a:gd name="connsiteX27" fmla="*/ 1175837 w 4843747"/>
                <a:gd name="connsiteY27" fmla="*/ 598053 h 2969642"/>
                <a:gd name="connsiteX28" fmla="*/ 1637982 w 4843747"/>
                <a:gd name="connsiteY28" fmla="*/ 540310 h 2969642"/>
                <a:gd name="connsiteX29" fmla="*/ 1257736 w 4843747"/>
                <a:gd name="connsiteY29" fmla="*/ 923889 h 2969642"/>
                <a:gd name="connsiteX30" fmla="*/ 795591 w 4843747"/>
                <a:gd name="connsiteY30" fmla="*/ 981632 h 2969642"/>
                <a:gd name="connsiteX31" fmla="*/ 1175837 w 4843747"/>
                <a:gd name="connsiteY31" fmla="*/ 598053 h 2969642"/>
                <a:gd name="connsiteX32" fmla="*/ 684443 w 4843747"/>
                <a:gd name="connsiteY32" fmla="*/ 659921 h 2969642"/>
                <a:gd name="connsiteX33" fmla="*/ 345146 w 4843747"/>
                <a:gd name="connsiteY33" fmla="*/ 1002254 h 2969642"/>
                <a:gd name="connsiteX34" fmla="*/ 269097 w 4843747"/>
                <a:gd name="connsiteY34" fmla="*/ 709415 h 2969642"/>
                <a:gd name="connsiteX35" fmla="*/ 684443 w 4843747"/>
                <a:gd name="connsiteY35" fmla="*/ 659921 h 2969642"/>
                <a:gd name="connsiteX36" fmla="*/ 3907758 w 4843747"/>
                <a:gd name="connsiteY36" fmla="*/ 2103497 h 2969642"/>
                <a:gd name="connsiteX37" fmla="*/ 1099788 w 4843747"/>
                <a:gd name="connsiteY37" fmla="*/ 2103497 h 2969642"/>
                <a:gd name="connsiteX38" fmla="*/ 1099788 w 4843747"/>
                <a:gd name="connsiteY38" fmla="*/ 1608556 h 2969642"/>
                <a:gd name="connsiteX39" fmla="*/ 3907758 w 4843747"/>
                <a:gd name="connsiteY39" fmla="*/ 1608556 h 2969642"/>
                <a:gd name="connsiteX40" fmla="*/ 3907758 w 4843747"/>
                <a:gd name="connsiteY40" fmla="*/ 2103497 h 296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843747" h="2969642">
                  <a:moveTo>
                    <a:pt x="1398135" y="1072371"/>
                  </a:moveTo>
                  <a:lnTo>
                    <a:pt x="4767698" y="651672"/>
                  </a:lnTo>
                  <a:lnTo>
                    <a:pt x="4603901" y="0"/>
                  </a:lnTo>
                  <a:lnTo>
                    <a:pt x="0" y="577431"/>
                  </a:lnTo>
                  <a:lnTo>
                    <a:pt x="152098" y="1183733"/>
                  </a:lnTo>
                  <a:lnTo>
                    <a:pt x="163798" y="2804662"/>
                  </a:lnTo>
                  <a:cubicBezTo>
                    <a:pt x="163798" y="2895401"/>
                    <a:pt x="269097" y="2969643"/>
                    <a:pt x="397796" y="2969643"/>
                  </a:cubicBezTo>
                  <a:lnTo>
                    <a:pt x="4609750" y="2969643"/>
                  </a:lnTo>
                  <a:cubicBezTo>
                    <a:pt x="4738449" y="2969643"/>
                    <a:pt x="4843748" y="2895401"/>
                    <a:pt x="4843748" y="2804662"/>
                  </a:cubicBezTo>
                  <a:lnTo>
                    <a:pt x="4843748" y="1072371"/>
                  </a:lnTo>
                  <a:lnTo>
                    <a:pt x="1398135" y="1072371"/>
                  </a:lnTo>
                  <a:close/>
                  <a:moveTo>
                    <a:pt x="4024757" y="239221"/>
                  </a:moveTo>
                  <a:lnTo>
                    <a:pt x="4416702" y="189727"/>
                  </a:lnTo>
                  <a:lnTo>
                    <a:pt x="4428402" y="239221"/>
                  </a:lnTo>
                  <a:lnTo>
                    <a:pt x="4106656" y="560933"/>
                  </a:lnTo>
                  <a:lnTo>
                    <a:pt x="3650361" y="622800"/>
                  </a:lnTo>
                  <a:lnTo>
                    <a:pt x="4024757" y="239221"/>
                  </a:lnTo>
                  <a:close/>
                  <a:moveTo>
                    <a:pt x="3077067" y="358832"/>
                  </a:moveTo>
                  <a:lnTo>
                    <a:pt x="3539212" y="301089"/>
                  </a:lnTo>
                  <a:lnTo>
                    <a:pt x="3158966" y="684668"/>
                  </a:lnTo>
                  <a:lnTo>
                    <a:pt x="2696821" y="742411"/>
                  </a:lnTo>
                  <a:lnTo>
                    <a:pt x="3077067" y="358832"/>
                  </a:lnTo>
                  <a:close/>
                  <a:moveTo>
                    <a:pt x="2123527" y="478442"/>
                  </a:moveTo>
                  <a:lnTo>
                    <a:pt x="2585672" y="420699"/>
                  </a:lnTo>
                  <a:lnTo>
                    <a:pt x="2205426" y="804278"/>
                  </a:lnTo>
                  <a:lnTo>
                    <a:pt x="1743281" y="862021"/>
                  </a:lnTo>
                  <a:lnTo>
                    <a:pt x="2123527" y="478442"/>
                  </a:lnTo>
                  <a:close/>
                  <a:moveTo>
                    <a:pt x="1175837" y="598053"/>
                  </a:moveTo>
                  <a:lnTo>
                    <a:pt x="1637982" y="540310"/>
                  </a:lnTo>
                  <a:lnTo>
                    <a:pt x="1257736" y="923889"/>
                  </a:lnTo>
                  <a:lnTo>
                    <a:pt x="795591" y="981632"/>
                  </a:lnTo>
                  <a:lnTo>
                    <a:pt x="1175837" y="598053"/>
                  </a:lnTo>
                  <a:close/>
                  <a:moveTo>
                    <a:pt x="684443" y="659921"/>
                  </a:moveTo>
                  <a:lnTo>
                    <a:pt x="345146" y="1002254"/>
                  </a:lnTo>
                  <a:lnTo>
                    <a:pt x="269097" y="709415"/>
                  </a:lnTo>
                  <a:lnTo>
                    <a:pt x="684443" y="659921"/>
                  </a:lnTo>
                  <a:close/>
                  <a:moveTo>
                    <a:pt x="3907758" y="2103497"/>
                  </a:moveTo>
                  <a:lnTo>
                    <a:pt x="1099788" y="2103497"/>
                  </a:lnTo>
                  <a:lnTo>
                    <a:pt x="1099788" y="1608556"/>
                  </a:lnTo>
                  <a:lnTo>
                    <a:pt x="3907758" y="1608556"/>
                  </a:lnTo>
                  <a:lnTo>
                    <a:pt x="3907758" y="2103497"/>
                  </a:lnTo>
                  <a:close/>
                </a:path>
              </a:pathLst>
            </a:custGeom>
            <a:solidFill>
              <a:schemeClr val="accent2"/>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40" name="Rectangle 39">
              <a:extLst>
                <a:ext uri="{FF2B5EF4-FFF2-40B4-BE49-F238E27FC236}">
                  <a16:creationId xmlns:a16="http://schemas.microsoft.com/office/drawing/2014/main" id="{0C6EA0B2-E921-79F9-CA20-0495A970A27C}"/>
                </a:ext>
              </a:extLst>
            </p:cNvPr>
            <p:cNvSpPr/>
            <p:nvPr/>
          </p:nvSpPr>
          <p:spPr>
            <a:xfrm>
              <a:off x="4901785" y="2533338"/>
              <a:ext cx="2818150" cy="961762"/>
            </a:xfrm>
            <a:prstGeom prst="rect">
              <a:avLst/>
            </a:prstGeom>
            <a:solidFill>
              <a:srgbClr val="C0504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Arial Nova" panose="020B0504020202020204" pitchFamily="34" charset="0"/>
                </a:rPr>
                <a:t>Content Distribution Network (CDN) Efficiency</a:t>
              </a:r>
            </a:p>
          </p:txBody>
        </p:sp>
      </p:grpSp>
    </p:spTree>
    <p:extLst>
      <p:ext uri="{BB962C8B-B14F-4D97-AF65-F5344CB8AC3E}">
        <p14:creationId xmlns:p14="http://schemas.microsoft.com/office/powerpoint/2010/main" val="1733442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AEAE2-379F-1447-D22B-EC51912CE25C}"/>
              </a:ext>
            </a:extLst>
          </p:cNvPr>
          <p:cNvSpPr>
            <a:spLocks noGrp="1"/>
          </p:cNvSpPr>
          <p:nvPr>
            <p:ph type="title"/>
          </p:nvPr>
        </p:nvSpPr>
        <p:spPr>
          <a:ln>
            <a:noFill/>
          </a:ln>
        </p:spPr>
        <p:txBody>
          <a:bodyPr/>
          <a:lstStyle/>
          <a:p>
            <a:r>
              <a:rPr lang="en-IN" dirty="0"/>
              <a:t>Use Cases: Transportation and Logistics</a:t>
            </a:r>
          </a:p>
        </p:txBody>
      </p:sp>
      <p:grpSp>
        <p:nvGrpSpPr>
          <p:cNvPr id="11" name="Group 10">
            <a:extLst>
              <a:ext uri="{FF2B5EF4-FFF2-40B4-BE49-F238E27FC236}">
                <a16:creationId xmlns:a16="http://schemas.microsoft.com/office/drawing/2014/main" id="{D0CEAD50-BE80-04D2-3622-1E0A80D79608}"/>
              </a:ext>
            </a:extLst>
          </p:cNvPr>
          <p:cNvGrpSpPr/>
          <p:nvPr/>
        </p:nvGrpSpPr>
        <p:grpSpPr>
          <a:xfrm>
            <a:off x="432001" y="1381595"/>
            <a:ext cx="4358380" cy="2426796"/>
            <a:chOff x="630107" y="3781933"/>
            <a:chExt cx="4358380" cy="2426796"/>
          </a:xfrm>
        </p:grpSpPr>
        <p:sp>
          <p:nvSpPr>
            <p:cNvPr id="6" name="Freeform: Shape 5">
              <a:extLst>
                <a:ext uri="{FF2B5EF4-FFF2-40B4-BE49-F238E27FC236}">
                  <a16:creationId xmlns:a16="http://schemas.microsoft.com/office/drawing/2014/main" id="{172AC43C-6D1F-DE4F-BE98-49BFC9FAF261}"/>
                </a:ext>
              </a:extLst>
            </p:cNvPr>
            <p:cNvSpPr/>
            <p:nvPr/>
          </p:nvSpPr>
          <p:spPr>
            <a:xfrm>
              <a:off x="1075850" y="5515359"/>
              <a:ext cx="693378" cy="693370"/>
            </a:xfrm>
            <a:custGeom>
              <a:avLst/>
              <a:gdLst>
                <a:gd name="connsiteX0" fmla="*/ 693379 w 693378"/>
                <a:gd name="connsiteY0" fmla="*/ 346685 h 693370"/>
                <a:gd name="connsiteX1" fmla="*/ 346689 w 693378"/>
                <a:gd name="connsiteY1" fmla="*/ 693371 h 693370"/>
                <a:gd name="connsiteX2" fmla="*/ 0 w 693378"/>
                <a:gd name="connsiteY2" fmla="*/ 346685 h 693370"/>
                <a:gd name="connsiteX3" fmla="*/ 346689 w 693378"/>
                <a:gd name="connsiteY3" fmla="*/ 0 h 693370"/>
                <a:gd name="connsiteX4" fmla="*/ 693379 w 693378"/>
                <a:gd name="connsiteY4" fmla="*/ 346685 h 693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3378" h="693370">
                  <a:moveTo>
                    <a:pt x="693379" y="346685"/>
                  </a:moveTo>
                  <a:cubicBezTo>
                    <a:pt x="693379" y="538154"/>
                    <a:pt x="538161" y="693371"/>
                    <a:pt x="346689" y="693371"/>
                  </a:cubicBezTo>
                  <a:cubicBezTo>
                    <a:pt x="155218" y="693371"/>
                    <a:pt x="0" y="538154"/>
                    <a:pt x="0" y="346685"/>
                  </a:cubicBezTo>
                  <a:cubicBezTo>
                    <a:pt x="0" y="155216"/>
                    <a:pt x="155218" y="0"/>
                    <a:pt x="346689" y="0"/>
                  </a:cubicBezTo>
                  <a:cubicBezTo>
                    <a:pt x="538161" y="0"/>
                    <a:pt x="693379" y="155216"/>
                    <a:pt x="693379" y="346685"/>
                  </a:cubicBezTo>
                  <a:close/>
                </a:path>
              </a:pathLst>
            </a:custGeom>
            <a:solidFill>
              <a:schemeClr val="accent1"/>
            </a:solidFill>
            <a:ln w="28575" cap="flat">
              <a:noFill/>
              <a:prstDash val="solid"/>
              <a:miter/>
            </a:ln>
          </p:spPr>
          <p:txBody>
            <a:bodyPr rtlCol="0" anchor="ctr"/>
            <a:lstStyle/>
            <a:p>
              <a:endParaRPr lang="en-IN"/>
            </a:p>
          </p:txBody>
        </p:sp>
        <p:sp>
          <p:nvSpPr>
            <p:cNvPr id="7" name="Freeform: Shape 6">
              <a:extLst>
                <a:ext uri="{FF2B5EF4-FFF2-40B4-BE49-F238E27FC236}">
                  <a16:creationId xmlns:a16="http://schemas.microsoft.com/office/drawing/2014/main" id="{5557EC36-7859-B51A-5F72-FE37EC3F36F6}"/>
                </a:ext>
              </a:extLst>
            </p:cNvPr>
            <p:cNvSpPr/>
            <p:nvPr/>
          </p:nvSpPr>
          <p:spPr>
            <a:xfrm>
              <a:off x="3948419" y="5515359"/>
              <a:ext cx="693378" cy="693370"/>
            </a:xfrm>
            <a:custGeom>
              <a:avLst/>
              <a:gdLst>
                <a:gd name="connsiteX0" fmla="*/ 693379 w 693378"/>
                <a:gd name="connsiteY0" fmla="*/ 346685 h 693370"/>
                <a:gd name="connsiteX1" fmla="*/ 346689 w 693378"/>
                <a:gd name="connsiteY1" fmla="*/ 693371 h 693370"/>
                <a:gd name="connsiteX2" fmla="*/ 0 w 693378"/>
                <a:gd name="connsiteY2" fmla="*/ 346685 h 693370"/>
                <a:gd name="connsiteX3" fmla="*/ 346689 w 693378"/>
                <a:gd name="connsiteY3" fmla="*/ 0 h 693370"/>
                <a:gd name="connsiteX4" fmla="*/ 693379 w 693378"/>
                <a:gd name="connsiteY4" fmla="*/ 346685 h 693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3378" h="693370">
                  <a:moveTo>
                    <a:pt x="693379" y="346685"/>
                  </a:moveTo>
                  <a:cubicBezTo>
                    <a:pt x="693379" y="538154"/>
                    <a:pt x="538160" y="693371"/>
                    <a:pt x="346689" y="693371"/>
                  </a:cubicBezTo>
                  <a:cubicBezTo>
                    <a:pt x="155218" y="693371"/>
                    <a:pt x="0" y="538154"/>
                    <a:pt x="0" y="346685"/>
                  </a:cubicBezTo>
                  <a:cubicBezTo>
                    <a:pt x="0" y="155216"/>
                    <a:pt x="155218" y="0"/>
                    <a:pt x="346689" y="0"/>
                  </a:cubicBezTo>
                  <a:cubicBezTo>
                    <a:pt x="538160" y="0"/>
                    <a:pt x="693379" y="155216"/>
                    <a:pt x="693379" y="346685"/>
                  </a:cubicBezTo>
                  <a:close/>
                </a:path>
              </a:pathLst>
            </a:custGeom>
            <a:solidFill>
              <a:schemeClr val="accent1"/>
            </a:solidFill>
            <a:ln w="28575" cap="flat">
              <a:noFill/>
              <a:prstDash val="solid"/>
              <a:miter/>
            </a:ln>
          </p:spPr>
          <p:txBody>
            <a:bodyPr rtlCol="0" anchor="ctr"/>
            <a:lstStyle/>
            <a:p>
              <a:endParaRPr lang="en-IN"/>
            </a:p>
          </p:txBody>
        </p:sp>
        <p:sp>
          <p:nvSpPr>
            <p:cNvPr id="8" name="Freeform: Shape 7">
              <a:extLst>
                <a:ext uri="{FF2B5EF4-FFF2-40B4-BE49-F238E27FC236}">
                  <a16:creationId xmlns:a16="http://schemas.microsoft.com/office/drawing/2014/main" id="{D7631ABA-24CE-D30D-721D-F7F1D1D85EA3}"/>
                </a:ext>
              </a:extLst>
            </p:cNvPr>
            <p:cNvSpPr/>
            <p:nvPr/>
          </p:nvSpPr>
          <p:spPr>
            <a:xfrm>
              <a:off x="630107" y="3781933"/>
              <a:ext cx="2773514" cy="1188635"/>
            </a:xfrm>
            <a:custGeom>
              <a:avLst/>
              <a:gdLst>
                <a:gd name="connsiteX0" fmla="*/ 0 w 2773514"/>
                <a:gd name="connsiteY0" fmla="*/ 0 h 1188635"/>
                <a:gd name="connsiteX1" fmla="*/ 2773515 w 2773514"/>
                <a:gd name="connsiteY1" fmla="*/ 0 h 1188635"/>
                <a:gd name="connsiteX2" fmla="*/ 2773515 w 2773514"/>
                <a:gd name="connsiteY2" fmla="*/ 1188635 h 1188635"/>
                <a:gd name="connsiteX3" fmla="*/ 0 w 2773514"/>
                <a:gd name="connsiteY3" fmla="*/ 1188635 h 1188635"/>
              </a:gdLst>
              <a:ahLst/>
              <a:cxnLst>
                <a:cxn ang="0">
                  <a:pos x="connsiteX0" y="connsiteY0"/>
                </a:cxn>
                <a:cxn ang="0">
                  <a:pos x="connsiteX1" y="connsiteY1"/>
                </a:cxn>
                <a:cxn ang="0">
                  <a:pos x="connsiteX2" y="connsiteY2"/>
                </a:cxn>
                <a:cxn ang="0">
                  <a:pos x="connsiteX3" y="connsiteY3"/>
                </a:cxn>
              </a:cxnLst>
              <a:rect l="l" t="t" r="r" b="b"/>
              <a:pathLst>
                <a:path w="2773514" h="1188635">
                  <a:moveTo>
                    <a:pt x="0" y="0"/>
                  </a:moveTo>
                  <a:lnTo>
                    <a:pt x="2773515" y="0"/>
                  </a:lnTo>
                  <a:lnTo>
                    <a:pt x="2773515" y="1188635"/>
                  </a:lnTo>
                  <a:lnTo>
                    <a:pt x="0" y="1188635"/>
                  </a:lnTo>
                  <a:close/>
                </a:path>
              </a:pathLst>
            </a:custGeom>
            <a:solidFill>
              <a:schemeClr val="accent1"/>
            </a:solidFill>
            <a:ln w="28575" cap="flat">
              <a:noFill/>
              <a:prstDash val="solid"/>
              <a:miter/>
            </a:ln>
          </p:spPr>
          <p:txBody>
            <a:bodyPr rtlCol="0" anchor="ctr"/>
            <a:lstStyle/>
            <a:p>
              <a:pPr algn="ctr"/>
              <a:r>
                <a:rPr lang="en-US" b="1" dirty="0">
                  <a:latin typeface="Arial Nova" panose="020B0504020202020204" pitchFamily="34" charset="0"/>
                </a:rPr>
                <a:t>Real-time Monitoring for Fleet Management Systems</a:t>
              </a:r>
              <a:endParaRPr lang="en-IN" b="1" dirty="0">
                <a:latin typeface="Arial Nova" panose="020B0504020202020204" pitchFamily="34" charset="0"/>
              </a:endParaRPr>
            </a:p>
          </p:txBody>
        </p:sp>
        <p:sp>
          <p:nvSpPr>
            <p:cNvPr id="9" name="Freeform: Shape 8">
              <a:extLst>
                <a:ext uri="{FF2B5EF4-FFF2-40B4-BE49-F238E27FC236}">
                  <a16:creationId xmlns:a16="http://schemas.microsoft.com/office/drawing/2014/main" id="{18CEEB25-1723-50AB-1498-FF7D78115019}"/>
                </a:ext>
              </a:extLst>
            </p:cNvPr>
            <p:cNvSpPr/>
            <p:nvPr/>
          </p:nvSpPr>
          <p:spPr>
            <a:xfrm>
              <a:off x="3601730" y="4079091"/>
              <a:ext cx="1386757" cy="1782952"/>
            </a:xfrm>
            <a:custGeom>
              <a:avLst/>
              <a:gdLst>
                <a:gd name="connsiteX0" fmla="*/ 198108 w 1386757"/>
                <a:gd name="connsiteY0" fmla="*/ 198106 h 1782952"/>
                <a:gd name="connsiteX1" fmla="*/ 495271 w 1386757"/>
                <a:gd name="connsiteY1" fmla="*/ 198106 h 1782952"/>
                <a:gd name="connsiteX2" fmla="*/ 683474 w 1386757"/>
                <a:gd name="connsiteY2" fmla="*/ 341733 h 1782952"/>
                <a:gd name="connsiteX3" fmla="*/ 782528 w 1386757"/>
                <a:gd name="connsiteY3" fmla="*/ 683465 h 1782952"/>
                <a:gd name="connsiteX4" fmla="*/ 787480 w 1386757"/>
                <a:gd name="connsiteY4" fmla="*/ 693371 h 1782952"/>
                <a:gd name="connsiteX5" fmla="*/ 198108 w 1386757"/>
                <a:gd name="connsiteY5" fmla="*/ 693371 h 1782952"/>
                <a:gd name="connsiteX6" fmla="*/ 198108 w 1386757"/>
                <a:gd name="connsiteY6" fmla="*/ 198106 h 1782952"/>
                <a:gd name="connsiteX7" fmla="*/ 495271 w 1386757"/>
                <a:gd name="connsiteY7" fmla="*/ 0 h 1782952"/>
                <a:gd name="connsiteX8" fmla="*/ 0 w 1386757"/>
                <a:gd name="connsiteY8" fmla="*/ 0 h 1782952"/>
                <a:gd name="connsiteX9" fmla="*/ 0 w 1386757"/>
                <a:gd name="connsiteY9" fmla="*/ 693371 h 1782952"/>
                <a:gd name="connsiteX10" fmla="*/ 0 w 1386757"/>
                <a:gd name="connsiteY10" fmla="*/ 990529 h 1782952"/>
                <a:gd name="connsiteX11" fmla="*/ 0 w 1386757"/>
                <a:gd name="connsiteY11" fmla="*/ 1782953 h 1782952"/>
                <a:gd name="connsiteX12" fmla="*/ 198108 w 1386757"/>
                <a:gd name="connsiteY12" fmla="*/ 1782953 h 1782952"/>
                <a:gd name="connsiteX13" fmla="*/ 693379 w 1386757"/>
                <a:gd name="connsiteY13" fmla="*/ 1287688 h 1782952"/>
                <a:gd name="connsiteX14" fmla="*/ 1188649 w 1386757"/>
                <a:gd name="connsiteY14" fmla="*/ 1782953 h 1782952"/>
                <a:gd name="connsiteX15" fmla="*/ 1386758 w 1386757"/>
                <a:gd name="connsiteY15" fmla="*/ 1584847 h 1782952"/>
                <a:gd name="connsiteX16" fmla="*/ 1386758 w 1386757"/>
                <a:gd name="connsiteY16" fmla="*/ 1089582 h 1782952"/>
                <a:gd name="connsiteX17" fmla="*/ 1307514 w 1386757"/>
                <a:gd name="connsiteY17" fmla="*/ 931098 h 1782952"/>
                <a:gd name="connsiteX18" fmla="*/ 1045021 w 1386757"/>
                <a:gd name="connsiteY18" fmla="*/ 732992 h 1782952"/>
                <a:gd name="connsiteX19" fmla="*/ 975683 w 1386757"/>
                <a:gd name="connsiteY19" fmla="*/ 628986 h 1782952"/>
                <a:gd name="connsiteX20" fmla="*/ 876629 w 1386757"/>
                <a:gd name="connsiteY20" fmla="*/ 287253 h 1782952"/>
                <a:gd name="connsiteX21" fmla="*/ 495271 w 1386757"/>
                <a:gd name="connsiteY21" fmla="*/ 0 h 1782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386757" h="1782952">
                  <a:moveTo>
                    <a:pt x="198108" y="198106"/>
                  </a:moveTo>
                  <a:lnTo>
                    <a:pt x="495271" y="198106"/>
                  </a:lnTo>
                  <a:cubicBezTo>
                    <a:pt x="584419" y="198106"/>
                    <a:pt x="663663" y="257538"/>
                    <a:pt x="683474" y="341733"/>
                  </a:cubicBezTo>
                  <a:lnTo>
                    <a:pt x="782528" y="683465"/>
                  </a:lnTo>
                  <a:cubicBezTo>
                    <a:pt x="782528" y="688418"/>
                    <a:pt x="787480" y="688418"/>
                    <a:pt x="787480" y="693371"/>
                  </a:cubicBezTo>
                  <a:lnTo>
                    <a:pt x="198108" y="693371"/>
                  </a:lnTo>
                  <a:lnTo>
                    <a:pt x="198108" y="198106"/>
                  </a:lnTo>
                  <a:close/>
                  <a:moveTo>
                    <a:pt x="495271" y="0"/>
                  </a:moveTo>
                  <a:lnTo>
                    <a:pt x="0" y="0"/>
                  </a:lnTo>
                  <a:lnTo>
                    <a:pt x="0" y="693371"/>
                  </a:lnTo>
                  <a:lnTo>
                    <a:pt x="0" y="990529"/>
                  </a:lnTo>
                  <a:lnTo>
                    <a:pt x="0" y="1782953"/>
                  </a:lnTo>
                  <a:lnTo>
                    <a:pt x="198108" y="1782953"/>
                  </a:lnTo>
                  <a:cubicBezTo>
                    <a:pt x="198108" y="1510557"/>
                    <a:pt x="420980" y="1287688"/>
                    <a:pt x="693379" y="1287688"/>
                  </a:cubicBezTo>
                  <a:cubicBezTo>
                    <a:pt x="965778" y="1287688"/>
                    <a:pt x="1188649" y="1510557"/>
                    <a:pt x="1188649" y="1782953"/>
                  </a:cubicBezTo>
                  <a:cubicBezTo>
                    <a:pt x="1297609" y="1782953"/>
                    <a:pt x="1386758" y="1693805"/>
                    <a:pt x="1386758" y="1584847"/>
                  </a:cubicBezTo>
                  <a:lnTo>
                    <a:pt x="1386758" y="1089582"/>
                  </a:lnTo>
                  <a:cubicBezTo>
                    <a:pt x="1386758" y="1025198"/>
                    <a:pt x="1357041" y="970719"/>
                    <a:pt x="1307514" y="931098"/>
                  </a:cubicBezTo>
                  <a:lnTo>
                    <a:pt x="1045021" y="732992"/>
                  </a:lnTo>
                  <a:cubicBezTo>
                    <a:pt x="1010352" y="708228"/>
                    <a:pt x="985588" y="668607"/>
                    <a:pt x="975683" y="628986"/>
                  </a:cubicBezTo>
                  <a:lnTo>
                    <a:pt x="876629" y="287253"/>
                  </a:lnTo>
                  <a:cubicBezTo>
                    <a:pt x="827102" y="118864"/>
                    <a:pt x="668615" y="0"/>
                    <a:pt x="495271" y="0"/>
                  </a:cubicBezTo>
                  <a:close/>
                </a:path>
              </a:pathLst>
            </a:custGeom>
            <a:solidFill>
              <a:schemeClr val="accent1"/>
            </a:solidFill>
            <a:ln w="28575" cap="flat">
              <a:noFill/>
              <a:prstDash val="solid"/>
              <a:miter/>
            </a:ln>
          </p:spPr>
          <p:txBody>
            <a:bodyPr rtlCol="0" anchor="ctr"/>
            <a:lstStyle/>
            <a:p>
              <a:endParaRPr lang="en-IN"/>
            </a:p>
          </p:txBody>
        </p:sp>
        <p:sp>
          <p:nvSpPr>
            <p:cNvPr id="10" name="Freeform: Shape 9">
              <a:extLst>
                <a:ext uri="{FF2B5EF4-FFF2-40B4-BE49-F238E27FC236}">
                  <a16:creationId xmlns:a16="http://schemas.microsoft.com/office/drawing/2014/main" id="{FE2A284D-4ECA-7A82-3D62-D008BD0642D2}"/>
                </a:ext>
              </a:extLst>
            </p:cNvPr>
            <p:cNvSpPr/>
            <p:nvPr/>
          </p:nvSpPr>
          <p:spPr>
            <a:xfrm>
              <a:off x="630107" y="5168674"/>
              <a:ext cx="2773514" cy="693370"/>
            </a:xfrm>
            <a:custGeom>
              <a:avLst/>
              <a:gdLst>
                <a:gd name="connsiteX0" fmla="*/ 2773515 w 2773514"/>
                <a:gd name="connsiteY0" fmla="*/ 693371 h 693370"/>
                <a:gd name="connsiteX1" fmla="*/ 1287703 w 2773514"/>
                <a:gd name="connsiteY1" fmla="*/ 693371 h 693370"/>
                <a:gd name="connsiteX2" fmla="*/ 792433 w 2773514"/>
                <a:gd name="connsiteY2" fmla="*/ 198106 h 693370"/>
                <a:gd name="connsiteX3" fmla="*/ 297162 w 2773514"/>
                <a:gd name="connsiteY3" fmla="*/ 693371 h 693370"/>
                <a:gd name="connsiteX4" fmla="*/ 0 w 2773514"/>
                <a:gd name="connsiteY4" fmla="*/ 693371 h 693370"/>
                <a:gd name="connsiteX5" fmla="*/ 0 w 2773514"/>
                <a:gd name="connsiteY5" fmla="*/ 0 h 693370"/>
                <a:gd name="connsiteX6" fmla="*/ 2773515 w 2773514"/>
                <a:gd name="connsiteY6" fmla="*/ 0 h 693370"/>
                <a:gd name="connsiteX7" fmla="*/ 2773515 w 2773514"/>
                <a:gd name="connsiteY7" fmla="*/ 693371 h 693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73514" h="693370">
                  <a:moveTo>
                    <a:pt x="2773515" y="693371"/>
                  </a:moveTo>
                  <a:lnTo>
                    <a:pt x="1287703" y="693371"/>
                  </a:lnTo>
                  <a:cubicBezTo>
                    <a:pt x="1287703" y="420975"/>
                    <a:pt x="1064832" y="198106"/>
                    <a:pt x="792433" y="198106"/>
                  </a:cubicBezTo>
                  <a:cubicBezTo>
                    <a:pt x="520034" y="198106"/>
                    <a:pt x="297162" y="420975"/>
                    <a:pt x="297162" y="693371"/>
                  </a:cubicBezTo>
                  <a:lnTo>
                    <a:pt x="0" y="693371"/>
                  </a:lnTo>
                  <a:lnTo>
                    <a:pt x="0" y="0"/>
                  </a:lnTo>
                  <a:lnTo>
                    <a:pt x="2773515" y="0"/>
                  </a:lnTo>
                  <a:lnTo>
                    <a:pt x="2773515" y="693371"/>
                  </a:lnTo>
                  <a:close/>
                </a:path>
              </a:pathLst>
            </a:custGeom>
            <a:solidFill>
              <a:schemeClr val="accent1"/>
            </a:solidFill>
            <a:ln w="28575" cap="flat">
              <a:noFill/>
              <a:prstDash val="solid"/>
              <a:miter/>
            </a:ln>
          </p:spPr>
          <p:txBody>
            <a:bodyPr rtlCol="0" anchor="ctr"/>
            <a:lstStyle/>
            <a:p>
              <a:endParaRPr lang="en-IN"/>
            </a:p>
          </p:txBody>
        </p:sp>
      </p:grpSp>
      <p:grpSp>
        <p:nvGrpSpPr>
          <p:cNvPr id="12" name="Group 11">
            <a:extLst>
              <a:ext uri="{FF2B5EF4-FFF2-40B4-BE49-F238E27FC236}">
                <a16:creationId xmlns:a16="http://schemas.microsoft.com/office/drawing/2014/main" id="{9894F6C6-7CF4-BFE6-7194-25B84D5B5BBF}"/>
              </a:ext>
            </a:extLst>
          </p:cNvPr>
          <p:cNvGrpSpPr/>
          <p:nvPr/>
        </p:nvGrpSpPr>
        <p:grpSpPr>
          <a:xfrm>
            <a:off x="7401620" y="1381595"/>
            <a:ext cx="4358380" cy="2426796"/>
            <a:chOff x="630107" y="3781933"/>
            <a:chExt cx="4358380" cy="2426796"/>
          </a:xfrm>
        </p:grpSpPr>
        <p:sp>
          <p:nvSpPr>
            <p:cNvPr id="13" name="Freeform: Shape 12">
              <a:extLst>
                <a:ext uri="{FF2B5EF4-FFF2-40B4-BE49-F238E27FC236}">
                  <a16:creationId xmlns:a16="http://schemas.microsoft.com/office/drawing/2014/main" id="{DC8D1A7C-0D2C-54E6-8154-69BFE7C6C954}"/>
                </a:ext>
              </a:extLst>
            </p:cNvPr>
            <p:cNvSpPr/>
            <p:nvPr/>
          </p:nvSpPr>
          <p:spPr>
            <a:xfrm>
              <a:off x="1075850" y="5515359"/>
              <a:ext cx="693378" cy="693370"/>
            </a:xfrm>
            <a:custGeom>
              <a:avLst/>
              <a:gdLst>
                <a:gd name="connsiteX0" fmla="*/ 693379 w 693378"/>
                <a:gd name="connsiteY0" fmla="*/ 346685 h 693370"/>
                <a:gd name="connsiteX1" fmla="*/ 346689 w 693378"/>
                <a:gd name="connsiteY1" fmla="*/ 693371 h 693370"/>
                <a:gd name="connsiteX2" fmla="*/ 0 w 693378"/>
                <a:gd name="connsiteY2" fmla="*/ 346685 h 693370"/>
                <a:gd name="connsiteX3" fmla="*/ 346689 w 693378"/>
                <a:gd name="connsiteY3" fmla="*/ 0 h 693370"/>
                <a:gd name="connsiteX4" fmla="*/ 693379 w 693378"/>
                <a:gd name="connsiteY4" fmla="*/ 346685 h 693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3378" h="693370">
                  <a:moveTo>
                    <a:pt x="693379" y="346685"/>
                  </a:moveTo>
                  <a:cubicBezTo>
                    <a:pt x="693379" y="538154"/>
                    <a:pt x="538161" y="693371"/>
                    <a:pt x="346689" y="693371"/>
                  </a:cubicBezTo>
                  <a:cubicBezTo>
                    <a:pt x="155218" y="693371"/>
                    <a:pt x="0" y="538154"/>
                    <a:pt x="0" y="346685"/>
                  </a:cubicBezTo>
                  <a:cubicBezTo>
                    <a:pt x="0" y="155216"/>
                    <a:pt x="155218" y="0"/>
                    <a:pt x="346689" y="0"/>
                  </a:cubicBezTo>
                  <a:cubicBezTo>
                    <a:pt x="538161" y="0"/>
                    <a:pt x="693379" y="155216"/>
                    <a:pt x="693379" y="346685"/>
                  </a:cubicBezTo>
                  <a:close/>
                </a:path>
              </a:pathLst>
            </a:custGeom>
            <a:solidFill>
              <a:schemeClr val="accent3"/>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14" name="Freeform: Shape 13">
              <a:extLst>
                <a:ext uri="{FF2B5EF4-FFF2-40B4-BE49-F238E27FC236}">
                  <a16:creationId xmlns:a16="http://schemas.microsoft.com/office/drawing/2014/main" id="{51C2736A-8356-72F6-0E88-E5C36535C413}"/>
                </a:ext>
              </a:extLst>
            </p:cNvPr>
            <p:cNvSpPr/>
            <p:nvPr/>
          </p:nvSpPr>
          <p:spPr>
            <a:xfrm>
              <a:off x="3948419" y="5515359"/>
              <a:ext cx="693378" cy="693370"/>
            </a:xfrm>
            <a:custGeom>
              <a:avLst/>
              <a:gdLst>
                <a:gd name="connsiteX0" fmla="*/ 693379 w 693378"/>
                <a:gd name="connsiteY0" fmla="*/ 346685 h 693370"/>
                <a:gd name="connsiteX1" fmla="*/ 346689 w 693378"/>
                <a:gd name="connsiteY1" fmla="*/ 693371 h 693370"/>
                <a:gd name="connsiteX2" fmla="*/ 0 w 693378"/>
                <a:gd name="connsiteY2" fmla="*/ 346685 h 693370"/>
                <a:gd name="connsiteX3" fmla="*/ 346689 w 693378"/>
                <a:gd name="connsiteY3" fmla="*/ 0 h 693370"/>
                <a:gd name="connsiteX4" fmla="*/ 693379 w 693378"/>
                <a:gd name="connsiteY4" fmla="*/ 346685 h 693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3378" h="693370">
                  <a:moveTo>
                    <a:pt x="693379" y="346685"/>
                  </a:moveTo>
                  <a:cubicBezTo>
                    <a:pt x="693379" y="538154"/>
                    <a:pt x="538160" y="693371"/>
                    <a:pt x="346689" y="693371"/>
                  </a:cubicBezTo>
                  <a:cubicBezTo>
                    <a:pt x="155218" y="693371"/>
                    <a:pt x="0" y="538154"/>
                    <a:pt x="0" y="346685"/>
                  </a:cubicBezTo>
                  <a:cubicBezTo>
                    <a:pt x="0" y="155216"/>
                    <a:pt x="155218" y="0"/>
                    <a:pt x="346689" y="0"/>
                  </a:cubicBezTo>
                  <a:cubicBezTo>
                    <a:pt x="538160" y="0"/>
                    <a:pt x="693379" y="155216"/>
                    <a:pt x="693379" y="346685"/>
                  </a:cubicBezTo>
                  <a:close/>
                </a:path>
              </a:pathLst>
            </a:custGeom>
            <a:solidFill>
              <a:schemeClr val="accent3"/>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15" name="Freeform: Shape 14">
              <a:extLst>
                <a:ext uri="{FF2B5EF4-FFF2-40B4-BE49-F238E27FC236}">
                  <a16:creationId xmlns:a16="http://schemas.microsoft.com/office/drawing/2014/main" id="{6FEAEDC7-1AEB-FD23-5873-9F3B388324FB}"/>
                </a:ext>
              </a:extLst>
            </p:cNvPr>
            <p:cNvSpPr/>
            <p:nvPr/>
          </p:nvSpPr>
          <p:spPr>
            <a:xfrm>
              <a:off x="630107" y="3781933"/>
              <a:ext cx="2773514" cy="1188635"/>
            </a:xfrm>
            <a:custGeom>
              <a:avLst/>
              <a:gdLst>
                <a:gd name="connsiteX0" fmla="*/ 0 w 2773514"/>
                <a:gd name="connsiteY0" fmla="*/ 0 h 1188635"/>
                <a:gd name="connsiteX1" fmla="*/ 2773515 w 2773514"/>
                <a:gd name="connsiteY1" fmla="*/ 0 h 1188635"/>
                <a:gd name="connsiteX2" fmla="*/ 2773515 w 2773514"/>
                <a:gd name="connsiteY2" fmla="*/ 1188635 h 1188635"/>
                <a:gd name="connsiteX3" fmla="*/ 0 w 2773514"/>
                <a:gd name="connsiteY3" fmla="*/ 1188635 h 1188635"/>
              </a:gdLst>
              <a:ahLst/>
              <a:cxnLst>
                <a:cxn ang="0">
                  <a:pos x="connsiteX0" y="connsiteY0"/>
                </a:cxn>
                <a:cxn ang="0">
                  <a:pos x="connsiteX1" y="connsiteY1"/>
                </a:cxn>
                <a:cxn ang="0">
                  <a:pos x="connsiteX2" y="connsiteY2"/>
                </a:cxn>
                <a:cxn ang="0">
                  <a:pos x="connsiteX3" y="connsiteY3"/>
                </a:cxn>
              </a:cxnLst>
              <a:rect l="l" t="t" r="r" b="b"/>
              <a:pathLst>
                <a:path w="2773514" h="1188635">
                  <a:moveTo>
                    <a:pt x="0" y="0"/>
                  </a:moveTo>
                  <a:lnTo>
                    <a:pt x="2773515" y="0"/>
                  </a:lnTo>
                  <a:lnTo>
                    <a:pt x="2773515" y="1188635"/>
                  </a:lnTo>
                  <a:lnTo>
                    <a:pt x="0" y="1188635"/>
                  </a:lnTo>
                  <a:close/>
                </a:path>
              </a:pathLst>
            </a:custGeom>
            <a:solidFill>
              <a:schemeClr val="accent3"/>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latin typeface="Arial Nova" panose="020B0504020202020204" pitchFamily="34" charset="0"/>
                </a:rPr>
                <a:t>Security Insights for Connected Transportation Systems</a:t>
              </a:r>
              <a:endParaRPr lang="en-IN" b="1" dirty="0">
                <a:latin typeface="Arial Nova" panose="020B0504020202020204" pitchFamily="34" charset="0"/>
              </a:endParaRPr>
            </a:p>
          </p:txBody>
        </p:sp>
        <p:sp>
          <p:nvSpPr>
            <p:cNvPr id="16" name="Freeform: Shape 15">
              <a:extLst>
                <a:ext uri="{FF2B5EF4-FFF2-40B4-BE49-F238E27FC236}">
                  <a16:creationId xmlns:a16="http://schemas.microsoft.com/office/drawing/2014/main" id="{BC3F608D-EEAE-55F3-6A24-9E57E22110B9}"/>
                </a:ext>
              </a:extLst>
            </p:cNvPr>
            <p:cNvSpPr/>
            <p:nvPr/>
          </p:nvSpPr>
          <p:spPr>
            <a:xfrm>
              <a:off x="3601730" y="4079091"/>
              <a:ext cx="1386757" cy="1782952"/>
            </a:xfrm>
            <a:custGeom>
              <a:avLst/>
              <a:gdLst>
                <a:gd name="connsiteX0" fmla="*/ 198108 w 1386757"/>
                <a:gd name="connsiteY0" fmla="*/ 198106 h 1782952"/>
                <a:gd name="connsiteX1" fmla="*/ 495271 w 1386757"/>
                <a:gd name="connsiteY1" fmla="*/ 198106 h 1782952"/>
                <a:gd name="connsiteX2" fmla="*/ 683474 w 1386757"/>
                <a:gd name="connsiteY2" fmla="*/ 341733 h 1782952"/>
                <a:gd name="connsiteX3" fmla="*/ 782528 w 1386757"/>
                <a:gd name="connsiteY3" fmla="*/ 683465 h 1782952"/>
                <a:gd name="connsiteX4" fmla="*/ 787480 w 1386757"/>
                <a:gd name="connsiteY4" fmla="*/ 693371 h 1782952"/>
                <a:gd name="connsiteX5" fmla="*/ 198108 w 1386757"/>
                <a:gd name="connsiteY5" fmla="*/ 693371 h 1782952"/>
                <a:gd name="connsiteX6" fmla="*/ 198108 w 1386757"/>
                <a:gd name="connsiteY6" fmla="*/ 198106 h 1782952"/>
                <a:gd name="connsiteX7" fmla="*/ 495271 w 1386757"/>
                <a:gd name="connsiteY7" fmla="*/ 0 h 1782952"/>
                <a:gd name="connsiteX8" fmla="*/ 0 w 1386757"/>
                <a:gd name="connsiteY8" fmla="*/ 0 h 1782952"/>
                <a:gd name="connsiteX9" fmla="*/ 0 w 1386757"/>
                <a:gd name="connsiteY9" fmla="*/ 693371 h 1782952"/>
                <a:gd name="connsiteX10" fmla="*/ 0 w 1386757"/>
                <a:gd name="connsiteY10" fmla="*/ 990529 h 1782952"/>
                <a:gd name="connsiteX11" fmla="*/ 0 w 1386757"/>
                <a:gd name="connsiteY11" fmla="*/ 1782953 h 1782952"/>
                <a:gd name="connsiteX12" fmla="*/ 198108 w 1386757"/>
                <a:gd name="connsiteY12" fmla="*/ 1782953 h 1782952"/>
                <a:gd name="connsiteX13" fmla="*/ 693379 w 1386757"/>
                <a:gd name="connsiteY13" fmla="*/ 1287688 h 1782952"/>
                <a:gd name="connsiteX14" fmla="*/ 1188649 w 1386757"/>
                <a:gd name="connsiteY14" fmla="*/ 1782953 h 1782952"/>
                <a:gd name="connsiteX15" fmla="*/ 1386758 w 1386757"/>
                <a:gd name="connsiteY15" fmla="*/ 1584847 h 1782952"/>
                <a:gd name="connsiteX16" fmla="*/ 1386758 w 1386757"/>
                <a:gd name="connsiteY16" fmla="*/ 1089582 h 1782952"/>
                <a:gd name="connsiteX17" fmla="*/ 1307514 w 1386757"/>
                <a:gd name="connsiteY17" fmla="*/ 931098 h 1782952"/>
                <a:gd name="connsiteX18" fmla="*/ 1045021 w 1386757"/>
                <a:gd name="connsiteY18" fmla="*/ 732992 h 1782952"/>
                <a:gd name="connsiteX19" fmla="*/ 975683 w 1386757"/>
                <a:gd name="connsiteY19" fmla="*/ 628986 h 1782952"/>
                <a:gd name="connsiteX20" fmla="*/ 876629 w 1386757"/>
                <a:gd name="connsiteY20" fmla="*/ 287253 h 1782952"/>
                <a:gd name="connsiteX21" fmla="*/ 495271 w 1386757"/>
                <a:gd name="connsiteY21" fmla="*/ 0 h 1782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386757" h="1782952">
                  <a:moveTo>
                    <a:pt x="198108" y="198106"/>
                  </a:moveTo>
                  <a:lnTo>
                    <a:pt x="495271" y="198106"/>
                  </a:lnTo>
                  <a:cubicBezTo>
                    <a:pt x="584419" y="198106"/>
                    <a:pt x="663663" y="257538"/>
                    <a:pt x="683474" y="341733"/>
                  </a:cubicBezTo>
                  <a:lnTo>
                    <a:pt x="782528" y="683465"/>
                  </a:lnTo>
                  <a:cubicBezTo>
                    <a:pt x="782528" y="688418"/>
                    <a:pt x="787480" y="688418"/>
                    <a:pt x="787480" y="693371"/>
                  </a:cubicBezTo>
                  <a:lnTo>
                    <a:pt x="198108" y="693371"/>
                  </a:lnTo>
                  <a:lnTo>
                    <a:pt x="198108" y="198106"/>
                  </a:lnTo>
                  <a:close/>
                  <a:moveTo>
                    <a:pt x="495271" y="0"/>
                  </a:moveTo>
                  <a:lnTo>
                    <a:pt x="0" y="0"/>
                  </a:lnTo>
                  <a:lnTo>
                    <a:pt x="0" y="693371"/>
                  </a:lnTo>
                  <a:lnTo>
                    <a:pt x="0" y="990529"/>
                  </a:lnTo>
                  <a:lnTo>
                    <a:pt x="0" y="1782953"/>
                  </a:lnTo>
                  <a:lnTo>
                    <a:pt x="198108" y="1782953"/>
                  </a:lnTo>
                  <a:cubicBezTo>
                    <a:pt x="198108" y="1510557"/>
                    <a:pt x="420980" y="1287688"/>
                    <a:pt x="693379" y="1287688"/>
                  </a:cubicBezTo>
                  <a:cubicBezTo>
                    <a:pt x="965778" y="1287688"/>
                    <a:pt x="1188649" y="1510557"/>
                    <a:pt x="1188649" y="1782953"/>
                  </a:cubicBezTo>
                  <a:cubicBezTo>
                    <a:pt x="1297609" y="1782953"/>
                    <a:pt x="1386758" y="1693805"/>
                    <a:pt x="1386758" y="1584847"/>
                  </a:cubicBezTo>
                  <a:lnTo>
                    <a:pt x="1386758" y="1089582"/>
                  </a:lnTo>
                  <a:cubicBezTo>
                    <a:pt x="1386758" y="1025198"/>
                    <a:pt x="1357041" y="970719"/>
                    <a:pt x="1307514" y="931098"/>
                  </a:cubicBezTo>
                  <a:lnTo>
                    <a:pt x="1045021" y="732992"/>
                  </a:lnTo>
                  <a:cubicBezTo>
                    <a:pt x="1010352" y="708228"/>
                    <a:pt x="985588" y="668607"/>
                    <a:pt x="975683" y="628986"/>
                  </a:cubicBezTo>
                  <a:lnTo>
                    <a:pt x="876629" y="287253"/>
                  </a:lnTo>
                  <a:cubicBezTo>
                    <a:pt x="827102" y="118864"/>
                    <a:pt x="668615" y="0"/>
                    <a:pt x="495271" y="0"/>
                  </a:cubicBezTo>
                  <a:close/>
                </a:path>
              </a:pathLst>
            </a:custGeom>
            <a:solidFill>
              <a:schemeClr val="accent3"/>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17" name="Freeform: Shape 16">
              <a:extLst>
                <a:ext uri="{FF2B5EF4-FFF2-40B4-BE49-F238E27FC236}">
                  <a16:creationId xmlns:a16="http://schemas.microsoft.com/office/drawing/2014/main" id="{5C1B001B-E370-F9BA-4757-FDFA1C5790EC}"/>
                </a:ext>
              </a:extLst>
            </p:cNvPr>
            <p:cNvSpPr/>
            <p:nvPr/>
          </p:nvSpPr>
          <p:spPr>
            <a:xfrm>
              <a:off x="630107" y="5168674"/>
              <a:ext cx="2773514" cy="693370"/>
            </a:xfrm>
            <a:custGeom>
              <a:avLst/>
              <a:gdLst>
                <a:gd name="connsiteX0" fmla="*/ 2773515 w 2773514"/>
                <a:gd name="connsiteY0" fmla="*/ 693371 h 693370"/>
                <a:gd name="connsiteX1" fmla="*/ 1287703 w 2773514"/>
                <a:gd name="connsiteY1" fmla="*/ 693371 h 693370"/>
                <a:gd name="connsiteX2" fmla="*/ 792433 w 2773514"/>
                <a:gd name="connsiteY2" fmla="*/ 198106 h 693370"/>
                <a:gd name="connsiteX3" fmla="*/ 297162 w 2773514"/>
                <a:gd name="connsiteY3" fmla="*/ 693371 h 693370"/>
                <a:gd name="connsiteX4" fmla="*/ 0 w 2773514"/>
                <a:gd name="connsiteY4" fmla="*/ 693371 h 693370"/>
                <a:gd name="connsiteX5" fmla="*/ 0 w 2773514"/>
                <a:gd name="connsiteY5" fmla="*/ 0 h 693370"/>
                <a:gd name="connsiteX6" fmla="*/ 2773515 w 2773514"/>
                <a:gd name="connsiteY6" fmla="*/ 0 h 693370"/>
                <a:gd name="connsiteX7" fmla="*/ 2773515 w 2773514"/>
                <a:gd name="connsiteY7" fmla="*/ 693371 h 693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73514" h="693370">
                  <a:moveTo>
                    <a:pt x="2773515" y="693371"/>
                  </a:moveTo>
                  <a:lnTo>
                    <a:pt x="1287703" y="693371"/>
                  </a:lnTo>
                  <a:cubicBezTo>
                    <a:pt x="1287703" y="420975"/>
                    <a:pt x="1064832" y="198106"/>
                    <a:pt x="792433" y="198106"/>
                  </a:cubicBezTo>
                  <a:cubicBezTo>
                    <a:pt x="520034" y="198106"/>
                    <a:pt x="297162" y="420975"/>
                    <a:pt x="297162" y="693371"/>
                  </a:cubicBezTo>
                  <a:lnTo>
                    <a:pt x="0" y="693371"/>
                  </a:lnTo>
                  <a:lnTo>
                    <a:pt x="0" y="0"/>
                  </a:lnTo>
                  <a:lnTo>
                    <a:pt x="2773515" y="0"/>
                  </a:lnTo>
                  <a:lnTo>
                    <a:pt x="2773515" y="693371"/>
                  </a:lnTo>
                  <a:close/>
                </a:path>
              </a:pathLst>
            </a:custGeom>
            <a:solidFill>
              <a:schemeClr val="accent3"/>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grpSp>
      <p:grpSp>
        <p:nvGrpSpPr>
          <p:cNvPr id="18" name="Group 17">
            <a:extLst>
              <a:ext uri="{FF2B5EF4-FFF2-40B4-BE49-F238E27FC236}">
                <a16:creationId xmlns:a16="http://schemas.microsoft.com/office/drawing/2014/main" id="{7C104B4C-AABC-0748-B4C0-51F5BB0BA63D}"/>
              </a:ext>
            </a:extLst>
          </p:cNvPr>
          <p:cNvGrpSpPr/>
          <p:nvPr/>
        </p:nvGrpSpPr>
        <p:grpSpPr>
          <a:xfrm>
            <a:off x="4314453" y="4155076"/>
            <a:ext cx="4358380" cy="2426796"/>
            <a:chOff x="630107" y="3781933"/>
            <a:chExt cx="4358380" cy="2426796"/>
          </a:xfrm>
        </p:grpSpPr>
        <p:sp>
          <p:nvSpPr>
            <p:cNvPr id="19" name="Freeform: Shape 18">
              <a:extLst>
                <a:ext uri="{FF2B5EF4-FFF2-40B4-BE49-F238E27FC236}">
                  <a16:creationId xmlns:a16="http://schemas.microsoft.com/office/drawing/2014/main" id="{0CBD19EF-DB22-1A49-8AF3-B083BA5CE745}"/>
                </a:ext>
              </a:extLst>
            </p:cNvPr>
            <p:cNvSpPr/>
            <p:nvPr/>
          </p:nvSpPr>
          <p:spPr>
            <a:xfrm>
              <a:off x="1075850" y="5515359"/>
              <a:ext cx="693378" cy="693370"/>
            </a:xfrm>
            <a:custGeom>
              <a:avLst/>
              <a:gdLst>
                <a:gd name="connsiteX0" fmla="*/ 693379 w 693378"/>
                <a:gd name="connsiteY0" fmla="*/ 346685 h 693370"/>
                <a:gd name="connsiteX1" fmla="*/ 346689 w 693378"/>
                <a:gd name="connsiteY1" fmla="*/ 693371 h 693370"/>
                <a:gd name="connsiteX2" fmla="*/ 0 w 693378"/>
                <a:gd name="connsiteY2" fmla="*/ 346685 h 693370"/>
                <a:gd name="connsiteX3" fmla="*/ 346689 w 693378"/>
                <a:gd name="connsiteY3" fmla="*/ 0 h 693370"/>
                <a:gd name="connsiteX4" fmla="*/ 693379 w 693378"/>
                <a:gd name="connsiteY4" fmla="*/ 346685 h 693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3378" h="693370">
                  <a:moveTo>
                    <a:pt x="693379" y="346685"/>
                  </a:moveTo>
                  <a:cubicBezTo>
                    <a:pt x="693379" y="538154"/>
                    <a:pt x="538161" y="693371"/>
                    <a:pt x="346689" y="693371"/>
                  </a:cubicBezTo>
                  <a:cubicBezTo>
                    <a:pt x="155218" y="693371"/>
                    <a:pt x="0" y="538154"/>
                    <a:pt x="0" y="346685"/>
                  </a:cubicBezTo>
                  <a:cubicBezTo>
                    <a:pt x="0" y="155216"/>
                    <a:pt x="155218" y="0"/>
                    <a:pt x="346689" y="0"/>
                  </a:cubicBezTo>
                  <a:cubicBezTo>
                    <a:pt x="538161" y="0"/>
                    <a:pt x="693379" y="155216"/>
                    <a:pt x="693379" y="346685"/>
                  </a:cubicBezTo>
                  <a:close/>
                </a:path>
              </a:pathLst>
            </a:custGeom>
            <a:solidFill>
              <a:schemeClr val="accent2"/>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20" name="Freeform: Shape 19">
              <a:extLst>
                <a:ext uri="{FF2B5EF4-FFF2-40B4-BE49-F238E27FC236}">
                  <a16:creationId xmlns:a16="http://schemas.microsoft.com/office/drawing/2014/main" id="{F403A0F5-EE0E-26D8-8D1C-827D454D7BFC}"/>
                </a:ext>
              </a:extLst>
            </p:cNvPr>
            <p:cNvSpPr/>
            <p:nvPr/>
          </p:nvSpPr>
          <p:spPr>
            <a:xfrm>
              <a:off x="3948419" y="5515359"/>
              <a:ext cx="693378" cy="693370"/>
            </a:xfrm>
            <a:custGeom>
              <a:avLst/>
              <a:gdLst>
                <a:gd name="connsiteX0" fmla="*/ 693379 w 693378"/>
                <a:gd name="connsiteY0" fmla="*/ 346685 h 693370"/>
                <a:gd name="connsiteX1" fmla="*/ 346689 w 693378"/>
                <a:gd name="connsiteY1" fmla="*/ 693371 h 693370"/>
                <a:gd name="connsiteX2" fmla="*/ 0 w 693378"/>
                <a:gd name="connsiteY2" fmla="*/ 346685 h 693370"/>
                <a:gd name="connsiteX3" fmla="*/ 346689 w 693378"/>
                <a:gd name="connsiteY3" fmla="*/ 0 h 693370"/>
                <a:gd name="connsiteX4" fmla="*/ 693379 w 693378"/>
                <a:gd name="connsiteY4" fmla="*/ 346685 h 693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3378" h="693370">
                  <a:moveTo>
                    <a:pt x="693379" y="346685"/>
                  </a:moveTo>
                  <a:cubicBezTo>
                    <a:pt x="693379" y="538154"/>
                    <a:pt x="538160" y="693371"/>
                    <a:pt x="346689" y="693371"/>
                  </a:cubicBezTo>
                  <a:cubicBezTo>
                    <a:pt x="155218" y="693371"/>
                    <a:pt x="0" y="538154"/>
                    <a:pt x="0" y="346685"/>
                  </a:cubicBezTo>
                  <a:cubicBezTo>
                    <a:pt x="0" y="155216"/>
                    <a:pt x="155218" y="0"/>
                    <a:pt x="346689" y="0"/>
                  </a:cubicBezTo>
                  <a:cubicBezTo>
                    <a:pt x="538160" y="0"/>
                    <a:pt x="693379" y="155216"/>
                    <a:pt x="693379" y="346685"/>
                  </a:cubicBezTo>
                  <a:close/>
                </a:path>
              </a:pathLst>
            </a:custGeom>
            <a:solidFill>
              <a:schemeClr val="accent2"/>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21" name="Freeform: Shape 20">
              <a:extLst>
                <a:ext uri="{FF2B5EF4-FFF2-40B4-BE49-F238E27FC236}">
                  <a16:creationId xmlns:a16="http://schemas.microsoft.com/office/drawing/2014/main" id="{010BE13C-857C-ABAD-2E04-BBCDF0C546B8}"/>
                </a:ext>
              </a:extLst>
            </p:cNvPr>
            <p:cNvSpPr/>
            <p:nvPr/>
          </p:nvSpPr>
          <p:spPr>
            <a:xfrm>
              <a:off x="630107" y="3781933"/>
              <a:ext cx="2773514" cy="1188635"/>
            </a:xfrm>
            <a:custGeom>
              <a:avLst/>
              <a:gdLst>
                <a:gd name="connsiteX0" fmla="*/ 0 w 2773514"/>
                <a:gd name="connsiteY0" fmla="*/ 0 h 1188635"/>
                <a:gd name="connsiteX1" fmla="*/ 2773515 w 2773514"/>
                <a:gd name="connsiteY1" fmla="*/ 0 h 1188635"/>
                <a:gd name="connsiteX2" fmla="*/ 2773515 w 2773514"/>
                <a:gd name="connsiteY2" fmla="*/ 1188635 h 1188635"/>
                <a:gd name="connsiteX3" fmla="*/ 0 w 2773514"/>
                <a:gd name="connsiteY3" fmla="*/ 1188635 h 1188635"/>
              </a:gdLst>
              <a:ahLst/>
              <a:cxnLst>
                <a:cxn ang="0">
                  <a:pos x="connsiteX0" y="connsiteY0"/>
                </a:cxn>
                <a:cxn ang="0">
                  <a:pos x="connsiteX1" y="connsiteY1"/>
                </a:cxn>
                <a:cxn ang="0">
                  <a:pos x="connsiteX2" y="connsiteY2"/>
                </a:cxn>
                <a:cxn ang="0">
                  <a:pos x="connsiteX3" y="connsiteY3"/>
                </a:cxn>
              </a:cxnLst>
              <a:rect l="l" t="t" r="r" b="b"/>
              <a:pathLst>
                <a:path w="2773514" h="1188635">
                  <a:moveTo>
                    <a:pt x="0" y="0"/>
                  </a:moveTo>
                  <a:lnTo>
                    <a:pt x="2773515" y="0"/>
                  </a:lnTo>
                  <a:lnTo>
                    <a:pt x="2773515" y="1188635"/>
                  </a:lnTo>
                  <a:lnTo>
                    <a:pt x="0" y="1188635"/>
                  </a:lnTo>
                  <a:close/>
                </a:path>
              </a:pathLst>
            </a:custGeom>
            <a:solidFill>
              <a:schemeClr val="accent2"/>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latin typeface="Arial Nova" panose="020B0504020202020204" pitchFamily="34" charset="0"/>
                </a:rPr>
                <a:t>Supply Chain Visibility and Partner Collaboration</a:t>
              </a:r>
              <a:endParaRPr lang="en-IN" b="1" dirty="0">
                <a:latin typeface="Arial Nova" panose="020B0504020202020204" pitchFamily="34" charset="0"/>
              </a:endParaRPr>
            </a:p>
          </p:txBody>
        </p:sp>
        <p:sp>
          <p:nvSpPr>
            <p:cNvPr id="22" name="Freeform: Shape 21">
              <a:extLst>
                <a:ext uri="{FF2B5EF4-FFF2-40B4-BE49-F238E27FC236}">
                  <a16:creationId xmlns:a16="http://schemas.microsoft.com/office/drawing/2014/main" id="{82BC5E2F-DDD7-DAD2-932D-F5BF99C63C76}"/>
                </a:ext>
              </a:extLst>
            </p:cNvPr>
            <p:cNvSpPr/>
            <p:nvPr/>
          </p:nvSpPr>
          <p:spPr>
            <a:xfrm>
              <a:off x="3601730" y="4079091"/>
              <a:ext cx="1386757" cy="1782952"/>
            </a:xfrm>
            <a:custGeom>
              <a:avLst/>
              <a:gdLst>
                <a:gd name="connsiteX0" fmla="*/ 198108 w 1386757"/>
                <a:gd name="connsiteY0" fmla="*/ 198106 h 1782952"/>
                <a:gd name="connsiteX1" fmla="*/ 495271 w 1386757"/>
                <a:gd name="connsiteY1" fmla="*/ 198106 h 1782952"/>
                <a:gd name="connsiteX2" fmla="*/ 683474 w 1386757"/>
                <a:gd name="connsiteY2" fmla="*/ 341733 h 1782952"/>
                <a:gd name="connsiteX3" fmla="*/ 782528 w 1386757"/>
                <a:gd name="connsiteY3" fmla="*/ 683465 h 1782952"/>
                <a:gd name="connsiteX4" fmla="*/ 787480 w 1386757"/>
                <a:gd name="connsiteY4" fmla="*/ 693371 h 1782952"/>
                <a:gd name="connsiteX5" fmla="*/ 198108 w 1386757"/>
                <a:gd name="connsiteY5" fmla="*/ 693371 h 1782952"/>
                <a:gd name="connsiteX6" fmla="*/ 198108 w 1386757"/>
                <a:gd name="connsiteY6" fmla="*/ 198106 h 1782952"/>
                <a:gd name="connsiteX7" fmla="*/ 495271 w 1386757"/>
                <a:gd name="connsiteY7" fmla="*/ 0 h 1782952"/>
                <a:gd name="connsiteX8" fmla="*/ 0 w 1386757"/>
                <a:gd name="connsiteY8" fmla="*/ 0 h 1782952"/>
                <a:gd name="connsiteX9" fmla="*/ 0 w 1386757"/>
                <a:gd name="connsiteY9" fmla="*/ 693371 h 1782952"/>
                <a:gd name="connsiteX10" fmla="*/ 0 w 1386757"/>
                <a:gd name="connsiteY10" fmla="*/ 990529 h 1782952"/>
                <a:gd name="connsiteX11" fmla="*/ 0 w 1386757"/>
                <a:gd name="connsiteY11" fmla="*/ 1782953 h 1782952"/>
                <a:gd name="connsiteX12" fmla="*/ 198108 w 1386757"/>
                <a:gd name="connsiteY12" fmla="*/ 1782953 h 1782952"/>
                <a:gd name="connsiteX13" fmla="*/ 693379 w 1386757"/>
                <a:gd name="connsiteY13" fmla="*/ 1287688 h 1782952"/>
                <a:gd name="connsiteX14" fmla="*/ 1188649 w 1386757"/>
                <a:gd name="connsiteY14" fmla="*/ 1782953 h 1782952"/>
                <a:gd name="connsiteX15" fmla="*/ 1386758 w 1386757"/>
                <a:gd name="connsiteY15" fmla="*/ 1584847 h 1782952"/>
                <a:gd name="connsiteX16" fmla="*/ 1386758 w 1386757"/>
                <a:gd name="connsiteY16" fmla="*/ 1089582 h 1782952"/>
                <a:gd name="connsiteX17" fmla="*/ 1307514 w 1386757"/>
                <a:gd name="connsiteY17" fmla="*/ 931098 h 1782952"/>
                <a:gd name="connsiteX18" fmla="*/ 1045021 w 1386757"/>
                <a:gd name="connsiteY18" fmla="*/ 732992 h 1782952"/>
                <a:gd name="connsiteX19" fmla="*/ 975683 w 1386757"/>
                <a:gd name="connsiteY19" fmla="*/ 628986 h 1782952"/>
                <a:gd name="connsiteX20" fmla="*/ 876629 w 1386757"/>
                <a:gd name="connsiteY20" fmla="*/ 287253 h 1782952"/>
                <a:gd name="connsiteX21" fmla="*/ 495271 w 1386757"/>
                <a:gd name="connsiteY21" fmla="*/ 0 h 1782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386757" h="1782952">
                  <a:moveTo>
                    <a:pt x="198108" y="198106"/>
                  </a:moveTo>
                  <a:lnTo>
                    <a:pt x="495271" y="198106"/>
                  </a:lnTo>
                  <a:cubicBezTo>
                    <a:pt x="584419" y="198106"/>
                    <a:pt x="663663" y="257538"/>
                    <a:pt x="683474" y="341733"/>
                  </a:cubicBezTo>
                  <a:lnTo>
                    <a:pt x="782528" y="683465"/>
                  </a:lnTo>
                  <a:cubicBezTo>
                    <a:pt x="782528" y="688418"/>
                    <a:pt x="787480" y="688418"/>
                    <a:pt x="787480" y="693371"/>
                  </a:cubicBezTo>
                  <a:lnTo>
                    <a:pt x="198108" y="693371"/>
                  </a:lnTo>
                  <a:lnTo>
                    <a:pt x="198108" y="198106"/>
                  </a:lnTo>
                  <a:close/>
                  <a:moveTo>
                    <a:pt x="495271" y="0"/>
                  </a:moveTo>
                  <a:lnTo>
                    <a:pt x="0" y="0"/>
                  </a:lnTo>
                  <a:lnTo>
                    <a:pt x="0" y="693371"/>
                  </a:lnTo>
                  <a:lnTo>
                    <a:pt x="0" y="990529"/>
                  </a:lnTo>
                  <a:lnTo>
                    <a:pt x="0" y="1782953"/>
                  </a:lnTo>
                  <a:lnTo>
                    <a:pt x="198108" y="1782953"/>
                  </a:lnTo>
                  <a:cubicBezTo>
                    <a:pt x="198108" y="1510557"/>
                    <a:pt x="420980" y="1287688"/>
                    <a:pt x="693379" y="1287688"/>
                  </a:cubicBezTo>
                  <a:cubicBezTo>
                    <a:pt x="965778" y="1287688"/>
                    <a:pt x="1188649" y="1510557"/>
                    <a:pt x="1188649" y="1782953"/>
                  </a:cubicBezTo>
                  <a:cubicBezTo>
                    <a:pt x="1297609" y="1782953"/>
                    <a:pt x="1386758" y="1693805"/>
                    <a:pt x="1386758" y="1584847"/>
                  </a:cubicBezTo>
                  <a:lnTo>
                    <a:pt x="1386758" y="1089582"/>
                  </a:lnTo>
                  <a:cubicBezTo>
                    <a:pt x="1386758" y="1025198"/>
                    <a:pt x="1357041" y="970719"/>
                    <a:pt x="1307514" y="931098"/>
                  </a:cubicBezTo>
                  <a:lnTo>
                    <a:pt x="1045021" y="732992"/>
                  </a:lnTo>
                  <a:cubicBezTo>
                    <a:pt x="1010352" y="708228"/>
                    <a:pt x="985588" y="668607"/>
                    <a:pt x="975683" y="628986"/>
                  </a:cubicBezTo>
                  <a:lnTo>
                    <a:pt x="876629" y="287253"/>
                  </a:lnTo>
                  <a:cubicBezTo>
                    <a:pt x="827102" y="118864"/>
                    <a:pt x="668615" y="0"/>
                    <a:pt x="495271" y="0"/>
                  </a:cubicBezTo>
                  <a:close/>
                </a:path>
              </a:pathLst>
            </a:custGeom>
            <a:solidFill>
              <a:schemeClr val="accent2"/>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sp>
          <p:nvSpPr>
            <p:cNvPr id="23" name="Freeform: Shape 22">
              <a:extLst>
                <a:ext uri="{FF2B5EF4-FFF2-40B4-BE49-F238E27FC236}">
                  <a16:creationId xmlns:a16="http://schemas.microsoft.com/office/drawing/2014/main" id="{6B0191D9-CEDE-52F9-9575-D5C58DFB0030}"/>
                </a:ext>
              </a:extLst>
            </p:cNvPr>
            <p:cNvSpPr/>
            <p:nvPr/>
          </p:nvSpPr>
          <p:spPr>
            <a:xfrm>
              <a:off x="630107" y="5168674"/>
              <a:ext cx="2773514" cy="693370"/>
            </a:xfrm>
            <a:custGeom>
              <a:avLst/>
              <a:gdLst>
                <a:gd name="connsiteX0" fmla="*/ 2773515 w 2773514"/>
                <a:gd name="connsiteY0" fmla="*/ 693371 h 693370"/>
                <a:gd name="connsiteX1" fmla="*/ 1287703 w 2773514"/>
                <a:gd name="connsiteY1" fmla="*/ 693371 h 693370"/>
                <a:gd name="connsiteX2" fmla="*/ 792433 w 2773514"/>
                <a:gd name="connsiteY2" fmla="*/ 198106 h 693370"/>
                <a:gd name="connsiteX3" fmla="*/ 297162 w 2773514"/>
                <a:gd name="connsiteY3" fmla="*/ 693371 h 693370"/>
                <a:gd name="connsiteX4" fmla="*/ 0 w 2773514"/>
                <a:gd name="connsiteY4" fmla="*/ 693371 h 693370"/>
                <a:gd name="connsiteX5" fmla="*/ 0 w 2773514"/>
                <a:gd name="connsiteY5" fmla="*/ 0 h 693370"/>
                <a:gd name="connsiteX6" fmla="*/ 2773515 w 2773514"/>
                <a:gd name="connsiteY6" fmla="*/ 0 h 693370"/>
                <a:gd name="connsiteX7" fmla="*/ 2773515 w 2773514"/>
                <a:gd name="connsiteY7" fmla="*/ 693371 h 693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73514" h="693370">
                  <a:moveTo>
                    <a:pt x="2773515" y="693371"/>
                  </a:moveTo>
                  <a:lnTo>
                    <a:pt x="1287703" y="693371"/>
                  </a:lnTo>
                  <a:cubicBezTo>
                    <a:pt x="1287703" y="420975"/>
                    <a:pt x="1064832" y="198106"/>
                    <a:pt x="792433" y="198106"/>
                  </a:cubicBezTo>
                  <a:cubicBezTo>
                    <a:pt x="520034" y="198106"/>
                    <a:pt x="297162" y="420975"/>
                    <a:pt x="297162" y="693371"/>
                  </a:cubicBezTo>
                  <a:lnTo>
                    <a:pt x="0" y="693371"/>
                  </a:lnTo>
                  <a:lnTo>
                    <a:pt x="0" y="0"/>
                  </a:lnTo>
                  <a:lnTo>
                    <a:pt x="2773515" y="0"/>
                  </a:lnTo>
                  <a:lnTo>
                    <a:pt x="2773515" y="693371"/>
                  </a:lnTo>
                  <a:close/>
                </a:path>
              </a:pathLst>
            </a:custGeom>
            <a:solidFill>
              <a:schemeClr val="accent2"/>
            </a:solidFill>
            <a:ln w="28575">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N" sz="2000" b="1">
                <a:latin typeface="Arial Nova" panose="020B0504020202020204" pitchFamily="34" charset="0"/>
              </a:endParaRPr>
            </a:p>
          </p:txBody>
        </p:sp>
      </p:grpSp>
    </p:spTree>
    <p:extLst>
      <p:ext uri="{BB962C8B-B14F-4D97-AF65-F5344CB8AC3E}">
        <p14:creationId xmlns:p14="http://schemas.microsoft.com/office/powerpoint/2010/main" val="3054286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F1BDFB46-DF48-8CC2-5D96-EE961347F680}"/>
              </a:ext>
            </a:extLst>
          </p:cNvPr>
          <p:cNvSpPr>
            <a:spLocks noGrp="1"/>
          </p:cNvSpPr>
          <p:nvPr>
            <p:ph type="title"/>
          </p:nvPr>
        </p:nvSpPr>
        <p:spPr/>
        <p:txBody>
          <a:bodyPr/>
          <a:lstStyle/>
          <a:p>
            <a:r>
              <a:rPr lang="en-US" dirty="0"/>
              <a:t>Sify DeepVision Service Packages (Tiers)</a:t>
            </a:r>
            <a:endParaRPr lang="en-IN" dirty="0"/>
          </a:p>
        </p:txBody>
      </p:sp>
      <p:graphicFrame>
        <p:nvGraphicFramePr>
          <p:cNvPr id="17" name="Diagram 16">
            <a:extLst>
              <a:ext uri="{FF2B5EF4-FFF2-40B4-BE49-F238E27FC236}">
                <a16:creationId xmlns:a16="http://schemas.microsoft.com/office/drawing/2014/main" id="{6C472E02-C0E5-B39F-1BAE-607BD43D6BA4}"/>
              </a:ext>
            </a:extLst>
          </p:cNvPr>
          <p:cNvGraphicFramePr/>
          <p:nvPr>
            <p:extLst>
              <p:ext uri="{D42A27DB-BD31-4B8C-83A1-F6EECF244321}">
                <p14:modId xmlns:p14="http://schemas.microsoft.com/office/powerpoint/2010/main" val="2107962648"/>
              </p:ext>
            </p:extLst>
          </p:nvPr>
        </p:nvGraphicFramePr>
        <p:xfrm>
          <a:off x="432001" y="3241623"/>
          <a:ext cx="11328199" cy="27731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a:extLst>
              <a:ext uri="{FF2B5EF4-FFF2-40B4-BE49-F238E27FC236}">
                <a16:creationId xmlns:a16="http://schemas.microsoft.com/office/drawing/2014/main" id="{9F0C44FB-95A8-0073-1ED3-68E94957D3FC}"/>
              </a:ext>
            </a:extLst>
          </p:cNvPr>
          <p:cNvSpPr txBox="1"/>
          <p:nvPr/>
        </p:nvSpPr>
        <p:spPr>
          <a:xfrm>
            <a:off x="432000" y="1244184"/>
            <a:ext cx="11095436" cy="954107"/>
          </a:xfrm>
          <a:prstGeom prst="rect">
            <a:avLst/>
          </a:prstGeom>
          <a:noFill/>
        </p:spPr>
        <p:txBody>
          <a:bodyPr wrap="square" rtlCol="0">
            <a:spAutoFit/>
          </a:bodyPr>
          <a:lstStyle/>
          <a:p>
            <a:pPr algn="just"/>
            <a:r>
              <a:rPr lang="en-US" sz="2800" dirty="0">
                <a:solidFill>
                  <a:schemeClr val="bg1"/>
                </a:solidFill>
                <a:latin typeface="Arial Nova" panose="020B0504020202020204" pitchFamily="34" charset="0"/>
              </a:rPr>
              <a:t>Sify DeepVision Service Tiers are differentiated by the frequency in which the tests will be run</a:t>
            </a:r>
            <a:endParaRPr lang="en-IN" sz="2800" dirty="0">
              <a:solidFill>
                <a:schemeClr val="bg1"/>
              </a:solidFill>
              <a:latin typeface="Arial Nova" panose="020B0504020202020204" pitchFamily="34" charset="0"/>
            </a:endParaRPr>
          </a:p>
        </p:txBody>
      </p:sp>
    </p:spTree>
    <p:extLst>
      <p:ext uri="{BB962C8B-B14F-4D97-AF65-F5344CB8AC3E}">
        <p14:creationId xmlns:p14="http://schemas.microsoft.com/office/powerpoint/2010/main" val="2271837573"/>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32095" y="329054"/>
            <a:ext cx="11328200" cy="461655"/>
          </a:xfrm>
        </p:spPr>
        <p:txBody>
          <a:bodyPr/>
          <a:lstStyle/>
          <a:p>
            <a:r>
              <a:rPr lang="en-IN" dirty="0"/>
              <a:t>AGENDA</a:t>
            </a:r>
          </a:p>
        </p:txBody>
      </p:sp>
      <p:graphicFrame>
        <p:nvGraphicFramePr>
          <p:cNvPr id="2" name="Diagram 1">
            <a:extLst>
              <a:ext uri="{FF2B5EF4-FFF2-40B4-BE49-F238E27FC236}">
                <a16:creationId xmlns:a16="http://schemas.microsoft.com/office/drawing/2014/main" id="{A83F0A34-5AA6-4D8C-B891-466A5691E0A9}"/>
              </a:ext>
            </a:extLst>
          </p:cNvPr>
          <p:cNvGraphicFramePr/>
          <p:nvPr>
            <p:extLst>
              <p:ext uri="{D42A27DB-BD31-4B8C-83A1-F6EECF244321}">
                <p14:modId xmlns:p14="http://schemas.microsoft.com/office/powerpoint/2010/main" val="1679960867"/>
              </p:ext>
            </p:extLst>
          </p:nvPr>
        </p:nvGraphicFramePr>
        <p:xfrm>
          <a:off x="431704" y="1150314"/>
          <a:ext cx="11328591" cy="49932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26707442"/>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2323D-C012-F61A-BB9C-E862F5DE3552}"/>
              </a:ext>
            </a:extLst>
          </p:cNvPr>
          <p:cNvSpPr>
            <a:spLocks noGrp="1"/>
          </p:cNvSpPr>
          <p:nvPr>
            <p:ph type="title"/>
          </p:nvPr>
        </p:nvSpPr>
        <p:spPr/>
        <p:txBody>
          <a:bodyPr/>
          <a:lstStyle/>
          <a:p>
            <a:r>
              <a:rPr lang="en-US" dirty="0"/>
              <a:t>ThousandEyes Tests</a:t>
            </a:r>
            <a:endParaRPr lang="en-IN" dirty="0"/>
          </a:p>
        </p:txBody>
      </p:sp>
      <p:graphicFrame>
        <p:nvGraphicFramePr>
          <p:cNvPr id="3" name="Table 2">
            <a:extLst>
              <a:ext uri="{FF2B5EF4-FFF2-40B4-BE49-F238E27FC236}">
                <a16:creationId xmlns:a16="http://schemas.microsoft.com/office/drawing/2014/main" id="{769305BA-7982-966B-6D85-F6B24812F830}"/>
              </a:ext>
            </a:extLst>
          </p:cNvPr>
          <p:cNvGraphicFramePr>
            <a:graphicFrameLocks noGrp="1"/>
          </p:cNvGraphicFramePr>
          <p:nvPr>
            <p:extLst>
              <p:ext uri="{D42A27DB-BD31-4B8C-83A1-F6EECF244321}">
                <p14:modId xmlns:p14="http://schemas.microsoft.com/office/powerpoint/2010/main" val="790440262"/>
              </p:ext>
            </p:extLst>
          </p:nvPr>
        </p:nvGraphicFramePr>
        <p:xfrm>
          <a:off x="431900" y="1259174"/>
          <a:ext cx="11328200" cy="5239790"/>
        </p:xfrm>
        <a:graphic>
          <a:graphicData uri="http://schemas.openxmlformats.org/drawingml/2006/table">
            <a:tbl>
              <a:tblPr firstRow="1">
                <a:tableStyleId>{5C22544A-7EE6-4342-B048-85BDC9FD1C3A}</a:tableStyleId>
              </a:tblPr>
              <a:tblGrid>
                <a:gridCol w="1726584">
                  <a:extLst>
                    <a:ext uri="{9D8B030D-6E8A-4147-A177-3AD203B41FA5}">
                      <a16:colId xmlns:a16="http://schemas.microsoft.com/office/drawing/2014/main" val="1189897941"/>
                    </a:ext>
                  </a:extLst>
                </a:gridCol>
                <a:gridCol w="6176047">
                  <a:extLst>
                    <a:ext uri="{9D8B030D-6E8A-4147-A177-3AD203B41FA5}">
                      <a16:colId xmlns:a16="http://schemas.microsoft.com/office/drawing/2014/main" val="1201050201"/>
                    </a:ext>
                  </a:extLst>
                </a:gridCol>
                <a:gridCol w="3425569">
                  <a:extLst>
                    <a:ext uri="{9D8B030D-6E8A-4147-A177-3AD203B41FA5}">
                      <a16:colId xmlns:a16="http://schemas.microsoft.com/office/drawing/2014/main" val="1197158337"/>
                    </a:ext>
                  </a:extLst>
                </a:gridCol>
              </a:tblGrid>
              <a:tr h="433187">
                <a:tc>
                  <a:txBody>
                    <a:bodyPr/>
                    <a:lstStyle/>
                    <a:p>
                      <a:pPr algn="ctr"/>
                      <a:r>
                        <a:rPr lang="en-US" sz="1600" dirty="0">
                          <a:latin typeface="Arial Nova" panose="020B0504020202020204" pitchFamily="34" charset="0"/>
                        </a:rPr>
                        <a:t>Test Type</a:t>
                      </a:r>
                      <a:endParaRPr lang="en-IN" sz="1600" dirty="0">
                        <a:latin typeface="Arial Nova" panose="020B0504020202020204" pitchFamily="34" charset="0"/>
                      </a:endParaRPr>
                    </a:p>
                  </a:txBody>
                  <a:tcPr anchor="ct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Arial Nova" panose="020B0504020202020204" pitchFamily="34" charset="0"/>
                        </a:rPr>
                        <a:t>Test Description</a:t>
                      </a:r>
                      <a:endParaRPr lang="en-IN" sz="16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Arial Nova" panose="020B0504020202020204" pitchFamily="34" charset="0"/>
                        </a:rPr>
                        <a:t>Metrics Collected</a:t>
                      </a:r>
                      <a:endParaRPr lang="en-IN" sz="16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52836051"/>
                  </a:ext>
                </a:extLst>
              </a:tr>
              <a:tr h="534067">
                <a:tc>
                  <a:txBody>
                    <a:bodyPr/>
                    <a:lstStyle/>
                    <a:p>
                      <a:r>
                        <a:rPr lang="en-US" sz="1200" b="1" dirty="0">
                          <a:latin typeface="Arial Nova" panose="020B0504020202020204" pitchFamily="34" charset="0"/>
                        </a:rPr>
                        <a:t>Network - Agent to Server (Underlay)</a:t>
                      </a:r>
                      <a:endParaRPr lang="en-IN" sz="1200" b="1" dirty="0">
                        <a:latin typeface="Arial Nova" panose="020B0504020202020204" pitchFamily="34" charset="0"/>
                      </a:endParaRPr>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Measures the performance and health of network connectivity between a ThousandEyes agent </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Latency, Packet Loss, Jitter, Network Path Visualization</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602346893"/>
                  </a:ext>
                </a:extLst>
              </a:tr>
              <a:tr h="534067">
                <a:tc>
                  <a:txBody>
                    <a:bodyPr/>
                    <a:lstStyle/>
                    <a:p>
                      <a:r>
                        <a:rPr lang="en-US" sz="1200" b="1" dirty="0">
                          <a:latin typeface="Arial Nova" panose="020B0504020202020204" pitchFamily="34" charset="0"/>
                        </a:rPr>
                        <a:t>Network - Agent to Agent (Overlay)</a:t>
                      </a:r>
                      <a:endParaRPr lang="en-IN" sz="1200" b="1" dirty="0">
                        <a:latin typeface="Arial Nova" panose="020B0504020202020204" pitchFamily="34" charset="0"/>
                      </a:endParaRPr>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Measures the performance and health of network connectivity between two ThousandEyes agents</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Latency, Packet Loss, Jitter, Network Path Visualization</a:t>
                      </a:r>
                      <a:r>
                        <a:rPr lang="en-IN" sz="1200" dirty="0">
                          <a:latin typeface="Arial Nova" panose="020B0504020202020204" pitchFamily="34" charset="0"/>
                        </a:rPr>
                        <a:t>, Bandwidth Utilization</a:t>
                      </a:r>
                      <a:endParaRPr lang="en-US"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67067663"/>
                  </a:ext>
                </a:extLst>
              </a:tr>
              <a:tr h="534067">
                <a:tc>
                  <a:txBody>
                    <a:bodyPr/>
                    <a:lstStyle/>
                    <a:p>
                      <a:r>
                        <a:rPr lang="en-IN" sz="1200" b="1" dirty="0">
                          <a:latin typeface="Arial Nova" panose="020B0504020202020204" pitchFamily="34" charset="0"/>
                        </a:rPr>
                        <a:t>Web - HTTP Server (HTTP)</a:t>
                      </a:r>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Measures the performance and availability of a specific HTTP or HTTPS endpoint</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HTTP Response Time, Status Codes, Content Verification</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4715040"/>
                  </a:ext>
                </a:extLst>
              </a:tr>
              <a:tr h="534067">
                <a:tc>
                  <a:txBody>
                    <a:bodyPr/>
                    <a:lstStyle/>
                    <a:p>
                      <a:r>
                        <a:rPr lang="en-IN" sz="1200" b="1" dirty="0">
                          <a:latin typeface="Arial Nova" panose="020B0504020202020204" pitchFamily="34" charset="0"/>
                        </a:rPr>
                        <a:t>Web - Page Load</a:t>
                      </a:r>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Evaluates the performance and functionality of entire web pages by simulating user interactions with a browser</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Page Load Time, Object Load Time, DOM Load Time</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26272823"/>
                  </a:ext>
                </a:extLst>
              </a:tr>
              <a:tr h="534067">
                <a:tc>
                  <a:txBody>
                    <a:bodyPr/>
                    <a:lstStyle/>
                    <a:p>
                      <a:r>
                        <a:rPr lang="en-IN" sz="1200" b="1" dirty="0">
                          <a:latin typeface="Arial Nova" panose="020B0504020202020204" pitchFamily="34" charset="0"/>
                        </a:rPr>
                        <a:t>Web – Transaction</a:t>
                      </a:r>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Simulates complex, multi-step user interactions on a website, such as login sequences, form submissions, or shopping cart transactions</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Step-by-Step Performance, Success/ Failure of each step, Screenshots</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11779751"/>
                  </a:ext>
                </a:extLst>
              </a:tr>
              <a:tr h="534067">
                <a:tc>
                  <a:txBody>
                    <a:bodyPr/>
                    <a:lstStyle/>
                    <a:p>
                      <a:r>
                        <a:rPr lang="en-IN" sz="1200" b="1" dirty="0">
                          <a:latin typeface="Arial Nova" panose="020B0504020202020204" pitchFamily="34" charset="0"/>
                        </a:rPr>
                        <a:t>Voice - SIP Server</a:t>
                      </a:r>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Measures the performance and availability of Session Initiation Protocol (SIP) servers, which are critical for managing VoIP calls</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SIP Registration Time, Call Setup Time, SIP Response Codes, Call Completion Rate</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05872312"/>
                  </a:ext>
                </a:extLst>
              </a:tr>
              <a:tr h="534067">
                <a:tc>
                  <a:txBody>
                    <a:bodyPr/>
                    <a:lstStyle/>
                    <a:p>
                      <a:r>
                        <a:rPr lang="en-IN" sz="1200" b="1" dirty="0">
                          <a:latin typeface="Arial Nova" panose="020B0504020202020204" pitchFamily="34" charset="0"/>
                        </a:rPr>
                        <a:t>Voice - RTP Stream</a:t>
                      </a:r>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Measures the performance of Real-Time Protocol (RTP) streams, which are used to transmit voice or video data in real-time communications like VoIP</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1219018" rtl="0" eaLnBrk="1" fontAlgn="auto" latinLnBrk="0" hangingPunct="1">
                        <a:lnSpc>
                          <a:spcPct val="100000"/>
                        </a:lnSpc>
                        <a:spcBef>
                          <a:spcPts val="0"/>
                        </a:spcBef>
                        <a:spcAft>
                          <a:spcPts val="0"/>
                        </a:spcAft>
                        <a:buClrTx/>
                        <a:buSzTx/>
                        <a:buFontTx/>
                        <a:buNone/>
                        <a:tabLst/>
                        <a:defRPr/>
                      </a:pPr>
                      <a:r>
                        <a:rPr lang="en-US" sz="1200" dirty="0">
                          <a:latin typeface="Arial Nova" panose="020B0504020202020204" pitchFamily="34" charset="0"/>
                        </a:rPr>
                        <a:t>Latency, Packet Loss, Jitter, MOS Score, Out-of-Order Packets</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6167152"/>
                  </a:ext>
                </a:extLst>
              </a:tr>
              <a:tr h="534067">
                <a:tc>
                  <a:txBody>
                    <a:bodyPr/>
                    <a:lstStyle/>
                    <a:p>
                      <a:r>
                        <a:rPr lang="en-IN" sz="1200" b="1" dirty="0">
                          <a:latin typeface="Arial Nova" panose="020B0504020202020204" pitchFamily="34" charset="0"/>
                        </a:rPr>
                        <a:t>DNS Server (One Server)</a:t>
                      </a:r>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Measures the performance and availability of a specific DNS server by sending queries and analyzing responses</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DNS Response Time, Query Success Rate, TTL (Time-to-Leave)</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34235780"/>
                  </a:ext>
                </a:extLst>
              </a:tr>
              <a:tr h="534067">
                <a:tc>
                  <a:txBody>
                    <a:bodyPr/>
                    <a:lstStyle/>
                    <a:p>
                      <a:r>
                        <a:rPr lang="en-IN" sz="1200" b="1" dirty="0">
                          <a:latin typeface="Arial Nova" panose="020B0504020202020204" pitchFamily="34" charset="0"/>
                        </a:rPr>
                        <a:t>DNS Trace</a:t>
                      </a:r>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Traces &amp; times the path a DNS query takes through the DNS hierarchy, from the root servers down to the authoritative server</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US" sz="1200" dirty="0">
                          <a:latin typeface="Arial Nova" panose="020B0504020202020204" pitchFamily="34" charset="0"/>
                        </a:rPr>
                        <a:t>Response time at each DNS level, Number of Hops, Resolution Success Rate</a:t>
                      </a:r>
                      <a:endParaRPr lang="en-IN" sz="1200" dirty="0">
                        <a:latin typeface="Arial Nova" panose="020B0504020202020204"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23199124"/>
                  </a:ext>
                </a:extLst>
              </a:tr>
            </a:tbl>
          </a:graphicData>
        </a:graphic>
      </p:graphicFrame>
    </p:spTree>
    <p:extLst>
      <p:ext uri="{BB962C8B-B14F-4D97-AF65-F5344CB8AC3E}">
        <p14:creationId xmlns:p14="http://schemas.microsoft.com/office/powerpoint/2010/main" val="384936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F592A2-BFFB-69CD-5E97-EB9F29CA269C}"/>
              </a:ext>
            </a:extLst>
          </p:cNvPr>
          <p:cNvSpPr>
            <a:spLocks noGrp="1"/>
          </p:cNvSpPr>
          <p:nvPr>
            <p:ph type="title"/>
          </p:nvPr>
        </p:nvSpPr>
        <p:spPr/>
        <p:txBody>
          <a:bodyPr/>
          <a:lstStyle/>
          <a:p>
            <a:r>
              <a:rPr lang="en-US" dirty="0"/>
              <a:t>Sify’s Deliverables</a:t>
            </a:r>
            <a:endParaRPr lang="en-IN" dirty="0"/>
          </a:p>
        </p:txBody>
      </p:sp>
      <p:graphicFrame>
        <p:nvGraphicFramePr>
          <p:cNvPr id="5" name="Diagram 4">
            <a:extLst>
              <a:ext uri="{FF2B5EF4-FFF2-40B4-BE49-F238E27FC236}">
                <a16:creationId xmlns:a16="http://schemas.microsoft.com/office/drawing/2014/main" id="{F82D7093-25F1-644C-8C70-220BE44C79E3}"/>
              </a:ext>
            </a:extLst>
          </p:cNvPr>
          <p:cNvGraphicFramePr/>
          <p:nvPr>
            <p:extLst>
              <p:ext uri="{D42A27DB-BD31-4B8C-83A1-F6EECF244321}">
                <p14:modId xmlns:p14="http://schemas.microsoft.com/office/powerpoint/2010/main" val="1439147967"/>
              </p:ext>
            </p:extLst>
          </p:nvPr>
        </p:nvGraphicFramePr>
        <p:xfrm>
          <a:off x="432000" y="1039863"/>
          <a:ext cx="11328200" cy="54591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29400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A91A8-D196-0632-6936-C693F46312D6}"/>
              </a:ext>
            </a:extLst>
          </p:cNvPr>
          <p:cNvSpPr>
            <a:spLocks noGrp="1"/>
          </p:cNvSpPr>
          <p:nvPr>
            <p:ph type="title"/>
          </p:nvPr>
        </p:nvSpPr>
        <p:spPr/>
        <p:txBody>
          <a:bodyPr/>
          <a:lstStyle/>
          <a:p>
            <a:r>
              <a:rPr lang="en-US" dirty="0"/>
              <a:t>Sify’s Value Additions</a:t>
            </a:r>
            <a:endParaRPr lang="en-IN" dirty="0"/>
          </a:p>
        </p:txBody>
      </p:sp>
      <p:graphicFrame>
        <p:nvGraphicFramePr>
          <p:cNvPr id="11" name="Table 10">
            <a:extLst>
              <a:ext uri="{FF2B5EF4-FFF2-40B4-BE49-F238E27FC236}">
                <a16:creationId xmlns:a16="http://schemas.microsoft.com/office/drawing/2014/main" id="{929AE9BD-2D1F-AAE2-4156-B43428368729}"/>
              </a:ext>
            </a:extLst>
          </p:cNvPr>
          <p:cNvGraphicFramePr>
            <a:graphicFrameLocks noGrp="1"/>
          </p:cNvGraphicFramePr>
          <p:nvPr>
            <p:extLst>
              <p:ext uri="{D42A27DB-BD31-4B8C-83A1-F6EECF244321}">
                <p14:modId xmlns:p14="http://schemas.microsoft.com/office/powerpoint/2010/main" val="1618521172"/>
              </p:ext>
            </p:extLst>
          </p:nvPr>
        </p:nvGraphicFramePr>
        <p:xfrm>
          <a:off x="432000" y="1172954"/>
          <a:ext cx="11328200" cy="5326012"/>
        </p:xfrm>
        <a:graphic>
          <a:graphicData uri="http://schemas.openxmlformats.org/drawingml/2006/table">
            <a:tbl>
              <a:tblPr>
                <a:tableStyleId>{616DA210-FB5B-4158-B5E0-FEB733F419BA}</a:tableStyleId>
              </a:tblPr>
              <a:tblGrid>
                <a:gridCol w="3450452">
                  <a:extLst>
                    <a:ext uri="{9D8B030D-6E8A-4147-A177-3AD203B41FA5}">
                      <a16:colId xmlns:a16="http://schemas.microsoft.com/office/drawing/2014/main" val="2271232763"/>
                    </a:ext>
                  </a:extLst>
                </a:gridCol>
                <a:gridCol w="7877748">
                  <a:extLst>
                    <a:ext uri="{9D8B030D-6E8A-4147-A177-3AD203B41FA5}">
                      <a16:colId xmlns:a16="http://schemas.microsoft.com/office/drawing/2014/main" val="3116025143"/>
                    </a:ext>
                  </a:extLst>
                </a:gridCol>
              </a:tblGrid>
              <a:tr h="734742">
                <a:tc>
                  <a:txBody>
                    <a:bodyPr/>
                    <a:lstStyle/>
                    <a:p>
                      <a:pPr algn="l" fontAlgn="ctr"/>
                      <a:r>
                        <a:rPr lang="en-IN" sz="1600" b="1" u="none" strike="noStrike" dirty="0">
                          <a:effectLst/>
                          <a:latin typeface="Arial Nova" panose="020B0504020202020204" pitchFamily="34" charset="0"/>
                        </a:rPr>
                        <a:t>Proactive Monitoring and Resolution</a:t>
                      </a:r>
                      <a:endParaRPr lang="en-IN" sz="1600" b="1" i="0" u="none" strike="noStrike" dirty="0">
                        <a:solidFill>
                          <a:srgbClr val="000000"/>
                        </a:solidFill>
                        <a:effectLst/>
                        <a:latin typeface="Arial Nova" panose="020B0504020202020204" pitchFamily="34" charset="0"/>
                      </a:endParaRPr>
                    </a:p>
                  </a:txBody>
                  <a:tcPr anchor="ctr">
                    <a:solidFill>
                      <a:schemeClr val="tx2">
                        <a:lumMod val="20000"/>
                        <a:lumOff val="80000"/>
                      </a:schemeClr>
                    </a:solidFill>
                  </a:tcPr>
                </a:tc>
                <a:tc>
                  <a:txBody>
                    <a:bodyPr/>
                    <a:lstStyle/>
                    <a:p>
                      <a:pPr algn="l" fontAlgn="ctr"/>
                      <a:r>
                        <a:rPr lang="en-US" sz="1600" u="none" strike="noStrike" dirty="0">
                          <a:effectLst/>
                          <a:latin typeface="Arial Nova" panose="020B0504020202020204" pitchFamily="34" charset="0"/>
                        </a:rPr>
                        <a:t>Sify continuously monitors network and application performance, identifying and fixing issues before they impact business operations.</a:t>
                      </a:r>
                      <a:endParaRPr lang="en-US" sz="1600" b="0" i="0" u="none" strike="noStrike" dirty="0">
                        <a:solidFill>
                          <a:srgbClr val="000000"/>
                        </a:solidFill>
                        <a:effectLst/>
                        <a:latin typeface="Arial Nova" panose="020B0504020202020204" pitchFamily="34" charset="0"/>
                      </a:endParaRPr>
                    </a:p>
                  </a:txBody>
                  <a:tcPr anchor="ctr">
                    <a:solidFill>
                      <a:schemeClr val="bg1"/>
                    </a:solidFill>
                  </a:tcPr>
                </a:tc>
                <a:extLst>
                  <a:ext uri="{0D108BD9-81ED-4DB2-BD59-A6C34878D82A}">
                    <a16:rowId xmlns:a16="http://schemas.microsoft.com/office/drawing/2014/main" val="4078332047"/>
                  </a:ext>
                </a:extLst>
              </a:tr>
              <a:tr h="734742">
                <a:tc>
                  <a:txBody>
                    <a:bodyPr/>
                    <a:lstStyle/>
                    <a:p>
                      <a:pPr algn="l" fontAlgn="ctr"/>
                      <a:r>
                        <a:rPr lang="en-IN" sz="1600" b="1" u="none" strike="noStrike">
                          <a:effectLst/>
                          <a:latin typeface="Arial Nova" panose="020B0504020202020204" pitchFamily="34" charset="0"/>
                        </a:rPr>
                        <a:t>Expert Management</a:t>
                      </a:r>
                      <a:endParaRPr lang="en-IN" sz="1600" b="1" i="0" u="none" strike="noStrike">
                        <a:solidFill>
                          <a:srgbClr val="000000"/>
                        </a:solidFill>
                        <a:effectLst/>
                        <a:latin typeface="Arial Nova" panose="020B0504020202020204" pitchFamily="34" charset="0"/>
                      </a:endParaRPr>
                    </a:p>
                  </a:txBody>
                  <a:tcPr anchor="ctr">
                    <a:solidFill>
                      <a:schemeClr val="tx2">
                        <a:lumMod val="20000"/>
                        <a:lumOff val="80000"/>
                      </a:schemeClr>
                    </a:solidFill>
                  </a:tcPr>
                </a:tc>
                <a:tc>
                  <a:txBody>
                    <a:bodyPr/>
                    <a:lstStyle/>
                    <a:p>
                      <a:pPr algn="l" fontAlgn="ctr"/>
                      <a:r>
                        <a:rPr lang="en-US" sz="1600" u="none" strike="noStrike">
                          <a:effectLst/>
                          <a:latin typeface="Arial Nova" panose="020B0504020202020204" pitchFamily="34" charset="0"/>
                        </a:rPr>
                        <a:t>Customers benefit from Sify's experienced network professionals managing ThousandEyes, reducing the need for internal expertise.</a:t>
                      </a:r>
                      <a:endParaRPr lang="en-US" sz="1600" b="0" i="0" u="none" strike="noStrike">
                        <a:solidFill>
                          <a:srgbClr val="000000"/>
                        </a:solidFill>
                        <a:effectLst/>
                        <a:latin typeface="Arial Nova" panose="020B0504020202020204" pitchFamily="34" charset="0"/>
                      </a:endParaRPr>
                    </a:p>
                  </a:txBody>
                  <a:tcPr anchor="ctr">
                    <a:solidFill>
                      <a:schemeClr val="bg1"/>
                    </a:solidFill>
                  </a:tcPr>
                </a:tc>
                <a:extLst>
                  <a:ext uri="{0D108BD9-81ED-4DB2-BD59-A6C34878D82A}">
                    <a16:rowId xmlns:a16="http://schemas.microsoft.com/office/drawing/2014/main" val="1979492880"/>
                  </a:ext>
                </a:extLst>
              </a:tr>
              <a:tr h="734742">
                <a:tc>
                  <a:txBody>
                    <a:bodyPr/>
                    <a:lstStyle/>
                    <a:p>
                      <a:pPr algn="l" fontAlgn="ctr"/>
                      <a:r>
                        <a:rPr lang="en-IN" sz="1600" b="1" u="none" strike="noStrike">
                          <a:effectLst/>
                          <a:latin typeface="Arial Nova" panose="020B0504020202020204" pitchFamily="34" charset="0"/>
                        </a:rPr>
                        <a:t>24/7 Managed Support</a:t>
                      </a:r>
                      <a:endParaRPr lang="en-IN" sz="1600" b="1" i="0" u="none" strike="noStrike">
                        <a:solidFill>
                          <a:srgbClr val="000000"/>
                        </a:solidFill>
                        <a:effectLst/>
                        <a:latin typeface="Arial Nova" panose="020B0504020202020204" pitchFamily="34" charset="0"/>
                      </a:endParaRPr>
                    </a:p>
                  </a:txBody>
                  <a:tcPr anchor="ctr">
                    <a:solidFill>
                      <a:schemeClr val="tx2">
                        <a:lumMod val="20000"/>
                        <a:lumOff val="80000"/>
                      </a:schemeClr>
                    </a:solidFill>
                  </a:tcPr>
                </a:tc>
                <a:tc>
                  <a:txBody>
                    <a:bodyPr/>
                    <a:lstStyle/>
                    <a:p>
                      <a:pPr algn="l" fontAlgn="ctr"/>
                      <a:r>
                        <a:rPr lang="en-US" sz="1600" u="none" strike="noStrike">
                          <a:effectLst/>
                          <a:latin typeface="Arial Nova" panose="020B0504020202020204" pitchFamily="34" charset="0"/>
                        </a:rPr>
                        <a:t>Sify provides round-the-clock support, ensuring customers always have someone to troubleshoot and resolve network issues immediately.</a:t>
                      </a:r>
                      <a:endParaRPr lang="en-US" sz="1600" b="0" i="0" u="none" strike="noStrike">
                        <a:solidFill>
                          <a:srgbClr val="000000"/>
                        </a:solidFill>
                        <a:effectLst/>
                        <a:latin typeface="Arial Nova" panose="020B0504020202020204" pitchFamily="34" charset="0"/>
                      </a:endParaRPr>
                    </a:p>
                  </a:txBody>
                  <a:tcPr anchor="ctr">
                    <a:solidFill>
                      <a:schemeClr val="bg1"/>
                    </a:solidFill>
                  </a:tcPr>
                </a:tc>
                <a:extLst>
                  <a:ext uri="{0D108BD9-81ED-4DB2-BD59-A6C34878D82A}">
                    <a16:rowId xmlns:a16="http://schemas.microsoft.com/office/drawing/2014/main" val="2685402202"/>
                  </a:ext>
                </a:extLst>
              </a:tr>
              <a:tr h="795681">
                <a:tc>
                  <a:txBody>
                    <a:bodyPr/>
                    <a:lstStyle/>
                    <a:p>
                      <a:pPr algn="l" fontAlgn="ctr"/>
                      <a:r>
                        <a:rPr lang="en-IN" sz="1600" b="1" u="none" strike="noStrike">
                          <a:effectLst/>
                          <a:latin typeface="Arial Nova" panose="020B0504020202020204" pitchFamily="34" charset="0"/>
                        </a:rPr>
                        <a:t>Tailored Solutions and Scalability</a:t>
                      </a:r>
                      <a:endParaRPr lang="en-IN" sz="1600" b="1" i="0" u="none" strike="noStrike">
                        <a:solidFill>
                          <a:srgbClr val="000000"/>
                        </a:solidFill>
                        <a:effectLst/>
                        <a:latin typeface="Arial Nova" panose="020B0504020202020204" pitchFamily="34" charset="0"/>
                      </a:endParaRPr>
                    </a:p>
                  </a:txBody>
                  <a:tcPr anchor="ctr">
                    <a:solidFill>
                      <a:schemeClr val="tx2">
                        <a:lumMod val="20000"/>
                        <a:lumOff val="80000"/>
                      </a:schemeClr>
                    </a:solidFill>
                  </a:tcPr>
                </a:tc>
                <a:tc>
                  <a:txBody>
                    <a:bodyPr/>
                    <a:lstStyle/>
                    <a:p>
                      <a:pPr algn="l" fontAlgn="ctr"/>
                      <a:r>
                        <a:rPr lang="en-US" sz="1600" u="none" strike="noStrike">
                          <a:effectLst/>
                          <a:latin typeface="Arial Nova" panose="020B0504020202020204" pitchFamily="34" charset="0"/>
                        </a:rPr>
                        <a:t>Sify offers customized configurations of ThousandEyes to fit each client’s unique needs, with the ability to scale as business grows.</a:t>
                      </a:r>
                      <a:endParaRPr lang="en-US" sz="1600" b="0" i="0" u="none" strike="noStrike">
                        <a:solidFill>
                          <a:srgbClr val="000000"/>
                        </a:solidFill>
                        <a:effectLst/>
                        <a:latin typeface="Arial Nova" panose="020B0504020202020204" pitchFamily="34" charset="0"/>
                      </a:endParaRPr>
                    </a:p>
                  </a:txBody>
                  <a:tcPr anchor="ctr">
                    <a:solidFill>
                      <a:schemeClr val="bg1"/>
                    </a:solidFill>
                  </a:tcPr>
                </a:tc>
                <a:extLst>
                  <a:ext uri="{0D108BD9-81ED-4DB2-BD59-A6C34878D82A}">
                    <a16:rowId xmlns:a16="http://schemas.microsoft.com/office/drawing/2014/main" val="1579354754"/>
                  </a:ext>
                </a:extLst>
              </a:tr>
              <a:tr h="673802">
                <a:tc>
                  <a:txBody>
                    <a:bodyPr/>
                    <a:lstStyle/>
                    <a:p>
                      <a:pPr algn="l" fontAlgn="ctr"/>
                      <a:r>
                        <a:rPr lang="en-IN" sz="1600" b="1" u="none" strike="noStrike">
                          <a:effectLst/>
                          <a:latin typeface="Arial Nova" panose="020B0504020202020204" pitchFamily="34" charset="0"/>
                        </a:rPr>
                        <a:t>Cost Efficiency</a:t>
                      </a:r>
                      <a:endParaRPr lang="en-IN" sz="1600" b="1" i="0" u="none" strike="noStrike">
                        <a:solidFill>
                          <a:srgbClr val="000000"/>
                        </a:solidFill>
                        <a:effectLst/>
                        <a:latin typeface="Arial Nova" panose="020B0504020202020204" pitchFamily="34" charset="0"/>
                      </a:endParaRPr>
                    </a:p>
                  </a:txBody>
                  <a:tcPr anchor="ctr">
                    <a:solidFill>
                      <a:schemeClr val="tx2">
                        <a:lumMod val="20000"/>
                        <a:lumOff val="80000"/>
                      </a:schemeClr>
                    </a:solidFill>
                  </a:tcPr>
                </a:tc>
                <a:tc>
                  <a:txBody>
                    <a:bodyPr/>
                    <a:lstStyle/>
                    <a:p>
                      <a:pPr algn="l" fontAlgn="ctr"/>
                      <a:r>
                        <a:rPr lang="en-US" sz="1600" u="none" strike="noStrike">
                          <a:effectLst/>
                          <a:latin typeface="Arial Nova" panose="020B0504020202020204" pitchFamily="34" charset="0"/>
                        </a:rPr>
                        <a:t>By outsourcing monitoring to Sify, customers can lower the cost of maintaining in-house infrastructure and expertise.</a:t>
                      </a:r>
                      <a:endParaRPr lang="en-US" sz="1600" b="0" i="0" u="none" strike="noStrike">
                        <a:solidFill>
                          <a:srgbClr val="000000"/>
                        </a:solidFill>
                        <a:effectLst/>
                        <a:latin typeface="Arial Nova" panose="020B0504020202020204" pitchFamily="34" charset="0"/>
                      </a:endParaRPr>
                    </a:p>
                  </a:txBody>
                  <a:tcPr anchor="ctr">
                    <a:solidFill>
                      <a:schemeClr val="bg1"/>
                    </a:solidFill>
                  </a:tcPr>
                </a:tc>
                <a:extLst>
                  <a:ext uri="{0D108BD9-81ED-4DB2-BD59-A6C34878D82A}">
                    <a16:rowId xmlns:a16="http://schemas.microsoft.com/office/drawing/2014/main" val="2235132083"/>
                  </a:ext>
                </a:extLst>
              </a:tr>
              <a:tr h="734742">
                <a:tc>
                  <a:txBody>
                    <a:bodyPr/>
                    <a:lstStyle/>
                    <a:p>
                      <a:pPr algn="l" fontAlgn="ctr"/>
                      <a:r>
                        <a:rPr lang="en-IN" sz="1600" b="1" u="none" strike="noStrike">
                          <a:effectLst/>
                          <a:latin typeface="Arial Nova" panose="020B0504020202020204" pitchFamily="34" charset="0"/>
                        </a:rPr>
                        <a:t>Improved Digital Experience</a:t>
                      </a:r>
                      <a:endParaRPr lang="en-IN" sz="1600" b="1" i="0" u="none" strike="noStrike">
                        <a:solidFill>
                          <a:srgbClr val="000000"/>
                        </a:solidFill>
                        <a:effectLst/>
                        <a:latin typeface="Arial Nova" panose="020B0504020202020204" pitchFamily="34" charset="0"/>
                      </a:endParaRPr>
                    </a:p>
                  </a:txBody>
                  <a:tcPr anchor="ctr">
                    <a:solidFill>
                      <a:schemeClr val="tx2">
                        <a:lumMod val="20000"/>
                        <a:lumOff val="80000"/>
                      </a:schemeClr>
                    </a:solidFill>
                  </a:tcPr>
                </a:tc>
                <a:tc>
                  <a:txBody>
                    <a:bodyPr/>
                    <a:lstStyle/>
                    <a:p>
                      <a:pPr algn="l" fontAlgn="ctr"/>
                      <a:r>
                        <a:rPr lang="en-US" sz="1600" u="none" strike="noStrike">
                          <a:effectLst/>
                          <a:latin typeface="Arial Nova" panose="020B0504020202020204" pitchFamily="34" charset="0"/>
                        </a:rPr>
                        <a:t>Sify ensures optimal network performance and user experience, which directly supports business continuity and employee productivity.</a:t>
                      </a:r>
                      <a:endParaRPr lang="en-US" sz="1600" b="0" i="0" u="none" strike="noStrike">
                        <a:solidFill>
                          <a:srgbClr val="000000"/>
                        </a:solidFill>
                        <a:effectLst/>
                        <a:latin typeface="Arial Nova" panose="020B0504020202020204" pitchFamily="34" charset="0"/>
                      </a:endParaRPr>
                    </a:p>
                  </a:txBody>
                  <a:tcPr anchor="ctr">
                    <a:solidFill>
                      <a:schemeClr val="bg1"/>
                    </a:solidFill>
                  </a:tcPr>
                </a:tc>
                <a:extLst>
                  <a:ext uri="{0D108BD9-81ED-4DB2-BD59-A6C34878D82A}">
                    <a16:rowId xmlns:a16="http://schemas.microsoft.com/office/drawing/2014/main" val="1351971208"/>
                  </a:ext>
                </a:extLst>
              </a:tr>
              <a:tr h="917561">
                <a:tc>
                  <a:txBody>
                    <a:bodyPr/>
                    <a:lstStyle/>
                    <a:p>
                      <a:pPr algn="l" fontAlgn="ctr"/>
                      <a:r>
                        <a:rPr lang="en-IN" sz="1600" b="1" u="none" strike="noStrike" dirty="0">
                          <a:effectLst/>
                          <a:latin typeface="Arial Nova" panose="020B0504020202020204" pitchFamily="34" charset="0"/>
                        </a:rPr>
                        <a:t>Comprehensive Reporting and Insights</a:t>
                      </a:r>
                      <a:endParaRPr lang="en-IN" sz="1600" b="1" i="0" u="none" strike="noStrike" dirty="0">
                        <a:solidFill>
                          <a:srgbClr val="000000"/>
                        </a:solidFill>
                        <a:effectLst/>
                        <a:latin typeface="Arial Nova" panose="020B0504020202020204" pitchFamily="34" charset="0"/>
                      </a:endParaRPr>
                    </a:p>
                  </a:txBody>
                  <a:tcPr anchor="ctr">
                    <a:solidFill>
                      <a:schemeClr val="tx2">
                        <a:lumMod val="20000"/>
                        <a:lumOff val="80000"/>
                      </a:schemeClr>
                    </a:solidFill>
                  </a:tcPr>
                </a:tc>
                <a:tc>
                  <a:txBody>
                    <a:bodyPr/>
                    <a:lstStyle/>
                    <a:p>
                      <a:pPr algn="l" fontAlgn="ctr"/>
                      <a:r>
                        <a:rPr lang="en-US" sz="1600" u="none" strike="noStrike" dirty="0">
                          <a:effectLst/>
                          <a:latin typeface="Arial Nova" panose="020B0504020202020204" pitchFamily="34" charset="0"/>
                        </a:rPr>
                        <a:t>Sify provides detailed reports with actionable insights, helping clients make informed business decisions about their network and IT infrastructure.</a:t>
                      </a:r>
                      <a:endParaRPr lang="en-US" sz="1600" b="0" i="0" u="none" strike="noStrike" dirty="0">
                        <a:solidFill>
                          <a:srgbClr val="000000"/>
                        </a:solidFill>
                        <a:effectLst/>
                        <a:latin typeface="Arial Nova" panose="020B0504020202020204" pitchFamily="34" charset="0"/>
                      </a:endParaRPr>
                    </a:p>
                  </a:txBody>
                  <a:tcPr anchor="ctr">
                    <a:solidFill>
                      <a:schemeClr val="bg1"/>
                    </a:solidFill>
                  </a:tcPr>
                </a:tc>
                <a:extLst>
                  <a:ext uri="{0D108BD9-81ED-4DB2-BD59-A6C34878D82A}">
                    <a16:rowId xmlns:a16="http://schemas.microsoft.com/office/drawing/2014/main" val="396788403"/>
                  </a:ext>
                </a:extLst>
              </a:tr>
            </a:tbl>
          </a:graphicData>
        </a:graphic>
      </p:graphicFrame>
    </p:spTree>
    <p:extLst>
      <p:ext uri="{BB962C8B-B14F-4D97-AF65-F5344CB8AC3E}">
        <p14:creationId xmlns:p14="http://schemas.microsoft.com/office/powerpoint/2010/main" val="821984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B7272-2C32-AE1C-A336-12EF36E1B628}"/>
              </a:ext>
            </a:extLst>
          </p:cNvPr>
          <p:cNvSpPr>
            <a:spLocks noGrp="1"/>
          </p:cNvSpPr>
          <p:nvPr>
            <p:ph type="title"/>
          </p:nvPr>
        </p:nvSpPr>
        <p:spPr>
          <a:xfrm>
            <a:off x="432000" y="174369"/>
            <a:ext cx="11328200" cy="830987"/>
          </a:xfrm>
        </p:spPr>
        <p:txBody>
          <a:bodyPr/>
          <a:lstStyle/>
          <a:p>
            <a:r>
              <a:rPr lang="en-US" dirty="0"/>
              <a:t>Cisco Case Study: One of the world's biggest laptop and printer manufacturers</a:t>
            </a:r>
            <a:endParaRPr lang="en-IN" dirty="0"/>
          </a:p>
        </p:txBody>
      </p:sp>
      <p:sp>
        <p:nvSpPr>
          <p:cNvPr id="6" name="TextBox 5">
            <a:extLst>
              <a:ext uri="{FF2B5EF4-FFF2-40B4-BE49-F238E27FC236}">
                <a16:creationId xmlns:a16="http://schemas.microsoft.com/office/drawing/2014/main" id="{32D9AF6C-6270-E5CB-9CA7-2C8D79462B1E}"/>
              </a:ext>
            </a:extLst>
          </p:cNvPr>
          <p:cNvSpPr txBox="1"/>
          <p:nvPr/>
        </p:nvSpPr>
        <p:spPr>
          <a:xfrm>
            <a:off x="432000" y="4098308"/>
            <a:ext cx="5399174" cy="2062103"/>
          </a:xfrm>
          <a:prstGeom prst="rect">
            <a:avLst/>
          </a:prstGeom>
          <a:noFill/>
        </p:spPr>
        <p:txBody>
          <a:bodyPr wrap="square">
            <a:spAutoFit/>
          </a:bodyPr>
          <a:lstStyle/>
          <a:p>
            <a:pPr algn="just"/>
            <a:r>
              <a:rPr lang="en-US" sz="1600" dirty="0">
                <a:solidFill>
                  <a:schemeClr val="bg1"/>
                </a:solidFill>
                <a:latin typeface="Arial Nova" panose="020B0504020202020204" pitchFamily="34" charset="0"/>
              </a:rPr>
              <a:t>The OEM’s API integrations and the network they run on are critical to global 24/7 operation. When workers use Microsoft Dynamics to submit orders, run reports, or pull content, they depend on API calls to reach and interface with the systems and applications that keep the production ball rolling. When a circuit goes down or the calls are performing poorly, it increases downtime —frustrating customers in the long run. </a:t>
            </a:r>
            <a:endParaRPr lang="en-IN" sz="1600" dirty="0">
              <a:solidFill>
                <a:schemeClr val="bg1"/>
              </a:solidFill>
              <a:latin typeface="Arial Nova" panose="020B0504020202020204" pitchFamily="34" charset="0"/>
            </a:endParaRPr>
          </a:p>
        </p:txBody>
      </p:sp>
      <p:sp>
        <p:nvSpPr>
          <p:cNvPr id="8" name="TextBox 7">
            <a:extLst>
              <a:ext uri="{FF2B5EF4-FFF2-40B4-BE49-F238E27FC236}">
                <a16:creationId xmlns:a16="http://schemas.microsoft.com/office/drawing/2014/main" id="{00BF52DA-348D-984E-7DAB-D3DECD16B7DA}"/>
              </a:ext>
            </a:extLst>
          </p:cNvPr>
          <p:cNvSpPr txBox="1"/>
          <p:nvPr/>
        </p:nvSpPr>
        <p:spPr>
          <a:xfrm>
            <a:off x="6810530" y="1300668"/>
            <a:ext cx="4949470" cy="369332"/>
          </a:xfrm>
          <a:prstGeom prst="rect">
            <a:avLst/>
          </a:prstGeom>
          <a:noFill/>
        </p:spPr>
        <p:txBody>
          <a:bodyPr wrap="square">
            <a:spAutoFit/>
          </a:bodyPr>
          <a:lstStyle/>
          <a:p>
            <a:pPr algn="just"/>
            <a:r>
              <a:rPr lang="en-US" b="1" dirty="0">
                <a:solidFill>
                  <a:schemeClr val="bg1"/>
                </a:solidFill>
                <a:latin typeface="Arial Nova" panose="020B0504020202020204" pitchFamily="34" charset="0"/>
              </a:rPr>
              <a:t>Solution</a:t>
            </a:r>
          </a:p>
        </p:txBody>
      </p:sp>
      <p:sp>
        <p:nvSpPr>
          <p:cNvPr id="10" name="TextBox 9">
            <a:extLst>
              <a:ext uri="{FF2B5EF4-FFF2-40B4-BE49-F238E27FC236}">
                <a16:creationId xmlns:a16="http://schemas.microsoft.com/office/drawing/2014/main" id="{33E35898-0488-FBEC-9603-9CCF9BBD2409}"/>
              </a:ext>
            </a:extLst>
          </p:cNvPr>
          <p:cNvSpPr txBox="1"/>
          <p:nvPr/>
        </p:nvSpPr>
        <p:spPr>
          <a:xfrm>
            <a:off x="6810530" y="1789984"/>
            <a:ext cx="4919489" cy="1569660"/>
          </a:xfrm>
          <a:prstGeom prst="rect">
            <a:avLst/>
          </a:prstGeom>
          <a:noFill/>
        </p:spPr>
        <p:txBody>
          <a:bodyPr wrap="square">
            <a:spAutoFit/>
          </a:bodyPr>
          <a:lstStyle/>
          <a:p>
            <a:pPr marL="285750" indent="-285750" algn="just">
              <a:buFont typeface="Arial" panose="020B0604020202020204" pitchFamily="34" charset="0"/>
              <a:buChar char="•"/>
            </a:pPr>
            <a:r>
              <a:rPr lang="en-US" sz="1600" dirty="0">
                <a:solidFill>
                  <a:schemeClr val="bg1"/>
                </a:solidFill>
                <a:latin typeface="Arial Nova" panose="020B0504020202020204" pitchFamily="34" charset="0"/>
              </a:rPr>
              <a:t>Deployment of ThousandEyes vantage points on end user devices where visibility was needed</a:t>
            </a:r>
          </a:p>
          <a:p>
            <a:pPr marL="285750" indent="-285750" algn="just">
              <a:buFont typeface="Arial" panose="020B0604020202020204" pitchFamily="34" charset="0"/>
              <a:buChar char="•"/>
            </a:pPr>
            <a:endParaRPr lang="en-US" sz="1600" dirty="0">
              <a:solidFill>
                <a:schemeClr val="bg1"/>
              </a:solidFill>
              <a:latin typeface="Arial Nova" panose="020B0504020202020204" pitchFamily="34" charset="0"/>
            </a:endParaRPr>
          </a:p>
          <a:p>
            <a:pPr marL="285750" indent="-285750" algn="just">
              <a:buFont typeface="Arial" panose="020B0604020202020204" pitchFamily="34" charset="0"/>
              <a:buChar char="•"/>
            </a:pPr>
            <a:r>
              <a:rPr lang="en-US" sz="1600" dirty="0">
                <a:solidFill>
                  <a:schemeClr val="bg1"/>
                </a:solidFill>
                <a:latin typeface="Arial Nova" panose="020B0504020202020204" pitchFamily="34" charset="0"/>
              </a:rPr>
              <a:t>ServiceNow integration  that automatically created incidents in the company's ITSM basis TE alerts</a:t>
            </a:r>
          </a:p>
        </p:txBody>
      </p:sp>
      <p:sp>
        <p:nvSpPr>
          <p:cNvPr id="12" name="TextBox 11">
            <a:extLst>
              <a:ext uri="{FF2B5EF4-FFF2-40B4-BE49-F238E27FC236}">
                <a16:creationId xmlns:a16="http://schemas.microsoft.com/office/drawing/2014/main" id="{B36B6B01-62C9-7EE2-C130-47607DD15590}"/>
              </a:ext>
            </a:extLst>
          </p:cNvPr>
          <p:cNvSpPr txBox="1"/>
          <p:nvPr/>
        </p:nvSpPr>
        <p:spPr>
          <a:xfrm>
            <a:off x="432001" y="1789984"/>
            <a:ext cx="5399174" cy="1569660"/>
          </a:xfrm>
          <a:prstGeom prst="rect">
            <a:avLst/>
          </a:prstGeom>
          <a:noFill/>
        </p:spPr>
        <p:txBody>
          <a:bodyPr wrap="square">
            <a:spAutoFit/>
          </a:bodyPr>
          <a:lstStyle/>
          <a:p>
            <a:pPr algn="just"/>
            <a:r>
              <a:rPr lang="en-US" sz="1600" dirty="0">
                <a:solidFill>
                  <a:schemeClr val="bg1"/>
                </a:solidFill>
                <a:latin typeface="Arial Nova" panose="020B0504020202020204" pitchFamily="34" charset="0"/>
              </a:rPr>
              <a:t>The hardware vendor hosts its databases and environments within the Microsoft Azure cloud, which stores information about parts, diagrams, and other intellectual property. And workers must have access to these resources when they are needed so that they can be consistently productive.  </a:t>
            </a:r>
          </a:p>
        </p:txBody>
      </p:sp>
      <p:sp>
        <p:nvSpPr>
          <p:cNvPr id="13" name="TextBox 12">
            <a:extLst>
              <a:ext uri="{FF2B5EF4-FFF2-40B4-BE49-F238E27FC236}">
                <a16:creationId xmlns:a16="http://schemas.microsoft.com/office/drawing/2014/main" id="{01424326-E098-20D5-DA84-B7FD6DD2A1F4}"/>
              </a:ext>
            </a:extLst>
          </p:cNvPr>
          <p:cNvSpPr txBox="1"/>
          <p:nvPr/>
        </p:nvSpPr>
        <p:spPr>
          <a:xfrm>
            <a:off x="432000" y="1300668"/>
            <a:ext cx="4919489" cy="369332"/>
          </a:xfrm>
          <a:prstGeom prst="rect">
            <a:avLst/>
          </a:prstGeom>
          <a:noFill/>
        </p:spPr>
        <p:txBody>
          <a:bodyPr wrap="square">
            <a:spAutoFit/>
          </a:bodyPr>
          <a:lstStyle/>
          <a:p>
            <a:pPr algn="just"/>
            <a:r>
              <a:rPr lang="en-US" b="1" dirty="0">
                <a:solidFill>
                  <a:schemeClr val="bg1"/>
                </a:solidFill>
                <a:latin typeface="Arial Nova" panose="020B0504020202020204" pitchFamily="34" charset="0"/>
              </a:rPr>
              <a:t>Background</a:t>
            </a:r>
          </a:p>
        </p:txBody>
      </p:sp>
      <p:sp>
        <p:nvSpPr>
          <p:cNvPr id="14" name="TextBox 13">
            <a:extLst>
              <a:ext uri="{FF2B5EF4-FFF2-40B4-BE49-F238E27FC236}">
                <a16:creationId xmlns:a16="http://schemas.microsoft.com/office/drawing/2014/main" id="{FB219BD5-B635-979B-E738-4E4CB9511AC0}"/>
              </a:ext>
            </a:extLst>
          </p:cNvPr>
          <p:cNvSpPr txBox="1"/>
          <p:nvPr/>
        </p:nvSpPr>
        <p:spPr>
          <a:xfrm>
            <a:off x="431999" y="3728976"/>
            <a:ext cx="4919489" cy="369332"/>
          </a:xfrm>
          <a:prstGeom prst="rect">
            <a:avLst/>
          </a:prstGeom>
          <a:noFill/>
        </p:spPr>
        <p:txBody>
          <a:bodyPr wrap="square">
            <a:spAutoFit/>
          </a:bodyPr>
          <a:lstStyle/>
          <a:p>
            <a:pPr algn="just"/>
            <a:r>
              <a:rPr lang="en-US" b="1" dirty="0">
                <a:solidFill>
                  <a:schemeClr val="bg1"/>
                </a:solidFill>
                <a:latin typeface="Arial Nova" panose="020B0504020202020204" pitchFamily="34" charset="0"/>
              </a:rPr>
              <a:t>Problem</a:t>
            </a:r>
          </a:p>
        </p:txBody>
      </p:sp>
      <p:sp>
        <p:nvSpPr>
          <p:cNvPr id="15" name="TextBox 14">
            <a:extLst>
              <a:ext uri="{FF2B5EF4-FFF2-40B4-BE49-F238E27FC236}">
                <a16:creationId xmlns:a16="http://schemas.microsoft.com/office/drawing/2014/main" id="{E034E993-884E-1F71-7938-418A0FFFA374}"/>
              </a:ext>
            </a:extLst>
          </p:cNvPr>
          <p:cNvSpPr txBox="1"/>
          <p:nvPr/>
        </p:nvSpPr>
        <p:spPr>
          <a:xfrm>
            <a:off x="6810530" y="3728976"/>
            <a:ext cx="4949470" cy="369332"/>
          </a:xfrm>
          <a:prstGeom prst="rect">
            <a:avLst/>
          </a:prstGeom>
          <a:noFill/>
        </p:spPr>
        <p:txBody>
          <a:bodyPr wrap="square">
            <a:spAutoFit/>
          </a:bodyPr>
          <a:lstStyle/>
          <a:p>
            <a:pPr algn="just"/>
            <a:r>
              <a:rPr lang="en-US" b="1" dirty="0">
                <a:solidFill>
                  <a:schemeClr val="bg1"/>
                </a:solidFill>
                <a:latin typeface="Arial Nova" panose="020B0504020202020204" pitchFamily="34" charset="0"/>
              </a:rPr>
              <a:t>Benefits</a:t>
            </a:r>
          </a:p>
        </p:txBody>
      </p:sp>
      <p:sp>
        <p:nvSpPr>
          <p:cNvPr id="16" name="TextBox 15">
            <a:extLst>
              <a:ext uri="{FF2B5EF4-FFF2-40B4-BE49-F238E27FC236}">
                <a16:creationId xmlns:a16="http://schemas.microsoft.com/office/drawing/2014/main" id="{9323A01E-08FF-D7E3-8323-8C67F67D0889}"/>
              </a:ext>
            </a:extLst>
          </p:cNvPr>
          <p:cNvSpPr txBox="1"/>
          <p:nvPr/>
        </p:nvSpPr>
        <p:spPr>
          <a:xfrm>
            <a:off x="6810529" y="4098308"/>
            <a:ext cx="4919489" cy="1815882"/>
          </a:xfrm>
          <a:prstGeom prst="rect">
            <a:avLst/>
          </a:prstGeom>
          <a:noFill/>
        </p:spPr>
        <p:txBody>
          <a:bodyPr wrap="square">
            <a:spAutoFit/>
          </a:bodyPr>
          <a:lstStyle/>
          <a:p>
            <a:pPr marL="285750" indent="-285750" algn="just">
              <a:buFont typeface="Arial" panose="020B0604020202020204" pitchFamily="34" charset="0"/>
              <a:buChar char="•"/>
            </a:pPr>
            <a:r>
              <a:rPr lang="en-US" sz="1600" dirty="0">
                <a:solidFill>
                  <a:schemeClr val="bg1"/>
                </a:solidFill>
                <a:latin typeface="Arial Nova" panose="020B0504020202020204" pitchFamily="34" charset="0"/>
              </a:rPr>
              <a:t>Less Manual Intervention, Better Connectivity</a:t>
            </a:r>
          </a:p>
          <a:p>
            <a:pPr marL="285750" indent="-285750" algn="just">
              <a:buFont typeface="Arial" panose="020B0604020202020204" pitchFamily="34" charset="0"/>
              <a:buChar char="•"/>
            </a:pPr>
            <a:endParaRPr lang="en-US" sz="1600" dirty="0">
              <a:solidFill>
                <a:schemeClr val="bg1"/>
              </a:solidFill>
              <a:latin typeface="Arial Nova" panose="020B0504020202020204" pitchFamily="34" charset="0"/>
            </a:endParaRPr>
          </a:p>
          <a:p>
            <a:pPr marL="285750" indent="-285750" algn="just">
              <a:buFont typeface="Arial" panose="020B0604020202020204" pitchFamily="34" charset="0"/>
              <a:buChar char="•"/>
            </a:pPr>
            <a:r>
              <a:rPr lang="en-US" sz="1600" dirty="0">
                <a:solidFill>
                  <a:schemeClr val="bg1"/>
                </a:solidFill>
                <a:latin typeface="Arial Nova" panose="020B0504020202020204" pitchFamily="34" charset="0"/>
              </a:rPr>
              <a:t>More visibility and quicker actionability whenever a worker, process, network, and APIs are disrupted</a:t>
            </a:r>
          </a:p>
          <a:p>
            <a:pPr marL="285750" indent="-285750" algn="just">
              <a:buFont typeface="Arial" panose="020B0604020202020204" pitchFamily="34" charset="0"/>
              <a:buChar char="•"/>
            </a:pPr>
            <a:endParaRPr lang="en-US" sz="1600" dirty="0">
              <a:solidFill>
                <a:schemeClr val="bg1"/>
              </a:solidFill>
              <a:latin typeface="Arial Nova" panose="020B0504020202020204" pitchFamily="34" charset="0"/>
            </a:endParaRPr>
          </a:p>
          <a:p>
            <a:pPr marL="285750" indent="-285750" algn="just">
              <a:buFont typeface="Arial" panose="020B0604020202020204" pitchFamily="34" charset="0"/>
              <a:buChar char="•"/>
            </a:pPr>
            <a:r>
              <a:rPr lang="en-US" sz="1600" dirty="0">
                <a:solidFill>
                  <a:schemeClr val="bg1"/>
                </a:solidFill>
                <a:latin typeface="Arial Nova" panose="020B0504020202020204" pitchFamily="34" charset="0"/>
              </a:rPr>
              <a:t>Better workforce productivity overall</a:t>
            </a:r>
          </a:p>
        </p:txBody>
      </p:sp>
      <p:pic>
        <p:nvPicPr>
          <p:cNvPr id="18" name="Picture 17" descr="A logo of an eye&#10;&#10;Description automatically generated">
            <a:extLst>
              <a:ext uri="{FF2B5EF4-FFF2-40B4-BE49-F238E27FC236}">
                <a16:creationId xmlns:a16="http://schemas.microsoft.com/office/drawing/2014/main" id="{3D5FC852-C1F5-A32E-842D-7EEBB083305B}"/>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1316655" y="5914190"/>
            <a:ext cx="806734" cy="806734"/>
          </a:xfrm>
          <a:prstGeom prst="rect">
            <a:avLst/>
          </a:prstGeom>
        </p:spPr>
      </p:pic>
    </p:spTree>
    <p:extLst>
      <p:ext uri="{BB962C8B-B14F-4D97-AF65-F5344CB8AC3E}">
        <p14:creationId xmlns:p14="http://schemas.microsoft.com/office/powerpoint/2010/main" val="3064973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B5A95BE-D121-4F1A-83F2-4A1CB6EAE834}"/>
              </a:ext>
            </a:extLst>
          </p:cNvPr>
          <p:cNvSpPr>
            <a:spLocks noGrp="1"/>
          </p:cNvSpPr>
          <p:nvPr>
            <p:ph type="body" sz="quarter" idx="13"/>
          </p:nvPr>
        </p:nvSpPr>
        <p:spPr>
          <a:xfrm>
            <a:off x="280574" y="4428084"/>
            <a:ext cx="5408709" cy="1938988"/>
          </a:xfrm>
        </p:spPr>
        <p:txBody>
          <a:bodyPr anchor="ctr">
            <a:normAutofit/>
          </a:bodyPr>
          <a:lstStyle/>
          <a:p>
            <a:pPr algn="ctr"/>
            <a:r>
              <a:rPr lang="en-IN" sz="6600" dirty="0"/>
              <a:t>Thank you</a:t>
            </a:r>
          </a:p>
        </p:txBody>
      </p:sp>
    </p:spTree>
    <p:extLst>
      <p:ext uri="{BB962C8B-B14F-4D97-AF65-F5344CB8AC3E}">
        <p14:creationId xmlns:p14="http://schemas.microsoft.com/office/powerpoint/2010/main" val="1514509028"/>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oogle Shape;366;p26">
            <a:extLst>
              <a:ext uri="{FF2B5EF4-FFF2-40B4-BE49-F238E27FC236}">
                <a16:creationId xmlns:a16="http://schemas.microsoft.com/office/drawing/2014/main" id="{8D7DEE4D-9EEF-ED5A-D832-183EEDA377F3}"/>
              </a:ext>
            </a:extLst>
          </p:cNvPr>
          <p:cNvGraphicFramePr/>
          <p:nvPr>
            <p:extLst>
              <p:ext uri="{D42A27DB-BD31-4B8C-83A1-F6EECF244321}">
                <p14:modId xmlns:p14="http://schemas.microsoft.com/office/powerpoint/2010/main" val="551060892"/>
              </p:ext>
            </p:extLst>
          </p:nvPr>
        </p:nvGraphicFramePr>
        <p:xfrm>
          <a:off x="0" y="986971"/>
          <a:ext cx="12192000" cy="5035000"/>
        </p:xfrm>
        <a:graphic>
          <a:graphicData uri="http://schemas.openxmlformats.org/drawingml/2006/table">
            <a:tbl>
              <a:tblPr>
                <a:noFill/>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535200">
                <a:tc>
                  <a:txBody>
                    <a:bodyPr/>
                    <a:lstStyle/>
                    <a:p>
                      <a:pPr marL="0" marR="0" lvl="0" indent="0" algn="ctr" rtl="0">
                        <a:spcBef>
                          <a:spcPts val="0"/>
                        </a:spcBef>
                        <a:spcAft>
                          <a:spcPts val="0"/>
                        </a:spcAft>
                        <a:buClr>
                          <a:srgbClr val="FFFFFF"/>
                        </a:buClr>
                        <a:buSzPts val="1200"/>
                        <a:buFont typeface="Arial"/>
                        <a:buNone/>
                      </a:pPr>
                      <a:r>
                        <a:rPr lang="en-US" sz="1600" b="1" dirty="0">
                          <a:solidFill>
                            <a:srgbClr val="FFFFFF"/>
                          </a:solidFill>
                          <a:latin typeface="Arial Nova" panose="020B0504020202020204" pitchFamily="34" charset="0"/>
                        </a:rPr>
                        <a:t>THE WAY IT WAS</a:t>
                      </a:r>
                      <a:endParaRPr sz="1600" b="1" dirty="0">
                        <a:solidFill>
                          <a:srgbClr val="FFFFFF"/>
                        </a:solidFill>
                        <a:latin typeface="Arial Nova" panose="020B0504020202020204" pitchFamily="34" charset="0"/>
                      </a:endParaRPr>
                    </a:p>
                  </a:txBody>
                  <a:tcPr marL="121900" marR="121900" marT="121900" marB="121900">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solidFill>
                      <a:srgbClr val="004768"/>
                    </a:solidFill>
                  </a:tcPr>
                </a:tc>
                <a:tc>
                  <a:txBody>
                    <a:bodyPr/>
                    <a:lstStyle/>
                    <a:p>
                      <a:pPr marL="0" marR="0" lvl="0" indent="0" algn="ctr" rtl="0">
                        <a:spcBef>
                          <a:spcPts val="0"/>
                        </a:spcBef>
                        <a:spcAft>
                          <a:spcPts val="0"/>
                        </a:spcAft>
                        <a:buClr>
                          <a:srgbClr val="FFFFFF"/>
                        </a:buClr>
                        <a:buSzPts val="1200"/>
                        <a:buFont typeface="Arial"/>
                        <a:buNone/>
                      </a:pPr>
                      <a:r>
                        <a:rPr lang="en-US" sz="1600" b="1" dirty="0">
                          <a:solidFill>
                            <a:srgbClr val="FFFFFF"/>
                          </a:solidFill>
                          <a:latin typeface="Arial Nova" panose="020B0504020202020204" pitchFamily="34" charset="0"/>
                        </a:rPr>
                        <a:t>THE WAY IT IS TODAY</a:t>
                      </a:r>
                      <a:endParaRPr sz="1600" b="1" dirty="0">
                        <a:solidFill>
                          <a:srgbClr val="FFFFFF"/>
                        </a:solidFill>
                        <a:latin typeface="Arial Nova" panose="020B0504020202020204" pitchFamily="34" charset="0"/>
                      </a:endParaRPr>
                    </a:p>
                  </a:txBody>
                  <a:tcPr marL="121900" marR="121900" marT="121900" marB="121900">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solidFill>
                      <a:srgbClr val="72C059"/>
                    </a:solidFill>
                  </a:tcPr>
                </a:tc>
                <a:extLst>
                  <a:ext uri="{0D108BD9-81ED-4DB2-BD59-A6C34878D82A}">
                    <a16:rowId xmlns:a16="http://schemas.microsoft.com/office/drawing/2014/main" val="10000"/>
                  </a:ext>
                </a:extLst>
              </a:tr>
              <a:tr h="2379567">
                <a:tc>
                  <a:txBody>
                    <a:bodyPr/>
                    <a:lstStyle/>
                    <a:p>
                      <a:pPr marL="0" marR="0" lvl="0" indent="0" algn="l" rtl="0">
                        <a:spcBef>
                          <a:spcPts val="0"/>
                        </a:spcBef>
                        <a:spcAft>
                          <a:spcPts val="0"/>
                        </a:spcAft>
                        <a:buClr>
                          <a:schemeClr val="dk1"/>
                        </a:buClr>
                        <a:buSzPts val="1300"/>
                        <a:buFont typeface="Arial"/>
                        <a:buNone/>
                      </a:pPr>
                      <a:endParaRPr sz="1700" dirty="0">
                        <a:latin typeface="Arial Nova" panose="020B0504020202020204" pitchFamily="34" charset="0"/>
                      </a:endParaRPr>
                    </a:p>
                  </a:txBody>
                  <a:tcPr marL="121900" marR="121900" marT="121900" marB="121900">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300"/>
                        <a:buFont typeface="Arial"/>
                        <a:buNone/>
                      </a:pPr>
                      <a:endParaRPr sz="1700">
                        <a:latin typeface="Arial Nova" panose="020B0504020202020204" pitchFamily="34" charset="0"/>
                      </a:endParaRPr>
                    </a:p>
                  </a:txBody>
                  <a:tcPr marL="121900" marR="121900" marT="121900" marB="121900">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1"/>
                  </a:ext>
                </a:extLst>
              </a:tr>
              <a:tr h="2120233">
                <a:tc>
                  <a:txBody>
                    <a:bodyPr/>
                    <a:lstStyle/>
                    <a:p>
                      <a:pPr marL="342900" marR="0" lvl="0" indent="-190500" algn="l" rtl="0">
                        <a:lnSpc>
                          <a:spcPct val="115000"/>
                        </a:lnSpc>
                        <a:spcBef>
                          <a:spcPts val="0"/>
                        </a:spcBef>
                        <a:spcAft>
                          <a:spcPts val="0"/>
                        </a:spcAft>
                        <a:buClr>
                          <a:srgbClr val="FFFFFF"/>
                        </a:buClr>
                        <a:buSzPts val="1200"/>
                        <a:buFont typeface="Arial"/>
                        <a:buChar char="●"/>
                      </a:pPr>
                      <a:r>
                        <a:rPr lang="en-US" sz="1600" dirty="0">
                          <a:solidFill>
                            <a:srgbClr val="FFFFFF"/>
                          </a:solidFill>
                          <a:latin typeface="Arial Nova" panose="020B0504020202020204" pitchFamily="34" charset="0"/>
                        </a:rPr>
                        <a:t>Critical applications and services ran in the datacenter</a:t>
                      </a:r>
                      <a:endParaRPr sz="1600" dirty="0">
                        <a:solidFill>
                          <a:srgbClr val="FFFFFF"/>
                        </a:solidFill>
                        <a:latin typeface="Arial Nova" panose="020B0504020202020204" pitchFamily="34" charset="0"/>
                      </a:endParaRPr>
                    </a:p>
                    <a:p>
                      <a:pPr marL="342900" marR="0" lvl="0" indent="-190500" algn="l" rtl="0">
                        <a:lnSpc>
                          <a:spcPct val="115000"/>
                        </a:lnSpc>
                        <a:spcBef>
                          <a:spcPts val="600"/>
                        </a:spcBef>
                        <a:spcAft>
                          <a:spcPts val="0"/>
                        </a:spcAft>
                        <a:buClr>
                          <a:srgbClr val="FFFFFF"/>
                        </a:buClr>
                        <a:buSzPts val="1200"/>
                        <a:buFont typeface="Arial"/>
                        <a:buChar char="●"/>
                      </a:pPr>
                      <a:r>
                        <a:rPr lang="en-US" sz="1600" dirty="0">
                          <a:solidFill>
                            <a:srgbClr val="FFFFFF"/>
                          </a:solidFill>
                          <a:latin typeface="Arial Nova" panose="020B0504020202020204" pitchFamily="34" charset="0"/>
                        </a:rPr>
                        <a:t>Control over the app stack, network and infrastructure</a:t>
                      </a:r>
                      <a:endParaRPr sz="1600" dirty="0">
                        <a:solidFill>
                          <a:srgbClr val="FFFFFF"/>
                        </a:solidFill>
                        <a:latin typeface="Arial Nova" panose="020B0504020202020204" pitchFamily="34" charset="0"/>
                      </a:endParaRPr>
                    </a:p>
                    <a:p>
                      <a:pPr marL="342900" marR="0" lvl="0" indent="-190500" algn="l" rtl="0">
                        <a:lnSpc>
                          <a:spcPct val="115000"/>
                        </a:lnSpc>
                        <a:spcBef>
                          <a:spcPts val="600"/>
                        </a:spcBef>
                        <a:spcAft>
                          <a:spcPts val="0"/>
                        </a:spcAft>
                        <a:buClr>
                          <a:srgbClr val="FFFFFF"/>
                        </a:buClr>
                        <a:buSzPts val="1200"/>
                        <a:buFont typeface="Arial"/>
                        <a:buChar char="●"/>
                      </a:pPr>
                      <a:r>
                        <a:rPr lang="en-US" sz="1600" dirty="0">
                          <a:solidFill>
                            <a:srgbClr val="FFFFFF"/>
                          </a:solidFill>
                          <a:latin typeface="Arial Nova" panose="020B0504020202020204" pitchFamily="34" charset="0"/>
                        </a:rPr>
                        <a:t>Leased lines and static WAN technologies</a:t>
                      </a:r>
                      <a:endParaRPr sz="1600" dirty="0">
                        <a:solidFill>
                          <a:srgbClr val="FFFFFF"/>
                        </a:solidFill>
                        <a:latin typeface="Arial Nova" panose="020B0504020202020204" pitchFamily="34" charset="0"/>
                      </a:endParaRPr>
                    </a:p>
                    <a:p>
                      <a:pPr marL="342900" marR="0" lvl="0" indent="-190500" algn="l" rtl="0">
                        <a:lnSpc>
                          <a:spcPct val="115000"/>
                        </a:lnSpc>
                        <a:spcBef>
                          <a:spcPts val="600"/>
                        </a:spcBef>
                        <a:spcAft>
                          <a:spcPts val="0"/>
                        </a:spcAft>
                        <a:buClr>
                          <a:srgbClr val="FFFFFF"/>
                        </a:buClr>
                        <a:buSzPts val="1200"/>
                        <a:buFont typeface="Arial"/>
                        <a:buChar char="●"/>
                      </a:pPr>
                      <a:r>
                        <a:rPr lang="en-US" sz="1600" dirty="0">
                          <a:solidFill>
                            <a:srgbClr val="FFFFFF"/>
                          </a:solidFill>
                          <a:latin typeface="Arial Nova" panose="020B0504020202020204" pitchFamily="34" charset="0"/>
                        </a:rPr>
                        <a:t>Most employees worked in an office</a:t>
                      </a:r>
                      <a:endParaRPr sz="1600" dirty="0">
                        <a:solidFill>
                          <a:srgbClr val="FFFFFF"/>
                        </a:solidFill>
                        <a:latin typeface="Arial Nova" panose="020B0504020202020204" pitchFamily="34" charset="0"/>
                      </a:endParaRPr>
                    </a:p>
                  </a:txBody>
                  <a:tcPr marL="121900" marR="121900" marT="121900" marB="121900">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342900" marR="0" lvl="0" indent="-190500" algn="l" rtl="0">
                        <a:lnSpc>
                          <a:spcPct val="115000"/>
                        </a:lnSpc>
                        <a:spcBef>
                          <a:spcPts val="0"/>
                        </a:spcBef>
                        <a:spcAft>
                          <a:spcPts val="0"/>
                        </a:spcAft>
                        <a:buClr>
                          <a:srgbClr val="FFFFFF"/>
                        </a:buClr>
                        <a:buSzPts val="1200"/>
                        <a:buFont typeface="Arial"/>
                        <a:buChar char="➔"/>
                      </a:pPr>
                      <a:r>
                        <a:rPr lang="en-US" sz="1600" dirty="0">
                          <a:solidFill>
                            <a:srgbClr val="FFFFFF"/>
                          </a:solidFill>
                          <a:latin typeface="Arial Nova" panose="020B0504020202020204" pitchFamily="34" charset="0"/>
                        </a:rPr>
                        <a:t>Applications and services are moving to the cloud</a:t>
                      </a:r>
                      <a:endParaRPr sz="1600" dirty="0">
                        <a:solidFill>
                          <a:srgbClr val="FFFFFF"/>
                        </a:solidFill>
                        <a:latin typeface="Arial Nova" panose="020B0504020202020204" pitchFamily="34" charset="0"/>
                      </a:endParaRPr>
                    </a:p>
                    <a:p>
                      <a:pPr marL="342900" marR="0" lvl="0" indent="-190500" algn="l" rtl="0">
                        <a:lnSpc>
                          <a:spcPct val="115000"/>
                        </a:lnSpc>
                        <a:spcBef>
                          <a:spcPts val="600"/>
                        </a:spcBef>
                        <a:spcAft>
                          <a:spcPts val="0"/>
                        </a:spcAft>
                        <a:buClr>
                          <a:srgbClr val="FFFFFF"/>
                        </a:buClr>
                        <a:buSzPts val="1200"/>
                        <a:buFont typeface="Arial"/>
                        <a:buChar char="➔"/>
                      </a:pPr>
                      <a:r>
                        <a:rPr lang="en-US" sz="1600" dirty="0">
                          <a:solidFill>
                            <a:srgbClr val="FFFFFF"/>
                          </a:solidFill>
                          <a:latin typeface="Arial Nova" panose="020B0504020202020204" pitchFamily="34" charset="0"/>
                        </a:rPr>
                        <a:t>SaaS applications and cloud infrastructure play critical roles</a:t>
                      </a:r>
                      <a:endParaRPr sz="1600" dirty="0">
                        <a:solidFill>
                          <a:srgbClr val="FFFFFF"/>
                        </a:solidFill>
                        <a:latin typeface="Arial Nova" panose="020B0504020202020204" pitchFamily="34" charset="0"/>
                      </a:endParaRPr>
                    </a:p>
                    <a:p>
                      <a:pPr marL="342900" marR="0" lvl="0" indent="-190500" algn="l" rtl="0">
                        <a:lnSpc>
                          <a:spcPct val="115000"/>
                        </a:lnSpc>
                        <a:spcBef>
                          <a:spcPts val="600"/>
                        </a:spcBef>
                        <a:spcAft>
                          <a:spcPts val="0"/>
                        </a:spcAft>
                        <a:buClr>
                          <a:srgbClr val="FFFFFF"/>
                        </a:buClr>
                        <a:buSzPts val="1200"/>
                        <a:buFont typeface="Arial"/>
                        <a:buChar char="➔"/>
                      </a:pPr>
                      <a:r>
                        <a:rPr lang="en-US" sz="1600" dirty="0">
                          <a:solidFill>
                            <a:srgbClr val="FFFFFF"/>
                          </a:solidFill>
                          <a:latin typeface="Arial Nova" panose="020B0504020202020204" pitchFamily="34" charset="0"/>
                        </a:rPr>
                        <a:t>Networks are becoming much more dynamic</a:t>
                      </a:r>
                      <a:endParaRPr sz="1600" dirty="0">
                        <a:solidFill>
                          <a:srgbClr val="FFFFFF"/>
                        </a:solidFill>
                        <a:latin typeface="Arial Nova" panose="020B0504020202020204" pitchFamily="34" charset="0"/>
                      </a:endParaRPr>
                    </a:p>
                    <a:p>
                      <a:pPr marL="342900" marR="0" lvl="0" indent="-190500" algn="l" rtl="0">
                        <a:lnSpc>
                          <a:spcPct val="115000"/>
                        </a:lnSpc>
                        <a:spcBef>
                          <a:spcPts val="600"/>
                        </a:spcBef>
                        <a:spcAft>
                          <a:spcPts val="0"/>
                        </a:spcAft>
                        <a:buClr>
                          <a:srgbClr val="FFFFFF"/>
                        </a:buClr>
                        <a:buSzPts val="1200"/>
                        <a:buFont typeface="Arial"/>
                        <a:buChar char="➔"/>
                      </a:pPr>
                      <a:r>
                        <a:rPr lang="en-US" sz="1600" dirty="0">
                          <a:solidFill>
                            <a:srgbClr val="FFFFFF"/>
                          </a:solidFill>
                          <a:latin typeface="Arial Nova" panose="020B0504020202020204" pitchFamily="34" charset="0"/>
                        </a:rPr>
                        <a:t>Employees are increasingly working remote</a:t>
                      </a:r>
                      <a:endParaRPr sz="1600" dirty="0">
                        <a:solidFill>
                          <a:srgbClr val="FFFFFF"/>
                        </a:solidFill>
                        <a:latin typeface="Arial Nova" panose="020B0504020202020204" pitchFamily="34" charset="0"/>
                      </a:endParaRPr>
                    </a:p>
                  </a:txBody>
                  <a:tcPr marL="121900" marR="121900" marT="121900" marB="121900">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pic>
        <p:nvPicPr>
          <p:cNvPr id="7" name="Google Shape;367;p26">
            <a:extLst>
              <a:ext uri="{FF2B5EF4-FFF2-40B4-BE49-F238E27FC236}">
                <a16:creationId xmlns:a16="http://schemas.microsoft.com/office/drawing/2014/main" id="{4639C66E-3444-5D9C-0A24-E71A73D79C7B}"/>
              </a:ext>
            </a:extLst>
          </p:cNvPr>
          <p:cNvPicPr preferRelativeResize="0"/>
          <p:nvPr/>
        </p:nvPicPr>
        <p:blipFill rotWithShape="1">
          <a:blip r:embed="rId3">
            <a:alphaModFix/>
          </a:blip>
          <a:srcRect/>
          <a:stretch/>
        </p:blipFill>
        <p:spPr>
          <a:xfrm>
            <a:off x="758833" y="1529267"/>
            <a:ext cx="4521632" cy="2347367"/>
          </a:xfrm>
          <a:prstGeom prst="rect">
            <a:avLst/>
          </a:prstGeom>
          <a:noFill/>
          <a:ln>
            <a:noFill/>
          </a:ln>
        </p:spPr>
      </p:pic>
      <p:pic>
        <p:nvPicPr>
          <p:cNvPr id="8" name="Google Shape;368;p26">
            <a:extLst>
              <a:ext uri="{FF2B5EF4-FFF2-40B4-BE49-F238E27FC236}">
                <a16:creationId xmlns:a16="http://schemas.microsoft.com/office/drawing/2014/main" id="{1625D379-0D03-C714-4C62-B5DB25B98400}"/>
              </a:ext>
            </a:extLst>
          </p:cNvPr>
          <p:cNvPicPr preferRelativeResize="0"/>
          <p:nvPr/>
        </p:nvPicPr>
        <p:blipFill rotWithShape="1">
          <a:blip r:embed="rId4">
            <a:alphaModFix/>
          </a:blip>
          <a:srcRect/>
          <a:stretch/>
        </p:blipFill>
        <p:spPr>
          <a:xfrm>
            <a:off x="6501988" y="1529267"/>
            <a:ext cx="5197584" cy="2347365"/>
          </a:xfrm>
          <a:prstGeom prst="rect">
            <a:avLst/>
          </a:prstGeom>
          <a:noFill/>
          <a:ln>
            <a:noFill/>
          </a:ln>
        </p:spPr>
      </p:pic>
      <p:sp>
        <p:nvSpPr>
          <p:cNvPr id="9" name="Google Shape;369;p26">
            <a:extLst>
              <a:ext uri="{FF2B5EF4-FFF2-40B4-BE49-F238E27FC236}">
                <a16:creationId xmlns:a16="http://schemas.microsoft.com/office/drawing/2014/main" id="{9AA47AF3-F3C0-DABC-A316-24A904417F25}"/>
              </a:ext>
            </a:extLst>
          </p:cNvPr>
          <p:cNvSpPr/>
          <p:nvPr/>
        </p:nvSpPr>
        <p:spPr>
          <a:xfrm>
            <a:off x="3985733" y="5952367"/>
            <a:ext cx="139200" cy="139200"/>
          </a:xfrm>
          <a:prstGeom prst="ellipse">
            <a:avLst/>
          </a:prstGeom>
          <a:solidFill>
            <a:schemeClr val="dk1"/>
          </a:solidFill>
          <a:ln>
            <a:noFill/>
          </a:ln>
        </p:spPr>
        <p:txBody>
          <a:bodyPr spcFirstLastPara="1" wrap="square" lIns="121900" tIns="121900" rIns="121900" bIns="121900" anchor="ctr" anchorCtr="0">
            <a:noAutofit/>
          </a:bodyPr>
          <a:lstStyle/>
          <a:p>
            <a:pPr defTabSz="1219170" fontAlgn="auto">
              <a:spcBef>
                <a:spcPts val="0"/>
              </a:spcBef>
              <a:spcAft>
                <a:spcPts val="0"/>
              </a:spcAft>
              <a:buClr>
                <a:srgbClr val="FFFFFF"/>
              </a:buClr>
              <a:buSzPts val="1800"/>
            </a:pPr>
            <a:endParaRPr sz="2400" kern="0">
              <a:solidFill>
                <a:srgbClr val="FFFFFF"/>
              </a:solidFill>
              <a:latin typeface="Arial Nova" panose="020B0504020202020204" pitchFamily="34" charset="0"/>
              <a:ea typeface="Arial"/>
              <a:cs typeface="Arial"/>
              <a:sym typeface="Arial"/>
            </a:endParaRPr>
          </a:p>
        </p:txBody>
      </p:sp>
      <p:sp>
        <p:nvSpPr>
          <p:cNvPr id="10" name="Google Shape;370;p26">
            <a:extLst>
              <a:ext uri="{FF2B5EF4-FFF2-40B4-BE49-F238E27FC236}">
                <a16:creationId xmlns:a16="http://schemas.microsoft.com/office/drawing/2014/main" id="{A5655940-DF19-8BE0-9702-2559EB939FFD}"/>
              </a:ext>
            </a:extLst>
          </p:cNvPr>
          <p:cNvSpPr/>
          <p:nvPr/>
        </p:nvSpPr>
        <p:spPr>
          <a:xfrm>
            <a:off x="7948133" y="5952367"/>
            <a:ext cx="139200" cy="139200"/>
          </a:xfrm>
          <a:prstGeom prst="ellipse">
            <a:avLst/>
          </a:prstGeom>
          <a:solidFill>
            <a:schemeClr val="dk1"/>
          </a:solidFill>
          <a:ln>
            <a:noFill/>
          </a:ln>
        </p:spPr>
        <p:txBody>
          <a:bodyPr spcFirstLastPara="1" wrap="square" lIns="121900" tIns="121900" rIns="121900" bIns="121900" anchor="ctr" anchorCtr="0">
            <a:noAutofit/>
          </a:bodyPr>
          <a:lstStyle/>
          <a:p>
            <a:pPr defTabSz="1219170" fontAlgn="auto">
              <a:spcBef>
                <a:spcPts val="0"/>
              </a:spcBef>
              <a:spcAft>
                <a:spcPts val="0"/>
              </a:spcAft>
              <a:buClr>
                <a:srgbClr val="FFFFFF"/>
              </a:buClr>
              <a:buSzPts val="1800"/>
            </a:pPr>
            <a:endParaRPr sz="2400" kern="0">
              <a:solidFill>
                <a:srgbClr val="FFFFFF"/>
              </a:solidFill>
              <a:latin typeface="Arial Nova" panose="020B0504020202020204" pitchFamily="34" charset="0"/>
              <a:ea typeface="Arial"/>
              <a:cs typeface="Arial"/>
              <a:sym typeface="Arial"/>
            </a:endParaRPr>
          </a:p>
        </p:txBody>
      </p:sp>
      <p:grpSp>
        <p:nvGrpSpPr>
          <p:cNvPr id="11" name="Google Shape;371;p26">
            <a:extLst>
              <a:ext uri="{FF2B5EF4-FFF2-40B4-BE49-F238E27FC236}">
                <a16:creationId xmlns:a16="http://schemas.microsoft.com/office/drawing/2014/main" id="{40B6C086-C8F3-E2FE-3A0C-C07C66705CCF}"/>
              </a:ext>
            </a:extLst>
          </p:cNvPr>
          <p:cNvGrpSpPr/>
          <p:nvPr/>
        </p:nvGrpSpPr>
        <p:grpSpPr>
          <a:xfrm>
            <a:off x="758833" y="5726635"/>
            <a:ext cx="10615267" cy="632800"/>
            <a:chOff x="569125" y="2085176"/>
            <a:chExt cx="7961450" cy="474600"/>
          </a:xfrm>
        </p:grpSpPr>
        <p:cxnSp>
          <p:nvCxnSpPr>
            <p:cNvPr id="12" name="Google Shape;372;p26">
              <a:extLst>
                <a:ext uri="{FF2B5EF4-FFF2-40B4-BE49-F238E27FC236}">
                  <a16:creationId xmlns:a16="http://schemas.microsoft.com/office/drawing/2014/main" id="{7D3D025F-D872-049B-4CD3-267DD2D2E8C9}"/>
                </a:ext>
              </a:extLst>
            </p:cNvPr>
            <p:cNvCxnSpPr/>
            <p:nvPr/>
          </p:nvCxnSpPr>
          <p:spPr>
            <a:xfrm>
              <a:off x="1077125" y="2306675"/>
              <a:ext cx="7202700" cy="0"/>
            </a:xfrm>
            <a:prstGeom prst="straightConnector1">
              <a:avLst/>
            </a:prstGeom>
            <a:noFill/>
            <a:ln w="19050" cap="flat" cmpd="sng">
              <a:solidFill>
                <a:schemeClr val="dk1"/>
              </a:solidFill>
              <a:prstDash val="solid"/>
              <a:round/>
              <a:headEnd type="none" w="sm" len="sm"/>
              <a:tailEnd type="none" w="sm" len="sm"/>
            </a:ln>
          </p:spPr>
        </p:cxnSp>
        <p:sp>
          <p:nvSpPr>
            <p:cNvPr id="13" name="Google Shape;373;p26">
              <a:extLst>
                <a:ext uri="{FF2B5EF4-FFF2-40B4-BE49-F238E27FC236}">
                  <a16:creationId xmlns:a16="http://schemas.microsoft.com/office/drawing/2014/main" id="{2EF3D5CE-64A5-2C7A-1CE0-BADD54057024}"/>
                </a:ext>
              </a:extLst>
            </p:cNvPr>
            <p:cNvSpPr/>
            <p:nvPr/>
          </p:nvSpPr>
          <p:spPr>
            <a:xfrm>
              <a:off x="569125" y="2085176"/>
              <a:ext cx="1954500" cy="474600"/>
            </a:xfrm>
            <a:prstGeom prst="parallelogram">
              <a:avLst>
                <a:gd name="adj" fmla="val 25000"/>
              </a:avLst>
            </a:prstGeom>
            <a:gradFill>
              <a:gsLst>
                <a:gs pos="0">
                  <a:srgbClr val="148DAB"/>
                </a:gs>
                <a:gs pos="100000">
                  <a:srgbClr val="092B34"/>
                </a:gs>
              </a:gsLst>
              <a:lin ang="5400012" scaled="0"/>
            </a:gradFill>
            <a:ln w="9525" cap="flat" cmpd="sng">
              <a:solidFill>
                <a:schemeClr val="dk2"/>
              </a:solidFill>
              <a:prstDash val="solid"/>
              <a:round/>
              <a:headEnd type="none" w="sm" len="sm"/>
              <a:tailEnd type="none" w="sm" len="sm"/>
            </a:ln>
            <a:effectLst>
              <a:outerShdw blurRad="142875" dist="19050" dir="5400000" algn="bl" rotWithShape="0">
                <a:srgbClr val="4F565C">
                  <a:alpha val="49803"/>
                </a:srgbClr>
              </a:outerShdw>
            </a:effectLst>
          </p:spPr>
          <p:txBody>
            <a:bodyPr spcFirstLastPara="1" wrap="square" lIns="121900" tIns="121900" rIns="121900" bIns="121900" anchor="ctr" anchorCtr="0">
              <a:noAutofit/>
            </a:bodyPr>
            <a:lstStyle/>
            <a:p>
              <a:pPr algn="ctr" defTabSz="1219170" fontAlgn="auto">
                <a:spcBef>
                  <a:spcPts val="0"/>
                </a:spcBef>
                <a:spcAft>
                  <a:spcPts val="0"/>
                </a:spcAft>
                <a:buClr>
                  <a:srgbClr val="0D274D"/>
                </a:buClr>
                <a:buSzPts val="1200"/>
              </a:pPr>
              <a:r>
                <a:rPr lang="en-US" sz="1600" b="1" kern="0" dirty="0">
                  <a:solidFill>
                    <a:srgbClr val="FFFFFF"/>
                  </a:solidFill>
                  <a:latin typeface="Arial Nova" panose="020B0504020202020204" pitchFamily="34" charset="0"/>
                  <a:ea typeface="Arial"/>
                  <a:cs typeface="Arial"/>
                  <a:sym typeface="Arial"/>
                </a:rPr>
                <a:t>CLOUD</a:t>
              </a:r>
              <a:r>
                <a:rPr lang="en-US" sz="1600" kern="0" dirty="0">
                  <a:solidFill>
                    <a:srgbClr val="FFFFFF"/>
                  </a:solidFill>
                  <a:latin typeface="Arial Nova" panose="020B0504020202020204" pitchFamily="34" charset="0"/>
                  <a:ea typeface="Arial"/>
                  <a:cs typeface="Arial"/>
                  <a:sym typeface="Arial"/>
                </a:rPr>
                <a:t> is the new Data Center</a:t>
              </a:r>
              <a:endParaRPr sz="1600" kern="0" dirty="0">
                <a:solidFill>
                  <a:srgbClr val="FFFFFF"/>
                </a:solidFill>
                <a:latin typeface="Arial Nova" panose="020B0504020202020204" pitchFamily="34" charset="0"/>
                <a:ea typeface="Arial"/>
                <a:cs typeface="Arial"/>
                <a:sym typeface="Arial"/>
              </a:endParaRPr>
            </a:p>
          </p:txBody>
        </p:sp>
        <p:sp>
          <p:nvSpPr>
            <p:cNvPr id="14" name="Google Shape;374;p26">
              <a:extLst>
                <a:ext uri="{FF2B5EF4-FFF2-40B4-BE49-F238E27FC236}">
                  <a16:creationId xmlns:a16="http://schemas.microsoft.com/office/drawing/2014/main" id="{8A84EE85-6FE2-BB40-F65A-7D1B9A47C6F1}"/>
                </a:ext>
              </a:extLst>
            </p:cNvPr>
            <p:cNvSpPr/>
            <p:nvPr/>
          </p:nvSpPr>
          <p:spPr>
            <a:xfrm>
              <a:off x="3549200" y="2085176"/>
              <a:ext cx="1954500" cy="474600"/>
            </a:xfrm>
            <a:prstGeom prst="parallelogram">
              <a:avLst>
                <a:gd name="adj" fmla="val 25000"/>
              </a:avLst>
            </a:prstGeom>
            <a:gradFill>
              <a:gsLst>
                <a:gs pos="0">
                  <a:srgbClr val="F58A60"/>
                </a:gs>
                <a:gs pos="100000">
                  <a:srgbClr val="BE4414"/>
                </a:gs>
              </a:gsLst>
              <a:lin ang="5400012" scaled="0"/>
            </a:gradFill>
            <a:ln w="9525" cap="flat" cmpd="sng">
              <a:solidFill>
                <a:schemeClr val="dk2"/>
              </a:solidFill>
              <a:prstDash val="solid"/>
              <a:round/>
              <a:headEnd type="none" w="sm" len="sm"/>
              <a:tailEnd type="none" w="sm" len="sm"/>
            </a:ln>
            <a:effectLst>
              <a:outerShdw blurRad="142875" dist="19050" dir="5400000" algn="bl" rotWithShape="0">
                <a:srgbClr val="4F565C">
                  <a:alpha val="49803"/>
                </a:srgbClr>
              </a:outerShdw>
            </a:effectLst>
          </p:spPr>
          <p:txBody>
            <a:bodyPr spcFirstLastPara="1" wrap="square" lIns="121900" tIns="121900" rIns="121900" bIns="121900" anchor="ctr" anchorCtr="0">
              <a:noAutofit/>
            </a:bodyPr>
            <a:lstStyle/>
            <a:p>
              <a:pPr algn="ctr" defTabSz="1219170" fontAlgn="auto">
                <a:spcBef>
                  <a:spcPts val="0"/>
                </a:spcBef>
                <a:spcAft>
                  <a:spcPts val="0"/>
                </a:spcAft>
                <a:buClr>
                  <a:srgbClr val="0D274D"/>
                </a:buClr>
                <a:buSzPts val="1200"/>
              </a:pPr>
              <a:r>
                <a:rPr lang="en-US" sz="1600" b="1" kern="0" dirty="0">
                  <a:solidFill>
                    <a:srgbClr val="FFFFFF"/>
                  </a:solidFill>
                  <a:latin typeface="Arial Nova" panose="020B0504020202020204" pitchFamily="34" charset="0"/>
                  <a:ea typeface="Arial"/>
                  <a:cs typeface="Arial"/>
                  <a:sym typeface="Arial"/>
                </a:rPr>
                <a:t>INTERNET </a:t>
              </a:r>
              <a:r>
                <a:rPr lang="en-US" sz="1600" kern="0" dirty="0">
                  <a:solidFill>
                    <a:srgbClr val="FFFFFF"/>
                  </a:solidFill>
                  <a:latin typeface="Arial Nova" panose="020B0504020202020204" pitchFamily="34" charset="0"/>
                  <a:ea typeface="Arial"/>
                  <a:cs typeface="Arial"/>
                  <a:sym typeface="Arial"/>
                </a:rPr>
                <a:t>is the new Network </a:t>
              </a:r>
              <a:endParaRPr sz="1600" kern="0" dirty="0">
                <a:solidFill>
                  <a:srgbClr val="FFFFFF"/>
                </a:solidFill>
                <a:latin typeface="Arial Nova" panose="020B0504020202020204" pitchFamily="34" charset="0"/>
                <a:ea typeface="Arial"/>
                <a:cs typeface="Arial"/>
                <a:sym typeface="Arial"/>
              </a:endParaRPr>
            </a:p>
          </p:txBody>
        </p:sp>
        <p:sp>
          <p:nvSpPr>
            <p:cNvPr id="15" name="Google Shape;375;p26">
              <a:extLst>
                <a:ext uri="{FF2B5EF4-FFF2-40B4-BE49-F238E27FC236}">
                  <a16:creationId xmlns:a16="http://schemas.microsoft.com/office/drawing/2014/main" id="{400EBCCA-14D4-5E7E-4D27-221E82D2C382}"/>
                </a:ext>
              </a:extLst>
            </p:cNvPr>
            <p:cNvSpPr/>
            <p:nvPr/>
          </p:nvSpPr>
          <p:spPr>
            <a:xfrm>
              <a:off x="6576075" y="2085176"/>
              <a:ext cx="1954500" cy="474600"/>
            </a:xfrm>
            <a:prstGeom prst="parallelogram">
              <a:avLst>
                <a:gd name="adj" fmla="val 25000"/>
              </a:avLst>
            </a:prstGeom>
            <a:gradFill>
              <a:gsLst>
                <a:gs pos="0">
                  <a:srgbClr val="A1CE71"/>
                </a:gs>
                <a:gs pos="100000">
                  <a:srgbClr val="608637"/>
                </a:gs>
              </a:gsLst>
              <a:lin ang="5400012" scaled="0"/>
            </a:gradFill>
            <a:ln w="9525" cap="flat" cmpd="sng">
              <a:solidFill>
                <a:schemeClr val="dk2"/>
              </a:solidFill>
              <a:prstDash val="solid"/>
              <a:round/>
              <a:headEnd type="none" w="sm" len="sm"/>
              <a:tailEnd type="none" w="sm" len="sm"/>
            </a:ln>
            <a:effectLst>
              <a:outerShdw blurRad="142875" dist="19050" dir="5400000" algn="bl" rotWithShape="0">
                <a:srgbClr val="4F565C">
                  <a:alpha val="49803"/>
                </a:srgbClr>
              </a:outerShdw>
            </a:effectLst>
          </p:spPr>
          <p:txBody>
            <a:bodyPr spcFirstLastPara="1" wrap="square" lIns="121900" tIns="121900" rIns="121900" bIns="121900" anchor="ctr" anchorCtr="0">
              <a:noAutofit/>
            </a:bodyPr>
            <a:lstStyle/>
            <a:p>
              <a:pPr algn="ctr" defTabSz="1219170" fontAlgn="auto">
                <a:spcBef>
                  <a:spcPts val="0"/>
                </a:spcBef>
                <a:spcAft>
                  <a:spcPts val="0"/>
                </a:spcAft>
                <a:buClr>
                  <a:srgbClr val="0D274D"/>
                </a:buClr>
                <a:buSzPts val="1200"/>
              </a:pPr>
              <a:r>
                <a:rPr lang="en-US" sz="1600" b="1" kern="0" dirty="0">
                  <a:solidFill>
                    <a:srgbClr val="FFFFFF"/>
                  </a:solidFill>
                  <a:latin typeface="Arial Nova" panose="020B0504020202020204" pitchFamily="34" charset="0"/>
                  <a:ea typeface="Arial"/>
                  <a:cs typeface="Arial"/>
                  <a:sym typeface="Arial"/>
                </a:rPr>
                <a:t>SaaS </a:t>
              </a:r>
              <a:r>
                <a:rPr lang="en-US" sz="1600" kern="0" dirty="0">
                  <a:solidFill>
                    <a:srgbClr val="FFFFFF"/>
                  </a:solidFill>
                  <a:latin typeface="Arial Nova" panose="020B0504020202020204" pitchFamily="34" charset="0"/>
                  <a:ea typeface="Arial"/>
                  <a:cs typeface="Arial"/>
                  <a:sym typeface="Arial"/>
                </a:rPr>
                <a:t>is the new App Stack</a:t>
              </a:r>
              <a:endParaRPr sz="1600" kern="0" dirty="0">
                <a:solidFill>
                  <a:srgbClr val="FFFFFF"/>
                </a:solidFill>
                <a:latin typeface="Arial Nova" panose="020B0504020202020204" pitchFamily="34" charset="0"/>
                <a:ea typeface="Arial"/>
                <a:cs typeface="Arial"/>
                <a:sym typeface="Arial"/>
              </a:endParaRPr>
            </a:p>
          </p:txBody>
        </p:sp>
      </p:grpSp>
      <p:sp>
        <p:nvSpPr>
          <p:cNvPr id="16" name="Google Shape;376;p26">
            <a:extLst>
              <a:ext uri="{FF2B5EF4-FFF2-40B4-BE49-F238E27FC236}">
                <a16:creationId xmlns:a16="http://schemas.microsoft.com/office/drawing/2014/main" id="{ECF38424-8407-9F28-9E5E-C0C63B2076CC}"/>
              </a:ext>
            </a:extLst>
          </p:cNvPr>
          <p:cNvSpPr txBox="1">
            <a:spLocks/>
          </p:cNvSpPr>
          <p:nvPr/>
        </p:nvSpPr>
        <p:spPr>
          <a:xfrm>
            <a:off x="317500" y="185959"/>
            <a:ext cx="11533600" cy="762000"/>
          </a:xfrm>
          <a:prstGeom prst="rect">
            <a:avLst/>
          </a:prstGeom>
        </p:spPr>
        <p:txBody>
          <a:bodyPr vert="horz" wrap="square" lIns="0" tIns="45715" rIns="91428" bIns="45715" rtlCol="0" anchor="ctr">
            <a:spAutoFit/>
          </a:bodyPr>
          <a:lstStyle>
            <a:lvl1pPr defTabSz="1219018">
              <a:spcBef>
                <a:spcPct val="0"/>
              </a:spcBef>
              <a:buNone/>
              <a:defRPr kumimoji="0" lang="en-US" sz="2400" b="1" i="0" u="none" strike="noStrike" cap="all" spc="0" normalizeH="0" baseline="0" noProof="0">
                <a:ln>
                  <a:noFill/>
                </a:ln>
                <a:solidFill>
                  <a:schemeClr val="bg1"/>
                </a:solidFill>
                <a:effectLst/>
                <a:uLnTx/>
                <a:uFillTx/>
                <a:latin typeface="Arial Nova" panose="020B0504020202020204" pitchFamily="34" charset="0"/>
                <a:ea typeface="+mj-ea"/>
                <a:cs typeface="+mj-cs"/>
              </a:defRPr>
            </a:lvl1pPr>
            <a:lvl2pPr marL="758286" indent="-380942" algn="l" defTabSz="1219018" rtl="0" eaLnBrk="1" latinLnBrk="0" hangingPunct="1">
              <a:lnSpc>
                <a:spcPct val="90000"/>
              </a:lnSpc>
              <a:spcBef>
                <a:spcPts val="800"/>
              </a:spcBef>
              <a:buFont typeface="Arial" pitchFamily="34" charset="0"/>
              <a:buChar char="–"/>
              <a:defRPr sz="1867" kern="1200">
                <a:solidFill>
                  <a:srgbClr val="595959"/>
                </a:solidFill>
                <a:latin typeface="Arial Nova" panose="020B0504020202020204" pitchFamily="34" charset="0"/>
                <a:ea typeface="+mn-ea"/>
                <a:cs typeface="+mn-cs"/>
              </a:defRPr>
            </a:lvl2pPr>
            <a:lvl3pPr marL="1523771" indent="-304754" algn="l" defTabSz="1219018" rtl="0" eaLnBrk="1" latinLnBrk="0" hangingPunct="1">
              <a:lnSpc>
                <a:spcPct val="90000"/>
              </a:lnSpc>
              <a:spcBef>
                <a:spcPts val="800"/>
              </a:spcBef>
              <a:buFont typeface="Arial" pitchFamily="34" charset="0"/>
              <a:buChar char="•"/>
              <a:defRPr sz="1600" kern="1200">
                <a:solidFill>
                  <a:srgbClr val="595959"/>
                </a:solidFill>
                <a:latin typeface="Trebuchet MS" pitchFamily="34" charset="0"/>
                <a:ea typeface="+mn-ea"/>
                <a:cs typeface="+mn-cs"/>
              </a:defRPr>
            </a:lvl3pPr>
            <a:lvl4pPr marL="2133280"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4pPr>
            <a:lvl5pPr marL="2742789"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5pPr>
            <a:lvl6pPr marL="3352298"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1806"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315"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0824"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r>
              <a:rPr lang="en-US" dirty="0">
                <a:sym typeface="Helvetica Neue"/>
              </a:rPr>
              <a:t>The Importance of Digital Experience Management</a:t>
            </a:r>
            <a:endParaRPr lang="en-US" dirty="0"/>
          </a:p>
        </p:txBody>
      </p:sp>
    </p:spTree>
    <p:extLst>
      <p:ext uri="{BB962C8B-B14F-4D97-AF65-F5344CB8AC3E}">
        <p14:creationId xmlns:p14="http://schemas.microsoft.com/office/powerpoint/2010/main" val="720824225"/>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C6A64C-91C3-B1FE-EB5C-D89F42A2997F}"/>
              </a:ext>
            </a:extLst>
          </p:cNvPr>
          <p:cNvSpPr>
            <a:spLocks noGrp="1"/>
          </p:cNvSpPr>
          <p:nvPr>
            <p:ph type="title"/>
          </p:nvPr>
        </p:nvSpPr>
        <p:spPr/>
        <p:txBody>
          <a:bodyPr/>
          <a:lstStyle/>
          <a:p>
            <a:r>
              <a:rPr lang="en-US" dirty="0"/>
              <a:t>What is Cisco ThousandEyes?</a:t>
            </a:r>
            <a:endParaRPr lang="en-IN" dirty="0"/>
          </a:p>
        </p:txBody>
      </p:sp>
      <p:graphicFrame>
        <p:nvGraphicFramePr>
          <p:cNvPr id="6" name="Diagram 5">
            <a:extLst>
              <a:ext uri="{FF2B5EF4-FFF2-40B4-BE49-F238E27FC236}">
                <a16:creationId xmlns:a16="http://schemas.microsoft.com/office/drawing/2014/main" id="{BCE22EF8-9580-9CB1-BF94-982A325D995E}"/>
              </a:ext>
            </a:extLst>
          </p:cNvPr>
          <p:cNvGraphicFramePr/>
          <p:nvPr>
            <p:extLst>
              <p:ext uri="{D42A27DB-BD31-4B8C-83A1-F6EECF244321}">
                <p14:modId xmlns:p14="http://schemas.microsoft.com/office/powerpoint/2010/main" val="1479018089"/>
              </p:ext>
            </p:extLst>
          </p:nvPr>
        </p:nvGraphicFramePr>
        <p:xfrm>
          <a:off x="432000" y="1349114"/>
          <a:ext cx="7962492" cy="51498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4" name="Picture 13" descr="A logo of an eye&#10;&#10;Description automatically generated">
            <a:extLst>
              <a:ext uri="{FF2B5EF4-FFF2-40B4-BE49-F238E27FC236}">
                <a16:creationId xmlns:a16="http://schemas.microsoft.com/office/drawing/2014/main" id="{E94D6F96-1B5C-2919-9794-2825C6EEC2C5}"/>
              </a:ext>
            </a:extLst>
          </p:cNvPr>
          <p:cNvPicPr>
            <a:picLocks noChangeAspect="1"/>
          </p:cNvPicPr>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9091750" y="2369516"/>
            <a:ext cx="2668250" cy="2668250"/>
          </a:xfrm>
          <a:prstGeom prst="rect">
            <a:avLst/>
          </a:prstGeom>
        </p:spPr>
      </p:pic>
    </p:spTree>
    <p:extLst>
      <p:ext uri="{BB962C8B-B14F-4D97-AF65-F5344CB8AC3E}">
        <p14:creationId xmlns:p14="http://schemas.microsoft.com/office/powerpoint/2010/main" val="295602314"/>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6A589-26E9-79B9-75B0-48BE9BEED4C7}"/>
              </a:ext>
            </a:extLst>
          </p:cNvPr>
          <p:cNvSpPr>
            <a:spLocks noGrp="1"/>
          </p:cNvSpPr>
          <p:nvPr>
            <p:ph type="title"/>
          </p:nvPr>
        </p:nvSpPr>
        <p:spPr>
          <a:xfrm>
            <a:off x="278498" y="238353"/>
            <a:ext cx="11328200" cy="461655"/>
          </a:xfrm>
        </p:spPr>
        <p:txBody>
          <a:bodyPr/>
          <a:lstStyle/>
          <a:p>
            <a:r>
              <a:rPr lang="en-US" dirty="0"/>
              <a:t>ThousandEyes Platform</a:t>
            </a:r>
            <a:endParaRPr lang="en-IN" dirty="0"/>
          </a:p>
        </p:txBody>
      </p:sp>
      <p:grpSp>
        <p:nvGrpSpPr>
          <p:cNvPr id="69" name="Group 68">
            <a:extLst>
              <a:ext uri="{FF2B5EF4-FFF2-40B4-BE49-F238E27FC236}">
                <a16:creationId xmlns:a16="http://schemas.microsoft.com/office/drawing/2014/main" id="{84E3E7C3-3D31-AFE7-9D77-7869F794610C}"/>
              </a:ext>
            </a:extLst>
          </p:cNvPr>
          <p:cNvGrpSpPr/>
          <p:nvPr/>
        </p:nvGrpSpPr>
        <p:grpSpPr>
          <a:xfrm>
            <a:off x="1361390" y="959371"/>
            <a:ext cx="9881233" cy="5419673"/>
            <a:chOff x="882573" y="710183"/>
            <a:chExt cx="10456882" cy="5620137"/>
          </a:xfrm>
        </p:grpSpPr>
        <p:sp>
          <p:nvSpPr>
            <p:cNvPr id="4" name="Google Shape;446;p32">
              <a:extLst>
                <a:ext uri="{FF2B5EF4-FFF2-40B4-BE49-F238E27FC236}">
                  <a16:creationId xmlns:a16="http://schemas.microsoft.com/office/drawing/2014/main" id="{1E99EA5D-42AB-4EA4-70F4-E9C2795FF14B}"/>
                </a:ext>
              </a:extLst>
            </p:cNvPr>
            <p:cNvSpPr/>
            <p:nvPr/>
          </p:nvSpPr>
          <p:spPr>
            <a:xfrm>
              <a:off x="963545" y="936959"/>
              <a:ext cx="10358000" cy="972800"/>
            </a:xfrm>
            <a:prstGeom prst="rect">
              <a:avLst/>
            </a:prstGeom>
            <a:solidFill>
              <a:schemeClr val="accent2">
                <a:lumMod val="75000"/>
              </a:schemeClr>
            </a:solidFill>
            <a:ln>
              <a:noFill/>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a:solidFill>
                  <a:schemeClr val="bg1"/>
                </a:solidFill>
                <a:latin typeface="Helvetica Neue"/>
                <a:ea typeface="Helvetica Neue"/>
                <a:cs typeface="Helvetica Neue"/>
                <a:sym typeface="Helvetica Neue"/>
              </a:endParaRPr>
            </a:p>
          </p:txBody>
        </p:sp>
        <p:sp>
          <p:nvSpPr>
            <p:cNvPr id="5" name="Google Shape;447;p32">
              <a:extLst>
                <a:ext uri="{FF2B5EF4-FFF2-40B4-BE49-F238E27FC236}">
                  <a16:creationId xmlns:a16="http://schemas.microsoft.com/office/drawing/2014/main" id="{7D4B4F3B-A46D-004F-34B8-CF4040EAC44E}"/>
                </a:ext>
              </a:extLst>
            </p:cNvPr>
            <p:cNvSpPr/>
            <p:nvPr/>
          </p:nvSpPr>
          <p:spPr>
            <a:xfrm>
              <a:off x="2028800" y="1115587"/>
              <a:ext cx="2596800" cy="615600"/>
            </a:xfrm>
            <a:prstGeom prst="rect">
              <a:avLst/>
            </a:prstGeom>
            <a:noFill/>
            <a:ln>
              <a:noFill/>
            </a:ln>
          </p:spPr>
          <p:txBody>
            <a:bodyPr spcFirstLastPara="1" wrap="square" lIns="121900" tIns="60933" rIns="121900" bIns="60933" anchor="t" anchorCtr="0">
              <a:noAutofit/>
            </a:bodyPr>
            <a:lstStyle/>
            <a:p>
              <a:pPr defTabSz="1219170" fontAlgn="auto">
                <a:spcBef>
                  <a:spcPts val="0"/>
                </a:spcBef>
                <a:spcAft>
                  <a:spcPts val="0"/>
                </a:spcAft>
                <a:buClr>
                  <a:srgbClr val="000000"/>
                </a:buClr>
                <a:buSzPts val="1200"/>
              </a:pPr>
              <a:r>
                <a:rPr lang="en-US" sz="1600" b="1" kern="0" dirty="0">
                  <a:solidFill>
                    <a:schemeClr val="bg1"/>
                  </a:solidFill>
                  <a:latin typeface="Helvetica Neue"/>
                  <a:ea typeface="Helvetica Neue"/>
                  <a:cs typeface="Helvetica Neue"/>
                  <a:sym typeface="Helvetica Neue"/>
                </a:rPr>
                <a:t>CUSTOMER </a:t>
              </a:r>
              <a:br>
                <a:rPr lang="en-US" sz="1600" b="1" kern="0" dirty="0">
                  <a:solidFill>
                    <a:schemeClr val="bg1"/>
                  </a:solidFill>
                  <a:latin typeface="Helvetica Neue"/>
                  <a:ea typeface="Helvetica Neue"/>
                  <a:cs typeface="Helvetica Neue"/>
                  <a:sym typeface="Helvetica Neue"/>
                </a:rPr>
              </a:br>
              <a:r>
                <a:rPr lang="en-US" sz="1600" b="1" kern="0" dirty="0">
                  <a:solidFill>
                    <a:schemeClr val="bg1"/>
                  </a:solidFill>
                  <a:latin typeface="Helvetica Neue"/>
                  <a:ea typeface="Helvetica Neue"/>
                  <a:cs typeface="Helvetica Neue"/>
                  <a:sym typeface="Helvetica Neue"/>
                </a:rPr>
                <a:t>DIGITAL EXPERIENCE</a:t>
              </a:r>
              <a:endParaRPr sz="1600" kern="0" dirty="0">
                <a:solidFill>
                  <a:schemeClr val="bg1"/>
                </a:solidFill>
                <a:latin typeface="Arial"/>
                <a:ea typeface="Arial"/>
                <a:cs typeface="Arial"/>
                <a:sym typeface="Arial"/>
              </a:endParaRPr>
            </a:p>
          </p:txBody>
        </p:sp>
        <p:sp>
          <p:nvSpPr>
            <p:cNvPr id="6" name="Google Shape;448;p32">
              <a:extLst>
                <a:ext uri="{FF2B5EF4-FFF2-40B4-BE49-F238E27FC236}">
                  <a16:creationId xmlns:a16="http://schemas.microsoft.com/office/drawing/2014/main" id="{8F5333DA-DBF0-1B47-78C9-2DAD854CFFB9}"/>
                </a:ext>
              </a:extLst>
            </p:cNvPr>
            <p:cNvSpPr/>
            <p:nvPr/>
          </p:nvSpPr>
          <p:spPr>
            <a:xfrm>
              <a:off x="5730667" y="1115587"/>
              <a:ext cx="2596800" cy="615600"/>
            </a:xfrm>
            <a:prstGeom prst="rect">
              <a:avLst/>
            </a:prstGeom>
            <a:noFill/>
            <a:ln>
              <a:noFill/>
            </a:ln>
          </p:spPr>
          <p:txBody>
            <a:bodyPr spcFirstLastPara="1" wrap="square" lIns="121900" tIns="60933" rIns="121900" bIns="60933" anchor="t" anchorCtr="0">
              <a:noAutofit/>
            </a:bodyPr>
            <a:lstStyle/>
            <a:p>
              <a:pPr defTabSz="1219170" fontAlgn="auto">
                <a:spcBef>
                  <a:spcPts val="0"/>
                </a:spcBef>
                <a:spcAft>
                  <a:spcPts val="0"/>
                </a:spcAft>
                <a:buClr>
                  <a:srgbClr val="000000"/>
                </a:buClr>
                <a:buSzPts val="1200"/>
              </a:pPr>
              <a:r>
                <a:rPr lang="en-US" sz="1600" b="1" kern="0" dirty="0">
                  <a:solidFill>
                    <a:schemeClr val="bg1"/>
                  </a:solidFill>
                  <a:latin typeface="Helvetica Neue"/>
                  <a:ea typeface="Helvetica Neue"/>
                  <a:cs typeface="Helvetica Neue"/>
                  <a:sym typeface="Helvetica Neue"/>
                </a:rPr>
                <a:t>EMPLOYEE </a:t>
              </a:r>
              <a:br>
                <a:rPr lang="en-US" sz="1600" b="1" kern="0" dirty="0">
                  <a:solidFill>
                    <a:schemeClr val="bg1"/>
                  </a:solidFill>
                  <a:latin typeface="Helvetica Neue"/>
                  <a:ea typeface="Helvetica Neue"/>
                  <a:cs typeface="Helvetica Neue"/>
                  <a:sym typeface="Helvetica Neue"/>
                </a:rPr>
              </a:br>
              <a:r>
                <a:rPr lang="en-US" sz="1600" b="1" kern="0" dirty="0">
                  <a:solidFill>
                    <a:schemeClr val="bg1"/>
                  </a:solidFill>
                  <a:latin typeface="Helvetica Neue"/>
                  <a:ea typeface="Helvetica Neue"/>
                  <a:cs typeface="Helvetica Neue"/>
                  <a:sym typeface="Helvetica Neue"/>
                </a:rPr>
                <a:t>DIGITAL EXPERIENCE</a:t>
              </a:r>
              <a:endParaRPr sz="1600" kern="0" dirty="0">
                <a:solidFill>
                  <a:schemeClr val="bg1"/>
                </a:solidFill>
                <a:latin typeface="Arial"/>
                <a:ea typeface="Arial"/>
                <a:cs typeface="Arial"/>
                <a:sym typeface="Arial"/>
              </a:endParaRPr>
            </a:p>
          </p:txBody>
        </p:sp>
        <p:sp>
          <p:nvSpPr>
            <p:cNvPr id="7" name="Google Shape;449;p32">
              <a:extLst>
                <a:ext uri="{FF2B5EF4-FFF2-40B4-BE49-F238E27FC236}">
                  <a16:creationId xmlns:a16="http://schemas.microsoft.com/office/drawing/2014/main" id="{8FC9ABBD-4A5C-8A93-A30C-758E625F7463}"/>
                </a:ext>
              </a:extLst>
            </p:cNvPr>
            <p:cNvSpPr/>
            <p:nvPr/>
          </p:nvSpPr>
          <p:spPr>
            <a:xfrm>
              <a:off x="9569600" y="1156787"/>
              <a:ext cx="1711200" cy="533200"/>
            </a:xfrm>
            <a:prstGeom prst="rect">
              <a:avLst/>
            </a:prstGeom>
            <a:noFill/>
            <a:ln>
              <a:noFill/>
            </a:ln>
          </p:spPr>
          <p:txBody>
            <a:bodyPr spcFirstLastPara="1" wrap="square" lIns="121900" tIns="60933" rIns="121900" bIns="60933" anchor="ctr" anchorCtr="0">
              <a:noAutofit/>
            </a:bodyPr>
            <a:lstStyle/>
            <a:p>
              <a:pPr defTabSz="1219170" fontAlgn="auto">
                <a:spcBef>
                  <a:spcPts val="0"/>
                </a:spcBef>
                <a:spcAft>
                  <a:spcPts val="0"/>
                </a:spcAft>
                <a:buClr>
                  <a:srgbClr val="000000"/>
                </a:buClr>
                <a:buSzPts val="1200"/>
              </a:pPr>
              <a:r>
                <a:rPr lang="en-US" sz="1600" b="1" kern="0" dirty="0">
                  <a:solidFill>
                    <a:schemeClr val="bg1"/>
                  </a:solidFill>
                  <a:latin typeface="Helvetica Neue"/>
                  <a:ea typeface="Helvetica Neue"/>
                  <a:cs typeface="Helvetica Neue"/>
                  <a:sym typeface="Helvetica Neue"/>
                </a:rPr>
                <a:t>WAN EXPERIENCE</a:t>
              </a:r>
              <a:endParaRPr sz="1600" kern="0" dirty="0">
                <a:solidFill>
                  <a:schemeClr val="bg1"/>
                </a:solidFill>
                <a:latin typeface="Arial"/>
                <a:ea typeface="Arial"/>
                <a:cs typeface="Arial"/>
                <a:sym typeface="Arial"/>
              </a:endParaRPr>
            </a:p>
          </p:txBody>
        </p:sp>
        <p:grpSp>
          <p:nvGrpSpPr>
            <p:cNvPr id="8" name="Google Shape;450;p32">
              <a:extLst>
                <a:ext uri="{FF2B5EF4-FFF2-40B4-BE49-F238E27FC236}">
                  <a16:creationId xmlns:a16="http://schemas.microsoft.com/office/drawing/2014/main" id="{646A3647-6C54-F712-6631-05EFA80388B6}"/>
                </a:ext>
              </a:extLst>
            </p:cNvPr>
            <p:cNvGrpSpPr/>
            <p:nvPr/>
          </p:nvGrpSpPr>
          <p:grpSpPr>
            <a:xfrm>
              <a:off x="963545" y="2170504"/>
              <a:ext cx="10358000" cy="2272800"/>
              <a:chOff x="722659" y="1648396"/>
              <a:chExt cx="7768500" cy="1704600"/>
            </a:xfrm>
          </p:grpSpPr>
          <p:sp>
            <p:nvSpPr>
              <p:cNvPr id="9" name="Google Shape;451;p32">
                <a:extLst>
                  <a:ext uri="{FF2B5EF4-FFF2-40B4-BE49-F238E27FC236}">
                    <a16:creationId xmlns:a16="http://schemas.microsoft.com/office/drawing/2014/main" id="{43386A23-54F2-94A1-F814-4942A14F1988}"/>
                  </a:ext>
                </a:extLst>
              </p:cNvPr>
              <p:cNvSpPr/>
              <p:nvPr/>
            </p:nvSpPr>
            <p:spPr>
              <a:xfrm>
                <a:off x="722659" y="1648396"/>
                <a:ext cx="7768500" cy="1704600"/>
              </a:xfrm>
              <a:prstGeom prst="rect">
                <a:avLst/>
              </a:prstGeom>
              <a:solidFill>
                <a:schemeClr val="tx2">
                  <a:lumMod val="50000"/>
                </a:schemeClr>
              </a:solidFill>
              <a:ln>
                <a:noFill/>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dirty="0">
                  <a:solidFill>
                    <a:schemeClr val="bg1"/>
                  </a:solidFill>
                  <a:latin typeface="Helvetica Neue"/>
                  <a:ea typeface="Helvetica Neue"/>
                  <a:cs typeface="Helvetica Neue"/>
                  <a:sym typeface="Helvetica Neue"/>
                </a:endParaRPr>
              </a:p>
            </p:txBody>
          </p:sp>
          <p:grpSp>
            <p:nvGrpSpPr>
              <p:cNvPr id="10" name="Google Shape;452;p32">
                <a:extLst>
                  <a:ext uri="{FF2B5EF4-FFF2-40B4-BE49-F238E27FC236}">
                    <a16:creationId xmlns:a16="http://schemas.microsoft.com/office/drawing/2014/main" id="{5E3CB8FF-3B5C-292C-0CD8-930C1372C29D}"/>
                  </a:ext>
                </a:extLst>
              </p:cNvPr>
              <p:cNvGrpSpPr/>
              <p:nvPr/>
            </p:nvGrpSpPr>
            <p:grpSpPr>
              <a:xfrm>
                <a:off x="812536" y="1739250"/>
                <a:ext cx="7591903" cy="1513587"/>
                <a:chOff x="812536" y="1945461"/>
                <a:chExt cx="7591903" cy="1513587"/>
              </a:xfrm>
            </p:grpSpPr>
            <p:pic>
              <p:nvPicPr>
                <p:cNvPr id="11" name="Google Shape;453;p32">
                  <a:extLst>
                    <a:ext uri="{FF2B5EF4-FFF2-40B4-BE49-F238E27FC236}">
                      <a16:creationId xmlns:a16="http://schemas.microsoft.com/office/drawing/2014/main" id="{0E803CA9-74E4-47A0-7F89-ADA4E3E4006C}"/>
                    </a:ext>
                  </a:extLst>
                </p:cNvPr>
                <p:cNvPicPr preferRelativeResize="0"/>
                <p:nvPr/>
              </p:nvPicPr>
              <p:blipFill rotWithShape="1">
                <a:blip r:embed="rId2">
                  <a:alphaModFix/>
                </a:blip>
                <a:srcRect/>
                <a:stretch/>
              </p:blipFill>
              <p:spPr>
                <a:xfrm>
                  <a:off x="3054457" y="2464493"/>
                  <a:ext cx="2991217" cy="479944"/>
                </a:xfrm>
                <a:prstGeom prst="rect">
                  <a:avLst/>
                </a:prstGeom>
                <a:noFill/>
                <a:ln>
                  <a:noFill/>
                </a:ln>
              </p:spPr>
            </p:pic>
            <p:sp>
              <p:nvSpPr>
                <p:cNvPr id="12" name="Google Shape;454;p32">
                  <a:extLst>
                    <a:ext uri="{FF2B5EF4-FFF2-40B4-BE49-F238E27FC236}">
                      <a16:creationId xmlns:a16="http://schemas.microsoft.com/office/drawing/2014/main" id="{6651998E-0B7C-D09A-D754-9E4B6B134D07}"/>
                    </a:ext>
                  </a:extLst>
                </p:cNvPr>
                <p:cNvSpPr/>
                <p:nvPr/>
              </p:nvSpPr>
              <p:spPr>
                <a:xfrm>
                  <a:off x="812536" y="3120348"/>
                  <a:ext cx="7591800" cy="338700"/>
                </a:xfrm>
                <a:prstGeom prst="rect">
                  <a:avLst/>
                </a:prstGeom>
                <a:solidFill>
                  <a:schemeClr val="lt1">
                    <a:alpha val="20000"/>
                  </a:schemeClr>
                </a:solidFill>
                <a:ln w="12700" cap="flat" cmpd="sng">
                  <a:noFill/>
                  <a:prstDash val="dot"/>
                  <a:round/>
                  <a:headEnd type="none" w="sm" len="sm"/>
                  <a:tailEnd type="none" w="sm" len="sm"/>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600"/>
                  </a:pPr>
                  <a:r>
                    <a:rPr lang="en-US" sz="1600" b="1" kern="0">
                      <a:solidFill>
                        <a:schemeClr val="bg1"/>
                      </a:solidFill>
                      <a:latin typeface="Helvetica Neue"/>
                      <a:ea typeface="Helvetica Neue"/>
                      <a:cs typeface="Helvetica Neue"/>
                      <a:sym typeface="Helvetica Neue"/>
                    </a:rPr>
                    <a:t>COLLECTIVE INTELLIGENCE</a:t>
                  </a:r>
                  <a:endParaRPr sz="1333" kern="0">
                    <a:solidFill>
                      <a:schemeClr val="bg1"/>
                    </a:solidFill>
                    <a:latin typeface="Arial"/>
                    <a:ea typeface="Arial"/>
                    <a:cs typeface="Arial"/>
                    <a:sym typeface="Arial"/>
                  </a:endParaRPr>
                </a:p>
              </p:txBody>
            </p:sp>
            <p:sp>
              <p:nvSpPr>
                <p:cNvPr id="13" name="Google Shape;455;p32">
                  <a:extLst>
                    <a:ext uri="{FF2B5EF4-FFF2-40B4-BE49-F238E27FC236}">
                      <a16:creationId xmlns:a16="http://schemas.microsoft.com/office/drawing/2014/main" id="{98AF22F2-19E1-2FFD-6649-321A162F379B}"/>
                    </a:ext>
                  </a:extLst>
                </p:cNvPr>
                <p:cNvSpPr/>
                <p:nvPr/>
              </p:nvSpPr>
              <p:spPr>
                <a:xfrm>
                  <a:off x="814643" y="1945461"/>
                  <a:ext cx="1760100" cy="304800"/>
                </a:xfrm>
                <a:prstGeom prst="rect">
                  <a:avLst/>
                </a:prstGeom>
                <a:solidFill>
                  <a:schemeClr val="lt1">
                    <a:alpha val="20000"/>
                  </a:schemeClr>
                </a:solidFill>
                <a:ln w="12700" cap="flat" cmpd="sng">
                  <a:noFill/>
                  <a:prstDash val="dot"/>
                  <a:miter lim="800000"/>
                  <a:headEnd type="none" w="sm" len="sm"/>
                  <a:tailEnd type="none" w="sm" len="sm"/>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r>
                    <a:rPr lang="en-US" sz="1867" b="1" kern="0" dirty="0">
                      <a:solidFill>
                        <a:schemeClr val="bg1"/>
                      </a:solidFill>
                      <a:latin typeface="Helvetica Neue"/>
                      <a:ea typeface="Helvetica Neue"/>
                      <a:cs typeface="Helvetica Neue"/>
                      <a:sym typeface="Helvetica Neue"/>
                    </a:rPr>
                    <a:t>Dashboards</a:t>
                  </a:r>
                  <a:endParaRPr sz="1867" kern="0" dirty="0">
                    <a:solidFill>
                      <a:schemeClr val="bg1"/>
                    </a:solidFill>
                    <a:latin typeface="Arial"/>
                    <a:ea typeface="Arial"/>
                    <a:cs typeface="Arial"/>
                    <a:sym typeface="Arial"/>
                  </a:endParaRPr>
                </a:p>
              </p:txBody>
            </p:sp>
            <p:sp>
              <p:nvSpPr>
                <p:cNvPr id="14" name="Google Shape;456;p32">
                  <a:extLst>
                    <a:ext uri="{FF2B5EF4-FFF2-40B4-BE49-F238E27FC236}">
                      <a16:creationId xmlns:a16="http://schemas.microsoft.com/office/drawing/2014/main" id="{20596D58-941D-C771-5C51-402CDA885B23}"/>
                    </a:ext>
                  </a:extLst>
                </p:cNvPr>
                <p:cNvSpPr/>
                <p:nvPr/>
              </p:nvSpPr>
              <p:spPr>
                <a:xfrm>
                  <a:off x="2762665" y="1945461"/>
                  <a:ext cx="1651800" cy="306300"/>
                </a:xfrm>
                <a:prstGeom prst="rect">
                  <a:avLst/>
                </a:prstGeom>
                <a:solidFill>
                  <a:schemeClr val="lt1">
                    <a:alpha val="20000"/>
                  </a:schemeClr>
                </a:solidFill>
                <a:ln w="12700" cap="flat" cmpd="sng">
                  <a:noFill/>
                  <a:prstDash val="dot"/>
                  <a:miter lim="800000"/>
                  <a:headEnd type="none" w="sm" len="sm"/>
                  <a:tailEnd type="none" w="sm" len="sm"/>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r>
                    <a:rPr lang="en-US" sz="1867" b="1" kern="0">
                      <a:solidFill>
                        <a:schemeClr val="bg1"/>
                      </a:solidFill>
                      <a:latin typeface="Helvetica Neue"/>
                      <a:ea typeface="Helvetica Neue"/>
                      <a:cs typeface="Helvetica Neue"/>
                      <a:sym typeface="Helvetica Neue"/>
                    </a:rPr>
                    <a:t>Visualizations</a:t>
                  </a:r>
                  <a:endParaRPr sz="1867" kern="0">
                    <a:solidFill>
                      <a:schemeClr val="bg1"/>
                    </a:solidFill>
                    <a:latin typeface="Arial"/>
                    <a:ea typeface="Arial"/>
                    <a:cs typeface="Arial"/>
                    <a:sym typeface="Arial"/>
                  </a:endParaRPr>
                </a:p>
              </p:txBody>
            </p:sp>
            <p:sp>
              <p:nvSpPr>
                <p:cNvPr id="15" name="Google Shape;457;p32">
                  <a:extLst>
                    <a:ext uri="{FF2B5EF4-FFF2-40B4-BE49-F238E27FC236}">
                      <a16:creationId xmlns:a16="http://schemas.microsoft.com/office/drawing/2014/main" id="{965A1759-9A70-1258-1024-51CE3C724031}"/>
                    </a:ext>
                  </a:extLst>
                </p:cNvPr>
                <p:cNvSpPr/>
                <p:nvPr/>
              </p:nvSpPr>
              <p:spPr>
                <a:xfrm>
                  <a:off x="4627019" y="1945461"/>
                  <a:ext cx="1731300" cy="306300"/>
                </a:xfrm>
                <a:prstGeom prst="rect">
                  <a:avLst/>
                </a:prstGeom>
                <a:solidFill>
                  <a:schemeClr val="lt1">
                    <a:alpha val="20000"/>
                  </a:schemeClr>
                </a:solidFill>
                <a:ln w="12700" cap="flat" cmpd="sng">
                  <a:noFill/>
                  <a:prstDash val="dot"/>
                  <a:miter lim="800000"/>
                  <a:headEnd type="none" w="sm" len="sm"/>
                  <a:tailEnd type="none" w="sm" len="sm"/>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r>
                    <a:rPr lang="en-US" sz="1867" b="1" kern="0">
                      <a:solidFill>
                        <a:schemeClr val="bg1"/>
                      </a:solidFill>
                      <a:latin typeface="Helvetica Neue"/>
                      <a:ea typeface="Helvetica Neue"/>
                      <a:cs typeface="Helvetica Neue"/>
                      <a:sym typeface="Helvetica Neue"/>
                    </a:rPr>
                    <a:t>Reports &amp; Alerts</a:t>
                  </a:r>
                  <a:endParaRPr sz="1867" kern="0">
                    <a:solidFill>
                      <a:schemeClr val="bg1"/>
                    </a:solidFill>
                    <a:latin typeface="Arial"/>
                    <a:ea typeface="Arial"/>
                    <a:cs typeface="Arial"/>
                    <a:sym typeface="Arial"/>
                  </a:endParaRPr>
                </a:p>
              </p:txBody>
            </p:sp>
            <p:sp>
              <p:nvSpPr>
                <p:cNvPr id="16" name="Google Shape;458;p32">
                  <a:extLst>
                    <a:ext uri="{FF2B5EF4-FFF2-40B4-BE49-F238E27FC236}">
                      <a16:creationId xmlns:a16="http://schemas.microsoft.com/office/drawing/2014/main" id="{7AD71E53-B783-2559-FA0D-D69E99CB83A2}"/>
                    </a:ext>
                  </a:extLst>
                </p:cNvPr>
                <p:cNvSpPr/>
                <p:nvPr/>
              </p:nvSpPr>
              <p:spPr>
                <a:xfrm>
                  <a:off x="6565739" y="1945461"/>
                  <a:ext cx="1838700" cy="306300"/>
                </a:xfrm>
                <a:prstGeom prst="rect">
                  <a:avLst/>
                </a:prstGeom>
                <a:solidFill>
                  <a:schemeClr val="lt1">
                    <a:alpha val="20000"/>
                  </a:schemeClr>
                </a:solidFill>
                <a:ln w="12700" cap="flat" cmpd="sng">
                  <a:noFill/>
                  <a:prstDash val="dot"/>
                  <a:miter lim="800000"/>
                  <a:headEnd type="none" w="sm" len="sm"/>
                  <a:tailEnd type="none" w="sm" len="sm"/>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r>
                    <a:rPr lang="en-US" sz="1867" b="1" kern="0">
                      <a:solidFill>
                        <a:schemeClr val="bg1"/>
                      </a:solidFill>
                      <a:latin typeface="Helvetica Neue"/>
                      <a:ea typeface="Helvetica Neue"/>
                      <a:cs typeface="Helvetica Neue"/>
                      <a:sym typeface="Helvetica Neue"/>
                    </a:rPr>
                    <a:t>APIs &amp; Integrations</a:t>
                  </a:r>
                  <a:endParaRPr sz="1867" kern="0">
                    <a:solidFill>
                      <a:schemeClr val="bg1"/>
                    </a:solidFill>
                    <a:latin typeface="Arial"/>
                    <a:ea typeface="Arial"/>
                    <a:cs typeface="Arial"/>
                    <a:sym typeface="Arial"/>
                  </a:endParaRPr>
                </a:p>
              </p:txBody>
            </p:sp>
          </p:grpSp>
        </p:grpSp>
        <p:grpSp>
          <p:nvGrpSpPr>
            <p:cNvPr id="17" name="Google Shape;459;p32">
              <a:extLst>
                <a:ext uri="{FF2B5EF4-FFF2-40B4-BE49-F238E27FC236}">
                  <a16:creationId xmlns:a16="http://schemas.microsoft.com/office/drawing/2014/main" id="{B4239337-3788-8182-C27D-2BD866E851EA}"/>
                </a:ext>
              </a:extLst>
            </p:cNvPr>
            <p:cNvGrpSpPr/>
            <p:nvPr/>
          </p:nvGrpSpPr>
          <p:grpSpPr>
            <a:xfrm>
              <a:off x="899092" y="4708720"/>
              <a:ext cx="2948400" cy="1621600"/>
              <a:chOff x="607084" y="3651997"/>
              <a:chExt cx="2211300" cy="1216200"/>
            </a:xfrm>
          </p:grpSpPr>
          <p:sp>
            <p:nvSpPr>
              <p:cNvPr id="18" name="Google Shape;460;p32">
                <a:extLst>
                  <a:ext uri="{FF2B5EF4-FFF2-40B4-BE49-F238E27FC236}">
                    <a16:creationId xmlns:a16="http://schemas.microsoft.com/office/drawing/2014/main" id="{CA91C59A-7949-35D5-44BD-2FC5D7FBC932}"/>
                  </a:ext>
                </a:extLst>
              </p:cNvPr>
              <p:cNvSpPr/>
              <p:nvPr/>
            </p:nvSpPr>
            <p:spPr>
              <a:xfrm>
                <a:off x="641977" y="3651997"/>
                <a:ext cx="2145900" cy="1216200"/>
              </a:xfrm>
              <a:prstGeom prst="rect">
                <a:avLst/>
              </a:prstGeom>
              <a:solidFill>
                <a:schemeClr val="accent3">
                  <a:alpha val="9019"/>
                </a:schemeClr>
              </a:solidFill>
              <a:ln>
                <a:noFill/>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dirty="0">
                  <a:solidFill>
                    <a:srgbClr val="0D274D"/>
                  </a:solidFill>
                  <a:latin typeface="Helvetica Neue"/>
                  <a:ea typeface="Helvetica Neue"/>
                  <a:cs typeface="Helvetica Neue"/>
                  <a:sym typeface="Helvetica Neue"/>
                </a:endParaRPr>
              </a:p>
            </p:txBody>
          </p:sp>
          <p:grpSp>
            <p:nvGrpSpPr>
              <p:cNvPr id="19" name="Google Shape;461;p32">
                <a:extLst>
                  <a:ext uri="{FF2B5EF4-FFF2-40B4-BE49-F238E27FC236}">
                    <a16:creationId xmlns:a16="http://schemas.microsoft.com/office/drawing/2014/main" id="{0470171D-EDEC-1C6D-9B41-6D7DEC4F50B9}"/>
                  </a:ext>
                </a:extLst>
              </p:cNvPr>
              <p:cNvGrpSpPr/>
              <p:nvPr/>
            </p:nvGrpSpPr>
            <p:grpSpPr>
              <a:xfrm>
                <a:off x="607084" y="3729472"/>
                <a:ext cx="2211300" cy="1075172"/>
                <a:chOff x="486061" y="3716025"/>
                <a:chExt cx="2211300" cy="1075172"/>
              </a:xfrm>
            </p:grpSpPr>
            <p:sp>
              <p:nvSpPr>
                <p:cNvPr id="20" name="Google Shape;462;p32">
                  <a:extLst>
                    <a:ext uri="{FF2B5EF4-FFF2-40B4-BE49-F238E27FC236}">
                      <a16:creationId xmlns:a16="http://schemas.microsoft.com/office/drawing/2014/main" id="{2400B4E8-B978-BF37-2B6F-C8D0F64F30BA}"/>
                    </a:ext>
                  </a:extLst>
                </p:cNvPr>
                <p:cNvSpPr txBox="1"/>
                <p:nvPr/>
              </p:nvSpPr>
              <p:spPr>
                <a:xfrm>
                  <a:off x="486061" y="4311993"/>
                  <a:ext cx="2211300" cy="214800"/>
                </a:xfrm>
                <a:prstGeom prst="rect">
                  <a:avLst/>
                </a:prstGeom>
                <a:noFill/>
                <a:ln>
                  <a:noFill/>
                </a:ln>
              </p:spPr>
              <p:txBody>
                <a:bodyPr spcFirstLastPara="1" wrap="square" lIns="91433" tIns="45700" rIns="91433" bIns="45700" anchor="t" anchorCtr="0">
                  <a:noAutofit/>
                </a:bodyPr>
                <a:lstStyle/>
                <a:p>
                  <a:pPr algn="ctr" defTabSz="1219170" fontAlgn="auto">
                    <a:lnSpc>
                      <a:spcPct val="90000"/>
                    </a:lnSpc>
                    <a:spcBef>
                      <a:spcPts val="0"/>
                    </a:spcBef>
                    <a:spcAft>
                      <a:spcPts val="0"/>
                    </a:spcAft>
                    <a:buClr>
                      <a:srgbClr val="000000"/>
                    </a:buClr>
                    <a:buSzPts val="1000"/>
                  </a:pPr>
                  <a:r>
                    <a:rPr lang="en-US" sz="1333" kern="0">
                      <a:solidFill>
                        <a:srgbClr val="FFFFFF"/>
                      </a:solidFill>
                      <a:latin typeface="Helvetica Neue"/>
                      <a:ea typeface="Helvetica Neue"/>
                      <a:cs typeface="Helvetica Neue"/>
                      <a:sym typeface="Helvetica Neue"/>
                    </a:rPr>
                    <a:t>300+ POPs Around the World</a:t>
                  </a:r>
                  <a:endParaRPr sz="1867" kern="0">
                    <a:solidFill>
                      <a:srgbClr val="000000"/>
                    </a:solidFill>
                    <a:latin typeface="Arial"/>
                    <a:ea typeface="Arial"/>
                    <a:cs typeface="Arial"/>
                    <a:sym typeface="Arial"/>
                  </a:endParaRPr>
                </a:p>
              </p:txBody>
            </p:sp>
            <p:grpSp>
              <p:nvGrpSpPr>
                <p:cNvPr id="21" name="Google Shape;463;p32">
                  <a:extLst>
                    <a:ext uri="{FF2B5EF4-FFF2-40B4-BE49-F238E27FC236}">
                      <a16:creationId xmlns:a16="http://schemas.microsoft.com/office/drawing/2014/main" id="{A8B88402-6B2D-91FA-04FF-E25FF44C7A90}"/>
                    </a:ext>
                  </a:extLst>
                </p:cNvPr>
                <p:cNvGrpSpPr/>
                <p:nvPr/>
              </p:nvGrpSpPr>
              <p:grpSpPr>
                <a:xfrm>
                  <a:off x="624182" y="3716025"/>
                  <a:ext cx="2008200" cy="1075172"/>
                  <a:chOff x="624182" y="3716025"/>
                  <a:chExt cx="2008200" cy="1075172"/>
                </a:xfrm>
              </p:grpSpPr>
              <p:grpSp>
                <p:nvGrpSpPr>
                  <p:cNvPr id="22" name="Google Shape;464;p32">
                    <a:extLst>
                      <a:ext uri="{FF2B5EF4-FFF2-40B4-BE49-F238E27FC236}">
                        <a16:creationId xmlns:a16="http://schemas.microsoft.com/office/drawing/2014/main" id="{BF48C0BF-9266-EDC5-E17D-D66CA0A73C3C}"/>
                      </a:ext>
                    </a:extLst>
                  </p:cNvPr>
                  <p:cNvGrpSpPr/>
                  <p:nvPr/>
                </p:nvGrpSpPr>
                <p:grpSpPr>
                  <a:xfrm>
                    <a:off x="812539" y="3716025"/>
                    <a:ext cx="1648310" cy="364379"/>
                    <a:chOff x="914052" y="3804670"/>
                    <a:chExt cx="1648310" cy="364379"/>
                  </a:xfrm>
                </p:grpSpPr>
                <p:grpSp>
                  <p:nvGrpSpPr>
                    <p:cNvPr id="27" name="Google Shape;465;p32">
                      <a:extLst>
                        <a:ext uri="{FF2B5EF4-FFF2-40B4-BE49-F238E27FC236}">
                          <a16:creationId xmlns:a16="http://schemas.microsoft.com/office/drawing/2014/main" id="{3578047A-B3E3-E7F9-4EF9-F282B3FA7573}"/>
                        </a:ext>
                      </a:extLst>
                    </p:cNvPr>
                    <p:cNvGrpSpPr/>
                    <p:nvPr/>
                  </p:nvGrpSpPr>
                  <p:grpSpPr>
                    <a:xfrm>
                      <a:off x="914052" y="3804670"/>
                      <a:ext cx="364379" cy="364379"/>
                      <a:chOff x="1669611" y="3225450"/>
                      <a:chExt cx="432600" cy="432600"/>
                    </a:xfrm>
                  </p:grpSpPr>
                  <p:sp>
                    <p:nvSpPr>
                      <p:cNvPr id="29" name="Google Shape;466;p32">
                        <a:extLst>
                          <a:ext uri="{FF2B5EF4-FFF2-40B4-BE49-F238E27FC236}">
                            <a16:creationId xmlns:a16="http://schemas.microsoft.com/office/drawing/2014/main" id="{F30C2343-A466-0485-E295-3AEC3B4AEA83}"/>
                          </a:ext>
                        </a:extLst>
                      </p:cNvPr>
                      <p:cNvSpPr/>
                      <p:nvPr/>
                    </p:nvSpPr>
                    <p:spPr>
                      <a:xfrm>
                        <a:off x="1669611" y="3225450"/>
                        <a:ext cx="432600" cy="432600"/>
                      </a:xfrm>
                      <a:prstGeom prst="ellipse">
                        <a:avLst/>
                      </a:prstGeom>
                      <a:solidFill>
                        <a:schemeClr val="accent5"/>
                      </a:solidFill>
                      <a:ln>
                        <a:noFill/>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a:solidFill>
                            <a:srgbClr val="0D274D"/>
                          </a:solidFill>
                          <a:latin typeface="Helvetica Neue"/>
                          <a:ea typeface="Helvetica Neue"/>
                          <a:cs typeface="Helvetica Neue"/>
                          <a:sym typeface="Helvetica Neue"/>
                        </a:endParaRPr>
                      </a:p>
                    </p:txBody>
                  </p:sp>
                  <p:pic>
                    <p:nvPicPr>
                      <p:cNvPr id="30" name="Google Shape;467;p32">
                        <a:extLst>
                          <a:ext uri="{FF2B5EF4-FFF2-40B4-BE49-F238E27FC236}">
                            <a16:creationId xmlns:a16="http://schemas.microsoft.com/office/drawing/2014/main" id="{FDC8F018-D0F3-D789-9455-9BD3B42901BC}"/>
                          </a:ext>
                        </a:extLst>
                      </p:cNvPr>
                      <p:cNvPicPr preferRelativeResize="0"/>
                      <p:nvPr/>
                    </p:nvPicPr>
                    <p:blipFill rotWithShape="1">
                      <a:blip r:embed="rId3">
                        <a:alphaModFix/>
                      </a:blip>
                      <a:srcRect/>
                      <a:stretch/>
                    </p:blipFill>
                    <p:spPr>
                      <a:xfrm>
                        <a:off x="1728591" y="3315891"/>
                        <a:ext cx="301289" cy="230787"/>
                      </a:xfrm>
                      <a:prstGeom prst="rect">
                        <a:avLst/>
                      </a:prstGeom>
                      <a:solidFill>
                        <a:schemeClr val="accent5"/>
                      </a:solidFill>
                      <a:ln>
                        <a:noFill/>
                      </a:ln>
                    </p:spPr>
                  </p:pic>
                </p:grpSp>
                <p:sp>
                  <p:nvSpPr>
                    <p:cNvPr id="28" name="Google Shape;468;p32">
                      <a:extLst>
                        <a:ext uri="{FF2B5EF4-FFF2-40B4-BE49-F238E27FC236}">
                          <a16:creationId xmlns:a16="http://schemas.microsoft.com/office/drawing/2014/main" id="{AD35E4F5-A9CC-7970-E6F8-5507F2A82461}"/>
                        </a:ext>
                      </a:extLst>
                    </p:cNvPr>
                    <p:cNvSpPr/>
                    <p:nvPr/>
                  </p:nvSpPr>
                  <p:spPr>
                    <a:xfrm>
                      <a:off x="1242662" y="3878950"/>
                      <a:ext cx="1319700" cy="286200"/>
                    </a:xfrm>
                    <a:prstGeom prst="rect">
                      <a:avLst/>
                    </a:prstGeom>
                    <a:noFill/>
                    <a:ln>
                      <a:noFill/>
                    </a:ln>
                  </p:spPr>
                  <p:txBody>
                    <a:bodyPr spcFirstLastPara="1" wrap="square" lIns="121900" tIns="60933" rIns="121900" bIns="60933" anchor="t" anchorCtr="0">
                      <a:noAutofit/>
                    </a:bodyPr>
                    <a:lstStyle/>
                    <a:p>
                      <a:pPr algn="ctr" defTabSz="1219170" fontAlgn="auto">
                        <a:lnSpc>
                          <a:spcPct val="90000"/>
                        </a:lnSpc>
                        <a:spcBef>
                          <a:spcPts val="0"/>
                        </a:spcBef>
                        <a:spcAft>
                          <a:spcPts val="0"/>
                        </a:spcAft>
                        <a:buClr>
                          <a:srgbClr val="000000"/>
                        </a:buClr>
                        <a:buSzPts val="1400"/>
                      </a:pPr>
                      <a:r>
                        <a:rPr lang="en-US" sz="1867" b="1" kern="0">
                          <a:solidFill>
                            <a:srgbClr val="FFFFFF"/>
                          </a:solidFill>
                          <a:latin typeface="Helvetica Neue"/>
                          <a:ea typeface="Helvetica Neue"/>
                          <a:cs typeface="Helvetica Neue"/>
                          <a:sym typeface="Helvetica Neue"/>
                        </a:rPr>
                        <a:t>Cloud Agent</a:t>
                      </a:r>
                      <a:endParaRPr sz="1867" kern="0">
                        <a:solidFill>
                          <a:srgbClr val="000000"/>
                        </a:solidFill>
                        <a:latin typeface="Arial"/>
                        <a:ea typeface="Arial"/>
                        <a:cs typeface="Arial"/>
                        <a:sym typeface="Arial"/>
                      </a:endParaRPr>
                    </a:p>
                  </p:txBody>
                </p:sp>
              </p:grpSp>
              <p:sp>
                <p:nvSpPr>
                  <p:cNvPr id="23" name="Google Shape;469;p32">
                    <a:extLst>
                      <a:ext uri="{FF2B5EF4-FFF2-40B4-BE49-F238E27FC236}">
                        <a16:creationId xmlns:a16="http://schemas.microsoft.com/office/drawing/2014/main" id="{185FFE1A-4D47-C2D1-CA60-9EADDA0524EF}"/>
                      </a:ext>
                    </a:extLst>
                  </p:cNvPr>
                  <p:cNvSpPr txBox="1"/>
                  <p:nvPr/>
                </p:nvSpPr>
                <p:spPr>
                  <a:xfrm>
                    <a:off x="624182" y="4103376"/>
                    <a:ext cx="2008200" cy="221700"/>
                  </a:xfrm>
                  <a:prstGeom prst="rect">
                    <a:avLst/>
                  </a:prstGeom>
                  <a:noFill/>
                  <a:ln>
                    <a:noFill/>
                  </a:ln>
                </p:spPr>
                <p:txBody>
                  <a:bodyPr spcFirstLastPara="1" wrap="square" lIns="91433" tIns="45700" rIns="91433" bIns="45700" anchor="t" anchorCtr="0">
                    <a:noAutofit/>
                  </a:bodyPr>
                  <a:lstStyle/>
                  <a:p>
                    <a:pPr algn="ctr" defTabSz="1219170" fontAlgn="auto">
                      <a:lnSpc>
                        <a:spcPct val="90000"/>
                      </a:lnSpc>
                      <a:spcBef>
                        <a:spcPts val="0"/>
                      </a:spcBef>
                      <a:spcAft>
                        <a:spcPts val="0"/>
                      </a:spcAft>
                      <a:buClr>
                        <a:srgbClr val="000000"/>
                      </a:buClr>
                      <a:buSzPts val="1100"/>
                    </a:pPr>
                    <a:r>
                      <a:rPr lang="en-US" sz="1467" b="1" kern="0">
                        <a:solidFill>
                          <a:srgbClr val="FFFFFF"/>
                        </a:solidFill>
                        <a:latin typeface="Helvetica Neue"/>
                        <a:ea typeface="Helvetica Neue"/>
                        <a:cs typeface="Helvetica Neue"/>
                        <a:sym typeface="Helvetica Neue"/>
                      </a:rPr>
                      <a:t>External Vantage Points</a:t>
                    </a:r>
                    <a:endParaRPr sz="1867" kern="0">
                      <a:solidFill>
                        <a:srgbClr val="000000"/>
                      </a:solidFill>
                      <a:latin typeface="Arial"/>
                      <a:ea typeface="Arial"/>
                      <a:cs typeface="Arial"/>
                      <a:sym typeface="Arial"/>
                    </a:endParaRPr>
                  </a:p>
                </p:txBody>
              </p:sp>
              <p:grpSp>
                <p:nvGrpSpPr>
                  <p:cNvPr id="24" name="Google Shape;470;p32">
                    <a:extLst>
                      <a:ext uri="{FF2B5EF4-FFF2-40B4-BE49-F238E27FC236}">
                        <a16:creationId xmlns:a16="http://schemas.microsoft.com/office/drawing/2014/main" id="{CFC04256-DB37-78DB-D47B-98F53819DD15}"/>
                      </a:ext>
                    </a:extLst>
                  </p:cNvPr>
                  <p:cNvGrpSpPr/>
                  <p:nvPr/>
                </p:nvGrpSpPr>
                <p:grpSpPr>
                  <a:xfrm>
                    <a:off x="635750" y="4518797"/>
                    <a:ext cx="1911900" cy="272400"/>
                    <a:chOff x="635750" y="4371709"/>
                    <a:chExt cx="1911900" cy="272400"/>
                  </a:xfrm>
                </p:grpSpPr>
                <p:sp>
                  <p:nvSpPr>
                    <p:cNvPr id="25" name="Google Shape;471;p32">
                      <a:extLst>
                        <a:ext uri="{FF2B5EF4-FFF2-40B4-BE49-F238E27FC236}">
                          <a16:creationId xmlns:a16="http://schemas.microsoft.com/office/drawing/2014/main" id="{118113DF-F064-4C99-F34B-A658EBBCBFF5}"/>
                        </a:ext>
                      </a:extLst>
                    </p:cNvPr>
                    <p:cNvSpPr/>
                    <p:nvPr/>
                  </p:nvSpPr>
                  <p:spPr>
                    <a:xfrm>
                      <a:off x="635750" y="4401401"/>
                      <a:ext cx="1911900" cy="217500"/>
                    </a:xfrm>
                    <a:prstGeom prst="rect">
                      <a:avLst/>
                    </a:prstGeom>
                    <a:solidFill>
                      <a:schemeClr val="accent3"/>
                    </a:solidFill>
                    <a:ln>
                      <a:noFill/>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200" kern="0">
                        <a:solidFill>
                          <a:srgbClr val="0D274D"/>
                        </a:solidFill>
                        <a:latin typeface="Helvetica Neue"/>
                        <a:ea typeface="Helvetica Neue"/>
                        <a:cs typeface="Helvetica Neue"/>
                        <a:sym typeface="Helvetica Neue"/>
                      </a:endParaRPr>
                    </a:p>
                  </p:txBody>
                </p:sp>
                <p:sp>
                  <p:nvSpPr>
                    <p:cNvPr id="26" name="Google Shape;472;p32">
                      <a:extLst>
                        <a:ext uri="{FF2B5EF4-FFF2-40B4-BE49-F238E27FC236}">
                          <a16:creationId xmlns:a16="http://schemas.microsoft.com/office/drawing/2014/main" id="{C500FF84-66AA-54BB-8DD1-13CE276A165B}"/>
                        </a:ext>
                      </a:extLst>
                    </p:cNvPr>
                    <p:cNvSpPr/>
                    <p:nvPr/>
                  </p:nvSpPr>
                  <p:spPr>
                    <a:xfrm>
                      <a:off x="653628" y="4371709"/>
                      <a:ext cx="1882500" cy="272400"/>
                    </a:xfrm>
                    <a:prstGeom prst="rect">
                      <a:avLst/>
                    </a:prstGeom>
                    <a:noFill/>
                    <a:ln>
                      <a:noFill/>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900"/>
                      </a:pPr>
                      <a:r>
                        <a:rPr lang="en-US" sz="1000" kern="0" dirty="0">
                          <a:solidFill>
                            <a:srgbClr val="0D274D"/>
                          </a:solidFill>
                          <a:latin typeface="Helvetica Neue"/>
                          <a:ea typeface="Helvetica Neue"/>
                          <a:cs typeface="Helvetica Neue"/>
                          <a:sym typeface="Helvetica Neue"/>
                        </a:rPr>
                        <a:t>ISP | Broadband | Cloud Provider</a:t>
                      </a:r>
                      <a:endParaRPr sz="1000" kern="0" dirty="0">
                        <a:solidFill>
                          <a:srgbClr val="000000"/>
                        </a:solidFill>
                        <a:latin typeface="Arial"/>
                        <a:ea typeface="Arial"/>
                        <a:cs typeface="Arial"/>
                        <a:sym typeface="Arial"/>
                      </a:endParaRPr>
                    </a:p>
                  </p:txBody>
                </p:sp>
              </p:grpSp>
            </p:grpSp>
          </p:grpSp>
        </p:grpSp>
        <p:grpSp>
          <p:nvGrpSpPr>
            <p:cNvPr id="31" name="Google Shape;473;p32">
              <a:extLst>
                <a:ext uri="{FF2B5EF4-FFF2-40B4-BE49-F238E27FC236}">
                  <a16:creationId xmlns:a16="http://schemas.microsoft.com/office/drawing/2014/main" id="{DC69E99B-E85D-A708-E547-00A61EBA9496}"/>
                </a:ext>
              </a:extLst>
            </p:cNvPr>
            <p:cNvGrpSpPr/>
            <p:nvPr/>
          </p:nvGrpSpPr>
          <p:grpSpPr>
            <a:xfrm>
              <a:off x="8331455" y="4708720"/>
              <a:ext cx="3008000" cy="1621600"/>
              <a:chOff x="6288932" y="3651997"/>
              <a:chExt cx="2256000" cy="1216200"/>
            </a:xfrm>
          </p:grpSpPr>
          <p:sp>
            <p:nvSpPr>
              <p:cNvPr id="32" name="Google Shape;474;p32">
                <a:extLst>
                  <a:ext uri="{FF2B5EF4-FFF2-40B4-BE49-F238E27FC236}">
                    <a16:creationId xmlns:a16="http://schemas.microsoft.com/office/drawing/2014/main" id="{A6C102FA-E6DC-6627-1DEC-E5675B96F76C}"/>
                  </a:ext>
                </a:extLst>
              </p:cNvPr>
              <p:cNvSpPr/>
              <p:nvPr/>
            </p:nvSpPr>
            <p:spPr>
              <a:xfrm>
                <a:off x="6288932" y="3651997"/>
                <a:ext cx="2256000" cy="1216200"/>
              </a:xfrm>
              <a:prstGeom prst="rect">
                <a:avLst/>
              </a:prstGeom>
              <a:solidFill>
                <a:schemeClr val="accent3">
                  <a:alpha val="9019"/>
                </a:schemeClr>
              </a:solidFill>
              <a:ln>
                <a:noFill/>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a:solidFill>
                    <a:srgbClr val="0D274D"/>
                  </a:solidFill>
                  <a:latin typeface="Helvetica Neue"/>
                  <a:ea typeface="Helvetica Neue"/>
                  <a:cs typeface="Helvetica Neue"/>
                  <a:sym typeface="Helvetica Neue"/>
                </a:endParaRPr>
              </a:p>
            </p:txBody>
          </p:sp>
          <p:grpSp>
            <p:nvGrpSpPr>
              <p:cNvPr id="33" name="Google Shape;475;p32">
                <a:extLst>
                  <a:ext uri="{FF2B5EF4-FFF2-40B4-BE49-F238E27FC236}">
                    <a16:creationId xmlns:a16="http://schemas.microsoft.com/office/drawing/2014/main" id="{48299093-0A5E-4220-8865-FF6A67182051}"/>
                  </a:ext>
                </a:extLst>
              </p:cNvPr>
              <p:cNvGrpSpPr/>
              <p:nvPr/>
            </p:nvGrpSpPr>
            <p:grpSpPr>
              <a:xfrm>
                <a:off x="6326467" y="3753856"/>
                <a:ext cx="2181300" cy="1050788"/>
                <a:chOff x="6434043" y="3740409"/>
                <a:chExt cx="2181300" cy="1050788"/>
              </a:xfrm>
            </p:grpSpPr>
            <p:grpSp>
              <p:nvGrpSpPr>
                <p:cNvPr id="34" name="Google Shape;476;p32">
                  <a:extLst>
                    <a:ext uri="{FF2B5EF4-FFF2-40B4-BE49-F238E27FC236}">
                      <a16:creationId xmlns:a16="http://schemas.microsoft.com/office/drawing/2014/main" id="{CE769376-6850-1309-08D8-09F138F92BFA}"/>
                    </a:ext>
                  </a:extLst>
                </p:cNvPr>
                <p:cNvGrpSpPr/>
                <p:nvPr/>
              </p:nvGrpSpPr>
              <p:grpSpPr>
                <a:xfrm>
                  <a:off x="6544997" y="3740409"/>
                  <a:ext cx="1938008" cy="364379"/>
                  <a:chOff x="6170317" y="3829054"/>
                  <a:chExt cx="1938008" cy="364379"/>
                </a:xfrm>
              </p:grpSpPr>
              <p:sp>
                <p:nvSpPr>
                  <p:cNvPr id="40" name="Google Shape;477;p32">
                    <a:extLst>
                      <a:ext uri="{FF2B5EF4-FFF2-40B4-BE49-F238E27FC236}">
                        <a16:creationId xmlns:a16="http://schemas.microsoft.com/office/drawing/2014/main" id="{181D8238-5DC1-9512-3054-464AF782A43D}"/>
                      </a:ext>
                    </a:extLst>
                  </p:cNvPr>
                  <p:cNvSpPr/>
                  <p:nvPr/>
                </p:nvSpPr>
                <p:spPr>
                  <a:xfrm>
                    <a:off x="6507722" y="3891143"/>
                    <a:ext cx="1600603" cy="286200"/>
                  </a:xfrm>
                  <a:prstGeom prst="rect">
                    <a:avLst/>
                  </a:prstGeom>
                  <a:noFill/>
                  <a:ln>
                    <a:noFill/>
                  </a:ln>
                </p:spPr>
                <p:txBody>
                  <a:bodyPr spcFirstLastPara="1" wrap="square" lIns="121900" tIns="60933" rIns="121900" bIns="60933" anchor="t" anchorCtr="0">
                    <a:noAutofit/>
                  </a:bodyPr>
                  <a:lstStyle/>
                  <a:p>
                    <a:pPr algn="ctr" defTabSz="1219170" fontAlgn="auto">
                      <a:lnSpc>
                        <a:spcPct val="90000"/>
                      </a:lnSpc>
                      <a:spcBef>
                        <a:spcPts val="0"/>
                      </a:spcBef>
                      <a:spcAft>
                        <a:spcPts val="0"/>
                      </a:spcAft>
                      <a:buClr>
                        <a:srgbClr val="000000"/>
                      </a:buClr>
                      <a:buSzPts val="1400"/>
                    </a:pPr>
                    <a:r>
                      <a:rPr lang="en-US" sz="1867" b="1" kern="0" dirty="0">
                        <a:solidFill>
                          <a:srgbClr val="FFFFFF"/>
                        </a:solidFill>
                        <a:latin typeface="Helvetica Neue"/>
                        <a:ea typeface="Helvetica Neue"/>
                        <a:cs typeface="Helvetica Neue"/>
                        <a:sym typeface="Helvetica Neue"/>
                      </a:rPr>
                      <a:t>Endpoint Agent</a:t>
                    </a:r>
                    <a:endParaRPr sz="1867" kern="0" dirty="0">
                      <a:solidFill>
                        <a:srgbClr val="000000"/>
                      </a:solidFill>
                      <a:latin typeface="Arial"/>
                      <a:ea typeface="Arial"/>
                      <a:cs typeface="Arial"/>
                      <a:sym typeface="Arial"/>
                    </a:endParaRPr>
                  </a:p>
                </p:txBody>
              </p:sp>
              <p:grpSp>
                <p:nvGrpSpPr>
                  <p:cNvPr id="41" name="Google Shape;478;p32">
                    <a:extLst>
                      <a:ext uri="{FF2B5EF4-FFF2-40B4-BE49-F238E27FC236}">
                        <a16:creationId xmlns:a16="http://schemas.microsoft.com/office/drawing/2014/main" id="{810068BC-8CB3-21B1-9AB2-5A2DD6180658}"/>
                      </a:ext>
                    </a:extLst>
                  </p:cNvPr>
                  <p:cNvGrpSpPr/>
                  <p:nvPr/>
                </p:nvGrpSpPr>
                <p:grpSpPr>
                  <a:xfrm>
                    <a:off x="6170317" y="3829054"/>
                    <a:ext cx="364379" cy="364379"/>
                    <a:chOff x="6862390" y="3254401"/>
                    <a:chExt cx="432600" cy="432600"/>
                  </a:xfrm>
                </p:grpSpPr>
                <p:sp>
                  <p:nvSpPr>
                    <p:cNvPr id="42" name="Google Shape;479;p32">
                      <a:extLst>
                        <a:ext uri="{FF2B5EF4-FFF2-40B4-BE49-F238E27FC236}">
                          <a16:creationId xmlns:a16="http://schemas.microsoft.com/office/drawing/2014/main" id="{75C25DD7-BC19-35D9-F81D-2B1003994848}"/>
                        </a:ext>
                      </a:extLst>
                    </p:cNvPr>
                    <p:cNvSpPr/>
                    <p:nvPr/>
                  </p:nvSpPr>
                  <p:spPr>
                    <a:xfrm>
                      <a:off x="6862390" y="3254401"/>
                      <a:ext cx="432600" cy="432600"/>
                    </a:xfrm>
                    <a:prstGeom prst="ellipse">
                      <a:avLst/>
                    </a:prstGeom>
                    <a:solidFill>
                      <a:schemeClr val="accent5"/>
                    </a:solidFill>
                    <a:ln>
                      <a:noFill/>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a:solidFill>
                          <a:srgbClr val="0D274D"/>
                        </a:solidFill>
                        <a:latin typeface="Helvetica Neue"/>
                        <a:ea typeface="Helvetica Neue"/>
                        <a:cs typeface="Helvetica Neue"/>
                        <a:sym typeface="Helvetica Neue"/>
                      </a:endParaRPr>
                    </a:p>
                  </p:txBody>
                </p:sp>
                <p:pic>
                  <p:nvPicPr>
                    <p:cNvPr id="43" name="Google Shape;480;p32">
                      <a:extLst>
                        <a:ext uri="{FF2B5EF4-FFF2-40B4-BE49-F238E27FC236}">
                          <a16:creationId xmlns:a16="http://schemas.microsoft.com/office/drawing/2014/main" id="{B47891D3-C79F-8DEA-88C0-D3B513321F7E}"/>
                        </a:ext>
                      </a:extLst>
                    </p:cNvPr>
                    <p:cNvPicPr preferRelativeResize="0"/>
                    <p:nvPr/>
                  </p:nvPicPr>
                  <p:blipFill rotWithShape="1">
                    <a:blip r:embed="rId4">
                      <a:alphaModFix/>
                    </a:blip>
                    <a:srcRect/>
                    <a:stretch/>
                  </p:blipFill>
                  <p:spPr>
                    <a:xfrm>
                      <a:off x="6921894" y="3363104"/>
                      <a:ext cx="324355" cy="231589"/>
                    </a:xfrm>
                    <a:prstGeom prst="rect">
                      <a:avLst/>
                    </a:prstGeom>
                    <a:noFill/>
                    <a:ln>
                      <a:noFill/>
                    </a:ln>
                  </p:spPr>
                </p:pic>
              </p:grpSp>
            </p:grpSp>
            <p:sp>
              <p:nvSpPr>
                <p:cNvPr id="35" name="Google Shape;481;p32">
                  <a:extLst>
                    <a:ext uri="{FF2B5EF4-FFF2-40B4-BE49-F238E27FC236}">
                      <a16:creationId xmlns:a16="http://schemas.microsoft.com/office/drawing/2014/main" id="{9F836574-C73B-A31D-E956-AB09F262DAE1}"/>
                    </a:ext>
                  </a:extLst>
                </p:cNvPr>
                <p:cNvSpPr txBox="1"/>
                <p:nvPr/>
              </p:nvSpPr>
              <p:spPr>
                <a:xfrm>
                  <a:off x="6761606" y="4091184"/>
                  <a:ext cx="1721400" cy="221700"/>
                </a:xfrm>
                <a:prstGeom prst="rect">
                  <a:avLst/>
                </a:prstGeom>
                <a:noFill/>
                <a:ln>
                  <a:noFill/>
                </a:ln>
              </p:spPr>
              <p:txBody>
                <a:bodyPr spcFirstLastPara="1" wrap="square" lIns="91433" tIns="45700" rIns="91433" bIns="45700" anchor="t" anchorCtr="0">
                  <a:noAutofit/>
                </a:bodyPr>
                <a:lstStyle/>
                <a:p>
                  <a:pPr algn="ctr" defTabSz="1219170" fontAlgn="auto">
                    <a:lnSpc>
                      <a:spcPct val="90000"/>
                    </a:lnSpc>
                    <a:spcBef>
                      <a:spcPts val="0"/>
                    </a:spcBef>
                    <a:spcAft>
                      <a:spcPts val="0"/>
                    </a:spcAft>
                    <a:buClr>
                      <a:srgbClr val="000000"/>
                    </a:buClr>
                    <a:buSzPts val="1100"/>
                  </a:pPr>
                  <a:r>
                    <a:rPr lang="en-US" sz="1467" b="1" kern="0">
                      <a:solidFill>
                        <a:srgbClr val="FFFFFF"/>
                      </a:solidFill>
                      <a:latin typeface="Helvetica Neue"/>
                      <a:ea typeface="Helvetica Neue"/>
                      <a:cs typeface="Helvetica Neue"/>
                      <a:sym typeface="Helvetica Neue"/>
                    </a:rPr>
                    <a:t>End-user Experience</a:t>
                  </a:r>
                  <a:endParaRPr sz="1867" kern="0">
                    <a:solidFill>
                      <a:srgbClr val="000000"/>
                    </a:solidFill>
                    <a:latin typeface="Arial"/>
                    <a:ea typeface="Arial"/>
                    <a:cs typeface="Arial"/>
                    <a:sym typeface="Arial"/>
                  </a:endParaRPr>
                </a:p>
              </p:txBody>
            </p:sp>
            <p:sp>
              <p:nvSpPr>
                <p:cNvPr id="36" name="Google Shape;482;p32">
                  <a:extLst>
                    <a:ext uri="{FF2B5EF4-FFF2-40B4-BE49-F238E27FC236}">
                      <a16:creationId xmlns:a16="http://schemas.microsoft.com/office/drawing/2014/main" id="{D8690A1C-4CB8-BDE9-1FDA-C7F10138EA16}"/>
                    </a:ext>
                  </a:extLst>
                </p:cNvPr>
                <p:cNvSpPr txBox="1"/>
                <p:nvPr/>
              </p:nvSpPr>
              <p:spPr>
                <a:xfrm>
                  <a:off x="6434043" y="4311993"/>
                  <a:ext cx="2181300" cy="214800"/>
                </a:xfrm>
                <a:prstGeom prst="rect">
                  <a:avLst/>
                </a:prstGeom>
                <a:noFill/>
                <a:ln>
                  <a:noFill/>
                </a:ln>
              </p:spPr>
              <p:txBody>
                <a:bodyPr spcFirstLastPara="1" wrap="square" lIns="91433" tIns="45700" rIns="91433" bIns="45700" anchor="t" anchorCtr="0">
                  <a:noAutofit/>
                </a:bodyPr>
                <a:lstStyle/>
                <a:p>
                  <a:pPr algn="ctr" defTabSz="1219170" fontAlgn="auto">
                    <a:lnSpc>
                      <a:spcPct val="90000"/>
                    </a:lnSpc>
                    <a:spcBef>
                      <a:spcPts val="0"/>
                    </a:spcBef>
                    <a:spcAft>
                      <a:spcPts val="0"/>
                    </a:spcAft>
                    <a:buClr>
                      <a:srgbClr val="000000"/>
                    </a:buClr>
                    <a:buSzPts val="1000"/>
                  </a:pPr>
                  <a:r>
                    <a:rPr lang="en-US" sz="1333" kern="0">
                      <a:solidFill>
                        <a:srgbClr val="FFFFFF"/>
                      </a:solidFill>
                      <a:latin typeface="Helvetica Neue"/>
                      <a:ea typeface="Helvetica Neue"/>
                      <a:cs typeface="Helvetica Neue"/>
                      <a:sym typeface="Helvetica Neue"/>
                    </a:rPr>
                    <a:t>End-User Laptops and Desktops</a:t>
                  </a:r>
                  <a:endParaRPr sz="1867" kern="0">
                    <a:solidFill>
                      <a:srgbClr val="000000"/>
                    </a:solidFill>
                    <a:latin typeface="Arial"/>
                    <a:ea typeface="Arial"/>
                    <a:cs typeface="Arial"/>
                    <a:sym typeface="Arial"/>
                  </a:endParaRPr>
                </a:p>
              </p:txBody>
            </p:sp>
            <p:grpSp>
              <p:nvGrpSpPr>
                <p:cNvPr id="37" name="Google Shape;483;p32">
                  <a:extLst>
                    <a:ext uri="{FF2B5EF4-FFF2-40B4-BE49-F238E27FC236}">
                      <a16:creationId xmlns:a16="http://schemas.microsoft.com/office/drawing/2014/main" id="{A72A9A86-4303-97D5-79D7-E0531526AD1E}"/>
                    </a:ext>
                  </a:extLst>
                </p:cNvPr>
                <p:cNvGrpSpPr/>
                <p:nvPr/>
              </p:nvGrpSpPr>
              <p:grpSpPr>
                <a:xfrm>
                  <a:off x="6500736" y="4518797"/>
                  <a:ext cx="2050200" cy="272400"/>
                  <a:chOff x="6500736" y="4371709"/>
                  <a:chExt cx="2050200" cy="272400"/>
                </a:xfrm>
              </p:grpSpPr>
              <p:sp>
                <p:nvSpPr>
                  <p:cNvPr id="38" name="Google Shape;484;p32">
                    <a:extLst>
                      <a:ext uri="{FF2B5EF4-FFF2-40B4-BE49-F238E27FC236}">
                        <a16:creationId xmlns:a16="http://schemas.microsoft.com/office/drawing/2014/main" id="{F600FF9B-EA8D-E9C9-BBA6-10A5898ED492}"/>
                      </a:ext>
                    </a:extLst>
                  </p:cNvPr>
                  <p:cNvSpPr/>
                  <p:nvPr/>
                </p:nvSpPr>
                <p:spPr>
                  <a:xfrm>
                    <a:off x="6500736" y="4401401"/>
                    <a:ext cx="2050200" cy="217500"/>
                  </a:xfrm>
                  <a:prstGeom prst="rect">
                    <a:avLst/>
                  </a:prstGeom>
                  <a:solidFill>
                    <a:schemeClr val="accent3"/>
                  </a:solidFill>
                  <a:ln>
                    <a:noFill/>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000" kern="0">
                      <a:solidFill>
                        <a:srgbClr val="0D274D"/>
                      </a:solidFill>
                      <a:latin typeface="Helvetica Neue"/>
                      <a:ea typeface="Helvetica Neue"/>
                      <a:cs typeface="Helvetica Neue"/>
                      <a:sym typeface="Helvetica Neue"/>
                    </a:endParaRPr>
                  </a:p>
                </p:txBody>
              </p:sp>
              <p:sp>
                <p:nvSpPr>
                  <p:cNvPr id="39" name="Google Shape;485;p32">
                    <a:extLst>
                      <a:ext uri="{FF2B5EF4-FFF2-40B4-BE49-F238E27FC236}">
                        <a16:creationId xmlns:a16="http://schemas.microsoft.com/office/drawing/2014/main" id="{3B238997-8EAC-8B72-28AF-4286DA1DBC87}"/>
                      </a:ext>
                    </a:extLst>
                  </p:cNvPr>
                  <p:cNvSpPr/>
                  <p:nvPr/>
                </p:nvSpPr>
                <p:spPr>
                  <a:xfrm>
                    <a:off x="6791256" y="4371709"/>
                    <a:ext cx="1467000" cy="272400"/>
                  </a:xfrm>
                  <a:prstGeom prst="rect">
                    <a:avLst/>
                  </a:prstGeom>
                  <a:noFill/>
                  <a:ln>
                    <a:noFill/>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900"/>
                    </a:pPr>
                    <a:r>
                      <a:rPr lang="en-US" sz="1200" kern="0">
                        <a:solidFill>
                          <a:srgbClr val="0D274D"/>
                        </a:solidFill>
                        <a:latin typeface="Helvetica Neue"/>
                        <a:ea typeface="Helvetica Neue"/>
                        <a:cs typeface="Helvetica Neue"/>
                        <a:sym typeface="Helvetica Neue"/>
                      </a:rPr>
                      <a:t>Apple  |  Microsoft</a:t>
                    </a:r>
                    <a:endParaRPr sz="1867" kern="0">
                      <a:solidFill>
                        <a:srgbClr val="000000"/>
                      </a:solidFill>
                      <a:latin typeface="Arial"/>
                      <a:ea typeface="Arial"/>
                      <a:cs typeface="Arial"/>
                      <a:sym typeface="Arial"/>
                    </a:endParaRPr>
                  </a:p>
                </p:txBody>
              </p:sp>
            </p:grpSp>
          </p:grpSp>
        </p:grpSp>
        <p:grpSp>
          <p:nvGrpSpPr>
            <p:cNvPr id="44" name="Google Shape;486;p32">
              <a:extLst>
                <a:ext uri="{FF2B5EF4-FFF2-40B4-BE49-F238E27FC236}">
                  <a16:creationId xmlns:a16="http://schemas.microsoft.com/office/drawing/2014/main" id="{3701E90D-C457-10C8-1A65-4F4934CE29C5}"/>
                </a:ext>
              </a:extLst>
            </p:cNvPr>
            <p:cNvGrpSpPr/>
            <p:nvPr/>
          </p:nvGrpSpPr>
          <p:grpSpPr>
            <a:xfrm>
              <a:off x="4022467" y="4708720"/>
              <a:ext cx="4090400" cy="1621600"/>
              <a:chOff x="3016850" y="3651997"/>
              <a:chExt cx="3067800" cy="1216200"/>
            </a:xfrm>
          </p:grpSpPr>
          <p:sp>
            <p:nvSpPr>
              <p:cNvPr id="45" name="Google Shape;487;p32">
                <a:extLst>
                  <a:ext uri="{FF2B5EF4-FFF2-40B4-BE49-F238E27FC236}">
                    <a16:creationId xmlns:a16="http://schemas.microsoft.com/office/drawing/2014/main" id="{CFCCF377-1C49-9AE7-16ED-093DD710E23A}"/>
                  </a:ext>
                </a:extLst>
              </p:cNvPr>
              <p:cNvSpPr/>
              <p:nvPr/>
            </p:nvSpPr>
            <p:spPr>
              <a:xfrm>
                <a:off x="3049000" y="3651997"/>
                <a:ext cx="2996700" cy="1216200"/>
              </a:xfrm>
              <a:prstGeom prst="rect">
                <a:avLst/>
              </a:prstGeom>
              <a:solidFill>
                <a:schemeClr val="accent3">
                  <a:alpha val="9019"/>
                </a:schemeClr>
              </a:solidFill>
              <a:ln>
                <a:noFill/>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a:solidFill>
                    <a:srgbClr val="0D274D"/>
                  </a:solidFill>
                  <a:latin typeface="Helvetica Neue"/>
                  <a:ea typeface="Helvetica Neue"/>
                  <a:cs typeface="Helvetica Neue"/>
                  <a:sym typeface="Helvetica Neue"/>
                </a:endParaRPr>
              </a:p>
            </p:txBody>
          </p:sp>
          <p:grpSp>
            <p:nvGrpSpPr>
              <p:cNvPr id="46" name="Google Shape;488;p32">
                <a:extLst>
                  <a:ext uri="{FF2B5EF4-FFF2-40B4-BE49-F238E27FC236}">
                    <a16:creationId xmlns:a16="http://schemas.microsoft.com/office/drawing/2014/main" id="{C4B29C43-7922-9E94-DA0E-3F95734507C2}"/>
                  </a:ext>
                </a:extLst>
              </p:cNvPr>
              <p:cNvGrpSpPr/>
              <p:nvPr/>
            </p:nvGrpSpPr>
            <p:grpSpPr>
              <a:xfrm>
                <a:off x="3016850" y="3753856"/>
                <a:ext cx="3067800" cy="1050788"/>
                <a:chOff x="3016850" y="3740409"/>
                <a:chExt cx="3067800" cy="1050788"/>
              </a:xfrm>
            </p:grpSpPr>
            <p:grpSp>
              <p:nvGrpSpPr>
                <p:cNvPr id="47" name="Google Shape;489;p32">
                  <a:extLst>
                    <a:ext uri="{FF2B5EF4-FFF2-40B4-BE49-F238E27FC236}">
                      <a16:creationId xmlns:a16="http://schemas.microsoft.com/office/drawing/2014/main" id="{2BF340F6-BC32-AAE5-9B3C-ECB0EBE39D34}"/>
                    </a:ext>
                  </a:extLst>
                </p:cNvPr>
                <p:cNvGrpSpPr/>
                <p:nvPr/>
              </p:nvGrpSpPr>
              <p:grpSpPr>
                <a:xfrm>
                  <a:off x="3520543" y="3740409"/>
                  <a:ext cx="2095238" cy="364379"/>
                  <a:chOff x="3411683" y="3829054"/>
                  <a:chExt cx="2095238" cy="364379"/>
                </a:xfrm>
              </p:grpSpPr>
              <p:grpSp>
                <p:nvGrpSpPr>
                  <p:cNvPr id="54" name="Google Shape;490;p32">
                    <a:extLst>
                      <a:ext uri="{FF2B5EF4-FFF2-40B4-BE49-F238E27FC236}">
                        <a16:creationId xmlns:a16="http://schemas.microsoft.com/office/drawing/2014/main" id="{A5A89066-5A8E-2B1B-9638-34105428941C}"/>
                      </a:ext>
                    </a:extLst>
                  </p:cNvPr>
                  <p:cNvGrpSpPr/>
                  <p:nvPr/>
                </p:nvGrpSpPr>
                <p:grpSpPr>
                  <a:xfrm>
                    <a:off x="3411683" y="3829054"/>
                    <a:ext cx="364379" cy="364379"/>
                    <a:chOff x="4275765" y="3254400"/>
                    <a:chExt cx="432600" cy="432600"/>
                  </a:xfrm>
                </p:grpSpPr>
                <p:sp>
                  <p:nvSpPr>
                    <p:cNvPr id="56" name="Google Shape;491;p32">
                      <a:extLst>
                        <a:ext uri="{FF2B5EF4-FFF2-40B4-BE49-F238E27FC236}">
                          <a16:creationId xmlns:a16="http://schemas.microsoft.com/office/drawing/2014/main" id="{4CA65A50-40CE-57D1-D6B8-1B8FAA0B4D1D}"/>
                        </a:ext>
                      </a:extLst>
                    </p:cNvPr>
                    <p:cNvSpPr/>
                    <p:nvPr/>
                  </p:nvSpPr>
                  <p:spPr>
                    <a:xfrm>
                      <a:off x="4275765" y="3254400"/>
                      <a:ext cx="432600" cy="432600"/>
                    </a:xfrm>
                    <a:prstGeom prst="ellipse">
                      <a:avLst/>
                    </a:prstGeom>
                    <a:solidFill>
                      <a:schemeClr val="accent5"/>
                    </a:solidFill>
                    <a:ln>
                      <a:noFill/>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a:solidFill>
                          <a:srgbClr val="0D274D"/>
                        </a:solidFill>
                        <a:latin typeface="Helvetica Neue"/>
                        <a:ea typeface="Helvetica Neue"/>
                        <a:cs typeface="Helvetica Neue"/>
                        <a:sym typeface="Helvetica Neue"/>
                      </a:endParaRPr>
                    </a:p>
                  </p:txBody>
                </p:sp>
                <p:pic>
                  <p:nvPicPr>
                    <p:cNvPr id="57" name="Google Shape;492;p32">
                      <a:extLst>
                        <a:ext uri="{FF2B5EF4-FFF2-40B4-BE49-F238E27FC236}">
                          <a16:creationId xmlns:a16="http://schemas.microsoft.com/office/drawing/2014/main" id="{F3185CCD-FD8B-0674-D9EA-027A7641C04F}"/>
                        </a:ext>
                      </a:extLst>
                    </p:cNvPr>
                    <p:cNvPicPr preferRelativeResize="0"/>
                    <p:nvPr/>
                  </p:nvPicPr>
                  <p:blipFill rotWithShape="1">
                    <a:blip r:embed="rId5">
                      <a:alphaModFix/>
                    </a:blip>
                    <a:srcRect/>
                    <a:stretch/>
                  </p:blipFill>
                  <p:spPr>
                    <a:xfrm>
                      <a:off x="4365523" y="3352153"/>
                      <a:ext cx="253717" cy="219718"/>
                    </a:xfrm>
                    <a:prstGeom prst="rect">
                      <a:avLst/>
                    </a:prstGeom>
                    <a:noFill/>
                    <a:ln>
                      <a:noFill/>
                    </a:ln>
                  </p:spPr>
                </p:pic>
              </p:grpSp>
              <p:sp>
                <p:nvSpPr>
                  <p:cNvPr id="55" name="Google Shape;493;p32">
                    <a:extLst>
                      <a:ext uri="{FF2B5EF4-FFF2-40B4-BE49-F238E27FC236}">
                        <a16:creationId xmlns:a16="http://schemas.microsoft.com/office/drawing/2014/main" id="{FB366F9C-8405-52BC-6942-E769AAC121F3}"/>
                      </a:ext>
                    </a:extLst>
                  </p:cNvPr>
                  <p:cNvSpPr/>
                  <p:nvPr/>
                </p:nvSpPr>
                <p:spPr>
                  <a:xfrm>
                    <a:off x="3740286" y="3891142"/>
                    <a:ext cx="1766635" cy="286200"/>
                  </a:xfrm>
                  <a:prstGeom prst="rect">
                    <a:avLst/>
                  </a:prstGeom>
                  <a:noFill/>
                  <a:ln>
                    <a:noFill/>
                  </a:ln>
                </p:spPr>
                <p:txBody>
                  <a:bodyPr spcFirstLastPara="1" wrap="square" lIns="121900" tIns="60933" rIns="121900" bIns="60933" anchor="t" anchorCtr="0">
                    <a:noAutofit/>
                  </a:bodyPr>
                  <a:lstStyle/>
                  <a:p>
                    <a:pPr algn="ctr" defTabSz="1219170" fontAlgn="auto">
                      <a:lnSpc>
                        <a:spcPct val="90000"/>
                      </a:lnSpc>
                      <a:spcBef>
                        <a:spcPts val="0"/>
                      </a:spcBef>
                      <a:spcAft>
                        <a:spcPts val="0"/>
                      </a:spcAft>
                      <a:buClr>
                        <a:srgbClr val="000000"/>
                      </a:buClr>
                      <a:buSzPts val="1400"/>
                    </a:pPr>
                    <a:r>
                      <a:rPr lang="en-US" sz="1867" b="1" kern="0" dirty="0">
                        <a:solidFill>
                          <a:srgbClr val="FFFFFF"/>
                        </a:solidFill>
                        <a:latin typeface="Helvetica Neue"/>
                        <a:ea typeface="Helvetica Neue"/>
                        <a:cs typeface="Helvetica Neue"/>
                        <a:sym typeface="Helvetica Neue"/>
                      </a:rPr>
                      <a:t>Enterprise Agent</a:t>
                    </a:r>
                    <a:endParaRPr sz="1867" kern="0" dirty="0">
                      <a:solidFill>
                        <a:srgbClr val="000000"/>
                      </a:solidFill>
                      <a:latin typeface="Arial"/>
                      <a:ea typeface="Arial"/>
                      <a:cs typeface="Arial"/>
                      <a:sym typeface="Arial"/>
                    </a:endParaRPr>
                  </a:p>
                </p:txBody>
              </p:sp>
            </p:grpSp>
            <p:sp>
              <p:nvSpPr>
                <p:cNvPr id="48" name="Google Shape;494;p32">
                  <a:extLst>
                    <a:ext uri="{FF2B5EF4-FFF2-40B4-BE49-F238E27FC236}">
                      <a16:creationId xmlns:a16="http://schemas.microsoft.com/office/drawing/2014/main" id="{41C93B34-5B38-F90D-5C59-B56C16C3B5E4}"/>
                    </a:ext>
                  </a:extLst>
                </p:cNvPr>
                <p:cNvSpPr txBox="1"/>
                <p:nvPr/>
              </p:nvSpPr>
              <p:spPr>
                <a:xfrm>
                  <a:off x="3607581" y="4091184"/>
                  <a:ext cx="2008200" cy="221700"/>
                </a:xfrm>
                <a:prstGeom prst="rect">
                  <a:avLst/>
                </a:prstGeom>
                <a:noFill/>
                <a:ln>
                  <a:noFill/>
                </a:ln>
              </p:spPr>
              <p:txBody>
                <a:bodyPr spcFirstLastPara="1" wrap="square" lIns="91433" tIns="45700" rIns="91433" bIns="45700" anchor="t" anchorCtr="0">
                  <a:noAutofit/>
                </a:bodyPr>
                <a:lstStyle/>
                <a:p>
                  <a:pPr algn="ctr" defTabSz="1219170" fontAlgn="auto">
                    <a:lnSpc>
                      <a:spcPct val="90000"/>
                    </a:lnSpc>
                    <a:spcBef>
                      <a:spcPts val="0"/>
                    </a:spcBef>
                    <a:spcAft>
                      <a:spcPts val="0"/>
                    </a:spcAft>
                    <a:buClr>
                      <a:srgbClr val="000000"/>
                    </a:buClr>
                    <a:buSzPts val="1100"/>
                  </a:pPr>
                  <a:r>
                    <a:rPr lang="en-US" sz="1467" b="1" kern="0">
                      <a:solidFill>
                        <a:srgbClr val="FFFFFF"/>
                      </a:solidFill>
                      <a:latin typeface="Helvetica Neue"/>
                      <a:ea typeface="Helvetica Neue"/>
                      <a:cs typeface="Helvetica Neue"/>
                      <a:sym typeface="Helvetica Neue"/>
                    </a:rPr>
                    <a:t>Internal Vantage Points</a:t>
                  </a:r>
                  <a:endParaRPr sz="1867" kern="0">
                    <a:solidFill>
                      <a:srgbClr val="000000"/>
                    </a:solidFill>
                    <a:latin typeface="Arial"/>
                    <a:ea typeface="Arial"/>
                    <a:cs typeface="Arial"/>
                    <a:sym typeface="Arial"/>
                  </a:endParaRPr>
                </a:p>
              </p:txBody>
            </p:sp>
            <p:sp>
              <p:nvSpPr>
                <p:cNvPr id="49" name="Google Shape;495;p32">
                  <a:extLst>
                    <a:ext uri="{FF2B5EF4-FFF2-40B4-BE49-F238E27FC236}">
                      <a16:creationId xmlns:a16="http://schemas.microsoft.com/office/drawing/2014/main" id="{4F1D1737-AD15-DB30-DB83-277AC26A1BD2}"/>
                    </a:ext>
                  </a:extLst>
                </p:cNvPr>
                <p:cNvSpPr txBox="1"/>
                <p:nvPr/>
              </p:nvSpPr>
              <p:spPr>
                <a:xfrm>
                  <a:off x="3016850" y="4311993"/>
                  <a:ext cx="3067800" cy="214800"/>
                </a:xfrm>
                <a:prstGeom prst="rect">
                  <a:avLst/>
                </a:prstGeom>
                <a:noFill/>
                <a:ln>
                  <a:noFill/>
                </a:ln>
              </p:spPr>
              <p:txBody>
                <a:bodyPr spcFirstLastPara="1" wrap="square" lIns="91433" tIns="45700" rIns="91433" bIns="45700" anchor="t" anchorCtr="0">
                  <a:noAutofit/>
                </a:bodyPr>
                <a:lstStyle/>
                <a:p>
                  <a:pPr algn="ctr" defTabSz="1219170" fontAlgn="auto">
                    <a:lnSpc>
                      <a:spcPct val="90000"/>
                    </a:lnSpc>
                    <a:spcBef>
                      <a:spcPts val="0"/>
                    </a:spcBef>
                    <a:spcAft>
                      <a:spcPts val="0"/>
                    </a:spcAft>
                    <a:buClr>
                      <a:srgbClr val="000000"/>
                    </a:buClr>
                    <a:buSzPts val="1000"/>
                  </a:pPr>
                  <a:r>
                    <a:rPr lang="en-US" sz="1333" kern="0">
                      <a:solidFill>
                        <a:srgbClr val="FFFFFF"/>
                      </a:solidFill>
                      <a:latin typeface="Helvetica Neue"/>
                      <a:ea typeface="Helvetica Neue"/>
                      <a:cs typeface="Helvetica Neue"/>
                      <a:sym typeface="Helvetica Neue"/>
                    </a:rPr>
                    <a:t>Enterprise Data Centers, Branch Offices &amp; VPCs</a:t>
                  </a:r>
                  <a:endParaRPr sz="1867" kern="0">
                    <a:solidFill>
                      <a:srgbClr val="000000"/>
                    </a:solidFill>
                    <a:latin typeface="Arial"/>
                    <a:ea typeface="Arial"/>
                    <a:cs typeface="Arial"/>
                    <a:sym typeface="Arial"/>
                  </a:endParaRPr>
                </a:p>
              </p:txBody>
            </p:sp>
            <p:grpSp>
              <p:nvGrpSpPr>
                <p:cNvPr id="50" name="Google Shape;496;p32">
                  <a:extLst>
                    <a:ext uri="{FF2B5EF4-FFF2-40B4-BE49-F238E27FC236}">
                      <a16:creationId xmlns:a16="http://schemas.microsoft.com/office/drawing/2014/main" id="{33791506-0216-037A-5476-290ABE8656E5}"/>
                    </a:ext>
                  </a:extLst>
                </p:cNvPr>
                <p:cNvGrpSpPr/>
                <p:nvPr/>
              </p:nvGrpSpPr>
              <p:grpSpPr>
                <a:xfrm>
                  <a:off x="3146042" y="4518797"/>
                  <a:ext cx="2809500" cy="272400"/>
                  <a:chOff x="3146042" y="4371709"/>
                  <a:chExt cx="2809500" cy="272400"/>
                </a:xfrm>
              </p:grpSpPr>
              <p:pic>
                <p:nvPicPr>
                  <p:cNvPr id="51" name="Google Shape;497;p32">
                    <a:extLst>
                      <a:ext uri="{FF2B5EF4-FFF2-40B4-BE49-F238E27FC236}">
                        <a16:creationId xmlns:a16="http://schemas.microsoft.com/office/drawing/2014/main" id="{A69CF1E2-BCBA-3C0F-0C23-0C52847CDAA9}"/>
                      </a:ext>
                    </a:extLst>
                  </p:cNvPr>
                  <p:cNvPicPr preferRelativeResize="0"/>
                  <p:nvPr/>
                </p:nvPicPr>
                <p:blipFill rotWithShape="1">
                  <a:blip r:embed="rId6">
                    <a:alphaModFix/>
                  </a:blip>
                  <a:srcRect/>
                  <a:stretch/>
                </p:blipFill>
                <p:spPr>
                  <a:xfrm>
                    <a:off x="4395644" y="4504175"/>
                    <a:ext cx="277561" cy="84101"/>
                  </a:xfrm>
                  <a:prstGeom prst="rect">
                    <a:avLst/>
                  </a:prstGeom>
                  <a:noFill/>
                  <a:ln>
                    <a:noFill/>
                  </a:ln>
                </p:spPr>
              </p:pic>
              <p:sp>
                <p:nvSpPr>
                  <p:cNvPr id="52" name="Google Shape;498;p32">
                    <a:extLst>
                      <a:ext uri="{FF2B5EF4-FFF2-40B4-BE49-F238E27FC236}">
                        <a16:creationId xmlns:a16="http://schemas.microsoft.com/office/drawing/2014/main" id="{18A488DD-25A8-4BC2-65E5-FADBA527FB09}"/>
                      </a:ext>
                    </a:extLst>
                  </p:cNvPr>
                  <p:cNvSpPr/>
                  <p:nvPr/>
                </p:nvSpPr>
                <p:spPr>
                  <a:xfrm>
                    <a:off x="3188042" y="4401401"/>
                    <a:ext cx="2718600" cy="217500"/>
                  </a:xfrm>
                  <a:prstGeom prst="rect">
                    <a:avLst/>
                  </a:prstGeom>
                  <a:solidFill>
                    <a:schemeClr val="accent3"/>
                  </a:solidFill>
                  <a:ln>
                    <a:noFill/>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a:solidFill>
                        <a:srgbClr val="0D274D"/>
                      </a:solidFill>
                      <a:latin typeface="Helvetica Neue"/>
                      <a:ea typeface="Helvetica Neue"/>
                      <a:cs typeface="Helvetica Neue"/>
                      <a:sym typeface="Helvetica Neue"/>
                    </a:endParaRPr>
                  </a:p>
                </p:txBody>
              </p:sp>
              <p:sp>
                <p:nvSpPr>
                  <p:cNvPr id="53" name="Google Shape;499;p32">
                    <a:extLst>
                      <a:ext uri="{FF2B5EF4-FFF2-40B4-BE49-F238E27FC236}">
                        <a16:creationId xmlns:a16="http://schemas.microsoft.com/office/drawing/2014/main" id="{820015CD-0CAB-3887-CA33-B337EBB04BF1}"/>
                      </a:ext>
                    </a:extLst>
                  </p:cNvPr>
                  <p:cNvSpPr/>
                  <p:nvPr/>
                </p:nvSpPr>
                <p:spPr>
                  <a:xfrm>
                    <a:off x="3146042" y="4371709"/>
                    <a:ext cx="2809500" cy="272400"/>
                  </a:xfrm>
                  <a:prstGeom prst="rect">
                    <a:avLst/>
                  </a:prstGeom>
                  <a:noFill/>
                  <a:ln>
                    <a:noFill/>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900"/>
                    </a:pPr>
                    <a:r>
                      <a:rPr lang="en-US" sz="1000" kern="0">
                        <a:solidFill>
                          <a:srgbClr val="0D274D"/>
                        </a:solidFill>
                        <a:latin typeface="Helvetica Neue"/>
                        <a:ea typeface="Helvetica Neue"/>
                        <a:cs typeface="Helvetica Neue"/>
                        <a:sym typeface="Helvetica Neue"/>
                      </a:rPr>
                      <a:t>Cisco  |  Docker  |  Linux |  MSFT  |  VMware</a:t>
                    </a:r>
                    <a:endParaRPr sz="1000" kern="0">
                      <a:solidFill>
                        <a:srgbClr val="000000"/>
                      </a:solidFill>
                      <a:latin typeface="Arial"/>
                      <a:ea typeface="Arial"/>
                      <a:cs typeface="Arial"/>
                      <a:sym typeface="Arial"/>
                    </a:endParaRPr>
                  </a:p>
                </p:txBody>
              </p:sp>
            </p:grpSp>
          </p:grpSp>
        </p:grpSp>
        <p:sp>
          <p:nvSpPr>
            <p:cNvPr id="58" name="Google Shape;500;p32">
              <a:extLst>
                <a:ext uri="{FF2B5EF4-FFF2-40B4-BE49-F238E27FC236}">
                  <a16:creationId xmlns:a16="http://schemas.microsoft.com/office/drawing/2014/main" id="{AD18C47E-CDAE-B5F3-14F7-B3B87E9C8BE7}"/>
                </a:ext>
              </a:extLst>
            </p:cNvPr>
            <p:cNvSpPr/>
            <p:nvPr/>
          </p:nvSpPr>
          <p:spPr>
            <a:xfrm>
              <a:off x="2169459" y="1868928"/>
              <a:ext cx="350000" cy="301600"/>
            </a:xfrm>
            <a:prstGeom prst="triangle">
              <a:avLst>
                <a:gd name="adj" fmla="val 50000"/>
              </a:avLst>
            </a:prstGeom>
            <a:solidFill>
              <a:schemeClr val="accent2"/>
            </a:solidFill>
            <a:ln w="12700" cap="flat" cmpd="sng">
              <a:noFill/>
              <a:prstDash val="solid"/>
              <a:miter lim="800000"/>
              <a:headEnd type="none" w="sm" len="sm"/>
              <a:tailEnd type="none" w="sm" len="sm"/>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a:solidFill>
                  <a:srgbClr val="0D274D"/>
                </a:solidFill>
                <a:latin typeface="Helvetica Neue"/>
                <a:ea typeface="Helvetica Neue"/>
                <a:cs typeface="Helvetica Neue"/>
                <a:sym typeface="Helvetica Neue"/>
              </a:endParaRPr>
            </a:p>
          </p:txBody>
        </p:sp>
        <p:sp>
          <p:nvSpPr>
            <p:cNvPr id="59" name="Google Shape;501;p32">
              <a:extLst>
                <a:ext uri="{FF2B5EF4-FFF2-40B4-BE49-F238E27FC236}">
                  <a16:creationId xmlns:a16="http://schemas.microsoft.com/office/drawing/2014/main" id="{F508F08B-3182-BCF7-E8CD-D5FD120AAE29}"/>
                </a:ext>
              </a:extLst>
            </p:cNvPr>
            <p:cNvSpPr/>
            <p:nvPr/>
          </p:nvSpPr>
          <p:spPr>
            <a:xfrm>
              <a:off x="4625788" y="1868928"/>
              <a:ext cx="350000" cy="301600"/>
            </a:xfrm>
            <a:prstGeom prst="triangle">
              <a:avLst>
                <a:gd name="adj" fmla="val 50000"/>
              </a:avLst>
            </a:prstGeom>
            <a:solidFill>
              <a:schemeClr val="accent2"/>
            </a:solidFill>
            <a:ln w="12700" cap="flat" cmpd="sng">
              <a:noFill/>
              <a:prstDash val="solid"/>
              <a:miter lim="800000"/>
              <a:headEnd type="none" w="sm" len="sm"/>
              <a:tailEnd type="none" w="sm" len="sm"/>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a:solidFill>
                  <a:srgbClr val="0D274D"/>
                </a:solidFill>
                <a:latin typeface="Helvetica Neue"/>
                <a:ea typeface="Helvetica Neue"/>
                <a:cs typeface="Helvetica Neue"/>
                <a:sym typeface="Helvetica Neue"/>
              </a:endParaRPr>
            </a:p>
          </p:txBody>
        </p:sp>
        <p:sp>
          <p:nvSpPr>
            <p:cNvPr id="60" name="Google Shape;502;p32">
              <a:extLst>
                <a:ext uri="{FF2B5EF4-FFF2-40B4-BE49-F238E27FC236}">
                  <a16:creationId xmlns:a16="http://schemas.microsoft.com/office/drawing/2014/main" id="{A18B7C2D-F9F5-0D84-CD6C-9B5796FBF725}"/>
                </a:ext>
              </a:extLst>
            </p:cNvPr>
            <p:cNvSpPr/>
            <p:nvPr/>
          </p:nvSpPr>
          <p:spPr>
            <a:xfrm>
              <a:off x="7207623" y="1868928"/>
              <a:ext cx="350000" cy="301600"/>
            </a:xfrm>
            <a:prstGeom prst="triangle">
              <a:avLst>
                <a:gd name="adj" fmla="val 50000"/>
              </a:avLst>
            </a:prstGeom>
            <a:solidFill>
              <a:schemeClr val="accent2"/>
            </a:solidFill>
            <a:ln w="12700" cap="flat" cmpd="sng">
              <a:noFill/>
              <a:prstDash val="solid"/>
              <a:miter lim="800000"/>
              <a:headEnd type="none" w="sm" len="sm"/>
              <a:tailEnd type="none" w="sm" len="sm"/>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a:solidFill>
                  <a:srgbClr val="0D274D"/>
                </a:solidFill>
                <a:latin typeface="Helvetica Neue"/>
                <a:ea typeface="Helvetica Neue"/>
                <a:cs typeface="Helvetica Neue"/>
                <a:sym typeface="Helvetica Neue"/>
              </a:endParaRPr>
            </a:p>
          </p:txBody>
        </p:sp>
        <p:sp>
          <p:nvSpPr>
            <p:cNvPr id="61" name="Google Shape;503;p32">
              <a:extLst>
                <a:ext uri="{FF2B5EF4-FFF2-40B4-BE49-F238E27FC236}">
                  <a16:creationId xmlns:a16="http://schemas.microsoft.com/office/drawing/2014/main" id="{477275B4-D826-3BE4-AF81-E32B2BB11824}"/>
                </a:ext>
              </a:extLst>
            </p:cNvPr>
            <p:cNvSpPr/>
            <p:nvPr/>
          </p:nvSpPr>
          <p:spPr>
            <a:xfrm>
              <a:off x="9825317" y="1868928"/>
              <a:ext cx="350000" cy="301600"/>
            </a:xfrm>
            <a:prstGeom prst="triangle">
              <a:avLst>
                <a:gd name="adj" fmla="val 50000"/>
              </a:avLst>
            </a:prstGeom>
            <a:solidFill>
              <a:schemeClr val="accent2"/>
            </a:solidFill>
            <a:ln w="12700" cap="flat" cmpd="sng">
              <a:noFill/>
              <a:prstDash val="solid"/>
              <a:miter lim="800000"/>
              <a:headEnd type="none" w="sm" len="sm"/>
              <a:tailEnd type="none" w="sm" len="sm"/>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a:solidFill>
                  <a:srgbClr val="0D274D"/>
                </a:solidFill>
                <a:latin typeface="Helvetica Neue"/>
                <a:ea typeface="Helvetica Neue"/>
                <a:cs typeface="Helvetica Neue"/>
                <a:sym typeface="Helvetica Neue"/>
              </a:endParaRPr>
            </a:p>
          </p:txBody>
        </p:sp>
        <p:sp>
          <p:nvSpPr>
            <p:cNvPr id="62" name="Google Shape;504;p32">
              <a:extLst>
                <a:ext uri="{FF2B5EF4-FFF2-40B4-BE49-F238E27FC236}">
                  <a16:creationId xmlns:a16="http://schemas.microsoft.com/office/drawing/2014/main" id="{1BA7A5EA-18B3-BA0A-4BD1-0C7EA0C1A1E1}"/>
                </a:ext>
              </a:extLst>
            </p:cNvPr>
            <p:cNvSpPr/>
            <p:nvPr/>
          </p:nvSpPr>
          <p:spPr>
            <a:xfrm>
              <a:off x="2198399" y="4379381"/>
              <a:ext cx="350000" cy="301600"/>
            </a:xfrm>
            <a:prstGeom prst="triangle">
              <a:avLst>
                <a:gd name="adj" fmla="val 50000"/>
              </a:avLst>
            </a:prstGeom>
            <a:solidFill>
              <a:schemeClr val="accent3"/>
            </a:solidFill>
            <a:ln w="12700" cap="flat" cmpd="sng">
              <a:noFill/>
              <a:prstDash val="solid"/>
              <a:miter lim="800000"/>
              <a:headEnd type="none" w="sm" len="sm"/>
              <a:tailEnd type="none" w="sm" len="sm"/>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a:solidFill>
                  <a:srgbClr val="0D274D"/>
                </a:solidFill>
                <a:latin typeface="Helvetica Neue"/>
                <a:ea typeface="Helvetica Neue"/>
                <a:cs typeface="Helvetica Neue"/>
                <a:sym typeface="Helvetica Neue"/>
              </a:endParaRPr>
            </a:p>
          </p:txBody>
        </p:sp>
        <p:sp>
          <p:nvSpPr>
            <p:cNvPr id="63" name="Google Shape;505;p32">
              <a:extLst>
                <a:ext uri="{FF2B5EF4-FFF2-40B4-BE49-F238E27FC236}">
                  <a16:creationId xmlns:a16="http://schemas.microsoft.com/office/drawing/2014/main" id="{E60A7489-A5F6-C1AF-2185-88019C18118E}"/>
                </a:ext>
              </a:extLst>
            </p:cNvPr>
            <p:cNvSpPr/>
            <p:nvPr/>
          </p:nvSpPr>
          <p:spPr>
            <a:xfrm>
              <a:off x="5926828" y="4379381"/>
              <a:ext cx="350000" cy="301600"/>
            </a:xfrm>
            <a:prstGeom prst="triangle">
              <a:avLst>
                <a:gd name="adj" fmla="val 50000"/>
              </a:avLst>
            </a:prstGeom>
            <a:solidFill>
              <a:schemeClr val="accent3"/>
            </a:solidFill>
            <a:ln w="12700" cap="flat" cmpd="sng">
              <a:noFill/>
              <a:prstDash val="solid"/>
              <a:miter lim="800000"/>
              <a:headEnd type="none" w="sm" len="sm"/>
              <a:tailEnd type="none" w="sm" len="sm"/>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a:solidFill>
                  <a:srgbClr val="0D274D"/>
                </a:solidFill>
                <a:latin typeface="Helvetica Neue"/>
                <a:ea typeface="Helvetica Neue"/>
                <a:cs typeface="Helvetica Neue"/>
                <a:sym typeface="Helvetica Neue"/>
              </a:endParaRPr>
            </a:p>
          </p:txBody>
        </p:sp>
        <p:sp>
          <p:nvSpPr>
            <p:cNvPr id="64" name="Google Shape;506;p32">
              <a:extLst>
                <a:ext uri="{FF2B5EF4-FFF2-40B4-BE49-F238E27FC236}">
                  <a16:creationId xmlns:a16="http://schemas.microsoft.com/office/drawing/2014/main" id="{CC53218E-FB9D-E5A1-72F0-1039A6801972}"/>
                </a:ext>
              </a:extLst>
            </p:cNvPr>
            <p:cNvSpPr/>
            <p:nvPr/>
          </p:nvSpPr>
          <p:spPr>
            <a:xfrm>
              <a:off x="9652029" y="4379381"/>
              <a:ext cx="350000" cy="301600"/>
            </a:xfrm>
            <a:prstGeom prst="triangle">
              <a:avLst>
                <a:gd name="adj" fmla="val 50000"/>
              </a:avLst>
            </a:prstGeom>
            <a:solidFill>
              <a:schemeClr val="accent3"/>
            </a:solidFill>
            <a:ln w="12700" cap="flat" cmpd="sng">
              <a:noFill/>
              <a:prstDash val="solid"/>
              <a:miter lim="800000"/>
              <a:headEnd type="none" w="sm" len="sm"/>
              <a:tailEnd type="none" w="sm" len="sm"/>
            </a:ln>
          </p:spPr>
          <p:txBody>
            <a:bodyPr spcFirstLastPara="1" wrap="square" lIns="121900" tIns="60933" rIns="121900" bIns="60933" anchor="ctr" anchorCtr="0">
              <a:noAutofit/>
            </a:bodyPr>
            <a:lstStyle/>
            <a:p>
              <a:pPr algn="ctr" defTabSz="1219170" fontAlgn="auto">
                <a:spcBef>
                  <a:spcPts val="0"/>
                </a:spcBef>
                <a:spcAft>
                  <a:spcPts val="0"/>
                </a:spcAft>
                <a:buClr>
                  <a:srgbClr val="000000"/>
                </a:buClr>
                <a:buSzPts val="1400"/>
              </a:pPr>
              <a:endParaRPr sz="1867" kern="0">
                <a:solidFill>
                  <a:srgbClr val="0D274D"/>
                </a:solidFill>
                <a:latin typeface="Helvetica Neue"/>
                <a:ea typeface="Helvetica Neue"/>
                <a:cs typeface="Helvetica Neue"/>
                <a:sym typeface="Helvetica Neue"/>
              </a:endParaRPr>
            </a:p>
          </p:txBody>
        </p:sp>
        <p:pic>
          <p:nvPicPr>
            <p:cNvPr id="65" name="Google Shape;507;p32">
              <a:extLst>
                <a:ext uri="{FF2B5EF4-FFF2-40B4-BE49-F238E27FC236}">
                  <a16:creationId xmlns:a16="http://schemas.microsoft.com/office/drawing/2014/main" id="{35C018BF-3F67-16ED-A268-23D2611C3BF2}"/>
                </a:ext>
              </a:extLst>
            </p:cNvPr>
            <p:cNvPicPr preferRelativeResize="0"/>
            <p:nvPr/>
          </p:nvPicPr>
          <p:blipFill rotWithShape="1">
            <a:blip r:embed="rId7">
              <a:alphaModFix/>
            </a:blip>
            <a:srcRect/>
            <a:stretch/>
          </p:blipFill>
          <p:spPr>
            <a:xfrm>
              <a:off x="882573" y="759058"/>
              <a:ext cx="1302300" cy="1302300"/>
            </a:xfrm>
            <a:prstGeom prst="rect">
              <a:avLst/>
            </a:prstGeom>
            <a:noFill/>
            <a:ln>
              <a:noFill/>
            </a:ln>
          </p:spPr>
        </p:pic>
        <p:pic>
          <p:nvPicPr>
            <p:cNvPr id="66" name="Google Shape;508;p32">
              <a:extLst>
                <a:ext uri="{FF2B5EF4-FFF2-40B4-BE49-F238E27FC236}">
                  <a16:creationId xmlns:a16="http://schemas.microsoft.com/office/drawing/2014/main" id="{E8869020-17D8-C6F2-3332-3C0BD4F12EA3}"/>
                </a:ext>
              </a:extLst>
            </p:cNvPr>
            <p:cNvPicPr preferRelativeResize="0"/>
            <p:nvPr/>
          </p:nvPicPr>
          <p:blipFill rotWithShape="1">
            <a:blip r:embed="rId8">
              <a:alphaModFix/>
            </a:blip>
            <a:srcRect/>
            <a:stretch/>
          </p:blipFill>
          <p:spPr>
            <a:xfrm>
              <a:off x="4481198" y="710183"/>
              <a:ext cx="1404756" cy="1404756"/>
            </a:xfrm>
            <a:prstGeom prst="rect">
              <a:avLst/>
            </a:prstGeom>
            <a:noFill/>
            <a:ln>
              <a:noFill/>
            </a:ln>
          </p:spPr>
        </p:pic>
        <p:pic>
          <p:nvPicPr>
            <p:cNvPr id="67" name="Google Shape;509;p32">
              <a:extLst>
                <a:ext uri="{FF2B5EF4-FFF2-40B4-BE49-F238E27FC236}">
                  <a16:creationId xmlns:a16="http://schemas.microsoft.com/office/drawing/2014/main" id="{0952E8AD-C954-7727-F925-C8AEA084E273}"/>
                </a:ext>
              </a:extLst>
            </p:cNvPr>
            <p:cNvPicPr preferRelativeResize="0"/>
            <p:nvPr/>
          </p:nvPicPr>
          <p:blipFill rotWithShape="1">
            <a:blip r:embed="rId9">
              <a:alphaModFix/>
            </a:blip>
            <a:srcRect/>
            <a:stretch/>
          </p:blipFill>
          <p:spPr>
            <a:xfrm>
              <a:off x="8359733" y="964393"/>
              <a:ext cx="1177600" cy="1059833"/>
            </a:xfrm>
            <a:prstGeom prst="rect">
              <a:avLst/>
            </a:prstGeom>
            <a:noFill/>
            <a:ln>
              <a:noFill/>
            </a:ln>
          </p:spPr>
        </p:pic>
      </p:grpSp>
    </p:spTree>
    <p:extLst>
      <p:ext uri="{BB962C8B-B14F-4D97-AF65-F5344CB8AC3E}">
        <p14:creationId xmlns:p14="http://schemas.microsoft.com/office/powerpoint/2010/main" val="3453173220"/>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D8FB227-1B0B-0889-C284-3D1ABE760346}"/>
              </a:ext>
            </a:extLst>
          </p:cNvPr>
          <p:cNvSpPr>
            <a:spLocks noGrp="1"/>
          </p:cNvSpPr>
          <p:nvPr>
            <p:ph type="title"/>
          </p:nvPr>
        </p:nvSpPr>
        <p:spPr/>
        <p:txBody>
          <a:bodyPr/>
          <a:lstStyle/>
          <a:p>
            <a:r>
              <a:rPr lang="en-IN" sz="2400" dirty="0">
                <a:solidFill>
                  <a:schemeClr val="bg1">
                    <a:lumMod val="95000"/>
                  </a:schemeClr>
                </a:solidFill>
              </a:rPr>
              <a:t>ThousandEyes Customer Digital Experience Benefits</a:t>
            </a:r>
            <a:endParaRPr lang="en-IN" dirty="0"/>
          </a:p>
        </p:txBody>
      </p:sp>
      <p:graphicFrame>
        <p:nvGraphicFramePr>
          <p:cNvPr id="6" name="Google Shape;1086;gaf141ef9ad_0_2137">
            <a:extLst>
              <a:ext uri="{FF2B5EF4-FFF2-40B4-BE49-F238E27FC236}">
                <a16:creationId xmlns:a16="http://schemas.microsoft.com/office/drawing/2014/main" id="{6D045AA8-A299-3776-4190-1AF11EF92194}"/>
              </a:ext>
            </a:extLst>
          </p:cNvPr>
          <p:cNvGraphicFramePr/>
          <p:nvPr>
            <p:extLst>
              <p:ext uri="{D42A27DB-BD31-4B8C-83A1-F6EECF244321}">
                <p14:modId xmlns:p14="http://schemas.microsoft.com/office/powerpoint/2010/main" val="4062296917"/>
              </p:ext>
            </p:extLst>
          </p:nvPr>
        </p:nvGraphicFramePr>
        <p:xfrm>
          <a:off x="432000" y="1378369"/>
          <a:ext cx="11259733" cy="4138679"/>
        </p:xfrm>
        <a:graphic>
          <a:graphicData uri="http://schemas.openxmlformats.org/drawingml/2006/table">
            <a:tbl>
              <a:tblPr>
                <a:tableStyleId>{5940675A-B579-460E-94D1-54222C63F5DA}</a:tableStyleId>
              </a:tblPr>
              <a:tblGrid>
                <a:gridCol w="2814933">
                  <a:extLst>
                    <a:ext uri="{9D8B030D-6E8A-4147-A177-3AD203B41FA5}">
                      <a16:colId xmlns:a16="http://schemas.microsoft.com/office/drawing/2014/main" val="20000"/>
                    </a:ext>
                  </a:extLst>
                </a:gridCol>
                <a:gridCol w="2722187">
                  <a:extLst>
                    <a:ext uri="{9D8B030D-6E8A-4147-A177-3AD203B41FA5}">
                      <a16:colId xmlns:a16="http://schemas.microsoft.com/office/drawing/2014/main" val="20001"/>
                    </a:ext>
                  </a:extLst>
                </a:gridCol>
                <a:gridCol w="2693013">
                  <a:extLst>
                    <a:ext uri="{9D8B030D-6E8A-4147-A177-3AD203B41FA5}">
                      <a16:colId xmlns:a16="http://schemas.microsoft.com/office/drawing/2014/main" val="20002"/>
                    </a:ext>
                  </a:extLst>
                </a:gridCol>
                <a:gridCol w="3029600">
                  <a:extLst>
                    <a:ext uri="{9D8B030D-6E8A-4147-A177-3AD203B41FA5}">
                      <a16:colId xmlns:a16="http://schemas.microsoft.com/office/drawing/2014/main" val="20003"/>
                    </a:ext>
                  </a:extLst>
                </a:gridCol>
              </a:tblGrid>
              <a:tr h="755088">
                <a:tc>
                  <a:txBody>
                    <a:bodyPr/>
                    <a:lstStyle/>
                    <a:p>
                      <a:pPr marL="0" marR="0" lvl="0" indent="0" algn="ctr" defTabSz="914362" rtl="0" eaLnBrk="1" fontAlgn="auto" latinLnBrk="0" hangingPunct="1">
                        <a:lnSpc>
                          <a:spcPct val="100000"/>
                        </a:lnSpc>
                        <a:spcBef>
                          <a:spcPts val="0"/>
                        </a:spcBef>
                        <a:spcAft>
                          <a:spcPts val="0"/>
                        </a:spcAft>
                        <a:buClr>
                          <a:schemeClr val="dk1"/>
                        </a:buClr>
                        <a:buSzPts val="1800"/>
                        <a:buFont typeface="Helvetica Neue"/>
                        <a:buNone/>
                        <a:tabLst/>
                        <a:defRPr/>
                      </a:pPr>
                      <a:r>
                        <a:rPr lang="en-US" sz="1800" b="1" u="none" strike="noStrike" kern="1200" dirty="0">
                          <a:solidFill>
                            <a:schemeClr val="bg1"/>
                          </a:solidFill>
                          <a:effectLst/>
                          <a:latin typeface="Arial Nova" panose="020B0504020202020204" pitchFamily="34" charset="0"/>
                        </a:rPr>
                        <a:t>Faster Resolution Of Network Outages</a:t>
                      </a:r>
                      <a:endParaRPr lang="en-US" sz="1800" b="1" u="none" strike="noStrike" cap="none" dirty="0">
                        <a:solidFill>
                          <a:schemeClr val="bg1"/>
                        </a:solidFill>
                        <a:latin typeface="Arial Nova" panose="020B0504020202020204" pitchFamily="34" charset="0"/>
                      </a:endParaRPr>
                    </a:p>
                  </a:txBody>
                  <a:tcPr marL="121933" marR="121933" marT="121933" marB="121933">
                    <a:solidFill>
                      <a:schemeClr val="tx1"/>
                    </a:solidFill>
                  </a:tcPr>
                </a:tc>
                <a:tc>
                  <a:txBody>
                    <a:bodyPr/>
                    <a:lstStyle/>
                    <a:p>
                      <a:pPr marL="0" marR="0" lvl="0" indent="0" algn="ctr" rtl="0">
                        <a:lnSpc>
                          <a:spcPct val="100000"/>
                        </a:lnSpc>
                        <a:spcBef>
                          <a:spcPts val="0"/>
                        </a:spcBef>
                        <a:spcAft>
                          <a:spcPts val="0"/>
                        </a:spcAft>
                        <a:buClr>
                          <a:schemeClr val="dk1"/>
                        </a:buClr>
                        <a:buSzPts val="1800"/>
                        <a:buFont typeface="Helvetica Neue"/>
                        <a:buNone/>
                      </a:pPr>
                      <a:r>
                        <a:rPr lang="en-IN" sz="1800" b="1" u="none" strike="noStrike" kern="1200" dirty="0">
                          <a:solidFill>
                            <a:schemeClr val="bg1"/>
                          </a:solidFill>
                          <a:effectLst/>
                          <a:latin typeface="Arial Nova" panose="020B0504020202020204" pitchFamily="34" charset="0"/>
                        </a:rPr>
                        <a:t>Proactive Monitoring And Troubleshooting</a:t>
                      </a:r>
                      <a:endParaRPr lang="en-IN" sz="1800" b="1" u="none" strike="noStrike" cap="none" dirty="0">
                        <a:solidFill>
                          <a:schemeClr val="bg1"/>
                        </a:solidFill>
                        <a:latin typeface="Arial Nova" panose="020B0504020202020204" pitchFamily="34" charset="0"/>
                      </a:endParaRPr>
                    </a:p>
                  </a:txBody>
                  <a:tcPr marL="121933" marR="121933" marT="121933" marB="121933">
                    <a:solidFill>
                      <a:schemeClr val="tx1"/>
                    </a:solidFill>
                  </a:tcPr>
                </a:tc>
                <a:tc>
                  <a:txBody>
                    <a:bodyPr/>
                    <a:lstStyle/>
                    <a:p>
                      <a:pPr marL="0" marR="0" lvl="0" indent="0" algn="ctr" rtl="0">
                        <a:lnSpc>
                          <a:spcPct val="100000"/>
                        </a:lnSpc>
                        <a:spcBef>
                          <a:spcPts val="0"/>
                        </a:spcBef>
                        <a:spcAft>
                          <a:spcPts val="0"/>
                        </a:spcAft>
                        <a:buClr>
                          <a:schemeClr val="dk1"/>
                        </a:buClr>
                        <a:buSzPts val="1800"/>
                        <a:buFont typeface="Helvetica Neue"/>
                        <a:buNone/>
                      </a:pPr>
                      <a:r>
                        <a:rPr lang="en-IN" sz="1800" b="1" u="none" strike="noStrike" kern="1200" dirty="0">
                          <a:solidFill>
                            <a:schemeClr val="bg1"/>
                          </a:solidFill>
                          <a:effectLst/>
                          <a:latin typeface="Arial Nova" panose="020B0504020202020204" pitchFamily="34" charset="0"/>
                        </a:rPr>
                        <a:t>Improved Decision-Making</a:t>
                      </a:r>
                      <a:endParaRPr lang="en-IN" sz="1800" b="1" u="none" strike="noStrike" cap="none" dirty="0">
                        <a:solidFill>
                          <a:schemeClr val="bg1"/>
                        </a:solidFill>
                        <a:latin typeface="Arial Nova" panose="020B0504020202020204" pitchFamily="34" charset="0"/>
                      </a:endParaRPr>
                    </a:p>
                  </a:txBody>
                  <a:tcPr marL="121933" marR="121933" marT="121933" marB="121933">
                    <a:solidFill>
                      <a:schemeClr val="tx1"/>
                    </a:solidFill>
                  </a:tcPr>
                </a:tc>
                <a:tc>
                  <a:txBody>
                    <a:bodyPr/>
                    <a:lstStyle/>
                    <a:p>
                      <a:pPr marL="0" marR="0" lvl="0" indent="0" algn="ctr" rtl="0">
                        <a:lnSpc>
                          <a:spcPct val="100000"/>
                        </a:lnSpc>
                        <a:spcBef>
                          <a:spcPts val="0"/>
                        </a:spcBef>
                        <a:spcAft>
                          <a:spcPts val="0"/>
                        </a:spcAft>
                        <a:buClr>
                          <a:schemeClr val="dk1"/>
                        </a:buClr>
                        <a:buSzPts val="1800"/>
                        <a:buFont typeface="Helvetica Neue"/>
                        <a:buNone/>
                      </a:pPr>
                      <a:r>
                        <a:rPr lang="en-IN" sz="1800" b="1" u="none" strike="noStrike" kern="1200" dirty="0">
                          <a:solidFill>
                            <a:schemeClr val="bg1"/>
                          </a:solidFill>
                          <a:effectLst/>
                          <a:latin typeface="Arial Nova" panose="020B0504020202020204" pitchFamily="34" charset="0"/>
                        </a:rPr>
                        <a:t>Improved Team Alignment</a:t>
                      </a:r>
                      <a:endParaRPr lang="en-IN" sz="1800" b="1" u="none" strike="noStrike" cap="none" dirty="0">
                        <a:solidFill>
                          <a:schemeClr val="bg1"/>
                        </a:solidFill>
                        <a:latin typeface="Arial Nova" panose="020B0504020202020204" pitchFamily="34" charset="0"/>
                      </a:endParaRPr>
                    </a:p>
                  </a:txBody>
                  <a:tcPr marL="121933" marR="121933" marT="121933" marB="121933">
                    <a:solidFill>
                      <a:schemeClr val="tx1"/>
                    </a:solidFill>
                  </a:tcPr>
                </a:tc>
                <a:extLst>
                  <a:ext uri="{0D108BD9-81ED-4DB2-BD59-A6C34878D82A}">
                    <a16:rowId xmlns:a16="http://schemas.microsoft.com/office/drawing/2014/main" val="10000"/>
                  </a:ext>
                </a:extLst>
              </a:tr>
              <a:tr h="3346173">
                <a:tc>
                  <a:txBody>
                    <a:bodyPr/>
                    <a:lstStyle/>
                    <a:p>
                      <a:pPr algn="l" rtl="0" fontAlgn="base"/>
                      <a:r>
                        <a:rPr lang="en-IN" sz="1400" u="none" strike="noStrike" kern="1200" cap="none" dirty="0">
                          <a:solidFill>
                            <a:schemeClr val="tx1"/>
                          </a:solidFill>
                          <a:latin typeface="Arial Nova" panose="020B0504020202020204" pitchFamily="34" charset="0"/>
                        </a:rPr>
                        <a:t>By quickly identifying and diagnosing network outages and their impact on application performance, customers can resolve issues faster and minimize the business impact of these outages.</a:t>
                      </a:r>
                      <a:endParaRPr lang="en-IN" sz="1400" u="none" strike="noStrike" kern="1200" cap="none" dirty="0">
                        <a:solidFill>
                          <a:schemeClr val="tx1"/>
                        </a:solidFill>
                        <a:latin typeface="Arial Nova" panose="020B0504020202020204" pitchFamily="34" charset="0"/>
                        <a:ea typeface="Helvetica Neue"/>
                        <a:cs typeface="Helvetica Neue"/>
                      </a:endParaRPr>
                    </a:p>
                  </a:txBody>
                  <a:tcPr marL="121933" marR="121933" marT="121933" marB="121933">
                    <a:solidFill>
                      <a:schemeClr val="bg1"/>
                    </a:solidFill>
                  </a:tcPr>
                </a:tc>
                <a:tc>
                  <a:txBody>
                    <a:bodyPr/>
                    <a:lstStyle/>
                    <a:p>
                      <a:pPr algn="l" rtl="0" fontAlgn="base"/>
                      <a:r>
                        <a:rPr lang="en-IN" sz="1400" u="none" strike="noStrike" kern="1200" cap="none" dirty="0">
                          <a:solidFill>
                            <a:schemeClr val="tx1"/>
                          </a:solidFill>
                          <a:latin typeface="Arial Nova" panose="020B0504020202020204" pitchFamily="34" charset="0"/>
                        </a:rPr>
                        <a:t>By identifying potential issues early, they can resolve them before they have a significant impact on the business.</a:t>
                      </a:r>
                      <a:endParaRPr lang="en-IN" sz="1400" u="none" strike="noStrike" kern="1200" cap="none" dirty="0">
                        <a:solidFill>
                          <a:schemeClr val="tx1"/>
                        </a:solidFill>
                        <a:latin typeface="Arial Nova" panose="020B0504020202020204" pitchFamily="34" charset="0"/>
                        <a:ea typeface="Helvetica Neue"/>
                        <a:cs typeface="Helvetica Neue"/>
                      </a:endParaRPr>
                    </a:p>
                  </a:txBody>
                  <a:tcPr marL="121933" marR="121933" marT="121933" marB="121933">
                    <a:solidFill>
                      <a:schemeClr val="bg1"/>
                    </a:solidFill>
                  </a:tcPr>
                </a:tc>
                <a:tc>
                  <a:txBody>
                    <a:bodyPr/>
                    <a:lstStyle/>
                    <a:p>
                      <a:pPr marL="0" algn="l" defTabSz="914362" rtl="0" eaLnBrk="1" fontAlgn="base" latinLnBrk="0" hangingPunct="1"/>
                      <a:r>
                        <a:rPr lang="en-IN" sz="1400" u="none" strike="noStrike" kern="1200" cap="none" dirty="0">
                          <a:solidFill>
                            <a:schemeClr val="tx1"/>
                          </a:solidFill>
                          <a:latin typeface="Arial Nova" panose="020B0504020202020204" pitchFamily="34" charset="0"/>
                        </a:rPr>
                        <a:t>This provides them with the complete picture of their applications’ health, allowing them to make better-informed decisions and take appropriate actions to improve overall application health, ultimately leading to better customer experiences and improved business outcomes.</a:t>
                      </a:r>
                      <a:endParaRPr lang="en-IN" sz="1400" u="none" strike="noStrike" kern="1200" cap="none" dirty="0">
                        <a:solidFill>
                          <a:schemeClr val="tx1"/>
                        </a:solidFill>
                        <a:latin typeface="Arial Nova" panose="020B0504020202020204" pitchFamily="34" charset="0"/>
                        <a:ea typeface="Helvetica Neue"/>
                        <a:cs typeface="Helvetica Neue"/>
                      </a:endParaRPr>
                    </a:p>
                  </a:txBody>
                  <a:tcPr marL="121933" marR="121933" marT="121933" marB="121933">
                    <a:solidFill>
                      <a:schemeClr val="bg1"/>
                    </a:solidFill>
                  </a:tcPr>
                </a:tc>
                <a:tc>
                  <a:txBody>
                    <a:bodyPr/>
                    <a:lstStyle/>
                    <a:p>
                      <a:pPr marL="0" marR="0" lvl="0" indent="0" algn="l" defTabSz="914362" rtl="0" eaLnBrk="1" fontAlgn="base" latinLnBrk="0" hangingPunct="1">
                        <a:lnSpc>
                          <a:spcPct val="100000"/>
                        </a:lnSpc>
                        <a:spcBef>
                          <a:spcPts val="0"/>
                        </a:spcBef>
                        <a:spcAft>
                          <a:spcPts val="0"/>
                        </a:spcAft>
                        <a:buClr>
                          <a:schemeClr val="accent1"/>
                        </a:buClr>
                        <a:buSzPts val="1400"/>
                        <a:buFont typeface="Helvetica Neue"/>
                        <a:buNone/>
                      </a:pPr>
                      <a:r>
                        <a:rPr lang="en-IN" sz="1400" u="none" strike="noStrike" kern="1200" cap="none" dirty="0">
                          <a:solidFill>
                            <a:schemeClr val="tx1"/>
                          </a:solidFill>
                          <a:latin typeface="Arial Nova" panose="020B0504020202020204" pitchFamily="34" charset="0"/>
                        </a:rPr>
                        <a:t>Help break down silos between application monitoring and network monitoring teams by sharing application and network health bi-directionally allows teams to work together more efficiently.</a:t>
                      </a:r>
                      <a:endParaRPr sz="1400" u="none" strike="noStrike" kern="1200" cap="none" dirty="0">
                        <a:solidFill>
                          <a:schemeClr val="tx1"/>
                        </a:solidFill>
                        <a:latin typeface="Arial Nova" panose="020B0504020202020204" pitchFamily="34" charset="0"/>
                        <a:ea typeface="Helvetica Neue"/>
                        <a:cs typeface="Helvetica Neue"/>
                        <a:sym typeface="Helvetica Neue"/>
                      </a:endParaRPr>
                    </a:p>
                  </a:txBody>
                  <a:tcPr marL="121933" marR="121933" marT="121933" marB="121933">
                    <a:solidFill>
                      <a:schemeClr val="bg1"/>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150246619"/>
      </p:ext>
    </p:extLst>
  </p:cSld>
  <p:clrMapOvr>
    <a:overrideClrMapping bg1="lt1" tx1="dk1" bg2="lt2" tx2="dk2" accent1="accent1" accent2="accent2" accent3="accent3" accent4="accent4" accent5="accent5" accent6="accent6" hlink="hlink" folHlink="folHlink"/>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0C0306D-C69F-E3C3-4F04-796256EB940C}"/>
              </a:ext>
            </a:extLst>
          </p:cNvPr>
          <p:cNvSpPr>
            <a:spLocks noGrp="1"/>
          </p:cNvSpPr>
          <p:nvPr>
            <p:ph type="title"/>
          </p:nvPr>
        </p:nvSpPr>
        <p:spPr/>
        <p:txBody>
          <a:bodyPr/>
          <a:lstStyle/>
          <a:p>
            <a:r>
              <a:rPr lang="en-IN" sz="2400" dirty="0">
                <a:solidFill>
                  <a:schemeClr val="bg1">
                    <a:lumMod val="95000"/>
                  </a:schemeClr>
                </a:solidFill>
              </a:rPr>
              <a:t>ThousandEyes Modern WAN Benefits</a:t>
            </a:r>
            <a:endParaRPr lang="en-IN" dirty="0"/>
          </a:p>
        </p:txBody>
      </p:sp>
      <p:graphicFrame>
        <p:nvGraphicFramePr>
          <p:cNvPr id="6" name="Google Shape;1086;gaf141ef9ad_0_2137">
            <a:extLst>
              <a:ext uri="{FF2B5EF4-FFF2-40B4-BE49-F238E27FC236}">
                <a16:creationId xmlns:a16="http://schemas.microsoft.com/office/drawing/2014/main" id="{6D045AA8-A299-3776-4190-1AF11EF92194}"/>
              </a:ext>
            </a:extLst>
          </p:cNvPr>
          <p:cNvGraphicFramePr/>
          <p:nvPr>
            <p:extLst>
              <p:ext uri="{D42A27DB-BD31-4B8C-83A1-F6EECF244321}">
                <p14:modId xmlns:p14="http://schemas.microsoft.com/office/powerpoint/2010/main" val="2555769451"/>
              </p:ext>
            </p:extLst>
          </p:nvPr>
        </p:nvGraphicFramePr>
        <p:xfrm>
          <a:off x="466115" y="1346238"/>
          <a:ext cx="11259733" cy="4138679"/>
        </p:xfrm>
        <a:graphic>
          <a:graphicData uri="http://schemas.openxmlformats.org/drawingml/2006/table">
            <a:tbl>
              <a:tblPr>
                <a:tableStyleId>{5940675A-B579-460E-94D1-54222C63F5DA}</a:tableStyleId>
              </a:tblPr>
              <a:tblGrid>
                <a:gridCol w="2814933">
                  <a:extLst>
                    <a:ext uri="{9D8B030D-6E8A-4147-A177-3AD203B41FA5}">
                      <a16:colId xmlns:a16="http://schemas.microsoft.com/office/drawing/2014/main" val="20000"/>
                    </a:ext>
                  </a:extLst>
                </a:gridCol>
                <a:gridCol w="2814933">
                  <a:extLst>
                    <a:ext uri="{9D8B030D-6E8A-4147-A177-3AD203B41FA5}">
                      <a16:colId xmlns:a16="http://schemas.microsoft.com/office/drawing/2014/main" val="20001"/>
                    </a:ext>
                  </a:extLst>
                </a:gridCol>
                <a:gridCol w="2600267">
                  <a:extLst>
                    <a:ext uri="{9D8B030D-6E8A-4147-A177-3AD203B41FA5}">
                      <a16:colId xmlns:a16="http://schemas.microsoft.com/office/drawing/2014/main" val="20002"/>
                    </a:ext>
                  </a:extLst>
                </a:gridCol>
                <a:gridCol w="3029600">
                  <a:extLst>
                    <a:ext uri="{9D8B030D-6E8A-4147-A177-3AD203B41FA5}">
                      <a16:colId xmlns:a16="http://schemas.microsoft.com/office/drawing/2014/main" val="20003"/>
                    </a:ext>
                  </a:extLst>
                </a:gridCol>
              </a:tblGrid>
              <a:tr h="755088">
                <a:tc>
                  <a:txBody>
                    <a:bodyPr/>
                    <a:lstStyle/>
                    <a:p>
                      <a:pPr marL="0" marR="0" lvl="0" indent="0" algn="ctr" rtl="0">
                        <a:lnSpc>
                          <a:spcPct val="100000"/>
                        </a:lnSpc>
                        <a:spcBef>
                          <a:spcPts val="0"/>
                        </a:spcBef>
                        <a:spcAft>
                          <a:spcPts val="0"/>
                        </a:spcAft>
                        <a:buClr>
                          <a:schemeClr val="dk1"/>
                        </a:buClr>
                        <a:buSzPts val="1800"/>
                        <a:buFont typeface="Helvetica Neue"/>
                        <a:buNone/>
                      </a:pPr>
                      <a:r>
                        <a:rPr lang="en-US" sz="1800" b="1" u="none" strike="noStrike" cap="none" dirty="0">
                          <a:solidFill>
                            <a:schemeClr val="bg1"/>
                          </a:solidFill>
                          <a:latin typeface="Arial Nova" panose="020B0504020202020204" pitchFamily="34" charset="0"/>
                        </a:rPr>
                        <a:t>Branch </a:t>
                      </a:r>
                      <a:br>
                        <a:rPr lang="en-US" sz="1800" b="1" u="none" strike="noStrike" cap="none" dirty="0">
                          <a:solidFill>
                            <a:schemeClr val="bg1"/>
                          </a:solidFill>
                          <a:latin typeface="Arial Nova" panose="020B0504020202020204" pitchFamily="34" charset="0"/>
                        </a:rPr>
                      </a:br>
                      <a:r>
                        <a:rPr lang="en-US" sz="1800" b="1" u="none" strike="noStrike" cap="none" dirty="0">
                          <a:solidFill>
                            <a:schemeClr val="bg1"/>
                          </a:solidFill>
                          <a:latin typeface="Arial Nova" panose="020B0504020202020204" pitchFamily="34" charset="0"/>
                        </a:rPr>
                        <a:t>Readiness</a:t>
                      </a:r>
                      <a:endParaRPr sz="1800" b="1" u="none" strike="noStrike" cap="none" dirty="0">
                        <a:solidFill>
                          <a:schemeClr val="bg1"/>
                        </a:solidFill>
                        <a:latin typeface="Arial Nova" panose="020B0504020202020204" pitchFamily="34" charset="0"/>
                      </a:endParaRPr>
                    </a:p>
                  </a:txBody>
                  <a:tcPr marL="121933" marR="121933" marT="121933" marB="12193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marL="0" marR="0" lvl="0" indent="0" algn="ctr" rtl="0">
                        <a:lnSpc>
                          <a:spcPct val="100000"/>
                        </a:lnSpc>
                        <a:spcBef>
                          <a:spcPts val="0"/>
                        </a:spcBef>
                        <a:spcAft>
                          <a:spcPts val="0"/>
                        </a:spcAft>
                        <a:buClr>
                          <a:schemeClr val="dk1"/>
                        </a:buClr>
                        <a:buSzPts val="1800"/>
                        <a:buFont typeface="Helvetica Neue"/>
                        <a:buNone/>
                      </a:pPr>
                      <a:r>
                        <a:rPr lang="en-US" sz="1800" b="1" u="none" strike="noStrike" cap="none">
                          <a:solidFill>
                            <a:schemeClr val="bg1"/>
                          </a:solidFill>
                          <a:latin typeface="Arial Nova" panose="020B0504020202020204" pitchFamily="34" charset="0"/>
                        </a:rPr>
                        <a:t>Rollout &amp; Remediation</a:t>
                      </a:r>
                      <a:endParaRPr sz="1800" b="1" u="none" strike="noStrike" cap="none">
                        <a:solidFill>
                          <a:schemeClr val="bg1"/>
                        </a:solidFill>
                        <a:latin typeface="Arial Nova" panose="020B0504020202020204" pitchFamily="34" charset="0"/>
                      </a:endParaRPr>
                    </a:p>
                  </a:txBody>
                  <a:tcPr marL="121933" marR="121933" marT="121933" marB="12193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marL="0" marR="0" lvl="0" indent="0" algn="ctr" rtl="0">
                        <a:lnSpc>
                          <a:spcPct val="100000"/>
                        </a:lnSpc>
                        <a:spcBef>
                          <a:spcPts val="0"/>
                        </a:spcBef>
                        <a:spcAft>
                          <a:spcPts val="0"/>
                        </a:spcAft>
                        <a:buClr>
                          <a:schemeClr val="dk1"/>
                        </a:buClr>
                        <a:buSzPts val="1800"/>
                        <a:buFont typeface="Helvetica Neue"/>
                        <a:buNone/>
                      </a:pPr>
                      <a:r>
                        <a:rPr lang="en-US" sz="1800" b="1" u="none" strike="noStrike" cap="none">
                          <a:solidFill>
                            <a:schemeClr val="bg1"/>
                          </a:solidFill>
                          <a:latin typeface="Arial Nova" panose="020B0504020202020204" pitchFamily="34" charset="0"/>
                        </a:rPr>
                        <a:t>De-Risking Operations</a:t>
                      </a:r>
                      <a:endParaRPr sz="1800" b="1" u="none" strike="noStrike" cap="none">
                        <a:solidFill>
                          <a:schemeClr val="bg1"/>
                        </a:solidFill>
                        <a:latin typeface="Arial Nova" panose="020B0504020202020204" pitchFamily="34" charset="0"/>
                      </a:endParaRPr>
                    </a:p>
                  </a:txBody>
                  <a:tcPr marL="121933" marR="121933" marT="121933" marB="12193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marL="0" marR="0" lvl="0" indent="0" algn="ctr" rtl="0">
                        <a:lnSpc>
                          <a:spcPct val="100000"/>
                        </a:lnSpc>
                        <a:spcBef>
                          <a:spcPts val="0"/>
                        </a:spcBef>
                        <a:spcAft>
                          <a:spcPts val="0"/>
                        </a:spcAft>
                        <a:buClr>
                          <a:schemeClr val="dk1"/>
                        </a:buClr>
                        <a:buSzPts val="1800"/>
                        <a:buFont typeface="Helvetica Neue"/>
                        <a:buNone/>
                      </a:pPr>
                      <a:r>
                        <a:rPr lang="en-US" sz="1800" b="1" u="none" strike="noStrike" cap="none" dirty="0">
                          <a:solidFill>
                            <a:schemeClr val="bg1"/>
                          </a:solidFill>
                          <a:latin typeface="Arial Nova" panose="020B0504020202020204" pitchFamily="34" charset="0"/>
                        </a:rPr>
                        <a:t>Extended </a:t>
                      </a:r>
                      <a:br>
                        <a:rPr lang="en-US" sz="1800" b="1" u="none" strike="noStrike" cap="none" dirty="0">
                          <a:solidFill>
                            <a:schemeClr val="bg1"/>
                          </a:solidFill>
                          <a:latin typeface="Arial Nova" panose="020B0504020202020204" pitchFamily="34" charset="0"/>
                        </a:rPr>
                      </a:br>
                      <a:r>
                        <a:rPr lang="en-US" sz="1800" b="1" u="none" strike="noStrike" cap="none" dirty="0">
                          <a:solidFill>
                            <a:schemeClr val="bg1"/>
                          </a:solidFill>
                          <a:latin typeface="Arial Nova" panose="020B0504020202020204" pitchFamily="34" charset="0"/>
                        </a:rPr>
                        <a:t>Use-Cases</a:t>
                      </a:r>
                      <a:endParaRPr sz="1800" b="1" u="none" strike="noStrike" cap="none" dirty="0">
                        <a:solidFill>
                          <a:schemeClr val="bg1"/>
                        </a:solidFill>
                        <a:latin typeface="Arial Nova" panose="020B0504020202020204" pitchFamily="34" charset="0"/>
                      </a:endParaRPr>
                    </a:p>
                  </a:txBody>
                  <a:tcPr marL="121933" marR="121933" marT="121933" marB="12193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0000"/>
                  </a:ext>
                </a:extLst>
              </a:tr>
              <a:tr h="3346173">
                <a:tc>
                  <a:txBody>
                    <a:bodyPr/>
                    <a:lstStyle/>
                    <a:p>
                      <a:pPr marL="171450" marR="0" lvl="0" indent="-171450" algn="l" rtl="0">
                        <a:lnSpc>
                          <a:spcPct val="100000"/>
                        </a:lnSpc>
                        <a:spcBef>
                          <a:spcPts val="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Evaluate underlay</a:t>
                      </a:r>
                      <a:endParaRPr sz="1400" u="none" strike="noStrike" cap="none" dirty="0">
                        <a:solidFill>
                          <a:schemeClr val="tx1"/>
                        </a:solidFill>
                        <a:latin typeface="Arial Nova" panose="020B0504020202020204" pitchFamily="34" charset="0"/>
                        <a:sym typeface="Helvetica Neue"/>
                      </a:endParaRPr>
                    </a:p>
                    <a:p>
                      <a:pPr marL="171450" marR="0" lvl="0" indent="-171450" algn="l" rtl="0">
                        <a:lnSpc>
                          <a:spcPct val="100000"/>
                        </a:lnSpc>
                        <a:spcBef>
                          <a:spcPts val="100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Set success KPIs</a:t>
                      </a:r>
                      <a:endParaRPr sz="1400" u="none" strike="noStrike" cap="none" dirty="0">
                        <a:solidFill>
                          <a:schemeClr val="tx1"/>
                        </a:solidFill>
                        <a:latin typeface="Arial Nova" panose="020B0504020202020204" pitchFamily="34" charset="0"/>
                        <a:sym typeface="Helvetica Neue"/>
                      </a:endParaRPr>
                    </a:p>
                    <a:p>
                      <a:pPr marL="171450" marR="0" lvl="0" indent="-171450" algn="l" rtl="0">
                        <a:lnSpc>
                          <a:spcPct val="100000"/>
                        </a:lnSpc>
                        <a:spcBef>
                          <a:spcPts val="100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Baseline performance</a:t>
                      </a:r>
                      <a:endParaRPr sz="1400" u="none" strike="noStrike" cap="none" dirty="0">
                        <a:solidFill>
                          <a:schemeClr val="tx1"/>
                        </a:solidFill>
                        <a:latin typeface="Arial Nova" panose="020B0504020202020204" pitchFamily="34" charset="0"/>
                        <a:sym typeface="Helvetica Neue"/>
                      </a:endParaRPr>
                    </a:p>
                    <a:p>
                      <a:pPr marL="171450" marR="0" lvl="0" indent="-171450" algn="l" rtl="0">
                        <a:lnSpc>
                          <a:spcPct val="100000"/>
                        </a:lnSpc>
                        <a:spcBef>
                          <a:spcPts val="100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POCs</a:t>
                      </a:r>
                      <a:endParaRPr sz="1400" u="none" strike="noStrike" cap="none" dirty="0">
                        <a:solidFill>
                          <a:schemeClr val="tx1"/>
                        </a:solidFill>
                        <a:latin typeface="Arial Nova" panose="020B0504020202020204" pitchFamily="34" charset="0"/>
                        <a:sym typeface="Helvetica Neue"/>
                      </a:endParaRPr>
                    </a:p>
                    <a:p>
                      <a:pPr marL="171450" marR="0" lvl="0" indent="-171450" algn="l" rtl="0">
                        <a:lnSpc>
                          <a:spcPct val="100000"/>
                        </a:lnSpc>
                        <a:spcBef>
                          <a:spcPts val="100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Site Evaluation</a:t>
                      </a:r>
                      <a:endParaRPr sz="1400" u="none" strike="noStrike" cap="none" dirty="0">
                        <a:solidFill>
                          <a:schemeClr val="tx1"/>
                        </a:solidFill>
                        <a:latin typeface="Arial Nova" panose="020B0504020202020204" pitchFamily="34" charset="0"/>
                        <a:sym typeface="Helvetica Neue"/>
                      </a:endParaRPr>
                    </a:p>
                    <a:p>
                      <a:pPr marL="171450" marR="0" lvl="0" indent="-171450" algn="l" rtl="0">
                        <a:lnSpc>
                          <a:spcPct val="100000"/>
                        </a:lnSpc>
                        <a:spcBef>
                          <a:spcPts val="100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ISP Selection</a:t>
                      </a:r>
                      <a:endParaRPr sz="1400" u="none" strike="noStrike" cap="none" dirty="0">
                        <a:solidFill>
                          <a:schemeClr val="tx1"/>
                        </a:solidFill>
                        <a:latin typeface="Arial Nova" panose="020B0504020202020204" pitchFamily="34" charset="0"/>
                        <a:sym typeface="Helvetica Neue"/>
                      </a:endParaRPr>
                    </a:p>
                    <a:p>
                      <a:pPr marL="457200" marR="0" lvl="0" indent="0" algn="l" rtl="0">
                        <a:lnSpc>
                          <a:spcPct val="100000"/>
                        </a:lnSpc>
                        <a:spcBef>
                          <a:spcPts val="1000"/>
                        </a:spcBef>
                        <a:spcAft>
                          <a:spcPts val="0"/>
                        </a:spcAft>
                        <a:buClr>
                          <a:srgbClr val="000000"/>
                        </a:buClr>
                        <a:buSzPts val="1400"/>
                        <a:buFont typeface="Arial"/>
                        <a:buNone/>
                      </a:pPr>
                      <a:endParaRPr sz="1400" u="none" strike="noStrike" cap="none" dirty="0">
                        <a:solidFill>
                          <a:schemeClr val="tx1"/>
                        </a:solidFill>
                        <a:latin typeface="Arial Nova" panose="020B0504020202020204" pitchFamily="34" charset="0"/>
                        <a:ea typeface="Helvetica Neue"/>
                        <a:cs typeface="Helvetica Neue"/>
                        <a:sym typeface="Helvetica Neue"/>
                      </a:endParaRPr>
                    </a:p>
                  </a:txBody>
                  <a:tcPr marL="121933" marR="121933" marT="121933" marB="12193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marR="0" lvl="0" indent="-171450" algn="l" rtl="0">
                        <a:lnSpc>
                          <a:spcPct val="100000"/>
                        </a:lnSpc>
                        <a:spcBef>
                          <a:spcPts val="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Identify deployment and provider issues</a:t>
                      </a:r>
                      <a:endParaRPr sz="1400" u="none" strike="noStrike" cap="none" dirty="0">
                        <a:solidFill>
                          <a:schemeClr val="tx1"/>
                        </a:solidFill>
                        <a:latin typeface="Arial Nova" panose="020B0504020202020204" pitchFamily="34" charset="0"/>
                        <a:sym typeface="Helvetica Neue"/>
                      </a:endParaRPr>
                    </a:p>
                    <a:p>
                      <a:pPr marL="171450" marR="0" lvl="0" indent="-171450" algn="l" rtl="0">
                        <a:lnSpc>
                          <a:spcPct val="100000"/>
                        </a:lnSpc>
                        <a:spcBef>
                          <a:spcPts val="100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Optimize configuration</a:t>
                      </a:r>
                      <a:endParaRPr sz="1400" u="none" strike="noStrike" cap="none" dirty="0">
                        <a:solidFill>
                          <a:schemeClr val="tx1"/>
                        </a:solidFill>
                        <a:latin typeface="Arial Nova" panose="020B0504020202020204" pitchFamily="34" charset="0"/>
                        <a:sym typeface="Helvetica Neue"/>
                      </a:endParaRPr>
                    </a:p>
                    <a:p>
                      <a:pPr marL="171450" marR="0" lvl="0" indent="-171450" algn="l" rtl="0">
                        <a:lnSpc>
                          <a:spcPct val="100000"/>
                        </a:lnSpc>
                        <a:spcBef>
                          <a:spcPts val="100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Dashboards for ROI</a:t>
                      </a:r>
                      <a:endParaRPr sz="1400" u="none" strike="noStrike" cap="none" dirty="0">
                        <a:solidFill>
                          <a:schemeClr val="tx1"/>
                        </a:solidFill>
                        <a:latin typeface="Arial Nova" panose="020B0504020202020204" pitchFamily="34" charset="0"/>
                        <a:sym typeface="Helvetica Neue"/>
                      </a:endParaRPr>
                    </a:p>
                    <a:p>
                      <a:pPr marL="171450" marR="0" lvl="0" indent="-171450" algn="l" rtl="0">
                        <a:lnSpc>
                          <a:spcPct val="100000"/>
                        </a:lnSpc>
                        <a:spcBef>
                          <a:spcPts val="100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Before/After Metrics</a:t>
                      </a:r>
                      <a:endParaRPr sz="1400" u="none" strike="noStrike" cap="none" dirty="0">
                        <a:solidFill>
                          <a:schemeClr val="tx1"/>
                        </a:solidFill>
                        <a:latin typeface="Arial Nova" panose="020B0504020202020204" pitchFamily="34" charset="0"/>
                        <a:sym typeface="Helvetica Neue"/>
                      </a:endParaRPr>
                    </a:p>
                    <a:p>
                      <a:pPr marL="171450" marR="0" lvl="0" indent="-171450" algn="l" rtl="0">
                        <a:lnSpc>
                          <a:spcPct val="100000"/>
                        </a:lnSpc>
                        <a:spcBef>
                          <a:spcPts val="100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Set SLAs for key SaaS and DC Apps</a:t>
                      </a:r>
                      <a:endParaRPr sz="1400" u="none" strike="noStrike" cap="none" dirty="0">
                        <a:solidFill>
                          <a:schemeClr val="tx1"/>
                        </a:solidFill>
                        <a:latin typeface="Arial Nova" panose="020B0504020202020204" pitchFamily="34" charset="0"/>
                        <a:ea typeface="Helvetica Neue"/>
                        <a:cs typeface="Helvetica Neue"/>
                        <a:sym typeface="Helvetica Neue"/>
                      </a:endParaRPr>
                    </a:p>
                  </a:txBody>
                  <a:tcPr marL="121933" marR="121933" marT="121933" marB="12193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marR="0" lvl="0" indent="-171450" algn="l" rtl="0">
                        <a:lnSpc>
                          <a:spcPct val="100000"/>
                        </a:lnSpc>
                        <a:spcBef>
                          <a:spcPts val="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Identify internet underlay issues</a:t>
                      </a:r>
                      <a:endParaRPr sz="1400" u="none" strike="noStrike" cap="none" dirty="0">
                        <a:solidFill>
                          <a:schemeClr val="tx1"/>
                        </a:solidFill>
                        <a:latin typeface="Arial Nova" panose="020B0504020202020204" pitchFamily="34" charset="0"/>
                        <a:sym typeface="Helvetica Neue"/>
                      </a:endParaRPr>
                    </a:p>
                    <a:p>
                      <a:pPr marL="171450" marR="0" lvl="0" indent="-171450" algn="l" rtl="0">
                        <a:lnSpc>
                          <a:spcPct val="100000"/>
                        </a:lnSpc>
                        <a:spcBef>
                          <a:spcPts val="100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Verify routing policy implementation</a:t>
                      </a:r>
                      <a:endParaRPr sz="1400" u="none" strike="noStrike" cap="none" dirty="0">
                        <a:solidFill>
                          <a:schemeClr val="tx1"/>
                        </a:solidFill>
                        <a:latin typeface="Arial Nova" panose="020B0504020202020204" pitchFamily="34" charset="0"/>
                        <a:sym typeface="Helvetica Neue"/>
                      </a:endParaRPr>
                    </a:p>
                    <a:p>
                      <a:pPr marL="171450" marR="0" lvl="0" indent="-171450" algn="l" rtl="0">
                        <a:lnSpc>
                          <a:spcPct val="100000"/>
                        </a:lnSpc>
                        <a:spcBef>
                          <a:spcPts val="100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Verify performance </a:t>
                      </a:r>
                      <a:endParaRPr sz="1400" u="none" strike="noStrike" cap="none" dirty="0">
                        <a:solidFill>
                          <a:schemeClr val="tx1"/>
                        </a:solidFill>
                        <a:latin typeface="Arial Nova" panose="020B0504020202020204" pitchFamily="34" charset="0"/>
                        <a:sym typeface="Helvetica Neue"/>
                      </a:endParaRPr>
                    </a:p>
                    <a:p>
                      <a:pPr marL="171450" marR="0" lvl="0" indent="-171450" algn="l" rtl="0">
                        <a:lnSpc>
                          <a:spcPct val="100000"/>
                        </a:lnSpc>
                        <a:spcBef>
                          <a:spcPts val="100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Visual feedback</a:t>
                      </a:r>
                      <a:endParaRPr sz="1400" u="none" strike="noStrike" cap="none" dirty="0">
                        <a:solidFill>
                          <a:schemeClr val="tx1"/>
                        </a:solidFill>
                        <a:latin typeface="Arial Nova" panose="020B0504020202020204" pitchFamily="34" charset="0"/>
                        <a:ea typeface="Helvetica Neue"/>
                        <a:cs typeface="Helvetica Neue"/>
                        <a:sym typeface="Helvetica Neue"/>
                      </a:endParaRPr>
                    </a:p>
                  </a:txBody>
                  <a:tcPr marL="121933" marR="121933" marT="121933" marB="12193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marR="0" lvl="0" indent="-171450" algn="l" rtl="0">
                        <a:lnSpc>
                          <a:spcPct val="100000"/>
                        </a:lnSpc>
                        <a:spcBef>
                          <a:spcPts val="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Cloud Proxy and SWG for branch DIA</a:t>
                      </a:r>
                      <a:endParaRPr sz="1400" u="none" strike="noStrike" cap="none" dirty="0">
                        <a:solidFill>
                          <a:schemeClr val="tx1"/>
                        </a:solidFill>
                        <a:latin typeface="Arial Nova" panose="020B0504020202020204" pitchFamily="34" charset="0"/>
                        <a:sym typeface="Helvetica Neue"/>
                      </a:endParaRPr>
                    </a:p>
                    <a:p>
                      <a:pPr marL="457200" marR="0" lvl="0" indent="0" algn="l" rtl="0">
                        <a:lnSpc>
                          <a:spcPct val="100000"/>
                        </a:lnSpc>
                        <a:spcBef>
                          <a:spcPts val="0"/>
                        </a:spcBef>
                        <a:spcAft>
                          <a:spcPts val="0"/>
                        </a:spcAft>
                        <a:buClr>
                          <a:srgbClr val="000000"/>
                        </a:buClr>
                        <a:buSzPts val="1400"/>
                        <a:buFont typeface="Arial"/>
                        <a:buNone/>
                      </a:pPr>
                      <a:endParaRPr sz="1400" u="none" strike="noStrike" cap="none" dirty="0">
                        <a:solidFill>
                          <a:schemeClr val="tx1"/>
                        </a:solidFill>
                        <a:latin typeface="Arial Nova" panose="020B0504020202020204" pitchFamily="34" charset="0"/>
                        <a:sym typeface="Helvetica Neue"/>
                      </a:endParaRPr>
                    </a:p>
                    <a:p>
                      <a:pPr marL="171450" marR="0" lvl="0" indent="-171450" algn="l" rtl="0">
                        <a:lnSpc>
                          <a:spcPct val="100000"/>
                        </a:lnSpc>
                        <a:spcBef>
                          <a:spcPts val="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DC to Cloud Direct Connect (Azure Express, AWS Direct VPC, etc.)</a:t>
                      </a:r>
                      <a:endParaRPr sz="1400" u="none" strike="noStrike" cap="none" dirty="0">
                        <a:solidFill>
                          <a:schemeClr val="tx1"/>
                        </a:solidFill>
                        <a:latin typeface="Arial Nova" panose="020B0504020202020204" pitchFamily="34" charset="0"/>
                        <a:sym typeface="Helvetica Neue"/>
                      </a:endParaRPr>
                    </a:p>
                    <a:p>
                      <a:pPr marL="457200" marR="0" lvl="0" indent="0" algn="l" rtl="0">
                        <a:lnSpc>
                          <a:spcPct val="100000"/>
                        </a:lnSpc>
                        <a:spcBef>
                          <a:spcPts val="0"/>
                        </a:spcBef>
                        <a:spcAft>
                          <a:spcPts val="0"/>
                        </a:spcAft>
                        <a:buClr>
                          <a:srgbClr val="000000"/>
                        </a:buClr>
                        <a:buSzPts val="1400"/>
                        <a:buFont typeface="Arial"/>
                        <a:buNone/>
                      </a:pPr>
                      <a:endParaRPr sz="1400" u="none" strike="noStrike" cap="none" dirty="0">
                        <a:solidFill>
                          <a:schemeClr val="tx1"/>
                        </a:solidFill>
                        <a:latin typeface="Arial Nova" panose="020B0504020202020204" pitchFamily="34" charset="0"/>
                        <a:sym typeface="Helvetica Neue"/>
                      </a:endParaRPr>
                    </a:p>
                    <a:p>
                      <a:pPr marL="171450" marR="0" lvl="0" indent="-171450" algn="l" rtl="0">
                        <a:lnSpc>
                          <a:spcPct val="100000"/>
                        </a:lnSpc>
                        <a:spcBef>
                          <a:spcPts val="0"/>
                        </a:spcBef>
                        <a:spcAft>
                          <a:spcPts val="0"/>
                        </a:spcAft>
                        <a:buClr>
                          <a:schemeClr val="accent1"/>
                        </a:buClr>
                        <a:buSzPts val="1400"/>
                        <a:buFont typeface="Helvetica Neue"/>
                        <a:buChar char="•"/>
                      </a:pPr>
                      <a:r>
                        <a:rPr lang="en-US" sz="1400" u="none" strike="noStrike" cap="none" dirty="0">
                          <a:solidFill>
                            <a:schemeClr val="tx1"/>
                          </a:solidFill>
                          <a:latin typeface="Arial Nova" panose="020B0504020202020204" pitchFamily="34" charset="0"/>
                          <a:sym typeface="Helvetica Neue"/>
                        </a:rPr>
                        <a:t>Legacy WAN (MPLS) baseline/comparison</a:t>
                      </a:r>
                      <a:endParaRPr sz="1400" u="none" strike="noStrike" cap="none" dirty="0">
                        <a:solidFill>
                          <a:schemeClr val="tx1"/>
                        </a:solidFill>
                        <a:latin typeface="Arial Nova" panose="020B0504020202020204" pitchFamily="34" charset="0"/>
                        <a:ea typeface="Helvetica Neue"/>
                        <a:cs typeface="Helvetica Neue"/>
                        <a:sym typeface="Helvetica Neue"/>
                      </a:endParaRPr>
                    </a:p>
                  </a:txBody>
                  <a:tcPr marL="121933" marR="121933" marT="121933" marB="12193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sp>
        <p:nvSpPr>
          <p:cNvPr id="8" name="Google Shape;1088;gaf141ef9ad_0_2137">
            <a:extLst>
              <a:ext uri="{FF2B5EF4-FFF2-40B4-BE49-F238E27FC236}">
                <a16:creationId xmlns:a16="http://schemas.microsoft.com/office/drawing/2014/main" id="{C17EB385-8759-A038-1EFA-6E5D4EF5F415}"/>
              </a:ext>
            </a:extLst>
          </p:cNvPr>
          <p:cNvSpPr/>
          <p:nvPr/>
        </p:nvSpPr>
        <p:spPr>
          <a:xfrm>
            <a:off x="7944147" y="5604352"/>
            <a:ext cx="3754670" cy="752000"/>
          </a:xfrm>
          <a:prstGeom prst="chevron">
            <a:avLst>
              <a:gd name="adj" fmla="val 33007"/>
            </a:avLst>
          </a:prstGeom>
          <a:solidFill>
            <a:srgbClr val="80BC41"/>
          </a:solidFill>
          <a:ln>
            <a:noFill/>
          </a:ln>
        </p:spPr>
        <p:txBody>
          <a:bodyPr spcFirstLastPara="1" wrap="square" lIns="121900" tIns="121900" rIns="121900" bIns="121900" anchor="ctr" anchorCtr="0">
            <a:noAutofit/>
          </a:bodyPr>
          <a:lstStyle/>
          <a:p>
            <a:pPr algn="ctr" defTabSz="1219170" fontAlgn="auto">
              <a:spcBef>
                <a:spcPts val="0"/>
              </a:spcBef>
              <a:spcAft>
                <a:spcPts val="0"/>
              </a:spcAft>
              <a:buClr>
                <a:srgbClr val="000000"/>
              </a:buClr>
              <a:buSzPts val="2100"/>
            </a:pPr>
            <a:r>
              <a:rPr lang="en-US" sz="2133" b="1" kern="0">
                <a:latin typeface="Helvetica Neue"/>
                <a:ea typeface="Helvetica Neue"/>
                <a:cs typeface="Helvetica Neue"/>
                <a:sym typeface="Helvetica Neue"/>
              </a:rPr>
              <a:t>OPERATIONS</a:t>
            </a:r>
            <a:endParaRPr sz="2133" b="1" kern="0">
              <a:latin typeface="Arial"/>
              <a:ea typeface="Arial"/>
              <a:cs typeface="Arial"/>
              <a:sym typeface="Arial"/>
            </a:endParaRPr>
          </a:p>
        </p:txBody>
      </p:sp>
      <p:sp>
        <p:nvSpPr>
          <p:cNvPr id="9" name="Google Shape;1089;gaf141ef9ad_0_2137">
            <a:extLst>
              <a:ext uri="{FF2B5EF4-FFF2-40B4-BE49-F238E27FC236}">
                <a16:creationId xmlns:a16="http://schemas.microsoft.com/office/drawing/2014/main" id="{13C29D54-7A28-95D9-0671-64829F51FD5D}"/>
              </a:ext>
            </a:extLst>
          </p:cNvPr>
          <p:cNvSpPr/>
          <p:nvPr/>
        </p:nvSpPr>
        <p:spPr>
          <a:xfrm>
            <a:off x="4188069" y="5604353"/>
            <a:ext cx="3813626" cy="752000"/>
          </a:xfrm>
          <a:prstGeom prst="chevron">
            <a:avLst>
              <a:gd name="adj" fmla="val 33007"/>
            </a:avLst>
          </a:prstGeom>
          <a:solidFill>
            <a:srgbClr val="FB7C32"/>
          </a:solidFill>
          <a:ln>
            <a:noFill/>
          </a:ln>
        </p:spPr>
        <p:txBody>
          <a:bodyPr spcFirstLastPara="1" wrap="square" lIns="121900" tIns="121900" rIns="121900" bIns="121900" anchor="ctr" anchorCtr="0">
            <a:noAutofit/>
          </a:bodyPr>
          <a:lstStyle/>
          <a:p>
            <a:pPr algn="ctr" defTabSz="1219170" fontAlgn="auto">
              <a:spcBef>
                <a:spcPts val="0"/>
              </a:spcBef>
              <a:spcAft>
                <a:spcPts val="0"/>
              </a:spcAft>
              <a:buClr>
                <a:srgbClr val="000000"/>
              </a:buClr>
              <a:buSzPts val="2100"/>
            </a:pPr>
            <a:r>
              <a:rPr lang="en-US" sz="2133" b="1" kern="0">
                <a:latin typeface="Helvetica Neue"/>
                <a:ea typeface="Helvetica Neue"/>
                <a:cs typeface="Helvetica Neue"/>
                <a:sym typeface="Helvetica Neue"/>
              </a:rPr>
              <a:t>ROLLOUT</a:t>
            </a:r>
            <a:endParaRPr sz="2133" b="1" kern="0">
              <a:latin typeface="Arial"/>
              <a:ea typeface="Arial"/>
              <a:cs typeface="Arial"/>
              <a:sym typeface="Arial"/>
            </a:endParaRPr>
          </a:p>
        </p:txBody>
      </p:sp>
      <p:sp>
        <p:nvSpPr>
          <p:cNvPr id="10" name="Google Shape;1090;gaf141ef9ad_0_2137">
            <a:extLst>
              <a:ext uri="{FF2B5EF4-FFF2-40B4-BE49-F238E27FC236}">
                <a16:creationId xmlns:a16="http://schemas.microsoft.com/office/drawing/2014/main" id="{A81C65E3-F3EA-7E0C-4C7D-50A44937AC15}"/>
              </a:ext>
            </a:extLst>
          </p:cNvPr>
          <p:cNvSpPr/>
          <p:nvPr/>
        </p:nvSpPr>
        <p:spPr>
          <a:xfrm>
            <a:off x="432000" y="5604353"/>
            <a:ext cx="3813627" cy="752000"/>
          </a:xfrm>
          <a:prstGeom prst="chevron">
            <a:avLst>
              <a:gd name="adj" fmla="val 33007"/>
            </a:avLst>
          </a:prstGeom>
          <a:solidFill>
            <a:srgbClr val="0892A0"/>
          </a:solidFill>
          <a:ln>
            <a:noFill/>
          </a:ln>
        </p:spPr>
        <p:txBody>
          <a:bodyPr spcFirstLastPara="1" wrap="square" lIns="121900" tIns="121900" rIns="121900" bIns="121900" anchor="ctr" anchorCtr="0">
            <a:noAutofit/>
          </a:bodyPr>
          <a:lstStyle/>
          <a:p>
            <a:pPr algn="ctr" defTabSz="1219170" fontAlgn="auto">
              <a:spcBef>
                <a:spcPts val="0"/>
              </a:spcBef>
              <a:spcAft>
                <a:spcPts val="0"/>
              </a:spcAft>
              <a:buClr>
                <a:srgbClr val="000000"/>
              </a:buClr>
              <a:buSzPts val="2100"/>
            </a:pPr>
            <a:r>
              <a:rPr lang="en-US" sz="2133" b="1" kern="0">
                <a:latin typeface="Helvetica Neue"/>
                <a:ea typeface="Helvetica Neue"/>
                <a:cs typeface="Helvetica Neue"/>
                <a:sym typeface="Helvetica Neue"/>
              </a:rPr>
              <a:t>READINESS</a:t>
            </a:r>
            <a:endParaRPr sz="2133" b="1" kern="0">
              <a:latin typeface="Arial"/>
              <a:ea typeface="Arial"/>
              <a:cs typeface="Arial"/>
              <a:sym typeface="Arial"/>
            </a:endParaRPr>
          </a:p>
        </p:txBody>
      </p:sp>
    </p:spTree>
    <p:extLst>
      <p:ext uri="{BB962C8B-B14F-4D97-AF65-F5344CB8AC3E}">
        <p14:creationId xmlns:p14="http://schemas.microsoft.com/office/powerpoint/2010/main" val="1737669456"/>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AEAE2-379F-1447-D22B-EC51912CE25C}"/>
              </a:ext>
            </a:extLst>
          </p:cNvPr>
          <p:cNvSpPr>
            <a:spLocks noGrp="1"/>
          </p:cNvSpPr>
          <p:nvPr>
            <p:ph type="title"/>
          </p:nvPr>
        </p:nvSpPr>
        <p:spPr/>
        <p:txBody>
          <a:bodyPr/>
          <a:lstStyle/>
          <a:p>
            <a:r>
              <a:rPr lang="en-IN" dirty="0"/>
              <a:t>Use Cases: IT and Technology</a:t>
            </a:r>
          </a:p>
        </p:txBody>
      </p:sp>
      <p:grpSp>
        <p:nvGrpSpPr>
          <p:cNvPr id="43" name="Group 42">
            <a:extLst>
              <a:ext uri="{FF2B5EF4-FFF2-40B4-BE49-F238E27FC236}">
                <a16:creationId xmlns:a16="http://schemas.microsoft.com/office/drawing/2014/main" id="{B097FE25-1EF8-8653-4421-2A96F413675F}"/>
              </a:ext>
            </a:extLst>
          </p:cNvPr>
          <p:cNvGrpSpPr/>
          <p:nvPr/>
        </p:nvGrpSpPr>
        <p:grpSpPr>
          <a:xfrm>
            <a:off x="259660" y="1484025"/>
            <a:ext cx="3966211" cy="2554421"/>
            <a:chOff x="259660" y="2233533"/>
            <a:chExt cx="3966211" cy="2554421"/>
          </a:xfrm>
        </p:grpSpPr>
        <p:sp>
          <p:nvSpPr>
            <p:cNvPr id="26" name="Freeform 11">
              <a:extLst>
                <a:ext uri="{FF2B5EF4-FFF2-40B4-BE49-F238E27FC236}">
                  <a16:creationId xmlns:a16="http://schemas.microsoft.com/office/drawing/2014/main" id="{7F5ADB70-5FDB-A3FF-7DA3-278C9B12B90D}"/>
                </a:ext>
              </a:extLst>
            </p:cNvPr>
            <p:cNvSpPr>
              <a:spLocks noChangeArrowheads="1"/>
            </p:cNvSpPr>
            <p:nvPr/>
          </p:nvSpPr>
          <p:spPr bwMode="auto">
            <a:xfrm>
              <a:off x="259660" y="2233533"/>
              <a:ext cx="3966211" cy="2554421"/>
            </a:xfrm>
            <a:custGeom>
              <a:avLst/>
              <a:gdLst>
                <a:gd name="T0" fmla="*/ 1898 w 1899"/>
                <a:gd name="T1" fmla="*/ 624 h 1127"/>
                <a:gd name="T2" fmla="*/ 1898 w 1899"/>
                <a:gd name="T3" fmla="*/ 624 h 1127"/>
                <a:gd name="T4" fmla="*/ 1677 w 1899"/>
                <a:gd name="T5" fmla="*/ 404 h 1127"/>
                <a:gd name="T6" fmla="*/ 1653 w 1899"/>
                <a:gd name="T7" fmla="*/ 404 h 1127"/>
                <a:gd name="T8" fmla="*/ 1653 w 1899"/>
                <a:gd name="T9" fmla="*/ 404 h 1127"/>
                <a:gd name="T10" fmla="*/ 1395 w 1899"/>
                <a:gd name="T11" fmla="*/ 135 h 1127"/>
                <a:gd name="T12" fmla="*/ 1248 w 1899"/>
                <a:gd name="T13" fmla="*/ 184 h 1127"/>
                <a:gd name="T14" fmla="*/ 943 w 1899"/>
                <a:gd name="T15" fmla="*/ 0 h 1127"/>
                <a:gd name="T16" fmla="*/ 637 w 1899"/>
                <a:gd name="T17" fmla="*/ 171 h 1127"/>
                <a:gd name="T18" fmla="*/ 490 w 1899"/>
                <a:gd name="T19" fmla="*/ 135 h 1127"/>
                <a:gd name="T20" fmla="*/ 220 w 1899"/>
                <a:gd name="T21" fmla="*/ 416 h 1127"/>
                <a:gd name="T22" fmla="*/ 0 w 1899"/>
                <a:gd name="T23" fmla="*/ 698 h 1127"/>
                <a:gd name="T24" fmla="*/ 294 w 1899"/>
                <a:gd name="T25" fmla="*/ 991 h 1127"/>
                <a:gd name="T26" fmla="*/ 318 w 1899"/>
                <a:gd name="T27" fmla="*/ 991 h 1127"/>
                <a:gd name="T28" fmla="*/ 490 w 1899"/>
                <a:gd name="T29" fmla="*/ 1065 h 1127"/>
                <a:gd name="T30" fmla="*/ 661 w 1899"/>
                <a:gd name="T31" fmla="*/ 1004 h 1127"/>
                <a:gd name="T32" fmla="*/ 943 w 1899"/>
                <a:gd name="T33" fmla="*/ 1126 h 1127"/>
                <a:gd name="T34" fmla="*/ 1163 w 1899"/>
                <a:gd name="T35" fmla="*/ 1040 h 1127"/>
                <a:gd name="T36" fmla="*/ 1346 w 1899"/>
                <a:gd name="T37" fmla="*/ 1089 h 1127"/>
                <a:gd name="T38" fmla="*/ 1714 w 1899"/>
                <a:gd name="T39" fmla="*/ 832 h 1127"/>
                <a:gd name="T40" fmla="*/ 1898 w 1899"/>
                <a:gd name="T41" fmla="*/ 624 h 1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99" h="1127">
                  <a:moveTo>
                    <a:pt x="1898" y="624"/>
                  </a:moveTo>
                  <a:lnTo>
                    <a:pt x="1898" y="624"/>
                  </a:lnTo>
                  <a:cubicBezTo>
                    <a:pt x="1898" y="502"/>
                    <a:pt x="1800" y="404"/>
                    <a:pt x="1677" y="404"/>
                  </a:cubicBezTo>
                  <a:cubicBezTo>
                    <a:pt x="1665" y="404"/>
                    <a:pt x="1665" y="404"/>
                    <a:pt x="1653" y="404"/>
                  </a:cubicBezTo>
                  <a:lnTo>
                    <a:pt x="1653" y="404"/>
                  </a:lnTo>
                  <a:cubicBezTo>
                    <a:pt x="1653" y="257"/>
                    <a:pt x="1542" y="135"/>
                    <a:pt x="1395" y="135"/>
                  </a:cubicBezTo>
                  <a:cubicBezTo>
                    <a:pt x="1334" y="135"/>
                    <a:pt x="1285" y="159"/>
                    <a:pt x="1248" y="184"/>
                  </a:cubicBezTo>
                  <a:cubicBezTo>
                    <a:pt x="1187" y="74"/>
                    <a:pt x="1065" y="0"/>
                    <a:pt x="943" y="0"/>
                  </a:cubicBezTo>
                  <a:cubicBezTo>
                    <a:pt x="808" y="0"/>
                    <a:pt x="698" y="74"/>
                    <a:pt x="637" y="171"/>
                  </a:cubicBezTo>
                  <a:cubicBezTo>
                    <a:pt x="588" y="147"/>
                    <a:pt x="551" y="135"/>
                    <a:pt x="490" y="135"/>
                  </a:cubicBezTo>
                  <a:cubicBezTo>
                    <a:pt x="343" y="135"/>
                    <a:pt x="220" y="257"/>
                    <a:pt x="220" y="416"/>
                  </a:cubicBezTo>
                  <a:cubicBezTo>
                    <a:pt x="86" y="441"/>
                    <a:pt x="0" y="563"/>
                    <a:pt x="0" y="698"/>
                  </a:cubicBezTo>
                  <a:cubicBezTo>
                    <a:pt x="0" y="857"/>
                    <a:pt x="122" y="991"/>
                    <a:pt x="294" y="991"/>
                  </a:cubicBezTo>
                  <a:cubicBezTo>
                    <a:pt x="306" y="991"/>
                    <a:pt x="306" y="991"/>
                    <a:pt x="318" y="991"/>
                  </a:cubicBezTo>
                  <a:cubicBezTo>
                    <a:pt x="367" y="1040"/>
                    <a:pt x="428" y="1065"/>
                    <a:pt x="490" y="1065"/>
                  </a:cubicBezTo>
                  <a:cubicBezTo>
                    <a:pt x="563" y="1065"/>
                    <a:pt x="624" y="1040"/>
                    <a:pt x="661" y="1004"/>
                  </a:cubicBezTo>
                  <a:cubicBezTo>
                    <a:pt x="722" y="1077"/>
                    <a:pt x="820" y="1126"/>
                    <a:pt x="943" y="1126"/>
                  </a:cubicBezTo>
                  <a:cubicBezTo>
                    <a:pt x="1028" y="1126"/>
                    <a:pt x="1102" y="1102"/>
                    <a:pt x="1163" y="1040"/>
                  </a:cubicBezTo>
                  <a:cubicBezTo>
                    <a:pt x="1224" y="1077"/>
                    <a:pt x="1285" y="1089"/>
                    <a:pt x="1346" y="1089"/>
                  </a:cubicBezTo>
                  <a:cubicBezTo>
                    <a:pt x="1518" y="1089"/>
                    <a:pt x="1665" y="991"/>
                    <a:pt x="1714" y="832"/>
                  </a:cubicBezTo>
                  <a:cubicBezTo>
                    <a:pt x="1812" y="820"/>
                    <a:pt x="1898" y="734"/>
                    <a:pt x="1898" y="624"/>
                  </a:cubicBezTo>
                </a:path>
              </a:pathLst>
            </a:custGeom>
            <a:solidFill>
              <a:schemeClr val="accent1"/>
            </a:solidFill>
            <a:ln w="28575">
              <a:noFill/>
            </a:ln>
            <a:effectLst/>
          </p:spPr>
          <p:txBody>
            <a:bodyPr wrap="square" anchor="ctr"/>
            <a:lstStyle/>
            <a:p>
              <a:pPr algn="ctr"/>
              <a:r>
                <a:rPr lang="en-IN" sz="2400" b="1" dirty="0">
                  <a:effectLst/>
                  <a:latin typeface="Arial Nova" panose="020B0504020202020204" pitchFamily="34" charset="0"/>
                </a:rPr>
                <a:t>Network performance monitoring</a:t>
              </a:r>
              <a:endParaRPr lang="en-SV" sz="2400" b="1" dirty="0">
                <a:latin typeface="Arial Nova" panose="020B0504020202020204" pitchFamily="34" charset="0"/>
              </a:endParaRPr>
            </a:p>
          </p:txBody>
        </p:sp>
        <p:grpSp>
          <p:nvGrpSpPr>
            <p:cNvPr id="30" name="Group 29">
              <a:extLst>
                <a:ext uri="{FF2B5EF4-FFF2-40B4-BE49-F238E27FC236}">
                  <a16:creationId xmlns:a16="http://schemas.microsoft.com/office/drawing/2014/main" id="{1A3BCCB7-A7CC-0987-451D-EA5A6586179E}"/>
                </a:ext>
              </a:extLst>
            </p:cNvPr>
            <p:cNvGrpSpPr/>
            <p:nvPr/>
          </p:nvGrpSpPr>
          <p:grpSpPr>
            <a:xfrm>
              <a:off x="890856" y="3959641"/>
              <a:ext cx="674558" cy="823981"/>
              <a:chOff x="704537" y="4946754"/>
              <a:chExt cx="674558" cy="823981"/>
            </a:xfrm>
          </p:grpSpPr>
          <p:sp>
            <p:nvSpPr>
              <p:cNvPr id="29" name="Flowchart: Magnetic Disk 28">
                <a:extLst>
                  <a:ext uri="{FF2B5EF4-FFF2-40B4-BE49-F238E27FC236}">
                    <a16:creationId xmlns:a16="http://schemas.microsoft.com/office/drawing/2014/main" id="{E28817FB-C1B7-A664-2030-C72CF07E0B26}"/>
                  </a:ext>
                </a:extLst>
              </p:cNvPr>
              <p:cNvSpPr/>
              <p:nvPr/>
            </p:nvSpPr>
            <p:spPr>
              <a:xfrm>
                <a:off x="704537" y="5425961"/>
                <a:ext cx="674557" cy="344774"/>
              </a:xfrm>
              <a:prstGeom prst="flowChartMagneticDisk">
                <a:avLst/>
              </a:prstGeom>
              <a:solidFill>
                <a:schemeClr val="accent1"/>
              </a:solidFill>
              <a:ln w="3175">
                <a:solidFill>
                  <a:schemeClr val="tx1"/>
                </a:solidFill>
              </a:ln>
              <a:effectLst/>
            </p:spPr>
            <p:txBody>
              <a:bodyPr wrap="square" anchor="ctr"/>
              <a:lstStyle/>
              <a:p>
                <a:pPr algn="ctr"/>
                <a:endParaRPr lang="en-IN" sz="2400" b="1">
                  <a:solidFill>
                    <a:schemeClr val="tx1"/>
                  </a:solidFill>
                  <a:latin typeface="Arial Nova" panose="020B0504020202020204" pitchFamily="34" charset="0"/>
                </a:endParaRPr>
              </a:p>
            </p:txBody>
          </p:sp>
          <p:sp>
            <p:nvSpPr>
              <p:cNvPr id="28" name="Flowchart: Magnetic Disk 27">
                <a:extLst>
                  <a:ext uri="{FF2B5EF4-FFF2-40B4-BE49-F238E27FC236}">
                    <a16:creationId xmlns:a16="http://schemas.microsoft.com/office/drawing/2014/main" id="{2EC226A4-F577-FE59-AE9D-61E86755694D}"/>
                  </a:ext>
                </a:extLst>
              </p:cNvPr>
              <p:cNvSpPr/>
              <p:nvPr/>
            </p:nvSpPr>
            <p:spPr>
              <a:xfrm>
                <a:off x="704538" y="5181909"/>
                <a:ext cx="674557" cy="344774"/>
              </a:xfrm>
              <a:prstGeom prst="flowChartMagneticDisk">
                <a:avLst/>
              </a:prstGeom>
              <a:solidFill>
                <a:schemeClr val="accent1"/>
              </a:solidFill>
              <a:ln w="3175">
                <a:solidFill>
                  <a:schemeClr val="tx1"/>
                </a:solidFill>
              </a:ln>
              <a:effectLst/>
            </p:spPr>
            <p:txBody>
              <a:bodyPr wrap="square" anchor="ctr"/>
              <a:lstStyle/>
              <a:p>
                <a:pPr algn="ctr"/>
                <a:endParaRPr lang="en-IN" sz="2400" b="1">
                  <a:solidFill>
                    <a:schemeClr val="tx1"/>
                  </a:solidFill>
                  <a:latin typeface="Arial Nova" panose="020B0504020202020204" pitchFamily="34" charset="0"/>
                </a:endParaRPr>
              </a:p>
            </p:txBody>
          </p:sp>
          <p:sp>
            <p:nvSpPr>
              <p:cNvPr id="27" name="Flowchart: Magnetic Disk 26">
                <a:extLst>
                  <a:ext uri="{FF2B5EF4-FFF2-40B4-BE49-F238E27FC236}">
                    <a16:creationId xmlns:a16="http://schemas.microsoft.com/office/drawing/2014/main" id="{DBDD1485-E8E2-88F6-D3CB-22314EE531F2}"/>
                  </a:ext>
                </a:extLst>
              </p:cNvPr>
              <p:cNvSpPr/>
              <p:nvPr/>
            </p:nvSpPr>
            <p:spPr>
              <a:xfrm>
                <a:off x="704538" y="4946754"/>
                <a:ext cx="674557" cy="344774"/>
              </a:xfrm>
              <a:prstGeom prst="flowChartMagneticDisk">
                <a:avLst/>
              </a:prstGeom>
              <a:solidFill>
                <a:schemeClr val="accent1"/>
              </a:solidFill>
              <a:ln w="3175">
                <a:solidFill>
                  <a:schemeClr val="tx1"/>
                </a:solidFill>
              </a:ln>
              <a:effectLst/>
            </p:spPr>
            <p:txBody>
              <a:bodyPr wrap="square" anchor="ctr"/>
              <a:lstStyle/>
              <a:p>
                <a:pPr algn="ctr"/>
                <a:endParaRPr lang="en-IN" sz="2400" b="1" dirty="0">
                  <a:solidFill>
                    <a:schemeClr val="tx1"/>
                  </a:solidFill>
                  <a:latin typeface="Arial Nova" panose="020B0504020202020204" pitchFamily="34" charset="0"/>
                </a:endParaRPr>
              </a:p>
            </p:txBody>
          </p:sp>
        </p:grpSp>
        <p:pic>
          <p:nvPicPr>
            <p:cNvPr id="40" name="Graphic 39" descr="Wi-Fi with solid fill">
              <a:extLst>
                <a:ext uri="{FF2B5EF4-FFF2-40B4-BE49-F238E27FC236}">
                  <a16:creationId xmlns:a16="http://schemas.microsoft.com/office/drawing/2014/main" id="{F5A09272-FDDF-3C61-7449-449515F7E64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854272" y="3869222"/>
              <a:ext cx="914400" cy="914400"/>
            </a:xfrm>
            <a:prstGeom prst="rect">
              <a:avLst/>
            </a:prstGeom>
          </p:spPr>
        </p:pic>
      </p:grpSp>
      <p:grpSp>
        <p:nvGrpSpPr>
          <p:cNvPr id="44" name="Group 43">
            <a:extLst>
              <a:ext uri="{FF2B5EF4-FFF2-40B4-BE49-F238E27FC236}">
                <a16:creationId xmlns:a16="http://schemas.microsoft.com/office/drawing/2014/main" id="{0D381996-C211-43B3-7B0F-CF3CE9C67B73}"/>
              </a:ext>
            </a:extLst>
          </p:cNvPr>
          <p:cNvGrpSpPr/>
          <p:nvPr/>
        </p:nvGrpSpPr>
        <p:grpSpPr>
          <a:xfrm>
            <a:off x="3772821" y="3119713"/>
            <a:ext cx="4646357" cy="2768512"/>
            <a:chOff x="3772821" y="3869221"/>
            <a:chExt cx="4646357" cy="2768512"/>
          </a:xfrm>
        </p:grpSpPr>
        <p:sp>
          <p:nvSpPr>
            <p:cNvPr id="22" name="Freeform 14">
              <a:extLst>
                <a:ext uri="{FF2B5EF4-FFF2-40B4-BE49-F238E27FC236}">
                  <a16:creationId xmlns:a16="http://schemas.microsoft.com/office/drawing/2014/main" id="{50EC6A52-D310-A8CF-BAF8-B3CC8EC0D681}"/>
                </a:ext>
              </a:extLst>
            </p:cNvPr>
            <p:cNvSpPr>
              <a:spLocks noChangeArrowheads="1"/>
            </p:cNvSpPr>
            <p:nvPr/>
          </p:nvSpPr>
          <p:spPr bwMode="auto">
            <a:xfrm>
              <a:off x="3772821" y="3869221"/>
              <a:ext cx="4646357" cy="2721303"/>
            </a:xfrm>
            <a:custGeom>
              <a:avLst/>
              <a:gdLst>
                <a:gd name="T0" fmla="*/ 1469 w 1470"/>
                <a:gd name="T1" fmla="*/ 514 h 968"/>
                <a:gd name="T2" fmla="*/ 1469 w 1470"/>
                <a:gd name="T3" fmla="*/ 514 h 968"/>
                <a:gd name="T4" fmla="*/ 1249 w 1470"/>
                <a:gd name="T5" fmla="*/ 293 h 968"/>
                <a:gd name="T6" fmla="*/ 1175 w 1470"/>
                <a:gd name="T7" fmla="*/ 318 h 968"/>
                <a:gd name="T8" fmla="*/ 967 w 1470"/>
                <a:gd name="T9" fmla="*/ 171 h 968"/>
                <a:gd name="T10" fmla="*/ 930 w 1470"/>
                <a:gd name="T11" fmla="*/ 171 h 968"/>
                <a:gd name="T12" fmla="*/ 649 w 1470"/>
                <a:gd name="T13" fmla="*/ 0 h 968"/>
                <a:gd name="T14" fmla="*/ 367 w 1470"/>
                <a:gd name="T15" fmla="*/ 195 h 968"/>
                <a:gd name="T16" fmla="*/ 355 w 1470"/>
                <a:gd name="T17" fmla="*/ 195 h 968"/>
                <a:gd name="T18" fmla="*/ 135 w 1470"/>
                <a:gd name="T19" fmla="*/ 428 h 968"/>
                <a:gd name="T20" fmla="*/ 135 w 1470"/>
                <a:gd name="T21" fmla="*/ 452 h 968"/>
                <a:gd name="T22" fmla="*/ 0 w 1470"/>
                <a:gd name="T23" fmla="*/ 661 h 968"/>
                <a:gd name="T24" fmla="*/ 233 w 1470"/>
                <a:gd name="T25" fmla="*/ 905 h 968"/>
                <a:gd name="T26" fmla="*/ 355 w 1470"/>
                <a:gd name="T27" fmla="*/ 869 h 968"/>
                <a:gd name="T28" fmla="*/ 477 w 1470"/>
                <a:gd name="T29" fmla="*/ 930 h 968"/>
                <a:gd name="T30" fmla="*/ 575 w 1470"/>
                <a:gd name="T31" fmla="*/ 893 h 968"/>
                <a:gd name="T32" fmla="*/ 796 w 1470"/>
                <a:gd name="T33" fmla="*/ 967 h 968"/>
                <a:gd name="T34" fmla="*/ 1016 w 1470"/>
                <a:gd name="T35" fmla="*/ 893 h 968"/>
                <a:gd name="T36" fmla="*/ 1065 w 1470"/>
                <a:gd name="T37" fmla="*/ 905 h 968"/>
                <a:gd name="T38" fmla="*/ 1273 w 1470"/>
                <a:gd name="T39" fmla="*/ 722 h 968"/>
                <a:gd name="T40" fmla="*/ 1469 w 1470"/>
                <a:gd name="T41" fmla="*/ 514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70" h="968">
                  <a:moveTo>
                    <a:pt x="1469" y="514"/>
                  </a:moveTo>
                  <a:lnTo>
                    <a:pt x="1469" y="514"/>
                  </a:lnTo>
                  <a:cubicBezTo>
                    <a:pt x="1469" y="391"/>
                    <a:pt x="1371" y="293"/>
                    <a:pt x="1249" y="293"/>
                  </a:cubicBezTo>
                  <a:cubicBezTo>
                    <a:pt x="1224" y="293"/>
                    <a:pt x="1200" y="306"/>
                    <a:pt x="1175" y="318"/>
                  </a:cubicBezTo>
                  <a:cubicBezTo>
                    <a:pt x="1138" y="232"/>
                    <a:pt x="1053" y="171"/>
                    <a:pt x="967" y="171"/>
                  </a:cubicBezTo>
                  <a:cubicBezTo>
                    <a:pt x="955" y="171"/>
                    <a:pt x="942" y="171"/>
                    <a:pt x="930" y="171"/>
                  </a:cubicBezTo>
                  <a:cubicBezTo>
                    <a:pt x="881" y="73"/>
                    <a:pt x="771" y="0"/>
                    <a:pt x="649" y="0"/>
                  </a:cubicBezTo>
                  <a:cubicBezTo>
                    <a:pt x="514" y="0"/>
                    <a:pt x="404" y="85"/>
                    <a:pt x="367" y="195"/>
                  </a:cubicBezTo>
                  <a:lnTo>
                    <a:pt x="355" y="195"/>
                  </a:lnTo>
                  <a:cubicBezTo>
                    <a:pt x="233" y="195"/>
                    <a:pt x="135" y="306"/>
                    <a:pt x="135" y="428"/>
                  </a:cubicBezTo>
                  <a:cubicBezTo>
                    <a:pt x="135" y="440"/>
                    <a:pt x="135" y="440"/>
                    <a:pt x="135" y="452"/>
                  </a:cubicBezTo>
                  <a:cubicBezTo>
                    <a:pt x="49" y="489"/>
                    <a:pt x="0" y="575"/>
                    <a:pt x="0" y="661"/>
                  </a:cubicBezTo>
                  <a:cubicBezTo>
                    <a:pt x="0" y="795"/>
                    <a:pt x="110" y="905"/>
                    <a:pt x="233" y="905"/>
                  </a:cubicBezTo>
                  <a:cubicBezTo>
                    <a:pt x="281" y="905"/>
                    <a:pt x="318" y="893"/>
                    <a:pt x="355" y="869"/>
                  </a:cubicBezTo>
                  <a:cubicBezTo>
                    <a:pt x="379" y="905"/>
                    <a:pt x="428" y="930"/>
                    <a:pt x="477" y="930"/>
                  </a:cubicBezTo>
                  <a:cubicBezTo>
                    <a:pt x="514" y="930"/>
                    <a:pt x="551" y="918"/>
                    <a:pt x="575" y="893"/>
                  </a:cubicBezTo>
                  <a:cubicBezTo>
                    <a:pt x="636" y="942"/>
                    <a:pt x="710" y="967"/>
                    <a:pt x="796" y="967"/>
                  </a:cubicBezTo>
                  <a:cubicBezTo>
                    <a:pt x="881" y="967"/>
                    <a:pt x="955" y="942"/>
                    <a:pt x="1016" y="893"/>
                  </a:cubicBezTo>
                  <a:cubicBezTo>
                    <a:pt x="1028" y="905"/>
                    <a:pt x="1053" y="905"/>
                    <a:pt x="1065" y="905"/>
                  </a:cubicBezTo>
                  <a:cubicBezTo>
                    <a:pt x="1175" y="905"/>
                    <a:pt x="1261" y="832"/>
                    <a:pt x="1273" y="722"/>
                  </a:cubicBezTo>
                  <a:cubicBezTo>
                    <a:pt x="1383" y="709"/>
                    <a:pt x="1469" y="624"/>
                    <a:pt x="1469" y="514"/>
                  </a:cubicBezTo>
                </a:path>
              </a:pathLst>
            </a:custGeom>
            <a:solidFill>
              <a:schemeClr val="accent2"/>
            </a:solidFill>
            <a:ln w="28575">
              <a:noFill/>
            </a:ln>
            <a:effectLst/>
          </p:spPr>
          <p:txBody>
            <a:bodyPr wrap="square" anchor="ctr"/>
            <a:lstStyle/>
            <a:p>
              <a:pPr algn="ctr"/>
              <a:r>
                <a:rPr lang="en-IN" sz="2400" b="1" dirty="0">
                  <a:effectLst/>
                  <a:latin typeface="Arial Nova" panose="020B0504020202020204" pitchFamily="34" charset="0"/>
                </a:rPr>
                <a:t>Application delivery optimization</a:t>
              </a:r>
              <a:endParaRPr lang="en-SV" sz="2400" b="1" dirty="0">
                <a:latin typeface="Arial Nova" panose="020B0504020202020204" pitchFamily="34" charset="0"/>
              </a:endParaRPr>
            </a:p>
          </p:txBody>
        </p:sp>
        <p:grpSp>
          <p:nvGrpSpPr>
            <p:cNvPr id="31" name="Group 30">
              <a:extLst>
                <a:ext uri="{FF2B5EF4-FFF2-40B4-BE49-F238E27FC236}">
                  <a16:creationId xmlns:a16="http://schemas.microsoft.com/office/drawing/2014/main" id="{72AD743D-50F7-AD59-7BEF-44DC698626CB}"/>
                </a:ext>
              </a:extLst>
            </p:cNvPr>
            <p:cNvGrpSpPr/>
            <p:nvPr/>
          </p:nvGrpSpPr>
          <p:grpSpPr>
            <a:xfrm>
              <a:off x="4505984" y="5813752"/>
              <a:ext cx="674558" cy="823981"/>
              <a:chOff x="704537" y="4946754"/>
              <a:chExt cx="674558" cy="823981"/>
            </a:xfrm>
          </p:grpSpPr>
          <p:sp>
            <p:nvSpPr>
              <p:cNvPr id="32" name="Flowchart: Magnetic Disk 31">
                <a:extLst>
                  <a:ext uri="{FF2B5EF4-FFF2-40B4-BE49-F238E27FC236}">
                    <a16:creationId xmlns:a16="http://schemas.microsoft.com/office/drawing/2014/main" id="{11561B95-8C16-315D-4E29-E3626EDA698E}"/>
                  </a:ext>
                </a:extLst>
              </p:cNvPr>
              <p:cNvSpPr/>
              <p:nvPr/>
            </p:nvSpPr>
            <p:spPr>
              <a:xfrm>
                <a:off x="704537" y="5425961"/>
                <a:ext cx="674557" cy="344774"/>
              </a:xfrm>
              <a:prstGeom prst="flowChartMagneticDisk">
                <a:avLst/>
              </a:prstGeom>
              <a:solidFill>
                <a:schemeClr val="accent2"/>
              </a:solidFill>
              <a:ln w="3175">
                <a:solidFill>
                  <a:schemeClr val="tx1"/>
                </a:solidFill>
              </a:ln>
              <a:effectLst/>
            </p:spPr>
            <p:txBody>
              <a:bodyPr wrap="square" anchor="ctr"/>
              <a:lstStyle/>
              <a:p>
                <a:pPr algn="ctr"/>
                <a:endParaRPr lang="en-IN" sz="2400" b="1">
                  <a:latin typeface="Arial Nova" panose="020B0504020202020204" pitchFamily="34" charset="0"/>
                </a:endParaRPr>
              </a:p>
            </p:txBody>
          </p:sp>
          <p:sp>
            <p:nvSpPr>
              <p:cNvPr id="33" name="Flowchart: Magnetic Disk 32">
                <a:extLst>
                  <a:ext uri="{FF2B5EF4-FFF2-40B4-BE49-F238E27FC236}">
                    <a16:creationId xmlns:a16="http://schemas.microsoft.com/office/drawing/2014/main" id="{07B72882-3982-55A0-F9EA-272E911CF4F3}"/>
                  </a:ext>
                </a:extLst>
              </p:cNvPr>
              <p:cNvSpPr/>
              <p:nvPr/>
            </p:nvSpPr>
            <p:spPr>
              <a:xfrm>
                <a:off x="704538" y="5181909"/>
                <a:ext cx="674557" cy="344774"/>
              </a:xfrm>
              <a:prstGeom prst="flowChartMagneticDisk">
                <a:avLst/>
              </a:prstGeom>
              <a:solidFill>
                <a:schemeClr val="accent2"/>
              </a:solidFill>
              <a:ln w="3175">
                <a:solidFill>
                  <a:schemeClr val="tx1"/>
                </a:solidFill>
              </a:ln>
              <a:effectLst/>
            </p:spPr>
            <p:txBody>
              <a:bodyPr wrap="square" anchor="ctr"/>
              <a:lstStyle/>
              <a:p>
                <a:pPr algn="ctr"/>
                <a:endParaRPr lang="en-IN" sz="2400" b="1">
                  <a:latin typeface="Arial Nova" panose="020B0504020202020204" pitchFamily="34" charset="0"/>
                </a:endParaRPr>
              </a:p>
            </p:txBody>
          </p:sp>
          <p:sp>
            <p:nvSpPr>
              <p:cNvPr id="34" name="Flowchart: Magnetic Disk 33">
                <a:extLst>
                  <a:ext uri="{FF2B5EF4-FFF2-40B4-BE49-F238E27FC236}">
                    <a16:creationId xmlns:a16="http://schemas.microsoft.com/office/drawing/2014/main" id="{4A01FE7B-F439-9B5D-412E-6FF9C032124B}"/>
                  </a:ext>
                </a:extLst>
              </p:cNvPr>
              <p:cNvSpPr/>
              <p:nvPr/>
            </p:nvSpPr>
            <p:spPr>
              <a:xfrm>
                <a:off x="704538" y="4946754"/>
                <a:ext cx="674557" cy="344774"/>
              </a:xfrm>
              <a:prstGeom prst="flowChartMagneticDisk">
                <a:avLst/>
              </a:prstGeom>
              <a:solidFill>
                <a:schemeClr val="accent2"/>
              </a:solidFill>
              <a:ln w="3175">
                <a:solidFill>
                  <a:schemeClr val="tx1"/>
                </a:solidFill>
              </a:ln>
              <a:effectLst/>
            </p:spPr>
            <p:txBody>
              <a:bodyPr wrap="square" anchor="ctr"/>
              <a:lstStyle/>
              <a:p>
                <a:pPr algn="ctr"/>
                <a:endParaRPr lang="en-IN" sz="2400" b="1">
                  <a:latin typeface="Arial Nova" panose="020B0504020202020204" pitchFamily="34" charset="0"/>
                </a:endParaRPr>
              </a:p>
            </p:txBody>
          </p:sp>
        </p:grpSp>
        <p:pic>
          <p:nvPicPr>
            <p:cNvPr id="41" name="Graphic 40" descr="Wi-Fi with solid fill">
              <a:extLst>
                <a:ext uri="{FF2B5EF4-FFF2-40B4-BE49-F238E27FC236}">
                  <a16:creationId xmlns:a16="http://schemas.microsoft.com/office/drawing/2014/main" id="{77B9C7DF-8943-4984-6E08-BF01977851A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769203" y="5625419"/>
              <a:ext cx="914400" cy="914400"/>
            </a:xfrm>
            <a:prstGeom prst="rect">
              <a:avLst/>
            </a:prstGeom>
          </p:spPr>
        </p:pic>
      </p:grpSp>
      <p:grpSp>
        <p:nvGrpSpPr>
          <p:cNvPr id="45" name="Group 44">
            <a:extLst>
              <a:ext uri="{FF2B5EF4-FFF2-40B4-BE49-F238E27FC236}">
                <a16:creationId xmlns:a16="http://schemas.microsoft.com/office/drawing/2014/main" id="{A4E85753-873D-3105-7320-93B4DEF44527}"/>
              </a:ext>
            </a:extLst>
          </p:cNvPr>
          <p:cNvGrpSpPr/>
          <p:nvPr/>
        </p:nvGrpSpPr>
        <p:grpSpPr>
          <a:xfrm>
            <a:off x="7966128" y="1484025"/>
            <a:ext cx="3966211" cy="2554422"/>
            <a:chOff x="7966128" y="2233533"/>
            <a:chExt cx="3966211" cy="2554422"/>
          </a:xfrm>
        </p:grpSpPr>
        <p:sp>
          <p:nvSpPr>
            <p:cNvPr id="24" name="Freeform 11">
              <a:extLst>
                <a:ext uri="{FF2B5EF4-FFF2-40B4-BE49-F238E27FC236}">
                  <a16:creationId xmlns:a16="http://schemas.microsoft.com/office/drawing/2014/main" id="{4F2EC0EA-3FBE-3172-E35A-A6F5E493E99D}"/>
                </a:ext>
              </a:extLst>
            </p:cNvPr>
            <p:cNvSpPr>
              <a:spLocks noChangeArrowheads="1"/>
            </p:cNvSpPr>
            <p:nvPr/>
          </p:nvSpPr>
          <p:spPr bwMode="auto">
            <a:xfrm>
              <a:off x="7966128" y="2233533"/>
              <a:ext cx="3966211" cy="2554422"/>
            </a:xfrm>
            <a:custGeom>
              <a:avLst/>
              <a:gdLst>
                <a:gd name="T0" fmla="*/ 1898 w 1899"/>
                <a:gd name="T1" fmla="*/ 624 h 1127"/>
                <a:gd name="T2" fmla="*/ 1898 w 1899"/>
                <a:gd name="T3" fmla="*/ 624 h 1127"/>
                <a:gd name="T4" fmla="*/ 1677 w 1899"/>
                <a:gd name="T5" fmla="*/ 404 h 1127"/>
                <a:gd name="T6" fmla="*/ 1653 w 1899"/>
                <a:gd name="T7" fmla="*/ 404 h 1127"/>
                <a:gd name="T8" fmla="*/ 1653 w 1899"/>
                <a:gd name="T9" fmla="*/ 404 h 1127"/>
                <a:gd name="T10" fmla="*/ 1395 w 1899"/>
                <a:gd name="T11" fmla="*/ 135 h 1127"/>
                <a:gd name="T12" fmla="*/ 1248 w 1899"/>
                <a:gd name="T13" fmla="*/ 184 h 1127"/>
                <a:gd name="T14" fmla="*/ 943 w 1899"/>
                <a:gd name="T15" fmla="*/ 0 h 1127"/>
                <a:gd name="T16" fmla="*/ 637 w 1899"/>
                <a:gd name="T17" fmla="*/ 171 h 1127"/>
                <a:gd name="T18" fmla="*/ 490 w 1899"/>
                <a:gd name="T19" fmla="*/ 135 h 1127"/>
                <a:gd name="T20" fmla="*/ 220 w 1899"/>
                <a:gd name="T21" fmla="*/ 416 h 1127"/>
                <a:gd name="T22" fmla="*/ 0 w 1899"/>
                <a:gd name="T23" fmla="*/ 698 h 1127"/>
                <a:gd name="T24" fmla="*/ 294 w 1899"/>
                <a:gd name="T25" fmla="*/ 991 h 1127"/>
                <a:gd name="T26" fmla="*/ 318 w 1899"/>
                <a:gd name="T27" fmla="*/ 991 h 1127"/>
                <a:gd name="T28" fmla="*/ 490 w 1899"/>
                <a:gd name="T29" fmla="*/ 1065 h 1127"/>
                <a:gd name="T30" fmla="*/ 661 w 1899"/>
                <a:gd name="T31" fmla="*/ 1004 h 1127"/>
                <a:gd name="T32" fmla="*/ 943 w 1899"/>
                <a:gd name="T33" fmla="*/ 1126 h 1127"/>
                <a:gd name="T34" fmla="*/ 1163 w 1899"/>
                <a:gd name="T35" fmla="*/ 1040 h 1127"/>
                <a:gd name="T36" fmla="*/ 1346 w 1899"/>
                <a:gd name="T37" fmla="*/ 1089 h 1127"/>
                <a:gd name="T38" fmla="*/ 1714 w 1899"/>
                <a:gd name="T39" fmla="*/ 832 h 1127"/>
                <a:gd name="T40" fmla="*/ 1898 w 1899"/>
                <a:gd name="T41" fmla="*/ 624 h 1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99" h="1127">
                  <a:moveTo>
                    <a:pt x="1898" y="624"/>
                  </a:moveTo>
                  <a:lnTo>
                    <a:pt x="1898" y="624"/>
                  </a:lnTo>
                  <a:cubicBezTo>
                    <a:pt x="1898" y="502"/>
                    <a:pt x="1800" y="404"/>
                    <a:pt x="1677" y="404"/>
                  </a:cubicBezTo>
                  <a:cubicBezTo>
                    <a:pt x="1665" y="404"/>
                    <a:pt x="1665" y="404"/>
                    <a:pt x="1653" y="404"/>
                  </a:cubicBezTo>
                  <a:lnTo>
                    <a:pt x="1653" y="404"/>
                  </a:lnTo>
                  <a:cubicBezTo>
                    <a:pt x="1653" y="257"/>
                    <a:pt x="1542" y="135"/>
                    <a:pt x="1395" y="135"/>
                  </a:cubicBezTo>
                  <a:cubicBezTo>
                    <a:pt x="1334" y="135"/>
                    <a:pt x="1285" y="159"/>
                    <a:pt x="1248" y="184"/>
                  </a:cubicBezTo>
                  <a:cubicBezTo>
                    <a:pt x="1187" y="74"/>
                    <a:pt x="1065" y="0"/>
                    <a:pt x="943" y="0"/>
                  </a:cubicBezTo>
                  <a:cubicBezTo>
                    <a:pt x="808" y="0"/>
                    <a:pt x="698" y="74"/>
                    <a:pt x="637" y="171"/>
                  </a:cubicBezTo>
                  <a:cubicBezTo>
                    <a:pt x="588" y="147"/>
                    <a:pt x="551" y="135"/>
                    <a:pt x="490" y="135"/>
                  </a:cubicBezTo>
                  <a:cubicBezTo>
                    <a:pt x="343" y="135"/>
                    <a:pt x="220" y="257"/>
                    <a:pt x="220" y="416"/>
                  </a:cubicBezTo>
                  <a:cubicBezTo>
                    <a:pt x="86" y="441"/>
                    <a:pt x="0" y="563"/>
                    <a:pt x="0" y="698"/>
                  </a:cubicBezTo>
                  <a:cubicBezTo>
                    <a:pt x="0" y="857"/>
                    <a:pt x="122" y="991"/>
                    <a:pt x="294" y="991"/>
                  </a:cubicBezTo>
                  <a:cubicBezTo>
                    <a:pt x="306" y="991"/>
                    <a:pt x="306" y="991"/>
                    <a:pt x="318" y="991"/>
                  </a:cubicBezTo>
                  <a:cubicBezTo>
                    <a:pt x="367" y="1040"/>
                    <a:pt x="428" y="1065"/>
                    <a:pt x="490" y="1065"/>
                  </a:cubicBezTo>
                  <a:cubicBezTo>
                    <a:pt x="563" y="1065"/>
                    <a:pt x="624" y="1040"/>
                    <a:pt x="661" y="1004"/>
                  </a:cubicBezTo>
                  <a:cubicBezTo>
                    <a:pt x="722" y="1077"/>
                    <a:pt x="820" y="1126"/>
                    <a:pt x="943" y="1126"/>
                  </a:cubicBezTo>
                  <a:cubicBezTo>
                    <a:pt x="1028" y="1126"/>
                    <a:pt x="1102" y="1102"/>
                    <a:pt x="1163" y="1040"/>
                  </a:cubicBezTo>
                  <a:cubicBezTo>
                    <a:pt x="1224" y="1077"/>
                    <a:pt x="1285" y="1089"/>
                    <a:pt x="1346" y="1089"/>
                  </a:cubicBezTo>
                  <a:cubicBezTo>
                    <a:pt x="1518" y="1089"/>
                    <a:pt x="1665" y="991"/>
                    <a:pt x="1714" y="832"/>
                  </a:cubicBezTo>
                  <a:cubicBezTo>
                    <a:pt x="1812" y="820"/>
                    <a:pt x="1898" y="734"/>
                    <a:pt x="1898" y="624"/>
                  </a:cubicBezTo>
                </a:path>
              </a:pathLst>
            </a:custGeom>
            <a:solidFill>
              <a:schemeClr val="accent3"/>
            </a:solidFill>
            <a:ln w="28575">
              <a:noFill/>
            </a:ln>
            <a:effectLst/>
          </p:spPr>
          <p:txBody>
            <a:bodyPr wrap="square" anchor="ctr"/>
            <a:lstStyle/>
            <a:p>
              <a:pPr algn="ctr"/>
              <a:r>
                <a:rPr lang="en-IN" sz="2400" b="1" dirty="0">
                  <a:effectLst/>
                  <a:latin typeface="Arial Nova" panose="020B0504020202020204" pitchFamily="34" charset="0"/>
                </a:rPr>
                <a:t>Hybrid cloud visibility</a:t>
              </a:r>
              <a:endParaRPr lang="en-SV" sz="2400" b="1" dirty="0">
                <a:latin typeface="Arial Nova" panose="020B0504020202020204" pitchFamily="34" charset="0"/>
              </a:endParaRPr>
            </a:p>
          </p:txBody>
        </p:sp>
        <p:grpSp>
          <p:nvGrpSpPr>
            <p:cNvPr id="35" name="Group 34">
              <a:extLst>
                <a:ext uri="{FF2B5EF4-FFF2-40B4-BE49-F238E27FC236}">
                  <a16:creationId xmlns:a16="http://schemas.microsoft.com/office/drawing/2014/main" id="{7AE9F2C5-31F8-284E-4F0A-3E27AFCA70AC}"/>
                </a:ext>
              </a:extLst>
            </p:cNvPr>
            <p:cNvGrpSpPr/>
            <p:nvPr/>
          </p:nvGrpSpPr>
          <p:grpSpPr>
            <a:xfrm>
              <a:off x="9163921" y="3959641"/>
              <a:ext cx="674558" cy="823981"/>
              <a:chOff x="704537" y="4946754"/>
              <a:chExt cx="674558" cy="823981"/>
            </a:xfrm>
          </p:grpSpPr>
          <p:sp>
            <p:nvSpPr>
              <p:cNvPr id="36" name="Flowchart: Magnetic Disk 35">
                <a:extLst>
                  <a:ext uri="{FF2B5EF4-FFF2-40B4-BE49-F238E27FC236}">
                    <a16:creationId xmlns:a16="http://schemas.microsoft.com/office/drawing/2014/main" id="{EFE65395-B699-BA37-FF81-B68C475EBFE6}"/>
                  </a:ext>
                </a:extLst>
              </p:cNvPr>
              <p:cNvSpPr/>
              <p:nvPr/>
            </p:nvSpPr>
            <p:spPr>
              <a:xfrm>
                <a:off x="704537" y="5425961"/>
                <a:ext cx="674557" cy="344774"/>
              </a:xfrm>
              <a:prstGeom prst="flowChartMagneticDisk">
                <a:avLst/>
              </a:prstGeom>
              <a:solidFill>
                <a:schemeClr val="accent3"/>
              </a:solidFill>
              <a:ln w="3175">
                <a:solidFill>
                  <a:schemeClr val="tx1"/>
                </a:solidFill>
              </a:ln>
              <a:effectLst/>
            </p:spPr>
            <p:txBody>
              <a:bodyPr wrap="square" anchor="ctr"/>
              <a:lstStyle/>
              <a:p>
                <a:pPr algn="ctr"/>
                <a:endParaRPr lang="en-IN" sz="2400" b="1">
                  <a:latin typeface="Arial Nova" panose="020B0504020202020204" pitchFamily="34" charset="0"/>
                </a:endParaRPr>
              </a:p>
            </p:txBody>
          </p:sp>
          <p:sp>
            <p:nvSpPr>
              <p:cNvPr id="37" name="Flowchart: Magnetic Disk 36">
                <a:extLst>
                  <a:ext uri="{FF2B5EF4-FFF2-40B4-BE49-F238E27FC236}">
                    <a16:creationId xmlns:a16="http://schemas.microsoft.com/office/drawing/2014/main" id="{97C45763-7B8A-F4E4-C756-F746315AA5DE}"/>
                  </a:ext>
                </a:extLst>
              </p:cNvPr>
              <p:cNvSpPr/>
              <p:nvPr/>
            </p:nvSpPr>
            <p:spPr>
              <a:xfrm>
                <a:off x="704538" y="5181909"/>
                <a:ext cx="674557" cy="344774"/>
              </a:xfrm>
              <a:prstGeom prst="flowChartMagneticDisk">
                <a:avLst/>
              </a:prstGeom>
              <a:solidFill>
                <a:schemeClr val="accent3"/>
              </a:solidFill>
              <a:ln w="3175">
                <a:solidFill>
                  <a:schemeClr val="tx1"/>
                </a:solidFill>
              </a:ln>
              <a:effectLst/>
            </p:spPr>
            <p:txBody>
              <a:bodyPr wrap="square" anchor="ctr"/>
              <a:lstStyle/>
              <a:p>
                <a:pPr algn="ctr"/>
                <a:endParaRPr lang="en-IN" sz="2400" b="1">
                  <a:latin typeface="Arial Nova" panose="020B0504020202020204" pitchFamily="34" charset="0"/>
                </a:endParaRPr>
              </a:p>
            </p:txBody>
          </p:sp>
          <p:sp>
            <p:nvSpPr>
              <p:cNvPr id="38" name="Flowchart: Magnetic Disk 37">
                <a:extLst>
                  <a:ext uri="{FF2B5EF4-FFF2-40B4-BE49-F238E27FC236}">
                    <a16:creationId xmlns:a16="http://schemas.microsoft.com/office/drawing/2014/main" id="{CF8B86F1-5820-F6B3-F230-BEDA669303B2}"/>
                  </a:ext>
                </a:extLst>
              </p:cNvPr>
              <p:cNvSpPr/>
              <p:nvPr/>
            </p:nvSpPr>
            <p:spPr>
              <a:xfrm>
                <a:off x="704538" y="4946754"/>
                <a:ext cx="674557" cy="344774"/>
              </a:xfrm>
              <a:prstGeom prst="flowChartMagneticDisk">
                <a:avLst/>
              </a:prstGeom>
              <a:solidFill>
                <a:schemeClr val="accent3"/>
              </a:solidFill>
              <a:ln w="3175">
                <a:solidFill>
                  <a:schemeClr val="tx1"/>
                </a:solidFill>
              </a:ln>
              <a:effectLst/>
            </p:spPr>
            <p:txBody>
              <a:bodyPr wrap="square" anchor="ctr"/>
              <a:lstStyle/>
              <a:p>
                <a:pPr algn="ctr"/>
                <a:endParaRPr lang="en-IN" sz="2400" b="1">
                  <a:latin typeface="Arial Nova" panose="020B0504020202020204" pitchFamily="34" charset="0"/>
                </a:endParaRPr>
              </a:p>
            </p:txBody>
          </p:sp>
        </p:grpSp>
        <p:pic>
          <p:nvPicPr>
            <p:cNvPr id="42" name="Graphic 41" descr="Wi-Fi with solid fill">
              <a:extLst>
                <a:ext uri="{FF2B5EF4-FFF2-40B4-BE49-F238E27FC236}">
                  <a16:creationId xmlns:a16="http://schemas.microsoft.com/office/drawing/2014/main" id="{4BAB983F-028B-0CAB-22A1-DC333EAB0F5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560740" y="3869222"/>
              <a:ext cx="914400" cy="914400"/>
            </a:xfrm>
            <a:prstGeom prst="rect">
              <a:avLst/>
            </a:prstGeom>
          </p:spPr>
        </p:pic>
      </p:grpSp>
    </p:spTree>
    <p:extLst>
      <p:ext uri="{BB962C8B-B14F-4D97-AF65-F5344CB8AC3E}">
        <p14:creationId xmlns:p14="http://schemas.microsoft.com/office/powerpoint/2010/main" val="1066765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AEAE2-379F-1447-D22B-EC51912CE25C}"/>
              </a:ext>
            </a:extLst>
          </p:cNvPr>
          <p:cNvSpPr>
            <a:spLocks noGrp="1"/>
          </p:cNvSpPr>
          <p:nvPr>
            <p:ph type="title"/>
          </p:nvPr>
        </p:nvSpPr>
        <p:spPr>
          <a:ln>
            <a:noFill/>
          </a:ln>
        </p:spPr>
        <p:txBody>
          <a:bodyPr/>
          <a:lstStyle/>
          <a:p>
            <a:r>
              <a:rPr lang="en-IN" dirty="0"/>
              <a:t>Use Cases: Financial Services</a:t>
            </a:r>
          </a:p>
        </p:txBody>
      </p:sp>
      <p:grpSp>
        <p:nvGrpSpPr>
          <p:cNvPr id="10" name="Group 9">
            <a:extLst>
              <a:ext uri="{FF2B5EF4-FFF2-40B4-BE49-F238E27FC236}">
                <a16:creationId xmlns:a16="http://schemas.microsoft.com/office/drawing/2014/main" id="{673C9459-C2EF-8EE1-29CF-ACB81E85F285}"/>
              </a:ext>
            </a:extLst>
          </p:cNvPr>
          <p:cNvGrpSpPr/>
          <p:nvPr/>
        </p:nvGrpSpPr>
        <p:grpSpPr>
          <a:xfrm>
            <a:off x="433382" y="1753854"/>
            <a:ext cx="11325432" cy="3777510"/>
            <a:chOff x="433382" y="1753854"/>
            <a:chExt cx="11325432" cy="3777510"/>
          </a:xfrm>
        </p:grpSpPr>
        <p:sp>
          <p:nvSpPr>
            <p:cNvPr id="11" name="Freeform: Shape 10">
              <a:extLst>
                <a:ext uri="{FF2B5EF4-FFF2-40B4-BE49-F238E27FC236}">
                  <a16:creationId xmlns:a16="http://schemas.microsoft.com/office/drawing/2014/main" id="{43982E8C-2E0B-C8B2-038A-45F7ED3D439A}"/>
                </a:ext>
              </a:extLst>
            </p:cNvPr>
            <p:cNvSpPr/>
            <p:nvPr/>
          </p:nvSpPr>
          <p:spPr>
            <a:xfrm rot="21600000">
              <a:off x="433382" y="1753854"/>
              <a:ext cx="3595375" cy="3777510"/>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 fmla="*/ 1250 w 10000"/>
                <a:gd name="connsiteY0" fmla="*/ 0 h 10000"/>
                <a:gd name="connsiteX1" fmla="*/ 1250 w 10000"/>
                <a:gd name="connsiteY1" fmla="*/ 10000 h 10000"/>
                <a:gd name="connsiteX2" fmla="*/ 0 w 10000"/>
                <a:gd name="connsiteY2" fmla="*/ 1250 h 10000"/>
                <a:gd name="connsiteX3" fmla="*/ 10000 w 10000"/>
                <a:gd name="connsiteY3" fmla="*/ 1250 h 10000"/>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stroke="0" extrusionOk="0">
                  <a:moveTo>
                    <a:pt x="0" y="10000"/>
                  </a:moveTo>
                  <a:lnTo>
                    <a:pt x="0" y="0"/>
                  </a:lnTo>
                  <a:lnTo>
                    <a:pt x="10000" y="0"/>
                  </a:lnTo>
                  <a:lnTo>
                    <a:pt x="10000" y="10000"/>
                  </a:lnTo>
                  <a:lnTo>
                    <a:pt x="0" y="10000"/>
                  </a:lnTo>
                  <a:close/>
                </a:path>
                <a:path w="10000" h="10000" fill="none" extrusionOk="0">
                  <a:moveTo>
                    <a:pt x="0" y="8750"/>
                  </a:moveTo>
                  <a:lnTo>
                    <a:pt x="10000" y="8750"/>
                  </a:lnTo>
                  <a:moveTo>
                    <a:pt x="1250" y="10000"/>
                  </a:moveTo>
                  <a:lnTo>
                    <a:pt x="1250" y="0"/>
                  </a:lnTo>
                </a:path>
                <a:path w="10000" h="10000" fill="none">
                  <a:moveTo>
                    <a:pt x="0" y="10000"/>
                  </a:moveTo>
                  <a:lnTo>
                    <a:pt x="0" y="0"/>
                  </a:lnTo>
                  <a:lnTo>
                    <a:pt x="10000" y="0"/>
                  </a:lnTo>
                  <a:lnTo>
                    <a:pt x="10000" y="10000"/>
                  </a:lnTo>
                  <a:lnTo>
                    <a:pt x="0" y="10000"/>
                  </a:lnTo>
                  <a:close/>
                </a:path>
              </a:pathLst>
            </a:custGeom>
            <a:solidFill>
              <a:schemeClr val="accent1"/>
            </a:solidFill>
            <a:ln w="3175"/>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601822" tIns="0" rIns="152400" bIns="472190" numCol="1" spcCol="1270" anchor="ctr" anchorCtr="0">
              <a:noAutofit/>
            </a:bodyPr>
            <a:lstStyle/>
            <a:p>
              <a:pPr marL="0" lvl="0" indent="0" algn="ctr" defTabSz="1066800">
                <a:lnSpc>
                  <a:spcPct val="90000"/>
                </a:lnSpc>
                <a:spcBef>
                  <a:spcPct val="0"/>
                </a:spcBef>
                <a:spcAft>
                  <a:spcPct val="35000"/>
                </a:spcAft>
                <a:buNone/>
              </a:pPr>
              <a:r>
                <a:rPr lang="en-US" sz="2400" b="1" kern="1200" dirty="0">
                  <a:effectLst/>
                  <a:latin typeface="Arial Nova" panose="020B0504020202020204" pitchFamily="34" charset="0"/>
                </a:rPr>
                <a:t>Real-time monitoring of financial applications</a:t>
              </a:r>
              <a:endParaRPr lang="en-IN" sz="2400" b="1" kern="1200" dirty="0">
                <a:latin typeface="Arial Nova" panose="020B0504020202020204" pitchFamily="34" charset="0"/>
              </a:endParaRPr>
            </a:p>
          </p:txBody>
        </p:sp>
        <p:sp>
          <p:nvSpPr>
            <p:cNvPr id="12" name="Freeform: Shape 11">
              <a:extLst>
                <a:ext uri="{FF2B5EF4-FFF2-40B4-BE49-F238E27FC236}">
                  <a16:creationId xmlns:a16="http://schemas.microsoft.com/office/drawing/2014/main" id="{5F3EBAF9-6A36-965E-33F9-0F349236632C}"/>
                </a:ext>
              </a:extLst>
            </p:cNvPr>
            <p:cNvSpPr/>
            <p:nvPr/>
          </p:nvSpPr>
          <p:spPr>
            <a:xfrm rot="21600000">
              <a:off x="4298410" y="1753854"/>
              <a:ext cx="3595375" cy="3777510"/>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 fmla="*/ 1250 w 10000"/>
                <a:gd name="connsiteY0" fmla="*/ 0 h 10000"/>
                <a:gd name="connsiteX1" fmla="*/ 1250 w 10000"/>
                <a:gd name="connsiteY1" fmla="*/ 10000 h 10000"/>
                <a:gd name="connsiteX2" fmla="*/ 0 w 10000"/>
                <a:gd name="connsiteY2" fmla="*/ 1250 h 10000"/>
                <a:gd name="connsiteX3" fmla="*/ 10000 w 10000"/>
                <a:gd name="connsiteY3" fmla="*/ 1250 h 10000"/>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stroke="0" extrusionOk="0">
                  <a:moveTo>
                    <a:pt x="0" y="10000"/>
                  </a:moveTo>
                  <a:lnTo>
                    <a:pt x="0" y="0"/>
                  </a:lnTo>
                  <a:lnTo>
                    <a:pt x="10000" y="0"/>
                  </a:lnTo>
                  <a:lnTo>
                    <a:pt x="10000" y="10000"/>
                  </a:lnTo>
                  <a:lnTo>
                    <a:pt x="0" y="10000"/>
                  </a:lnTo>
                  <a:close/>
                </a:path>
                <a:path w="10000" h="10000" fill="none" extrusionOk="0">
                  <a:moveTo>
                    <a:pt x="0" y="8750"/>
                  </a:moveTo>
                  <a:lnTo>
                    <a:pt x="10000" y="8750"/>
                  </a:lnTo>
                  <a:moveTo>
                    <a:pt x="1250" y="10000"/>
                  </a:moveTo>
                  <a:lnTo>
                    <a:pt x="1250" y="0"/>
                  </a:lnTo>
                </a:path>
                <a:path w="10000" h="10000" fill="none">
                  <a:moveTo>
                    <a:pt x="0" y="10000"/>
                  </a:moveTo>
                  <a:lnTo>
                    <a:pt x="0" y="0"/>
                  </a:lnTo>
                  <a:lnTo>
                    <a:pt x="10000" y="0"/>
                  </a:lnTo>
                  <a:lnTo>
                    <a:pt x="10000" y="10000"/>
                  </a:lnTo>
                  <a:lnTo>
                    <a:pt x="0" y="10000"/>
                  </a:lnTo>
                  <a:close/>
                </a:path>
              </a:pathLst>
            </a:custGeom>
            <a:solidFill>
              <a:srgbClr val="C0504D"/>
            </a:solidFill>
            <a:ln w="3175"/>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601822" tIns="0" rIns="152400" bIns="472190" numCol="1" spcCol="1270" anchor="ctr" anchorCtr="0">
              <a:noAutofit/>
            </a:bodyPr>
            <a:lstStyle/>
            <a:p>
              <a:pPr marL="0" lvl="0" indent="0" algn="ctr" defTabSz="1066800">
                <a:lnSpc>
                  <a:spcPct val="90000"/>
                </a:lnSpc>
                <a:spcBef>
                  <a:spcPct val="0"/>
                </a:spcBef>
                <a:spcAft>
                  <a:spcPct val="35000"/>
                </a:spcAft>
                <a:buNone/>
              </a:pPr>
              <a:r>
                <a:rPr lang="en-US" sz="2400" b="1" kern="1200" dirty="0">
                  <a:effectLst/>
                  <a:latin typeface="Arial Nova" panose="020B0504020202020204" pitchFamily="34" charset="0"/>
                </a:rPr>
                <a:t>Security insights for financial transactions</a:t>
              </a:r>
              <a:endParaRPr lang="en-IN" sz="2400" b="1" kern="1200" dirty="0">
                <a:latin typeface="Arial Nova" panose="020B0504020202020204" pitchFamily="34" charset="0"/>
              </a:endParaRPr>
            </a:p>
          </p:txBody>
        </p:sp>
        <p:sp>
          <p:nvSpPr>
            <p:cNvPr id="13" name="Freeform: Shape 12">
              <a:extLst>
                <a:ext uri="{FF2B5EF4-FFF2-40B4-BE49-F238E27FC236}">
                  <a16:creationId xmlns:a16="http://schemas.microsoft.com/office/drawing/2014/main" id="{1B96F827-6E42-9C48-FA0C-FE9AE9AEC805}"/>
                </a:ext>
              </a:extLst>
            </p:cNvPr>
            <p:cNvSpPr/>
            <p:nvPr/>
          </p:nvSpPr>
          <p:spPr>
            <a:xfrm rot="21600000">
              <a:off x="8163439" y="1753854"/>
              <a:ext cx="3595375" cy="3777509"/>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 fmla="*/ 1250 w 10000"/>
                <a:gd name="connsiteY0" fmla="*/ 0 h 10000"/>
                <a:gd name="connsiteX1" fmla="*/ 1250 w 10000"/>
                <a:gd name="connsiteY1" fmla="*/ 10000 h 10000"/>
                <a:gd name="connsiteX2" fmla="*/ 0 w 10000"/>
                <a:gd name="connsiteY2" fmla="*/ 1250 h 10000"/>
                <a:gd name="connsiteX3" fmla="*/ 10000 w 10000"/>
                <a:gd name="connsiteY3" fmla="*/ 1250 h 10000"/>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stroke="0" extrusionOk="0">
                  <a:moveTo>
                    <a:pt x="0" y="10000"/>
                  </a:moveTo>
                  <a:lnTo>
                    <a:pt x="0" y="0"/>
                  </a:lnTo>
                  <a:lnTo>
                    <a:pt x="10000" y="0"/>
                  </a:lnTo>
                  <a:lnTo>
                    <a:pt x="10000" y="10000"/>
                  </a:lnTo>
                  <a:lnTo>
                    <a:pt x="0" y="10000"/>
                  </a:lnTo>
                  <a:close/>
                </a:path>
                <a:path w="10000" h="10000" fill="none" extrusionOk="0">
                  <a:moveTo>
                    <a:pt x="0" y="8750"/>
                  </a:moveTo>
                  <a:lnTo>
                    <a:pt x="10000" y="8750"/>
                  </a:lnTo>
                  <a:moveTo>
                    <a:pt x="1250" y="10000"/>
                  </a:moveTo>
                  <a:lnTo>
                    <a:pt x="1250" y="0"/>
                  </a:lnTo>
                </a:path>
                <a:path w="10000" h="10000" fill="none">
                  <a:moveTo>
                    <a:pt x="0" y="10000"/>
                  </a:moveTo>
                  <a:lnTo>
                    <a:pt x="0" y="0"/>
                  </a:lnTo>
                  <a:lnTo>
                    <a:pt x="10000" y="0"/>
                  </a:lnTo>
                  <a:lnTo>
                    <a:pt x="10000" y="10000"/>
                  </a:lnTo>
                  <a:lnTo>
                    <a:pt x="0" y="10000"/>
                  </a:lnTo>
                  <a:close/>
                </a:path>
              </a:pathLst>
            </a:custGeom>
            <a:solidFill>
              <a:srgbClr val="9BBB59"/>
            </a:solidFill>
            <a:ln w="3175"/>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601822" tIns="0" rIns="152400" bIns="472189" numCol="1" spcCol="1270" anchor="ctr" anchorCtr="0">
              <a:noAutofit/>
            </a:bodyPr>
            <a:lstStyle/>
            <a:p>
              <a:pPr marL="0" lvl="0" indent="0" algn="ctr" defTabSz="1066800">
                <a:lnSpc>
                  <a:spcPct val="90000"/>
                </a:lnSpc>
                <a:spcBef>
                  <a:spcPct val="0"/>
                </a:spcBef>
                <a:spcAft>
                  <a:spcPct val="35000"/>
                </a:spcAft>
                <a:buNone/>
              </a:pPr>
              <a:r>
                <a:rPr lang="en-US" sz="2400" b="1" i="0" kern="1200" dirty="0">
                  <a:latin typeface="Arial Nova" panose="020B0504020202020204" pitchFamily="34" charset="0"/>
                </a:rPr>
                <a:t>Network Visibility for Trading Platforms</a:t>
              </a:r>
              <a:endParaRPr lang="en-IN" sz="2400" b="1" kern="1200" dirty="0">
                <a:latin typeface="Arial Nova" panose="020B0504020202020204" pitchFamily="34" charset="0"/>
              </a:endParaRPr>
            </a:p>
          </p:txBody>
        </p:sp>
      </p:grpSp>
      <p:pic>
        <p:nvPicPr>
          <p:cNvPr id="7" name="Graphic 6" descr="Rupee with solid fill">
            <a:extLst>
              <a:ext uri="{FF2B5EF4-FFF2-40B4-BE49-F238E27FC236}">
                <a16:creationId xmlns:a16="http://schemas.microsoft.com/office/drawing/2014/main" id="{5AAC051E-BCC7-CD02-B729-7EF516FB622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90472" y="1787576"/>
            <a:ext cx="914400" cy="914400"/>
          </a:xfrm>
          <a:prstGeom prst="rect">
            <a:avLst/>
          </a:prstGeom>
        </p:spPr>
      </p:pic>
      <p:pic>
        <p:nvPicPr>
          <p:cNvPr id="8" name="Graphic 7" descr="Rupee with solid fill">
            <a:extLst>
              <a:ext uri="{FF2B5EF4-FFF2-40B4-BE49-F238E27FC236}">
                <a16:creationId xmlns:a16="http://schemas.microsoft.com/office/drawing/2014/main" id="{3A569A0D-5EBC-7714-E512-773AF08E9B1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953145" y="1787576"/>
            <a:ext cx="914400" cy="914400"/>
          </a:xfrm>
          <a:prstGeom prst="rect">
            <a:avLst/>
          </a:prstGeom>
        </p:spPr>
      </p:pic>
      <p:pic>
        <p:nvPicPr>
          <p:cNvPr id="9" name="Graphic 8" descr="Rupee with solid fill">
            <a:extLst>
              <a:ext uri="{FF2B5EF4-FFF2-40B4-BE49-F238E27FC236}">
                <a16:creationId xmlns:a16="http://schemas.microsoft.com/office/drawing/2014/main" id="{56FDE95D-F676-9617-53D6-6745051D860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800828" y="1787576"/>
            <a:ext cx="914400" cy="914400"/>
          </a:xfrm>
          <a:prstGeom prst="rect">
            <a:avLst/>
          </a:prstGeom>
        </p:spPr>
      </p:pic>
    </p:spTree>
    <p:extLst>
      <p:ext uri="{BB962C8B-B14F-4D97-AF65-F5344CB8AC3E}">
        <p14:creationId xmlns:p14="http://schemas.microsoft.com/office/powerpoint/2010/main" val="200564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4_Sify New Theme">
  <a:themeElements>
    <a:clrScheme name="Sify new theme">
      <a:dk1>
        <a:sysClr val="windowText" lastClr="000000"/>
      </a:dk1>
      <a:lt1>
        <a:sysClr val="window" lastClr="FFFFFF"/>
      </a:lt1>
      <a:dk2>
        <a:srgbClr val="1F497D"/>
      </a:dk2>
      <a:lt2>
        <a:srgbClr val="EEECE1"/>
      </a:lt2>
      <a:accent1>
        <a:srgbClr val="95B3D7"/>
      </a:accent1>
      <a:accent2>
        <a:srgbClr val="D99694"/>
      </a:accent2>
      <a:accent3>
        <a:srgbClr val="C3D69B"/>
      </a:accent3>
      <a:accent4>
        <a:srgbClr val="B2A2C7"/>
      </a:accent4>
      <a:accent5>
        <a:srgbClr val="92CDDC"/>
      </a:accent5>
      <a:accent6>
        <a:srgbClr val="FAC08F"/>
      </a:accent6>
      <a:hlink>
        <a:srgbClr val="0000FF"/>
      </a:hlink>
      <a:folHlink>
        <a:srgbClr val="800080"/>
      </a:folHlink>
    </a:clrScheme>
    <a:fontScheme name="Sify New Them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5_Sify Theme Nov20">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ify New Them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ify Theme 11102018" id="{5D34ADB0-9B4B-4AC9-89EB-6B867DA4F5E7}" vid="{13943DAD-321F-49F1-803A-50B168C71F3D}"/>
    </a:ext>
  </a:extLst>
</a:theme>
</file>

<file path=ppt/theme/theme3.xml><?xml version="1.0" encoding="utf-8"?>
<a:theme xmlns:a="http://schemas.openxmlformats.org/drawingml/2006/main" name="8_Sify Theme Nov20">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ify New Them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ify Theme 11102018" id="{5D34ADB0-9B4B-4AC9-89EB-6B867DA4F5E7}" vid="{13943DAD-321F-49F1-803A-50B168C71F3D}"/>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haredContentType xmlns="Microsoft.SharePoint.Taxonomy.ContentTypeSync" SourceId="05225ff6-d8db-4da8-8d9c-1f925f835688" ContentTypeId="0x0101" PreviousValue="false"/>
</file>

<file path=customXml/item3.xml><?xml version="1.0" encoding="utf-8"?>
<p:properties xmlns:p="http://schemas.microsoft.com/office/2006/metadata/properties" xmlns:xsi="http://www.w3.org/2001/XMLSchema-instance" xmlns:pc="http://schemas.microsoft.com/office/infopath/2007/PartnerControls">
  <documentManagement>
    <Produce_x0020_Name_x003a_ xmlns="a9737608-6411-43df-b6f7-623960834065">DeepVision ThousandEyes</Produce_x0020_Name_x003a_>
    <Key_x0020_Words_x003a_ xmlns="a9737608-6411-43df-b6f7-623960834065">DeepVision ThousandEyes</Key_x0020_Words_x003a_>
    <Notes_x003a_ xmlns="a9737608-6411-43df-b6f7-623960834065">DeepVision ThousandEyes</Notes_x003a_>
    <Document_x0020_Category xmlns="a9737608-6411-43df-b6f7-623960834065">Client: Overview presentation</Document_x0020_Category>
    <lcf76f155ced4ddcb4097134ff3c332f xmlns="a9737608-6411-43df-b6f7-623960834065">
      <Terms xmlns="http://schemas.microsoft.com/office/infopath/2007/PartnerControls"/>
    </lcf76f155ced4ddcb4097134ff3c332f>
    <TaxCatchAll xmlns="19fbf001-7c56-4287-9c67-21e757b4767a" xsi:nil="true"/>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94499AD8BA63924692DA443767D49F52" ma:contentTypeVersion="22" ma:contentTypeDescription="Create a new document." ma:contentTypeScope="" ma:versionID="4665f7074d3c2e7f3e14808e8efd724f">
  <xsd:schema xmlns:xsd="http://www.w3.org/2001/XMLSchema" xmlns:xs="http://www.w3.org/2001/XMLSchema" xmlns:p="http://schemas.microsoft.com/office/2006/metadata/properties" xmlns:ns2="a9737608-6411-43df-b6f7-623960834065" xmlns:ns3="f88915e0-1670-401d-a4a3-4cd49bc9dada" xmlns:ns4="a34cfb6f-27f8-4094-9ca9-c60d4da75307" xmlns:ns6="19fbf001-7c56-4287-9c67-21e757b4767a" targetNamespace="http://schemas.microsoft.com/office/2006/metadata/properties" ma:root="true" ma:fieldsID="ef1e91a6579072d4d485de2e0badc096" ns2:_="" ns3:_="" ns4:_="" ns6:_="">
    <xsd:import namespace="a9737608-6411-43df-b6f7-623960834065"/>
    <xsd:import namespace="f88915e0-1670-401d-a4a3-4cd49bc9dada"/>
    <xsd:import namespace="a34cfb6f-27f8-4094-9ca9-c60d4da75307"/>
    <xsd:import namespace="19fbf001-7c56-4287-9c67-21e757b4767a"/>
    <xsd:element name="properties">
      <xsd:complexType>
        <xsd:sequence>
          <xsd:element name="documentManagement">
            <xsd:complexType>
              <xsd:all>
                <xsd:element ref="ns2:Produce_x0020_Name_x003a_"/>
                <xsd:element ref="ns2:Document_x0020_Category"/>
                <xsd:element ref="ns2:Notes_x003a_"/>
                <xsd:element ref="ns2:Key_x0020_Words_x003a_"/>
                <xsd:element ref="ns3:SharedWithUsers" minOccurs="0"/>
                <xsd:element ref="ns4:SharingHintHash" minOccurs="0"/>
                <xsd:element ref="ns3:SharedWithDetails" minOccurs="0"/>
                <xsd:element ref="ns2:MediaServiceMetadata" minOccurs="0"/>
                <xsd:element ref="ns2:MediaServiceFastMetadata" minOccurs="0"/>
                <xsd:element ref="ns2:MediaServiceAutoKeyPoints" minOccurs="0"/>
                <xsd:element ref="ns2:MediaServiceKeyPoints" minOccurs="0"/>
                <xsd:element ref="ns2:MediaServiceSearchProperties" minOccurs="0"/>
                <xsd:element ref="ns2:MediaServiceObjectDetectorVersions" minOccurs="0"/>
                <xsd:element ref="ns2:lcf76f155ced4ddcb4097134ff3c332f" minOccurs="0"/>
                <xsd:element ref="ns6: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9737608-6411-43df-b6f7-623960834065" elementFormDefault="qualified">
    <xsd:import namespace="http://schemas.microsoft.com/office/2006/documentManagement/types"/>
    <xsd:import namespace="http://schemas.microsoft.com/office/infopath/2007/PartnerControls"/>
    <xsd:element name="Produce_x0020_Name_x003a_" ma:index="8" ma:displayName="Product Name:" ma:internalName="Produce_x0020_Name_x003a_">
      <xsd:simpleType>
        <xsd:restriction base="dms:Text">
          <xsd:maxLength value="255"/>
        </xsd:restriction>
      </xsd:simpleType>
    </xsd:element>
    <xsd:element name="Document_x0020_Category" ma:index="9" ma:displayName="Document Category" ma:default="Client: Overview presentation" ma:format="Dropdown" ma:internalName="Document_x0020_Category">
      <xsd:simpleType>
        <xsd:restriction base="dms:Choice">
          <xsd:enumeration value="Client: Overview presentation"/>
          <xsd:enumeration value="Client: Product Brochure"/>
          <xsd:enumeration value="Client: Case study"/>
          <xsd:enumeration value="Internal: Sales Guide"/>
          <xsd:enumeration value="Internal: SFA Checklist"/>
          <xsd:enumeration value="Internal: Pricing Mechanism"/>
          <xsd:enumeration value="Internal: Elevator pitch"/>
          <xsd:enumeration value="Internal: Sample proposal"/>
          <xsd:enumeration value="Internal: Proposal template"/>
          <xsd:enumeration value="Internal: Sample Task and Outcome Plan"/>
          <xsd:enumeration value="Internal: FAQ"/>
          <xsd:enumeration value="Internal: Deliverable templates (for different phases of the project)"/>
          <xsd:enumeration value="Internal: Scope of Work Delivery Checklist for SFA"/>
        </xsd:restriction>
      </xsd:simpleType>
    </xsd:element>
    <xsd:element name="Notes_x003a_" ma:index="10" ma:displayName="Notes:" ma:internalName="Notes_x003a_">
      <xsd:simpleType>
        <xsd:restriction base="dms:Note">
          <xsd:maxLength value="255"/>
        </xsd:restriction>
      </xsd:simpleType>
    </xsd:element>
    <xsd:element name="Key_x0020_Words_x003a_" ma:index="11" ma:displayName="Key Words:" ma:internalName="Key_x0020_Words_x003a_">
      <xsd:simpleType>
        <xsd:restriction base="dms:Text">
          <xsd:maxLength value="255"/>
        </xsd:restriction>
      </xsd:simpleType>
    </xsd:element>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05225ff6-d8db-4da8-8d9c-1f925f835688" ma:termSetId="09814cd3-568e-fe90-9814-8d621ff8fb84" ma:anchorId="fba54fb3-c3e1-fe81-a776-ca4b69148c4d" ma:open="true" ma:isKeyword="false">
      <xsd:complexType>
        <xsd:sequence>
          <xsd:element ref="pc:Terms" minOccurs="0" maxOccurs="1"/>
        </xsd:sequence>
      </xsd:complexType>
    </xsd:element>
    <xsd:element name="MediaServiceDateTaken" ma:index="25" nillable="true" ma:displayName="MediaServiceDateTaken" ma:hidden="true" ma:indexed="true" ma:internalName="MediaServiceDateTaken" ma:readOnly="true">
      <xsd:simpleType>
        <xsd:restriction base="dms:Text"/>
      </xsd:simpleType>
    </xsd:element>
    <xsd:element name="MediaServiceOCR" ma:index="26" nillable="true" ma:displayName="Extracted Text" ma:internalName="MediaServiceOCR" ma:readOnly="true">
      <xsd:simpleType>
        <xsd:restriction base="dms:Note">
          <xsd:maxLength value="255"/>
        </xsd:restriction>
      </xsd:simpleType>
    </xsd:element>
    <xsd:element name="MediaServiceGenerationTime" ma:index="27" nillable="true" ma:displayName="MediaServiceGenerationTime" ma:hidden="true" ma:internalName="MediaServiceGenerationTime" ma:readOnly="true">
      <xsd:simpleType>
        <xsd:restriction base="dms:Text"/>
      </xsd:simpleType>
    </xsd:element>
    <xsd:element name="MediaServiceEventHashCode" ma:index="28" nillable="true" ma:displayName="MediaServiceEventHashCode" ma:hidden="true" ma:internalName="MediaServiceEventHashCode" ma:readOnly="true">
      <xsd:simpleType>
        <xsd:restriction base="dms:Text"/>
      </xsd:simpleType>
    </xsd:element>
    <xsd:element name="MediaLengthInSeconds" ma:index="2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88915e0-1670-401d-a4a3-4cd49bc9dada"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34cfb6f-27f8-4094-9ca9-c60d4da75307" elementFormDefault="qualified">
    <xsd:import namespace="http://schemas.microsoft.com/office/2006/documentManagement/types"/>
    <xsd:import namespace="http://schemas.microsoft.com/office/infopath/2007/PartnerControls"/>
    <xsd:element name="SharingHintHash" ma:index="13" nillable="true" ma:displayName="Sharing Hint Hash"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9fbf001-7c56-4287-9c67-21e757b4767a"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6879f881-150c-4e5b-a230-653b5cc4ab9b}" ma:internalName="TaxCatchAll" ma:showField="CatchAllData" ma:web="f88915e0-1670-401d-a4a3-4cd49bc9dad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14"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3B533B5-27E1-4264-92A2-49D7D7745313}">
  <ds:schemaRefs>
    <ds:schemaRef ds:uri="http://schemas.microsoft.com/sharepoint/v3/contenttype/forms"/>
  </ds:schemaRefs>
</ds:datastoreItem>
</file>

<file path=customXml/itemProps2.xml><?xml version="1.0" encoding="utf-8"?>
<ds:datastoreItem xmlns:ds="http://schemas.openxmlformats.org/officeDocument/2006/customXml" ds:itemID="{7084B77A-DE0C-4F1B-BBEB-ADCDFD46DAD4}">
  <ds:schemaRefs>
    <ds:schemaRef ds:uri="Microsoft.SharePoint.Taxonomy.ContentTypeSync"/>
  </ds:schemaRefs>
</ds:datastoreItem>
</file>

<file path=customXml/itemProps3.xml><?xml version="1.0" encoding="utf-8"?>
<ds:datastoreItem xmlns:ds="http://schemas.openxmlformats.org/officeDocument/2006/customXml" ds:itemID="{F4B8E4F5-4FEC-4D03-917F-5C10B70CC9DF}">
  <ds:schemaRefs>
    <ds:schemaRef ds:uri="http://purl.org/dc/dcmitype/"/>
    <ds:schemaRef ds:uri="http://purl.org/dc/terms/"/>
    <ds:schemaRef ds:uri="http://www.w3.org/XML/1998/namespace"/>
    <ds:schemaRef ds:uri="http://schemas.microsoft.com/office/2006/documentManagement/types"/>
    <ds:schemaRef ds:uri="a34cfb6f-27f8-4094-9ca9-c60d4da75307"/>
    <ds:schemaRef ds:uri="http://schemas.microsoft.com/office/infopath/2007/PartnerControls"/>
    <ds:schemaRef ds:uri="http://schemas.openxmlformats.org/package/2006/metadata/core-properties"/>
    <ds:schemaRef ds:uri="f88915e0-1670-401d-a4a3-4cd49bc9dada"/>
    <ds:schemaRef ds:uri="http://purl.org/dc/elements/1.1/"/>
    <ds:schemaRef ds:uri="19fbf001-7c56-4287-9c67-21e757b4767a"/>
    <ds:schemaRef ds:uri="a9737608-6411-43df-b6f7-623960834065"/>
    <ds:schemaRef ds:uri="http://schemas.microsoft.com/office/2006/metadata/properties"/>
  </ds:schemaRefs>
</ds:datastoreItem>
</file>

<file path=customXml/itemProps4.xml><?xml version="1.0" encoding="utf-8"?>
<ds:datastoreItem xmlns:ds="http://schemas.openxmlformats.org/officeDocument/2006/customXml" ds:itemID="{05BB146D-D3F4-4044-AAC0-1859D12C9A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9737608-6411-43df-b6f7-623960834065"/>
    <ds:schemaRef ds:uri="f88915e0-1670-401d-a4a3-4cd49bc9dada"/>
    <ds:schemaRef ds:uri="a34cfb6f-27f8-4094-9ca9-c60d4da75307"/>
    <ds:schemaRef ds:uri="19fbf001-7c56-4287-9c67-21e757b4767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32784</TotalTime>
  <Words>5156</Words>
  <Application>Microsoft Office PowerPoint</Application>
  <PresentationFormat>Widescreen</PresentationFormat>
  <Paragraphs>394</Paragraphs>
  <Slides>24</Slides>
  <Notes>14</Notes>
  <HiddenSlides>0</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24</vt:i4>
      </vt:variant>
    </vt:vector>
  </HeadingPairs>
  <TitlesOfParts>
    <vt:vector size="37" baseType="lpstr">
      <vt:lpstr>Arial</vt:lpstr>
      <vt:lpstr>Arial Nova</vt:lpstr>
      <vt:lpstr>Calibri</vt:lpstr>
      <vt:lpstr>CiscoSansTT ExtraLight</vt:lpstr>
      <vt:lpstr>CiscoSansTT Light</vt:lpstr>
      <vt:lpstr>CiscoSansTT Medium</vt:lpstr>
      <vt:lpstr>Helvetica Neue</vt:lpstr>
      <vt:lpstr>Söhne</vt:lpstr>
      <vt:lpstr>Trebuchet MS</vt:lpstr>
      <vt:lpstr>Wingdings</vt:lpstr>
      <vt:lpstr>4_Sify New Theme</vt:lpstr>
      <vt:lpstr>5_Sify Theme Nov20</vt:lpstr>
      <vt:lpstr>8_Sify Theme Nov20</vt:lpstr>
      <vt:lpstr>PowerPoint Presentation</vt:lpstr>
      <vt:lpstr>AGENDA</vt:lpstr>
      <vt:lpstr>PowerPoint Presentation</vt:lpstr>
      <vt:lpstr>What is Cisco ThousandEyes?</vt:lpstr>
      <vt:lpstr>ThousandEyes Platform</vt:lpstr>
      <vt:lpstr>ThousandEyes Customer Digital Experience Benefits</vt:lpstr>
      <vt:lpstr>ThousandEyes Modern WAN Benefits</vt:lpstr>
      <vt:lpstr>Use Cases: IT and Technology</vt:lpstr>
      <vt:lpstr>Use Cases: Financial Services</vt:lpstr>
      <vt:lpstr>Use Cases: Healthcare</vt:lpstr>
      <vt:lpstr>Use Cases: E-commerce / Retail</vt:lpstr>
      <vt:lpstr>Use Cases: Manufacturing</vt:lpstr>
      <vt:lpstr>Use Cases: Telecommunications</vt:lpstr>
      <vt:lpstr>Use Cases: Education</vt:lpstr>
      <vt:lpstr>Use Cases: Government</vt:lpstr>
      <vt:lpstr>Use Cases: Energy and Utilities</vt:lpstr>
      <vt:lpstr>Use Cases: Media and Entertainment</vt:lpstr>
      <vt:lpstr>Use Cases: Transportation and Logistics</vt:lpstr>
      <vt:lpstr>Sify DeepVision Service Packages (Tiers)</vt:lpstr>
      <vt:lpstr>ThousandEyes Tests</vt:lpstr>
      <vt:lpstr>Sify’s Deliverables</vt:lpstr>
      <vt:lpstr>Sify’s Value Additions</vt:lpstr>
      <vt:lpstr>Cisco Case Study: One of the world's biggest laptop and printer manufacturers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Suresh  Gummaraju</dc:creator>
  <cp:lastModifiedBy>Rahul Nair</cp:lastModifiedBy>
  <cp:revision>36</cp:revision>
  <dcterms:created xsi:type="dcterms:W3CDTF">2022-04-25T06:32:42Z</dcterms:created>
  <dcterms:modified xsi:type="dcterms:W3CDTF">2024-10-09T12:00:00Z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0x01010094499AD8BA63924692DA443767D49F52</vt:lpwstr>
  </property>
  <property fmtid="{D5CDD505-2E9C-101B-9397-08002B2CF9AE}" pid="3" name="MediaServiceImageTags">
    <vt:lpwstr/>
  </property>
</Properties>
</file>