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47"/>
  </p:notesMasterIdLst>
  <p:sldIdLst>
    <p:sldId id="3401" r:id="rId3"/>
    <p:sldId id="3418" r:id="rId4"/>
    <p:sldId id="3414" r:id="rId5"/>
    <p:sldId id="3403" r:id="rId6"/>
    <p:sldId id="3422" r:id="rId7"/>
    <p:sldId id="3423" r:id="rId8"/>
    <p:sldId id="3419" r:id="rId9"/>
    <p:sldId id="3409" r:id="rId10"/>
    <p:sldId id="3410" r:id="rId11"/>
    <p:sldId id="3405" r:id="rId12"/>
    <p:sldId id="3424" r:id="rId13"/>
    <p:sldId id="3425" r:id="rId14"/>
    <p:sldId id="3412" r:id="rId15"/>
    <p:sldId id="3413" r:id="rId16"/>
    <p:sldId id="3404" r:id="rId17"/>
    <p:sldId id="3399" r:id="rId18"/>
    <p:sldId id="449" r:id="rId19"/>
    <p:sldId id="3396" r:id="rId20"/>
    <p:sldId id="434" r:id="rId21"/>
    <p:sldId id="3397" r:id="rId22"/>
    <p:sldId id="3398" r:id="rId23"/>
    <p:sldId id="442" r:id="rId24"/>
    <p:sldId id="456" r:id="rId25"/>
    <p:sldId id="460" r:id="rId26"/>
    <p:sldId id="443" r:id="rId27"/>
    <p:sldId id="450" r:id="rId28"/>
    <p:sldId id="458" r:id="rId29"/>
    <p:sldId id="444" r:id="rId30"/>
    <p:sldId id="455" r:id="rId31"/>
    <p:sldId id="459" r:id="rId32"/>
    <p:sldId id="446" r:id="rId33"/>
    <p:sldId id="437" r:id="rId34"/>
    <p:sldId id="457" r:id="rId35"/>
    <p:sldId id="3406" r:id="rId36"/>
    <p:sldId id="3415" r:id="rId37"/>
    <p:sldId id="3416" r:id="rId38"/>
    <p:sldId id="3420" r:id="rId39"/>
    <p:sldId id="3421" r:id="rId40"/>
    <p:sldId id="1111" r:id="rId41"/>
    <p:sldId id="1112" r:id="rId42"/>
    <p:sldId id="1113" r:id="rId43"/>
    <p:sldId id="764" r:id="rId44"/>
    <p:sldId id="1114" r:id="rId45"/>
    <p:sldId id="3393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6041"/>
    <a:srgbClr val="CDD7E1"/>
    <a:srgbClr val="0021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ECEA93-A398-4E0F-BD12-598CCE10163D}" v="1" dt="2023-05-30T17:35:34.6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94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6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55" Type="http://schemas.openxmlformats.org/officeDocument/2006/relationships/customXml" Target="../customXml/item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microsoft.com/office/2015/10/relationships/revisionInfo" Target="revisionInfo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presProps" Target="presProps.xml"/><Relationship Id="rId56" Type="http://schemas.openxmlformats.org/officeDocument/2006/relationships/customXml" Target="../customXml/item3.xml"/><Relationship Id="rId8" Type="http://schemas.openxmlformats.org/officeDocument/2006/relationships/slide" Target="slides/slide6.xml"/><Relationship Id="rId51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57" Type="http://schemas.openxmlformats.org/officeDocument/2006/relationships/customXml" Target="../customXml/item4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urabh Kumar Acharya" userId="d4fb898f-cee7-41ca-a167-1c1004152654" providerId="ADAL" clId="{DBECEA93-A398-4E0F-BD12-598CCE10163D}"/>
    <pc:docChg chg="undo custSel modSld">
      <pc:chgData name="Saurabh Kumar Acharya" userId="d4fb898f-cee7-41ca-a167-1c1004152654" providerId="ADAL" clId="{DBECEA93-A398-4E0F-BD12-598CCE10163D}" dt="2023-11-06T10:48:46.896" v="59" actId="20577"/>
      <pc:docMkLst>
        <pc:docMk/>
      </pc:docMkLst>
      <pc:sldChg chg="addSp modSp mod">
        <pc:chgData name="Saurabh Kumar Acharya" userId="d4fb898f-cee7-41ca-a167-1c1004152654" providerId="ADAL" clId="{DBECEA93-A398-4E0F-BD12-598CCE10163D}" dt="2023-05-30T17:35:34.600" v="55" actId="164"/>
        <pc:sldMkLst>
          <pc:docMk/>
          <pc:sldMk cId="729219206" sldId="450"/>
        </pc:sldMkLst>
        <pc:spChg chg="mod">
          <ac:chgData name="Saurabh Kumar Acharya" userId="d4fb898f-cee7-41ca-a167-1c1004152654" providerId="ADAL" clId="{DBECEA93-A398-4E0F-BD12-598CCE10163D}" dt="2023-05-30T17:35:34.600" v="55" actId="164"/>
          <ac:spMkLst>
            <pc:docMk/>
            <pc:sldMk cId="729219206" sldId="450"/>
            <ac:spMk id="41" creationId="{79E23A7F-D507-4E9E-8B44-939A59A779DD}"/>
          </ac:spMkLst>
        </pc:spChg>
        <pc:spChg chg="mod">
          <ac:chgData name="Saurabh Kumar Acharya" userId="d4fb898f-cee7-41ca-a167-1c1004152654" providerId="ADAL" clId="{DBECEA93-A398-4E0F-BD12-598CCE10163D}" dt="2023-05-30T17:35:34.600" v="55" actId="164"/>
          <ac:spMkLst>
            <pc:docMk/>
            <pc:sldMk cId="729219206" sldId="450"/>
            <ac:spMk id="42" creationId="{30CF4E3E-4DD9-4F93-833E-5F0628C14F37}"/>
          </ac:spMkLst>
        </pc:spChg>
        <pc:spChg chg="mod">
          <ac:chgData name="Saurabh Kumar Acharya" userId="d4fb898f-cee7-41ca-a167-1c1004152654" providerId="ADAL" clId="{DBECEA93-A398-4E0F-BD12-598CCE10163D}" dt="2023-05-30T17:35:34.600" v="55" actId="164"/>
          <ac:spMkLst>
            <pc:docMk/>
            <pc:sldMk cId="729219206" sldId="450"/>
            <ac:spMk id="43" creationId="{A33D8DC3-4985-46C7-8A6B-A9C5E5DF6AA2}"/>
          </ac:spMkLst>
        </pc:spChg>
        <pc:spChg chg="mod">
          <ac:chgData name="Saurabh Kumar Acharya" userId="d4fb898f-cee7-41ca-a167-1c1004152654" providerId="ADAL" clId="{DBECEA93-A398-4E0F-BD12-598CCE10163D}" dt="2023-05-30T17:35:34.600" v="55" actId="164"/>
          <ac:spMkLst>
            <pc:docMk/>
            <pc:sldMk cId="729219206" sldId="450"/>
            <ac:spMk id="44" creationId="{E5E0E770-45E8-4F8E-9B13-9B481F270F3D}"/>
          </ac:spMkLst>
        </pc:spChg>
        <pc:spChg chg="mod">
          <ac:chgData name="Saurabh Kumar Acharya" userId="d4fb898f-cee7-41ca-a167-1c1004152654" providerId="ADAL" clId="{DBECEA93-A398-4E0F-BD12-598CCE10163D}" dt="2023-05-30T17:35:34.600" v="55" actId="164"/>
          <ac:spMkLst>
            <pc:docMk/>
            <pc:sldMk cId="729219206" sldId="450"/>
            <ac:spMk id="45" creationId="{7706D53D-4B6A-4B25-98E1-884E6FD52D84}"/>
          </ac:spMkLst>
        </pc:spChg>
        <pc:spChg chg="mod">
          <ac:chgData name="Saurabh Kumar Acharya" userId="d4fb898f-cee7-41ca-a167-1c1004152654" providerId="ADAL" clId="{DBECEA93-A398-4E0F-BD12-598CCE10163D}" dt="2023-05-30T17:35:34.600" v="55" actId="164"/>
          <ac:spMkLst>
            <pc:docMk/>
            <pc:sldMk cId="729219206" sldId="450"/>
            <ac:spMk id="46" creationId="{CDAA386B-5A5B-4F7B-883C-122FCADCC24A}"/>
          </ac:spMkLst>
        </pc:spChg>
        <pc:spChg chg="mod">
          <ac:chgData name="Saurabh Kumar Acharya" userId="d4fb898f-cee7-41ca-a167-1c1004152654" providerId="ADAL" clId="{DBECEA93-A398-4E0F-BD12-598CCE10163D}" dt="2023-05-30T17:35:34.600" v="55" actId="164"/>
          <ac:spMkLst>
            <pc:docMk/>
            <pc:sldMk cId="729219206" sldId="450"/>
            <ac:spMk id="47" creationId="{3232A2A5-5C34-488C-9B68-7B3F46C89741}"/>
          </ac:spMkLst>
        </pc:spChg>
        <pc:spChg chg="mod">
          <ac:chgData name="Saurabh Kumar Acharya" userId="d4fb898f-cee7-41ca-a167-1c1004152654" providerId="ADAL" clId="{DBECEA93-A398-4E0F-BD12-598CCE10163D}" dt="2023-05-30T17:35:34.600" v="55" actId="164"/>
          <ac:spMkLst>
            <pc:docMk/>
            <pc:sldMk cId="729219206" sldId="450"/>
            <ac:spMk id="48" creationId="{B3622B26-7FAB-42B0-B64D-B7C47BC7399E}"/>
          </ac:spMkLst>
        </pc:spChg>
        <pc:spChg chg="mod">
          <ac:chgData name="Saurabh Kumar Acharya" userId="d4fb898f-cee7-41ca-a167-1c1004152654" providerId="ADAL" clId="{DBECEA93-A398-4E0F-BD12-598CCE10163D}" dt="2023-05-30T17:35:34.600" v="55" actId="164"/>
          <ac:spMkLst>
            <pc:docMk/>
            <pc:sldMk cId="729219206" sldId="450"/>
            <ac:spMk id="49" creationId="{4221F11D-FEB6-4BD9-9C43-613CC2CEC731}"/>
          </ac:spMkLst>
        </pc:spChg>
        <pc:spChg chg="mod">
          <ac:chgData name="Saurabh Kumar Acharya" userId="d4fb898f-cee7-41ca-a167-1c1004152654" providerId="ADAL" clId="{DBECEA93-A398-4E0F-BD12-598CCE10163D}" dt="2023-05-30T17:35:34.600" v="55" actId="164"/>
          <ac:spMkLst>
            <pc:docMk/>
            <pc:sldMk cId="729219206" sldId="450"/>
            <ac:spMk id="50" creationId="{E4CC547F-B78B-4BF8-B348-77EE043B24C8}"/>
          </ac:spMkLst>
        </pc:spChg>
        <pc:spChg chg="mod">
          <ac:chgData name="Saurabh Kumar Acharya" userId="d4fb898f-cee7-41ca-a167-1c1004152654" providerId="ADAL" clId="{DBECEA93-A398-4E0F-BD12-598CCE10163D}" dt="2023-05-30T17:35:34.600" v="55" actId="164"/>
          <ac:spMkLst>
            <pc:docMk/>
            <pc:sldMk cId="729219206" sldId="450"/>
            <ac:spMk id="51" creationId="{7976E0C3-462D-44FD-9ED0-3BB8BFA93140}"/>
          </ac:spMkLst>
        </pc:spChg>
        <pc:spChg chg="mod">
          <ac:chgData name="Saurabh Kumar Acharya" userId="d4fb898f-cee7-41ca-a167-1c1004152654" providerId="ADAL" clId="{DBECEA93-A398-4E0F-BD12-598CCE10163D}" dt="2023-05-30T17:35:34.600" v="55" actId="164"/>
          <ac:spMkLst>
            <pc:docMk/>
            <pc:sldMk cId="729219206" sldId="450"/>
            <ac:spMk id="52" creationId="{8884077C-BD13-4392-B502-8FEEC38D20CA}"/>
          </ac:spMkLst>
        </pc:spChg>
        <pc:grpChg chg="add mod">
          <ac:chgData name="Saurabh Kumar Acharya" userId="d4fb898f-cee7-41ca-a167-1c1004152654" providerId="ADAL" clId="{DBECEA93-A398-4E0F-BD12-598CCE10163D}" dt="2023-05-30T17:35:34.600" v="55" actId="164"/>
          <ac:grpSpMkLst>
            <pc:docMk/>
            <pc:sldMk cId="729219206" sldId="450"/>
            <ac:grpSpMk id="2" creationId="{2DC72F8C-A719-5ED3-6021-5924535B915F}"/>
          </ac:grpSpMkLst>
        </pc:grpChg>
        <pc:grpChg chg="mod">
          <ac:chgData name="Saurabh Kumar Acharya" userId="d4fb898f-cee7-41ca-a167-1c1004152654" providerId="ADAL" clId="{DBECEA93-A398-4E0F-BD12-598CCE10163D}" dt="2023-05-30T17:35:34.600" v="55" actId="164"/>
          <ac:grpSpMkLst>
            <pc:docMk/>
            <pc:sldMk cId="729219206" sldId="450"/>
            <ac:grpSpMk id="71" creationId="{4CD834C4-2550-418B-A341-FF0F265FE028}"/>
          </ac:grpSpMkLst>
        </pc:grpChg>
      </pc:sldChg>
      <pc:sldChg chg="modSp mod">
        <pc:chgData name="Saurabh Kumar Acharya" userId="d4fb898f-cee7-41ca-a167-1c1004152654" providerId="ADAL" clId="{DBECEA93-A398-4E0F-BD12-598CCE10163D}" dt="2023-05-30T17:23:57.802" v="4" actId="1036"/>
        <pc:sldMkLst>
          <pc:docMk/>
          <pc:sldMk cId="56399122" sldId="3396"/>
        </pc:sldMkLst>
        <pc:picChg chg="mod">
          <ac:chgData name="Saurabh Kumar Acharya" userId="d4fb898f-cee7-41ca-a167-1c1004152654" providerId="ADAL" clId="{DBECEA93-A398-4E0F-BD12-598CCE10163D}" dt="2023-05-30T17:23:57.802" v="4" actId="1036"/>
          <ac:picMkLst>
            <pc:docMk/>
            <pc:sldMk cId="56399122" sldId="3396"/>
            <ac:picMk id="3" creationId="{F374FC64-5560-4F16-9B1F-8B3ECE074276}"/>
          </ac:picMkLst>
        </pc:picChg>
      </pc:sldChg>
      <pc:sldChg chg="modSp mod">
        <pc:chgData name="Saurabh Kumar Acharya" userId="d4fb898f-cee7-41ca-a167-1c1004152654" providerId="ADAL" clId="{DBECEA93-A398-4E0F-BD12-598CCE10163D}" dt="2023-11-06T10:48:46.896" v="59" actId="20577"/>
        <pc:sldMkLst>
          <pc:docMk/>
          <pc:sldMk cId="1751664968" sldId="3401"/>
        </pc:sldMkLst>
        <pc:spChg chg="mod">
          <ac:chgData name="Saurabh Kumar Acharya" userId="d4fb898f-cee7-41ca-a167-1c1004152654" providerId="ADAL" clId="{DBECEA93-A398-4E0F-BD12-598CCE10163D}" dt="2023-11-06T10:48:46.896" v="59" actId="20577"/>
          <ac:spMkLst>
            <pc:docMk/>
            <pc:sldMk cId="1751664968" sldId="3401"/>
            <ac:spMk id="3" creationId="{0A38E6DD-A312-4EE6-8CC9-C7BC966D3BFA}"/>
          </ac:spMkLst>
        </pc:spChg>
      </pc:sldChg>
      <pc:sldChg chg="modSp mod">
        <pc:chgData name="Saurabh Kumar Acharya" userId="d4fb898f-cee7-41ca-a167-1c1004152654" providerId="ADAL" clId="{DBECEA93-A398-4E0F-BD12-598CCE10163D}" dt="2023-02-01T12:02:00.662" v="1" actId="1035"/>
        <pc:sldMkLst>
          <pc:docMk/>
          <pc:sldMk cId="2778162270" sldId="3422"/>
        </pc:sldMkLst>
        <pc:graphicFrameChg chg="mod">
          <ac:chgData name="Saurabh Kumar Acharya" userId="d4fb898f-cee7-41ca-a167-1c1004152654" providerId="ADAL" clId="{DBECEA93-A398-4E0F-BD12-598CCE10163D}" dt="2023-02-01T12:02:00.662" v="1" actId="1035"/>
          <ac:graphicFrameMkLst>
            <pc:docMk/>
            <pc:sldMk cId="2778162270" sldId="3422"/>
            <ac:graphicFrameMk id="4" creationId="{CAFC6685-6401-3089-8CCF-CE4176C6F585}"/>
          </ac:graphicFrameMkLst>
        </pc:graphicFrameChg>
      </pc:sldChg>
    </pc:docChg>
  </pc:docChgLst>
  <pc:docChgLst>
    <pc:chgData name="Melvin Varghese" userId="106bb35d-6e78-48f9-8da3-e3c65ebc8b8a" providerId="ADAL" clId="{BB26D762-FA05-4B19-8DE6-7A655A922C44}"/>
    <pc:docChg chg="undo custSel addSld delSld modSld sldOrd">
      <pc:chgData name="Melvin Varghese" userId="106bb35d-6e78-48f9-8da3-e3c65ebc8b8a" providerId="ADAL" clId="{BB26D762-FA05-4B19-8DE6-7A655A922C44}" dt="2022-08-25T04:56:37.401" v="1295" actId="20577"/>
      <pc:docMkLst>
        <pc:docMk/>
      </pc:docMkLst>
      <pc:sldChg chg="modSp mod">
        <pc:chgData name="Melvin Varghese" userId="106bb35d-6e78-48f9-8da3-e3c65ebc8b8a" providerId="ADAL" clId="{BB26D762-FA05-4B19-8DE6-7A655A922C44}" dt="2022-08-24T21:36:05.558" v="1000" actId="20577"/>
        <pc:sldMkLst>
          <pc:docMk/>
          <pc:sldMk cId="3597024879" sldId="437"/>
        </pc:sldMkLst>
        <pc:spChg chg="mod">
          <ac:chgData name="Melvin Varghese" userId="106bb35d-6e78-48f9-8da3-e3c65ebc8b8a" providerId="ADAL" clId="{BB26D762-FA05-4B19-8DE6-7A655A922C44}" dt="2022-08-24T21:34:30.996" v="962" actId="403"/>
          <ac:spMkLst>
            <pc:docMk/>
            <pc:sldMk cId="3597024879" sldId="437"/>
            <ac:spMk id="30" creationId="{79333C3E-64FD-44AA-85BE-0F141828ED62}"/>
          </ac:spMkLst>
        </pc:spChg>
        <pc:spChg chg="mod">
          <ac:chgData name="Melvin Varghese" userId="106bb35d-6e78-48f9-8da3-e3c65ebc8b8a" providerId="ADAL" clId="{BB26D762-FA05-4B19-8DE6-7A655A922C44}" dt="2022-08-24T21:34:37.353" v="965" actId="403"/>
          <ac:spMkLst>
            <pc:docMk/>
            <pc:sldMk cId="3597024879" sldId="437"/>
            <ac:spMk id="32" creationId="{8EE7016C-4BC5-44FD-B86A-3C654C687729}"/>
          </ac:spMkLst>
        </pc:spChg>
        <pc:spChg chg="mod">
          <ac:chgData name="Melvin Varghese" userId="106bb35d-6e78-48f9-8da3-e3c65ebc8b8a" providerId="ADAL" clId="{BB26D762-FA05-4B19-8DE6-7A655A922C44}" dt="2022-08-24T21:35:41.573" v="985" actId="20577"/>
          <ac:spMkLst>
            <pc:docMk/>
            <pc:sldMk cId="3597024879" sldId="437"/>
            <ac:spMk id="34" creationId="{F4EDF077-5FF3-4AAC-91A5-477D9979564E}"/>
          </ac:spMkLst>
        </pc:spChg>
        <pc:spChg chg="mod">
          <ac:chgData name="Melvin Varghese" userId="106bb35d-6e78-48f9-8da3-e3c65ebc8b8a" providerId="ADAL" clId="{BB26D762-FA05-4B19-8DE6-7A655A922C44}" dt="2022-08-24T21:36:05.558" v="1000" actId="20577"/>
          <ac:spMkLst>
            <pc:docMk/>
            <pc:sldMk cId="3597024879" sldId="437"/>
            <ac:spMk id="36" creationId="{312E50D5-8B6E-4115-B1D5-BA96E7EE9FC5}"/>
          </ac:spMkLst>
        </pc:spChg>
        <pc:spChg chg="mod">
          <ac:chgData name="Melvin Varghese" userId="106bb35d-6e78-48f9-8da3-e3c65ebc8b8a" providerId="ADAL" clId="{BB26D762-FA05-4B19-8DE6-7A655A922C44}" dt="2022-08-24T21:35:53.520" v="995" actId="20577"/>
          <ac:spMkLst>
            <pc:docMk/>
            <pc:sldMk cId="3597024879" sldId="437"/>
            <ac:spMk id="38" creationId="{0765382F-63C6-427A-AF13-551EF8DA2EED}"/>
          </ac:spMkLst>
        </pc:spChg>
        <pc:spChg chg="mod">
          <ac:chgData name="Melvin Varghese" userId="106bb35d-6e78-48f9-8da3-e3c65ebc8b8a" providerId="ADAL" clId="{BB26D762-FA05-4B19-8DE6-7A655A922C44}" dt="2022-08-24T21:34:34.999" v="964" actId="403"/>
          <ac:spMkLst>
            <pc:docMk/>
            <pc:sldMk cId="3597024879" sldId="437"/>
            <ac:spMk id="40" creationId="{E8B4FE0B-BDE9-44B8-82EB-DF47215115DE}"/>
          </ac:spMkLst>
        </pc:spChg>
      </pc:sldChg>
      <pc:sldChg chg="modSp mod">
        <pc:chgData name="Melvin Varghese" userId="106bb35d-6e78-48f9-8da3-e3c65ebc8b8a" providerId="ADAL" clId="{BB26D762-FA05-4B19-8DE6-7A655A922C44}" dt="2022-08-24T21:40:29.246" v="1108" actId="1036"/>
        <pc:sldMkLst>
          <pc:docMk/>
          <pc:sldMk cId="729219206" sldId="450"/>
        </pc:sldMkLst>
        <pc:spChg chg="mod">
          <ac:chgData name="Melvin Varghese" userId="106bb35d-6e78-48f9-8da3-e3c65ebc8b8a" providerId="ADAL" clId="{BB26D762-FA05-4B19-8DE6-7A655A922C44}" dt="2022-08-24T21:40:10.104" v="1102" actId="1035"/>
          <ac:spMkLst>
            <pc:docMk/>
            <pc:sldMk cId="729219206" sldId="450"/>
            <ac:spMk id="41" creationId="{79E23A7F-D507-4E9E-8B44-939A59A779DD}"/>
          </ac:spMkLst>
        </pc:spChg>
        <pc:spChg chg="mod">
          <ac:chgData name="Melvin Varghese" userId="106bb35d-6e78-48f9-8da3-e3c65ebc8b8a" providerId="ADAL" clId="{BB26D762-FA05-4B19-8DE6-7A655A922C44}" dt="2022-08-24T21:40:10.104" v="1102" actId="1035"/>
          <ac:spMkLst>
            <pc:docMk/>
            <pc:sldMk cId="729219206" sldId="450"/>
            <ac:spMk id="42" creationId="{30CF4E3E-4DD9-4F93-833E-5F0628C14F37}"/>
          </ac:spMkLst>
        </pc:spChg>
        <pc:spChg chg="mod">
          <ac:chgData name="Melvin Varghese" userId="106bb35d-6e78-48f9-8da3-e3c65ebc8b8a" providerId="ADAL" clId="{BB26D762-FA05-4B19-8DE6-7A655A922C44}" dt="2022-08-24T21:40:10.104" v="1102" actId="1035"/>
          <ac:spMkLst>
            <pc:docMk/>
            <pc:sldMk cId="729219206" sldId="450"/>
            <ac:spMk id="43" creationId="{A33D8DC3-4985-46C7-8A6B-A9C5E5DF6AA2}"/>
          </ac:spMkLst>
        </pc:spChg>
        <pc:spChg chg="mod">
          <ac:chgData name="Melvin Varghese" userId="106bb35d-6e78-48f9-8da3-e3c65ebc8b8a" providerId="ADAL" clId="{BB26D762-FA05-4B19-8DE6-7A655A922C44}" dt="2022-08-24T21:40:10.104" v="1102" actId="1035"/>
          <ac:spMkLst>
            <pc:docMk/>
            <pc:sldMk cId="729219206" sldId="450"/>
            <ac:spMk id="44" creationId="{E5E0E770-45E8-4F8E-9B13-9B481F270F3D}"/>
          </ac:spMkLst>
        </pc:spChg>
        <pc:spChg chg="mod">
          <ac:chgData name="Melvin Varghese" userId="106bb35d-6e78-48f9-8da3-e3c65ebc8b8a" providerId="ADAL" clId="{BB26D762-FA05-4B19-8DE6-7A655A922C44}" dt="2022-08-24T21:40:10.104" v="1102" actId="1035"/>
          <ac:spMkLst>
            <pc:docMk/>
            <pc:sldMk cId="729219206" sldId="450"/>
            <ac:spMk id="45" creationId="{7706D53D-4B6A-4B25-98E1-884E6FD52D84}"/>
          </ac:spMkLst>
        </pc:spChg>
        <pc:spChg chg="mod">
          <ac:chgData name="Melvin Varghese" userId="106bb35d-6e78-48f9-8da3-e3c65ebc8b8a" providerId="ADAL" clId="{BB26D762-FA05-4B19-8DE6-7A655A922C44}" dt="2022-08-24T21:40:10.104" v="1102" actId="1035"/>
          <ac:spMkLst>
            <pc:docMk/>
            <pc:sldMk cId="729219206" sldId="450"/>
            <ac:spMk id="46" creationId="{CDAA386B-5A5B-4F7B-883C-122FCADCC24A}"/>
          </ac:spMkLst>
        </pc:spChg>
        <pc:spChg chg="mod">
          <ac:chgData name="Melvin Varghese" userId="106bb35d-6e78-48f9-8da3-e3c65ebc8b8a" providerId="ADAL" clId="{BB26D762-FA05-4B19-8DE6-7A655A922C44}" dt="2022-08-24T21:40:10.104" v="1102" actId="1035"/>
          <ac:spMkLst>
            <pc:docMk/>
            <pc:sldMk cId="729219206" sldId="450"/>
            <ac:spMk id="47" creationId="{3232A2A5-5C34-488C-9B68-7B3F46C89741}"/>
          </ac:spMkLst>
        </pc:spChg>
        <pc:spChg chg="mod">
          <ac:chgData name="Melvin Varghese" userId="106bb35d-6e78-48f9-8da3-e3c65ebc8b8a" providerId="ADAL" clId="{BB26D762-FA05-4B19-8DE6-7A655A922C44}" dt="2022-08-24T21:40:10.104" v="1102" actId="1035"/>
          <ac:spMkLst>
            <pc:docMk/>
            <pc:sldMk cId="729219206" sldId="450"/>
            <ac:spMk id="48" creationId="{B3622B26-7FAB-42B0-B64D-B7C47BC7399E}"/>
          </ac:spMkLst>
        </pc:spChg>
        <pc:spChg chg="mod">
          <ac:chgData name="Melvin Varghese" userId="106bb35d-6e78-48f9-8da3-e3c65ebc8b8a" providerId="ADAL" clId="{BB26D762-FA05-4B19-8DE6-7A655A922C44}" dt="2022-08-24T21:40:10.104" v="1102" actId="1035"/>
          <ac:spMkLst>
            <pc:docMk/>
            <pc:sldMk cId="729219206" sldId="450"/>
            <ac:spMk id="49" creationId="{4221F11D-FEB6-4BD9-9C43-613CC2CEC731}"/>
          </ac:spMkLst>
        </pc:spChg>
        <pc:spChg chg="mod">
          <ac:chgData name="Melvin Varghese" userId="106bb35d-6e78-48f9-8da3-e3c65ebc8b8a" providerId="ADAL" clId="{BB26D762-FA05-4B19-8DE6-7A655A922C44}" dt="2022-08-24T21:40:29.246" v="1108" actId="1036"/>
          <ac:spMkLst>
            <pc:docMk/>
            <pc:sldMk cId="729219206" sldId="450"/>
            <ac:spMk id="50" creationId="{E4CC547F-B78B-4BF8-B348-77EE043B24C8}"/>
          </ac:spMkLst>
        </pc:spChg>
        <pc:spChg chg="mod">
          <ac:chgData name="Melvin Varghese" userId="106bb35d-6e78-48f9-8da3-e3c65ebc8b8a" providerId="ADAL" clId="{BB26D762-FA05-4B19-8DE6-7A655A922C44}" dt="2022-08-24T21:40:10.104" v="1102" actId="1035"/>
          <ac:spMkLst>
            <pc:docMk/>
            <pc:sldMk cId="729219206" sldId="450"/>
            <ac:spMk id="51" creationId="{7976E0C3-462D-44FD-9ED0-3BB8BFA93140}"/>
          </ac:spMkLst>
        </pc:spChg>
        <pc:spChg chg="mod">
          <ac:chgData name="Melvin Varghese" userId="106bb35d-6e78-48f9-8da3-e3c65ebc8b8a" providerId="ADAL" clId="{BB26D762-FA05-4B19-8DE6-7A655A922C44}" dt="2022-08-24T21:40:18.957" v="1105" actId="1036"/>
          <ac:spMkLst>
            <pc:docMk/>
            <pc:sldMk cId="729219206" sldId="450"/>
            <ac:spMk id="52" creationId="{8884077C-BD13-4392-B502-8FEEC38D20CA}"/>
          </ac:spMkLst>
        </pc:spChg>
        <pc:grpChg chg="mod">
          <ac:chgData name="Melvin Varghese" userId="106bb35d-6e78-48f9-8da3-e3c65ebc8b8a" providerId="ADAL" clId="{BB26D762-FA05-4B19-8DE6-7A655A922C44}" dt="2022-08-24T21:40:10.104" v="1102" actId="1035"/>
          <ac:grpSpMkLst>
            <pc:docMk/>
            <pc:sldMk cId="729219206" sldId="450"/>
            <ac:grpSpMk id="71" creationId="{4CD834C4-2550-418B-A341-FF0F265FE028}"/>
          </ac:grpSpMkLst>
        </pc:grpChg>
      </pc:sldChg>
      <pc:sldChg chg="modSp mod">
        <pc:chgData name="Melvin Varghese" userId="106bb35d-6e78-48f9-8da3-e3c65ebc8b8a" providerId="ADAL" clId="{BB26D762-FA05-4B19-8DE6-7A655A922C44}" dt="2022-08-24T21:37:23.944" v="1017" actId="20577"/>
        <pc:sldMkLst>
          <pc:docMk/>
          <pc:sldMk cId="902688408" sldId="455"/>
        </pc:sldMkLst>
        <pc:spChg chg="mod">
          <ac:chgData name="Melvin Varghese" userId="106bb35d-6e78-48f9-8da3-e3c65ebc8b8a" providerId="ADAL" clId="{BB26D762-FA05-4B19-8DE6-7A655A922C44}" dt="2022-08-24T21:37:23.944" v="1017" actId="20577"/>
          <ac:spMkLst>
            <pc:docMk/>
            <pc:sldMk cId="902688408" sldId="455"/>
            <ac:spMk id="42" creationId="{C2C09F93-2DC7-4142-8FBC-525F567CF61D}"/>
          </ac:spMkLst>
        </pc:spChg>
        <pc:spChg chg="mod">
          <ac:chgData name="Melvin Varghese" userId="106bb35d-6e78-48f9-8da3-e3c65ebc8b8a" providerId="ADAL" clId="{BB26D762-FA05-4B19-8DE6-7A655A922C44}" dt="2022-08-24T21:37:12.390" v="1015" actId="948"/>
          <ac:spMkLst>
            <pc:docMk/>
            <pc:sldMk cId="902688408" sldId="455"/>
            <ac:spMk id="45" creationId="{CF9CAB52-375F-4CFF-BCED-07507B051240}"/>
          </ac:spMkLst>
        </pc:spChg>
        <pc:spChg chg="mod">
          <ac:chgData name="Melvin Varghese" userId="106bb35d-6e78-48f9-8da3-e3c65ebc8b8a" providerId="ADAL" clId="{BB26D762-FA05-4B19-8DE6-7A655A922C44}" dt="2022-08-24T21:36:58.828" v="1011" actId="948"/>
          <ac:spMkLst>
            <pc:docMk/>
            <pc:sldMk cId="902688408" sldId="455"/>
            <ac:spMk id="61" creationId="{E4F80776-46DC-4CAD-8A82-A9827A7B796A}"/>
          </ac:spMkLst>
        </pc:spChg>
        <pc:spChg chg="mod">
          <ac:chgData name="Melvin Varghese" userId="106bb35d-6e78-48f9-8da3-e3c65ebc8b8a" providerId="ADAL" clId="{BB26D762-FA05-4B19-8DE6-7A655A922C44}" dt="2022-08-24T21:37:06.788" v="1014" actId="948"/>
          <ac:spMkLst>
            <pc:docMk/>
            <pc:sldMk cId="902688408" sldId="455"/>
            <ac:spMk id="64" creationId="{3930480E-B6B4-4490-A6E7-094AFAF0FD61}"/>
          </ac:spMkLst>
        </pc:spChg>
      </pc:sldChg>
      <pc:sldChg chg="modSp mod">
        <pc:chgData name="Melvin Varghese" userId="106bb35d-6e78-48f9-8da3-e3c65ebc8b8a" providerId="ADAL" clId="{BB26D762-FA05-4B19-8DE6-7A655A922C44}" dt="2022-08-24T21:35:14.253" v="972" actId="1076"/>
        <pc:sldMkLst>
          <pc:docMk/>
          <pc:sldMk cId="225418040" sldId="457"/>
        </pc:sldMkLst>
        <pc:spChg chg="mod">
          <ac:chgData name="Melvin Varghese" userId="106bb35d-6e78-48f9-8da3-e3c65ebc8b8a" providerId="ADAL" clId="{BB26D762-FA05-4B19-8DE6-7A655A922C44}" dt="2022-08-24T21:35:14.253" v="972" actId="1076"/>
          <ac:spMkLst>
            <pc:docMk/>
            <pc:sldMk cId="225418040" sldId="457"/>
            <ac:spMk id="40" creationId="{E69452B2-05CB-474C-A617-F57B2D84FC09}"/>
          </ac:spMkLst>
        </pc:spChg>
        <pc:spChg chg="mod">
          <ac:chgData name="Melvin Varghese" userId="106bb35d-6e78-48f9-8da3-e3c65ebc8b8a" providerId="ADAL" clId="{BB26D762-FA05-4B19-8DE6-7A655A922C44}" dt="2022-08-24T21:34:59.027" v="968" actId="1076"/>
          <ac:spMkLst>
            <pc:docMk/>
            <pc:sldMk cId="225418040" sldId="457"/>
            <ac:spMk id="79" creationId="{B73A27FA-102C-489F-AE50-DD2D3E0C09E5}"/>
          </ac:spMkLst>
        </pc:spChg>
        <pc:spChg chg="mod">
          <ac:chgData name="Melvin Varghese" userId="106bb35d-6e78-48f9-8da3-e3c65ebc8b8a" providerId="ADAL" clId="{BB26D762-FA05-4B19-8DE6-7A655A922C44}" dt="2022-08-24T21:34:59.027" v="968" actId="1076"/>
          <ac:spMkLst>
            <pc:docMk/>
            <pc:sldMk cId="225418040" sldId="457"/>
            <ac:spMk id="80" creationId="{850B50BD-8E9C-4061-8100-C99A366A7D53}"/>
          </ac:spMkLst>
        </pc:spChg>
        <pc:spChg chg="mod">
          <ac:chgData name="Melvin Varghese" userId="106bb35d-6e78-48f9-8da3-e3c65ebc8b8a" providerId="ADAL" clId="{BB26D762-FA05-4B19-8DE6-7A655A922C44}" dt="2022-08-24T21:34:59.027" v="968" actId="1076"/>
          <ac:spMkLst>
            <pc:docMk/>
            <pc:sldMk cId="225418040" sldId="457"/>
            <ac:spMk id="82" creationId="{3197EEB4-3E2D-4EB4-A5EC-20CB78A57B34}"/>
          </ac:spMkLst>
        </pc:spChg>
        <pc:spChg chg="mod">
          <ac:chgData name="Melvin Varghese" userId="106bb35d-6e78-48f9-8da3-e3c65ebc8b8a" providerId="ADAL" clId="{BB26D762-FA05-4B19-8DE6-7A655A922C44}" dt="2022-08-24T21:34:59.027" v="968" actId="1076"/>
          <ac:spMkLst>
            <pc:docMk/>
            <pc:sldMk cId="225418040" sldId="457"/>
            <ac:spMk id="84" creationId="{44013C6A-5F4D-49D6-9C5E-110361968413}"/>
          </ac:spMkLst>
        </pc:spChg>
        <pc:spChg chg="mod">
          <ac:chgData name="Melvin Varghese" userId="106bb35d-6e78-48f9-8da3-e3c65ebc8b8a" providerId="ADAL" clId="{BB26D762-FA05-4B19-8DE6-7A655A922C44}" dt="2022-08-24T21:34:59.027" v="968" actId="1076"/>
          <ac:spMkLst>
            <pc:docMk/>
            <pc:sldMk cId="225418040" sldId="457"/>
            <ac:spMk id="87" creationId="{CB05E652-27A8-4DE0-9D72-CEC4FA896ECB}"/>
          </ac:spMkLst>
        </pc:spChg>
        <pc:spChg chg="mod">
          <ac:chgData name="Melvin Varghese" userId="106bb35d-6e78-48f9-8da3-e3c65ebc8b8a" providerId="ADAL" clId="{BB26D762-FA05-4B19-8DE6-7A655A922C44}" dt="2022-08-24T21:34:59.027" v="968" actId="1076"/>
          <ac:spMkLst>
            <pc:docMk/>
            <pc:sldMk cId="225418040" sldId="457"/>
            <ac:spMk id="92" creationId="{25DFB76C-C870-407B-9D73-EE81248AED7A}"/>
          </ac:spMkLst>
        </pc:spChg>
        <pc:spChg chg="mod">
          <ac:chgData name="Melvin Varghese" userId="106bb35d-6e78-48f9-8da3-e3c65ebc8b8a" providerId="ADAL" clId="{BB26D762-FA05-4B19-8DE6-7A655A922C44}" dt="2022-08-24T21:34:59.027" v="968" actId="1076"/>
          <ac:spMkLst>
            <pc:docMk/>
            <pc:sldMk cId="225418040" sldId="457"/>
            <ac:spMk id="94" creationId="{25D60F7B-95BF-4142-9F49-97BC57A4021F}"/>
          </ac:spMkLst>
        </pc:spChg>
        <pc:spChg chg="mod">
          <ac:chgData name="Melvin Varghese" userId="106bb35d-6e78-48f9-8da3-e3c65ebc8b8a" providerId="ADAL" clId="{BB26D762-FA05-4B19-8DE6-7A655A922C44}" dt="2022-08-24T21:34:59.027" v="968" actId="1076"/>
          <ac:spMkLst>
            <pc:docMk/>
            <pc:sldMk cId="225418040" sldId="457"/>
            <ac:spMk id="96" creationId="{F32BC4C6-400C-4055-9F20-428F4B22417B}"/>
          </ac:spMkLst>
        </pc:spChg>
        <pc:spChg chg="mod">
          <ac:chgData name="Melvin Varghese" userId="106bb35d-6e78-48f9-8da3-e3c65ebc8b8a" providerId="ADAL" clId="{BB26D762-FA05-4B19-8DE6-7A655A922C44}" dt="2022-08-24T21:34:59.027" v="968" actId="1076"/>
          <ac:spMkLst>
            <pc:docMk/>
            <pc:sldMk cId="225418040" sldId="457"/>
            <ac:spMk id="97" creationId="{9B6B8397-401A-4A19-A3F1-EEAF7C04FF96}"/>
          </ac:spMkLst>
        </pc:spChg>
        <pc:spChg chg="mod">
          <ac:chgData name="Melvin Varghese" userId="106bb35d-6e78-48f9-8da3-e3c65ebc8b8a" providerId="ADAL" clId="{BB26D762-FA05-4B19-8DE6-7A655A922C44}" dt="2022-08-24T21:34:59.027" v="968" actId="1076"/>
          <ac:spMkLst>
            <pc:docMk/>
            <pc:sldMk cId="225418040" sldId="457"/>
            <ac:spMk id="102" creationId="{4C0DA5E3-B2C3-4F47-B8A0-179BDB483F64}"/>
          </ac:spMkLst>
        </pc:spChg>
        <pc:spChg chg="mod">
          <ac:chgData name="Melvin Varghese" userId="106bb35d-6e78-48f9-8da3-e3c65ebc8b8a" providerId="ADAL" clId="{BB26D762-FA05-4B19-8DE6-7A655A922C44}" dt="2022-08-24T21:34:59.027" v="968" actId="1076"/>
          <ac:spMkLst>
            <pc:docMk/>
            <pc:sldMk cId="225418040" sldId="457"/>
            <ac:spMk id="103" creationId="{C507E310-EECC-4C16-9539-FFDDF0E2C977}"/>
          </ac:spMkLst>
        </pc:spChg>
        <pc:spChg chg="mod">
          <ac:chgData name="Melvin Varghese" userId="106bb35d-6e78-48f9-8da3-e3c65ebc8b8a" providerId="ADAL" clId="{BB26D762-FA05-4B19-8DE6-7A655A922C44}" dt="2022-08-24T21:34:59.027" v="968" actId="1076"/>
          <ac:spMkLst>
            <pc:docMk/>
            <pc:sldMk cId="225418040" sldId="457"/>
            <ac:spMk id="104" creationId="{B6D3FA98-8E72-4EB9-AF61-9CAC21EDB4C2}"/>
          </ac:spMkLst>
        </pc:spChg>
        <pc:spChg chg="mod">
          <ac:chgData name="Melvin Varghese" userId="106bb35d-6e78-48f9-8da3-e3c65ebc8b8a" providerId="ADAL" clId="{BB26D762-FA05-4B19-8DE6-7A655A922C44}" dt="2022-08-24T21:34:59.027" v="968" actId="1076"/>
          <ac:spMkLst>
            <pc:docMk/>
            <pc:sldMk cId="225418040" sldId="457"/>
            <ac:spMk id="105" creationId="{2A4A3B70-CB55-419F-8C74-0B71CB1BE96C}"/>
          </ac:spMkLst>
        </pc:spChg>
        <pc:spChg chg="mod">
          <ac:chgData name="Melvin Varghese" userId="106bb35d-6e78-48f9-8da3-e3c65ebc8b8a" providerId="ADAL" clId="{BB26D762-FA05-4B19-8DE6-7A655A922C44}" dt="2022-08-24T21:34:59.027" v="968" actId="1076"/>
          <ac:spMkLst>
            <pc:docMk/>
            <pc:sldMk cId="225418040" sldId="457"/>
            <ac:spMk id="106" creationId="{5CA15227-1235-483C-B7A3-55372250CD78}"/>
          </ac:spMkLst>
        </pc:spChg>
        <pc:grpChg chg="mod">
          <ac:chgData name="Melvin Varghese" userId="106bb35d-6e78-48f9-8da3-e3c65ebc8b8a" providerId="ADAL" clId="{BB26D762-FA05-4B19-8DE6-7A655A922C44}" dt="2022-08-24T21:34:59.027" v="968" actId="1076"/>
          <ac:grpSpMkLst>
            <pc:docMk/>
            <pc:sldMk cId="225418040" sldId="457"/>
            <ac:grpSpMk id="78" creationId="{346AECC6-B3CA-46F8-89A1-3BD611CE9FD2}"/>
          </ac:grpSpMkLst>
        </pc:grpChg>
        <pc:grpChg chg="mod">
          <ac:chgData name="Melvin Varghese" userId="106bb35d-6e78-48f9-8da3-e3c65ebc8b8a" providerId="ADAL" clId="{BB26D762-FA05-4B19-8DE6-7A655A922C44}" dt="2022-08-24T21:34:59.027" v="968" actId="1076"/>
          <ac:grpSpMkLst>
            <pc:docMk/>
            <pc:sldMk cId="225418040" sldId="457"/>
            <ac:grpSpMk id="93" creationId="{F1AFF7B0-0775-4F78-9E79-82644F0F1459}"/>
          </ac:grpSpMkLst>
        </pc:grpChg>
        <pc:picChg chg="mod">
          <ac:chgData name="Melvin Varghese" userId="106bb35d-6e78-48f9-8da3-e3c65ebc8b8a" providerId="ADAL" clId="{BB26D762-FA05-4B19-8DE6-7A655A922C44}" dt="2022-08-24T21:34:59.027" v="968" actId="1076"/>
          <ac:picMkLst>
            <pc:docMk/>
            <pc:sldMk cId="225418040" sldId="457"/>
            <ac:picMk id="81" creationId="{1DE21ACD-82CD-4BEF-BBFA-40172737E2EB}"/>
          </ac:picMkLst>
        </pc:picChg>
        <pc:picChg chg="mod">
          <ac:chgData name="Melvin Varghese" userId="106bb35d-6e78-48f9-8da3-e3c65ebc8b8a" providerId="ADAL" clId="{BB26D762-FA05-4B19-8DE6-7A655A922C44}" dt="2022-08-24T21:34:59.027" v="968" actId="1076"/>
          <ac:picMkLst>
            <pc:docMk/>
            <pc:sldMk cId="225418040" sldId="457"/>
            <ac:picMk id="83" creationId="{09B7F74E-DBEF-4153-8CB2-A915FE261EA8}"/>
          </ac:picMkLst>
        </pc:picChg>
        <pc:picChg chg="mod">
          <ac:chgData name="Melvin Varghese" userId="106bb35d-6e78-48f9-8da3-e3c65ebc8b8a" providerId="ADAL" clId="{BB26D762-FA05-4B19-8DE6-7A655A922C44}" dt="2022-08-24T21:34:59.027" v="968" actId="1076"/>
          <ac:picMkLst>
            <pc:docMk/>
            <pc:sldMk cId="225418040" sldId="457"/>
            <ac:picMk id="85" creationId="{B1D7B7CA-7A12-444F-977E-8157AA6A8CD4}"/>
          </ac:picMkLst>
        </pc:picChg>
        <pc:picChg chg="mod">
          <ac:chgData name="Melvin Varghese" userId="106bb35d-6e78-48f9-8da3-e3c65ebc8b8a" providerId="ADAL" clId="{BB26D762-FA05-4B19-8DE6-7A655A922C44}" dt="2022-08-24T21:34:59.027" v="968" actId="1076"/>
          <ac:picMkLst>
            <pc:docMk/>
            <pc:sldMk cId="225418040" sldId="457"/>
            <ac:picMk id="88" creationId="{1E4B1A04-9E83-4F09-8227-75AD1D63A570}"/>
          </ac:picMkLst>
        </pc:picChg>
        <pc:picChg chg="mod">
          <ac:chgData name="Melvin Varghese" userId="106bb35d-6e78-48f9-8da3-e3c65ebc8b8a" providerId="ADAL" clId="{BB26D762-FA05-4B19-8DE6-7A655A922C44}" dt="2022-08-24T21:34:59.027" v="968" actId="1076"/>
          <ac:picMkLst>
            <pc:docMk/>
            <pc:sldMk cId="225418040" sldId="457"/>
            <ac:picMk id="89" creationId="{333DC8D1-65B2-4AA9-A7E3-145218F1A59C}"/>
          </ac:picMkLst>
        </pc:picChg>
        <pc:picChg chg="mod">
          <ac:chgData name="Melvin Varghese" userId="106bb35d-6e78-48f9-8da3-e3c65ebc8b8a" providerId="ADAL" clId="{BB26D762-FA05-4B19-8DE6-7A655A922C44}" dt="2022-08-24T21:34:59.027" v="968" actId="1076"/>
          <ac:picMkLst>
            <pc:docMk/>
            <pc:sldMk cId="225418040" sldId="457"/>
            <ac:picMk id="90" creationId="{A29E4A08-D905-4A71-ACB2-4A250B6F694C}"/>
          </ac:picMkLst>
        </pc:picChg>
        <pc:picChg chg="mod">
          <ac:chgData name="Melvin Varghese" userId="106bb35d-6e78-48f9-8da3-e3c65ebc8b8a" providerId="ADAL" clId="{BB26D762-FA05-4B19-8DE6-7A655A922C44}" dt="2022-08-24T21:34:59.027" v="968" actId="1076"/>
          <ac:picMkLst>
            <pc:docMk/>
            <pc:sldMk cId="225418040" sldId="457"/>
            <ac:picMk id="98" creationId="{90414FB6-640C-463E-A110-EA6C0AA0D08A}"/>
          </ac:picMkLst>
        </pc:picChg>
        <pc:picChg chg="mod">
          <ac:chgData name="Melvin Varghese" userId="106bb35d-6e78-48f9-8da3-e3c65ebc8b8a" providerId="ADAL" clId="{BB26D762-FA05-4B19-8DE6-7A655A922C44}" dt="2022-08-24T21:34:59.027" v="968" actId="1076"/>
          <ac:picMkLst>
            <pc:docMk/>
            <pc:sldMk cId="225418040" sldId="457"/>
            <ac:picMk id="99" creationId="{D13881D8-ACEC-481C-B26D-0C4F84A42F4F}"/>
          </ac:picMkLst>
        </pc:picChg>
        <pc:picChg chg="mod">
          <ac:chgData name="Melvin Varghese" userId="106bb35d-6e78-48f9-8da3-e3c65ebc8b8a" providerId="ADAL" clId="{BB26D762-FA05-4B19-8DE6-7A655A922C44}" dt="2022-08-24T21:34:59.027" v="968" actId="1076"/>
          <ac:picMkLst>
            <pc:docMk/>
            <pc:sldMk cId="225418040" sldId="457"/>
            <ac:picMk id="100" creationId="{3E4AD9AF-3A40-48F2-AA8C-5C5A6791FC4A}"/>
          </ac:picMkLst>
        </pc:picChg>
        <pc:picChg chg="mod">
          <ac:chgData name="Melvin Varghese" userId="106bb35d-6e78-48f9-8da3-e3c65ebc8b8a" providerId="ADAL" clId="{BB26D762-FA05-4B19-8DE6-7A655A922C44}" dt="2022-08-24T21:34:59.027" v="968" actId="1076"/>
          <ac:picMkLst>
            <pc:docMk/>
            <pc:sldMk cId="225418040" sldId="457"/>
            <ac:picMk id="101" creationId="{1DE528D3-8C29-4301-8B88-FD900E3DC1BB}"/>
          </ac:picMkLst>
        </pc:picChg>
        <pc:cxnChg chg="mod">
          <ac:chgData name="Melvin Varghese" userId="106bb35d-6e78-48f9-8da3-e3c65ebc8b8a" providerId="ADAL" clId="{BB26D762-FA05-4B19-8DE6-7A655A922C44}" dt="2022-08-24T21:35:01.775" v="969" actId="1076"/>
          <ac:cxnSpMkLst>
            <pc:docMk/>
            <pc:sldMk cId="225418040" sldId="457"/>
            <ac:cxnSpMk id="48" creationId="{88CB844E-F821-4F35-AEE1-732034B4344C}"/>
          </ac:cxnSpMkLst>
        </pc:cxnChg>
        <pc:cxnChg chg="mod">
          <ac:chgData name="Melvin Varghese" userId="106bb35d-6e78-48f9-8da3-e3c65ebc8b8a" providerId="ADAL" clId="{BB26D762-FA05-4B19-8DE6-7A655A922C44}" dt="2022-08-24T21:34:59.027" v="968" actId="1076"/>
          <ac:cxnSpMkLst>
            <pc:docMk/>
            <pc:sldMk cId="225418040" sldId="457"/>
            <ac:cxnSpMk id="86" creationId="{CFA22132-FCA8-4C21-924D-9227C797A887}"/>
          </ac:cxnSpMkLst>
        </pc:cxnChg>
        <pc:cxnChg chg="mod">
          <ac:chgData name="Melvin Varghese" userId="106bb35d-6e78-48f9-8da3-e3c65ebc8b8a" providerId="ADAL" clId="{BB26D762-FA05-4B19-8DE6-7A655A922C44}" dt="2022-08-24T21:34:59.027" v="968" actId="1076"/>
          <ac:cxnSpMkLst>
            <pc:docMk/>
            <pc:sldMk cId="225418040" sldId="457"/>
            <ac:cxnSpMk id="91" creationId="{44211B3B-DC40-42B9-86CC-1850F6A6504C}"/>
          </ac:cxnSpMkLst>
        </pc:cxnChg>
        <pc:cxnChg chg="mod">
          <ac:chgData name="Melvin Varghese" userId="106bb35d-6e78-48f9-8da3-e3c65ebc8b8a" providerId="ADAL" clId="{BB26D762-FA05-4B19-8DE6-7A655A922C44}" dt="2022-08-24T21:34:59.027" v="968" actId="1076"/>
          <ac:cxnSpMkLst>
            <pc:docMk/>
            <pc:sldMk cId="225418040" sldId="457"/>
            <ac:cxnSpMk id="95" creationId="{CE384510-8173-45FD-8F4E-734BFF57B7C4}"/>
          </ac:cxnSpMkLst>
        </pc:cxnChg>
      </pc:sldChg>
      <pc:sldChg chg="modSp mod">
        <pc:chgData name="Melvin Varghese" userId="106bb35d-6e78-48f9-8da3-e3c65ebc8b8a" providerId="ADAL" clId="{BB26D762-FA05-4B19-8DE6-7A655A922C44}" dt="2022-08-24T21:38:25.023" v="1054" actId="20577"/>
        <pc:sldMkLst>
          <pc:docMk/>
          <pc:sldMk cId="1169594989" sldId="458"/>
        </pc:sldMkLst>
        <pc:spChg chg="mod">
          <ac:chgData name="Melvin Varghese" userId="106bb35d-6e78-48f9-8da3-e3c65ebc8b8a" providerId="ADAL" clId="{BB26D762-FA05-4B19-8DE6-7A655A922C44}" dt="2022-08-24T21:37:51.703" v="1019" actId="1076"/>
          <ac:spMkLst>
            <pc:docMk/>
            <pc:sldMk cId="1169594989" sldId="458"/>
            <ac:spMk id="7" creationId="{5028CC60-4109-4C9D-A70A-7F84B8B382D4}"/>
          </ac:spMkLst>
        </pc:spChg>
        <pc:spChg chg="mod">
          <ac:chgData name="Melvin Varghese" userId="106bb35d-6e78-48f9-8da3-e3c65ebc8b8a" providerId="ADAL" clId="{BB26D762-FA05-4B19-8DE6-7A655A922C44}" dt="2022-08-24T21:37:51.703" v="1019" actId="1076"/>
          <ac:spMkLst>
            <pc:docMk/>
            <pc:sldMk cId="1169594989" sldId="458"/>
            <ac:spMk id="9" creationId="{341BC71B-CBF5-4934-8326-F1E4AC69C39E}"/>
          </ac:spMkLst>
        </pc:spChg>
        <pc:spChg chg="mod">
          <ac:chgData name="Melvin Varghese" userId="106bb35d-6e78-48f9-8da3-e3c65ebc8b8a" providerId="ADAL" clId="{BB26D762-FA05-4B19-8DE6-7A655A922C44}" dt="2022-08-24T21:37:51.703" v="1019" actId="1076"/>
          <ac:spMkLst>
            <pc:docMk/>
            <pc:sldMk cId="1169594989" sldId="458"/>
            <ac:spMk id="10" creationId="{7430C149-4B2B-4204-88D3-884F2C494341}"/>
          </ac:spMkLst>
        </pc:spChg>
        <pc:spChg chg="mod">
          <ac:chgData name="Melvin Varghese" userId="106bb35d-6e78-48f9-8da3-e3c65ebc8b8a" providerId="ADAL" clId="{BB26D762-FA05-4B19-8DE6-7A655A922C44}" dt="2022-08-24T21:37:51.703" v="1019" actId="1076"/>
          <ac:spMkLst>
            <pc:docMk/>
            <pc:sldMk cId="1169594989" sldId="458"/>
            <ac:spMk id="11" creationId="{7015C56E-8831-46F0-B5BA-554A39625007}"/>
          </ac:spMkLst>
        </pc:spChg>
        <pc:spChg chg="mod">
          <ac:chgData name="Melvin Varghese" userId="106bb35d-6e78-48f9-8da3-e3c65ebc8b8a" providerId="ADAL" clId="{BB26D762-FA05-4B19-8DE6-7A655A922C44}" dt="2022-08-24T21:37:51.703" v="1019" actId="1076"/>
          <ac:spMkLst>
            <pc:docMk/>
            <pc:sldMk cId="1169594989" sldId="458"/>
            <ac:spMk id="13" creationId="{8C2D022E-2083-4E5F-B954-F134194297EC}"/>
          </ac:spMkLst>
        </pc:spChg>
        <pc:spChg chg="mod">
          <ac:chgData name="Melvin Varghese" userId="106bb35d-6e78-48f9-8da3-e3c65ebc8b8a" providerId="ADAL" clId="{BB26D762-FA05-4B19-8DE6-7A655A922C44}" dt="2022-08-24T21:37:51.703" v="1019" actId="1076"/>
          <ac:spMkLst>
            <pc:docMk/>
            <pc:sldMk cId="1169594989" sldId="458"/>
            <ac:spMk id="14" creationId="{623B93EA-34CC-4E60-95E6-6E89DE69ED2B}"/>
          </ac:spMkLst>
        </pc:spChg>
        <pc:spChg chg="mod">
          <ac:chgData name="Melvin Varghese" userId="106bb35d-6e78-48f9-8da3-e3c65ebc8b8a" providerId="ADAL" clId="{BB26D762-FA05-4B19-8DE6-7A655A922C44}" dt="2022-08-24T21:37:51.703" v="1019" actId="1076"/>
          <ac:spMkLst>
            <pc:docMk/>
            <pc:sldMk cId="1169594989" sldId="458"/>
            <ac:spMk id="15" creationId="{40ADDA25-B97C-4180-9679-E39BB2EF2A62}"/>
          </ac:spMkLst>
        </pc:spChg>
        <pc:spChg chg="mod">
          <ac:chgData name="Melvin Varghese" userId="106bb35d-6e78-48f9-8da3-e3c65ebc8b8a" providerId="ADAL" clId="{BB26D762-FA05-4B19-8DE6-7A655A922C44}" dt="2022-08-24T21:37:51.703" v="1019" actId="1076"/>
          <ac:spMkLst>
            <pc:docMk/>
            <pc:sldMk cId="1169594989" sldId="458"/>
            <ac:spMk id="16" creationId="{C3F8887E-96DA-4AD7-8CB3-F78DA1857CA3}"/>
          </ac:spMkLst>
        </pc:spChg>
        <pc:spChg chg="mod">
          <ac:chgData name="Melvin Varghese" userId="106bb35d-6e78-48f9-8da3-e3c65ebc8b8a" providerId="ADAL" clId="{BB26D762-FA05-4B19-8DE6-7A655A922C44}" dt="2022-08-24T21:37:51.703" v="1019" actId="1076"/>
          <ac:spMkLst>
            <pc:docMk/>
            <pc:sldMk cId="1169594989" sldId="458"/>
            <ac:spMk id="17" creationId="{A45D399E-6A44-4422-A4DE-1258CC6A839C}"/>
          </ac:spMkLst>
        </pc:spChg>
        <pc:spChg chg="mod">
          <ac:chgData name="Melvin Varghese" userId="106bb35d-6e78-48f9-8da3-e3c65ebc8b8a" providerId="ADAL" clId="{BB26D762-FA05-4B19-8DE6-7A655A922C44}" dt="2022-08-24T21:37:51.703" v="1019" actId="1076"/>
          <ac:spMkLst>
            <pc:docMk/>
            <pc:sldMk cId="1169594989" sldId="458"/>
            <ac:spMk id="21" creationId="{0BD82709-46E2-4300-8290-68CA4E29D712}"/>
          </ac:spMkLst>
        </pc:spChg>
        <pc:spChg chg="mod">
          <ac:chgData name="Melvin Varghese" userId="106bb35d-6e78-48f9-8da3-e3c65ebc8b8a" providerId="ADAL" clId="{BB26D762-FA05-4B19-8DE6-7A655A922C44}" dt="2022-08-24T21:37:51.703" v="1019" actId="1076"/>
          <ac:spMkLst>
            <pc:docMk/>
            <pc:sldMk cId="1169594989" sldId="458"/>
            <ac:spMk id="22" creationId="{D9D11D6F-7C78-4B1C-938E-AF02A53EE9EB}"/>
          </ac:spMkLst>
        </pc:spChg>
        <pc:spChg chg="mod">
          <ac:chgData name="Melvin Varghese" userId="106bb35d-6e78-48f9-8da3-e3c65ebc8b8a" providerId="ADAL" clId="{BB26D762-FA05-4B19-8DE6-7A655A922C44}" dt="2022-08-24T21:37:51.703" v="1019" actId="1076"/>
          <ac:spMkLst>
            <pc:docMk/>
            <pc:sldMk cId="1169594989" sldId="458"/>
            <ac:spMk id="25" creationId="{CF5422D9-5E48-41D4-BADB-20C897FF671E}"/>
          </ac:spMkLst>
        </pc:spChg>
        <pc:spChg chg="mod">
          <ac:chgData name="Melvin Varghese" userId="106bb35d-6e78-48f9-8da3-e3c65ebc8b8a" providerId="ADAL" clId="{BB26D762-FA05-4B19-8DE6-7A655A922C44}" dt="2022-08-24T21:37:51.703" v="1019" actId="1076"/>
          <ac:spMkLst>
            <pc:docMk/>
            <pc:sldMk cId="1169594989" sldId="458"/>
            <ac:spMk id="27" creationId="{6DBF5212-843A-4BC5-AB76-29B400CD834F}"/>
          </ac:spMkLst>
        </pc:spChg>
        <pc:spChg chg="mod">
          <ac:chgData name="Melvin Varghese" userId="106bb35d-6e78-48f9-8da3-e3c65ebc8b8a" providerId="ADAL" clId="{BB26D762-FA05-4B19-8DE6-7A655A922C44}" dt="2022-08-24T21:37:51.703" v="1019" actId="1076"/>
          <ac:spMkLst>
            <pc:docMk/>
            <pc:sldMk cId="1169594989" sldId="458"/>
            <ac:spMk id="28" creationId="{9A8C4ADD-1C42-4965-BF86-4954A14CE07B}"/>
          </ac:spMkLst>
        </pc:spChg>
        <pc:spChg chg="mod">
          <ac:chgData name="Melvin Varghese" userId="106bb35d-6e78-48f9-8da3-e3c65ebc8b8a" providerId="ADAL" clId="{BB26D762-FA05-4B19-8DE6-7A655A922C44}" dt="2022-08-24T21:37:51.703" v="1019" actId="1076"/>
          <ac:spMkLst>
            <pc:docMk/>
            <pc:sldMk cId="1169594989" sldId="458"/>
            <ac:spMk id="29" creationId="{FECAA1E3-0D11-49E2-AB54-F2ABEFAE575E}"/>
          </ac:spMkLst>
        </pc:spChg>
        <pc:spChg chg="mod">
          <ac:chgData name="Melvin Varghese" userId="106bb35d-6e78-48f9-8da3-e3c65ebc8b8a" providerId="ADAL" clId="{BB26D762-FA05-4B19-8DE6-7A655A922C44}" dt="2022-08-24T21:38:25.023" v="1054" actId="20577"/>
          <ac:spMkLst>
            <pc:docMk/>
            <pc:sldMk cId="1169594989" sldId="458"/>
            <ac:spMk id="30" creationId="{90F55604-CE63-473E-A284-C0D92352C349}"/>
          </ac:spMkLst>
        </pc:spChg>
        <pc:grpChg chg="mod">
          <ac:chgData name="Melvin Varghese" userId="106bb35d-6e78-48f9-8da3-e3c65ebc8b8a" providerId="ADAL" clId="{BB26D762-FA05-4B19-8DE6-7A655A922C44}" dt="2022-08-24T21:37:51.703" v="1019" actId="1076"/>
          <ac:grpSpMkLst>
            <pc:docMk/>
            <pc:sldMk cId="1169594989" sldId="458"/>
            <ac:grpSpMk id="5" creationId="{BCA36399-D600-41DF-AA92-1D9C695DDCCE}"/>
          </ac:grpSpMkLst>
        </pc:grpChg>
        <pc:picChg chg="mod">
          <ac:chgData name="Melvin Varghese" userId="106bb35d-6e78-48f9-8da3-e3c65ebc8b8a" providerId="ADAL" clId="{BB26D762-FA05-4B19-8DE6-7A655A922C44}" dt="2022-08-24T21:37:51.703" v="1019" actId="1076"/>
          <ac:picMkLst>
            <pc:docMk/>
            <pc:sldMk cId="1169594989" sldId="458"/>
            <ac:picMk id="12" creationId="{FF7FB1A4-197D-42CD-AF54-3427017BC412}"/>
          </ac:picMkLst>
        </pc:picChg>
        <pc:picChg chg="mod">
          <ac:chgData name="Melvin Varghese" userId="106bb35d-6e78-48f9-8da3-e3c65ebc8b8a" providerId="ADAL" clId="{BB26D762-FA05-4B19-8DE6-7A655A922C44}" dt="2022-08-24T21:37:51.703" v="1019" actId="1076"/>
          <ac:picMkLst>
            <pc:docMk/>
            <pc:sldMk cId="1169594989" sldId="458"/>
            <ac:picMk id="18" creationId="{C77C4ADA-C307-4A89-9D12-D1E3899C1D35}"/>
          </ac:picMkLst>
        </pc:picChg>
        <pc:picChg chg="mod">
          <ac:chgData name="Melvin Varghese" userId="106bb35d-6e78-48f9-8da3-e3c65ebc8b8a" providerId="ADAL" clId="{BB26D762-FA05-4B19-8DE6-7A655A922C44}" dt="2022-08-24T21:37:51.703" v="1019" actId="1076"/>
          <ac:picMkLst>
            <pc:docMk/>
            <pc:sldMk cId="1169594989" sldId="458"/>
            <ac:picMk id="19" creationId="{8B53ADFA-3047-4A15-8470-85450E4D09EC}"/>
          </ac:picMkLst>
        </pc:picChg>
        <pc:picChg chg="mod">
          <ac:chgData name="Melvin Varghese" userId="106bb35d-6e78-48f9-8da3-e3c65ebc8b8a" providerId="ADAL" clId="{BB26D762-FA05-4B19-8DE6-7A655A922C44}" dt="2022-08-24T21:37:51.703" v="1019" actId="1076"/>
          <ac:picMkLst>
            <pc:docMk/>
            <pc:sldMk cId="1169594989" sldId="458"/>
            <ac:picMk id="20" creationId="{33AEBA9B-CADA-4326-94B5-64CD1116FA88}"/>
          </ac:picMkLst>
        </pc:picChg>
        <pc:picChg chg="mod">
          <ac:chgData name="Melvin Varghese" userId="106bb35d-6e78-48f9-8da3-e3c65ebc8b8a" providerId="ADAL" clId="{BB26D762-FA05-4B19-8DE6-7A655A922C44}" dt="2022-08-24T21:37:51.703" v="1019" actId="1076"/>
          <ac:picMkLst>
            <pc:docMk/>
            <pc:sldMk cId="1169594989" sldId="458"/>
            <ac:picMk id="23" creationId="{670194F6-FABF-4575-996C-D49FB6948634}"/>
          </ac:picMkLst>
        </pc:picChg>
        <pc:picChg chg="mod">
          <ac:chgData name="Melvin Varghese" userId="106bb35d-6e78-48f9-8da3-e3c65ebc8b8a" providerId="ADAL" clId="{BB26D762-FA05-4B19-8DE6-7A655A922C44}" dt="2022-08-24T21:37:51.703" v="1019" actId="1076"/>
          <ac:picMkLst>
            <pc:docMk/>
            <pc:sldMk cId="1169594989" sldId="458"/>
            <ac:picMk id="24" creationId="{14765C9A-730A-4C01-BF41-E51DCCDCB736}"/>
          </ac:picMkLst>
        </pc:picChg>
        <pc:picChg chg="mod">
          <ac:chgData name="Melvin Varghese" userId="106bb35d-6e78-48f9-8da3-e3c65ebc8b8a" providerId="ADAL" clId="{BB26D762-FA05-4B19-8DE6-7A655A922C44}" dt="2022-08-24T21:37:51.703" v="1019" actId="1076"/>
          <ac:picMkLst>
            <pc:docMk/>
            <pc:sldMk cId="1169594989" sldId="458"/>
            <ac:picMk id="26" creationId="{3B1CC876-F062-4CBB-B6E1-053440E4FFAE}"/>
          </ac:picMkLst>
        </pc:picChg>
        <pc:cxnChg chg="mod">
          <ac:chgData name="Melvin Varghese" userId="106bb35d-6e78-48f9-8da3-e3c65ebc8b8a" providerId="ADAL" clId="{BB26D762-FA05-4B19-8DE6-7A655A922C44}" dt="2022-08-24T21:37:51.703" v="1019" actId="1076"/>
          <ac:cxnSpMkLst>
            <pc:docMk/>
            <pc:sldMk cId="1169594989" sldId="458"/>
            <ac:cxnSpMk id="6" creationId="{96AB2949-4DCC-413F-9F91-C90BD3FF682A}"/>
          </ac:cxnSpMkLst>
        </pc:cxnChg>
      </pc:sldChg>
      <pc:sldChg chg="modSp mod">
        <pc:chgData name="Melvin Varghese" userId="106bb35d-6e78-48f9-8da3-e3c65ebc8b8a" providerId="ADAL" clId="{BB26D762-FA05-4B19-8DE6-7A655A922C44}" dt="2022-08-24T21:36:23.308" v="1001" actId="1076"/>
        <pc:sldMkLst>
          <pc:docMk/>
          <pc:sldMk cId="3173226139" sldId="459"/>
        </pc:sldMkLst>
        <pc:spChg chg="mod">
          <ac:chgData name="Melvin Varghese" userId="106bb35d-6e78-48f9-8da3-e3c65ebc8b8a" providerId="ADAL" clId="{BB26D762-FA05-4B19-8DE6-7A655A922C44}" dt="2022-08-24T21:36:23.308" v="1001" actId="1076"/>
          <ac:spMkLst>
            <pc:docMk/>
            <pc:sldMk cId="3173226139" sldId="459"/>
            <ac:spMk id="110" creationId="{9EFC6963-B23B-4250-8019-F72FCC0F1024}"/>
          </ac:spMkLst>
        </pc:spChg>
      </pc:sldChg>
      <pc:sldChg chg="modSp mod">
        <pc:chgData name="Melvin Varghese" userId="106bb35d-6e78-48f9-8da3-e3c65ebc8b8a" providerId="ADAL" clId="{BB26D762-FA05-4B19-8DE6-7A655A922C44}" dt="2022-08-24T21:40:46.219" v="1111" actId="1076"/>
        <pc:sldMkLst>
          <pc:docMk/>
          <pc:sldMk cId="2290713062" sldId="460"/>
        </pc:sldMkLst>
        <pc:spChg chg="mod">
          <ac:chgData name="Melvin Varghese" userId="106bb35d-6e78-48f9-8da3-e3c65ebc8b8a" providerId="ADAL" clId="{BB26D762-FA05-4B19-8DE6-7A655A922C44}" dt="2022-08-24T21:40:46.219" v="1111" actId="1076"/>
          <ac:spMkLst>
            <pc:docMk/>
            <pc:sldMk cId="2290713062" sldId="460"/>
            <ac:spMk id="40" creationId="{E69452B2-05CB-474C-A617-F57B2D84FC09}"/>
          </ac:spMkLst>
        </pc:spChg>
      </pc:sldChg>
      <pc:sldChg chg="modSp del mod ord">
        <pc:chgData name="Melvin Varghese" userId="106bb35d-6e78-48f9-8da3-e3c65ebc8b8a" providerId="ADAL" clId="{BB26D762-FA05-4B19-8DE6-7A655A922C44}" dt="2022-08-24T20:34:58.979" v="378" actId="47"/>
        <pc:sldMkLst>
          <pc:docMk/>
          <pc:sldMk cId="2675903993" sldId="3408"/>
        </pc:sldMkLst>
        <pc:graphicFrameChg chg="mod">
          <ac:chgData name="Melvin Varghese" userId="106bb35d-6e78-48f9-8da3-e3c65ebc8b8a" providerId="ADAL" clId="{BB26D762-FA05-4B19-8DE6-7A655A922C44}" dt="2022-08-24T20:29:38.789" v="310"/>
          <ac:graphicFrameMkLst>
            <pc:docMk/>
            <pc:sldMk cId="2675903993" sldId="3408"/>
            <ac:graphicFrameMk id="17" creationId="{FFF63107-E62C-5FFF-2F4A-400F21BB02CA}"/>
          </ac:graphicFrameMkLst>
        </pc:graphicFrameChg>
      </pc:sldChg>
      <pc:sldChg chg="modSp mod">
        <pc:chgData name="Melvin Varghese" userId="106bb35d-6e78-48f9-8da3-e3c65ebc8b8a" providerId="ADAL" clId="{BB26D762-FA05-4B19-8DE6-7A655A922C44}" dt="2022-08-24T21:25:36.163" v="957" actId="20577"/>
        <pc:sldMkLst>
          <pc:docMk/>
          <pc:sldMk cId="2587051862" sldId="3409"/>
        </pc:sldMkLst>
        <pc:spChg chg="mod">
          <ac:chgData name="Melvin Varghese" userId="106bb35d-6e78-48f9-8da3-e3c65ebc8b8a" providerId="ADAL" clId="{BB26D762-FA05-4B19-8DE6-7A655A922C44}" dt="2022-08-24T21:25:08.437" v="949" actId="14100"/>
          <ac:spMkLst>
            <pc:docMk/>
            <pc:sldMk cId="2587051862" sldId="3409"/>
            <ac:spMk id="28" creationId="{AE339D5F-97D5-A6CA-74EC-043B8343C96B}"/>
          </ac:spMkLst>
        </pc:spChg>
        <pc:spChg chg="mod">
          <ac:chgData name="Melvin Varghese" userId="106bb35d-6e78-48f9-8da3-e3c65ebc8b8a" providerId="ADAL" clId="{BB26D762-FA05-4B19-8DE6-7A655A922C44}" dt="2022-08-24T21:25:02.632" v="948" actId="1035"/>
          <ac:spMkLst>
            <pc:docMk/>
            <pc:sldMk cId="2587051862" sldId="3409"/>
            <ac:spMk id="29" creationId="{A6014538-56D3-27F0-7033-0E8FEFED5275}"/>
          </ac:spMkLst>
        </pc:spChg>
        <pc:spChg chg="mod">
          <ac:chgData name="Melvin Varghese" userId="106bb35d-6e78-48f9-8da3-e3c65ebc8b8a" providerId="ADAL" clId="{BB26D762-FA05-4B19-8DE6-7A655A922C44}" dt="2022-08-24T21:25:36.163" v="957" actId="20577"/>
          <ac:spMkLst>
            <pc:docMk/>
            <pc:sldMk cId="2587051862" sldId="3409"/>
            <ac:spMk id="30" creationId="{0B3C7DB0-535D-FA25-EFA4-284706C0AB02}"/>
          </ac:spMkLst>
        </pc:spChg>
        <pc:spChg chg="mod">
          <ac:chgData name="Melvin Varghese" userId="106bb35d-6e78-48f9-8da3-e3c65ebc8b8a" providerId="ADAL" clId="{BB26D762-FA05-4B19-8DE6-7A655A922C44}" dt="2022-08-24T21:25:02.632" v="948" actId="1035"/>
          <ac:spMkLst>
            <pc:docMk/>
            <pc:sldMk cId="2587051862" sldId="3409"/>
            <ac:spMk id="31" creationId="{81D9A67A-4036-A272-7D5E-37C809147CDF}"/>
          </ac:spMkLst>
        </pc:spChg>
        <pc:spChg chg="mod">
          <ac:chgData name="Melvin Varghese" userId="106bb35d-6e78-48f9-8da3-e3c65ebc8b8a" providerId="ADAL" clId="{BB26D762-FA05-4B19-8DE6-7A655A922C44}" dt="2022-08-24T21:25:08.437" v="949" actId="14100"/>
          <ac:spMkLst>
            <pc:docMk/>
            <pc:sldMk cId="2587051862" sldId="3409"/>
            <ac:spMk id="32" creationId="{13E9FA90-B9CF-4446-55B7-C63E87195142}"/>
          </ac:spMkLst>
        </pc:spChg>
        <pc:spChg chg="mod">
          <ac:chgData name="Melvin Varghese" userId="106bb35d-6e78-48f9-8da3-e3c65ebc8b8a" providerId="ADAL" clId="{BB26D762-FA05-4B19-8DE6-7A655A922C44}" dt="2022-08-24T21:25:02.632" v="948" actId="1035"/>
          <ac:spMkLst>
            <pc:docMk/>
            <pc:sldMk cId="2587051862" sldId="3409"/>
            <ac:spMk id="33" creationId="{6B915491-B8C3-5CD6-BE7D-0C95D6C16F7E}"/>
          </ac:spMkLst>
        </pc:spChg>
        <pc:spChg chg="mod">
          <ac:chgData name="Melvin Varghese" userId="106bb35d-6e78-48f9-8da3-e3c65ebc8b8a" providerId="ADAL" clId="{BB26D762-FA05-4B19-8DE6-7A655A922C44}" dt="2022-08-24T21:25:08.437" v="949" actId="14100"/>
          <ac:spMkLst>
            <pc:docMk/>
            <pc:sldMk cId="2587051862" sldId="3409"/>
            <ac:spMk id="34" creationId="{40A29100-BA62-D343-FD2C-979DCB71C175}"/>
          </ac:spMkLst>
        </pc:spChg>
        <pc:spChg chg="mod">
          <ac:chgData name="Melvin Varghese" userId="106bb35d-6e78-48f9-8da3-e3c65ebc8b8a" providerId="ADAL" clId="{BB26D762-FA05-4B19-8DE6-7A655A922C44}" dt="2022-08-24T21:25:02.632" v="948" actId="1035"/>
          <ac:spMkLst>
            <pc:docMk/>
            <pc:sldMk cId="2587051862" sldId="3409"/>
            <ac:spMk id="35" creationId="{B4797048-B230-30EE-98A7-D5B4F6309948}"/>
          </ac:spMkLst>
        </pc:spChg>
        <pc:spChg chg="mod">
          <ac:chgData name="Melvin Varghese" userId="106bb35d-6e78-48f9-8da3-e3c65ebc8b8a" providerId="ADAL" clId="{BB26D762-FA05-4B19-8DE6-7A655A922C44}" dt="2022-08-24T20:35:17.883" v="384" actId="14100"/>
          <ac:spMkLst>
            <pc:docMk/>
            <pc:sldMk cId="2587051862" sldId="3409"/>
            <ac:spMk id="36" creationId="{9EA31F20-4215-A68D-4ABB-6C704F68E73A}"/>
          </ac:spMkLst>
        </pc:spChg>
      </pc:sldChg>
      <pc:sldChg chg="modSp mod modAnim">
        <pc:chgData name="Melvin Varghese" userId="106bb35d-6e78-48f9-8da3-e3c65ebc8b8a" providerId="ADAL" clId="{BB26D762-FA05-4B19-8DE6-7A655A922C44}" dt="2022-08-24T21:04:13.645" v="642" actId="20577"/>
        <pc:sldMkLst>
          <pc:docMk/>
          <pc:sldMk cId="2705166067" sldId="3410"/>
        </pc:sldMkLst>
        <pc:spChg chg="mod">
          <ac:chgData name="Melvin Varghese" userId="106bb35d-6e78-48f9-8da3-e3c65ebc8b8a" providerId="ADAL" clId="{BB26D762-FA05-4B19-8DE6-7A655A922C44}" dt="2022-08-24T20:58:25.329" v="469" actId="20577"/>
          <ac:spMkLst>
            <pc:docMk/>
            <pc:sldMk cId="2705166067" sldId="3410"/>
            <ac:spMk id="14" creationId="{AA7459E0-FE3B-58DA-F94C-1E08A9927548}"/>
          </ac:spMkLst>
        </pc:spChg>
        <pc:spChg chg="mod">
          <ac:chgData name="Melvin Varghese" userId="106bb35d-6e78-48f9-8da3-e3c65ebc8b8a" providerId="ADAL" clId="{BB26D762-FA05-4B19-8DE6-7A655A922C44}" dt="2022-08-24T21:02:48.649" v="607" actId="20577"/>
          <ac:spMkLst>
            <pc:docMk/>
            <pc:sldMk cId="2705166067" sldId="3410"/>
            <ac:spMk id="15" creationId="{812BDE46-63DC-081F-9BDA-5E51E39068FA}"/>
          </ac:spMkLst>
        </pc:spChg>
        <pc:spChg chg="mod">
          <ac:chgData name="Melvin Varghese" userId="106bb35d-6e78-48f9-8da3-e3c65ebc8b8a" providerId="ADAL" clId="{BB26D762-FA05-4B19-8DE6-7A655A922C44}" dt="2022-08-24T21:03:35.909" v="623" actId="6549"/>
          <ac:spMkLst>
            <pc:docMk/>
            <pc:sldMk cId="2705166067" sldId="3410"/>
            <ac:spMk id="16" creationId="{B3183586-F3CA-114E-80C9-AB5166DFA5F6}"/>
          </ac:spMkLst>
        </pc:spChg>
        <pc:spChg chg="mod">
          <ac:chgData name="Melvin Varghese" userId="106bb35d-6e78-48f9-8da3-e3c65ebc8b8a" providerId="ADAL" clId="{BB26D762-FA05-4B19-8DE6-7A655A922C44}" dt="2022-08-24T21:04:13.645" v="642" actId="20577"/>
          <ac:spMkLst>
            <pc:docMk/>
            <pc:sldMk cId="2705166067" sldId="3410"/>
            <ac:spMk id="17" creationId="{3F66F7A8-1504-EDB7-F54D-9757A6E16F61}"/>
          </ac:spMkLst>
        </pc:spChg>
      </pc:sldChg>
      <pc:sldChg chg="del">
        <pc:chgData name="Melvin Varghese" userId="106bb35d-6e78-48f9-8da3-e3c65ebc8b8a" providerId="ADAL" clId="{BB26D762-FA05-4B19-8DE6-7A655A922C44}" dt="2022-08-24T21:23:13.652" v="877" actId="47"/>
        <pc:sldMkLst>
          <pc:docMk/>
          <pc:sldMk cId="3039936794" sldId="3411"/>
        </pc:sldMkLst>
      </pc:sldChg>
      <pc:sldChg chg="modSp mod">
        <pc:chgData name="Melvin Varghese" userId="106bb35d-6e78-48f9-8da3-e3c65ebc8b8a" providerId="ADAL" clId="{BB26D762-FA05-4B19-8DE6-7A655A922C44}" dt="2022-08-24T21:05:18.842" v="667" actId="122"/>
        <pc:sldMkLst>
          <pc:docMk/>
          <pc:sldMk cId="2335161582" sldId="3412"/>
        </pc:sldMkLst>
        <pc:spChg chg="mod">
          <ac:chgData name="Melvin Varghese" userId="106bb35d-6e78-48f9-8da3-e3c65ebc8b8a" providerId="ADAL" clId="{BB26D762-FA05-4B19-8DE6-7A655A922C44}" dt="2022-08-24T21:05:18.842" v="667" actId="122"/>
          <ac:spMkLst>
            <pc:docMk/>
            <pc:sldMk cId="2335161582" sldId="3412"/>
            <ac:spMk id="14" creationId="{66CE1F37-9D04-2B85-CF67-5228F3F87BF2}"/>
          </ac:spMkLst>
        </pc:spChg>
        <pc:spChg chg="mod">
          <ac:chgData name="Melvin Varghese" userId="106bb35d-6e78-48f9-8da3-e3c65ebc8b8a" providerId="ADAL" clId="{BB26D762-FA05-4B19-8DE6-7A655A922C44}" dt="2022-08-24T21:05:18.842" v="667" actId="122"/>
          <ac:spMkLst>
            <pc:docMk/>
            <pc:sldMk cId="2335161582" sldId="3412"/>
            <ac:spMk id="17" creationId="{DDA3CDDE-8787-1D80-FF9D-11DC66EA72EC}"/>
          </ac:spMkLst>
        </pc:spChg>
        <pc:spChg chg="mod">
          <ac:chgData name="Melvin Varghese" userId="106bb35d-6e78-48f9-8da3-e3c65ebc8b8a" providerId="ADAL" clId="{BB26D762-FA05-4B19-8DE6-7A655A922C44}" dt="2022-08-24T21:05:18.842" v="667" actId="122"/>
          <ac:spMkLst>
            <pc:docMk/>
            <pc:sldMk cId="2335161582" sldId="3412"/>
            <ac:spMk id="18" creationId="{76A7B77E-6161-8FA3-CE17-C455E0ADEBE1}"/>
          </ac:spMkLst>
        </pc:spChg>
        <pc:spChg chg="mod">
          <ac:chgData name="Melvin Varghese" userId="106bb35d-6e78-48f9-8da3-e3c65ebc8b8a" providerId="ADAL" clId="{BB26D762-FA05-4B19-8DE6-7A655A922C44}" dt="2022-08-24T21:05:18.842" v="667" actId="122"/>
          <ac:spMkLst>
            <pc:docMk/>
            <pc:sldMk cId="2335161582" sldId="3412"/>
            <ac:spMk id="19" creationId="{E68AB2EB-994F-B801-1D87-CBA26CB3057E}"/>
          </ac:spMkLst>
        </pc:spChg>
        <pc:spChg chg="mod">
          <ac:chgData name="Melvin Varghese" userId="106bb35d-6e78-48f9-8da3-e3c65ebc8b8a" providerId="ADAL" clId="{BB26D762-FA05-4B19-8DE6-7A655A922C44}" dt="2022-08-24T21:05:18.842" v="667" actId="122"/>
          <ac:spMkLst>
            <pc:docMk/>
            <pc:sldMk cId="2335161582" sldId="3412"/>
            <ac:spMk id="20" creationId="{53A3D3B7-4C7C-96B5-F2D0-0E062FAFA1D8}"/>
          </ac:spMkLst>
        </pc:spChg>
        <pc:spChg chg="mod">
          <ac:chgData name="Melvin Varghese" userId="106bb35d-6e78-48f9-8da3-e3c65ebc8b8a" providerId="ADAL" clId="{BB26D762-FA05-4B19-8DE6-7A655A922C44}" dt="2022-08-24T21:05:18.842" v="667" actId="122"/>
          <ac:spMkLst>
            <pc:docMk/>
            <pc:sldMk cId="2335161582" sldId="3412"/>
            <ac:spMk id="21" creationId="{5D21B4A5-B796-CC81-034B-568B99174E3B}"/>
          </ac:spMkLst>
        </pc:spChg>
        <pc:spChg chg="mod">
          <ac:chgData name="Melvin Varghese" userId="106bb35d-6e78-48f9-8da3-e3c65ebc8b8a" providerId="ADAL" clId="{BB26D762-FA05-4B19-8DE6-7A655A922C44}" dt="2022-08-24T21:05:18.842" v="667" actId="122"/>
          <ac:spMkLst>
            <pc:docMk/>
            <pc:sldMk cId="2335161582" sldId="3412"/>
            <ac:spMk id="22" creationId="{E5B97F5B-14E6-E2C3-6388-AF5253E6AEBA}"/>
          </ac:spMkLst>
        </pc:spChg>
        <pc:spChg chg="mod">
          <ac:chgData name="Melvin Varghese" userId="106bb35d-6e78-48f9-8da3-e3c65ebc8b8a" providerId="ADAL" clId="{BB26D762-FA05-4B19-8DE6-7A655A922C44}" dt="2022-08-24T21:05:18.842" v="667" actId="122"/>
          <ac:spMkLst>
            <pc:docMk/>
            <pc:sldMk cId="2335161582" sldId="3412"/>
            <ac:spMk id="23" creationId="{44E0C043-9E6C-89A3-BAD4-405F5756D667}"/>
          </ac:spMkLst>
        </pc:spChg>
      </pc:sldChg>
      <pc:sldChg chg="modSp mod">
        <pc:chgData name="Melvin Varghese" userId="106bb35d-6e78-48f9-8da3-e3c65ebc8b8a" providerId="ADAL" clId="{BB26D762-FA05-4B19-8DE6-7A655A922C44}" dt="2022-08-24T21:06:17.046" v="686" actId="14100"/>
        <pc:sldMkLst>
          <pc:docMk/>
          <pc:sldMk cId="1493336955" sldId="3413"/>
        </pc:sldMkLst>
        <pc:spChg chg="mod">
          <ac:chgData name="Melvin Varghese" userId="106bb35d-6e78-48f9-8da3-e3c65ebc8b8a" providerId="ADAL" clId="{BB26D762-FA05-4B19-8DE6-7A655A922C44}" dt="2022-08-24T21:06:10.388" v="685" actId="2711"/>
          <ac:spMkLst>
            <pc:docMk/>
            <pc:sldMk cId="1493336955" sldId="3413"/>
            <ac:spMk id="7" creationId="{159F051A-A954-60A7-E8D8-207A01170A91}"/>
          </ac:spMkLst>
        </pc:spChg>
        <pc:spChg chg="mod">
          <ac:chgData name="Melvin Varghese" userId="106bb35d-6e78-48f9-8da3-e3c65ebc8b8a" providerId="ADAL" clId="{BB26D762-FA05-4B19-8DE6-7A655A922C44}" dt="2022-08-24T21:06:10.388" v="685" actId="2711"/>
          <ac:spMkLst>
            <pc:docMk/>
            <pc:sldMk cId="1493336955" sldId="3413"/>
            <ac:spMk id="10" creationId="{DFFA2B4C-72AD-63A4-1ABA-E01BF9F0070D}"/>
          </ac:spMkLst>
        </pc:spChg>
        <pc:spChg chg="mod">
          <ac:chgData name="Melvin Varghese" userId="106bb35d-6e78-48f9-8da3-e3c65ebc8b8a" providerId="ADAL" clId="{BB26D762-FA05-4B19-8DE6-7A655A922C44}" dt="2022-08-24T21:06:10.388" v="685" actId="2711"/>
          <ac:spMkLst>
            <pc:docMk/>
            <pc:sldMk cId="1493336955" sldId="3413"/>
            <ac:spMk id="12" creationId="{163B16D7-C4F5-534E-7840-9C1F7E66899C}"/>
          </ac:spMkLst>
        </pc:spChg>
        <pc:spChg chg="mod">
          <ac:chgData name="Melvin Varghese" userId="106bb35d-6e78-48f9-8da3-e3c65ebc8b8a" providerId="ADAL" clId="{BB26D762-FA05-4B19-8DE6-7A655A922C44}" dt="2022-08-24T21:06:17.046" v="686" actId="14100"/>
          <ac:spMkLst>
            <pc:docMk/>
            <pc:sldMk cId="1493336955" sldId="3413"/>
            <ac:spMk id="13" creationId="{0935DA91-7E54-3044-E779-F11F2C013DD7}"/>
          </ac:spMkLst>
        </pc:spChg>
        <pc:spChg chg="mod">
          <ac:chgData name="Melvin Varghese" userId="106bb35d-6e78-48f9-8da3-e3c65ebc8b8a" providerId="ADAL" clId="{BB26D762-FA05-4B19-8DE6-7A655A922C44}" dt="2022-08-24T21:06:17.046" v="686" actId="14100"/>
          <ac:spMkLst>
            <pc:docMk/>
            <pc:sldMk cId="1493336955" sldId="3413"/>
            <ac:spMk id="14" creationId="{AB3C4E17-35AE-A771-5F3A-49E842F26850}"/>
          </ac:spMkLst>
        </pc:spChg>
        <pc:spChg chg="mod">
          <ac:chgData name="Melvin Varghese" userId="106bb35d-6e78-48f9-8da3-e3c65ebc8b8a" providerId="ADAL" clId="{BB26D762-FA05-4B19-8DE6-7A655A922C44}" dt="2022-08-24T21:06:17.046" v="686" actId="14100"/>
          <ac:spMkLst>
            <pc:docMk/>
            <pc:sldMk cId="1493336955" sldId="3413"/>
            <ac:spMk id="15" creationId="{0CAE8726-34C0-686D-95BF-36D78F7F8AAD}"/>
          </ac:spMkLst>
        </pc:spChg>
        <pc:spChg chg="mod">
          <ac:chgData name="Melvin Varghese" userId="106bb35d-6e78-48f9-8da3-e3c65ebc8b8a" providerId="ADAL" clId="{BB26D762-FA05-4B19-8DE6-7A655A922C44}" dt="2022-08-24T21:06:10.388" v="685" actId="2711"/>
          <ac:spMkLst>
            <pc:docMk/>
            <pc:sldMk cId="1493336955" sldId="3413"/>
            <ac:spMk id="17" creationId="{37791910-D109-857C-986F-9B2634A765E3}"/>
          </ac:spMkLst>
        </pc:spChg>
        <pc:spChg chg="mod">
          <ac:chgData name="Melvin Varghese" userId="106bb35d-6e78-48f9-8da3-e3c65ebc8b8a" providerId="ADAL" clId="{BB26D762-FA05-4B19-8DE6-7A655A922C44}" dt="2022-08-24T21:06:17.046" v="686" actId="14100"/>
          <ac:spMkLst>
            <pc:docMk/>
            <pc:sldMk cId="1493336955" sldId="3413"/>
            <ac:spMk id="18" creationId="{093293D7-AC3D-D45E-09B6-8B15BEDF0D14}"/>
          </ac:spMkLst>
        </pc:spChg>
      </pc:sldChg>
      <pc:sldChg chg="modSp mod">
        <pc:chgData name="Melvin Varghese" userId="106bb35d-6e78-48f9-8da3-e3c65ebc8b8a" providerId="ADAL" clId="{BB26D762-FA05-4B19-8DE6-7A655A922C44}" dt="2022-08-24T18:57:49.861" v="72" actId="1038"/>
        <pc:sldMkLst>
          <pc:docMk/>
          <pc:sldMk cId="712705217" sldId="3418"/>
        </pc:sldMkLst>
        <pc:graphicFrameChg chg="mod modGraphic">
          <ac:chgData name="Melvin Varghese" userId="106bb35d-6e78-48f9-8da3-e3c65ebc8b8a" providerId="ADAL" clId="{BB26D762-FA05-4B19-8DE6-7A655A922C44}" dt="2022-08-24T18:57:49.861" v="72" actId="1038"/>
          <ac:graphicFrameMkLst>
            <pc:docMk/>
            <pc:sldMk cId="712705217" sldId="3418"/>
            <ac:graphicFrameMk id="7" creationId="{A5194758-5CD0-F32D-898E-207964BFA5DE}"/>
          </ac:graphicFrameMkLst>
        </pc:graphicFrameChg>
      </pc:sldChg>
      <pc:sldChg chg="addSp delSp modSp add mod ord">
        <pc:chgData name="Melvin Varghese" userId="106bb35d-6e78-48f9-8da3-e3c65ebc8b8a" providerId="ADAL" clId="{BB26D762-FA05-4B19-8DE6-7A655A922C44}" dt="2022-08-25T04:52:45.327" v="1113" actId="20577"/>
        <pc:sldMkLst>
          <pc:docMk/>
          <pc:sldMk cId="2778162270" sldId="3422"/>
        </pc:sldMkLst>
        <pc:spChg chg="mod">
          <ac:chgData name="Melvin Varghese" userId="106bb35d-6e78-48f9-8da3-e3c65ebc8b8a" providerId="ADAL" clId="{BB26D762-FA05-4B19-8DE6-7A655A922C44}" dt="2022-08-24T20:13:32.698" v="130" actId="1076"/>
          <ac:spMkLst>
            <pc:docMk/>
            <pc:sldMk cId="2778162270" sldId="3422"/>
            <ac:spMk id="3" creationId="{9F09FF8C-10BF-473E-45C1-9103D2DF8E36}"/>
          </ac:spMkLst>
        </pc:spChg>
        <pc:graphicFrameChg chg="add mod modGraphic">
          <ac:chgData name="Melvin Varghese" userId="106bb35d-6e78-48f9-8da3-e3c65ebc8b8a" providerId="ADAL" clId="{BB26D762-FA05-4B19-8DE6-7A655A922C44}" dt="2022-08-25T04:52:45.327" v="1113" actId="20577"/>
          <ac:graphicFrameMkLst>
            <pc:docMk/>
            <pc:sldMk cId="2778162270" sldId="3422"/>
            <ac:graphicFrameMk id="4" creationId="{CAFC6685-6401-3089-8CCF-CE4176C6F585}"/>
          </ac:graphicFrameMkLst>
        </pc:graphicFrameChg>
        <pc:graphicFrameChg chg="del mod">
          <ac:chgData name="Melvin Varghese" userId="106bb35d-6e78-48f9-8da3-e3c65ebc8b8a" providerId="ADAL" clId="{BB26D762-FA05-4B19-8DE6-7A655A922C44}" dt="2022-08-24T20:15:12.542" v="157" actId="478"/>
          <ac:graphicFrameMkLst>
            <pc:docMk/>
            <pc:sldMk cId="2778162270" sldId="3422"/>
            <ac:graphicFrameMk id="17" creationId="{FFF63107-E62C-5FFF-2F4A-400F21BB02CA}"/>
          </ac:graphicFrameMkLst>
        </pc:graphicFrameChg>
      </pc:sldChg>
      <pc:sldChg chg="addSp delSp modSp add mod">
        <pc:chgData name="Melvin Varghese" userId="106bb35d-6e78-48f9-8da3-e3c65ebc8b8a" providerId="ADAL" clId="{BB26D762-FA05-4B19-8DE6-7A655A922C44}" dt="2022-08-25T04:56:37.401" v="1295" actId="20577"/>
        <pc:sldMkLst>
          <pc:docMk/>
          <pc:sldMk cId="529928867" sldId="3423"/>
        </pc:sldMkLst>
        <pc:graphicFrameChg chg="add del mod">
          <ac:chgData name="Melvin Varghese" userId="106bb35d-6e78-48f9-8da3-e3c65ebc8b8a" providerId="ADAL" clId="{BB26D762-FA05-4B19-8DE6-7A655A922C44}" dt="2022-08-24T20:28:21.343" v="292" actId="478"/>
          <ac:graphicFrameMkLst>
            <pc:docMk/>
            <pc:sldMk cId="529928867" sldId="3423"/>
            <ac:graphicFrameMk id="4" creationId="{006E87B9-55DA-5320-F2D0-0089B4B40B31}"/>
          </ac:graphicFrameMkLst>
        </pc:graphicFrameChg>
        <pc:graphicFrameChg chg="add mod modGraphic">
          <ac:chgData name="Melvin Varghese" userId="106bb35d-6e78-48f9-8da3-e3c65ebc8b8a" providerId="ADAL" clId="{BB26D762-FA05-4B19-8DE6-7A655A922C44}" dt="2022-08-25T04:56:37.401" v="1295" actId="20577"/>
          <ac:graphicFrameMkLst>
            <pc:docMk/>
            <pc:sldMk cId="529928867" sldId="3423"/>
            <ac:graphicFrameMk id="6" creationId="{8C309E0D-6996-E81C-908E-EE5AF10A67ED}"/>
          </ac:graphicFrameMkLst>
        </pc:graphicFrameChg>
        <pc:graphicFrameChg chg="add del mod modGraphic">
          <ac:chgData name="Melvin Varghese" userId="106bb35d-6e78-48f9-8da3-e3c65ebc8b8a" providerId="ADAL" clId="{BB26D762-FA05-4B19-8DE6-7A655A922C44}" dt="2022-08-24T20:33:20.591" v="358" actId="478"/>
          <ac:graphicFrameMkLst>
            <pc:docMk/>
            <pc:sldMk cId="529928867" sldId="3423"/>
            <ac:graphicFrameMk id="7" creationId="{75464E4B-FA96-4F84-8AB3-9CEC7BBA9771}"/>
          </ac:graphicFrameMkLst>
        </pc:graphicFrameChg>
        <pc:graphicFrameChg chg="del mod">
          <ac:chgData name="Melvin Varghese" userId="106bb35d-6e78-48f9-8da3-e3c65ebc8b8a" providerId="ADAL" clId="{BB26D762-FA05-4B19-8DE6-7A655A922C44}" dt="2022-08-24T20:26:43.280" v="269" actId="21"/>
          <ac:graphicFrameMkLst>
            <pc:docMk/>
            <pc:sldMk cId="529928867" sldId="3423"/>
            <ac:graphicFrameMk id="17" creationId="{FFF63107-E62C-5FFF-2F4A-400F21BB02CA}"/>
          </ac:graphicFrameMkLst>
        </pc:graphicFrameChg>
      </pc:sldChg>
      <pc:sldChg chg="addSp delSp modSp add mod ord">
        <pc:chgData name="Melvin Varghese" userId="106bb35d-6e78-48f9-8da3-e3c65ebc8b8a" providerId="ADAL" clId="{BB26D762-FA05-4B19-8DE6-7A655A922C44}" dt="2022-08-24T21:18:50.973" v="820"/>
        <pc:sldMkLst>
          <pc:docMk/>
          <pc:sldMk cId="66519736" sldId="3424"/>
        </pc:sldMkLst>
        <pc:spChg chg="del">
          <ac:chgData name="Melvin Varghese" userId="106bb35d-6e78-48f9-8da3-e3c65ebc8b8a" providerId="ADAL" clId="{BB26D762-FA05-4B19-8DE6-7A655A922C44}" dt="2022-08-24T21:07:41.504" v="688" actId="478"/>
          <ac:spMkLst>
            <pc:docMk/>
            <pc:sldMk cId="66519736" sldId="3424"/>
            <ac:spMk id="2" creationId="{2FF37C86-B2BF-7B1D-7BE2-C4DB181D1D59}"/>
          </ac:spMkLst>
        </pc:spChg>
        <pc:spChg chg="del">
          <ac:chgData name="Melvin Varghese" userId="106bb35d-6e78-48f9-8da3-e3c65ebc8b8a" providerId="ADAL" clId="{BB26D762-FA05-4B19-8DE6-7A655A922C44}" dt="2022-08-24T21:09:48.575" v="711" actId="478"/>
          <ac:spMkLst>
            <pc:docMk/>
            <pc:sldMk cId="66519736" sldId="3424"/>
            <ac:spMk id="24" creationId="{5BD1958B-3C6E-829A-133C-4E5599FF1A02}"/>
          </ac:spMkLst>
        </pc:spChg>
        <pc:spChg chg="del mod">
          <ac:chgData name="Melvin Varghese" userId="106bb35d-6e78-48f9-8da3-e3c65ebc8b8a" providerId="ADAL" clId="{BB26D762-FA05-4B19-8DE6-7A655A922C44}" dt="2022-08-24T21:09:48.575" v="711" actId="478"/>
          <ac:spMkLst>
            <pc:docMk/>
            <pc:sldMk cId="66519736" sldId="3424"/>
            <ac:spMk id="25" creationId="{D735AF6B-F865-D9EC-D9F6-CF1E9315651B}"/>
          </ac:spMkLst>
        </pc:spChg>
        <pc:spChg chg="del">
          <ac:chgData name="Melvin Varghese" userId="106bb35d-6e78-48f9-8da3-e3c65ebc8b8a" providerId="ADAL" clId="{BB26D762-FA05-4B19-8DE6-7A655A922C44}" dt="2022-08-24T21:07:41.504" v="688" actId="478"/>
          <ac:spMkLst>
            <pc:docMk/>
            <pc:sldMk cId="66519736" sldId="3424"/>
            <ac:spMk id="26" creationId="{BE45096A-2025-46B3-5E78-9488DE43C940}"/>
          </ac:spMkLst>
        </pc:spChg>
        <pc:graphicFrameChg chg="add mod modGraphic">
          <ac:chgData name="Melvin Varghese" userId="106bb35d-6e78-48f9-8da3-e3c65ebc8b8a" providerId="ADAL" clId="{BB26D762-FA05-4B19-8DE6-7A655A922C44}" dt="2022-08-24T21:18:46.300" v="818" actId="12100"/>
          <ac:graphicFrameMkLst>
            <pc:docMk/>
            <pc:sldMk cId="66519736" sldId="3424"/>
            <ac:graphicFrameMk id="3" creationId="{15DDAA90-C45A-499A-E8D9-E73D3B37EC92}"/>
          </ac:graphicFrameMkLst>
        </pc:graphicFrameChg>
        <pc:picChg chg="del">
          <ac:chgData name="Melvin Varghese" userId="106bb35d-6e78-48f9-8da3-e3c65ebc8b8a" providerId="ADAL" clId="{BB26D762-FA05-4B19-8DE6-7A655A922C44}" dt="2022-08-24T21:07:41.504" v="688" actId="478"/>
          <ac:picMkLst>
            <pc:docMk/>
            <pc:sldMk cId="66519736" sldId="3424"/>
            <ac:picMk id="5" creationId="{31A7B91B-D693-49AE-B318-5ADDB60CB5B5}"/>
          </ac:picMkLst>
        </pc:picChg>
        <pc:picChg chg="add del mod">
          <ac:chgData name="Melvin Varghese" userId="106bb35d-6e78-48f9-8da3-e3c65ebc8b8a" providerId="ADAL" clId="{BB26D762-FA05-4B19-8DE6-7A655A922C44}" dt="2022-08-24T21:09:48.575" v="711" actId="478"/>
          <ac:picMkLst>
            <pc:docMk/>
            <pc:sldMk cId="66519736" sldId="3424"/>
            <ac:picMk id="13" creationId="{F743AA0B-BE02-DED0-7F8B-4FB64AB3F6C5}"/>
          </ac:picMkLst>
        </pc:picChg>
        <pc:picChg chg="del mod">
          <ac:chgData name="Melvin Varghese" userId="106bb35d-6e78-48f9-8da3-e3c65ebc8b8a" providerId="ADAL" clId="{BB26D762-FA05-4B19-8DE6-7A655A922C44}" dt="2022-08-24T21:09:48.575" v="711" actId="478"/>
          <ac:picMkLst>
            <pc:docMk/>
            <pc:sldMk cId="66519736" sldId="3424"/>
            <ac:picMk id="22" creationId="{65D80C81-29B8-17F5-E91A-F2E9FD399596}"/>
          </ac:picMkLst>
        </pc:picChg>
        <pc:picChg chg="del">
          <ac:chgData name="Melvin Varghese" userId="106bb35d-6e78-48f9-8da3-e3c65ebc8b8a" providerId="ADAL" clId="{BB26D762-FA05-4B19-8DE6-7A655A922C44}" dt="2022-08-24T21:07:41.504" v="688" actId="478"/>
          <ac:picMkLst>
            <pc:docMk/>
            <pc:sldMk cId="66519736" sldId="3424"/>
            <ac:picMk id="23" creationId="{6C2D75C2-2B96-B37A-862E-422F2A8CFC3F}"/>
          </ac:picMkLst>
        </pc:picChg>
        <pc:picChg chg="del">
          <ac:chgData name="Melvin Varghese" userId="106bb35d-6e78-48f9-8da3-e3c65ebc8b8a" providerId="ADAL" clId="{BB26D762-FA05-4B19-8DE6-7A655A922C44}" dt="2022-08-24T21:07:41.504" v="688" actId="478"/>
          <ac:picMkLst>
            <pc:docMk/>
            <pc:sldMk cId="66519736" sldId="3424"/>
            <ac:picMk id="1026" creationId="{17D1D5D3-3102-E56B-E5E2-D6FA13B98630}"/>
          </ac:picMkLst>
        </pc:picChg>
      </pc:sldChg>
      <pc:sldChg chg="modSp add">
        <pc:chgData name="Melvin Varghese" userId="106bb35d-6e78-48f9-8da3-e3c65ebc8b8a" providerId="ADAL" clId="{BB26D762-FA05-4B19-8DE6-7A655A922C44}" dt="2022-08-24T21:23:03.933" v="876"/>
        <pc:sldMkLst>
          <pc:docMk/>
          <pc:sldMk cId="3363856481" sldId="3425"/>
        </pc:sldMkLst>
        <pc:graphicFrameChg chg="mod">
          <ac:chgData name="Melvin Varghese" userId="106bb35d-6e78-48f9-8da3-e3c65ebc8b8a" providerId="ADAL" clId="{BB26D762-FA05-4B19-8DE6-7A655A922C44}" dt="2022-08-24T21:23:03.933" v="876"/>
          <ac:graphicFrameMkLst>
            <pc:docMk/>
            <pc:sldMk cId="3363856481" sldId="3425"/>
            <ac:graphicFrameMk id="3" creationId="{15DDAA90-C45A-499A-E8D9-E73D3B37EC92}"/>
          </ac:graphicFrameMkLst>
        </pc:graphicFrameChg>
      </pc:sldChg>
    </pc:docChg>
  </pc:docChgLst>
  <pc:docChgLst>
    <pc:chgData name="Melvin Varghese" userId="106bb35d-6e78-48f9-8da3-e3c65ebc8b8a" providerId="ADAL" clId="{443D0237-817D-433A-A51D-12017F57466A}"/>
    <pc:docChg chg="undo custSel addSld delSld modSld modMainMaster">
      <pc:chgData name="Melvin Varghese" userId="106bb35d-6e78-48f9-8da3-e3c65ebc8b8a" providerId="ADAL" clId="{443D0237-817D-433A-A51D-12017F57466A}" dt="2022-08-16T06:02:35.491" v="1344" actId="113"/>
      <pc:docMkLst>
        <pc:docMk/>
      </pc:docMkLst>
      <pc:sldChg chg="modSp mod">
        <pc:chgData name="Melvin Varghese" userId="106bb35d-6e78-48f9-8da3-e3c65ebc8b8a" providerId="ADAL" clId="{443D0237-817D-433A-A51D-12017F57466A}" dt="2022-08-16T05:33:35.595" v="1082" actId="6549"/>
        <pc:sldMkLst>
          <pc:docMk/>
          <pc:sldMk cId="2304219300" sldId="434"/>
        </pc:sldMkLst>
        <pc:spChg chg="mod">
          <ac:chgData name="Melvin Varghese" userId="106bb35d-6e78-48f9-8da3-e3c65ebc8b8a" providerId="ADAL" clId="{443D0237-817D-433A-A51D-12017F57466A}" dt="2022-08-16T05:33:35.595" v="1082" actId="6549"/>
          <ac:spMkLst>
            <pc:docMk/>
            <pc:sldMk cId="2304219300" sldId="434"/>
            <ac:spMk id="4" creationId="{B96BA30E-AFFD-4C89-A3AE-D9309D596ACD}"/>
          </ac:spMkLst>
        </pc:spChg>
        <pc:spChg chg="mod">
          <ac:chgData name="Melvin Varghese" userId="106bb35d-6e78-48f9-8da3-e3c65ebc8b8a" providerId="ADAL" clId="{443D0237-817D-433A-A51D-12017F57466A}" dt="2022-08-16T05:24:56.250" v="939" actId="113"/>
          <ac:spMkLst>
            <pc:docMk/>
            <pc:sldMk cId="2304219300" sldId="434"/>
            <ac:spMk id="8" creationId="{DE0064B7-E92D-435A-9C79-BD8BF90B057A}"/>
          </ac:spMkLst>
        </pc:spChg>
      </pc:sldChg>
      <pc:sldChg chg="modSp mod">
        <pc:chgData name="Melvin Varghese" userId="106bb35d-6e78-48f9-8da3-e3c65ebc8b8a" providerId="ADAL" clId="{443D0237-817D-433A-A51D-12017F57466A}" dt="2022-08-16T06:02:11.117" v="1337" actId="113"/>
        <pc:sldMkLst>
          <pc:docMk/>
          <pc:sldMk cId="3597024879" sldId="437"/>
        </pc:sldMkLst>
        <pc:spChg chg="mod">
          <ac:chgData name="Melvin Varghese" userId="106bb35d-6e78-48f9-8da3-e3c65ebc8b8a" providerId="ADAL" clId="{443D0237-817D-433A-A51D-12017F57466A}" dt="2022-08-16T06:02:11.117" v="1337" actId="113"/>
          <ac:spMkLst>
            <pc:docMk/>
            <pc:sldMk cId="3597024879" sldId="437"/>
            <ac:spMk id="8" creationId="{DE0064B7-E92D-435A-9C79-BD8BF90B057A}"/>
          </ac:spMkLst>
        </pc:spChg>
        <pc:spChg chg="mod">
          <ac:chgData name="Melvin Varghese" userId="106bb35d-6e78-48f9-8da3-e3c65ebc8b8a" providerId="ADAL" clId="{443D0237-817D-433A-A51D-12017F57466A}" dt="2022-08-16T04:28:36.896" v="442" actId="6549"/>
          <ac:spMkLst>
            <pc:docMk/>
            <pc:sldMk cId="3597024879" sldId="437"/>
            <ac:spMk id="30" creationId="{79333C3E-64FD-44AA-85BE-0F141828ED62}"/>
          </ac:spMkLst>
        </pc:spChg>
        <pc:spChg chg="mod">
          <ac:chgData name="Melvin Varghese" userId="106bb35d-6e78-48f9-8da3-e3c65ebc8b8a" providerId="ADAL" clId="{443D0237-817D-433A-A51D-12017F57466A}" dt="2022-08-16T04:29:19.137" v="447" actId="20577"/>
          <ac:spMkLst>
            <pc:docMk/>
            <pc:sldMk cId="3597024879" sldId="437"/>
            <ac:spMk id="32" creationId="{8EE7016C-4BC5-44FD-B86A-3C654C687729}"/>
          </ac:spMkLst>
        </pc:spChg>
        <pc:spChg chg="mod">
          <ac:chgData name="Melvin Varghese" userId="106bb35d-6e78-48f9-8da3-e3c65ebc8b8a" providerId="ADAL" clId="{443D0237-817D-433A-A51D-12017F57466A}" dt="2022-08-16T04:28:07.042" v="439" actId="6549"/>
          <ac:spMkLst>
            <pc:docMk/>
            <pc:sldMk cId="3597024879" sldId="437"/>
            <ac:spMk id="34" creationId="{F4EDF077-5FF3-4AAC-91A5-477D9979564E}"/>
          </ac:spMkLst>
        </pc:spChg>
        <pc:spChg chg="mod">
          <ac:chgData name="Melvin Varghese" userId="106bb35d-6e78-48f9-8da3-e3c65ebc8b8a" providerId="ADAL" clId="{443D0237-817D-433A-A51D-12017F57466A}" dt="2022-08-16T04:28:51.972" v="443" actId="6549"/>
          <ac:spMkLst>
            <pc:docMk/>
            <pc:sldMk cId="3597024879" sldId="437"/>
            <ac:spMk id="36" creationId="{312E50D5-8B6E-4115-B1D5-BA96E7EE9FC5}"/>
          </ac:spMkLst>
        </pc:spChg>
        <pc:spChg chg="mod">
          <ac:chgData name="Melvin Varghese" userId="106bb35d-6e78-48f9-8da3-e3c65ebc8b8a" providerId="ADAL" clId="{443D0237-817D-433A-A51D-12017F57466A}" dt="2022-08-16T04:28:14.437" v="440" actId="6549"/>
          <ac:spMkLst>
            <pc:docMk/>
            <pc:sldMk cId="3597024879" sldId="437"/>
            <ac:spMk id="38" creationId="{0765382F-63C6-427A-AF13-551EF8DA2EED}"/>
          </ac:spMkLst>
        </pc:spChg>
        <pc:spChg chg="mod">
          <ac:chgData name="Melvin Varghese" userId="106bb35d-6e78-48f9-8da3-e3c65ebc8b8a" providerId="ADAL" clId="{443D0237-817D-433A-A51D-12017F57466A}" dt="2022-08-16T04:29:09.095" v="445" actId="20577"/>
          <ac:spMkLst>
            <pc:docMk/>
            <pc:sldMk cId="3597024879" sldId="437"/>
            <ac:spMk id="40" creationId="{E8B4FE0B-BDE9-44B8-82EB-DF47215115DE}"/>
          </ac:spMkLst>
        </pc:spChg>
      </pc:sldChg>
      <pc:sldChg chg="modSp mod">
        <pc:chgData name="Melvin Varghese" userId="106bb35d-6e78-48f9-8da3-e3c65ebc8b8a" providerId="ADAL" clId="{443D0237-817D-433A-A51D-12017F57466A}" dt="2022-08-16T05:24:41.953" v="934" actId="113"/>
        <pc:sldMkLst>
          <pc:docMk/>
          <pc:sldMk cId="1450099900" sldId="442"/>
        </pc:sldMkLst>
        <pc:spChg chg="mod">
          <ac:chgData name="Melvin Varghese" userId="106bb35d-6e78-48f9-8da3-e3c65ebc8b8a" providerId="ADAL" clId="{443D0237-817D-433A-A51D-12017F57466A}" dt="2022-08-16T05:24:41.953" v="934" actId="113"/>
          <ac:spMkLst>
            <pc:docMk/>
            <pc:sldMk cId="1450099900" sldId="442"/>
            <ac:spMk id="8" creationId="{DE0064B7-E92D-435A-9C79-BD8BF90B057A}"/>
          </ac:spMkLst>
        </pc:spChg>
      </pc:sldChg>
      <pc:sldChg chg="modSp mod">
        <pc:chgData name="Melvin Varghese" userId="106bb35d-6e78-48f9-8da3-e3c65ebc8b8a" providerId="ADAL" clId="{443D0237-817D-433A-A51D-12017F57466A}" dt="2022-08-16T06:01:49.437" v="1332" actId="113"/>
        <pc:sldMkLst>
          <pc:docMk/>
          <pc:sldMk cId="2406849794" sldId="443"/>
        </pc:sldMkLst>
        <pc:spChg chg="mod">
          <ac:chgData name="Melvin Varghese" userId="106bb35d-6e78-48f9-8da3-e3c65ebc8b8a" providerId="ADAL" clId="{443D0237-817D-433A-A51D-12017F57466A}" dt="2022-08-16T06:01:49.437" v="1332" actId="113"/>
          <ac:spMkLst>
            <pc:docMk/>
            <pc:sldMk cId="2406849794" sldId="443"/>
            <ac:spMk id="8" creationId="{DE0064B7-E92D-435A-9C79-BD8BF90B057A}"/>
          </ac:spMkLst>
        </pc:spChg>
      </pc:sldChg>
      <pc:sldChg chg="modSp mod">
        <pc:chgData name="Melvin Varghese" userId="106bb35d-6e78-48f9-8da3-e3c65ebc8b8a" providerId="ADAL" clId="{443D0237-817D-433A-A51D-12017F57466A}" dt="2022-08-16T04:29:39.364" v="449" actId="113"/>
        <pc:sldMkLst>
          <pc:docMk/>
          <pc:sldMk cId="1052923119" sldId="444"/>
        </pc:sldMkLst>
        <pc:spChg chg="mod">
          <ac:chgData name="Melvin Varghese" userId="106bb35d-6e78-48f9-8da3-e3c65ebc8b8a" providerId="ADAL" clId="{443D0237-817D-433A-A51D-12017F57466A}" dt="2022-08-16T04:29:39.364" v="449" actId="113"/>
          <ac:spMkLst>
            <pc:docMk/>
            <pc:sldMk cId="1052923119" sldId="444"/>
            <ac:spMk id="8" creationId="{DE0064B7-E92D-435A-9C79-BD8BF90B057A}"/>
          </ac:spMkLst>
        </pc:spChg>
      </pc:sldChg>
      <pc:sldChg chg="modSp mod">
        <pc:chgData name="Melvin Varghese" userId="106bb35d-6e78-48f9-8da3-e3c65ebc8b8a" providerId="ADAL" clId="{443D0237-817D-433A-A51D-12017F57466A}" dt="2022-08-16T04:29:33.618" v="448" actId="113"/>
        <pc:sldMkLst>
          <pc:docMk/>
          <pc:sldMk cId="4215722878" sldId="446"/>
        </pc:sldMkLst>
        <pc:spChg chg="mod">
          <ac:chgData name="Melvin Varghese" userId="106bb35d-6e78-48f9-8da3-e3c65ebc8b8a" providerId="ADAL" clId="{443D0237-817D-433A-A51D-12017F57466A}" dt="2022-08-16T04:29:33.618" v="448" actId="113"/>
          <ac:spMkLst>
            <pc:docMk/>
            <pc:sldMk cId="4215722878" sldId="446"/>
            <ac:spMk id="8" creationId="{DE0064B7-E92D-435A-9C79-BD8BF90B057A}"/>
          </ac:spMkLst>
        </pc:spChg>
      </pc:sldChg>
      <pc:sldChg chg="modSp mod">
        <pc:chgData name="Melvin Varghese" userId="106bb35d-6e78-48f9-8da3-e3c65ebc8b8a" providerId="ADAL" clId="{443D0237-817D-433A-A51D-12017F57466A}" dt="2022-08-16T05:24:59.885" v="940" actId="113"/>
        <pc:sldMkLst>
          <pc:docMk/>
          <pc:sldMk cId="1000453469" sldId="449"/>
        </pc:sldMkLst>
        <pc:spChg chg="mod">
          <ac:chgData name="Melvin Varghese" userId="106bb35d-6e78-48f9-8da3-e3c65ebc8b8a" providerId="ADAL" clId="{443D0237-817D-433A-A51D-12017F57466A}" dt="2022-08-16T05:24:59.885" v="940" actId="113"/>
          <ac:spMkLst>
            <pc:docMk/>
            <pc:sldMk cId="1000453469" sldId="449"/>
            <ac:spMk id="8" creationId="{DE0064B7-E92D-435A-9C79-BD8BF90B057A}"/>
          </ac:spMkLst>
        </pc:spChg>
      </pc:sldChg>
      <pc:sldChg chg="modSp mod">
        <pc:chgData name="Melvin Varghese" userId="106bb35d-6e78-48f9-8da3-e3c65ebc8b8a" providerId="ADAL" clId="{443D0237-817D-433A-A51D-12017F57466A}" dt="2022-08-16T06:01:57.413" v="1333" actId="113"/>
        <pc:sldMkLst>
          <pc:docMk/>
          <pc:sldMk cId="729219206" sldId="450"/>
        </pc:sldMkLst>
        <pc:spChg chg="mod">
          <ac:chgData name="Melvin Varghese" userId="106bb35d-6e78-48f9-8da3-e3c65ebc8b8a" providerId="ADAL" clId="{443D0237-817D-433A-A51D-12017F57466A}" dt="2022-08-16T06:01:57.413" v="1333" actId="113"/>
          <ac:spMkLst>
            <pc:docMk/>
            <pc:sldMk cId="729219206" sldId="450"/>
            <ac:spMk id="8" creationId="{DE0064B7-E92D-435A-9C79-BD8BF90B057A}"/>
          </ac:spMkLst>
        </pc:spChg>
        <pc:spChg chg="mod">
          <ac:chgData name="Melvin Varghese" userId="106bb35d-6e78-48f9-8da3-e3c65ebc8b8a" providerId="ADAL" clId="{443D0237-817D-433A-A51D-12017F57466A}" dt="2022-08-16T05:17:00.637" v="747" actId="14100"/>
          <ac:spMkLst>
            <pc:docMk/>
            <pc:sldMk cId="729219206" sldId="450"/>
            <ac:spMk id="41" creationId="{79E23A7F-D507-4E9E-8B44-939A59A779DD}"/>
          </ac:spMkLst>
        </pc:spChg>
        <pc:spChg chg="mod">
          <ac:chgData name="Melvin Varghese" userId="106bb35d-6e78-48f9-8da3-e3c65ebc8b8a" providerId="ADAL" clId="{443D0237-817D-433A-A51D-12017F57466A}" dt="2022-08-16T05:16:23.270" v="724" actId="1037"/>
          <ac:spMkLst>
            <pc:docMk/>
            <pc:sldMk cId="729219206" sldId="450"/>
            <ac:spMk id="42" creationId="{30CF4E3E-4DD9-4F93-833E-5F0628C14F37}"/>
          </ac:spMkLst>
        </pc:spChg>
        <pc:spChg chg="mod">
          <ac:chgData name="Melvin Varghese" userId="106bb35d-6e78-48f9-8da3-e3c65ebc8b8a" providerId="ADAL" clId="{443D0237-817D-433A-A51D-12017F57466A}" dt="2022-08-16T05:16:40.906" v="744" actId="14100"/>
          <ac:spMkLst>
            <pc:docMk/>
            <pc:sldMk cId="729219206" sldId="450"/>
            <ac:spMk id="43" creationId="{A33D8DC3-4985-46C7-8A6B-A9C5E5DF6AA2}"/>
          </ac:spMkLst>
        </pc:spChg>
        <pc:spChg chg="mod">
          <ac:chgData name="Melvin Varghese" userId="106bb35d-6e78-48f9-8da3-e3c65ebc8b8a" providerId="ADAL" clId="{443D0237-817D-433A-A51D-12017F57466A}" dt="2022-08-16T05:16:40.906" v="744" actId="14100"/>
          <ac:spMkLst>
            <pc:docMk/>
            <pc:sldMk cId="729219206" sldId="450"/>
            <ac:spMk id="44" creationId="{E5E0E770-45E8-4F8E-9B13-9B481F270F3D}"/>
          </ac:spMkLst>
        </pc:spChg>
        <pc:spChg chg="mod">
          <ac:chgData name="Melvin Varghese" userId="106bb35d-6e78-48f9-8da3-e3c65ebc8b8a" providerId="ADAL" clId="{443D0237-817D-433A-A51D-12017F57466A}" dt="2022-08-16T05:54:27.858" v="1255" actId="20577"/>
          <ac:spMkLst>
            <pc:docMk/>
            <pc:sldMk cId="729219206" sldId="450"/>
            <ac:spMk id="45" creationId="{7706D53D-4B6A-4B25-98E1-884E6FD52D84}"/>
          </ac:spMkLst>
        </pc:spChg>
        <pc:spChg chg="mod">
          <ac:chgData name="Melvin Varghese" userId="106bb35d-6e78-48f9-8da3-e3c65ebc8b8a" providerId="ADAL" clId="{443D0237-817D-433A-A51D-12017F57466A}" dt="2022-08-16T05:16:23.270" v="724" actId="1037"/>
          <ac:spMkLst>
            <pc:docMk/>
            <pc:sldMk cId="729219206" sldId="450"/>
            <ac:spMk id="46" creationId="{CDAA386B-5A5B-4F7B-883C-122FCADCC24A}"/>
          </ac:spMkLst>
        </pc:spChg>
        <pc:spChg chg="mod">
          <ac:chgData name="Melvin Varghese" userId="106bb35d-6e78-48f9-8da3-e3c65ebc8b8a" providerId="ADAL" clId="{443D0237-817D-433A-A51D-12017F57466A}" dt="2022-08-16T05:16:40.906" v="744" actId="14100"/>
          <ac:spMkLst>
            <pc:docMk/>
            <pc:sldMk cId="729219206" sldId="450"/>
            <ac:spMk id="47" creationId="{3232A2A5-5C34-488C-9B68-7B3F46C89741}"/>
          </ac:spMkLst>
        </pc:spChg>
        <pc:spChg chg="mod">
          <ac:chgData name="Melvin Varghese" userId="106bb35d-6e78-48f9-8da3-e3c65ebc8b8a" providerId="ADAL" clId="{443D0237-817D-433A-A51D-12017F57466A}" dt="2022-08-16T05:17:07.318" v="748" actId="14100"/>
          <ac:spMkLst>
            <pc:docMk/>
            <pc:sldMk cId="729219206" sldId="450"/>
            <ac:spMk id="48" creationId="{B3622B26-7FAB-42B0-B64D-B7C47BC7399E}"/>
          </ac:spMkLst>
        </pc:spChg>
        <pc:spChg chg="mod">
          <ac:chgData name="Melvin Varghese" userId="106bb35d-6e78-48f9-8da3-e3c65ebc8b8a" providerId="ADAL" clId="{443D0237-817D-433A-A51D-12017F57466A}" dt="2022-08-16T05:16:23.270" v="724" actId="1037"/>
          <ac:spMkLst>
            <pc:docMk/>
            <pc:sldMk cId="729219206" sldId="450"/>
            <ac:spMk id="49" creationId="{4221F11D-FEB6-4BD9-9C43-613CC2CEC731}"/>
          </ac:spMkLst>
        </pc:spChg>
        <pc:spChg chg="mod">
          <ac:chgData name="Melvin Varghese" userId="106bb35d-6e78-48f9-8da3-e3c65ebc8b8a" providerId="ADAL" clId="{443D0237-817D-433A-A51D-12017F57466A}" dt="2022-08-16T05:16:40.906" v="744" actId="14100"/>
          <ac:spMkLst>
            <pc:docMk/>
            <pc:sldMk cId="729219206" sldId="450"/>
            <ac:spMk id="50" creationId="{E4CC547F-B78B-4BF8-B348-77EE043B24C8}"/>
          </ac:spMkLst>
        </pc:spChg>
        <pc:spChg chg="mod">
          <ac:chgData name="Melvin Varghese" userId="106bb35d-6e78-48f9-8da3-e3c65ebc8b8a" providerId="ADAL" clId="{443D0237-817D-433A-A51D-12017F57466A}" dt="2022-08-16T05:16:40.906" v="744" actId="14100"/>
          <ac:spMkLst>
            <pc:docMk/>
            <pc:sldMk cId="729219206" sldId="450"/>
            <ac:spMk id="51" creationId="{7976E0C3-462D-44FD-9ED0-3BB8BFA93140}"/>
          </ac:spMkLst>
        </pc:spChg>
        <pc:spChg chg="mod">
          <ac:chgData name="Melvin Varghese" userId="106bb35d-6e78-48f9-8da3-e3c65ebc8b8a" providerId="ADAL" clId="{443D0237-817D-433A-A51D-12017F57466A}" dt="2022-08-16T05:16:40.906" v="744" actId="14100"/>
          <ac:spMkLst>
            <pc:docMk/>
            <pc:sldMk cId="729219206" sldId="450"/>
            <ac:spMk id="52" creationId="{8884077C-BD13-4392-B502-8FEEC38D20CA}"/>
          </ac:spMkLst>
        </pc:spChg>
      </pc:sldChg>
      <pc:sldChg chg="modSp mod">
        <pc:chgData name="Melvin Varghese" userId="106bb35d-6e78-48f9-8da3-e3c65ebc8b8a" providerId="ADAL" clId="{443D0237-817D-433A-A51D-12017F57466A}" dt="2022-08-16T06:02:04.299" v="1335" actId="113"/>
        <pc:sldMkLst>
          <pc:docMk/>
          <pc:sldMk cId="902688408" sldId="455"/>
        </pc:sldMkLst>
        <pc:spChg chg="mod">
          <ac:chgData name="Melvin Varghese" userId="106bb35d-6e78-48f9-8da3-e3c65ebc8b8a" providerId="ADAL" clId="{443D0237-817D-433A-A51D-12017F57466A}" dt="2022-08-16T06:02:04.299" v="1335" actId="113"/>
          <ac:spMkLst>
            <pc:docMk/>
            <pc:sldMk cId="902688408" sldId="455"/>
            <ac:spMk id="8" creationId="{DE0064B7-E92D-435A-9C79-BD8BF90B057A}"/>
          </ac:spMkLst>
        </pc:spChg>
        <pc:spChg chg="mod">
          <ac:chgData name="Melvin Varghese" userId="106bb35d-6e78-48f9-8da3-e3c65ebc8b8a" providerId="ADAL" clId="{443D0237-817D-433A-A51D-12017F57466A}" dt="2022-08-16T04:53:33.225" v="507" actId="6549"/>
          <ac:spMkLst>
            <pc:docMk/>
            <pc:sldMk cId="902688408" sldId="455"/>
            <ac:spMk id="42" creationId="{C2C09F93-2DC7-4142-8FBC-525F567CF61D}"/>
          </ac:spMkLst>
        </pc:spChg>
        <pc:spChg chg="mod">
          <ac:chgData name="Melvin Varghese" userId="106bb35d-6e78-48f9-8da3-e3c65ebc8b8a" providerId="ADAL" clId="{443D0237-817D-433A-A51D-12017F57466A}" dt="2022-08-16T04:54:40.142" v="555" actId="6549"/>
          <ac:spMkLst>
            <pc:docMk/>
            <pc:sldMk cId="902688408" sldId="455"/>
            <ac:spMk id="45" creationId="{CF9CAB52-375F-4CFF-BCED-07507B051240}"/>
          </ac:spMkLst>
        </pc:spChg>
        <pc:spChg chg="mod">
          <ac:chgData name="Melvin Varghese" userId="106bb35d-6e78-48f9-8da3-e3c65ebc8b8a" providerId="ADAL" clId="{443D0237-817D-433A-A51D-12017F57466A}" dt="2022-08-16T05:54:01.254" v="1252" actId="313"/>
          <ac:spMkLst>
            <pc:docMk/>
            <pc:sldMk cId="902688408" sldId="455"/>
            <ac:spMk id="61" creationId="{E4F80776-46DC-4CAD-8A82-A9827A7B796A}"/>
          </ac:spMkLst>
        </pc:spChg>
        <pc:spChg chg="mod">
          <ac:chgData name="Melvin Varghese" userId="106bb35d-6e78-48f9-8da3-e3c65ebc8b8a" providerId="ADAL" clId="{443D0237-817D-433A-A51D-12017F57466A}" dt="2022-08-16T05:06:06.981" v="572" actId="20577"/>
          <ac:spMkLst>
            <pc:docMk/>
            <pc:sldMk cId="902688408" sldId="455"/>
            <ac:spMk id="64" creationId="{3930480E-B6B4-4490-A6E7-094AFAF0FD61}"/>
          </ac:spMkLst>
        </pc:spChg>
      </pc:sldChg>
      <pc:sldChg chg="modSp mod">
        <pc:chgData name="Melvin Varghese" userId="106bb35d-6e78-48f9-8da3-e3c65ebc8b8a" providerId="ADAL" clId="{443D0237-817D-433A-A51D-12017F57466A}" dt="2022-08-16T05:24:39.322" v="933" actId="113"/>
        <pc:sldMkLst>
          <pc:docMk/>
          <pc:sldMk cId="156630650" sldId="456"/>
        </pc:sldMkLst>
        <pc:spChg chg="mod">
          <ac:chgData name="Melvin Varghese" userId="106bb35d-6e78-48f9-8da3-e3c65ebc8b8a" providerId="ADAL" clId="{443D0237-817D-433A-A51D-12017F57466A}" dt="2022-08-16T05:24:39.322" v="933" actId="113"/>
          <ac:spMkLst>
            <pc:docMk/>
            <pc:sldMk cId="156630650" sldId="456"/>
            <ac:spMk id="8" creationId="{DE0064B7-E92D-435A-9C79-BD8BF90B057A}"/>
          </ac:spMkLst>
        </pc:spChg>
        <pc:graphicFrameChg chg="mod">
          <ac:chgData name="Melvin Varghese" userId="106bb35d-6e78-48f9-8da3-e3c65ebc8b8a" providerId="ADAL" clId="{443D0237-817D-433A-A51D-12017F57466A}" dt="2022-08-16T05:21:33.215" v="894" actId="20577"/>
          <ac:graphicFrameMkLst>
            <pc:docMk/>
            <pc:sldMk cId="156630650" sldId="456"/>
            <ac:graphicFrameMk id="44" creationId="{266E7A3B-A2B2-4CE3-8B9C-02D1BD0600CC}"/>
          </ac:graphicFrameMkLst>
        </pc:graphicFrameChg>
      </pc:sldChg>
      <pc:sldChg chg="addSp modSp mod">
        <pc:chgData name="Melvin Varghese" userId="106bb35d-6e78-48f9-8da3-e3c65ebc8b8a" providerId="ADAL" clId="{443D0237-817D-433A-A51D-12017F57466A}" dt="2022-08-16T06:02:13.409" v="1338" actId="113"/>
        <pc:sldMkLst>
          <pc:docMk/>
          <pc:sldMk cId="225418040" sldId="457"/>
        </pc:sldMkLst>
        <pc:spChg chg="mod">
          <ac:chgData name="Melvin Varghese" userId="106bb35d-6e78-48f9-8da3-e3c65ebc8b8a" providerId="ADAL" clId="{443D0237-817D-433A-A51D-12017F57466A}" dt="2022-08-16T06:02:13.409" v="1338" actId="113"/>
          <ac:spMkLst>
            <pc:docMk/>
            <pc:sldMk cId="225418040" sldId="457"/>
            <ac:spMk id="8" creationId="{DE0064B7-E92D-435A-9C79-BD8BF90B057A}"/>
          </ac:spMkLst>
        </pc:spChg>
        <pc:spChg chg="mod">
          <ac:chgData name="Melvin Varghese" userId="106bb35d-6e78-48f9-8da3-e3c65ebc8b8a" providerId="ADAL" clId="{443D0237-817D-433A-A51D-12017F57466A}" dt="2022-08-16T04:27:25.278" v="437" actId="948"/>
          <ac:spMkLst>
            <pc:docMk/>
            <pc:sldMk cId="225418040" sldId="457"/>
            <ac:spMk id="40" creationId="{E69452B2-05CB-474C-A617-F57B2D84FC09}"/>
          </ac:spMkLst>
        </pc:spChg>
        <pc:picChg chg="add mod">
          <ac:chgData name="Melvin Varghese" userId="106bb35d-6e78-48f9-8da3-e3c65ebc8b8a" providerId="ADAL" clId="{443D0237-817D-433A-A51D-12017F57466A}" dt="2022-08-16T05:45:06.471" v="1129"/>
          <ac:picMkLst>
            <pc:docMk/>
            <pc:sldMk cId="225418040" sldId="457"/>
            <ac:picMk id="2" creationId="{4E4FF71D-ED63-DB97-283B-97BEF301C1D6}"/>
          </ac:picMkLst>
        </pc:picChg>
      </pc:sldChg>
      <pc:sldChg chg="modSp mod">
        <pc:chgData name="Melvin Varghese" userId="106bb35d-6e78-48f9-8da3-e3c65ebc8b8a" providerId="ADAL" clId="{443D0237-817D-433A-A51D-12017F57466A}" dt="2022-08-16T06:02:01.522" v="1334" actId="113"/>
        <pc:sldMkLst>
          <pc:docMk/>
          <pc:sldMk cId="1169594989" sldId="458"/>
        </pc:sldMkLst>
        <pc:spChg chg="mod">
          <ac:chgData name="Melvin Varghese" userId="106bb35d-6e78-48f9-8da3-e3c65ebc8b8a" providerId="ADAL" clId="{443D0237-817D-433A-A51D-12017F57466A}" dt="2022-08-16T05:09:36.039" v="685" actId="14100"/>
          <ac:spMkLst>
            <pc:docMk/>
            <pc:sldMk cId="1169594989" sldId="458"/>
            <ac:spMk id="7" creationId="{5028CC60-4109-4C9D-A70A-7F84B8B382D4}"/>
          </ac:spMkLst>
        </pc:spChg>
        <pc:spChg chg="mod">
          <ac:chgData name="Melvin Varghese" userId="106bb35d-6e78-48f9-8da3-e3c65ebc8b8a" providerId="ADAL" clId="{443D0237-817D-433A-A51D-12017F57466A}" dt="2022-08-16T06:02:01.522" v="1334" actId="113"/>
          <ac:spMkLst>
            <pc:docMk/>
            <pc:sldMk cId="1169594989" sldId="458"/>
            <ac:spMk id="8" creationId="{DE0064B7-E92D-435A-9C79-BD8BF90B057A}"/>
          </ac:spMkLst>
        </pc:spChg>
        <pc:spChg chg="mod">
          <ac:chgData name="Melvin Varghese" userId="106bb35d-6e78-48f9-8da3-e3c65ebc8b8a" providerId="ADAL" clId="{443D0237-817D-433A-A51D-12017F57466A}" dt="2022-08-16T05:09:36.039" v="685" actId="14100"/>
          <ac:spMkLst>
            <pc:docMk/>
            <pc:sldMk cId="1169594989" sldId="458"/>
            <ac:spMk id="9" creationId="{341BC71B-CBF5-4934-8326-F1E4AC69C39E}"/>
          </ac:spMkLst>
        </pc:spChg>
        <pc:spChg chg="mod">
          <ac:chgData name="Melvin Varghese" userId="106bb35d-6e78-48f9-8da3-e3c65ebc8b8a" providerId="ADAL" clId="{443D0237-817D-433A-A51D-12017F57466A}" dt="2022-08-16T05:09:36.039" v="685" actId="14100"/>
          <ac:spMkLst>
            <pc:docMk/>
            <pc:sldMk cId="1169594989" sldId="458"/>
            <ac:spMk id="10" creationId="{7430C149-4B2B-4204-88D3-884F2C494341}"/>
          </ac:spMkLst>
        </pc:spChg>
        <pc:spChg chg="mod">
          <ac:chgData name="Melvin Varghese" userId="106bb35d-6e78-48f9-8da3-e3c65ebc8b8a" providerId="ADAL" clId="{443D0237-817D-433A-A51D-12017F57466A}" dt="2022-08-16T05:09:36.039" v="685" actId="14100"/>
          <ac:spMkLst>
            <pc:docMk/>
            <pc:sldMk cId="1169594989" sldId="458"/>
            <ac:spMk id="11" creationId="{7015C56E-8831-46F0-B5BA-554A39625007}"/>
          </ac:spMkLst>
        </pc:spChg>
        <pc:spChg chg="mod">
          <ac:chgData name="Melvin Varghese" userId="106bb35d-6e78-48f9-8da3-e3c65ebc8b8a" providerId="ADAL" clId="{443D0237-817D-433A-A51D-12017F57466A}" dt="2022-08-16T05:09:36.039" v="685" actId="14100"/>
          <ac:spMkLst>
            <pc:docMk/>
            <pc:sldMk cId="1169594989" sldId="458"/>
            <ac:spMk id="13" creationId="{8C2D022E-2083-4E5F-B954-F134194297EC}"/>
          </ac:spMkLst>
        </pc:spChg>
        <pc:spChg chg="mod">
          <ac:chgData name="Melvin Varghese" userId="106bb35d-6e78-48f9-8da3-e3c65ebc8b8a" providerId="ADAL" clId="{443D0237-817D-433A-A51D-12017F57466A}" dt="2022-08-16T05:09:36.039" v="685" actId="14100"/>
          <ac:spMkLst>
            <pc:docMk/>
            <pc:sldMk cId="1169594989" sldId="458"/>
            <ac:spMk id="14" creationId="{623B93EA-34CC-4E60-95E6-6E89DE69ED2B}"/>
          </ac:spMkLst>
        </pc:spChg>
        <pc:spChg chg="mod">
          <ac:chgData name="Melvin Varghese" userId="106bb35d-6e78-48f9-8da3-e3c65ebc8b8a" providerId="ADAL" clId="{443D0237-817D-433A-A51D-12017F57466A}" dt="2022-08-16T05:09:36.039" v="685" actId="14100"/>
          <ac:spMkLst>
            <pc:docMk/>
            <pc:sldMk cId="1169594989" sldId="458"/>
            <ac:spMk id="15" creationId="{40ADDA25-B97C-4180-9679-E39BB2EF2A62}"/>
          </ac:spMkLst>
        </pc:spChg>
        <pc:spChg chg="mod">
          <ac:chgData name="Melvin Varghese" userId="106bb35d-6e78-48f9-8da3-e3c65ebc8b8a" providerId="ADAL" clId="{443D0237-817D-433A-A51D-12017F57466A}" dt="2022-08-16T05:09:36.039" v="685" actId="14100"/>
          <ac:spMkLst>
            <pc:docMk/>
            <pc:sldMk cId="1169594989" sldId="458"/>
            <ac:spMk id="16" creationId="{C3F8887E-96DA-4AD7-8CB3-F78DA1857CA3}"/>
          </ac:spMkLst>
        </pc:spChg>
        <pc:spChg chg="mod">
          <ac:chgData name="Melvin Varghese" userId="106bb35d-6e78-48f9-8da3-e3c65ebc8b8a" providerId="ADAL" clId="{443D0237-817D-433A-A51D-12017F57466A}" dt="2022-08-16T05:09:36.039" v="685" actId="14100"/>
          <ac:spMkLst>
            <pc:docMk/>
            <pc:sldMk cId="1169594989" sldId="458"/>
            <ac:spMk id="17" creationId="{A45D399E-6A44-4422-A4DE-1258CC6A839C}"/>
          </ac:spMkLst>
        </pc:spChg>
        <pc:spChg chg="mod">
          <ac:chgData name="Melvin Varghese" userId="106bb35d-6e78-48f9-8da3-e3c65ebc8b8a" providerId="ADAL" clId="{443D0237-817D-433A-A51D-12017F57466A}" dt="2022-08-16T05:09:36.039" v="685" actId="14100"/>
          <ac:spMkLst>
            <pc:docMk/>
            <pc:sldMk cId="1169594989" sldId="458"/>
            <ac:spMk id="21" creationId="{0BD82709-46E2-4300-8290-68CA4E29D712}"/>
          </ac:spMkLst>
        </pc:spChg>
        <pc:spChg chg="mod">
          <ac:chgData name="Melvin Varghese" userId="106bb35d-6e78-48f9-8da3-e3c65ebc8b8a" providerId="ADAL" clId="{443D0237-817D-433A-A51D-12017F57466A}" dt="2022-08-16T05:09:36.039" v="685" actId="14100"/>
          <ac:spMkLst>
            <pc:docMk/>
            <pc:sldMk cId="1169594989" sldId="458"/>
            <ac:spMk id="22" creationId="{D9D11D6F-7C78-4B1C-938E-AF02A53EE9EB}"/>
          </ac:spMkLst>
        </pc:spChg>
        <pc:spChg chg="mod">
          <ac:chgData name="Melvin Varghese" userId="106bb35d-6e78-48f9-8da3-e3c65ebc8b8a" providerId="ADAL" clId="{443D0237-817D-433A-A51D-12017F57466A}" dt="2022-08-16T05:09:36.039" v="685" actId="14100"/>
          <ac:spMkLst>
            <pc:docMk/>
            <pc:sldMk cId="1169594989" sldId="458"/>
            <ac:spMk id="25" creationId="{CF5422D9-5E48-41D4-BADB-20C897FF671E}"/>
          </ac:spMkLst>
        </pc:spChg>
        <pc:spChg chg="mod">
          <ac:chgData name="Melvin Varghese" userId="106bb35d-6e78-48f9-8da3-e3c65ebc8b8a" providerId="ADAL" clId="{443D0237-817D-433A-A51D-12017F57466A}" dt="2022-08-16T05:09:36.039" v="685" actId="14100"/>
          <ac:spMkLst>
            <pc:docMk/>
            <pc:sldMk cId="1169594989" sldId="458"/>
            <ac:spMk id="27" creationId="{6DBF5212-843A-4BC5-AB76-29B400CD834F}"/>
          </ac:spMkLst>
        </pc:spChg>
        <pc:spChg chg="mod">
          <ac:chgData name="Melvin Varghese" userId="106bb35d-6e78-48f9-8da3-e3c65ebc8b8a" providerId="ADAL" clId="{443D0237-817D-433A-A51D-12017F57466A}" dt="2022-08-16T05:09:36.039" v="685" actId="14100"/>
          <ac:spMkLst>
            <pc:docMk/>
            <pc:sldMk cId="1169594989" sldId="458"/>
            <ac:spMk id="28" creationId="{9A8C4ADD-1C42-4965-BF86-4954A14CE07B}"/>
          </ac:spMkLst>
        </pc:spChg>
        <pc:spChg chg="mod">
          <ac:chgData name="Melvin Varghese" userId="106bb35d-6e78-48f9-8da3-e3c65ebc8b8a" providerId="ADAL" clId="{443D0237-817D-433A-A51D-12017F57466A}" dt="2022-08-16T05:09:36.039" v="685" actId="14100"/>
          <ac:spMkLst>
            <pc:docMk/>
            <pc:sldMk cId="1169594989" sldId="458"/>
            <ac:spMk id="29" creationId="{FECAA1E3-0D11-49E2-AB54-F2ABEFAE575E}"/>
          </ac:spMkLst>
        </pc:spChg>
        <pc:spChg chg="mod">
          <ac:chgData name="Melvin Varghese" userId="106bb35d-6e78-48f9-8da3-e3c65ebc8b8a" providerId="ADAL" clId="{443D0237-817D-433A-A51D-12017F57466A}" dt="2022-08-16T05:09:36.495" v="686" actId="14100"/>
          <ac:spMkLst>
            <pc:docMk/>
            <pc:sldMk cId="1169594989" sldId="458"/>
            <ac:spMk id="30" creationId="{90F55604-CE63-473E-A284-C0D92352C349}"/>
          </ac:spMkLst>
        </pc:spChg>
        <pc:grpChg chg="mod">
          <ac:chgData name="Melvin Varghese" userId="106bb35d-6e78-48f9-8da3-e3c65ebc8b8a" providerId="ADAL" clId="{443D0237-817D-433A-A51D-12017F57466A}" dt="2022-08-16T05:09:36.039" v="685" actId="14100"/>
          <ac:grpSpMkLst>
            <pc:docMk/>
            <pc:sldMk cId="1169594989" sldId="458"/>
            <ac:grpSpMk id="5" creationId="{BCA36399-D600-41DF-AA92-1D9C695DDCCE}"/>
          </ac:grpSpMkLst>
        </pc:grpChg>
        <pc:picChg chg="mod">
          <ac:chgData name="Melvin Varghese" userId="106bb35d-6e78-48f9-8da3-e3c65ebc8b8a" providerId="ADAL" clId="{443D0237-817D-433A-A51D-12017F57466A}" dt="2022-08-16T05:09:36.039" v="685" actId="14100"/>
          <ac:picMkLst>
            <pc:docMk/>
            <pc:sldMk cId="1169594989" sldId="458"/>
            <ac:picMk id="12" creationId="{FF7FB1A4-197D-42CD-AF54-3427017BC412}"/>
          </ac:picMkLst>
        </pc:picChg>
        <pc:picChg chg="mod">
          <ac:chgData name="Melvin Varghese" userId="106bb35d-6e78-48f9-8da3-e3c65ebc8b8a" providerId="ADAL" clId="{443D0237-817D-433A-A51D-12017F57466A}" dt="2022-08-16T05:09:36.039" v="685" actId="14100"/>
          <ac:picMkLst>
            <pc:docMk/>
            <pc:sldMk cId="1169594989" sldId="458"/>
            <ac:picMk id="18" creationId="{C77C4ADA-C307-4A89-9D12-D1E3899C1D35}"/>
          </ac:picMkLst>
        </pc:picChg>
        <pc:picChg chg="mod">
          <ac:chgData name="Melvin Varghese" userId="106bb35d-6e78-48f9-8da3-e3c65ebc8b8a" providerId="ADAL" clId="{443D0237-817D-433A-A51D-12017F57466A}" dt="2022-08-16T05:09:36.039" v="685" actId="14100"/>
          <ac:picMkLst>
            <pc:docMk/>
            <pc:sldMk cId="1169594989" sldId="458"/>
            <ac:picMk id="19" creationId="{8B53ADFA-3047-4A15-8470-85450E4D09EC}"/>
          </ac:picMkLst>
        </pc:picChg>
        <pc:picChg chg="mod">
          <ac:chgData name="Melvin Varghese" userId="106bb35d-6e78-48f9-8da3-e3c65ebc8b8a" providerId="ADAL" clId="{443D0237-817D-433A-A51D-12017F57466A}" dt="2022-08-16T05:09:36.039" v="685" actId="14100"/>
          <ac:picMkLst>
            <pc:docMk/>
            <pc:sldMk cId="1169594989" sldId="458"/>
            <ac:picMk id="20" creationId="{33AEBA9B-CADA-4326-94B5-64CD1116FA88}"/>
          </ac:picMkLst>
        </pc:picChg>
        <pc:picChg chg="mod">
          <ac:chgData name="Melvin Varghese" userId="106bb35d-6e78-48f9-8da3-e3c65ebc8b8a" providerId="ADAL" clId="{443D0237-817D-433A-A51D-12017F57466A}" dt="2022-08-16T05:09:36.039" v="685" actId="14100"/>
          <ac:picMkLst>
            <pc:docMk/>
            <pc:sldMk cId="1169594989" sldId="458"/>
            <ac:picMk id="23" creationId="{670194F6-FABF-4575-996C-D49FB6948634}"/>
          </ac:picMkLst>
        </pc:picChg>
        <pc:picChg chg="mod">
          <ac:chgData name="Melvin Varghese" userId="106bb35d-6e78-48f9-8da3-e3c65ebc8b8a" providerId="ADAL" clId="{443D0237-817D-433A-A51D-12017F57466A}" dt="2022-08-16T05:09:36.039" v="685" actId="14100"/>
          <ac:picMkLst>
            <pc:docMk/>
            <pc:sldMk cId="1169594989" sldId="458"/>
            <ac:picMk id="24" creationId="{14765C9A-730A-4C01-BF41-E51DCCDCB736}"/>
          </ac:picMkLst>
        </pc:picChg>
        <pc:picChg chg="mod">
          <ac:chgData name="Melvin Varghese" userId="106bb35d-6e78-48f9-8da3-e3c65ebc8b8a" providerId="ADAL" clId="{443D0237-817D-433A-A51D-12017F57466A}" dt="2022-08-16T05:09:36.039" v="685" actId="14100"/>
          <ac:picMkLst>
            <pc:docMk/>
            <pc:sldMk cId="1169594989" sldId="458"/>
            <ac:picMk id="26" creationId="{3B1CC876-F062-4CBB-B6E1-053440E4FFAE}"/>
          </ac:picMkLst>
        </pc:picChg>
        <pc:cxnChg chg="mod">
          <ac:chgData name="Melvin Varghese" userId="106bb35d-6e78-48f9-8da3-e3c65ebc8b8a" providerId="ADAL" clId="{443D0237-817D-433A-A51D-12017F57466A}" dt="2022-08-16T05:09:36.039" v="685" actId="14100"/>
          <ac:cxnSpMkLst>
            <pc:docMk/>
            <pc:sldMk cId="1169594989" sldId="458"/>
            <ac:cxnSpMk id="6" creationId="{96AB2949-4DCC-413F-9F91-C90BD3FF682A}"/>
          </ac:cxnSpMkLst>
        </pc:cxnChg>
      </pc:sldChg>
      <pc:sldChg chg="modSp mod">
        <pc:chgData name="Melvin Varghese" userId="106bb35d-6e78-48f9-8da3-e3c65ebc8b8a" providerId="ADAL" clId="{443D0237-817D-433A-A51D-12017F57466A}" dt="2022-08-16T06:02:07.229" v="1336" actId="113"/>
        <pc:sldMkLst>
          <pc:docMk/>
          <pc:sldMk cId="3173226139" sldId="459"/>
        </pc:sldMkLst>
        <pc:spChg chg="mod">
          <ac:chgData name="Melvin Varghese" userId="106bb35d-6e78-48f9-8da3-e3c65ebc8b8a" providerId="ADAL" clId="{443D0237-817D-433A-A51D-12017F57466A}" dt="2022-08-16T06:02:07.229" v="1336" actId="113"/>
          <ac:spMkLst>
            <pc:docMk/>
            <pc:sldMk cId="3173226139" sldId="459"/>
            <ac:spMk id="8" creationId="{DE0064B7-E92D-435A-9C79-BD8BF90B057A}"/>
          </ac:spMkLst>
        </pc:spChg>
        <pc:spChg chg="mod">
          <ac:chgData name="Melvin Varghese" userId="106bb35d-6e78-48f9-8da3-e3c65ebc8b8a" providerId="ADAL" clId="{443D0237-817D-433A-A51D-12017F57466A}" dt="2022-08-16T04:37:08.038" v="463" actId="948"/>
          <ac:spMkLst>
            <pc:docMk/>
            <pc:sldMk cId="3173226139" sldId="459"/>
            <ac:spMk id="110" creationId="{9EFC6963-B23B-4250-8019-F72FCC0F1024}"/>
          </ac:spMkLst>
        </pc:spChg>
      </pc:sldChg>
      <pc:sldChg chg="modSp mod">
        <pc:chgData name="Melvin Varghese" userId="106bb35d-6e78-48f9-8da3-e3c65ebc8b8a" providerId="ADAL" clId="{443D0237-817D-433A-A51D-12017F57466A}" dt="2022-08-16T05:24:33.426" v="932" actId="255"/>
        <pc:sldMkLst>
          <pc:docMk/>
          <pc:sldMk cId="2290713062" sldId="460"/>
        </pc:sldMkLst>
        <pc:spChg chg="mod">
          <ac:chgData name="Melvin Varghese" userId="106bb35d-6e78-48f9-8da3-e3c65ebc8b8a" providerId="ADAL" clId="{443D0237-817D-433A-A51D-12017F57466A}" dt="2022-08-16T05:24:33.426" v="932" actId="255"/>
          <ac:spMkLst>
            <pc:docMk/>
            <pc:sldMk cId="2290713062" sldId="460"/>
            <ac:spMk id="8" creationId="{DE0064B7-E92D-435A-9C79-BD8BF90B057A}"/>
          </ac:spMkLst>
        </pc:spChg>
        <pc:spChg chg="mod">
          <ac:chgData name="Melvin Varghese" userId="106bb35d-6e78-48f9-8da3-e3c65ebc8b8a" providerId="ADAL" clId="{443D0237-817D-433A-A51D-12017F57466A}" dt="2022-08-16T05:19:36.001" v="845" actId="20577"/>
          <ac:spMkLst>
            <pc:docMk/>
            <pc:sldMk cId="2290713062" sldId="460"/>
            <ac:spMk id="40" creationId="{E69452B2-05CB-474C-A617-F57B2D84FC09}"/>
          </ac:spMkLst>
        </pc:spChg>
      </pc:sldChg>
      <pc:sldChg chg="add">
        <pc:chgData name="Melvin Varghese" userId="106bb35d-6e78-48f9-8da3-e3c65ebc8b8a" providerId="ADAL" clId="{443D0237-817D-433A-A51D-12017F57466A}" dt="2022-08-16T05:35:32.079" v="1083"/>
        <pc:sldMkLst>
          <pc:docMk/>
          <pc:sldMk cId="4071432075" sldId="764"/>
        </pc:sldMkLst>
      </pc:sldChg>
      <pc:sldChg chg="modSp add mod">
        <pc:chgData name="Melvin Varghese" userId="106bb35d-6e78-48f9-8da3-e3c65ebc8b8a" providerId="ADAL" clId="{443D0237-817D-433A-A51D-12017F57466A}" dt="2022-08-16T05:35:32.141" v="1084" actId="27636"/>
        <pc:sldMkLst>
          <pc:docMk/>
          <pc:sldMk cId="2336002722" sldId="1111"/>
        </pc:sldMkLst>
        <pc:spChg chg="mod">
          <ac:chgData name="Melvin Varghese" userId="106bb35d-6e78-48f9-8da3-e3c65ebc8b8a" providerId="ADAL" clId="{443D0237-817D-433A-A51D-12017F57466A}" dt="2022-08-16T05:35:32.141" v="1084" actId="27636"/>
          <ac:spMkLst>
            <pc:docMk/>
            <pc:sldMk cId="2336002722" sldId="1111"/>
            <ac:spMk id="2" creationId="{55E73C9C-602C-41EC-8137-C84569CCA9B2}"/>
          </ac:spMkLst>
        </pc:spChg>
      </pc:sldChg>
      <pc:sldChg chg="add">
        <pc:chgData name="Melvin Varghese" userId="106bb35d-6e78-48f9-8da3-e3c65ebc8b8a" providerId="ADAL" clId="{443D0237-817D-433A-A51D-12017F57466A}" dt="2022-08-16T05:35:32.079" v="1083"/>
        <pc:sldMkLst>
          <pc:docMk/>
          <pc:sldMk cId="589070587" sldId="1112"/>
        </pc:sldMkLst>
      </pc:sldChg>
      <pc:sldChg chg="add">
        <pc:chgData name="Melvin Varghese" userId="106bb35d-6e78-48f9-8da3-e3c65ebc8b8a" providerId="ADAL" clId="{443D0237-817D-433A-A51D-12017F57466A}" dt="2022-08-16T05:35:32.079" v="1083"/>
        <pc:sldMkLst>
          <pc:docMk/>
          <pc:sldMk cId="2367865998" sldId="1113"/>
        </pc:sldMkLst>
      </pc:sldChg>
      <pc:sldChg chg="add">
        <pc:chgData name="Melvin Varghese" userId="106bb35d-6e78-48f9-8da3-e3c65ebc8b8a" providerId="ADAL" clId="{443D0237-817D-433A-A51D-12017F57466A}" dt="2022-08-16T05:35:32.079" v="1083"/>
        <pc:sldMkLst>
          <pc:docMk/>
          <pc:sldMk cId="2258301084" sldId="1114"/>
        </pc:sldMkLst>
      </pc:sldChg>
      <pc:sldChg chg="modSp mod">
        <pc:chgData name="Melvin Varghese" userId="106bb35d-6e78-48f9-8da3-e3c65ebc8b8a" providerId="ADAL" clId="{443D0237-817D-433A-A51D-12017F57466A}" dt="2022-08-16T05:21:58.393" v="895" actId="113"/>
        <pc:sldMkLst>
          <pc:docMk/>
          <pc:sldMk cId="56399122" sldId="3396"/>
        </pc:sldMkLst>
        <pc:spChg chg="mod">
          <ac:chgData name="Melvin Varghese" userId="106bb35d-6e78-48f9-8da3-e3c65ebc8b8a" providerId="ADAL" clId="{443D0237-817D-433A-A51D-12017F57466A}" dt="2022-08-16T05:21:58.393" v="895" actId="113"/>
          <ac:spMkLst>
            <pc:docMk/>
            <pc:sldMk cId="56399122" sldId="3396"/>
            <ac:spMk id="8" creationId="{DE0064B7-E92D-435A-9C79-BD8BF90B057A}"/>
          </ac:spMkLst>
        </pc:spChg>
      </pc:sldChg>
      <pc:sldChg chg="modSp mod">
        <pc:chgData name="Melvin Varghese" userId="106bb35d-6e78-48f9-8da3-e3c65ebc8b8a" providerId="ADAL" clId="{443D0237-817D-433A-A51D-12017F57466A}" dt="2022-08-16T05:58:32.253" v="1303" actId="20577"/>
        <pc:sldMkLst>
          <pc:docMk/>
          <pc:sldMk cId="519009858" sldId="3397"/>
        </pc:sldMkLst>
        <pc:spChg chg="mod">
          <ac:chgData name="Melvin Varghese" userId="106bb35d-6e78-48f9-8da3-e3c65ebc8b8a" providerId="ADAL" clId="{443D0237-817D-433A-A51D-12017F57466A}" dt="2022-08-16T05:58:32.253" v="1303" actId="20577"/>
          <ac:spMkLst>
            <pc:docMk/>
            <pc:sldMk cId="519009858" sldId="3397"/>
            <ac:spMk id="4" creationId="{B96BA30E-AFFD-4C89-A3AE-D9309D596ACD}"/>
          </ac:spMkLst>
        </pc:spChg>
        <pc:spChg chg="mod">
          <ac:chgData name="Melvin Varghese" userId="106bb35d-6e78-48f9-8da3-e3c65ebc8b8a" providerId="ADAL" clId="{443D0237-817D-433A-A51D-12017F57466A}" dt="2022-08-16T05:24:53.197" v="938" actId="1076"/>
          <ac:spMkLst>
            <pc:docMk/>
            <pc:sldMk cId="519009858" sldId="3397"/>
            <ac:spMk id="8" creationId="{DE0064B7-E92D-435A-9C79-BD8BF90B057A}"/>
          </ac:spMkLst>
        </pc:spChg>
      </pc:sldChg>
      <pc:sldChg chg="modSp mod">
        <pc:chgData name="Melvin Varghese" userId="106bb35d-6e78-48f9-8da3-e3c65ebc8b8a" providerId="ADAL" clId="{443D0237-817D-433A-A51D-12017F57466A}" dt="2022-08-16T06:00:02.517" v="1325" actId="20577"/>
        <pc:sldMkLst>
          <pc:docMk/>
          <pc:sldMk cId="2473361046" sldId="3398"/>
        </pc:sldMkLst>
        <pc:spChg chg="mod">
          <ac:chgData name="Melvin Varghese" userId="106bb35d-6e78-48f9-8da3-e3c65ebc8b8a" providerId="ADAL" clId="{443D0237-817D-433A-A51D-12017F57466A}" dt="2022-08-16T06:00:02.517" v="1325" actId="20577"/>
          <ac:spMkLst>
            <pc:docMk/>
            <pc:sldMk cId="2473361046" sldId="3398"/>
            <ac:spMk id="4" creationId="{B96BA30E-AFFD-4C89-A3AE-D9309D596ACD}"/>
          </ac:spMkLst>
        </pc:spChg>
        <pc:spChg chg="mod">
          <ac:chgData name="Melvin Varghese" userId="106bb35d-6e78-48f9-8da3-e3c65ebc8b8a" providerId="ADAL" clId="{443D0237-817D-433A-A51D-12017F57466A}" dt="2022-08-16T05:57:50.912" v="1288" actId="948"/>
          <ac:spMkLst>
            <pc:docMk/>
            <pc:sldMk cId="2473361046" sldId="3398"/>
            <ac:spMk id="6" creationId="{93227B01-E5E9-4D1C-A8C1-0CBBBB3840C4}"/>
          </ac:spMkLst>
        </pc:spChg>
        <pc:spChg chg="mod">
          <ac:chgData name="Melvin Varghese" userId="106bb35d-6e78-48f9-8da3-e3c65ebc8b8a" providerId="ADAL" clId="{443D0237-817D-433A-A51D-12017F57466A}" dt="2022-08-16T05:58:11.664" v="1298" actId="1035"/>
          <ac:spMkLst>
            <pc:docMk/>
            <pc:sldMk cId="2473361046" sldId="3398"/>
            <ac:spMk id="8" creationId="{DE0064B7-E92D-435A-9C79-BD8BF90B057A}"/>
          </ac:spMkLst>
        </pc:spChg>
      </pc:sldChg>
      <pc:sldChg chg="modSp mod">
        <pc:chgData name="Melvin Varghese" userId="106bb35d-6e78-48f9-8da3-e3c65ebc8b8a" providerId="ADAL" clId="{443D0237-817D-433A-A51D-12017F57466A}" dt="2022-08-16T05:25:03.111" v="941" actId="113"/>
        <pc:sldMkLst>
          <pc:docMk/>
          <pc:sldMk cId="1558747289" sldId="3399"/>
        </pc:sldMkLst>
        <pc:spChg chg="mod">
          <ac:chgData name="Melvin Varghese" userId="106bb35d-6e78-48f9-8da3-e3c65ebc8b8a" providerId="ADAL" clId="{443D0237-817D-433A-A51D-12017F57466A}" dt="2022-08-16T05:25:03.111" v="941" actId="113"/>
          <ac:spMkLst>
            <pc:docMk/>
            <pc:sldMk cId="1558747289" sldId="3399"/>
            <ac:spMk id="8" creationId="{DE0064B7-E92D-435A-9C79-BD8BF90B057A}"/>
          </ac:spMkLst>
        </pc:spChg>
      </pc:sldChg>
      <pc:sldChg chg="modSp mod">
        <pc:chgData name="Melvin Varghese" userId="106bb35d-6e78-48f9-8da3-e3c65ebc8b8a" providerId="ADAL" clId="{443D0237-817D-433A-A51D-12017F57466A}" dt="2022-08-16T04:09:40.806" v="244" actId="1076"/>
        <pc:sldMkLst>
          <pc:docMk/>
          <pc:sldMk cId="1751664968" sldId="3401"/>
        </pc:sldMkLst>
        <pc:spChg chg="mod">
          <ac:chgData name="Melvin Varghese" userId="106bb35d-6e78-48f9-8da3-e3c65ebc8b8a" providerId="ADAL" clId="{443D0237-817D-433A-A51D-12017F57466A}" dt="2022-08-16T04:09:40.806" v="244" actId="1076"/>
          <ac:spMkLst>
            <pc:docMk/>
            <pc:sldMk cId="1751664968" sldId="3401"/>
            <ac:spMk id="2" creationId="{2AC20866-5BFC-4B0B-863A-28B552115A12}"/>
          </ac:spMkLst>
        </pc:spChg>
        <pc:spChg chg="mod">
          <ac:chgData name="Melvin Varghese" userId="106bb35d-6e78-48f9-8da3-e3c65ebc8b8a" providerId="ADAL" clId="{443D0237-817D-433A-A51D-12017F57466A}" dt="2022-08-16T04:09:40.806" v="244" actId="1076"/>
          <ac:spMkLst>
            <pc:docMk/>
            <pc:sldMk cId="1751664968" sldId="3401"/>
            <ac:spMk id="3" creationId="{0A38E6DD-A312-4EE6-8CC9-C7BC966D3BFA}"/>
          </ac:spMkLst>
        </pc:spChg>
      </pc:sldChg>
      <pc:sldChg chg="addSp delSp modSp del mod">
        <pc:chgData name="Melvin Varghese" userId="106bb35d-6e78-48f9-8da3-e3c65ebc8b8a" providerId="ADAL" clId="{443D0237-817D-433A-A51D-12017F57466A}" dt="2022-08-16T04:06:00.529" v="177" actId="47"/>
        <pc:sldMkLst>
          <pc:docMk/>
          <pc:sldMk cId="757954404" sldId="3402"/>
        </pc:sldMkLst>
        <pc:spChg chg="mod">
          <ac:chgData name="Melvin Varghese" userId="106bb35d-6e78-48f9-8da3-e3c65ebc8b8a" providerId="ADAL" clId="{443D0237-817D-433A-A51D-12017F57466A}" dt="2022-08-16T03:56:56.589" v="17" actId="2711"/>
          <ac:spMkLst>
            <pc:docMk/>
            <pc:sldMk cId="757954404" sldId="3402"/>
            <ac:spMk id="2" creationId="{371FEA57-AA71-0EDA-84F5-2FAE9A83EA30}"/>
          </ac:spMkLst>
        </pc:spChg>
        <pc:spChg chg="mod">
          <ac:chgData name="Melvin Varghese" userId="106bb35d-6e78-48f9-8da3-e3c65ebc8b8a" providerId="ADAL" clId="{443D0237-817D-433A-A51D-12017F57466A}" dt="2022-08-16T03:56:56.589" v="17" actId="2711"/>
          <ac:spMkLst>
            <pc:docMk/>
            <pc:sldMk cId="757954404" sldId="3402"/>
            <ac:spMk id="4" creationId="{0CF804A3-8326-2867-B750-FEDCEFC2510F}"/>
          </ac:spMkLst>
        </pc:spChg>
        <pc:spChg chg="add mod">
          <ac:chgData name="Melvin Varghese" userId="106bb35d-6e78-48f9-8da3-e3c65ebc8b8a" providerId="ADAL" clId="{443D0237-817D-433A-A51D-12017F57466A}" dt="2022-08-16T04:00:41.421" v="85" actId="113"/>
          <ac:spMkLst>
            <pc:docMk/>
            <pc:sldMk cId="757954404" sldId="3402"/>
            <ac:spMk id="6" creationId="{FB4CDB04-83FE-AF61-FD32-292CAB515B80}"/>
          </ac:spMkLst>
        </pc:spChg>
        <pc:spChg chg="del mod">
          <ac:chgData name="Melvin Varghese" userId="106bb35d-6e78-48f9-8da3-e3c65ebc8b8a" providerId="ADAL" clId="{443D0237-817D-433A-A51D-12017F57466A}" dt="2022-08-16T04:00:34.962" v="82" actId="21"/>
          <ac:spMkLst>
            <pc:docMk/>
            <pc:sldMk cId="757954404" sldId="3402"/>
            <ac:spMk id="8" creationId="{DE0064B7-E92D-435A-9C79-BD8BF90B057A}"/>
          </ac:spMkLst>
        </pc:spChg>
        <pc:spChg chg="mod">
          <ac:chgData name="Melvin Varghese" userId="106bb35d-6e78-48f9-8da3-e3c65ebc8b8a" providerId="ADAL" clId="{443D0237-817D-433A-A51D-12017F57466A}" dt="2022-08-16T04:01:59.839" v="94" actId="21"/>
          <ac:spMkLst>
            <pc:docMk/>
            <pc:sldMk cId="757954404" sldId="3402"/>
            <ac:spMk id="11" creationId="{4D47B726-EFE6-DA8F-2724-6C71DCF34EFF}"/>
          </ac:spMkLst>
        </pc:spChg>
        <pc:spChg chg="mod">
          <ac:chgData name="Melvin Varghese" userId="106bb35d-6e78-48f9-8da3-e3c65ebc8b8a" providerId="ADAL" clId="{443D0237-817D-433A-A51D-12017F57466A}" dt="2022-08-16T03:56:56.589" v="17" actId="2711"/>
          <ac:spMkLst>
            <pc:docMk/>
            <pc:sldMk cId="757954404" sldId="3402"/>
            <ac:spMk id="12" creationId="{8D257C63-BE52-2EAF-C122-2AC09644C72D}"/>
          </ac:spMkLst>
        </pc:spChg>
        <pc:spChg chg="mod">
          <ac:chgData name="Melvin Varghese" userId="106bb35d-6e78-48f9-8da3-e3c65ebc8b8a" providerId="ADAL" clId="{443D0237-817D-433A-A51D-12017F57466A}" dt="2022-08-16T03:56:56.589" v="17" actId="2711"/>
          <ac:spMkLst>
            <pc:docMk/>
            <pc:sldMk cId="757954404" sldId="3402"/>
            <ac:spMk id="13" creationId="{B23A1A9D-C9B1-6964-D4D9-385ED272B66D}"/>
          </ac:spMkLst>
        </pc:spChg>
        <pc:spChg chg="mod">
          <ac:chgData name="Melvin Varghese" userId="106bb35d-6e78-48f9-8da3-e3c65ebc8b8a" providerId="ADAL" clId="{443D0237-817D-433A-A51D-12017F57466A}" dt="2022-08-16T04:02:33.026" v="105" actId="21"/>
          <ac:spMkLst>
            <pc:docMk/>
            <pc:sldMk cId="757954404" sldId="3402"/>
            <ac:spMk id="14" creationId="{5FD7163A-54D7-F54F-399D-9584C2B3BEBE}"/>
          </ac:spMkLst>
        </pc:spChg>
        <pc:spChg chg="mod">
          <ac:chgData name="Melvin Varghese" userId="106bb35d-6e78-48f9-8da3-e3c65ebc8b8a" providerId="ADAL" clId="{443D0237-817D-433A-A51D-12017F57466A}" dt="2022-08-16T04:02:45.698" v="111" actId="21"/>
          <ac:spMkLst>
            <pc:docMk/>
            <pc:sldMk cId="757954404" sldId="3402"/>
            <ac:spMk id="15" creationId="{8049A1ED-82C8-6508-5562-A57B59C1F334}"/>
          </ac:spMkLst>
        </pc:spChg>
        <pc:spChg chg="mod">
          <ac:chgData name="Melvin Varghese" userId="106bb35d-6e78-48f9-8da3-e3c65ebc8b8a" providerId="ADAL" clId="{443D0237-817D-433A-A51D-12017F57466A}" dt="2022-08-16T03:56:56.589" v="17" actId="2711"/>
          <ac:spMkLst>
            <pc:docMk/>
            <pc:sldMk cId="757954404" sldId="3402"/>
            <ac:spMk id="16" creationId="{0B8D8936-8BBF-42E9-F004-97824EA24BF1}"/>
          </ac:spMkLst>
        </pc:spChg>
        <pc:graphicFrameChg chg="add mod modGraphic">
          <ac:chgData name="Melvin Varghese" userId="106bb35d-6e78-48f9-8da3-e3c65ebc8b8a" providerId="ADAL" clId="{443D0237-817D-433A-A51D-12017F57466A}" dt="2022-08-16T04:03:05.996" v="117"/>
          <ac:graphicFrameMkLst>
            <pc:docMk/>
            <pc:sldMk cId="757954404" sldId="3402"/>
            <ac:graphicFrameMk id="7" creationId="{A5194758-5CD0-F32D-898E-207964BFA5DE}"/>
          </ac:graphicFrameMkLst>
        </pc:graphicFrameChg>
        <pc:picChg chg="add mod">
          <ac:chgData name="Melvin Varghese" userId="106bb35d-6e78-48f9-8da3-e3c65ebc8b8a" providerId="ADAL" clId="{443D0237-817D-433A-A51D-12017F57466A}" dt="2022-08-16T04:00:37.236" v="83" actId="1076"/>
          <ac:picMkLst>
            <pc:docMk/>
            <pc:sldMk cId="757954404" sldId="3402"/>
            <ac:picMk id="3" creationId="{2912B0E8-CD79-CEF6-FEAF-CC21D68F907C}"/>
          </ac:picMkLst>
        </pc:picChg>
      </pc:sldChg>
      <pc:sldChg chg="modSp mod">
        <pc:chgData name="Melvin Varghese" userId="106bb35d-6e78-48f9-8da3-e3c65ebc8b8a" providerId="ADAL" clId="{443D0237-817D-433A-A51D-12017F57466A}" dt="2022-08-16T04:00:59.843" v="86" actId="113"/>
        <pc:sldMkLst>
          <pc:docMk/>
          <pc:sldMk cId="2340623219" sldId="3403"/>
        </pc:sldMkLst>
        <pc:spChg chg="mod">
          <ac:chgData name="Melvin Varghese" userId="106bb35d-6e78-48f9-8da3-e3c65ebc8b8a" providerId="ADAL" clId="{443D0237-817D-433A-A51D-12017F57466A}" dt="2022-08-16T04:00:59.843" v="86" actId="113"/>
          <ac:spMkLst>
            <pc:docMk/>
            <pc:sldMk cId="2340623219" sldId="3403"/>
            <ac:spMk id="8" creationId="{DE0064B7-E92D-435A-9C79-BD8BF90B057A}"/>
          </ac:spMkLst>
        </pc:spChg>
      </pc:sldChg>
      <pc:sldChg chg="modSp mod">
        <pc:chgData name="Melvin Varghese" userId="106bb35d-6e78-48f9-8da3-e3c65ebc8b8a" providerId="ADAL" clId="{443D0237-817D-433A-A51D-12017F57466A}" dt="2022-08-16T05:22:10.275" v="899" actId="122"/>
        <pc:sldMkLst>
          <pc:docMk/>
          <pc:sldMk cId="2111540191" sldId="3404"/>
        </pc:sldMkLst>
        <pc:spChg chg="mod">
          <ac:chgData name="Melvin Varghese" userId="106bb35d-6e78-48f9-8da3-e3c65ebc8b8a" providerId="ADAL" clId="{443D0237-817D-433A-A51D-12017F57466A}" dt="2022-08-16T05:22:10.275" v="899" actId="122"/>
          <ac:spMkLst>
            <pc:docMk/>
            <pc:sldMk cId="2111540191" sldId="3404"/>
            <ac:spMk id="8" creationId="{DE0064B7-E92D-435A-9C79-BD8BF90B057A}"/>
          </ac:spMkLst>
        </pc:spChg>
      </pc:sldChg>
      <pc:sldChg chg="modSp mod">
        <pc:chgData name="Melvin Varghese" userId="106bb35d-6e78-48f9-8da3-e3c65ebc8b8a" providerId="ADAL" clId="{443D0237-817D-433A-A51D-12017F57466A}" dt="2022-08-16T05:25:37.319" v="945" actId="113"/>
        <pc:sldMkLst>
          <pc:docMk/>
          <pc:sldMk cId="847592835" sldId="3405"/>
        </pc:sldMkLst>
        <pc:spChg chg="mod">
          <ac:chgData name="Melvin Varghese" userId="106bb35d-6e78-48f9-8da3-e3c65ebc8b8a" providerId="ADAL" clId="{443D0237-817D-433A-A51D-12017F57466A}" dt="2022-08-16T05:25:37.319" v="945" actId="113"/>
          <ac:spMkLst>
            <pc:docMk/>
            <pc:sldMk cId="847592835" sldId="3405"/>
            <ac:spMk id="8" creationId="{DE0064B7-E92D-435A-9C79-BD8BF90B057A}"/>
          </ac:spMkLst>
        </pc:spChg>
      </pc:sldChg>
      <pc:sldChg chg="addSp delSp modSp mod">
        <pc:chgData name="Melvin Varghese" userId="106bb35d-6e78-48f9-8da3-e3c65ebc8b8a" providerId="ADAL" clId="{443D0237-817D-433A-A51D-12017F57466A}" dt="2022-08-16T06:02:16.885" v="1339" actId="113"/>
        <pc:sldMkLst>
          <pc:docMk/>
          <pc:sldMk cId="552010238" sldId="3406"/>
        </pc:sldMkLst>
        <pc:spChg chg="mod">
          <ac:chgData name="Melvin Varghese" userId="106bb35d-6e78-48f9-8da3-e3c65ebc8b8a" providerId="ADAL" clId="{443D0237-817D-433A-A51D-12017F57466A}" dt="2022-08-16T06:02:16.885" v="1339" actId="113"/>
          <ac:spMkLst>
            <pc:docMk/>
            <pc:sldMk cId="552010238" sldId="3406"/>
            <ac:spMk id="8" creationId="{DE0064B7-E92D-435A-9C79-BD8BF90B057A}"/>
          </ac:spMkLst>
        </pc:spChg>
        <pc:picChg chg="add del mod">
          <ac:chgData name="Melvin Varghese" userId="106bb35d-6e78-48f9-8da3-e3c65ebc8b8a" providerId="ADAL" clId="{443D0237-817D-433A-A51D-12017F57466A}" dt="2022-08-16T05:45:08.536" v="1131"/>
          <ac:picMkLst>
            <pc:docMk/>
            <pc:sldMk cId="552010238" sldId="3406"/>
            <ac:picMk id="2" creationId="{A9F35EFB-AB01-32F1-691D-670CE6C0EBAC}"/>
          </ac:picMkLst>
        </pc:picChg>
      </pc:sldChg>
      <pc:sldChg chg="addSp delSp modSp mod">
        <pc:chgData name="Melvin Varghese" userId="106bb35d-6e78-48f9-8da3-e3c65ebc8b8a" providerId="ADAL" clId="{443D0237-817D-433A-A51D-12017F57466A}" dt="2022-08-16T05:22:26.050" v="902" actId="478"/>
        <pc:sldMkLst>
          <pc:docMk/>
          <pc:sldMk cId="2675903993" sldId="3408"/>
        </pc:sldMkLst>
        <pc:spChg chg="add mod">
          <ac:chgData name="Melvin Varghese" userId="106bb35d-6e78-48f9-8da3-e3c65ebc8b8a" providerId="ADAL" clId="{443D0237-817D-433A-A51D-12017F57466A}" dt="2022-08-16T04:10:23.407" v="256" actId="113"/>
          <ac:spMkLst>
            <pc:docMk/>
            <pc:sldMk cId="2675903993" sldId="3408"/>
            <ac:spMk id="3" creationId="{9F09FF8C-10BF-473E-45C1-9103D2DF8E36}"/>
          </ac:spMkLst>
        </pc:spChg>
        <pc:spChg chg="del">
          <ac:chgData name="Melvin Varghese" userId="106bb35d-6e78-48f9-8da3-e3c65ebc8b8a" providerId="ADAL" clId="{443D0237-817D-433A-A51D-12017F57466A}" dt="2022-08-16T04:10:09.437" v="251" actId="21"/>
          <ac:spMkLst>
            <pc:docMk/>
            <pc:sldMk cId="2675903993" sldId="3408"/>
            <ac:spMk id="8" creationId="{DE0064B7-E92D-435A-9C79-BD8BF90B057A}"/>
          </ac:spMkLst>
        </pc:spChg>
        <pc:spChg chg="del">
          <ac:chgData name="Melvin Varghese" userId="106bb35d-6e78-48f9-8da3-e3c65ebc8b8a" providerId="ADAL" clId="{443D0237-817D-433A-A51D-12017F57466A}" dt="2022-08-16T04:09:54.255" v="245" actId="478"/>
          <ac:spMkLst>
            <pc:docMk/>
            <pc:sldMk cId="2675903993" sldId="3408"/>
            <ac:spMk id="18" creationId="{71311750-099B-171F-D5D5-84D8AF541290}"/>
          </ac:spMkLst>
        </pc:spChg>
        <pc:spChg chg="del">
          <ac:chgData name="Melvin Varghese" userId="106bb35d-6e78-48f9-8da3-e3c65ebc8b8a" providerId="ADAL" clId="{443D0237-817D-433A-A51D-12017F57466A}" dt="2022-08-16T04:09:54.255" v="245" actId="478"/>
          <ac:spMkLst>
            <pc:docMk/>
            <pc:sldMk cId="2675903993" sldId="3408"/>
            <ac:spMk id="19" creationId="{7BD6AF1E-084C-F8FD-9FBE-F354017A9C87}"/>
          </ac:spMkLst>
        </pc:spChg>
        <pc:spChg chg="del">
          <ac:chgData name="Melvin Varghese" userId="106bb35d-6e78-48f9-8da3-e3c65ebc8b8a" providerId="ADAL" clId="{443D0237-817D-433A-A51D-12017F57466A}" dt="2022-08-16T04:09:54.255" v="245" actId="478"/>
          <ac:spMkLst>
            <pc:docMk/>
            <pc:sldMk cId="2675903993" sldId="3408"/>
            <ac:spMk id="20" creationId="{353F07E5-CA0F-03DE-DA8F-1C59C63D0246}"/>
          </ac:spMkLst>
        </pc:spChg>
        <pc:spChg chg="del">
          <ac:chgData name="Melvin Varghese" userId="106bb35d-6e78-48f9-8da3-e3c65ebc8b8a" providerId="ADAL" clId="{443D0237-817D-433A-A51D-12017F57466A}" dt="2022-08-16T04:09:54.255" v="245" actId="478"/>
          <ac:spMkLst>
            <pc:docMk/>
            <pc:sldMk cId="2675903993" sldId="3408"/>
            <ac:spMk id="21" creationId="{9E26B867-C17D-78CF-7A8D-4D89E06E0BB6}"/>
          </ac:spMkLst>
        </pc:spChg>
        <pc:spChg chg="del">
          <ac:chgData name="Melvin Varghese" userId="106bb35d-6e78-48f9-8da3-e3c65ebc8b8a" providerId="ADAL" clId="{443D0237-817D-433A-A51D-12017F57466A}" dt="2022-08-16T04:09:56.876" v="246" actId="478"/>
          <ac:spMkLst>
            <pc:docMk/>
            <pc:sldMk cId="2675903993" sldId="3408"/>
            <ac:spMk id="22" creationId="{61EE6A70-8F38-4BD0-CCAA-73A97D318DF7}"/>
          </ac:spMkLst>
        </pc:spChg>
        <pc:spChg chg="del">
          <ac:chgData name="Melvin Varghese" userId="106bb35d-6e78-48f9-8da3-e3c65ebc8b8a" providerId="ADAL" clId="{443D0237-817D-433A-A51D-12017F57466A}" dt="2022-08-16T04:09:54.255" v="245" actId="478"/>
          <ac:spMkLst>
            <pc:docMk/>
            <pc:sldMk cId="2675903993" sldId="3408"/>
            <ac:spMk id="23" creationId="{BFA2011F-0D4F-4A53-135F-0B90728A9455}"/>
          </ac:spMkLst>
        </pc:spChg>
        <pc:spChg chg="del">
          <ac:chgData name="Melvin Varghese" userId="106bb35d-6e78-48f9-8da3-e3c65ebc8b8a" providerId="ADAL" clId="{443D0237-817D-433A-A51D-12017F57466A}" dt="2022-08-16T04:09:54.255" v="245" actId="478"/>
          <ac:spMkLst>
            <pc:docMk/>
            <pc:sldMk cId="2675903993" sldId="3408"/>
            <ac:spMk id="24" creationId="{282156C3-7E45-3D28-3A07-0785C3BC6A87}"/>
          </ac:spMkLst>
        </pc:spChg>
        <pc:spChg chg="del">
          <ac:chgData name="Melvin Varghese" userId="106bb35d-6e78-48f9-8da3-e3c65ebc8b8a" providerId="ADAL" clId="{443D0237-817D-433A-A51D-12017F57466A}" dt="2022-08-16T04:09:54.255" v="245" actId="478"/>
          <ac:spMkLst>
            <pc:docMk/>
            <pc:sldMk cId="2675903993" sldId="3408"/>
            <ac:spMk id="25" creationId="{2E9C0044-D5AB-17D0-205E-DA2080E2AE2D}"/>
          </ac:spMkLst>
        </pc:spChg>
        <pc:spChg chg="del">
          <ac:chgData name="Melvin Varghese" userId="106bb35d-6e78-48f9-8da3-e3c65ebc8b8a" providerId="ADAL" clId="{443D0237-817D-433A-A51D-12017F57466A}" dt="2022-08-16T04:09:54.255" v="245" actId="478"/>
          <ac:spMkLst>
            <pc:docMk/>
            <pc:sldMk cId="2675903993" sldId="3408"/>
            <ac:spMk id="26" creationId="{9D210ED2-BDBF-752E-03B6-64128D07F973}"/>
          </ac:spMkLst>
        </pc:spChg>
        <pc:spChg chg="del">
          <ac:chgData name="Melvin Varghese" userId="106bb35d-6e78-48f9-8da3-e3c65ebc8b8a" providerId="ADAL" clId="{443D0237-817D-433A-A51D-12017F57466A}" dt="2022-08-16T04:09:54.255" v="245" actId="478"/>
          <ac:spMkLst>
            <pc:docMk/>
            <pc:sldMk cId="2675903993" sldId="3408"/>
            <ac:spMk id="27" creationId="{A7D8633B-E36B-79B9-FF2D-5819B0356B9B}"/>
          </ac:spMkLst>
        </pc:spChg>
        <pc:graphicFrameChg chg="mod modGraphic">
          <ac:chgData name="Melvin Varghese" userId="106bb35d-6e78-48f9-8da3-e3c65ebc8b8a" providerId="ADAL" clId="{443D0237-817D-433A-A51D-12017F57466A}" dt="2022-08-16T04:22:16.483" v="396" actId="20577"/>
          <ac:graphicFrameMkLst>
            <pc:docMk/>
            <pc:sldMk cId="2675903993" sldId="3408"/>
            <ac:graphicFrameMk id="17" creationId="{FFF63107-E62C-5FFF-2F4A-400F21BB02CA}"/>
          </ac:graphicFrameMkLst>
        </pc:graphicFrameChg>
        <pc:picChg chg="add del mod">
          <ac:chgData name="Melvin Varghese" userId="106bb35d-6e78-48f9-8da3-e3c65ebc8b8a" providerId="ADAL" clId="{443D0237-817D-433A-A51D-12017F57466A}" dt="2022-08-16T05:22:26.050" v="902" actId="478"/>
          <ac:picMkLst>
            <pc:docMk/>
            <pc:sldMk cId="2675903993" sldId="3408"/>
            <ac:picMk id="2" creationId="{067D2FB0-F092-CF9E-286D-C80C1F868462}"/>
          </ac:picMkLst>
        </pc:picChg>
        <pc:cxnChg chg="del">
          <ac:chgData name="Melvin Varghese" userId="106bb35d-6e78-48f9-8da3-e3c65ebc8b8a" providerId="ADAL" clId="{443D0237-817D-433A-A51D-12017F57466A}" dt="2022-08-16T04:09:54.255" v="245" actId="478"/>
          <ac:cxnSpMkLst>
            <pc:docMk/>
            <pc:sldMk cId="2675903993" sldId="3408"/>
            <ac:cxnSpMk id="4" creationId="{BB1EE0E9-2A49-F77A-7F08-965F835B9E8C}"/>
          </ac:cxnSpMkLst>
        </pc:cxnChg>
      </pc:sldChg>
      <pc:sldChg chg="addSp delSp modSp mod">
        <pc:chgData name="Melvin Varghese" userId="106bb35d-6e78-48f9-8da3-e3c65ebc8b8a" providerId="ADAL" clId="{443D0237-817D-433A-A51D-12017F57466A}" dt="2022-08-16T06:01:06.300" v="1327" actId="20577"/>
        <pc:sldMkLst>
          <pc:docMk/>
          <pc:sldMk cId="2587051862" sldId="3409"/>
        </pc:sldMkLst>
        <pc:spChg chg="add mod">
          <ac:chgData name="Melvin Varghese" userId="106bb35d-6e78-48f9-8da3-e3c65ebc8b8a" providerId="ADAL" clId="{443D0237-817D-433A-A51D-12017F57466A}" dt="2022-08-16T05:22:54.153" v="911" actId="113"/>
          <ac:spMkLst>
            <pc:docMk/>
            <pc:sldMk cId="2587051862" sldId="3409"/>
            <ac:spMk id="3" creationId="{FFC94D34-AD2B-1063-9FA7-441983701BA9}"/>
          </ac:spMkLst>
        </pc:spChg>
        <pc:spChg chg="del">
          <ac:chgData name="Melvin Varghese" userId="106bb35d-6e78-48f9-8da3-e3c65ebc8b8a" providerId="ADAL" clId="{443D0237-817D-433A-A51D-12017F57466A}" dt="2022-08-16T05:22:44.702" v="907" actId="21"/>
          <ac:spMkLst>
            <pc:docMk/>
            <pc:sldMk cId="2587051862" sldId="3409"/>
            <ac:spMk id="8" creationId="{DE0064B7-E92D-435A-9C79-BD8BF90B057A}"/>
          </ac:spMkLst>
        </pc:spChg>
        <pc:spChg chg="mod">
          <ac:chgData name="Melvin Varghese" userId="106bb35d-6e78-48f9-8da3-e3c65ebc8b8a" providerId="ADAL" clId="{443D0237-817D-433A-A51D-12017F57466A}" dt="2022-08-16T06:01:06.300" v="1327" actId="20577"/>
          <ac:spMkLst>
            <pc:docMk/>
            <pc:sldMk cId="2587051862" sldId="3409"/>
            <ac:spMk id="32" creationId="{13E9FA90-B9CF-4446-55B7-C63E87195142}"/>
          </ac:spMkLst>
        </pc:spChg>
        <pc:picChg chg="add mod">
          <ac:chgData name="Melvin Varghese" userId="106bb35d-6e78-48f9-8da3-e3c65ebc8b8a" providerId="ADAL" clId="{443D0237-817D-433A-A51D-12017F57466A}" dt="2022-08-16T05:22:50.380" v="909" actId="1076"/>
          <ac:picMkLst>
            <pc:docMk/>
            <pc:sldMk cId="2587051862" sldId="3409"/>
            <ac:picMk id="2" creationId="{3B36879E-C349-2AD7-1922-0CFBC10DFF67}"/>
          </ac:picMkLst>
        </pc:picChg>
      </pc:sldChg>
      <pc:sldChg chg="modSp mod">
        <pc:chgData name="Melvin Varghese" userId="106bb35d-6e78-48f9-8da3-e3c65ebc8b8a" providerId="ADAL" clId="{443D0237-817D-433A-A51D-12017F57466A}" dt="2022-08-16T05:26:54.490" v="957" actId="1036"/>
        <pc:sldMkLst>
          <pc:docMk/>
          <pc:sldMk cId="2705166067" sldId="3410"/>
        </pc:sldMkLst>
        <pc:spChg chg="mod">
          <ac:chgData name="Melvin Varghese" userId="106bb35d-6e78-48f9-8da3-e3c65ebc8b8a" providerId="ADAL" clId="{443D0237-817D-433A-A51D-12017F57466A}" dt="2022-08-16T05:26:46.340" v="953" actId="1035"/>
          <ac:spMkLst>
            <pc:docMk/>
            <pc:sldMk cId="2705166067" sldId="3410"/>
            <ac:spMk id="8" creationId="{DE0064B7-E92D-435A-9C79-BD8BF90B057A}"/>
          </ac:spMkLst>
        </pc:spChg>
        <pc:spChg chg="mod">
          <ac:chgData name="Melvin Varghese" userId="106bb35d-6e78-48f9-8da3-e3c65ebc8b8a" providerId="ADAL" clId="{443D0237-817D-433A-A51D-12017F57466A}" dt="2022-08-16T05:26:54.490" v="957" actId="1036"/>
          <ac:spMkLst>
            <pc:docMk/>
            <pc:sldMk cId="2705166067" sldId="3410"/>
            <ac:spMk id="14" creationId="{AA7459E0-FE3B-58DA-F94C-1E08A9927548}"/>
          </ac:spMkLst>
        </pc:spChg>
        <pc:spChg chg="mod">
          <ac:chgData name="Melvin Varghese" userId="106bb35d-6e78-48f9-8da3-e3c65ebc8b8a" providerId="ADAL" clId="{443D0237-817D-433A-A51D-12017F57466A}" dt="2022-08-16T05:26:54.490" v="957" actId="1036"/>
          <ac:spMkLst>
            <pc:docMk/>
            <pc:sldMk cId="2705166067" sldId="3410"/>
            <ac:spMk id="15" creationId="{812BDE46-63DC-081F-9BDA-5E51E39068FA}"/>
          </ac:spMkLst>
        </pc:spChg>
        <pc:spChg chg="mod">
          <ac:chgData name="Melvin Varghese" userId="106bb35d-6e78-48f9-8da3-e3c65ebc8b8a" providerId="ADAL" clId="{443D0237-817D-433A-A51D-12017F57466A}" dt="2022-08-16T05:26:54.490" v="957" actId="1036"/>
          <ac:spMkLst>
            <pc:docMk/>
            <pc:sldMk cId="2705166067" sldId="3410"/>
            <ac:spMk id="16" creationId="{B3183586-F3CA-114E-80C9-AB5166DFA5F6}"/>
          </ac:spMkLst>
        </pc:spChg>
        <pc:spChg chg="mod">
          <ac:chgData name="Melvin Varghese" userId="106bb35d-6e78-48f9-8da3-e3c65ebc8b8a" providerId="ADAL" clId="{443D0237-817D-433A-A51D-12017F57466A}" dt="2022-08-16T05:26:54.490" v="957" actId="1036"/>
          <ac:spMkLst>
            <pc:docMk/>
            <pc:sldMk cId="2705166067" sldId="3410"/>
            <ac:spMk id="17" creationId="{3F66F7A8-1504-EDB7-F54D-9757A6E16F61}"/>
          </ac:spMkLst>
        </pc:spChg>
      </pc:sldChg>
      <pc:sldChg chg="addSp modSp mod">
        <pc:chgData name="Melvin Varghese" userId="106bb35d-6e78-48f9-8da3-e3c65ebc8b8a" providerId="ADAL" clId="{443D0237-817D-433A-A51D-12017F57466A}" dt="2022-08-16T05:33:15.974" v="1074" actId="113"/>
        <pc:sldMkLst>
          <pc:docMk/>
          <pc:sldMk cId="3039936794" sldId="3411"/>
        </pc:sldMkLst>
        <pc:spChg chg="add mod">
          <ac:chgData name="Melvin Varghese" userId="106bb35d-6e78-48f9-8da3-e3c65ebc8b8a" providerId="ADAL" clId="{443D0237-817D-433A-A51D-12017F57466A}" dt="2022-08-16T05:33:04.093" v="1068" actId="20577"/>
          <ac:spMkLst>
            <pc:docMk/>
            <pc:sldMk cId="3039936794" sldId="3411"/>
            <ac:spMk id="2" creationId="{2FF37C86-B2BF-7B1D-7BE2-C4DB181D1D59}"/>
          </ac:spMkLst>
        </pc:spChg>
        <pc:spChg chg="mod">
          <ac:chgData name="Melvin Varghese" userId="106bb35d-6e78-48f9-8da3-e3c65ebc8b8a" providerId="ADAL" clId="{443D0237-817D-433A-A51D-12017F57466A}" dt="2022-08-16T05:25:15.184" v="944" actId="113"/>
          <ac:spMkLst>
            <pc:docMk/>
            <pc:sldMk cId="3039936794" sldId="3411"/>
            <ac:spMk id="8" creationId="{DE0064B7-E92D-435A-9C79-BD8BF90B057A}"/>
          </ac:spMkLst>
        </pc:spChg>
        <pc:spChg chg="mod">
          <ac:chgData name="Melvin Varghese" userId="106bb35d-6e78-48f9-8da3-e3c65ebc8b8a" providerId="ADAL" clId="{443D0237-817D-433A-A51D-12017F57466A}" dt="2022-08-16T05:33:15.974" v="1074" actId="113"/>
          <ac:spMkLst>
            <pc:docMk/>
            <pc:sldMk cId="3039936794" sldId="3411"/>
            <ac:spMk id="24" creationId="{5BD1958B-3C6E-829A-133C-4E5599FF1A02}"/>
          </ac:spMkLst>
        </pc:spChg>
        <pc:spChg chg="mod">
          <ac:chgData name="Melvin Varghese" userId="106bb35d-6e78-48f9-8da3-e3c65ebc8b8a" providerId="ADAL" clId="{443D0237-817D-433A-A51D-12017F57466A}" dt="2022-08-16T05:33:13.343" v="1071" actId="113"/>
          <ac:spMkLst>
            <pc:docMk/>
            <pc:sldMk cId="3039936794" sldId="3411"/>
            <ac:spMk id="25" creationId="{D735AF6B-F865-D9EC-D9F6-CF1E9315651B}"/>
          </ac:spMkLst>
        </pc:spChg>
      </pc:sldChg>
      <pc:sldChg chg="modSp mod">
        <pc:chgData name="Melvin Varghese" userId="106bb35d-6e78-48f9-8da3-e3c65ebc8b8a" providerId="ADAL" clId="{443D0237-817D-433A-A51D-12017F57466A}" dt="2022-08-16T05:25:11.270" v="943" actId="113"/>
        <pc:sldMkLst>
          <pc:docMk/>
          <pc:sldMk cId="2335161582" sldId="3412"/>
        </pc:sldMkLst>
        <pc:spChg chg="mod">
          <ac:chgData name="Melvin Varghese" userId="106bb35d-6e78-48f9-8da3-e3c65ebc8b8a" providerId="ADAL" clId="{443D0237-817D-433A-A51D-12017F57466A}" dt="2022-08-16T05:25:11.270" v="943" actId="113"/>
          <ac:spMkLst>
            <pc:docMk/>
            <pc:sldMk cId="2335161582" sldId="3412"/>
            <ac:spMk id="8" creationId="{DE0064B7-E92D-435A-9C79-BD8BF90B057A}"/>
          </ac:spMkLst>
        </pc:spChg>
      </pc:sldChg>
      <pc:sldChg chg="modSp mod">
        <pc:chgData name="Melvin Varghese" userId="106bb35d-6e78-48f9-8da3-e3c65ebc8b8a" providerId="ADAL" clId="{443D0237-817D-433A-A51D-12017F57466A}" dt="2022-08-16T05:25:08.200" v="942" actId="113"/>
        <pc:sldMkLst>
          <pc:docMk/>
          <pc:sldMk cId="1493336955" sldId="3413"/>
        </pc:sldMkLst>
        <pc:spChg chg="mod">
          <ac:chgData name="Melvin Varghese" userId="106bb35d-6e78-48f9-8da3-e3c65ebc8b8a" providerId="ADAL" clId="{443D0237-817D-433A-A51D-12017F57466A}" dt="2022-08-16T05:25:08.200" v="942" actId="113"/>
          <ac:spMkLst>
            <pc:docMk/>
            <pc:sldMk cId="1493336955" sldId="3413"/>
            <ac:spMk id="8" creationId="{DE0064B7-E92D-435A-9C79-BD8BF90B057A}"/>
          </ac:spMkLst>
        </pc:spChg>
      </pc:sldChg>
      <pc:sldChg chg="addSp delSp modSp mod">
        <pc:chgData name="Melvin Varghese" userId="106bb35d-6e78-48f9-8da3-e3c65ebc8b8a" providerId="ADAL" clId="{443D0237-817D-433A-A51D-12017F57466A}" dt="2022-08-16T05:22:26.643" v="903" actId="478"/>
        <pc:sldMkLst>
          <pc:docMk/>
          <pc:sldMk cId="3550454069" sldId="3414"/>
        </pc:sldMkLst>
        <pc:spChg chg="del mod">
          <ac:chgData name="Melvin Varghese" userId="106bb35d-6e78-48f9-8da3-e3c65ebc8b8a" providerId="ADAL" clId="{443D0237-817D-433A-A51D-12017F57466A}" dt="2022-08-16T03:58:32.307" v="53" actId="478"/>
          <ac:spMkLst>
            <pc:docMk/>
            <pc:sldMk cId="3550454069" sldId="3414"/>
            <ac:spMk id="2" creationId="{371FEA57-AA71-0EDA-84F5-2FAE9A83EA30}"/>
          </ac:spMkLst>
        </pc:spChg>
        <pc:spChg chg="del mod">
          <ac:chgData name="Melvin Varghese" userId="106bb35d-6e78-48f9-8da3-e3c65ebc8b8a" providerId="ADAL" clId="{443D0237-817D-433A-A51D-12017F57466A}" dt="2022-08-16T03:57:52.884" v="31"/>
          <ac:spMkLst>
            <pc:docMk/>
            <pc:sldMk cId="3550454069" sldId="3414"/>
            <ac:spMk id="4" creationId="{0CF804A3-8326-2867-B750-FEDCEFC2510F}"/>
          </ac:spMkLst>
        </pc:spChg>
        <pc:spChg chg="mod">
          <ac:chgData name="Melvin Varghese" userId="106bb35d-6e78-48f9-8da3-e3c65ebc8b8a" providerId="ADAL" clId="{443D0237-817D-433A-A51D-12017F57466A}" dt="2022-08-16T04:00:22.523" v="78" actId="113"/>
          <ac:spMkLst>
            <pc:docMk/>
            <pc:sldMk cId="3550454069" sldId="3414"/>
            <ac:spMk id="8" creationId="{DE0064B7-E92D-435A-9C79-BD8BF90B057A}"/>
          </ac:spMkLst>
        </pc:spChg>
        <pc:spChg chg="del mod">
          <ac:chgData name="Melvin Varghese" userId="106bb35d-6e78-48f9-8da3-e3c65ebc8b8a" providerId="ADAL" clId="{443D0237-817D-433A-A51D-12017F57466A}" dt="2022-08-16T03:57:52.884" v="33"/>
          <ac:spMkLst>
            <pc:docMk/>
            <pc:sldMk cId="3550454069" sldId="3414"/>
            <ac:spMk id="12" creationId="{8D257C63-BE52-2EAF-C122-2AC09644C72D}"/>
          </ac:spMkLst>
        </pc:spChg>
        <pc:spChg chg="del mod">
          <ac:chgData name="Melvin Varghese" userId="106bb35d-6e78-48f9-8da3-e3c65ebc8b8a" providerId="ADAL" clId="{443D0237-817D-433A-A51D-12017F57466A}" dt="2022-08-16T03:58:21.484" v="49" actId="478"/>
          <ac:spMkLst>
            <pc:docMk/>
            <pc:sldMk cId="3550454069" sldId="3414"/>
            <ac:spMk id="14" creationId="{5FD7163A-54D7-F54F-399D-9584C2B3BEBE}"/>
          </ac:spMkLst>
        </pc:spChg>
        <pc:graphicFrameChg chg="add mod modGraphic">
          <ac:chgData name="Melvin Varghese" userId="106bb35d-6e78-48f9-8da3-e3c65ebc8b8a" providerId="ADAL" clId="{443D0237-817D-433A-A51D-12017F57466A}" dt="2022-08-16T04:06:12.504" v="179" actId="404"/>
          <ac:graphicFrameMkLst>
            <pc:docMk/>
            <pc:sldMk cId="3550454069" sldId="3414"/>
            <ac:graphicFrameMk id="6" creationId="{4C281CAE-35C9-F0FB-9ED5-A86A8528C336}"/>
          </ac:graphicFrameMkLst>
        </pc:graphicFrameChg>
        <pc:picChg chg="add del">
          <ac:chgData name="Melvin Varghese" userId="106bb35d-6e78-48f9-8da3-e3c65ebc8b8a" providerId="ADAL" clId="{443D0237-817D-433A-A51D-12017F57466A}" dt="2022-08-16T05:22:26.643" v="903" actId="478"/>
          <ac:picMkLst>
            <pc:docMk/>
            <pc:sldMk cId="3550454069" sldId="3414"/>
            <ac:picMk id="3" creationId="{F374FC64-5560-4F16-9B1F-8B3ECE074276}"/>
          </ac:picMkLst>
        </pc:picChg>
      </pc:sldChg>
      <pc:sldChg chg="addSp delSp modSp mod">
        <pc:chgData name="Melvin Varghese" userId="106bb35d-6e78-48f9-8da3-e3c65ebc8b8a" providerId="ADAL" clId="{443D0237-817D-433A-A51D-12017F57466A}" dt="2022-08-16T06:02:20.239" v="1340" actId="113"/>
        <pc:sldMkLst>
          <pc:docMk/>
          <pc:sldMk cId="3142096292" sldId="3415"/>
        </pc:sldMkLst>
        <pc:spChg chg="add del mod">
          <ac:chgData name="Melvin Varghese" userId="106bb35d-6e78-48f9-8da3-e3c65ebc8b8a" providerId="ADAL" clId="{443D0237-817D-433A-A51D-12017F57466A}" dt="2022-08-16T05:52:03.833" v="1235"/>
          <ac:spMkLst>
            <pc:docMk/>
            <pc:sldMk cId="3142096292" sldId="3415"/>
            <ac:spMk id="4" creationId="{275F1FD5-46A8-A572-B61D-498A4156EB2D}"/>
          </ac:spMkLst>
        </pc:spChg>
        <pc:spChg chg="mod">
          <ac:chgData name="Melvin Varghese" userId="106bb35d-6e78-48f9-8da3-e3c65ebc8b8a" providerId="ADAL" clId="{443D0237-817D-433A-A51D-12017F57466A}" dt="2022-08-16T06:02:20.239" v="1340" actId="113"/>
          <ac:spMkLst>
            <pc:docMk/>
            <pc:sldMk cId="3142096292" sldId="3415"/>
            <ac:spMk id="8" creationId="{DE0064B7-E92D-435A-9C79-BD8BF90B057A}"/>
          </ac:spMkLst>
        </pc:spChg>
        <pc:spChg chg="mod">
          <ac:chgData name="Melvin Varghese" userId="106bb35d-6e78-48f9-8da3-e3c65ebc8b8a" providerId="ADAL" clId="{443D0237-817D-433A-A51D-12017F57466A}" dt="2022-08-16T05:52:30.968" v="1239" actId="207"/>
          <ac:spMkLst>
            <pc:docMk/>
            <pc:sldMk cId="3142096292" sldId="3415"/>
            <ac:spMk id="15" creationId="{E02E15A2-2A6E-FA7A-4FDF-FA01F3451E4F}"/>
          </ac:spMkLst>
        </pc:spChg>
        <pc:spChg chg="mod">
          <ac:chgData name="Melvin Varghese" userId="106bb35d-6e78-48f9-8da3-e3c65ebc8b8a" providerId="ADAL" clId="{443D0237-817D-433A-A51D-12017F57466A}" dt="2022-08-16T05:52:34.427" v="1240" actId="207"/>
          <ac:spMkLst>
            <pc:docMk/>
            <pc:sldMk cId="3142096292" sldId="3415"/>
            <ac:spMk id="16" creationId="{9136283F-F7D2-FB47-7DD7-BE89C277BF1D}"/>
          </ac:spMkLst>
        </pc:spChg>
        <pc:spChg chg="add mod">
          <ac:chgData name="Melvin Varghese" userId="106bb35d-6e78-48f9-8da3-e3c65ebc8b8a" providerId="ADAL" clId="{443D0237-817D-433A-A51D-12017F57466A}" dt="2022-08-16T05:51:44.524" v="1223" actId="571"/>
          <ac:spMkLst>
            <pc:docMk/>
            <pc:sldMk cId="3142096292" sldId="3415"/>
            <ac:spMk id="18" creationId="{1D3BF4FD-D461-78B0-61FF-D2C126FB3248}"/>
          </ac:spMkLst>
        </pc:spChg>
        <pc:grpChg chg="mod">
          <ac:chgData name="Melvin Varghese" userId="106bb35d-6e78-48f9-8da3-e3c65ebc8b8a" providerId="ADAL" clId="{443D0237-817D-433A-A51D-12017F57466A}" dt="2022-08-16T05:53:38.193" v="1251" actId="1076"/>
          <ac:grpSpMkLst>
            <pc:docMk/>
            <pc:sldMk cId="3142096292" sldId="3415"/>
            <ac:grpSpMk id="5" creationId="{60E89A77-F634-7525-028D-7292A8B896AE}"/>
          </ac:grpSpMkLst>
        </pc:grpChg>
        <pc:grpChg chg="mod">
          <ac:chgData name="Melvin Varghese" userId="106bb35d-6e78-48f9-8da3-e3c65ebc8b8a" providerId="ADAL" clId="{443D0237-817D-433A-A51D-12017F57466A}" dt="2022-08-16T05:53:38.193" v="1251" actId="1076"/>
          <ac:grpSpMkLst>
            <pc:docMk/>
            <pc:sldMk cId="3142096292" sldId="3415"/>
            <ac:grpSpMk id="10" creationId="{69E1DC5F-2C71-8E6A-E550-568720501EF9}"/>
          </ac:grpSpMkLst>
        </pc:grpChg>
        <pc:grpChg chg="add mod">
          <ac:chgData name="Melvin Varghese" userId="106bb35d-6e78-48f9-8da3-e3c65ebc8b8a" providerId="ADAL" clId="{443D0237-817D-433A-A51D-12017F57466A}" dt="2022-08-16T05:53:38.193" v="1251" actId="1076"/>
          <ac:grpSpMkLst>
            <pc:docMk/>
            <pc:sldMk cId="3142096292" sldId="3415"/>
            <ac:grpSpMk id="14" creationId="{E12865FB-0000-57AE-8F31-B29DF423645C}"/>
          </ac:grpSpMkLst>
        </pc:grpChg>
        <pc:picChg chg="add mod">
          <ac:chgData name="Melvin Varghese" userId="106bb35d-6e78-48f9-8da3-e3c65ebc8b8a" providerId="ADAL" clId="{443D0237-817D-433A-A51D-12017F57466A}" dt="2022-08-16T05:45:09.645" v="1132"/>
          <ac:picMkLst>
            <pc:docMk/>
            <pc:sldMk cId="3142096292" sldId="3415"/>
            <ac:picMk id="2" creationId="{B5BCDF3B-651A-0AC3-3D87-77A905D2D229}"/>
          </ac:picMkLst>
        </pc:picChg>
        <pc:picChg chg="del mod">
          <ac:chgData name="Melvin Varghese" userId="106bb35d-6e78-48f9-8da3-e3c65ebc8b8a" providerId="ADAL" clId="{443D0237-817D-433A-A51D-12017F57466A}" dt="2022-08-16T05:52:53.430" v="1242" actId="478"/>
          <ac:picMkLst>
            <pc:docMk/>
            <pc:sldMk cId="3142096292" sldId="3415"/>
            <ac:picMk id="17" creationId="{3FD6EFFC-52A9-0610-C7B0-567CBDC8C952}"/>
          </ac:picMkLst>
        </pc:picChg>
        <pc:picChg chg="add mod">
          <ac:chgData name="Melvin Varghese" userId="106bb35d-6e78-48f9-8da3-e3c65ebc8b8a" providerId="ADAL" clId="{443D0237-817D-433A-A51D-12017F57466A}" dt="2022-08-16T05:53:38.193" v="1251" actId="1076"/>
          <ac:picMkLst>
            <pc:docMk/>
            <pc:sldMk cId="3142096292" sldId="3415"/>
            <ac:picMk id="20" creationId="{E87AD0F3-8AAC-91DC-5C16-E08683E99BF4}"/>
          </ac:picMkLst>
        </pc:picChg>
      </pc:sldChg>
      <pc:sldChg chg="addSp modSp mod">
        <pc:chgData name="Melvin Varghese" userId="106bb35d-6e78-48f9-8da3-e3c65ebc8b8a" providerId="ADAL" clId="{443D0237-817D-433A-A51D-12017F57466A}" dt="2022-08-16T06:02:26.504" v="1342" actId="6549"/>
        <pc:sldMkLst>
          <pc:docMk/>
          <pc:sldMk cId="997510825" sldId="3416"/>
        </pc:sldMkLst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4" creationId="{FBD1D7F5-F125-52EB-B2A4-8FD3F892A575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5" creationId="{2F914310-291B-DBC5-4383-3B172840D8DF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6" creationId="{9BD60FE9-3CDA-399F-3938-ECBB9B0B8293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7" creationId="{3F0ACC9A-C9BD-BC82-5C80-CF8BBC3108CD}"/>
          </ac:spMkLst>
        </pc:spChg>
        <pc:spChg chg="mod">
          <ac:chgData name="Melvin Varghese" userId="106bb35d-6e78-48f9-8da3-e3c65ebc8b8a" providerId="ADAL" clId="{443D0237-817D-433A-A51D-12017F57466A}" dt="2022-08-16T06:02:26.504" v="1342" actId="6549"/>
          <ac:spMkLst>
            <pc:docMk/>
            <pc:sldMk cId="997510825" sldId="3416"/>
            <ac:spMk id="8" creationId="{DE0064B7-E92D-435A-9C79-BD8BF90B057A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9" creationId="{015500AB-D06D-891D-0EA1-A3D1BC02F6DD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10" creationId="{42300F6E-C735-9846-8521-4C6FBC6CB9F2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11" creationId="{5233EC37-6F58-A678-269D-5111F6119771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12" creationId="{90BB7464-1562-C864-2495-E210448EC69C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17" creationId="{25AF2235-93AD-10A2-FFD1-853599E584B2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18" creationId="{2EA0B2EF-B6F8-AA0C-D9B3-13DDAD626565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19" creationId="{22A4FCC1-89FE-89F0-6879-3FE643EAD092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20" creationId="{8C18DF7C-DF94-AEEF-0A02-0E585FB6B009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21" creationId="{AD6A71FA-1023-A443-1379-D72979926486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22" creationId="{7A09AF7C-E325-1E4A-5199-CA80F207F10D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23" creationId="{66F6BB7B-6B2A-F35B-6212-DB7633B882C3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24" creationId="{3981575E-160F-87E0-6AC1-605B763DBE76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25" creationId="{548F6877-166D-7280-D19F-AC6AC5F3DAB7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26" creationId="{6378E04D-70F1-92DF-6F05-A283498B262A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27" creationId="{9B11EFD9-04FA-1BB6-1975-572689B35270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28" creationId="{E39B4F7F-05CF-8BAB-DAE2-77559D6276E1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29" creationId="{D161BC1F-C743-4C7E-FD58-484FE6B3A7E7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30" creationId="{40140B93-B134-3575-9487-0CF1C693FE6F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31" creationId="{C2C96184-DF1D-B604-BB47-5C222D4E2BEC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32" creationId="{E50771F9-9281-45BA-3C80-03EF49F01488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33" creationId="{F00D61A3-21AE-6B70-068B-4B6596410741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34" creationId="{8A818530-390B-5CD3-998A-E55A4F659C46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35" creationId="{016B8842-C346-5672-CF61-FF919DD8E8F6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36" creationId="{FF1978F9-A74E-7EA2-53B1-5FA4695ACBF1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37" creationId="{B2AF51E4-1A69-FD5C-3F89-2C178CA1E888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38" creationId="{FFFF57AD-232A-E5A0-EC78-6C6028DF16FE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39" creationId="{728EB177-8DCA-F7FF-1390-A56C7AF0566E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40" creationId="{545E16C7-EE8C-E7E2-913E-E00E13C3A489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41" creationId="{1EAA2905-FA9D-0B44-09DA-7BFF2DF12D11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42" creationId="{FFA56167-D8C0-E7BB-BA6A-2F6242D4EC5E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43" creationId="{0A5774CD-5565-C566-813E-1D4628FC1914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44" creationId="{FDE4F794-5541-AC15-6E9D-853D5A838B4B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45" creationId="{EF069E12-CC94-0DCB-A049-E7C2131E23CB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46" creationId="{1A09C39A-AF42-D422-D8AA-4E162462C8BD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47" creationId="{6087F702-2849-7DA9-82AC-DCC5A8EF2CE7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48" creationId="{396F964A-0A41-7377-1D97-84D7B50B7E70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49" creationId="{730C2FEE-36CF-DFF9-8B95-C9A6AF5149CF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50" creationId="{D4E408EC-CA67-BDAA-70E0-AFDB7826F724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51" creationId="{659BC742-00F1-3448-1C84-F396F273BC31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52" creationId="{F159D356-C9EC-06F3-6985-E168012E60E3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53" creationId="{E3FE0663-8BBD-48BD-D4CD-7D4AEA859649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55" creationId="{03849542-C4F0-7AD9-A866-BB049999B2F1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59" creationId="{6E819A8A-6C39-D43A-43BB-7B0881640E4F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60" creationId="{4028162F-4812-BF05-DDE9-183A7ECB1800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61" creationId="{5CC75DF4-6D98-0D24-8CC0-B03043BFA2BC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62" creationId="{AE2D0CB9-612E-931D-A89D-9C4E69AEDB23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63" creationId="{DA507561-7406-B4C8-96E7-11C6FD86714D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64" creationId="{6062784F-656F-0AA0-ECFB-98DE2C103732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65" creationId="{16D0D5D4-4638-CEC9-CC6E-E3087BBC2FF8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66" creationId="{A8E2ACD0-656E-1667-D45E-4FB0463A6E1E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67" creationId="{0B2EE259-64C3-E79B-C34D-A9B1432FFD06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68" creationId="{82F04AA4-17C2-CFEA-6BA9-DCBD8CC56787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69" creationId="{BB6E5151-F15B-5A44-C0C3-A2FD3422D325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70" creationId="{A11272C0-23E2-019E-B014-98239BBD4E48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72" creationId="{D1F07CA5-C98D-D521-9571-5CA6CB473B0A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73" creationId="{72582D18-0961-5195-FA2C-EAC473978AF8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74" creationId="{1627EB8A-52AD-04D1-6AB5-D148F72C76D6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75" creationId="{A2591E53-D66D-35A1-017A-F3F5EC388237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76" creationId="{1C4BBB9B-6905-83E3-C625-7158C9C91D94}"/>
          </ac:spMkLst>
        </pc:spChg>
        <pc:spChg chg="mod">
          <ac:chgData name="Melvin Varghese" userId="106bb35d-6e78-48f9-8da3-e3c65ebc8b8a" providerId="ADAL" clId="{443D0237-817D-433A-A51D-12017F57466A}" dt="2022-08-16T05:49:09.955" v="1194"/>
          <ac:spMkLst>
            <pc:docMk/>
            <pc:sldMk cId="997510825" sldId="3416"/>
            <ac:spMk id="77" creationId="{D5D3C522-DBF7-B4FC-3F37-1ABAEEE2C791}"/>
          </ac:spMkLst>
        </pc:spChg>
        <pc:grpChg chg="add mod">
          <ac:chgData name="Melvin Varghese" userId="106bb35d-6e78-48f9-8da3-e3c65ebc8b8a" providerId="ADAL" clId="{443D0237-817D-433A-A51D-12017F57466A}" dt="2022-08-16T05:49:09.955" v="1194"/>
          <ac:grpSpMkLst>
            <pc:docMk/>
            <pc:sldMk cId="997510825" sldId="3416"/>
            <ac:grpSpMk id="3" creationId="{92037D69-A90F-D4BD-8C3A-7D2E50F79139}"/>
          </ac:grpSpMkLst>
        </pc:grpChg>
        <pc:grpChg chg="mod">
          <ac:chgData name="Melvin Varghese" userId="106bb35d-6e78-48f9-8da3-e3c65ebc8b8a" providerId="ADAL" clId="{443D0237-817D-433A-A51D-12017F57466A}" dt="2022-08-16T05:49:09.955" v="1194"/>
          <ac:grpSpMkLst>
            <pc:docMk/>
            <pc:sldMk cId="997510825" sldId="3416"/>
            <ac:grpSpMk id="13" creationId="{CCB3410C-9F65-CD70-C957-D7A0603E5CED}"/>
          </ac:grpSpMkLst>
        </pc:grpChg>
        <pc:grpChg chg="mod">
          <ac:chgData name="Melvin Varghese" userId="106bb35d-6e78-48f9-8da3-e3c65ebc8b8a" providerId="ADAL" clId="{443D0237-817D-433A-A51D-12017F57466A}" dt="2022-08-16T05:49:09.955" v="1194"/>
          <ac:grpSpMkLst>
            <pc:docMk/>
            <pc:sldMk cId="997510825" sldId="3416"/>
            <ac:grpSpMk id="14" creationId="{0F1C9A1F-CC81-9AFA-BF6D-AE56DF8188AD}"/>
          </ac:grpSpMkLst>
        </pc:grpChg>
        <pc:grpChg chg="mod">
          <ac:chgData name="Melvin Varghese" userId="106bb35d-6e78-48f9-8da3-e3c65ebc8b8a" providerId="ADAL" clId="{443D0237-817D-433A-A51D-12017F57466A}" dt="2022-08-16T05:49:09.955" v="1194"/>
          <ac:grpSpMkLst>
            <pc:docMk/>
            <pc:sldMk cId="997510825" sldId="3416"/>
            <ac:grpSpMk id="15" creationId="{FF4151B6-FFCF-752B-4A60-0EE1AA4EECEB}"/>
          </ac:grpSpMkLst>
        </pc:grpChg>
        <pc:grpChg chg="mod">
          <ac:chgData name="Melvin Varghese" userId="106bb35d-6e78-48f9-8da3-e3c65ebc8b8a" providerId="ADAL" clId="{443D0237-817D-433A-A51D-12017F57466A}" dt="2022-08-16T05:49:09.955" v="1194"/>
          <ac:grpSpMkLst>
            <pc:docMk/>
            <pc:sldMk cId="997510825" sldId="3416"/>
            <ac:grpSpMk id="16" creationId="{57962421-0E69-DA7E-761E-8886AE595110}"/>
          </ac:grpSpMkLst>
        </pc:grpChg>
        <pc:grpChg chg="add mod">
          <ac:chgData name="Melvin Varghese" userId="106bb35d-6e78-48f9-8da3-e3c65ebc8b8a" providerId="ADAL" clId="{443D0237-817D-433A-A51D-12017F57466A}" dt="2022-08-16T05:49:09.955" v="1194"/>
          <ac:grpSpMkLst>
            <pc:docMk/>
            <pc:sldMk cId="997510825" sldId="3416"/>
            <ac:grpSpMk id="54" creationId="{C8DDE679-3DBF-B6A4-8670-64070559A25F}"/>
          </ac:grpSpMkLst>
        </pc:grpChg>
        <pc:grpChg chg="mod">
          <ac:chgData name="Melvin Varghese" userId="106bb35d-6e78-48f9-8da3-e3c65ebc8b8a" providerId="ADAL" clId="{443D0237-817D-433A-A51D-12017F57466A}" dt="2022-08-16T05:49:09.955" v="1194"/>
          <ac:grpSpMkLst>
            <pc:docMk/>
            <pc:sldMk cId="997510825" sldId="3416"/>
            <ac:grpSpMk id="56" creationId="{61F533F7-B604-1D6E-4741-35744A267AAD}"/>
          </ac:grpSpMkLst>
        </pc:grpChg>
        <pc:grpChg chg="mod">
          <ac:chgData name="Melvin Varghese" userId="106bb35d-6e78-48f9-8da3-e3c65ebc8b8a" providerId="ADAL" clId="{443D0237-817D-433A-A51D-12017F57466A}" dt="2022-08-16T05:49:09.955" v="1194"/>
          <ac:grpSpMkLst>
            <pc:docMk/>
            <pc:sldMk cId="997510825" sldId="3416"/>
            <ac:grpSpMk id="57" creationId="{81339AD1-B2BD-A8CF-E111-65FC406DBE72}"/>
          </ac:grpSpMkLst>
        </pc:grpChg>
        <pc:grpChg chg="mod">
          <ac:chgData name="Melvin Varghese" userId="106bb35d-6e78-48f9-8da3-e3c65ebc8b8a" providerId="ADAL" clId="{443D0237-817D-433A-A51D-12017F57466A}" dt="2022-08-16T05:49:09.955" v="1194"/>
          <ac:grpSpMkLst>
            <pc:docMk/>
            <pc:sldMk cId="997510825" sldId="3416"/>
            <ac:grpSpMk id="58" creationId="{2F11CCE6-918A-3CE7-19EA-62E1982842E8}"/>
          </ac:grpSpMkLst>
        </pc:grpChg>
        <pc:grpChg chg="mod">
          <ac:chgData name="Melvin Varghese" userId="106bb35d-6e78-48f9-8da3-e3c65ebc8b8a" providerId="ADAL" clId="{443D0237-817D-433A-A51D-12017F57466A}" dt="2022-08-16T05:49:09.955" v="1194"/>
          <ac:grpSpMkLst>
            <pc:docMk/>
            <pc:sldMk cId="997510825" sldId="3416"/>
            <ac:grpSpMk id="71" creationId="{B415A44E-E2B8-47F3-B475-61DB2535038A}"/>
          </ac:grpSpMkLst>
        </pc:grpChg>
        <pc:picChg chg="add mod">
          <ac:chgData name="Melvin Varghese" userId="106bb35d-6e78-48f9-8da3-e3c65ebc8b8a" providerId="ADAL" clId="{443D0237-817D-433A-A51D-12017F57466A}" dt="2022-08-16T05:45:11.060" v="1133"/>
          <ac:picMkLst>
            <pc:docMk/>
            <pc:sldMk cId="997510825" sldId="3416"/>
            <ac:picMk id="2" creationId="{9F22F498-7C2D-2612-D1C8-5065924035A0}"/>
          </ac:picMkLst>
        </pc:picChg>
      </pc:sldChg>
      <pc:sldChg chg="addSp delSp modSp del">
        <pc:chgData name="Melvin Varghese" userId="106bb35d-6e78-48f9-8da3-e3c65ebc8b8a" providerId="ADAL" clId="{443D0237-817D-433A-A51D-12017F57466A}" dt="2022-08-16T05:48:34.628" v="1193" actId="47"/>
        <pc:sldMkLst>
          <pc:docMk/>
          <pc:sldMk cId="1417521212" sldId="3417"/>
        </pc:sldMkLst>
        <pc:spChg chg="add del mod">
          <ac:chgData name="Melvin Varghese" userId="106bb35d-6e78-48f9-8da3-e3c65ebc8b8a" providerId="ADAL" clId="{443D0237-817D-433A-A51D-12017F57466A}" dt="2022-08-16T05:42:24.474" v="1099"/>
          <ac:spMkLst>
            <pc:docMk/>
            <pc:sldMk cId="1417521212" sldId="3417"/>
            <ac:spMk id="5" creationId="{3A43C297-6191-5473-A6C5-87CC00681283}"/>
          </ac:spMkLst>
        </pc:spChg>
        <pc:spChg chg="add del mod">
          <ac:chgData name="Melvin Varghese" userId="106bb35d-6e78-48f9-8da3-e3c65ebc8b8a" providerId="ADAL" clId="{443D0237-817D-433A-A51D-12017F57466A}" dt="2022-08-16T05:42:24.474" v="1099"/>
          <ac:spMkLst>
            <pc:docMk/>
            <pc:sldMk cId="1417521212" sldId="3417"/>
            <ac:spMk id="6" creationId="{FEA81E14-A16E-29B5-7C2F-9A755C083352}"/>
          </ac:spMkLst>
        </pc:spChg>
        <pc:spChg chg="add del mod">
          <ac:chgData name="Melvin Varghese" userId="106bb35d-6e78-48f9-8da3-e3c65ebc8b8a" providerId="ADAL" clId="{443D0237-817D-433A-A51D-12017F57466A}" dt="2022-08-16T05:42:24.474" v="1099"/>
          <ac:spMkLst>
            <pc:docMk/>
            <pc:sldMk cId="1417521212" sldId="3417"/>
            <ac:spMk id="7" creationId="{0B44F540-227A-C404-BB23-27C54EA484D9}"/>
          </ac:spMkLst>
        </pc:spChg>
        <pc:spChg chg="add del mod">
          <ac:chgData name="Melvin Varghese" userId="106bb35d-6e78-48f9-8da3-e3c65ebc8b8a" providerId="ADAL" clId="{443D0237-817D-433A-A51D-12017F57466A}" dt="2022-08-16T05:42:24.474" v="1099"/>
          <ac:spMkLst>
            <pc:docMk/>
            <pc:sldMk cId="1417521212" sldId="3417"/>
            <ac:spMk id="9" creationId="{E6F528C7-F2CC-198A-C0C7-4A610B03B9BB}"/>
          </ac:spMkLst>
        </pc:spChg>
        <pc:spChg chg="add del mod">
          <ac:chgData name="Melvin Varghese" userId="106bb35d-6e78-48f9-8da3-e3c65ebc8b8a" providerId="ADAL" clId="{443D0237-817D-433A-A51D-12017F57466A}" dt="2022-08-16T05:42:24.474" v="1099"/>
          <ac:spMkLst>
            <pc:docMk/>
            <pc:sldMk cId="1417521212" sldId="3417"/>
            <ac:spMk id="10" creationId="{802FEA3D-0978-1978-55EE-2637531D1D59}"/>
          </ac:spMkLst>
        </pc:spChg>
        <pc:spChg chg="add del mod">
          <ac:chgData name="Melvin Varghese" userId="106bb35d-6e78-48f9-8da3-e3c65ebc8b8a" providerId="ADAL" clId="{443D0237-817D-433A-A51D-12017F57466A}" dt="2022-08-16T05:42:24.474" v="1099"/>
          <ac:spMkLst>
            <pc:docMk/>
            <pc:sldMk cId="1417521212" sldId="3417"/>
            <ac:spMk id="11" creationId="{85AE2F25-E25E-95FA-4737-8332C316E34F}"/>
          </ac:spMkLst>
        </pc:spChg>
        <pc:spChg chg="add del mod">
          <ac:chgData name="Melvin Varghese" userId="106bb35d-6e78-48f9-8da3-e3c65ebc8b8a" providerId="ADAL" clId="{443D0237-817D-433A-A51D-12017F57466A}" dt="2022-08-16T05:42:24.474" v="1099"/>
          <ac:spMkLst>
            <pc:docMk/>
            <pc:sldMk cId="1417521212" sldId="3417"/>
            <ac:spMk id="12" creationId="{C9F8DFF8-2C31-66BD-FBB7-F134F0975453}"/>
          </ac:spMkLst>
        </pc:spChg>
        <pc:spChg chg="add del mod">
          <ac:chgData name="Melvin Varghese" userId="106bb35d-6e78-48f9-8da3-e3c65ebc8b8a" providerId="ADAL" clId="{443D0237-817D-433A-A51D-12017F57466A}" dt="2022-08-16T05:42:24.474" v="1099"/>
          <ac:spMkLst>
            <pc:docMk/>
            <pc:sldMk cId="1417521212" sldId="3417"/>
            <ac:spMk id="13" creationId="{1E1E6491-D512-892E-68CB-58EC786DC77D}"/>
          </ac:spMkLst>
        </pc:spChg>
        <pc:spChg chg="add del mod">
          <ac:chgData name="Melvin Varghese" userId="106bb35d-6e78-48f9-8da3-e3c65ebc8b8a" providerId="ADAL" clId="{443D0237-817D-433A-A51D-12017F57466A}" dt="2022-08-16T05:42:24.474" v="1099"/>
          <ac:spMkLst>
            <pc:docMk/>
            <pc:sldMk cId="1417521212" sldId="3417"/>
            <ac:spMk id="14" creationId="{42DFDD45-D830-3718-9860-64E45D67730F}"/>
          </ac:spMkLst>
        </pc:spChg>
        <pc:spChg chg="add del mod">
          <ac:chgData name="Melvin Varghese" userId="106bb35d-6e78-48f9-8da3-e3c65ebc8b8a" providerId="ADAL" clId="{443D0237-817D-433A-A51D-12017F57466A}" dt="2022-08-16T05:42:24.474" v="1099"/>
          <ac:spMkLst>
            <pc:docMk/>
            <pc:sldMk cId="1417521212" sldId="3417"/>
            <ac:spMk id="15" creationId="{96A83E24-C7C1-8E46-B3EA-5A9CE91E97F3}"/>
          </ac:spMkLst>
        </pc:spChg>
        <pc:spChg chg="add del mod">
          <ac:chgData name="Melvin Varghese" userId="106bb35d-6e78-48f9-8da3-e3c65ebc8b8a" providerId="ADAL" clId="{443D0237-817D-433A-A51D-12017F57466A}" dt="2022-08-16T05:42:24.474" v="1099"/>
          <ac:spMkLst>
            <pc:docMk/>
            <pc:sldMk cId="1417521212" sldId="3417"/>
            <ac:spMk id="16" creationId="{B047B30A-26BF-FEA3-B861-F59789C7234C}"/>
          </ac:spMkLst>
        </pc:spChg>
        <pc:spChg chg="add del mod">
          <ac:chgData name="Melvin Varghese" userId="106bb35d-6e78-48f9-8da3-e3c65ebc8b8a" providerId="ADAL" clId="{443D0237-817D-433A-A51D-12017F57466A}" dt="2022-08-16T05:42:24.474" v="1099"/>
          <ac:spMkLst>
            <pc:docMk/>
            <pc:sldMk cId="1417521212" sldId="3417"/>
            <ac:spMk id="17" creationId="{549208B6-8651-F227-D9B4-30662CD9C8AF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19" creationId="{6748790D-71B0-EE74-9162-6AE150D91B67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20" creationId="{4CD6EB51-A680-75C4-F693-F42FFD972649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21" creationId="{41DE1D63-F16F-6211-0F64-F8E6B733BDB1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22" creationId="{324673D8-A7B5-F41F-5954-71BF0F6B53FE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23" creationId="{BCCD0FC1-A940-7DFD-5AD3-4821521D3737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24" creationId="{9A3E4F75-9974-CDCA-D191-1BA2C0D334BD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25" creationId="{E1FA9AFD-CC72-3DAA-F036-FEA0FDBBA075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26" creationId="{F03CC699-A3D4-3AF2-DC17-9A3852F92AA1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27" creationId="{3A64BD46-3573-1CB5-A8C3-39EEE6C42A3F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28" creationId="{079E7BA3-A276-771C-340D-4CD4944B3A15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29" creationId="{D05C358D-4ED7-9244-F2D4-36DDEEA09806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30" creationId="{F627B65C-510B-333F-4173-2EEE2DF6C58C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31" creationId="{AA8DFB5D-CA75-598F-7BD9-15D6C8090339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32" creationId="{62A7B171-97C7-43C0-FC23-B5B5B2C2B6D1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33" creationId="{CCA4B56A-DBCA-8363-FE15-5F74B06A7925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34" creationId="{979EA766-099C-750B-02BF-FD5091EEFFDB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35" creationId="{5411811B-293F-1C20-EFA7-4E2D117BC1BF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36" creationId="{9923EB59-A3FD-5389-A5F6-223958CCB764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37" creationId="{168F7195-4CB4-1A9E-3485-664797F3D12B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38" creationId="{36023769-1767-5F50-010A-3DF7D68367FC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39" creationId="{3F3F6D1E-D9A6-99F8-0A9B-EAE3EF229E75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40" creationId="{8F70806D-F667-2017-4BBA-689E2FF046B3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41" creationId="{F1AA477C-E2A0-90BD-6C28-5F96CA5831EB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42" creationId="{C829D48B-2BF7-3F18-0A9B-BCA392BF8785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43" creationId="{5B6BCF5E-7692-AE93-9342-38615B028FF6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44" creationId="{72006B9A-728E-BB96-3C7C-D17D731FC34D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45" creationId="{685DCBC6-F4F1-CB22-656C-12DA2D6AD108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46" creationId="{810F800D-C4E3-F432-71BD-7710071D6ADC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47" creationId="{BBEC1A36-AD38-C24D-8B22-17912A8AB5D2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48" creationId="{CA4656BF-0C6B-4480-9CEE-0EE4D7F4DA54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49" creationId="{3C990FD4-A089-38C8-7611-716CE0F6F625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50" creationId="{A8B447BE-EE54-1325-677D-6CB29EE282AD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51" creationId="{7B6E6A2C-EA01-FEBF-0CCE-2E4F0A7122B7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52" creationId="{399DC044-F3AE-3913-5DCA-090AAF897352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53" creationId="{7D525E5A-32D8-15DD-D041-EDB25C2574FA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54" creationId="{38663D91-A6E8-586B-670A-EE111E402709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55" creationId="{7B75CBD9-F18A-35CE-E424-EE6E8AB86C63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56" creationId="{C9EADBD5-B73F-4E4D-A225-207E7563969F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57" creationId="{BBFE5570-42EE-68EC-EE3E-E53DF849020E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58" creationId="{C025ADA5-FEC8-424A-1A53-7F267BD59883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59" creationId="{98875E77-250F-3939-C5D0-71E588F564C6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60" creationId="{51E3FAEF-2107-D16D-6A86-21F6BF86F835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61" creationId="{665AC990-BD8A-B836-1586-79A36C759F17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62" creationId="{9AE5E0BB-2359-994B-C8B1-30E5706988F7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63" creationId="{3B924565-57FB-1F7F-6498-5EA9A3FC538B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64" creationId="{0813EDF1-A266-AB49-3B59-5FB10A37CBC5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65" creationId="{D4789D90-DD9B-93BC-72B1-A53F967FA3D4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66" creationId="{9CA8E540-FC3B-CD21-C069-602D998DDC95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67" creationId="{2959BAE5-3D80-822D-D721-F6338749FC65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68" creationId="{7821D2B6-5BBB-38EB-45C2-7CD9218813A5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69" creationId="{664E9332-A86C-D548-5E8B-A3F48E0BBD5B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70" creationId="{E8AF4950-745A-BB0C-626A-E7E0A80D348E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71" creationId="{09DFC339-B98F-7781-24BA-14F6B0082050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72" creationId="{8C22E250-7242-0AA0-10E1-2A2FABC9A765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73" creationId="{34D72F07-E603-F084-D9A8-1EDBDC928C1A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74" creationId="{B7E12807-4609-A2C6-D4CF-ABA480E20761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75" creationId="{58C8309F-4C09-6F10-BC9B-19978106C428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76" creationId="{6F17E394-5B1D-9E83-B943-7A960B1C79D6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77" creationId="{1E5A477C-DDFC-BCDE-B40E-3C3D6895AA5A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78" creationId="{F38FCC20-73E0-6653-D201-20206848387C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79" creationId="{5412F585-8EB8-1BED-E944-FF2DA2BE5857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80" creationId="{D2C16DFA-22CE-C7B8-90CC-93B29AE271F4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81" creationId="{D17A13EF-6029-2319-31F3-182FBFA908EA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82" creationId="{B98C2105-17EF-F3C5-2EEA-7313282E069F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83" creationId="{E57B25B4-4F2E-7B7E-A16C-0A9658B7AF0E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84" creationId="{48EF2189-5BA6-CF22-C4E5-D2DD3668044A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85" creationId="{4C5E152B-B17B-7FE5-96B3-F3ED07668B91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86" creationId="{AD50B7D6-8517-45AF-F419-805189D22038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87" creationId="{65582CA1-EFC3-8640-E1B1-BD7585CA8926}"/>
          </ac:spMkLst>
        </pc:spChg>
        <pc:spChg chg="add del mod">
          <ac:chgData name="Melvin Varghese" userId="106bb35d-6e78-48f9-8da3-e3c65ebc8b8a" providerId="ADAL" clId="{443D0237-817D-433A-A51D-12017F57466A}" dt="2022-08-16T05:42:24.474" v="1099"/>
          <ac:spMkLst>
            <pc:docMk/>
            <pc:sldMk cId="1417521212" sldId="3417"/>
            <ac:spMk id="90" creationId="{DC021A07-38C4-FE45-8A76-4DDF9AF29C4C}"/>
          </ac:spMkLst>
        </pc:spChg>
        <pc:spChg chg="add del mod">
          <ac:chgData name="Melvin Varghese" userId="106bb35d-6e78-48f9-8da3-e3c65ebc8b8a" providerId="ADAL" clId="{443D0237-817D-433A-A51D-12017F57466A}" dt="2022-08-16T05:42:24.474" v="1099"/>
          <ac:spMkLst>
            <pc:docMk/>
            <pc:sldMk cId="1417521212" sldId="3417"/>
            <ac:spMk id="91" creationId="{AD61CC2D-B90F-6D54-D4E7-61BFE472B226}"/>
          </ac:spMkLst>
        </pc:spChg>
        <pc:spChg chg="add del mod">
          <ac:chgData name="Melvin Varghese" userId="106bb35d-6e78-48f9-8da3-e3c65ebc8b8a" providerId="ADAL" clId="{443D0237-817D-433A-A51D-12017F57466A}" dt="2022-08-16T05:42:24.474" v="1099"/>
          <ac:spMkLst>
            <pc:docMk/>
            <pc:sldMk cId="1417521212" sldId="3417"/>
            <ac:spMk id="92" creationId="{9E4CA378-B174-4741-A082-FA742AACA3F3}"/>
          </ac:spMkLst>
        </pc:spChg>
        <pc:spChg chg="add del mod">
          <ac:chgData name="Melvin Varghese" userId="106bb35d-6e78-48f9-8da3-e3c65ebc8b8a" providerId="ADAL" clId="{443D0237-817D-433A-A51D-12017F57466A}" dt="2022-08-16T05:42:24.474" v="1099"/>
          <ac:spMkLst>
            <pc:docMk/>
            <pc:sldMk cId="1417521212" sldId="3417"/>
            <ac:spMk id="93" creationId="{A1779EBC-016A-7E02-BFF3-DF5AC538C94F}"/>
          </ac:spMkLst>
        </pc:spChg>
        <pc:spChg chg="mod">
          <ac:chgData name="Melvin Varghese" userId="106bb35d-6e78-48f9-8da3-e3c65ebc8b8a" providerId="ADAL" clId="{443D0237-817D-433A-A51D-12017F57466A}" dt="2022-08-16T05:42:19.060" v="1098"/>
          <ac:spMkLst>
            <pc:docMk/>
            <pc:sldMk cId="1417521212" sldId="3417"/>
            <ac:spMk id="97" creationId="{B2D9396F-4ABC-5A6B-C69A-14D494CC7A40}"/>
          </ac:spMkLst>
        </pc:spChg>
        <pc:grpChg chg="add del mod">
          <ac:chgData name="Melvin Varghese" userId="106bb35d-6e78-48f9-8da3-e3c65ebc8b8a" providerId="ADAL" clId="{443D0237-817D-433A-A51D-12017F57466A}" dt="2022-08-16T05:42:24.474" v="1099"/>
          <ac:grpSpMkLst>
            <pc:docMk/>
            <pc:sldMk cId="1417521212" sldId="3417"/>
            <ac:grpSpMk id="18" creationId="{04F75FC8-0141-3B4D-87F2-211AFCA38547}"/>
          </ac:grpSpMkLst>
        </pc:grpChg>
        <pc:grpChg chg="add del mod">
          <ac:chgData name="Melvin Varghese" userId="106bb35d-6e78-48f9-8da3-e3c65ebc8b8a" providerId="ADAL" clId="{443D0237-817D-433A-A51D-12017F57466A}" dt="2022-08-16T05:42:24.474" v="1099"/>
          <ac:grpSpMkLst>
            <pc:docMk/>
            <pc:sldMk cId="1417521212" sldId="3417"/>
            <ac:grpSpMk id="95" creationId="{51B4424F-B4B7-53C7-06E2-18C570EC1309}"/>
          </ac:grpSpMkLst>
        </pc:grpChg>
        <pc:picChg chg="add del mod">
          <ac:chgData name="Melvin Varghese" userId="106bb35d-6e78-48f9-8da3-e3c65ebc8b8a" providerId="ADAL" clId="{443D0237-817D-433A-A51D-12017F57466A}" dt="2022-08-16T05:42:24.474" v="1099"/>
          <ac:picMkLst>
            <pc:docMk/>
            <pc:sldMk cId="1417521212" sldId="3417"/>
            <ac:picMk id="3" creationId="{25E48E9D-E156-A2A5-5196-9763138FFD56}"/>
          </ac:picMkLst>
        </pc:picChg>
        <pc:picChg chg="add del mod">
          <ac:chgData name="Melvin Varghese" userId="106bb35d-6e78-48f9-8da3-e3c65ebc8b8a" providerId="ADAL" clId="{443D0237-817D-433A-A51D-12017F57466A}" dt="2022-08-16T05:42:24.474" v="1099"/>
          <ac:picMkLst>
            <pc:docMk/>
            <pc:sldMk cId="1417521212" sldId="3417"/>
            <ac:picMk id="88" creationId="{29E68396-F438-CB36-9A19-8201B4DD4ECA}"/>
          </ac:picMkLst>
        </pc:picChg>
        <pc:picChg chg="add del mod">
          <ac:chgData name="Melvin Varghese" userId="106bb35d-6e78-48f9-8da3-e3c65ebc8b8a" providerId="ADAL" clId="{443D0237-817D-433A-A51D-12017F57466A}" dt="2022-08-16T05:42:24.474" v="1099"/>
          <ac:picMkLst>
            <pc:docMk/>
            <pc:sldMk cId="1417521212" sldId="3417"/>
            <ac:picMk id="89" creationId="{A5A92277-0F6B-59A6-A8A1-3E065161EDED}"/>
          </ac:picMkLst>
        </pc:picChg>
        <pc:picChg chg="add del mod">
          <ac:chgData name="Melvin Varghese" userId="106bb35d-6e78-48f9-8da3-e3c65ebc8b8a" providerId="ADAL" clId="{443D0237-817D-433A-A51D-12017F57466A}" dt="2022-08-16T05:42:24.474" v="1099"/>
          <ac:picMkLst>
            <pc:docMk/>
            <pc:sldMk cId="1417521212" sldId="3417"/>
            <ac:picMk id="94" creationId="{D87FB409-C54D-FFC7-538E-EE74B70CDA2F}"/>
          </ac:picMkLst>
        </pc:picChg>
        <pc:picChg chg="mod">
          <ac:chgData name="Melvin Varghese" userId="106bb35d-6e78-48f9-8da3-e3c65ebc8b8a" providerId="ADAL" clId="{443D0237-817D-433A-A51D-12017F57466A}" dt="2022-08-16T05:42:19.060" v="1098"/>
          <ac:picMkLst>
            <pc:docMk/>
            <pc:sldMk cId="1417521212" sldId="3417"/>
            <ac:picMk id="96" creationId="{84AA8DE4-8C7E-0511-A35A-679D559DAEFE}"/>
          </ac:picMkLst>
        </pc:picChg>
        <pc:picChg chg="add mod">
          <ac:chgData name="Melvin Varghese" userId="106bb35d-6e78-48f9-8da3-e3c65ebc8b8a" providerId="ADAL" clId="{443D0237-817D-433A-A51D-12017F57466A}" dt="2022-08-16T05:45:12.247" v="1134"/>
          <ac:picMkLst>
            <pc:docMk/>
            <pc:sldMk cId="1417521212" sldId="3417"/>
            <ac:picMk id="98" creationId="{DF5CF3D5-6AC3-176C-81A1-AA389534D6A5}"/>
          </ac:picMkLst>
        </pc:picChg>
        <pc:cxnChg chg="add del mod">
          <ac:chgData name="Melvin Varghese" userId="106bb35d-6e78-48f9-8da3-e3c65ebc8b8a" providerId="ADAL" clId="{443D0237-817D-433A-A51D-12017F57466A}" dt="2022-08-16T05:42:24.474" v="1099"/>
          <ac:cxnSpMkLst>
            <pc:docMk/>
            <pc:sldMk cId="1417521212" sldId="3417"/>
            <ac:cxnSpMk id="4" creationId="{27465187-0BAE-8E5C-04CE-A729B520FD47}"/>
          </ac:cxnSpMkLst>
        </pc:cxnChg>
      </pc:sldChg>
      <pc:sldChg chg="addSp delSp modSp add mod">
        <pc:chgData name="Melvin Varghese" userId="106bb35d-6e78-48f9-8da3-e3c65ebc8b8a" providerId="ADAL" clId="{443D0237-817D-433A-A51D-12017F57466A}" dt="2022-08-16T05:22:34.683" v="904" actId="1037"/>
        <pc:sldMkLst>
          <pc:docMk/>
          <pc:sldMk cId="712705217" sldId="3418"/>
        </pc:sldMkLst>
        <pc:spChg chg="del">
          <ac:chgData name="Melvin Varghese" userId="106bb35d-6e78-48f9-8da3-e3c65ebc8b8a" providerId="ADAL" clId="{443D0237-817D-433A-A51D-12017F57466A}" dt="2022-08-16T04:03:20.616" v="121" actId="478"/>
          <ac:spMkLst>
            <pc:docMk/>
            <pc:sldMk cId="712705217" sldId="3418"/>
            <ac:spMk id="2" creationId="{371FEA57-AA71-0EDA-84F5-2FAE9A83EA30}"/>
          </ac:spMkLst>
        </pc:spChg>
        <pc:spChg chg="del">
          <ac:chgData name="Melvin Varghese" userId="106bb35d-6e78-48f9-8da3-e3c65ebc8b8a" providerId="ADAL" clId="{443D0237-817D-433A-A51D-12017F57466A}" dt="2022-08-16T04:03:18.295" v="120" actId="478"/>
          <ac:spMkLst>
            <pc:docMk/>
            <pc:sldMk cId="712705217" sldId="3418"/>
            <ac:spMk id="4" creationId="{0CF804A3-8326-2867-B750-FEDCEFC2510F}"/>
          </ac:spMkLst>
        </pc:spChg>
        <pc:spChg chg="del">
          <ac:chgData name="Melvin Varghese" userId="106bb35d-6e78-48f9-8da3-e3c65ebc8b8a" providerId="ADAL" clId="{443D0237-817D-433A-A51D-12017F57466A}" dt="2022-08-16T04:03:30.797" v="126" actId="478"/>
          <ac:spMkLst>
            <pc:docMk/>
            <pc:sldMk cId="712705217" sldId="3418"/>
            <ac:spMk id="11" creationId="{4D47B726-EFE6-DA8F-2724-6C71DCF34EFF}"/>
          </ac:spMkLst>
        </pc:spChg>
        <pc:spChg chg="del">
          <ac:chgData name="Melvin Varghese" userId="106bb35d-6e78-48f9-8da3-e3c65ebc8b8a" providerId="ADAL" clId="{443D0237-817D-433A-A51D-12017F57466A}" dt="2022-08-16T04:03:18.295" v="120" actId="478"/>
          <ac:spMkLst>
            <pc:docMk/>
            <pc:sldMk cId="712705217" sldId="3418"/>
            <ac:spMk id="12" creationId="{8D257C63-BE52-2EAF-C122-2AC09644C72D}"/>
          </ac:spMkLst>
        </pc:spChg>
        <pc:spChg chg="del mod">
          <ac:chgData name="Melvin Varghese" userId="106bb35d-6e78-48f9-8da3-e3c65ebc8b8a" providerId="ADAL" clId="{443D0237-817D-433A-A51D-12017F57466A}" dt="2022-08-16T04:03:25.939" v="124" actId="478"/>
          <ac:spMkLst>
            <pc:docMk/>
            <pc:sldMk cId="712705217" sldId="3418"/>
            <ac:spMk id="13" creationId="{B23A1A9D-C9B1-6964-D4D9-385ED272B66D}"/>
          </ac:spMkLst>
        </pc:spChg>
        <pc:spChg chg="del">
          <ac:chgData name="Melvin Varghese" userId="106bb35d-6e78-48f9-8da3-e3c65ebc8b8a" providerId="ADAL" clId="{443D0237-817D-433A-A51D-12017F57466A}" dt="2022-08-16T04:03:18.295" v="120" actId="478"/>
          <ac:spMkLst>
            <pc:docMk/>
            <pc:sldMk cId="712705217" sldId="3418"/>
            <ac:spMk id="14" creationId="{5FD7163A-54D7-F54F-399D-9584C2B3BEBE}"/>
          </ac:spMkLst>
        </pc:spChg>
        <pc:spChg chg="del">
          <ac:chgData name="Melvin Varghese" userId="106bb35d-6e78-48f9-8da3-e3c65ebc8b8a" providerId="ADAL" clId="{443D0237-817D-433A-A51D-12017F57466A}" dt="2022-08-16T04:03:21.621" v="122" actId="478"/>
          <ac:spMkLst>
            <pc:docMk/>
            <pc:sldMk cId="712705217" sldId="3418"/>
            <ac:spMk id="15" creationId="{8049A1ED-82C8-6508-5562-A57B59C1F334}"/>
          </ac:spMkLst>
        </pc:spChg>
        <pc:spChg chg="del">
          <ac:chgData name="Melvin Varghese" userId="106bb35d-6e78-48f9-8da3-e3c65ebc8b8a" providerId="ADAL" clId="{443D0237-817D-433A-A51D-12017F57466A}" dt="2022-08-16T04:03:31.792" v="127" actId="478"/>
          <ac:spMkLst>
            <pc:docMk/>
            <pc:sldMk cId="712705217" sldId="3418"/>
            <ac:spMk id="16" creationId="{0B8D8936-8BBF-42E9-F004-97824EA24BF1}"/>
          </ac:spMkLst>
        </pc:spChg>
        <pc:graphicFrameChg chg="mod modGraphic">
          <ac:chgData name="Melvin Varghese" userId="106bb35d-6e78-48f9-8da3-e3c65ebc8b8a" providerId="ADAL" clId="{443D0237-817D-433A-A51D-12017F57466A}" dt="2022-08-16T04:08:35.207" v="227" actId="14100"/>
          <ac:graphicFrameMkLst>
            <pc:docMk/>
            <pc:sldMk cId="712705217" sldId="3418"/>
            <ac:graphicFrameMk id="7" creationId="{A5194758-5CD0-F32D-898E-207964BFA5DE}"/>
          </ac:graphicFrameMkLst>
        </pc:graphicFrameChg>
        <pc:picChg chg="mod">
          <ac:chgData name="Melvin Varghese" userId="106bb35d-6e78-48f9-8da3-e3c65ebc8b8a" providerId="ADAL" clId="{443D0237-817D-433A-A51D-12017F57466A}" dt="2022-08-16T05:22:34.683" v="904" actId="1037"/>
          <ac:picMkLst>
            <pc:docMk/>
            <pc:sldMk cId="712705217" sldId="3418"/>
            <ac:picMk id="3" creationId="{2912B0E8-CD79-CEF6-FEAF-CC21D68F907C}"/>
          </ac:picMkLst>
        </pc:picChg>
        <pc:picChg chg="del">
          <ac:chgData name="Melvin Varghese" userId="106bb35d-6e78-48f9-8da3-e3c65ebc8b8a" providerId="ADAL" clId="{443D0237-817D-433A-A51D-12017F57466A}" dt="2022-08-16T04:03:30.797" v="126" actId="478"/>
          <ac:picMkLst>
            <pc:docMk/>
            <pc:sldMk cId="712705217" sldId="3418"/>
            <ac:picMk id="5" creationId="{31A7B91B-D693-49AE-B318-5ADDB60CB5B5}"/>
          </ac:picMkLst>
        </pc:picChg>
        <pc:picChg chg="add mod">
          <ac:chgData name="Melvin Varghese" userId="106bb35d-6e78-48f9-8da3-e3c65ebc8b8a" providerId="ADAL" clId="{443D0237-817D-433A-A51D-12017F57466A}" dt="2022-08-16T04:08:47.573" v="228"/>
          <ac:picMkLst>
            <pc:docMk/>
            <pc:sldMk cId="712705217" sldId="3418"/>
            <ac:picMk id="8" creationId="{9EF06D22-E8D9-92E8-F45E-461AA6CEA691}"/>
          </ac:picMkLst>
        </pc:picChg>
      </pc:sldChg>
      <pc:sldChg chg="addSp delSp modSp add mod">
        <pc:chgData name="Melvin Varghese" userId="106bb35d-6e78-48f9-8da3-e3c65ebc8b8a" providerId="ADAL" clId="{443D0237-817D-433A-A51D-12017F57466A}" dt="2022-08-16T04:26:09.199" v="428" actId="113"/>
        <pc:sldMkLst>
          <pc:docMk/>
          <pc:sldMk cId="130318383" sldId="3419"/>
        </pc:sldMkLst>
        <pc:spChg chg="add mod">
          <ac:chgData name="Melvin Varghese" userId="106bb35d-6e78-48f9-8da3-e3c65ebc8b8a" providerId="ADAL" clId="{443D0237-817D-433A-A51D-12017F57466A}" dt="2022-08-16T04:26:09.199" v="428" actId="113"/>
          <ac:spMkLst>
            <pc:docMk/>
            <pc:sldMk cId="130318383" sldId="3419"/>
            <ac:spMk id="7" creationId="{EE6EABF0-7197-D1A7-7699-925A27C19ED7}"/>
          </ac:spMkLst>
        </pc:spChg>
        <pc:spChg chg="del mod">
          <ac:chgData name="Melvin Varghese" userId="106bb35d-6e78-48f9-8da3-e3c65ebc8b8a" providerId="ADAL" clId="{443D0237-817D-433A-A51D-12017F57466A}" dt="2022-08-16T04:25:50.645" v="420" actId="21"/>
          <ac:spMkLst>
            <pc:docMk/>
            <pc:sldMk cId="130318383" sldId="3419"/>
            <ac:spMk id="8" creationId="{DE0064B7-E92D-435A-9C79-BD8BF90B057A}"/>
          </ac:spMkLst>
        </pc:spChg>
        <pc:spChg chg="mod">
          <ac:chgData name="Melvin Varghese" userId="106bb35d-6e78-48f9-8da3-e3c65ebc8b8a" providerId="ADAL" clId="{443D0237-817D-433A-A51D-12017F57466A}" dt="2022-08-16T04:23:06.707" v="406" actId="1076"/>
          <ac:spMkLst>
            <pc:docMk/>
            <pc:sldMk cId="130318383" sldId="3419"/>
            <ac:spMk id="18" creationId="{71311750-099B-171F-D5D5-84D8AF541290}"/>
          </ac:spMkLst>
        </pc:spChg>
        <pc:spChg chg="mod">
          <ac:chgData name="Melvin Varghese" userId="106bb35d-6e78-48f9-8da3-e3c65ebc8b8a" providerId="ADAL" clId="{443D0237-817D-433A-A51D-12017F57466A}" dt="2022-08-16T04:23:06.707" v="406" actId="1076"/>
          <ac:spMkLst>
            <pc:docMk/>
            <pc:sldMk cId="130318383" sldId="3419"/>
            <ac:spMk id="19" creationId="{7BD6AF1E-084C-F8FD-9FBE-F354017A9C87}"/>
          </ac:spMkLst>
        </pc:spChg>
        <pc:spChg chg="mod">
          <ac:chgData name="Melvin Varghese" userId="106bb35d-6e78-48f9-8da3-e3c65ebc8b8a" providerId="ADAL" clId="{443D0237-817D-433A-A51D-12017F57466A}" dt="2022-08-16T04:23:06.707" v="406" actId="1076"/>
          <ac:spMkLst>
            <pc:docMk/>
            <pc:sldMk cId="130318383" sldId="3419"/>
            <ac:spMk id="20" creationId="{353F07E5-CA0F-03DE-DA8F-1C59C63D0246}"/>
          </ac:spMkLst>
        </pc:spChg>
        <pc:spChg chg="mod">
          <ac:chgData name="Melvin Varghese" userId="106bb35d-6e78-48f9-8da3-e3c65ebc8b8a" providerId="ADAL" clId="{443D0237-817D-433A-A51D-12017F57466A}" dt="2022-08-16T04:25:03.071" v="413" actId="207"/>
          <ac:spMkLst>
            <pc:docMk/>
            <pc:sldMk cId="130318383" sldId="3419"/>
            <ac:spMk id="21" creationId="{9E26B867-C17D-78CF-7A8D-4D89E06E0BB6}"/>
          </ac:spMkLst>
        </pc:spChg>
        <pc:spChg chg="mod">
          <ac:chgData name="Melvin Varghese" userId="106bb35d-6e78-48f9-8da3-e3c65ebc8b8a" providerId="ADAL" clId="{443D0237-817D-433A-A51D-12017F57466A}" dt="2022-08-16T04:25:30.715" v="417" actId="12"/>
          <ac:spMkLst>
            <pc:docMk/>
            <pc:sldMk cId="130318383" sldId="3419"/>
            <ac:spMk id="22" creationId="{61EE6A70-8F38-4BD0-CCAA-73A97D318DF7}"/>
          </ac:spMkLst>
        </pc:spChg>
        <pc:spChg chg="mod">
          <ac:chgData name="Melvin Varghese" userId="106bb35d-6e78-48f9-8da3-e3c65ebc8b8a" providerId="ADAL" clId="{443D0237-817D-433A-A51D-12017F57466A}" dt="2022-08-16T04:23:11.212" v="407" actId="1076"/>
          <ac:spMkLst>
            <pc:docMk/>
            <pc:sldMk cId="130318383" sldId="3419"/>
            <ac:spMk id="23" creationId="{BFA2011F-0D4F-4A53-135F-0B90728A9455}"/>
          </ac:spMkLst>
        </pc:spChg>
        <pc:spChg chg="mod">
          <ac:chgData name="Melvin Varghese" userId="106bb35d-6e78-48f9-8da3-e3c65ebc8b8a" providerId="ADAL" clId="{443D0237-817D-433A-A51D-12017F57466A}" dt="2022-08-16T04:22:52.851" v="404" actId="1076"/>
          <ac:spMkLst>
            <pc:docMk/>
            <pc:sldMk cId="130318383" sldId="3419"/>
            <ac:spMk id="24" creationId="{282156C3-7E45-3D28-3A07-0785C3BC6A87}"/>
          </ac:spMkLst>
        </pc:spChg>
        <pc:spChg chg="mod">
          <ac:chgData name="Melvin Varghese" userId="106bb35d-6e78-48f9-8da3-e3c65ebc8b8a" providerId="ADAL" clId="{443D0237-817D-433A-A51D-12017F57466A}" dt="2022-08-16T04:23:22.443" v="409" actId="207"/>
          <ac:spMkLst>
            <pc:docMk/>
            <pc:sldMk cId="130318383" sldId="3419"/>
            <ac:spMk id="25" creationId="{2E9C0044-D5AB-17D0-205E-DA2080E2AE2D}"/>
          </ac:spMkLst>
        </pc:spChg>
        <pc:spChg chg="mod">
          <ac:chgData name="Melvin Varghese" userId="106bb35d-6e78-48f9-8da3-e3c65ebc8b8a" providerId="ADAL" clId="{443D0237-817D-433A-A51D-12017F57466A}" dt="2022-08-16T04:22:55.939" v="405" actId="1076"/>
          <ac:spMkLst>
            <pc:docMk/>
            <pc:sldMk cId="130318383" sldId="3419"/>
            <ac:spMk id="26" creationId="{9D210ED2-BDBF-752E-03B6-64128D07F973}"/>
          </ac:spMkLst>
        </pc:spChg>
        <pc:spChg chg="mod">
          <ac:chgData name="Melvin Varghese" userId="106bb35d-6e78-48f9-8da3-e3c65ebc8b8a" providerId="ADAL" clId="{443D0237-817D-433A-A51D-12017F57466A}" dt="2022-08-16T04:23:22.443" v="409" actId="207"/>
          <ac:spMkLst>
            <pc:docMk/>
            <pc:sldMk cId="130318383" sldId="3419"/>
            <ac:spMk id="27" creationId="{A7D8633B-E36B-79B9-FF2D-5819B0356B9B}"/>
          </ac:spMkLst>
        </pc:spChg>
        <pc:graphicFrameChg chg="del">
          <ac:chgData name="Melvin Varghese" userId="106bb35d-6e78-48f9-8da3-e3c65ebc8b8a" providerId="ADAL" clId="{443D0237-817D-433A-A51D-12017F57466A}" dt="2022-08-16T04:08:08.513" v="220" actId="478"/>
          <ac:graphicFrameMkLst>
            <pc:docMk/>
            <pc:sldMk cId="130318383" sldId="3419"/>
            <ac:graphicFrameMk id="17" creationId="{FFF63107-E62C-5FFF-2F4A-400F21BB02CA}"/>
          </ac:graphicFrameMkLst>
        </pc:graphicFrameChg>
        <pc:picChg chg="add del mod">
          <ac:chgData name="Melvin Varghese" userId="106bb35d-6e78-48f9-8da3-e3c65ebc8b8a" providerId="ADAL" clId="{443D0237-817D-433A-A51D-12017F57466A}" dt="2022-08-16T04:25:05.073" v="414" actId="478"/>
          <ac:picMkLst>
            <pc:docMk/>
            <pc:sldMk cId="130318383" sldId="3419"/>
            <ac:picMk id="3" creationId="{0920AAB4-7606-BF40-D401-2E772A2E3337}"/>
          </ac:picMkLst>
        </pc:picChg>
        <pc:picChg chg="mod">
          <ac:chgData name="Melvin Varghese" userId="106bb35d-6e78-48f9-8da3-e3c65ebc8b8a" providerId="ADAL" clId="{443D0237-817D-433A-A51D-12017F57466A}" dt="2022-08-16T04:08:20.403" v="223" actId="1076"/>
          <ac:picMkLst>
            <pc:docMk/>
            <pc:sldMk cId="130318383" sldId="3419"/>
            <ac:picMk id="5" creationId="{31A7B91B-D693-49AE-B318-5ADDB60CB5B5}"/>
          </ac:picMkLst>
        </pc:picChg>
        <pc:picChg chg="add mod">
          <ac:chgData name="Melvin Varghese" userId="106bb35d-6e78-48f9-8da3-e3c65ebc8b8a" providerId="ADAL" clId="{443D0237-817D-433A-A51D-12017F57466A}" dt="2022-08-16T04:26:05.811" v="426" actId="1035"/>
          <ac:picMkLst>
            <pc:docMk/>
            <pc:sldMk cId="130318383" sldId="3419"/>
            <ac:picMk id="6" creationId="{50658F1B-6955-99E9-A9F5-CCC177273DEE}"/>
          </ac:picMkLst>
        </pc:picChg>
        <pc:cxnChg chg="del">
          <ac:chgData name="Melvin Varghese" userId="106bb35d-6e78-48f9-8da3-e3c65ebc8b8a" providerId="ADAL" clId="{443D0237-817D-433A-A51D-12017F57466A}" dt="2022-08-16T04:08:10.597" v="221" actId="478"/>
          <ac:cxnSpMkLst>
            <pc:docMk/>
            <pc:sldMk cId="130318383" sldId="3419"/>
            <ac:cxnSpMk id="4" creationId="{BB1EE0E9-2A49-F77A-7F08-965F835B9E8C}"/>
          </ac:cxnSpMkLst>
        </pc:cxnChg>
      </pc:sldChg>
      <pc:sldChg chg="add del">
        <pc:chgData name="Melvin Varghese" userId="106bb35d-6e78-48f9-8da3-e3c65ebc8b8a" providerId="ADAL" clId="{443D0237-817D-433A-A51D-12017F57466A}" dt="2022-08-16T05:43:07.068" v="1101" actId="2890"/>
        <pc:sldMkLst>
          <pc:docMk/>
          <pc:sldMk cId="230832519" sldId="3420"/>
        </pc:sldMkLst>
      </pc:sldChg>
      <pc:sldChg chg="addSp delSp modSp add mod">
        <pc:chgData name="Melvin Varghese" userId="106bb35d-6e78-48f9-8da3-e3c65ebc8b8a" providerId="ADAL" clId="{443D0237-817D-433A-A51D-12017F57466A}" dt="2022-08-16T06:02:31.677" v="1343" actId="113"/>
        <pc:sldMkLst>
          <pc:docMk/>
          <pc:sldMk cId="730590571" sldId="3420"/>
        </pc:sldMkLst>
        <pc:spChg chg="del">
          <ac:chgData name="Melvin Varghese" userId="106bb35d-6e78-48f9-8da3-e3c65ebc8b8a" providerId="ADAL" clId="{443D0237-817D-433A-A51D-12017F57466A}" dt="2022-08-16T05:43:14.132" v="1103" actId="478"/>
          <ac:spMkLst>
            <pc:docMk/>
            <pc:sldMk cId="730590571" sldId="3420"/>
            <ac:spMk id="2" creationId="{FDAF07D8-0755-73DD-8990-559BDB5A47E5}"/>
          </ac:spMkLst>
        </pc:spChg>
        <pc:spChg chg="mod">
          <ac:chgData name="Melvin Varghese" userId="106bb35d-6e78-48f9-8da3-e3c65ebc8b8a" providerId="ADAL" clId="{443D0237-817D-433A-A51D-12017F57466A}" dt="2022-08-16T05:43:24.613" v="1106" actId="207"/>
          <ac:spMkLst>
            <pc:docMk/>
            <pc:sldMk cId="730590571" sldId="3420"/>
            <ac:spMk id="5" creationId="{F0E291F1-0185-15D7-DE73-24E6C969FB6E}"/>
          </ac:spMkLst>
        </pc:spChg>
        <pc:spChg chg="mod">
          <ac:chgData name="Melvin Varghese" userId="106bb35d-6e78-48f9-8da3-e3c65ebc8b8a" providerId="ADAL" clId="{443D0237-817D-433A-A51D-12017F57466A}" dt="2022-08-16T05:43:24.613" v="1106" actId="207"/>
          <ac:spMkLst>
            <pc:docMk/>
            <pc:sldMk cId="730590571" sldId="3420"/>
            <ac:spMk id="6" creationId="{63DE5051-74FE-92C8-B2F5-77445077792B}"/>
          </ac:spMkLst>
        </pc:spChg>
        <pc:spChg chg="mod">
          <ac:chgData name="Melvin Varghese" userId="106bb35d-6e78-48f9-8da3-e3c65ebc8b8a" providerId="ADAL" clId="{443D0237-817D-433A-A51D-12017F57466A}" dt="2022-08-16T05:43:24.613" v="1106" actId="207"/>
          <ac:spMkLst>
            <pc:docMk/>
            <pc:sldMk cId="730590571" sldId="3420"/>
            <ac:spMk id="7" creationId="{7AC5D57B-2EC8-799A-0ED8-CB714AFDD127}"/>
          </ac:spMkLst>
        </pc:spChg>
        <pc:spChg chg="mod">
          <ac:chgData name="Melvin Varghese" userId="106bb35d-6e78-48f9-8da3-e3c65ebc8b8a" providerId="ADAL" clId="{443D0237-817D-433A-A51D-12017F57466A}" dt="2022-08-16T06:02:31.677" v="1343" actId="113"/>
          <ac:spMkLst>
            <pc:docMk/>
            <pc:sldMk cId="730590571" sldId="3420"/>
            <ac:spMk id="8" creationId="{DE0064B7-E92D-435A-9C79-BD8BF90B057A}"/>
          </ac:spMkLst>
        </pc:spChg>
        <pc:spChg chg="mod">
          <ac:chgData name="Melvin Varghese" userId="106bb35d-6e78-48f9-8da3-e3c65ebc8b8a" providerId="ADAL" clId="{443D0237-817D-433A-A51D-12017F57466A}" dt="2022-08-16T05:43:24.613" v="1106" actId="207"/>
          <ac:spMkLst>
            <pc:docMk/>
            <pc:sldMk cId="730590571" sldId="3420"/>
            <ac:spMk id="9" creationId="{721B15B1-7049-7B12-CB7F-2E14590A6E32}"/>
          </ac:spMkLst>
        </pc:spChg>
        <pc:spChg chg="mod">
          <ac:chgData name="Melvin Varghese" userId="106bb35d-6e78-48f9-8da3-e3c65ebc8b8a" providerId="ADAL" clId="{443D0237-817D-433A-A51D-12017F57466A}" dt="2022-08-16T05:43:24.613" v="1106" actId="207"/>
          <ac:spMkLst>
            <pc:docMk/>
            <pc:sldMk cId="730590571" sldId="3420"/>
            <ac:spMk id="10" creationId="{8DB660C6-C10E-354C-1B70-2A399899EC6F}"/>
          </ac:spMkLst>
        </pc:spChg>
        <pc:spChg chg="mod">
          <ac:chgData name="Melvin Varghese" userId="106bb35d-6e78-48f9-8da3-e3c65ebc8b8a" providerId="ADAL" clId="{443D0237-817D-433A-A51D-12017F57466A}" dt="2022-08-16T05:43:24.613" v="1106" actId="207"/>
          <ac:spMkLst>
            <pc:docMk/>
            <pc:sldMk cId="730590571" sldId="3420"/>
            <ac:spMk id="11" creationId="{89E0FE2F-89C7-530C-93ED-77DD86A33309}"/>
          </ac:spMkLst>
        </pc:spChg>
        <pc:spChg chg="mod">
          <ac:chgData name="Melvin Varghese" userId="106bb35d-6e78-48f9-8da3-e3c65ebc8b8a" providerId="ADAL" clId="{443D0237-817D-433A-A51D-12017F57466A}" dt="2022-08-16T05:43:24.613" v="1106" actId="207"/>
          <ac:spMkLst>
            <pc:docMk/>
            <pc:sldMk cId="730590571" sldId="3420"/>
            <ac:spMk id="12" creationId="{07F6EBB0-6E19-6C6B-C750-9F770891F62C}"/>
          </ac:spMkLst>
        </pc:spChg>
        <pc:spChg chg="mod">
          <ac:chgData name="Melvin Varghese" userId="106bb35d-6e78-48f9-8da3-e3c65ebc8b8a" providerId="ADAL" clId="{443D0237-817D-433A-A51D-12017F57466A}" dt="2022-08-16T05:43:24.613" v="1106" actId="207"/>
          <ac:spMkLst>
            <pc:docMk/>
            <pc:sldMk cId="730590571" sldId="3420"/>
            <ac:spMk id="13" creationId="{EAD21381-9C0E-7E3C-3C14-6402D06A021E}"/>
          </ac:spMkLst>
        </pc:spChg>
        <pc:spChg chg="mod">
          <ac:chgData name="Melvin Varghese" userId="106bb35d-6e78-48f9-8da3-e3c65ebc8b8a" providerId="ADAL" clId="{443D0237-817D-433A-A51D-12017F57466A}" dt="2022-08-16T05:43:24.613" v="1106" actId="207"/>
          <ac:spMkLst>
            <pc:docMk/>
            <pc:sldMk cId="730590571" sldId="3420"/>
            <ac:spMk id="17" creationId="{07F9EF46-6246-7CEF-ADC2-AC72AC518787}"/>
          </ac:spMkLst>
        </pc:spChg>
        <pc:spChg chg="mod">
          <ac:chgData name="Melvin Varghese" userId="106bb35d-6e78-48f9-8da3-e3c65ebc8b8a" providerId="ADAL" clId="{443D0237-817D-433A-A51D-12017F57466A}" dt="2022-08-16T05:43:24.613" v="1106" actId="207"/>
          <ac:spMkLst>
            <pc:docMk/>
            <pc:sldMk cId="730590571" sldId="3420"/>
            <ac:spMk id="18" creationId="{C3670717-7748-8670-F8DA-A4E397539494}"/>
          </ac:spMkLst>
        </pc:spChg>
        <pc:spChg chg="mod">
          <ac:chgData name="Melvin Varghese" userId="106bb35d-6e78-48f9-8da3-e3c65ebc8b8a" providerId="ADAL" clId="{443D0237-817D-433A-A51D-12017F57466A}" dt="2022-08-16T05:43:24.613" v="1106" actId="207"/>
          <ac:spMkLst>
            <pc:docMk/>
            <pc:sldMk cId="730590571" sldId="3420"/>
            <ac:spMk id="19" creationId="{C8B31841-038C-1F24-7402-4756D3F52369}"/>
          </ac:spMkLst>
        </pc:spChg>
        <pc:spChg chg="mod">
          <ac:chgData name="Melvin Varghese" userId="106bb35d-6e78-48f9-8da3-e3c65ebc8b8a" providerId="ADAL" clId="{443D0237-817D-433A-A51D-12017F57466A}" dt="2022-08-16T05:43:24.613" v="1106" actId="207"/>
          <ac:spMkLst>
            <pc:docMk/>
            <pc:sldMk cId="730590571" sldId="3420"/>
            <ac:spMk id="24" creationId="{B10AE19B-902B-6F7B-4F42-A6BE82D60837}"/>
          </ac:spMkLst>
        </pc:spChg>
        <pc:spChg chg="mod">
          <ac:chgData name="Melvin Varghese" userId="106bb35d-6e78-48f9-8da3-e3c65ebc8b8a" providerId="ADAL" clId="{443D0237-817D-433A-A51D-12017F57466A}" dt="2022-08-16T05:43:24.613" v="1106" actId="207"/>
          <ac:spMkLst>
            <pc:docMk/>
            <pc:sldMk cId="730590571" sldId="3420"/>
            <ac:spMk id="25" creationId="{D4E5FB54-3C60-46FA-CDF8-C62FEA7C0E2C}"/>
          </ac:spMkLst>
        </pc:spChg>
        <pc:spChg chg="mod">
          <ac:chgData name="Melvin Varghese" userId="106bb35d-6e78-48f9-8da3-e3c65ebc8b8a" providerId="ADAL" clId="{443D0237-817D-433A-A51D-12017F57466A}" dt="2022-08-16T05:43:24.613" v="1106" actId="207"/>
          <ac:spMkLst>
            <pc:docMk/>
            <pc:sldMk cId="730590571" sldId="3420"/>
            <ac:spMk id="26" creationId="{4FAE2538-5AFD-01A8-BBC4-3CDA7F7350E2}"/>
          </ac:spMkLst>
        </pc:spChg>
        <pc:spChg chg="mod">
          <ac:chgData name="Melvin Varghese" userId="106bb35d-6e78-48f9-8da3-e3c65ebc8b8a" providerId="ADAL" clId="{443D0237-817D-433A-A51D-12017F57466A}" dt="2022-08-16T05:43:24.613" v="1106" actId="207"/>
          <ac:spMkLst>
            <pc:docMk/>
            <pc:sldMk cId="730590571" sldId="3420"/>
            <ac:spMk id="27" creationId="{4B6B360D-4633-54F3-0842-618E2E6E0521}"/>
          </ac:spMkLst>
        </pc:spChg>
        <pc:spChg chg="mod">
          <ac:chgData name="Melvin Varghese" userId="106bb35d-6e78-48f9-8da3-e3c65ebc8b8a" providerId="ADAL" clId="{443D0237-817D-433A-A51D-12017F57466A}" dt="2022-08-16T05:43:24.613" v="1106" actId="207"/>
          <ac:spMkLst>
            <pc:docMk/>
            <pc:sldMk cId="730590571" sldId="3420"/>
            <ac:spMk id="28" creationId="{E88155DD-9F65-6201-7B4B-F75E139978F3}"/>
          </ac:spMkLst>
        </pc:spChg>
        <pc:spChg chg="mod">
          <ac:chgData name="Melvin Varghese" userId="106bb35d-6e78-48f9-8da3-e3c65ebc8b8a" providerId="ADAL" clId="{443D0237-817D-433A-A51D-12017F57466A}" dt="2022-08-16T05:43:24.613" v="1106" actId="207"/>
          <ac:spMkLst>
            <pc:docMk/>
            <pc:sldMk cId="730590571" sldId="3420"/>
            <ac:spMk id="29" creationId="{31DDD8A8-D968-4926-48CD-80063F9ACCC3}"/>
          </ac:spMkLst>
        </pc:spChg>
        <pc:spChg chg="mod">
          <ac:chgData name="Melvin Varghese" userId="106bb35d-6e78-48f9-8da3-e3c65ebc8b8a" providerId="ADAL" clId="{443D0237-817D-433A-A51D-12017F57466A}" dt="2022-08-16T05:43:51.242" v="1113" actId="207"/>
          <ac:spMkLst>
            <pc:docMk/>
            <pc:sldMk cId="730590571" sldId="3420"/>
            <ac:spMk id="32" creationId="{3EEB7578-81A4-A3E5-4E98-EDA158720497}"/>
          </ac:spMkLst>
        </pc:spChg>
        <pc:spChg chg="mod">
          <ac:chgData name="Melvin Varghese" userId="106bb35d-6e78-48f9-8da3-e3c65ebc8b8a" providerId="ADAL" clId="{443D0237-817D-433A-A51D-12017F57466A}" dt="2022-08-16T05:43:51.242" v="1113" actId="207"/>
          <ac:spMkLst>
            <pc:docMk/>
            <pc:sldMk cId="730590571" sldId="3420"/>
            <ac:spMk id="33" creationId="{A304C36D-618F-54C6-1C86-0B79C06F3CA3}"/>
          </ac:spMkLst>
        </pc:spChg>
        <pc:spChg chg="mod">
          <ac:chgData name="Melvin Varghese" userId="106bb35d-6e78-48f9-8da3-e3c65ebc8b8a" providerId="ADAL" clId="{443D0237-817D-433A-A51D-12017F57466A}" dt="2022-08-16T05:43:51.242" v="1113" actId="207"/>
          <ac:spMkLst>
            <pc:docMk/>
            <pc:sldMk cId="730590571" sldId="3420"/>
            <ac:spMk id="34" creationId="{CA642D29-EE21-F78C-4502-F1355BB06094}"/>
          </ac:spMkLst>
        </pc:spChg>
        <pc:spChg chg="mod">
          <ac:chgData name="Melvin Varghese" userId="106bb35d-6e78-48f9-8da3-e3c65ebc8b8a" providerId="ADAL" clId="{443D0237-817D-433A-A51D-12017F57466A}" dt="2022-08-16T05:43:51.242" v="1113" actId="207"/>
          <ac:spMkLst>
            <pc:docMk/>
            <pc:sldMk cId="730590571" sldId="3420"/>
            <ac:spMk id="35" creationId="{161ABC3C-5201-6B93-F64B-D41951B2D9FA}"/>
          </ac:spMkLst>
        </pc:spChg>
        <pc:spChg chg="mod">
          <ac:chgData name="Melvin Varghese" userId="106bb35d-6e78-48f9-8da3-e3c65ebc8b8a" providerId="ADAL" clId="{443D0237-817D-433A-A51D-12017F57466A}" dt="2022-08-16T05:43:51.242" v="1113" actId="207"/>
          <ac:spMkLst>
            <pc:docMk/>
            <pc:sldMk cId="730590571" sldId="3420"/>
            <ac:spMk id="36" creationId="{29709B99-010E-CE36-C727-909CC4EE4C8F}"/>
          </ac:spMkLst>
        </pc:spChg>
        <pc:spChg chg="mod">
          <ac:chgData name="Melvin Varghese" userId="106bb35d-6e78-48f9-8da3-e3c65ebc8b8a" providerId="ADAL" clId="{443D0237-817D-433A-A51D-12017F57466A}" dt="2022-08-16T05:43:51.242" v="1113" actId="207"/>
          <ac:spMkLst>
            <pc:docMk/>
            <pc:sldMk cId="730590571" sldId="3420"/>
            <ac:spMk id="37" creationId="{82A208BF-2EF6-AF78-EC67-7359BA04E09E}"/>
          </ac:spMkLst>
        </pc:spChg>
        <pc:spChg chg="mod">
          <ac:chgData name="Melvin Varghese" userId="106bb35d-6e78-48f9-8da3-e3c65ebc8b8a" providerId="ADAL" clId="{443D0237-817D-433A-A51D-12017F57466A}" dt="2022-08-16T05:43:51.242" v="1113" actId="207"/>
          <ac:spMkLst>
            <pc:docMk/>
            <pc:sldMk cId="730590571" sldId="3420"/>
            <ac:spMk id="38" creationId="{28DF8A80-919B-9F58-FB7B-4B9630445534}"/>
          </ac:spMkLst>
        </pc:spChg>
        <pc:spChg chg="mod">
          <ac:chgData name="Melvin Varghese" userId="106bb35d-6e78-48f9-8da3-e3c65ebc8b8a" providerId="ADAL" clId="{443D0237-817D-433A-A51D-12017F57466A}" dt="2022-08-16T05:43:51.242" v="1113" actId="207"/>
          <ac:spMkLst>
            <pc:docMk/>
            <pc:sldMk cId="730590571" sldId="3420"/>
            <ac:spMk id="39" creationId="{A80F02E0-6363-6213-A9F3-210261FE9957}"/>
          </ac:spMkLst>
        </pc:spChg>
        <pc:spChg chg="mod">
          <ac:chgData name="Melvin Varghese" userId="106bb35d-6e78-48f9-8da3-e3c65ebc8b8a" providerId="ADAL" clId="{443D0237-817D-433A-A51D-12017F57466A}" dt="2022-08-16T05:43:51.242" v="1113" actId="207"/>
          <ac:spMkLst>
            <pc:docMk/>
            <pc:sldMk cId="730590571" sldId="3420"/>
            <ac:spMk id="43" creationId="{3AFD1A1D-FDF4-1D3B-9AC6-C12F72B85DB2}"/>
          </ac:spMkLst>
        </pc:spChg>
        <pc:spChg chg="mod">
          <ac:chgData name="Melvin Varghese" userId="106bb35d-6e78-48f9-8da3-e3c65ebc8b8a" providerId="ADAL" clId="{443D0237-817D-433A-A51D-12017F57466A}" dt="2022-08-16T05:43:51.242" v="1113" actId="207"/>
          <ac:spMkLst>
            <pc:docMk/>
            <pc:sldMk cId="730590571" sldId="3420"/>
            <ac:spMk id="44" creationId="{18537B26-AD70-AD00-7F5E-5A4219617466}"/>
          </ac:spMkLst>
        </pc:spChg>
        <pc:spChg chg="mod">
          <ac:chgData name="Melvin Varghese" userId="106bb35d-6e78-48f9-8da3-e3c65ebc8b8a" providerId="ADAL" clId="{443D0237-817D-433A-A51D-12017F57466A}" dt="2022-08-16T05:43:51.242" v="1113" actId="207"/>
          <ac:spMkLst>
            <pc:docMk/>
            <pc:sldMk cId="730590571" sldId="3420"/>
            <ac:spMk id="45" creationId="{17C6F90B-7373-C76E-8347-E1D58BA81E53}"/>
          </ac:spMkLst>
        </pc:spChg>
        <pc:spChg chg="mod">
          <ac:chgData name="Melvin Varghese" userId="106bb35d-6e78-48f9-8da3-e3c65ebc8b8a" providerId="ADAL" clId="{443D0237-817D-433A-A51D-12017F57466A}" dt="2022-08-16T05:43:51.242" v="1113" actId="207"/>
          <ac:spMkLst>
            <pc:docMk/>
            <pc:sldMk cId="730590571" sldId="3420"/>
            <ac:spMk id="50" creationId="{D471B276-7460-8B7A-4628-C2F9BBB80D38}"/>
          </ac:spMkLst>
        </pc:spChg>
        <pc:spChg chg="mod">
          <ac:chgData name="Melvin Varghese" userId="106bb35d-6e78-48f9-8da3-e3c65ebc8b8a" providerId="ADAL" clId="{443D0237-817D-433A-A51D-12017F57466A}" dt="2022-08-16T05:43:51.242" v="1113" actId="207"/>
          <ac:spMkLst>
            <pc:docMk/>
            <pc:sldMk cId="730590571" sldId="3420"/>
            <ac:spMk id="51" creationId="{0BBFEBC5-FAD5-C64A-8272-3450B7A7CE85}"/>
          </ac:spMkLst>
        </pc:spChg>
        <pc:spChg chg="mod">
          <ac:chgData name="Melvin Varghese" userId="106bb35d-6e78-48f9-8da3-e3c65ebc8b8a" providerId="ADAL" clId="{443D0237-817D-433A-A51D-12017F57466A}" dt="2022-08-16T05:43:51.242" v="1113" actId="207"/>
          <ac:spMkLst>
            <pc:docMk/>
            <pc:sldMk cId="730590571" sldId="3420"/>
            <ac:spMk id="52" creationId="{419DF117-B33B-9D93-DA84-1369B0B3A986}"/>
          </ac:spMkLst>
        </pc:spChg>
        <pc:spChg chg="mod">
          <ac:chgData name="Melvin Varghese" userId="106bb35d-6e78-48f9-8da3-e3c65ebc8b8a" providerId="ADAL" clId="{443D0237-817D-433A-A51D-12017F57466A}" dt="2022-08-16T05:43:51.242" v="1113" actId="207"/>
          <ac:spMkLst>
            <pc:docMk/>
            <pc:sldMk cId="730590571" sldId="3420"/>
            <ac:spMk id="53" creationId="{59C13F48-0F8B-CEA4-806B-E06E6D3A4CA9}"/>
          </ac:spMkLst>
        </pc:spChg>
        <pc:spChg chg="mod">
          <ac:chgData name="Melvin Varghese" userId="106bb35d-6e78-48f9-8da3-e3c65ebc8b8a" providerId="ADAL" clId="{443D0237-817D-433A-A51D-12017F57466A}" dt="2022-08-16T05:43:51.242" v="1113" actId="207"/>
          <ac:spMkLst>
            <pc:docMk/>
            <pc:sldMk cId="730590571" sldId="3420"/>
            <ac:spMk id="54" creationId="{2D056BBD-68E5-AD02-250E-3713B06BCDE6}"/>
          </ac:spMkLst>
        </pc:spChg>
        <pc:spChg chg="mod">
          <ac:chgData name="Melvin Varghese" userId="106bb35d-6e78-48f9-8da3-e3c65ebc8b8a" providerId="ADAL" clId="{443D0237-817D-433A-A51D-12017F57466A}" dt="2022-08-16T05:43:51.242" v="1113" actId="207"/>
          <ac:spMkLst>
            <pc:docMk/>
            <pc:sldMk cId="730590571" sldId="3420"/>
            <ac:spMk id="55" creationId="{B84FF26A-A755-A241-4DB6-4BE6FE3D5C6D}"/>
          </ac:spMkLst>
        </pc:spChg>
        <pc:spChg chg="add del mod">
          <ac:chgData name="Melvin Varghese" userId="106bb35d-6e78-48f9-8da3-e3c65ebc8b8a" providerId="ADAL" clId="{443D0237-817D-433A-A51D-12017F57466A}" dt="2022-08-16T05:44:24.995" v="1118" actId="21"/>
          <ac:spMkLst>
            <pc:docMk/>
            <pc:sldMk cId="730590571" sldId="3420"/>
            <ac:spMk id="56" creationId="{ECC47949-B55C-5CCD-D6E9-AC77C92A213B}"/>
          </ac:spMkLst>
        </pc:spChg>
        <pc:spChg chg="add mod">
          <ac:chgData name="Melvin Varghese" userId="106bb35d-6e78-48f9-8da3-e3c65ebc8b8a" providerId="ADAL" clId="{443D0237-817D-433A-A51D-12017F57466A}" dt="2022-08-16T05:48:19.394" v="1191" actId="1035"/>
          <ac:spMkLst>
            <pc:docMk/>
            <pc:sldMk cId="730590571" sldId="3420"/>
            <ac:spMk id="57" creationId="{80E372A4-A009-8CE8-6CF9-647C247CEF5B}"/>
          </ac:spMkLst>
        </pc:spChg>
        <pc:spChg chg="mod">
          <ac:chgData name="Melvin Varghese" userId="106bb35d-6e78-48f9-8da3-e3c65ebc8b8a" providerId="ADAL" clId="{443D0237-817D-433A-A51D-12017F57466A}" dt="2022-08-16T05:44:49.989" v="1126"/>
          <ac:spMkLst>
            <pc:docMk/>
            <pc:sldMk cId="730590571" sldId="3420"/>
            <ac:spMk id="60" creationId="{D5AA83B8-7BF2-0AC9-8574-0767D7B65688}"/>
          </ac:spMkLst>
        </pc:spChg>
        <pc:spChg chg="mod">
          <ac:chgData name="Melvin Varghese" userId="106bb35d-6e78-48f9-8da3-e3c65ebc8b8a" providerId="ADAL" clId="{443D0237-817D-433A-A51D-12017F57466A}" dt="2022-08-16T05:44:49.989" v="1126"/>
          <ac:spMkLst>
            <pc:docMk/>
            <pc:sldMk cId="730590571" sldId="3420"/>
            <ac:spMk id="61" creationId="{C47531E8-5904-48A3-5CD3-B6D283B29880}"/>
          </ac:spMkLst>
        </pc:spChg>
        <pc:spChg chg="mod">
          <ac:chgData name="Melvin Varghese" userId="106bb35d-6e78-48f9-8da3-e3c65ebc8b8a" providerId="ADAL" clId="{443D0237-817D-433A-A51D-12017F57466A}" dt="2022-08-16T05:44:49.989" v="1126"/>
          <ac:spMkLst>
            <pc:docMk/>
            <pc:sldMk cId="730590571" sldId="3420"/>
            <ac:spMk id="62" creationId="{54B3DFB4-A676-AC02-7D94-22679C444CCE}"/>
          </ac:spMkLst>
        </pc:spChg>
        <pc:spChg chg="mod">
          <ac:chgData name="Melvin Varghese" userId="106bb35d-6e78-48f9-8da3-e3c65ebc8b8a" providerId="ADAL" clId="{443D0237-817D-433A-A51D-12017F57466A}" dt="2022-08-16T05:44:49.989" v="1126"/>
          <ac:spMkLst>
            <pc:docMk/>
            <pc:sldMk cId="730590571" sldId="3420"/>
            <ac:spMk id="63" creationId="{DE8CE98F-6D43-CC04-8488-062CB77C1F0A}"/>
          </ac:spMkLst>
        </pc:spChg>
        <pc:spChg chg="mod">
          <ac:chgData name="Melvin Varghese" userId="106bb35d-6e78-48f9-8da3-e3c65ebc8b8a" providerId="ADAL" clId="{443D0237-817D-433A-A51D-12017F57466A}" dt="2022-08-16T05:44:49.989" v="1126"/>
          <ac:spMkLst>
            <pc:docMk/>
            <pc:sldMk cId="730590571" sldId="3420"/>
            <ac:spMk id="64" creationId="{01941B06-3506-A5A4-6697-DEE037460B7C}"/>
          </ac:spMkLst>
        </pc:spChg>
        <pc:spChg chg="mod">
          <ac:chgData name="Melvin Varghese" userId="106bb35d-6e78-48f9-8da3-e3c65ebc8b8a" providerId="ADAL" clId="{443D0237-817D-433A-A51D-12017F57466A}" dt="2022-08-16T05:44:49.989" v="1126"/>
          <ac:spMkLst>
            <pc:docMk/>
            <pc:sldMk cId="730590571" sldId="3420"/>
            <ac:spMk id="65" creationId="{DF69620E-FA6A-4C62-DC5A-E77443F7D148}"/>
          </ac:spMkLst>
        </pc:spChg>
        <pc:spChg chg="mod">
          <ac:chgData name="Melvin Varghese" userId="106bb35d-6e78-48f9-8da3-e3c65ebc8b8a" providerId="ADAL" clId="{443D0237-817D-433A-A51D-12017F57466A}" dt="2022-08-16T05:44:49.989" v="1126"/>
          <ac:spMkLst>
            <pc:docMk/>
            <pc:sldMk cId="730590571" sldId="3420"/>
            <ac:spMk id="66" creationId="{B3D2FE55-B3F8-9FC1-55E2-AC19023175E7}"/>
          </ac:spMkLst>
        </pc:spChg>
        <pc:spChg chg="mod">
          <ac:chgData name="Melvin Varghese" userId="106bb35d-6e78-48f9-8da3-e3c65ebc8b8a" providerId="ADAL" clId="{443D0237-817D-433A-A51D-12017F57466A}" dt="2022-08-16T05:44:49.989" v="1126"/>
          <ac:spMkLst>
            <pc:docMk/>
            <pc:sldMk cId="730590571" sldId="3420"/>
            <ac:spMk id="67" creationId="{BAFDFE09-672E-4182-EFAE-DEA2788B5995}"/>
          </ac:spMkLst>
        </pc:spChg>
        <pc:spChg chg="mod">
          <ac:chgData name="Melvin Varghese" userId="106bb35d-6e78-48f9-8da3-e3c65ebc8b8a" providerId="ADAL" clId="{443D0237-817D-433A-A51D-12017F57466A}" dt="2022-08-16T05:44:49.989" v="1126"/>
          <ac:spMkLst>
            <pc:docMk/>
            <pc:sldMk cId="730590571" sldId="3420"/>
            <ac:spMk id="71" creationId="{46CF24B8-F92E-92E5-CAB3-E4F0B278E63A}"/>
          </ac:spMkLst>
        </pc:spChg>
        <pc:spChg chg="mod">
          <ac:chgData name="Melvin Varghese" userId="106bb35d-6e78-48f9-8da3-e3c65ebc8b8a" providerId="ADAL" clId="{443D0237-817D-433A-A51D-12017F57466A}" dt="2022-08-16T05:44:49.989" v="1126"/>
          <ac:spMkLst>
            <pc:docMk/>
            <pc:sldMk cId="730590571" sldId="3420"/>
            <ac:spMk id="72" creationId="{FE57BEEA-A4E3-B3B6-5182-A1D5718F3EE1}"/>
          </ac:spMkLst>
        </pc:spChg>
        <pc:spChg chg="mod">
          <ac:chgData name="Melvin Varghese" userId="106bb35d-6e78-48f9-8da3-e3c65ebc8b8a" providerId="ADAL" clId="{443D0237-817D-433A-A51D-12017F57466A}" dt="2022-08-16T05:44:49.989" v="1126"/>
          <ac:spMkLst>
            <pc:docMk/>
            <pc:sldMk cId="730590571" sldId="3420"/>
            <ac:spMk id="73" creationId="{812F3F3F-62B5-127B-A3FF-9F880F085824}"/>
          </ac:spMkLst>
        </pc:spChg>
        <pc:spChg chg="mod">
          <ac:chgData name="Melvin Varghese" userId="106bb35d-6e78-48f9-8da3-e3c65ebc8b8a" providerId="ADAL" clId="{443D0237-817D-433A-A51D-12017F57466A}" dt="2022-08-16T05:44:49.989" v="1126"/>
          <ac:spMkLst>
            <pc:docMk/>
            <pc:sldMk cId="730590571" sldId="3420"/>
            <ac:spMk id="78" creationId="{5747AC46-0F1C-5C42-B4BD-8BAB19179DC9}"/>
          </ac:spMkLst>
        </pc:spChg>
        <pc:spChg chg="mod">
          <ac:chgData name="Melvin Varghese" userId="106bb35d-6e78-48f9-8da3-e3c65ebc8b8a" providerId="ADAL" clId="{443D0237-817D-433A-A51D-12017F57466A}" dt="2022-08-16T05:44:49.989" v="1126"/>
          <ac:spMkLst>
            <pc:docMk/>
            <pc:sldMk cId="730590571" sldId="3420"/>
            <ac:spMk id="79" creationId="{4611BE17-31D9-56D6-E8FC-503903E3480B}"/>
          </ac:spMkLst>
        </pc:spChg>
        <pc:spChg chg="mod">
          <ac:chgData name="Melvin Varghese" userId="106bb35d-6e78-48f9-8da3-e3c65ebc8b8a" providerId="ADAL" clId="{443D0237-817D-433A-A51D-12017F57466A}" dt="2022-08-16T05:44:49.989" v="1126"/>
          <ac:spMkLst>
            <pc:docMk/>
            <pc:sldMk cId="730590571" sldId="3420"/>
            <ac:spMk id="80" creationId="{D8E25770-ED86-832C-101E-9BA190E37C68}"/>
          </ac:spMkLst>
        </pc:spChg>
        <pc:spChg chg="mod">
          <ac:chgData name="Melvin Varghese" userId="106bb35d-6e78-48f9-8da3-e3c65ebc8b8a" providerId="ADAL" clId="{443D0237-817D-433A-A51D-12017F57466A}" dt="2022-08-16T05:44:49.989" v="1126"/>
          <ac:spMkLst>
            <pc:docMk/>
            <pc:sldMk cId="730590571" sldId="3420"/>
            <ac:spMk id="81" creationId="{7565C25A-DEF7-374E-AED5-7BD197AC7204}"/>
          </ac:spMkLst>
        </pc:spChg>
        <pc:spChg chg="mod">
          <ac:chgData name="Melvin Varghese" userId="106bb35d-6e78-48f9-8da3-e3c65ebc8b8a" providerId="ADAL" clId="{443D0237-817D-433A-A51D-12017F57466A}" dt="2022-08-16T05:44:49.989" v="1126"/>
          <ac:spMkLst>
            <pc:docMk/>
            <pc:sldMk cId="730590571" sldId="3420"/>
            <ac:spMk id="82" creationId="{BC6E1671-5C60-48CD-BD96-A81F771382B3}"/>
          </ac:spMkLst>
        </pc:spChg>
        <pc:spChg chg="mod">
          <ac:chgData name="Melvin Varghese" userId="106bb35d-6e78-48f9-8da3-e3c65ebc8b8a" providerId="ADAL" clId="{443D0237-817D-433A-A51D-12017F57466A}" dt="2022-08-16T05:44:49.989" v="1126"/>
          <ac:spMkLst>
            <pc:docMk/>
            <pc:sldMk cId="730590571" sldId="3420"/>
            <ac:spMk id="83" creationId="{48DB7F51-FB05-3F1A-F7FB-BA3F39A137D0}"/>
          </ac:spMkLst>
        </pc:spChg>
        <pc:spChg chg="mod">
          <ac:chgData name="Melvin Varghese" userId="106bb35d-6e78-48f9-8da3-e3c65ebc8b8a" providerId="ADAL" clId="{443D0237-817D-433A-A51D-12017F57466A}" dt="2022-08-16T05:45:35.483" v="1137"/>
          <ac:spMkLst>
            <pc:docMk/>
            <pc:sldMk cId="730590571" sldId="3420"/>
            <ac:spMk id="87" creationId="{EAB673FC-7624-FE0A-D333-C127D7D30F3B}"/>
          </ac:spMkLst>
        </pc:spChg>
        <pc:spChg chg="mod">
          <ac:chgData name="Melvin Varghese" userId="106bb35d-6e78-48f9-8da3-e3c65ebc8b8a" providerId="ADAL" clId="{443D0237-817D-433A-A51D-12017F57466A}" dt="2022-08-16T05:45:35.483" v="1137"/>
          <ac:spMkLst>
            <pc:docMk/>
            <pc:sldMk cId="730590571" sldId="3420"/>
            <ac:spMk id="88" creationId="{29A204C7-AF92-A864-BE28-460C327161E1}"/>
          </ac:spMkLst>
        </pc:spChg>
        <pc:spChg chg="mod">
          <ac:chgData name="Melvin Varghese" userId="106bb35d-6e78-48f9-8da3-e3c65ebc8b8a" providerId="ADAL" clId="{443D0237-817D-433A-A51D-12017F57466A}" dt="2022-08-16T05:45:35.483" v="1137"/>
          <ac:spMkLst>
            <pc:docMk/>
            <pc:sldMk cId="730590571" sldId="3420"/>
            <ac:spMk id="89" creationId="{D9B72D7C-8460-7384-2BD8-11CFF7400D8F}"/>
          </ac:spMkLst>
        </pc:spChg>
        <pc:spChg chg="mod">
          <ac:chgData name="Melvin Varghese" userId="106bb35d-6e78-48f9-8da3-e3c65ebc8b8a" providerId="ADAL" clId="{443D0237-817D-433A-A51D-12017F57466A}" dt="2022-08-16T05:45:35.483" v="1137"/>
          <ac:spMkLst>
            <pc:docMk/>
            <pc:sldMk cId="730590571" sldId="3420"/>
            <ac:spMk id="90" creationId="{CF4171EC-5B3E-82D4-33C2-46A2466BE611}"/>
          </ac:spMkLst>
        </pc:spChg>
        <pc:spChg chg="mod">
          <ac:chgData name="Melvin Varghese" userId="106bb35d-6e78-48f9-8da3-e3c65ebc8b8a" providerId="ADAL" clId="{443D0237-817D-433A-A51D-12017F57466A}" dt="2022-08-16T05:45:35.483" v="1137"/>
          <ac:spMkLst>
            <pc:docMk/>
            <pc:sldMk cId="730590571" sldId="3420"/>
            <ac:spMk id="91" creationId="{6AAC66BD-1046-407D-ED0A-F33FB851C8C0}"/>
          </ac:spMkLst>
        </pc:spChg>
        <pc:spChg chg="mod">
          <ac:chgData name="Melvin Varghese" userId="106bb35d-6e78-48f9-8da3-e3c65ebc8b8a" providerId="ADAL" clId="{443D0237-817D-433A-A51D-12017F57466A}" dt="2022-08-16T05:45:35.483" v="1137"/>
          <ac:spMkLst>
            <pc:docMk/>
            <pc:sldMk cId="730590571" sldId="3420"/>
            <ac:spMk id="92" creationId="{09C9113A-E025-9126-DF38-CB792ECDEF2C}"/>
          </ac:spMkLst>
        </pc:spChg>
        <pc:spChg chg="mod">
          <ac:chgData name="Melvin Varghese" userId="106bb35d-6e78-48f9-8da3-e3c65ebc8b8a" providerId="ADAL" clId="{443D0237-817D-433A-A51D-12017F57466A}" dt="2022-08-16T05:45:35.483" v="1137"/>
          <ac:spMkLst>
            <pc:docMk/>
            <pc:sldMk cId="730590571" sldId="3420"/>
            <ac:spMk id="93" creationId="{F9A02FB0-FC7F-B629-63BF-1BFC15864DAB}"/>
          </ac:spMkLst>
        </pc:spChg>
        <pc:spChg chg="mod">
          <ac:chgData name="Melvin Varghese" userId="106bb35d-6e78-48f9-8da3-e3c65ebc8b8a" providerId="ADAL" clId="{443D0237-817D-433A-A51D-12017F57466A}" dt="2022-08-16T05:45:35.483" v="1137"/>
          <ac:spMkLst>
            <pc:docMk/>
            <pc:sldMk cId="730590571" sldId="3420"/>
            <ac:spMk id="94" creationId="{C47DB1A6-DF20-BF9A-C9A7-0ED6D6C68370}"/>
          </ac:spMkLst>
        </pc:spChg>
        <pc:spChg chg="mod">
          <ac:chgData name="Melvin Varghese" userId="106bb35d-6e78-48f9-8da3-e3c65ebc8b8a" providerId="ADAL" clId="{443D0237-817D-433A-A51D-12017F57466A}" dt="2022-08-16T05:45:35.483" v="1137"/>
          <ac:spMkLst>
            <pc:docMk/>
            <pc:sldMk cId="730590571" sldId="3420"/>
            <ac:spMk id="98" creationId="{36D484A8-54E2-0F38-F732-E2F9A36D0DB6}"/>
          </ac:spMkLst>
        </pc:spChg>
        <pc:spChg chg="mod">
          <ac:chgData name="Melvin Varghese" userId="106bb35d-6e78-48f9-8da3-e3c65ebc8b8a" providerId="ADAL" clId="{443D0237-817D-433A-A51D-12017F57466A}" dt="2022-08-16T05:45:35.483" v="1137"/>
          <ac:spMkLst>
            <pc:docMk/>
            <pc:sldMk cId="730590571" sldId="3420"/>
            <ac:spMk id="99" creationId="{2D1F8555-4C3B-EF1F-33BD-12455F4725F6}"/>
          </ac:spMkLst>
        </pc:spChg>
        <pc:spChg chg="mod">
          <ac:chgData name="Melvin Varghese" userId="106bb35d-6e78-48f9-8da3-e3c65ebc8b8a" providerId="ADAL" clId="{443D0237-817D-433A-A51D-12017F57466A}" dt="2022-08-16T05:45:35.483" v="1137"/>
          <ac:spMkLst>
            <pc:docMk/>
            <pc:sldMk cId="730590571" sldId="3420"/>
            <ac:spMk id="100" creationId="{DC9EE0DB-5018-1560-E41F-062F35B0EE79}"/>
          </ac:spMkLst>
        </pc:spChg>
        <pc:spChg chg="mod">
          <ac:chgData name="Melvin Varghese" userId="106bb35d-6e78-48f9-8da3-e3c65ebc8b8a" providerId="ADAL" clId="{443D0237-817D-433A-A51D-12017F57466A}" dt="2022-08-16T05:45:35.483" v="1137"/>
          <ac:spMkLst>
            <pc:docMk/>
            <pc:sldMk cId="730590571" sldId="3420"/>
            <ac:spMk id="105" creationId="{F829550C-7F07-5D2D-BF7B-1FAC8C0AE2CF}"/>
          </ac:spMkLst>
        </pc:spChg>
        <pc:spChg chg="mod">
          <ac:chgData name="Melvin Varghese" userId="106bb35d-6e78-48f9-8da3-e3c65ebc8b8a" providerId="ADAL" clId="{443D0237-817D-433A-A51D-12017F57466A}" dt="2022-08-16T05:45:35.483" v="1137"/>
          <ac:spMkLst>
            <pc:docMk/>
            <pc:sldMk cId="730590571" sldId="3420"/>
            <ac:spMk id="106" creationId="{82636A3B-8C1E-544C-14CC-0C6471BD3E6A}"/>
          </ac:spMkLst>
        </pc:spChg>
        <pc:spChg chg="mod">
          <ac:chgData name="Melvin Varghese" userId="106bb35d-6e78-48f9-8da3-e3c65ebc8b8a" providerId="ADAL" clId="{443D0237-817D-433A-A51D-12017F57466A}" dt="2022-08-16T05:45:35.483" v="1137"/>
          <ac:spMkLst>
            <pc:docMk/>
            <pc:sldMk cId="730590571" sldId="3420"/>
            <ac:spMk id="107" creationId="{1DE734F0-2477-6DE8-974C-4CA502721E98}"/>
          </ac:spMkLst>
        </pc:spChg>
        <pc:spChg chg="mod">
          <ac:chgData name="Melvin Varghese" userId="106bb35d-6e78-48f9-8da3-e3c65ebc8b8a" providerId="ADAL" clId="{443D0237-817D-433A-A51D-12017F57466A}" dt="2022-08-16T05:45:35.483" v="1137"/>
          <ac:spMkLst>
            <pc:docMk/>
            <pc:sldMk cId="730590571" sldId="3420"/>
            <ac:spMk id="108" creationId="{F643F4F5-C85B-5617-F4AF-23982C5D459E}"/>
          </ac:spMkLst>
        </pc:spChg>
        <pc:spChg chg="mod">
          <ac:chgData name="Melvin Varghese" userId="106bb35d-6e78-48f9-8da3-e3c65ebc8b8a" providerId="ADAL" clId="{443D0237-817D-433A-A51D-12017F57466A}" dt="2022-08-16T05:45:35.483" v="1137"/>
          <ac:spMkLst>
            <pc:docMk/>
            <pc:sldMk cId="730590571" sldId="3420"/>
            <ac:spMk id="109" creationId="{39F0E9B5-021F-27E8-4438-94EF263C37DE}"/>
          </ac:spMkLst>
        </pc:spChg>
        <pc:spChg chg="mod">
          <ac:chgData name="Melvin Varghese" userId="106bb35d-6e78-48f9-8da3-e3c65ebc8b8a" providerId="ADAL" clId="{443D0237-817D-433A-A51D-12017F57466A}" dt="2022-08-16T05:45:35.483" v="1137"/>
          <ac:spMkLst>
            <pc:docMk/>
            <pc:sldMk cId="730590571" sldId="3420"/>
            <ac:spMk id="110" creationId="{2AD63679-D564-D489-D617-4E5BB5E4BFC0}"/>
          </ac:spMkLst>
        </pc:spChg>
        <pc:grpChg chg="add del mod">
          <ac:chgData name="Melvin Varghese" userId="106bb35d-6e78-48f9-8da3-e3c65ebc8b8a" providerId="ADAL" clId="{443D0237-817D-433A-A51D-12017F57466A}" dt="2022-08-16T05:43:44.693" v="1111" actId="478"/>
          <ac:grpSpMkLst>
            <pc:docMk/>
            <pc:sldMk cId="730590571" sldId="3420"/>
            <ac:grpSpMk id="3" creationId="{5F20708C-6E41-CF74-A4AB-FE0E553B105E}"/>
          </ac:grpSpMkLst>
        </pc:grpChg>
        <pc:grpChg chg="mod">
          <ac:chgData name="Melvin Varghese" userId="106bb35d-6e78-48f9-8da3-e3c65ebc8b8a" providerId="ADAL" clId="{443D0237-817D-433A-A51D-12017F57466A}" dt="2022-08-16T05:43:15.099" v="1104"/>
          <ac:grpSpMkLst>
            <pc:docMk/>
            <pc:sldMk cId="730590571" sldId="3420"/>
            <ac:grpSpMk id="4" creationId="{A0C0FF35-3770-782A-E671-AC53D8B82AF4}"/>
          </ac:grpSpMkLst>
        </pc:grpChg>
        <pc:grpChg chg="add del mod">
          <ac:chgData name="Melvin Varghese" userId="106bb35d-6e78-48f9-8da3-e3c65ebc8b8a" providerId="ADAL" clId="{443D0237-817D-433A-A51D-12017F57466A}" dt="2022-08-16T05:44:36.611" v="1122" actId="478"/>
          <ac:grpSpMkLst>
            <pc:docMk/>
            <pc:sldMk cId="730590571" sldId="3420"/>
            <ac:grpSpMk id="30" creationId="{394DCED4-C7E0-043A-8C3F-4416E8BA4D92}"/>
          </ac:grpSpMkLst>
        </pc:grpChg>
        <pc:grpChg chg="mod">
          <ac:chgData name="Melvin Varghese" userId="106bb35d-6e78-48f9-8da3-e3c65ebc8b8a" providerId="ADAL" clId="{443D0237-817D-433A-A51D-12017F57466A}" dt="2022-08-16T05:43:47.813" v="1112"/>
          <ac:grpSpMkLst>
            <pc:docMk/>
            <pc:sldMk cId="730590571" sldId="3420"/>
            <ac:grpSpMk id="31" creationId="{7035CC66-0168-A9EF-2CB1-47ED1284D59A}"/>
          </ac:grpSpMkLst>
        </pc:grpChg>
        <pc:grpChg chg="add del mod">
          <ac:chgData name="Melvin Varghese" userId="106bb35d-6e78-48f9-8da3-e3c65ebc8b8a" providerId="ADAL" clId="{443D0237-817D-433A-A51D-12017F57466A}" dt="2022-08-16T05:45:29.261" v="1136" actId="478"/>
          <ac:grpSpMkLst>
            <pc:docMk/>
            <pc:sldMk cId="730590571" sldId="3420"/>
            <ac:grpSpMk id="58" creationId="{5019475B-90BC-038B-59CD-F6767E09F1DF}"/>
          </ac:grpSpMkLst>
        </pc:grpChg>
        <pc:grpChg chg="mod">
          <ac:chgData name="Melvin Varghese" userId="106bb35d-6e78-48f9-8da3-e3c65ebc8b8a" providerId="ADAL" clId="{443D0237-817D-433A-A51D-12017F57466A}" dt="2022-08-16T05:44:49.989" v="1126"/>
          <ac:grpSpMkLst>
            <pc:docMk/>
            <pc:sldMk cId="730590571" sldId="3420"/>
            <ac:grpSpMk id="59" creationId="{90779DAA-C969-FC6A-2A4C-0433749DB446}"/>
          </ac:grpSpMkLst>
        </pc:grpChg>
        <pc:grpChg chg="add mod">
          <ac:chgData name="Melvin Varghese" userId="106bb35d-6e78-48f9-8da3-e3c65ebc8b8a" providerId="ADAL" clId="{443D0237-817D-433A-A51D-12017F57466A}" dt="2022-08-16T05:48:22.148" v="1192" actId="1035"/>
          <ac:grpSpMkLst>
            <pc:docMk/>
            <pc:sldMk cId="730590571" sldId="3420"/>
            <ac:grpSpMk id="85" creationId="{ABF016FE-D116-E738-E7C3-5A2FD9489BCC}"/>
          </ac:grpSpMkLst>
        </pc:grpChg>
        <pc:grpChg chg="mod">
          <ac:chgData name="Melvin Varghese" userId="106bb35d-6e78-48f9-8da3-e3c65ebc8b8a" providerId="ADAL" clId="{443D0237-817D-433A-A51D-12017F57466A}" dt="2022-08-16T05:45:35.483" v="1137"/>
          <ac:grpSpMkLst>
            <pc:docMk/>
            <pc:sldMk cId="730590571" sldId="3420"/>
            <ac:grpSpMk id="86" creationId="{4296BC1A-51CF-4852-3A7C-ACC0A155968E}"/>
          </ac:grpSpMkLst>
        </pc:grpChg>
        <pc:picChg chg="mod">
          <ac:chgData name="Melvin Varghese" userId="106bb35d-6e78-48f9-8da3-e3c65ebc8b8a" providerId="ADAL" clId="{443D0237-817D-433A-A51D-12017F57466A}" dt="2022-08-16T05:43:15.099" v="1104"/>
          <ac:picMkLst>
            <pc:docMk/>
            <pc:sldMk cId="730590571" sldId="3420"/>
            <ac:picMk id="21" creationId="{DF2C7F0E-5883-D2CE-3840-B3B529E48AAD}"/>
          </ac:picMkLst>
        </pc:picChg>
        <pc:picChg chg="mod">
          <ac:chgData name="Melvin Varghese" userId="106bb35d-6e78-48f9-8da3-e3c65ebc8b8a" providerId="ADAL" clId="{443D0237-817D-433A-A51D-12017F57466A}" dt="2022-08-16T05:43:15.099" v="1104"/>
          <ac:picMkLst>
            <pc:docMk/>
            <pc:sldMk cId="730590571" sldId="3420"/>
            <ac:picMk id="22" creationId="{6370F042-1587-D686-8D4A-27F5E68246C3}"/>
          </ac:picMkLst>
        </pc:picChg>
        <pc:picChg chg="mod">
          <ac:chgData name="Melvin Varghese" userId="106bb35d-6e78-48f9-8da3-e3c65ebc8b8a" providerId="ADAL" clId="{443D0237-817D-433A-A51D-12017F57466A}" dt="2022-08-16T05:43:15.099" v="1104"/>
          <ac:picMkLst>
            <pc:docMk/>
            <pc:sldMk cId="730590571" sldId="3420"/>
            <ac:picMk id="23" creationId="{1D0C5291-6D3D-C4F7-9D47-76148A2A1112}"/>
          </ac:picMkLst>
        </pc:picChg>
        <pc:picChg chg="mod">
          <ac:chgData name="Melvin Varghese" userId="106bb35d-6e78-48f9-8da3-e3c65ebc8b8a" providerId="ADAL" clId="{443D0237-817D-433A-A51D-12017F57466A}" dt="2022-08-16T05:43:47.813" v="1112"/>
          <ac:picMkLst>
            <pc:docMk/>
            <pc:sldMk cId="730590571" sldId="3420"/>
            <ac:picMk id="47" creationId="{FC6C8985-D425-4B38-FBBF-F68F262451D4}"/>
          </ac:picMkLst>
        </pc:picChg>
        <pc:picChg chg="mod">
          <ac:chgData name="Melvin Varghese" userId="106bb35d-6e78-48f9-8da3-e3c65ebc8b8a" providerId="ADAL" clId="{443D0237-817D-433A-A51D-12017F57466A}" dt="2022-08-16T05:43:47.813" v="1112"/>
          <ac:picMkLst>
            <pc:docMk/>
            <pc:sldMk cId="730590571" sldId="3420"/>
            <ac:picMk id="48" creationId="{84F85F6C-9003-61C6-59C2-BC9120DA4F53}"/>
          </ac:picMkLst>
        </pc:picChg>
        <pc:picChg chg="mod">
          <ac:chgData name="Melvin Varghese" userId="106bb35d-6e78-48f9-8da3-e3c65ebc8b8a" providerId="ADAL" clId="{443D0237-817D-433A-A51D-12017F57466A}" dt="2022-08-16T05:43:47.813" v="1112"/>
          <ac:picMkLst>
            <pc:docMk/>
            <pc:sldMk cId="730590571" sldId="3420"/>
            <ac:picMk id="49" creationId="{348A7D58-0225-D7EA-749C-4506C7F37078}"/>
          </ac:picMkLst>
        </pc:picChg>
        <pc:picChg chg="mod">
          <ac:chgData name="Melvin Varghese" userId="106bb35d-6e78-48f9-8da3-e3c65ebc8b8a" providerId="ADAL" clId="{443D0237-817D-433A-A51D-12017F57466A}" dt="2022-08-16T05:44:49.989" v="1126"/>
          <ac:picMkLst>
            <pc:docMk/>
            <pc:sldMk cId="730590571" sldId="3420"/>
            <ac:picMk id="75" creationId="{9D386C0B-95BA-9FEA-15CD-68BC782E549F}"/>
          </ac:picMkLst>
        </pc:picChg>
        <pc:picChg chg="mod">
          <ac:chgData name="Melvin Varghese" userId="106bb35d-6e78-48f9-8da3-e3c65ebc8b8a" providerId="ADAL" clId="{443D0237-817D-433A-A51D-12017F57466A}" dt="2022-08-16T05:44:49.989" v="1126"/>
          <ac:picMkLst>
            <pc:docMk/>
            <pc:sldMk cId="730590571" sldId="3420"/>
            <ac:picMk id="76" creationId="{27F3D728-BB99-D3AF-ECAA-E1D2DD117BFE}"/>
          </ac:picMkLst>
        </pc:picChg>
        <pc:picChg chg="mod">
          <ac:chgData name="Melvin Varghese" userId="106bb35d-6e78-48f9-8da3-e3c65ebc8b8a" providerId="ADAL" clId="{443D0237-817D-433A-A51D-12017F57466A}" dt="2022-08-16T05:44:49.989" v="1126"/>
          <ac:picMkLst>
            <pc:docMk/>
            <pc:sldMk cId="730590571" sldId="3420"/>
            <ac:picMk id="77" creationId="{D9D66FE7-F801-5ADA-15CF-AB3D2DD67693}"/>
          </ac:picMkLst>
        </pc:picChg>
        <pc:picChg chg="add mod">
          <ac:chgData name="Melvin Varghese" userId="106bb35d-6e78-48f9-8da3-e3c65ebc8b8a" providerId="ADAL" clId="{443D0237-817D-433A-A51D-12017F57466A}" dt="2022-08-16T05:45:15.579" v="1135"/>
          <ac:picMkLst>
            <pc:docMk/>
            <pc:sldMk cId="730590571" sldId="3420"/>
            <ac:picMk id="84" creationId="{355F839A-0E8C-8B74-5ACE-04817F29A6DD}"/>
          </ac:picMkLst>
        </pc:picChg>
        <pc:picChg chg="mod">
          <ac:chgData name="Melvin Varghese" userId="106bb35d-6e78-48f9-8da3-e3c65ebc8b8a" providerId="ADAL" clId="{443D0237-817D-433A-A51D-12017F57466A}" dt="2022-08-16T05:45:35.483" v="1137"/>
          <ac:picMkLst>
            <pc:docMk/>
            <pc:sldMk cId="730590571" sldId="3420"/>
            <ac:picMk id="102" creationId="{5A9C5A36-7F1A-1C44-BECA-C7315862AE66}"/>
          </ac:picMkLst>
        </pc:picChg>
        <pc:picChg chg="mod">
          <ac:chgData name="Melvin Varghese" userId="106bb35d-6e78-48f9-8da3-e3c65ebc8b8a" providerId="ADAL" clId="{443D0237-817D-433A-A51D-12017F57466A}" dt="2022-08-16T05:45:35.483" v="1137"/>
          <ac:picMkLst>
            <pc:docMk/>
            <pc:sldMk cId="730590571" sldId="3420"/>
            <ac:picMk id="103" creationId="{E56C76F1-0672-8FBF-A152-365D56C6BB76}"/>
          </ac:picMkLst>
        </pc:picChg>
        <pc:picChg chg="mod">
          <ac:chgData name="Melvin Varghese" userId="106bb35d-6e78-48f9-8da3-e3c65ebc8b8a" providerId="ADAL" clId="{443D0237-817D-433A-A51D-12017F57466A}" dt="2022-08-16T05:45:35.483" v="1137"/>
          <ac:picMkLst>
            <pc:docMk/>
            <pc:sldMk cId="730590571" sldId="3420"/>
            <ac:picMk id="104" creationId="{61CA426B-2B96-C3F9-B3B5-5D25B247A290}"/>
          </ac:picMkLst>
        </pc:picChg>
        <pc:cxnChg chg="mod">
          <ac:chgData name="Melvin Varghese" userId="106bb35d-6e78-48f9-8da3-e3c65ebc8b8a" providerId="ADAL" clId="{443D0237-817D-433A-A51D-12017F57466A}" dt="2022-08-16T05:43:15.099" v="1104"/>
          <ac:cxnSpMkLst>
            <pc:docMk/>
            <pc:sldMk cId="730590571" sldId="3420"/>
            <ac:cxnSpMk id="14" creationId="{ABEAF7FC-7738-DD41-0992-114901CAB926}"/>
          </ac:cxnSpMkLst>
        </pc:cxnChg>
        <pc:cxnChg chg="mod">
          <ac:chgData name="Melvin Varghese" userId="106bb35d-6e78-48f9-8da3-e3c65ebc8b8a" providerId="ADAL" clId="{443D0237-817D-433A-A51D-12017F57466A}" dt="2022-08-16T05:43:15.099" v="1104"/>
          <ac:cxnSpMkLst>
            <pc:docMk/>
            <pc:sldMk cId="730590571" sldId="3420"/>
            <ac:cxnSpMk id="15" creationId="{7FE748FB-6204-F0A4-A881-4EA25050674F}"/>
          </ac:cxnSpMkLst>
        </pc:cxnChg>
        <pc:cxnChg chg="mod">
          <ac:chgData name="Melvin Varghese" userId="106bb35d-6e78-48f9-8da3-e3c65ebc8b8a" providerId="ADAL" clId="{443D0237-817D-433A-A51D-12017F57466A}" dt="2022-08-16T05:43:15.099" v="1104"/>
          <ac:cxnSpMkLst>
            <pc:docMk/>
            <pc:sldMk cId="730590571" sldId="3420"/>
            <ac:cxnSpMk id="16" creationId="{F202CED1-B39E-4C2B-3246-8BBEA1BADF2E}"/>
          </ac:cxnSpMkLst>
        </pc:cxnChg>
        <pc:cxnChg chg="mod">
          <ac:chgData name="Melvin Varghese" userId="106bb35d-6e78-48f9-8da3-e3c65ebc8b8a" providerId="ADAL" clId="{443D0237-817D-433A-A51D-12017F57466A}" dt="2022-08-16T05:43:15.099" v="1104"/>
          <ac:cxnSpMkLst>
            <pc:docMk/>
            <pc:sldMk cId="730590571" sldId="3420"/>
            <ac:cxnSpMk id="20" creationId="{ACEF97D4-533D-94F6-7F73-110EBAFEFC8D}"/>
          </ac:cxnSpMkLst>
        </pc:cxnChg>
        <pc:cxnChg chg="mod">
          <ac:chgData name="Melvin Varghese" userId="106bb35d-6e78-48f9-8da3-e3c65ebc8b8a" providerId="ADAL" clId="{443D0237-817D-433A-A51D-12017F57466A}" dt="2022-08-16T05:43:47.813" v="1112"/>
          <ac:cxnSpMkLst>
            <pc:docMk/>
            <pc:sldMk cId="730590571" sldId="3420"/>
            <ac:cxnSpMk id="40" creationId="{3F8C09CF-D757-854F-AB90-A592BFCE70C0}"/>
          </ac:cxnSpMkLst>
        </pc:cxnChg>
        <pc:cxnChg chg="mod">
          <ac:chgData name="Melvin Varghese" userId="106bb35d-6e78-48f9-8da3-e3c65ebc8b8a" providerId="ADAL" clId="{443D0237-817D-433A-A51D-12017F57466A}" dt="2022-08-16T05:43:47.813" v="1112"/>
          <ac:cxnSpMkLst>
            <pc:docMk/>
            <pc:sldMk cId="730590571" sldId="3420"/>
            <ac:cxnSpMk id="41" creationId="{5A5CB755-F263-2D66-8481-D45873451E36}"/>
          </ac:cxnSpMkLst>
        </pc:cxnChg>
        <pc:cxnChg chg="mod">
          <ac:chgData name="Melvin Varghese" userId="106bb35d-6e78-48f9-8da3-e3c65ebc8b8a" providerId="ADAL" clId="{443D0237-817D-433A-A51D-12017F57466A}" dt="2022-08-16T05:43:47.813" v="1112"/>
          <ac:cxnSpMkLst>
            <pc:docMk/>
            <pc:sldMk cId="730590571" sldId="3420"/>
            <ac:cxnSpMk id="42" creationId="{D1A59B38-2209-6420-96CD-99F3F0B0D025}"/>
          </ac:cxnSpMkLst>
        </pc:cxnChg>
        <pc:cxnChg chg="mod">
          <ac:chgData name="Melvin Varghese" userId="106bb35d-6e78-48f9-8da3-e3c65ebc8b8a" providerId="ADAL" clId="{443D0237-817D-433A-A51D-12017F57466A}" dt="2022-08-16T05:43:47.813" v="1112"/>
          <ac:cxnSpMkLst>
            <pc:docMk/>
            <pc:sldMk cId="730590571" sldId="3420"/>
            <ac:cxnSpMk id="46" creationId="{40A85B47-CFD5-D6A4-6E8E-9198B7ABE825}"/>
          </ac:cxnSpMkLst>
        </pc:cxnChg>
        <pc:cxnChg chg="mod">
          <ac:chgData name="Melvin Varghese" userId="106bb35d-6e78-48f9-8da3-e3c65ebc8b8a" providerId="ADAL" clId="{443D0237-817D-433A-A51D-12017F57466A}" dt="2022-08-16T05:44:49.989" v="1126"/>
          <ac:cxnSpMkLst>
            <pc:docMk/>
            <pc:sldMk cId="730590571" sldId="3420"/>
            <ac:cxnSpMk id="68" creationId="{1A527524-BDAD-FF7C-8ACE-64C8815507F4}"/>
          </ac:cxnSpMkLst>
        </pc:cxnChg>
        <pc:cxnChg chg="mod">
          <ac:chgData name="Melvin Varghese" userId="106bb35d-6e78-48f9-8da3-e3c65ebc8b8a" providerId="ADAL" clId="{443D0237-817D-433A-A51D-12017F57466A}" dt="2022-08-16T05:44:49.989" v="1126"/>
          <ac:cxnSpMkLst>
            <pc:docMk/>
            <pc:sldMk cId="730590571" sldId="3420"/>
            <ac:cxnSpMk id="69" creationId="{4A34F7F5-DC77-FAFF-BD93-D71F3C44EEEB}"/>
          </ac:cxnSpMkLst>
        </pc:cxnChg>
        <pc:cxnChg chg="mod">
          <ac:chgData name="Melvin Varghese" userId="106bb35d-6e78-48f9-8da3-e3c65ebc8b8a" providerId="ADAL" clId="{443D0237-817D-433A-A51D-12017F57466A}" dt="2022-08-16T05:44:49.989" v="1126"/>
          <ac:cxnSpMkLst>
            <pc:docMk/>
            <pc:sldMk cId="730590571" sldId="3420"/>
            <ac:cxnSpMk id="70" creationId="{01653E43-6F67-69A3-F2EE-5366AECD1DCD}"/>
          </ac:cxnSpMkLst>
        </pc:cxnChg>
        <pc:cxnChg chg="mod">
          <ac:chgData name="Melvin Varghese" userId="106bb35d-6e78-48f9-8da3-e3c65ebc8b8a" providerId="ADAL" clId="{443D0237-817D-433A-A51D-12017F57466A}" dt="2022-08-16T05:44:49.989" v="1126"/>
          <ac:cxnSpMkLst>
            <pc:docMk/>
            <pc:sldMk cId="730590571" sldId="3420"/>
            <ac:cxnSpMk id="74" creationId="{3260C031-A0F6-AAB2-61C0-8FA6E2DC0740}"/>
          </ac:cxnSpMkLst>
        </pc:cxnChg>
        <pc:cxnChg chg="mod">
          <ac:chgData name="Melvin Varghese" userId="106bb35d-6e78-48f9-8da3-e3c65ebc8b8a" providerId="ADAL" clId="{443D0237-817D-433A-A51D-12017F57466A}" dt="2022-08-16T05:45:35.483" v="1137"/>
          <ac:cxnSpMkLst>
            <pc:docMk/>
            <pc:sldMk cId="730590571" sldId="3420"/>
            <ac:cxnSpMk id="95" creationId="{2ABB20B3-FEA3-1CF1-EC77-CBDAFF553F01}"/>
          </ac:cxnSpMkLst>
        </pc:cxnChg>
        <pc:cxnChg chg="mod">
          <ac:chgData name="Melvin Varghese" userId="106bb35d-6e78-48f9-8da3-e3c65ebc8b8a" providerId="ADAL" clId="{443D0237-817D-433A-A51D-12017F57466A}" dt="2022-08-16T05:45:35.483" v="1137"/>
          <ac:cxnSpMkLst>
            <pc:docMk/>
            <pc:sldMk cId="730590571" sldId="3420"/>
            <ac:cxnSpMk id="96" creationId="{5F294E0D-CD2C-22B8-C366-4600DBCB9A48}"/>
          </ac:cxnSpMkLst>
        </pc:cxnChg>
        <pc:cxnChg chg="mod">
          <ac:chgData name="Melvin Varghese" userId="106bb35d-6e78-48f9-8da3-e3c65ebc8b8a" providerId="ADAL" clId="{443D0237-817D-433A-A51D-12017F57466A}" dt="2022-08-16T05:45:35.483" v="1137"/>
          <ac:cxnSpMkLst>
            <pc:docMk/>
            <pc:sldMk cId="730590571" sldId="3420"/>
            <ac:cxnSpMk id="97" creationId="{E729C62D-A447-35C7-1315-BBCC819BBA67}"/>
          </ac:cxnSpMkLst>
        </pc:cxnChg>
        <pc:cxnChg chg="mod">
          <ac:chgData name="Melvin Varghese" userId="106bb35d-6e78-48f9-8da3-e3c65ebc8b8a" providerId="ADAL" clId="{443D0237-817D-433A-A51D-12017F57466A}" dt="2022-08-16T05:45:35.483" v="1137"/>
          <ac:cxnSpMkLst>
            <pc:docMk/>
            <pc:sldMk cId="730590571" sldId="3420"/>
            <ac:cxnSpMk id="101" creationId="{5913F793-2347-DACB-8C5C-7084C886B50A}"/>
          </ac:cxnSpMkLst>
        </pc:cxnChg>
      </pc:sldChg>
      <pc:sldChg chg="addSp delSp modSp add mod">
        <pc:chgData name="Melvin Varghese" userId="106bb35d-6e78-48f9-8da3-e3c65ebc8b8a" providerId="ADAL" clId="{443D0237-817D-433A-A51D-12017F57466A}" dt="2022-08-16T06:02:35.491" v="1344" actId="113"/>
        <pc:sldMkLst>
          <pc:docMk/>
          <pc:sldMk cId="3939941232" sldId="3421"/>
        </pc:sldMkLst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3" creationId="{93308996-749B-9598-1CCD-644F71C2A4FA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4" creationId="{76702ACF-868B-3432-153F-D671752899F8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5" creationId="{C375C8BB-8A87-A914-F4EA-CF81D758FF84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6" creationId="{C5BD070D-52B7-E5FD-E59E-F4C84DCCEA62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7" creationId="{316EEA13-C810-23E5-14EC-EAC7B70A9C77}"/>
          </ac:spMkLst>
        </pc:spChg>
        <pc:spChg chg="mod">
          <ac:chgData name="Melvin Varghese" userId="106bb35d-6e78-48f9-8da3-e3c65ebc8b8a" providerId="ADAL" clId="{443D0237-817D-433A-A51D-12017F57466A}" dt="2022-08-16T06:02:35.491" v="1344" actId="113"/>
          <ac:spMkLst>
            <pc:docMk/>
            <pc:sldMk cId="3939941232" sldId="3421"/>
            <ac:spMk id="8" creationId="{DE0064B7-E92D-435A-9C79-BD8BF90B057A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9" creationId="{8A4BA021-84A7-A10F-F5F7-3DF481448ED8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11" creationId="{19E9A7F4-870B-79F0-9325-1FE2E9AF6774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12" creationId="{A2F9A010-0A64-B897-F1FE-45DFC86B49A1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17" creationId="{C28D85F4-10A3-16C3-18CC-28CFCE10FFBC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18" creationId="{ECF7464C-1E0D-0B85-B206-07319407F72C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19" creationId="{73A54F66-A8DA-4774-DE66-3BE4C875CB9E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20" creationId="{90D8F9E8-1234-3387-CFAF-F0A95999B754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21" creationId="{BBE362E8-68EE-3431-BF9D-9B94EF53E8BE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22" creationId="{3914C82F-0418-2F3F-A37D-EEAA14E8B34F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23" creationId="{988DF7A9-A759-C901-36F0-1226AE79F580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24" creationId="{B54786B3-9514-4099-2552-FE69A66B894E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25" creationId="{59F239CF-A2FA-564D-50AE-BEFC2788A789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26" creationId="{5D2F7E61-A161-1D58-3098-6B76433E2228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27" creationId="{ABEDC0AC-D2CC-A205-68CF-4564F34E97A5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28" creationId="{BE455B4B-1609-6AEC-ABCC-2AE9B51C6BD6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29" creationId="{B1333F7E-CD58-919C-C861-C3C97FC5C4D0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30" creationId="{6A17139B-B10B-1934-8874-8145B7CE4C28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31" creationId="{E69ECF50-7E16-69E3-69D8-3698B3422089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32" creationId="{87849F8C-DC17-E822-5E1D-BFAA39F2E77E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33" creationId="{C87D241B-79BF-83A2-BAD9-7B2888A3C9D0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34" creationId="{F96D0275-09FB-7F7B-44FC-035DC8D28C59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35" creationId="{ACEA294D-AEF1-7594-ACB5-EBD8E37F805D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36" creationId="{5DC395AF-A26D-D9A7-0781-7C526A3B384D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37" creationId="{43C96695-FAE1-9A43-EE84-AD81E9B33B0B}"/>
          </ac:spMkLst>
        </pc:spChg>
        <pc:spChg chg="mod">
          <ac:chgData name="Melvin Varghese" userId="106bb35d-6e78-48f9-8da3-e3c65ebc8b8a" providerId="ADAL" clId="{443D0237-817D-433A-A51D-12017F57466A}" dt="2022-08-16T05:47:02.013" v="1152"/>
          <ac:spMkLst>
            <pc:docMk/>
            <pc:sldMk cId="3939941232" sldId="3421"/>
            <ac:spMk id="38" creationId="{96D6F66C-4587-CF8F-FF5F-8866C52A9EEE}"/>
          </ac:spMkLst>
        </pc:spChg>
        <pc:spChg chg="add del mod">
          <ac:chgData name="Melvin Varghese" userId="106bb35d-6e78-48f9-8da3-e3c65ebc8b8a" providerId="ADAL" clId="{443D0237-817D-433A-A51D-12017F57466A}" dt="2022-08-16T05:47:38.913" v="1168" actId="14100"/>
          <ac:spMkLst>
            <pc:docMk/>
            <pc:sldMk cId="3939941232" sldId="3421"/>
            <ac:spMk id="57" creationId="{80E372A4-A009-8CE8-6CF9-647C247CEF5B}"/>
          </ac:spMkLst>
        </pc:spChg>
        <pc:grpChg chg="add mod">
          <ac:chgData name="Melvin Varghese" userId="106bb35d-6e78-48f9-8da3-e3c65ebc8b8a" providerId="ADAL" clId="{443D0237-817D-433A-A51D-12017F57466A}" dt="2022-08-16T05:47:35.840" v="1167" actId="1036"/>
          <ac:grpSpMkLst>
            <pc:docMk/>
            <pc:sldMk cId="3939941232" sldId="3421"/>
            <ac:grpSpMk id="2" creationId="{BE258693-F244-ACEA-C070-A527D07F0479}"/>
          </ac:grpSpMkLst>
        </pc:grpChg>
        <pc:grpChg chg="mod">
          <ac:chgData name="Melvin Varghese" userId="106bb35d-6e78-48f9-8da3-e3c65ebc8b8a" providerId="ADAL" clId="{443D0237-817D-433A-A51D-12017F57466A}" dt="2022-08-16T05:47:02.013" v="1152"/>
          <ac:grpSpMkLst>
            <pc:docMk/>
            <pc:sldMk cId="3939941232" sldId="3421"/>
            <ac:grpSpMk id="10" creationId="{74575106-229B-9E25-CF05-34E647E6EA11}"/>
          </ac:grpSpMkLst>
        </pc:grpChg>
        <pc:grpChg chg="mod">
          <ac:chgData name="Melvin Varghese" userId="106bb35d-6e78-48f9-8da3-e3c65ebc8b8a" providerId="ADAL" clId="{443D0237-817D-433A-A51D-12017F57466A}" dt="2022-08-16T05:47:02.013" v="1152"/>
          <ac:grpSpMkLst>
            <pc:docMk/>
            <pc:sldMk cId="3939941232" sldId="3421"/>
            <ac:grpSpMk id="14" creationId="{FA2A4A35-0F52-41FD-570E-CAEFF93FC833}"/>
          </ac:grpSpMkLst>
        </pc:grpChg>
        <pc:grpChg chg="del">
          <ac:chgData name="Melvin Varghese" userId="106bb35d-6e78-48f9-8da3-e3c65ebc8b8a" providerId="ADAL" clId="{443D0237-817D-433A-A51D-12017F57466A}" dt="2022-08-16T05:46:21.285" v="1149" actId="478"/>
          <ac:grpSpMkLst>
            <pc:docMk/>
            <pc:sldMk cId="3939941232" sldId="3421"/>
            <ac:grpSpMk id="85" creationId="{ABF016FE-D116-E738-E7C3-5A2FD9489BCC}"/>
          </ac:grpSpMkLst>
        </pc:grpChg>
        <pc:picChg chg="mod">
          <ac:chgData name="Melvin Varghese" userId="106bb35d-6e78-48f9-8da3-e3c65ebc8b8a" providerId="ADAL" clId="{443D0237-817D-433A-A51D-12017F57466A}" dt="2022-08-16T05:47:02.013" v="1152"/>
          <ac:picMkLst>
            <pc:docMk/>
            <pc:sldMk cId="3939941232" sldId="3421"/>
            <ac:picMk id="15" creationId="{D9D9093A-9F3A-1FDE-722C-B0A49B7345F1}"/>
          </ac:picMkLst>
        </pc:picChg>
        <pc:picChg chg="mod">
          <ac:chgData name="Melvin Varghese" userId="106bb35d-6e78-48f9-8da3-e3c65ebc8b8a" providerId="ADAL" clId="{443D0237-817D-433A-A51D-12017F57466A}" dt="2022-08-16T05:47:02.013" v="1152"/>
          <ac:picMkLst>
            <pc:docMk/>
            <pc:sldMk cId="3939941232" sldId="3421"/>
            <ac:picMk id="16" creationId="{F1EE9424-D416-CA7C-3EAE-2B6D48DF7F56}"/>
          </ac:picMkLst>
        </pc:picChg>
        <pc:cxnChg chg="mod">
          <ac:chgData name="Melvin Varghese" userId="106bb35d-6e78-48f9-8da3-e3c65ebc8b8a" providerId="ADAL" clId="{443D0237-817D-433A-A51D-12017F57466A}" dt="2022-08-16T05:47:02.013" v="1152"/>
          <ac:cxnSpMkLst>
            <pc:docMk/>
            <pc:sldMk cId="3939941232" sldId="3421"/>
            <ac:cxnSpMk id="13" creationId="{4B912F7E-95F2-1681-124F-D102BD2F77BA}"/>
          </ac:cxnSpMkLst>
        </pc:cxnChg>
        <pc:cxnChg chg="mod">
          <ac:chgData name="Melvin Varghese" userId="106bb35d-6e78-48f9-8da3-e3c65ebc8b8a" providerId="ADAL" clId="{443D0237-817D-433A-A51D-12017F57466A}" dt="2022-08-16T05:47:02.013" v="1152"/>
          <ac:cxnSpMkLst>
            <pc:docMk/>
            <pc:sldMk cId="3939941232" sldId="3421"/>
            <ac:cxnSpMk id="39" creationId="{C984A82C-9642-2EFE-CEC1-85E6D5723FC9}"/>
          </ac:cxnSpMkLst>
        </pc:cxnChg>
        <pc:cxnChg chg="mod">
          <ac:chgData name="Melvin Varghese" userId="106bb35d-6e78-48f9-8da3-e3c65ebc8b8a" providerId="ADAL" clId="{443D0237-817D-433A-A51D-12017F57466A}" dt="2022-08-16T05:47:02.013" v="1152"/>
          <ac:cxnSpMkLst>
            <pc:docMk/>
            <pc:sldMk cId="3939941232" sldId="3421"/>
            <ac:cxnSpMk id="40" creationId="{CFDB5D75-E654-4B72-A086-2C3A4A909544}"/>
          </ac:cxnSpMkLst>
        </pc:cxnChg>
      </pc:sldChg>
      <pc:sldChg chg="add del">
        <pc:chgData name="Melvin Varghese" userId="106bb35d-6e78-48f9-8da3-e3c65ebc8b8a" providerId="ADAL" clId="{443D0237-817D-433A-A51D-12017F57466A}" dt="2022-08-16T05:46:02.449" v="1143" actId="47"/>
        <pc:sldMkLst>
          <pc:docMk/>
          <pc:sldMk cId="561378684" sldId="2145705786"/>
        </pc:sldMkLst>
      </pc:sldChg>
      <pc:sldChg chg="add del">
        <pc:chgData name="Melvin Varghese" userId="106bb35d-6e78-48f9-8da3-e3c65ebc8b8a" providerId="ADAL" clId="{443D0237-817D-433A-A51D-12017F57466A}" dt="2022-08-16T05:46:03.544" v="1144" actId="47"/>
        <pc:sldMkLst>
          <pc:docMk/>
          <pc:sldMk cId="79363863" sldId="2145705787"/>
        </pc:sldMkLst>
      </pc:sldChg>
      <pc:sldChg chg="add del">
        <pc:chgData name="Melvin Varghese" userId="106bb35d-6e78-48f9-8da3-e3c65ebc8b8a" providerId="ADAL" clId="{443D0237-817D-433A-A51D-12017F57466A}" dt="2022-08-16T05:47:23.494" v="1155" actId="47"/>
        <pc:sldMkLst>
          <pc:docMk/>
          <pc:sldMk cId="2421631513" sldId="2145705787"/>
        </pc:sldMkLst>
      </pc:sldChg>
      <pc:sldMasterChg chg="delSldLayout modSldLayout">
        <pc:chgData name="Melvin Varghese" userId="106bb35d-6e78-48f9-8da3-e3c65ebc8b8a" providerId="ADAL" clId="{443D0237-817D-433A-A51D-12017F57466A}" dt="2022-08-16T05:47:23.494" v="1155" actId="47"/>
        <pc:sldMasterMkLst>
          <pc:docMk/>
          <pc:sldMasterMk cId="570825964" sldId="2147483648"/>
        </pc:sldMasterMkLst>
        <pc:sldLayoutChg chg="addSp delSp modSp">
          <pc:chgData name="Melvin Varghese" userId="106bb35d-6e78-48f9-8da3-e3c65ebc8b8a" providerId="ADAL" clId="{443D0237-817D-433A-A51D-12017F57466A}" dt="2022-08-16T05:23:10.107" v="913"/>
          <pc:sldLayoutMkLst>
            <pc:docMk/>
            <pc:sldMasterMk cId="570825964" sldId="2147483648"/>
            <pc:sldLayoutMk cId="2718558235" sldId="2147483649"/>
          </pc:sldLayoutMkLst>
          <pc:picChg chg="add del mod">
            <ac:chgData name="Melvin Varghese" userId="106bb35d-6e78-48f9-8da3-e3c65ebc8b8a" providerId="ADAL" clId="{443D0237-817D-433A-A51D-12017F57466A}" dt="2022-08-16T05:23:10.107" v="913"/>
            <ac:picMkLst>
              <pc:docMk/>
              <pc:sldMasterMk cId="570825964" sldId="2147483648"/>
              <pc:sldLayoutMk cId="2718558235" sldId="2147483649"/>
              <ac:picMk id="7" creationId="{19469F7B-9C7E-A729-496E-8962F7F80F6D}"/>
            </ac:picMkLst>
          </pc:picChg>
        </pc:sldLayoutChg>
        <pc:sldLayoutChg chg="addSp modSp">
          <pc:chgData name="Melvin Varghese" userId="106bb35d-6e78-48f9-8da3-e3c65ebc8b8a" providerId="ADAL" clId="{443D0237-817D-433A-A51D-12017F57466A}" dt="2022-08-16T05:23:11.701" v="914"/>
          <pc:sldLayoutMkLst>
            <pc:docMk/>
            <pc:sldMasterMk cId="570825964" sldId="2147483648"/>
            <pc:sldLayoutMk cId="4282955665" sldId="2147483650"/>
          </pc:sldLayoutMkLst>
          <pc:picChg chg="add mod">
            <ac:chgData name="Melvin Varghese" userId="106bb35d-6e78-48f9-8da3-e3c65ebc8b8a" providerId="ADAL" clId="{443D0237-817D-433A-A51D-12017F57466A}" dt="2022-08-16T05:23:11.701" v="914"/>
            <ac:picMkLst>
              <pc:docMk/>
              <pc:sldMasterMk cId="570825964" sldId="2147483648"/>
              <pc:sldLayoutMk cId="4282955665" sldId="2147483650"/>
              <ac:picMk id="7" creationId="{64317C33-FB0B-08EA-7667-B6FCC60B87A8}"/>
            </ac:picMkLst>
          </pc:picChg>
        </pc:sldLayoutChg>
        <pc:sldLayoutChg chg="addSp modSp">
          <pc:chgData name="Melvin Varghese" userId="106bb35d-6e78-48f9-8da3-e3c65ebc8b8a" providerId="ADAL" clId="{443D0237-817D-433A-A51D-12017F57466A}" dt="2022-08-16T05:23:30.617" v="915"/>
          <pc:sldLayoutMkLst>
            <pc:docMk/>
            <pc:sldMasterMk cId="570825964" sldId="2147483648"/>
            <pc:sldLayoutMk cId="38668907" sldId="2147483652"/>
          </pc:sldLayoutMkLst>
          <pc:picChg chg="add mod">
            <ac:chgData name="Melvin Varghese" userId="106bb35d-6e78-48f9-8da3-e3c65ebc8b8a" providerId="ADAL" clId="{443D0237-817D-433A-A51D-12017F57466A}" dt="2022-08-16T05:23:30.617" v="915"/>
            <ac:picMkLst>
              <pc:docMk/>
              <pc:sldMasterMk cId="570825964" sldId="2147483648"/>
              <pc:sldLayoutMk cId="38668907" sldId="2147483652"/>
              <ac:picMk id="8" creationId="{39EC0D1F-EA2A-23A6-5A42-17D74A1FE4B1}"/>
            </ac:picMkLst>
          </pc:picChg>
        </pc:sldLayoutChg>
        <pc:sldLayoutChg chg="addSp modSp">
          <pc:chgData name="Melvin Varghese" userId="106bb35d-6e78-48f9-8da3-e3c65ebc8b8a" providerId="ADAL" clId="{443D0237-817D-433A-A51D-12017F57466A}" dt="2022-08-16T05:23:32.004" v="916"/>
          <pc:sldLayoutMkLst>
            <pc:docMk/>
            <pc:sldMasterMk cId="570825964" sldId="2147483648"/>
            <pc:sldLayoutMk cId="1356370290" sldId="2147483653"/>
          </pc:sldLayoutMkLst>
          <pc:picChg chg="add mod">
            <ac:chgData name="Melvin Varghese" userId="106bb35d-6e78-48f9-8da3-e3c65ebc8b8a" providerId="ADAL" clId="{443D0237-817D-433A-A51D-12017F57466A}" dt="2022-08-16T05:23:32.004" v="916"/>
            <ac:picMkLst>
              <pc:docMk/>
              <pc:sldMasterMk cId="570825964" sldId="2147483648"/>
              <pc:sldLayoutMk cId="1356370290" sldId="2147483653"/>
              <ac:picMk id="10" creationId="{868C4842-033A-3021-D038-9DEC38BB745A}"/>
            </ac:picMkLst>
          </pc:picChg>
        </pc:sldLayoutChg>
        <pc:sldLayoutChg chg="addSp modSp">
          <pc:chgData name="Melvin Varghese" userId="106bb35d-6e78-48f9-8da3-e3c65ebc8b8a" providerId="ADAL" clId="{443D0237-817D-433A-A51D-12017F57466A}" dt="2022-08-16T05:23:32.678" v="917"/>
          <pc:sldLayoutMkLst>
            <pc:docMk/>
            <pc:sldMasterMk cId="570825964" sldId="2147483648"/>
            <pc:sldLayoutMk cId="1483239578" sldId="2147483654"/>
          </pc:sldLayoutMkLst>
          <pc:picChg chg="add mod">
            <ac:chgData name="Melvin Varghese" userId="106bb35d-6e78-48f9-8da3-e3c65ebc8b8a" providerId="ADAL" clId="{443D0237-817D-433A-A51D-12017F57466A}" dt="2022-08-16T05:23:32.678" v="917"/>
            <ac:picMkLst>
              <pc:docMk/>
              <pc:sldMasterMk cId="570825964" sldId="2147483648"/>
              <pc:sldLayoutMk cId="1483239578" sldId="2147483654"/>
              <ac:picMk id="6" creationId="{C057E8F6-1E31-22E9-2B8E-C803FB25DB07}"/>
            </ac:picMkLst>
          </pc:picChg>
        </pc:sldLayoutChg>
        <pc:sldLayoutChg chg="addSp delSp modSp mod">
          <pc:chgData name="Melvin Varghese" userId="106bb35d-6e78-48f9-8da3-e3c65ebc8b8a" providerId="ADAL" clId="{443D0237-817D-433A-A51D-12017F57466A}" dt="2022-08-16T05:24:07.405" v="926" actId="478"/>
          <pc:sldLayoutMkLst>
            <pc:docMk/>
            <pc:sldMasterMk cId="570825964" sldId="2147483648"/>
            <pc:sldLayoutMk cId="3614613393" sldId="2147483655"/>
          </pc:sldLayoutMkLst>
          <pc:picChg chg="add mod">
            <ac:chgData name="Melvin Varghese" userId="106bb35d-6e78-48f9-8da3-e3c65ebc8b8a" providerId="ADAL" clId="{443D0237-817D-433A-A51D-12017F57466A}" dt="2022-08-16T05:23:33.406" v="918"/>
            <ac:picMkLst>
              <pc:docMk/>
              <pc:sldMasterMk cId="570825964" sldId="2147483648"/>
              <pc:sldLayoutMk cId="3614613393" sldId="2147483655"/>
              <ac:picMk id="5" creationId="{B662C1AA-F090-1C30-AA28-BAE4FC9E2072}"/>
            </ac:picMkLst>
          </pc:picChg>
          <pc:picChg chg="add del mod">
            <ac:chgData name="Melvin Varghese" userId="106bb35d-6e78-48f9-8da3-e3c65ebc8b8a" providerId="ADAL" clId="{443D0237-817D-433A-A51D-12017F57466A}" dt="2022-08-16T05:24:07.405" v="926" actId="478"/>
            <ac:picMkLst>
              <pc:docMk/>
              <pc:sldMasterMk cId="570825964" sldId="2147483648"/>
              <pc:sldLayoutMk cId="3614613393" sldId="2147483655"/>
              <ac:picMk id="6" creationId="{69252F75-E742-A2BA-B80D-36EDBE36F414}"/>
            </ac:picMkLst>
          </pc:picChg>
        </pc:sldLayoutChg>
        <pc:sldLayoutChg chg="addSp modSp">
          <pc:chgData name="Melvin Varghese" userId="106bb35d-6e78-48f9-8da3-e3c65ebc8b8a" providerId="ADAL" clId="{443D0237-817D-433A-A51D-12017F57466A}" dt="2022-08-16T05:23:35.656" v="920"/>
          <pc:sldLayoutMkLst>
            <pc:docMk/>
            <pc:sldMasterMk cId="570825964" sldId="2147483648"/>
            <pc:sldLayoutMk cId="675133794" sldId="2147483657"/>
          </pc:sldLayoutMkLst>
          <pc:picChg chg="add mod">
            <ac:chgData name="Melvin Varghese" userId="106bb35d-6e78-48f9-8da3-e3c65ebc8b8a" providerId="ADAL" clId="{443D0237-817D-433A-A51D-12017F57466A}" dt="2022-08-16T05:23:35.656" v="920"/>
            <ac:picMkLst>
              <pc:docMk/>
              <pc:sldMasterMk cId="570825964" sldId="2147483648"/>
              <pc:sldLayoutMk cId="675133794" sldId="2147483657"/>
              <ac:picMk id="8" creationId="{BE69109B-1BA1-ABFA-C9CC-B3DEDF13DE90}"/>
            </ac:picMkLst>
          </pc:picChg>
        </pc:sldLayoutChg>
        <pc:sldLayoutChg chg="addSp modSp">
          <pc:chgData name="Melvin Varghese" userId="106bb35d-6e78-48f9-8da3-e3c65ebc8b8a" providerId="ADAL" clId="{443D0237-817D-433A-A51D-12017F57466A}" dt="2022-08-16T05:23:36.328" v="921"/>
          <pc:sldLayoutMkLst>
            <pc:docMk/>
            <pc:sldMasterMk cId="570825964" sldId="2147483648"/>
            <pc:sldLayoutMk cId="3470301589" sldId="2147483658"/>
          </pc:sldLayoutMkLst>
          <pc:picChg chg="add mod">
            <ac:chgData name="Melvin Varghese" userId="106bb35d-6e78-48f9-8da3-e3c65ebc8b8a" providerId="ADAL" clId="{443D0237-817D-433A-A51D-12017F57466A}" dt="2022-08-16T05:23:36.328" v="921"/>
            <ac:picMkLst>
              <pc:docMk/>
              <pc:sldMasterMk cId="570825964" sldId="2147483648"/>
              <pc:sldLayoutMk cId="3470301589" sldId="2147483658"/>
              <ac:picMk id="7" creationId="{17884C2F-D32F-4227-17D2-4D18BC948663}"/>
            </ac:picMkLst>
          </pc:picChg>
        </pc:sldLayoutChg>
        <pc:sldLayoutChg chg="addSp modSp">
          <pc:chgData name="Melvin Varghese" userId="106bb35d-6e78-48f9-8da3-e3c65ebc8b8a" providerId="ADAL" clId="{443D0237-817D-433A-A51D-12017F57466A}" dt="2022-08-16T05:23:37.550" v="922"/>
          <pc:sldLayoutMkLst>
            <pc:docMk/>
            <pc:sldMasterMk cId="570825964" sldId="2147483648"/>
            <pc:sldLayoutMk cId="3629023696" sldId="2147483659"/>
          </pc:sldLayoutMkLst>
          <pc:picChg chg="add mod">
            <ac:chgData name="Melvin Varghese" userId="106bb35d-6e78-48f9-8da3-e3c65ebc8b8a" providerId="ADAL" clId="{443D0237-817D-433A-A51D-12017F57466A}" dt="2022-08-16T05:23:37.550" v="922"/>
            <ac:picMkLst>
              <pc:docMk/>
              <pc:sldMasterMk cId="570825964" sldId="2147483648"/>
              <pc:sldLayoutMk cId="3629023696" sldId="2147483659"/>
              <ac:picMk id="7" creationId="{52846807-A6B1-D1BF-9BC8-60CCE4E80BEF}"/>
            </ac:picMkLst>
          </pc:picChg>
        </pc:sldLayoutChg>
        <pc:sldLayoutChg chg="del">
          <pc:chgData name="Melvin Varghese" userId="106bb35d-6e78-48f9-8da3-e3c65ebc8b8a" providerId="ADAL" clId="{443D0237-817D-433A-A51D-12017F57466A}" dt="2022-08-16T05:47:23.494" v="1155" actId="47"/>
          <pc:sldLayoutMkLst>
            <pc:docMk/>
            <pc:sldMasterMk cId="570825964" sldId="2147483648"/>
            <pc:sldLayoutMk cId="564728794" sldId="2147483680"/>
          </pc:sldLayoutMkLst>
        </pc:sldLayoutChg>
        <pc:sldLayoutChg chg="del">
          <pc:chgData name="Melvin Varghese" userId="106bb35d-6e78-48f9-8da3-e3c65ebc8b8a" providerId="ADAL" clId="{443D0237-817D-433A-A51D-12017F57466A}" dt="2022-08-16T05:46:02.449" v="1143" actId="47"/>
          <pc:sldLayoutMkLst>
            <pc:docMk/>
            <pc:sldMasterMk cId="570825964" sldId="2147483648"/>
            <pc:sldLayoutMk cId="1096267465" sldId="2147483680"/>
          </pc:sldLayoutMkLst>
        </pc:sldLayoutChg>
      </pc:sldMasterChg>
      <pc:sldMasterChg chg="addSp delSp modSp">
        <pc:chgData name="Melvin Varghese" userId="106bb35d-6e78-48f9-8da3-e3c65ebc8b8a" providerId="ADAL" clId="{443D0237-817D-433A-A51D-12017F57466A}" dt="2022-08-16T05:23:43.375" v="925"/>
        <pc:sldMasterMkLst>
          <pc:docMk/>
          <pc:sldMasterMk cId="963605825" sldId="2147483662"/>
        </pc:sldMasterMkLst>
        <pc:picChg chg="add del mod">
          <ac:chgData name="Melvin Varghese" userId="106bb35d-6e78-48f9-8da3-e3c65ebc8b8a" providerId="ADAL" clId="{443D0237-817D-433A-A51D-12017F57466A}" dt="2022-08-16T05:23:42.362" v="924"/>
          <ac:picMkLst>
            <pc:docMk/>
            <pc:sldMasterMk cId="963605825" sldId="2147483662"/>
            <ac:picMk id="5" creationId="{1D4167C5-A05C-F871-A6A8-F33C233D5F28}"/>
          </ac:picMkLst>
        </pc:picChg>
        <pc:picChg chg="add mod">
          <ac:chgData name="Melvin Varghese" userId="106bb35d-6e78-48f9-8da3-e3c65ebc8b8a" providerId="ADAL" clId="{443D0237-817D-433A-A51D-12017F57466A}" dt="2022-08-16T05:23:43.375" v="925"/>
          <ac:picMkLst>
            <pc:docMk/>
            <pc:sldMasterMk cId="963605825" sldId="2147483662"/>
            <ac:picMk id="8" creationId="{13418355-0210-B6E5-EB6F-B4198EA4032E}"/>
          </ac:picMkLst>
        </pc:picChg>
      </pc:sldMasterChg>
    </pc:docChg>
  </pc:docChgLst>
</pc:chgInfo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image" Target="../media/image15.png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fif"/><Relationship Id="rId1" Type="http://schemas.openxmlformats.org/officeDocument/2006/relationships/image" Target="../media/image17.png"/></Relationships>
</file>

<file path=ppt/diagrams/_rels/drawing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image" Target="../media/image15.png"/></Relationships>
</file>

<file path=ppt/diagrams/_rels/drawing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fif"/><Relationship Id="rId1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5B67FA-AE11-4B75-8E41-FBC8D971CE4A}" type="doc">
      <dgm:prSet loTypeId="urn:microsoft.com/office/officeart/2005/8/layout/vList5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IN"/>
        </a:p>
      </dgm:t>
    </dgm:pt>
    <dgm:pt modelId="{4B133694-3AC6-4BC2-B9D9-117A5F8D9E91}">
      <dgm:prSet phldrT="[Text]" custT="1"/>
      <dgm:spPr/>
      <dgm:t>
        <a:bodyPr lIns="360000"/>
        <a:lstStyle/>
        <a:p>
          <a:pPr algn="l"/>
          <a:r>
            <a:rPr lang="en-IN" sz="1700" b="1">
              <a:latin typeface="Montserrat" panose="00000500000000000000" pitchFamily="2" charset="0"/>
            </a:rPr>
            <a:t>Technology Evolution</a:t>
          </a:r>
          <a:endParaRPr lang="en-IN" sz="1700" b="1" dirty="0">
            <a:latin typeface="Montserrat" panose="00000500000000000000" pitchFamily="2" charset="0"/>
          </a:endParaRPr>
        </a:p>
      </dgm:t>
    </dgm:pt>
    <dgm:pt modelId="{8864BEBD-4237-4A5D-AB56-0F3363A905EC}" type="parTrans" cxnId="{40E295FD-B06F-4777-8E33-F0206962859B}">
      <dgm:prSet/>
      <dgm:spPr/>
      <dgm:t>
        <a:bodyPr/>
        <a:lstStyle/>
        <a:p>
          <a:endParaRPr lang="en-IN"/>
        </a:p>
      </dgm:t>
    </dgm:pt>
    <dgm:pt modelId="{1ECE101A-4DAC-4957-956C-CF3D8C14295C}" type="sibTrans" cxnId="{40E295FD-B06F-4777-8E33-F0206962859B}">
      <dgm:prSet/>
      <dgm:spPr/>
      <dgm:t>
        <a:bodyPr/>
        <a:lstStyle/>
        <a:p>
          <a:endParaRPr lang="en-IN"/>
        </a:p>
      </dgm:t>
    </dgm:pt>
    <dgm:pt modelId="{E574A64D-BA52-408D-9B09-EBD3452D00BD}">
      <dgm:prSet phldrT="[Text]" custT="1"/>
      <dgm:spPr>
        <a:solidFill>
          <a:srgbClr val="44546A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E7E6E6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360000" tIns="38100" rIns="76200" bIns="38100" numCol="1" spcCol="1270" anchor="ctr" anchorCtr="0"/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700" b="1" kern="1200" dirty="0">
              <a:solidFill>
                <a:prstClr val="white"/>
              </a:solidFill>
              <a:latin typeface="Montserrat" panose="00000500000000000000" pitchFamily="2" charset="0"/>
              <a:ea typeface="+mn-ea"/>
              <a:cs typeface="+mn-cs"/>
            </a:rPr>
            <a:t>Sify SD-WAN &amp; market environment</a:t>
          </a:r>
        </a:p>
      </dgm:t>
    </dgm:pt>
    <dgm:pt modelId="{9996EB9C-C794-4B35-9CFC-8324EA33F9F9}" type="parTrans" cxnId="{2F627360-0688-4F1E-8537-00089323C262}">
      <dgm:prSet/>
      <dgm:spPr/>
      <dgm:t>
        <a:bodyPr/>
        <a:lstStyle/>
        <a:p>
          <a:endParaRPr lang="en-IN"/>
        </a:p>
      </dgm:t>
    </dgm:pt>
    <dgm:pt modelId="{C62FE61A-51F8-4BCE-8A8F-B1FF2D91BD7F}" type="sibTrans" cxnId="{2F627360-0688-4F1E-8537-00089323C262}">
      <dgm:prSet/>
      <dgm:spPr/>
      <dgm:t>
        <a:bodyPr/>
        <a:lstStyle/>
        <a:p>
          <a:endParaRPr lang="en-IN"/>
        </a:p>
      </dgm:t>
    </dgm:pt>
    <dgm:pt modelId="{A4181983-0F9D-427F-9031-02C2E503024D}">
      <dgm:prSet phldrT="[Text]" custT="1"/>
      <dgm:spPr>
        <a:solidFill>
          <a:srgbClr val="44546A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E7E6E6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360000" tIns="38100" rIns="76200" bIns="38100" numCol="1" spcCol="1270" anchor="ctr" anchorCtr="0"/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700" b="1" kern="1200">
              <a:solidFill>
                <a:prstClr val="white"/>
              </a:solidFill>
              <a:latin typeface="Montserrat" panose="00000500000000000000" pitchFamily="2" charset="0"/>
              <a:ea typeface="+mn-ea"/>
              <a:cs typeface="+mn-cs"/>
            </a:rPr>
            <a:t>Customer view</a:t>
          </a:r>
          <a:endParaRPr lang="en-IN" sz="1700" b="1" kern="1200" dirty="0">
            <a:solidFill>
              <a:prstClr val="white"/>
            </a:solidFill>
            <a:latin typeface="Montserrat" panose="00000500000000000000" pitchFamily="2" charset="0"/>
            <a:ea typeface="+mn-ea"/>
            <a:cs typeface="+mn-cs"/>
          </a:endParaRPr>
        </a:p>
      </dgm:t>
    </dgm:pt>
    <dgm:pt modelId="{270BF3B2-1D18-4551-9957-73F07F2AE789}" type="parTrans" cxnId="{065013DD-9A2C-448E-9596-FE5C9CA105ED}">
      <dgm:prSet/>
      <dgm:spPr/>
      <dgm:t>
        <a:bodyPr/>
        <a:lstStyle/>
        <a:p>
          <a:endParaRPr lang="en-IN"/>
        </a:p>
      </dgm:t>
    </dgm:pt>
    <dgm:pt modelId="{5DF6AEBC-AA88-4BBA-A184-2D78F436FE93}" type="sibTrans" cxnId="{065013DD-9A2C-448E-9596-FE5C9CA105ED}">
      <dgm:prSet/>
      <dgm:spPr/>
      <dgm:t>
        <a:bodyPr/>
        <a:lstStyle/>
        <a:p>
          <a:endParaRPr lang="en-IN"/>
        </a:p>
      </dgm:t>
    </dgm:pt>
    <dgm:pt modelId="{D44A1BEB-2BD1-4C86-AA64-62B4F657DB14}">
      <dgm:prSet phldrT="[Text]" custT="1"/>
      <dgm:spPr>
        <a:solidFill>
          <a:srgbClr val="44546A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E7E6E6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360000" tIns="38100" rIns="76200" bIns="38100" numCol="1" spcCol="1270" anchor="ctr" anchorCtr="0"/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700" b="1" kern="1200">
              <a:solidFill>
                <a:prstClr val="white"/>
              </a:solidFill>
              <a:latin typeface="Montserrat" panose="00000500000000000000" pitchFamily="2" charset="0"/>
              <a:ea typeface="+mn-ea"/>
              <a:cs typeface="+mn-cs"/>
            </a:rPr>
            <a:t>Sify Pitch</a:t>
          </a:r>
          <a:endParaRPr lang="en-IN" sz="1700" b="1" kern="1200" dirty="0">
            <a:solidFill>
              <a:prstClr val="white"/>
            </a:solidFill>
            <a:latin typeface="Montserrat" panose="00000500000000000000" pitchFamily="2" charset="0"/>
            <a:ea typeface="+mn-ea"/>
            <a:cs typeface="+mn-cs"/>
          </a:endParaRPr>
        </a:p>
      </dgm:t>
    </dgm:pt>
    <dgm:pt modelId="{8895BB2E-5A46-40FF-B042-8CEB552F5B8B}" type="parTrans" cxnId="{2E728A19-7A05-419B-868C-B93D6891F856}">
      <dgm:prSet/>
      <dgm:spPr/>
      <dgm:t>
        <a:bodyPr/>
        <a:lstStyle/>
        <a:p>
          <a:endParaRPr lang="en-IN"/>
        </a:p>
      </dgm:t>
    </dgm:pt>
    <dgm:pt modelId="{4AEF8177-FA1F-4677-BDC9-54A049960F91}" type="sibTrans" cxnId="{2E728A19-7A05-419B-868C-B93D6891F856}">
      <dgm:prSet/>
      <dgm:spPr/>
      <dgm:t>
        <a:bodyPr/>
        <a:lstStyle/>
        <a:p>
          <a:endParaRPr lang="en-IN"/>
        </a:p>
      </dgm:t>
    </dgm:pt>
    <dgm:pt modelId="{0FCC05D0-F679-48F6-ACFF-820F5F776136}">
      <dgm:prSet phldrT="[Text]" custT="1"/>
      <dgm:spPr/>
      <dgm:t>
        <a:bodyPr lIns="216000"/>
        <a:lstStyle/>
        <a:p>
          <a:pPr>
            <a:buFont typeface="Arial" panose="020B0604020202020204" pitchFamily="34" charset="0"/>
            <a:buChar char="•"/>
          </a:pPr>
          <a:r>
            <a:rPr lang="en-IN" sz="1400" dirty="0">
              <a:latin typeface="Montserrat" pitchFamily="2" charset="0"/>
            </a:rPr>
            <a:t>Industry evolution &amp; the need for SD-WAN</a:t>
          </a:r>
          <a:endParaRPr lang="en-IN" sz="1400" dirty="0"/>
        </a:p>
      </dgm:t>
    </dgm:pt>
    <dgm:pt modelId="{C1EA928A-065F-4974-AA54-B829A7BE11F2}" type="parTrans" cxnId="{C7C37875-CB11-48E4-8E19-12AD2E949D05}">
      <dgm:prSet/>
      <dgm:spPr/>
      <dgm:t>
        <a:bodyPr/>
        <a:lstStyle/>
        <a:p>
          <a:endParaRPr lang="en-IN"/>
        </a:p>
      </dgm:t>
    </dgm:pt>
    <dgm:pt modelId="{B2AC28F7-F0D2-4747-9DD8-70AFF62901F6}" type="sibTrans" cxnId="{C7C37875-CB11-48E4-8E19-12AD2E949D05}">
      <dgm:prSet/>
      <dgm:spPr/>
      <dgm:t>
        <a:bodyPr/>
        <a:lstStyle/>
        <a:p>
          <a:endParaRPr lang="en-IN"/>
        </a:p>
      </dgm:t>
    </dgm:pt>
    <dgm:pt modelId="{478680D6-52F5-4811-9921-352DF306169D}">
      <dgm:prSet custT="1"/>
      <dgm:spPr/>
      <dgm:t>
        <a:bodyPr lIns="216000"/>
        <a:lstStyle/>
        <a:p>
          <a:pPr>
            <a:buFont typeface="Arial" panose="020B0604020202020204" pitchFamily="34" charset="0"/>
            <a:buChar char="•"/>
          </a:pPr>
          <a:r>
            <a:rPr lang="en-IN" sz="1400" dirty="0">
              <a:latin typeface="Montserrat" pitchFamily="2" charset="0"/>
            </a:rPr>
            <a:t>What problems is SD-WAN solving today?</a:t>
          </a:r>
        </a:p>
      </dgm:t>
    </dgm:pt>
    <dgm:pt modelId="{C6A9B696-E675-45BD-9293-F4D95AE003BD}" type="parTrans" cxnId="{8EE1DC0B-AC50-4AC1-9A9F-586604A3C459}">
      <dgm:prSet/>
      <dgm:spPr/>
      <dgm:t>
        <a:bodyPr/>
        <a:lstStyle/>
        <a:p>
          <a:endParaRPr lang="en-IN"/>
        </a:p>
      </dgm:t>
    </dgm:pt>
    <dgm:pt modelId="{2A928346-B2F8-448C-8BD0-1E76981AE7AA}" type="sibTrans" cxnId="{8EE1DC0B-AC50-4AC1-9A9F-586604A3C459}">
      <dgm:prSet/>
      <dgm:spPr/>
      <dgm:t>
        <a:bodyPr/>
        <a:lstStyle/>
        <a:p>
          <a:endParaRPr lang="en-IN"/>
        </a:p>
      </dgm:t>
    </dgm:pt>
    <dgm:pt modelId="{9F63655F-D142-4302-B600-BA20EB9D5967}">
      <dgm:prSet phldrT="[Text]" custT="1"/>
      <dgm:spPr/>
      <dgm:t>
        <a:bodyPr lIns="216000"/>
        <a:lstStyle/>
        <a:p>
          <a:pPr>
            <a:buFont typeface="Arial" panose="020B0604020202020204" pitchFamily="34" charset="0"/>
            <a:buChar char="•"/>
          </a:pPr>
          <a:r>
            <a:rPr lang="en-IN" sz="1400" dirty="0">
              <a:latin typeface="Montserrat" pitchFamily="2" charset="0"/>
            </a:rPr>
            <a:t>India market - technology players</a:t>
          </a:r>
          <a:endParaRPr lang="en-IN" sz="1400" dirty="0"/>
        </a:p>
      </dgm:t>
    </dgm:pt>
    <dgm:pt modelId="{CF9F226A-D951-4719-8E4A-04DBAC08D89E}" type="parTrans" cxnId="{3C27DA1D-266B-4392-91F2-9D55AC3369AB}">
      <dgm:prSet/>
      <dgm:spPr/>
      <dgm:t>
        <a:bodyPr/>
        <a:lstStyle/>
        <a:p>
          <a:endParaRPr lang="en-IN"/>
        </a:p>
      </dgm:t>
    </dgm:pt>
    <dgm:pt modelId="{41CF9055-0386-4FBA-899D-EFFD086E5455}" type="sibTrans" cxnId="{3C27DA1D-266B-4392-91F2-9D55AC3369AB}">
      <dgm:prSet/>
      <dgm:spPr/>
      <dgm:t>
        <a:bodyPr/>
        <a:lstStyle/>
        <a:p>
          <a:endParaRPr lang="en-IN"/>
        </a:p>
      </dgm:t>
    </dgm:pt>
    <dgm:pt modelId="{4E2478AD-B0EA-4C40-B188-D2A7E4D16EDA}">
      <dgm:prSet custT="1"/>
      <dgm:spPr/>
      <dgm:t>
        <a:bodyPr lIns="216000"/>
        <a:lstStyle/>
        <a:p>
          <a:pPr>
            <a:buFont typeface="Arial" panose="020B0604020202020204" pitchFamily="34" charset="0"/>
            <a:buChar char="•"/>
          </a:pPr>
          <a:r>
            <a:rPr lang="en-IN" sz="1400">
              <a:latin typeface="Montserrat" pitchFamily="2" charset="0"/>
            </a:rPr>
            <a:t>Sify alignments &amp; strengths</a:t>
          </a:r>
          <a:endParaRPr lang="en-IN" sz="1400" dirty="0">
            <a:latin typeface="Montserrat" pitchFamily="2" charset="0"/>
          </a:endParaRPr>
        </a:p>
      </dgm:t>
    </dgm:pt>
    <dgm:pt modelId="{D898E809-B1F2-43CC-BCF2-7F3107C57E5B}" type="parTrans" cxnId="{AA6BD98B-9DC8-49A5-B897-56FDC76E404E}">
      <dgm:prSet/>
      <dgm:spPr/>
      <dgm:t>
        <a:bodyPr/>
        <a:lstStyle/>
        <a:p>
          <a:endParaRPr lang="en-IN"/>
        </a:p>
      </dgm:t>
    </dgm:pt>
    <dgm:pt modelId="{95409B49-CC20-4B6F-8C69-B7AA7DEA8405}" type="sibTrans" cxnId="{AA6BD98B-9DC8-49A5-B897-56FDC76E404E}">
      <dgm:prSet/>
      <dgm:spPr/>
      <dgm:t>
        <a:bodyPr/>
        <a:lstStyle/>
        <a:p>
          <a:endParaRPr lang="en-IN"/>
        </a:p>
      </dgm:t>
    </dgm:pt>
    <dgm:pt modelId="{0CEFD8F9-5FB7-496A-BEDF-E4EFCBFE3B40}">
      <dgm:prSet custT="1"/>
      <dgm:spPr/>
      <dgm:t>
        <a:bodyPr lIns="216000"/>
        <a:lstStyle/>
        <a:p>
          <a:pPr>
            <a:buFont typeface="Arial" panose="020B0604020202020204" pitchFamily="34" charset="0"/>
            <a:buChar char="•"/>
          </a:pPr>
          <a:r>
            <a:rPr lang="en-IN" sz="1400" dirty="0">
              <a:latin typeface="Montserrat" pitchFamily="2" charset="0"/>
            </a:rPr>
            <a:t>Sify competitors – alignments, strengths &amp; how to counter</a:t>
          </a:r>
        </a:p>
      </dgm:t>
    </dgm:pt>
    <dgm:pt modelId="{63E1600C-5961-4D73-B9AA-5AE597DE89D0}" type="parTrans" cxnId="{41919145-4E95-4F24-9749-23101F7CA432}">
      <dgm:prSet/>
      <dgm:spPr/>
      <dgm:t>
        <a:bodyPr/>
        <a:lstStyle/>
        <a:p>
          <a:endParaRPr lang="en-IN"/>
        </a:p>
      </dgm:t>
    </dgm:pt>
    <dgm:pt modelId="{DCBB6C3B-8238-4F5D-8BB7-B055D33EDCA5}" type="sibTrans" cxnId="{41919145-4E95-4F24-9749-23101F7CA432}">
      <dgm:prSet/>
      <dgm:spPr/>
      <dgm:t>
        <a:bodyPr/>
        <a:lstStyle/>
        <a:p>
          <a:endParaRPr lang="en-IN"/>
        </a:p>
      </dgm:t>
    </dgm:pt>
    <dgm:pt modelId="{9C607508-713A-40C5-A3DB-61E05B7B4372}">
      <dgm:prSet phldrT="[Text]" custT="1"/>
      <dgm:spPr/>
      <dgm:t>
        <a:bodyPr lIns="216000" tIns="216000"/>
        <a:lstStyle/>
        <a:p>
          <a:pPr>
            <a:buFont typeface="Arial" panose="020B0604020202020204" pitchFamily="34" charset="0"/>
            <a:buChar char="•"/>
          </a:pPr>
          <a:r>
            <a:rPr lang="en-IN" sz="1400" dirty="0">
              <a:latin typeface="Montserrat" pitchFamily="2" charset="0"/>
            </a:rPr>
            <a:t>How is SD-WAN helping each market vertical?</a:t>
          </a:r>
          <a:endParaRPr lang="en-IN" sz="1400" dirty="0"/>
        </a:p>
      </dgm:t>
    </dgm:pt>
    <dgm:pt modelId="{1EC34BBB-073C-48A2-B04E-8A2D776DB0C6}" type="parTrans" cxnId="{6FD21E99-E36C-49B2-B162-FFB82D2545C3}">
      <dgm:prSet/>
      <dgm:spPr/>
      <dgm:t>
        <a:bodyPr/>
        <a:lstStyle/>
        <a:p>
          <a:endParaRPr lang="en-IN"/>
        </a:p>
      </dgm:t>
    </dgm:pt>
    <dgm:pt modelId="{B7C5C169-52BA-4FEC-B369-46D16168A363}" type="sibTrans" cxnId="{6FD21E99-E36C-49B2-B162-FFB82D2545C3}">
      <dgm:prSet/>
      <dgm:spPr/>
      <dgm:t>
        <a:bodyPr/>
        <a:lstStyle/>
        <a:p>
          <a:endParaRPr lang="en-IN"/>
        </a:p>
      </dgm:t>
    </dgm:pt>
    <dgm:pt modelId="{A6965ED6-E7F4-4BB1-9368-60BFAF4AE429}">
      <dgm:prSet custT="1"/>
      <dgm:spPr/>
      <dgm:t>
        <a:bodyPr lIns="216000" tIns="216000"/>
        <a:lstStyle/>
        <a:p>
          <a:pPr>
            <a:buFont typeface="Arial" panose="020B0604020202020204" pitchFamily="34" charset="0"/>
            <a:buChar char="•"/>
          </a:pPr>
          <a:r>
            <a:rPr lang="en-IN" sz="1400" dirty="0">
              <a:latin typeface="Montserrat" pitchFamily="2" charset="0"/>
            </a:rPr>
            <a:t>Vertical-specific examples of SD-WAN adoption</a:t>
          </a:r>
        </a:p>
      </dgm:t>
    </dgm:pt>
    <dgm:pt modelId="{89767D95-AEEF-4DA9-B528-BF8F2AC66A71}" type="parTrans" cxnId="{7906087F-1768-494D-9412-43A76607B6A3}">
      <dgm:prSet/>
      <dgm:spPr/>
      <dgm:t>
        <a:bodyPr/>
        <a:lstStyle/>
        <a:p>
          <a:endParaRPr lang="en-IN"/>
        </a:p>
      </dgm:t>
    </dgm:pt>
    <dgm:pt modelId="{306C89D2-8974-4D56-B826-DB0CD0E80A15}" type="sibTrans" cxnId="{7906087F-1768-494D-9412-43A76607B6A3}">
      <dgm:prSet/>
      <dgm:spPr/>
      <dgm:t>
        <a:bodyPr/>
        <a:lstStyle/>
        <a:p>
          <a:endParaRPr lang="en-IN"/>
        </a:p>
      </dgm:t>
    </dgm:pt>
    <dgm:pt modelId="{39D114F2-C093-4BC8-A213-23DA14A95911}">
      <dgm:prSet custT="1"/>
      <dgm:spPr/>
      <dgm:t>
        <a:bodyPr lIns="216000" tIns="216000"/>
        <a:lstStyle/>
        <a:p>
          <a:pPr>
            <a:buFont typeface="Arial" panose="020B0604020202020204" pitchFamily="34" charset="0"/>
            <a:buChar char="•"/>
          </a:pPr>
          <a:r>
            <a:rPr lang="en-IN" sz="1400" dirty="0">
              <a:latin typeface="Montserrat" pitchFamily="2" charset="0"/>
            </a:rPr>
            <a:t>Application landscape, cloud landscape, network landscape, Use cases and benefits</a:t>
          </a:r>
        </a:p>
      </dgm:t>
    </dgm:pt>
    <dgm:pt modelId="{1B2EDA06-FD91-43F3-B31C-000CC094DDF5}" type="parTrans" cxnId="{39541A21-5483-41C8-9BEE-D0C815626154}">
      <dgm:prSet/>
      <dgm:spPr/>
      <dgm:t>
        <a:bodyPr/>
        <a:lstStyle/>
        <a:p>
          <a:endParaRPr lang="en-IN"/>
        </a:p>
      </dgm:t>
    </dgm:pt>
    <dgm:pt modelId="{947B3AC9-B485-437B-8C93-5248D7BE59A2}" type="sibTrans" cxnId="{39541A21-5483-41C8-9BEE-D0C815626154}">
      <dgm:prSet/>
      <dgm:spPr/>
      <dgm:t>
        <a:bodyPr/>
        <a:lstStyle/>
        <a:p>
          <a:endParaRPr lang="en-IN"/>
        </a:p>
      </dgm:t>
    </dgm:pt>
    <dgm:pt modelId="{CAA72350-4E38-4792-9D8A-E6579CC60D5A}">
      <dgm:prSet phldrT="[Text]" custT="1"/>
      <dgm:spPr/>
      <dgm:t>
        <a:bodyPr lIns="216000" tIns="216000"/>
        <a:lstStyle/>
        <a:p>
          <a:pPr>
            <a:buFont typeface="Arial" panose="020B0604020202020204" pitchFamily="34" charset="0"/>
            <a:buChar char="•"/>
          </a:pPr>
          <a:r>
            <a:rPr lang="en-IN" sz="1400" dirty="0">
              <a:latin typeface="Montserrat" pitchFamily="2" charset="0"/>
            </a:rPr>
            <a:t>Why is Network a critical building block of Digital Transformation journey</a:t>
          </a:r>
          <a:endParaRPr lang="en-IN" sz="1400" dirty="0"/>
        </a:p>
      </dgm:t>
    </dgm:pt>
    <dgm:pt modelId="{C61A91C5-E64A-435A-B0CA-C7E5CD99D441}" type="parTrans" cxnId="{2960319F-4A68-4ABF-809F-E4661F3F625C}">
      <dgm:prSet/>
      <dgm:spPr/>
      <dgm:t>
        <a:bodyPr/>
        <a:lstStyle/>
        <a:p>
          <a:endParaRPr lang="en-IN"/>
        </a:p>
      </dgm:t>
    </dgm:pt>
    <dgm:pt modelId="{6B62619F-107C-4F72-9186-CD85F6BDA6A3}" type="sibTrans" cxnId="{2960319F-4A68-4ABF-809F-E4661F3F625C}">
      <dgm:prSet/>
      <dgm:spPr/>
      <dgm:t>
        <a:bodyPr/>
        <a:lstStyle/>
        <a:p>
          <a:endParaRPr lang="en-IN"/>
        </a:p>
      </dgm:t>
    </dgm:pt>
    <dgm:pt modelId="{E5D733AE-3E1D-4533-85D8-FEA35DA60CE2}">
      <dgm:prSet custT="1"/>
      <dgm:spPr/>
      <dgm:t>
        <a:bodyPr lIns="216000" tIns="216000"/>
        <a:lstStyle/>
        <a:p>
          <a:pPr>
            <a:buFont typeface="Arial" panose="020B0604020202020204" pitchFamily="34" charset="0"/>
            <a:buChar char="•"/>
          </a:pPr>
          <a:r>
            <a:rPr lang="en-IN" sz="1400" dirty="0">
              <a:latin typeface="Montserrat" pitchFamily="2" charset="0"/>
            </a:rPr>
            <a:t>Network agility, visibility &amp; control are key levers</a:t>
          </a:r>
        </a:p>
      </dgm:t>
    </dgm:pt>
    <dgm:pt modelId="{E12BE202-FBC8-4C59-BA81-DBAFFB6587C7}" type="parTrans" cxnId="{72B7B9A1-1DF4-4515-8EE3-7B70F940AF2E}">
      <dgm:prSet/>
      <dgm:spPr/>
      <dgm:t>
        <a:bodyPr/>
        <a:lstStyle/>
        <a:p>
          <a:endParaRPr lang="en-IN"/>
        </a:p>
      </dgm:t>
    </dgm:pt>
    <dgm:pt modelId="{EA32811B-EDB0-4B63-9D2D-11C663BBA520}" type="sibTrans" cxnId="{72B7B9A1-1DF4-4515-8EE3-7B70F940AF2E}">
      <dgm:prSet/>
      <dgm:spPr/>
      <dgm:t>
        <a:bodyPr/>
        <a:lstStyle/>
        <a:p>
          <a:endParaRPr lang="en-IN"/>
        </a:p>
      </dgm:t>
    </dgm:pt>
    <dgm:pt modelId="{B0B63D92-9834-4E57-9242-284C030D2747}">
      <dgm:prSet custT="1"/>
      <dgm:spPr/>
      <dgm:t>
        <a:bodyPr lIns="216000" tIns="216000"/>
        <a:lstStyle/>
        <a:p>
          <a:pPr>
            <a:buFont typeface="Arial" panose="020B0604020202020204" pitchFamily="34" charset="0"/>
            <a:buChar char="•"/>
          </a:pPr>
          <a:r>
            <a:rPr lang="en-IN" sz="1400" dirty="0">
              <a:latin typeface="Montserrat" pitchFamily="2" charset="0"/>
            </a:rPr>
            <a:t>Sify’s innovative approach to helping customers adopt tech &amp; derive business benefits</a:t>
          </a:r>
        </a:p>
      </dgm:t>
    </dgm:pt>
    <dgm:pt modelId="{3231CD28-4E50-4CE2-A38B-4B97F1F02330}" type="parTrans" cxnId="{26CCD819-E285-4D26-B0CB-1AECA3EAFA71}">
      <dgm:prSet/>
      <dgm:spPr/>
      <dgm:t>
        <a:bodyPr/>
        <a:lstStyle/>
        <a:p>
          <a:endParaRPr lang="en-IN"/>
        </a:p>
      </dgm:t>
    </dgm:pt>
    <dgm:pt modelId="{834206B0-590C-4422-A2D5-D2DB5F47ED27}" type="sibTrans" cxnId="{26CCD819-E285-4D26-B0CB-1AECA3EAFA71}">
      <dgm:prSet/>
      <dgm:spPr/>
      <dgm:t>
        <a:bodyPr/>
        <a:lstStyle/>
        <a:p>
          <a:endParaRPr lang="en-IN"/>
        </a:p>
      </dgm:t>
    </dgm:pt>
    <dgm:pt modelId="{B7D718E5-14F9-4ADB-86D9-ABDDCCB1655D}" type="pres">
      <dgm:prSet presAssocID="{5D5B67FA-AE11-4B75-8E41-FBC8D971CE4A}" presName="Name0" presStyleCnt="0">
        <dgm:presLayoutVars>
          <dgm:dir/>
          <dgm:animLvl val="lvl"/>
          <dgm:resizeHandles val="exact"/>
        </dgm:presLayoutVars>
      </dgm:prSet>
      <dgm:spPr/>
    </dgm:pt>
    <dgm:pt modelId="{CFE86CCF-CFF3-4DD2-BAB6-12D471F6B1AC}" type="pres">
      <dgm:prSet presAssocID="{4B133694-3AC6-4BC2-B9D9-117A5F8D9E91}" presName="linNode" presStyleCnt="0"/>
      <dgm:spPr/>
    </dgm:pt>
    <dgm:pt modelId="{3C8F3E39-C58F-4BCE-8F91-F455B79D1BB2}" type="pres">
      <dgm:prSet presAssocID="{4B133694-3AC6-4BC2-B9D9-117A5F8D9E91}" presName="parentText" presStyleLbl="node1" presStyleIdx="0" presStyleCnt="4" custScaleX="69715">
        <dgm:presLayoutVars>
          <dgm:chMax val="1"/>
          <dgm:bulletEnabled val="1"/>
        </dgm:presLayoutVars>
      </dgm:prSet>
      <dgm:spPr/>
    </dgm:pt>
    <dgm:pt modelId="{B9C8EE95-565A-4309-A47C-20CD01B042D6}" type="pres">
      <dgm:prSet presAssocID="{4B133694-3AC6-4BC2-B9D9-117A5F8D9E91}" presName="descendantText" presStyleLbl="alignAccFollowNode1" presStyleIdx="0" presStyleCnt="4" custScaleX="109017">
        <dgm:presLayoutVars>
          <dgm:bulletEnabled val="1"/>
        </dgm:presLayoutVars>
      </dgm:prSet>
      <dgm:spPr/>
    </dgm:pt>
    <dgm:pt modelId="{90C9CF2A-A81F-4E34-A37B-86D7688972EB}" type="pres">
      <dgm:prSet presAssocID="{1ECE101A-4DAC-4957-956C-CF3D8C14295C}" presName="sp" presStyleCnt="0"/>
      <dgm:spPr/>
    </dgm:pt>
    <dgm:pt modelId="{F53C9FB4-F097-42A1-9A1C-BE5C1A40A44C}" type="pres">
      <dgm:prSet presAssocID="{E574A64D-BA52-408D-9B09-EBD3452D00BD}" presName="linNode" presStyleCnt="0"/>
      <dgm:spPr/>
    </dgm:pt>
    <dgm:pt modelId="{7B1ABBE5-C893-466D-8392-529D08A65263}" type="pres">
      <dgm:prSet presAssocID="{E574A64D-BA52-408D-9B09-EBD3452D00BD}" presName="parentText" presStyleLbl="node1" presStyleIdx="1" presStyleCnt="4" custScaleX="69715">
        <dgm:presLayoutVars>
          <dgm:chMax val="1"/>
          <dgm:bulletEnabled val="1"/>
        </dgm:presLayoutVars>
      </dgm:prSet>
      <dgm:spPr>
        <a:xfrm>
          <a:off x="0" y="1372327"/>
          <a:ext cx="4055763" cy="1304395"/>
        </a:xfrm>
        <a:prstGeom prst="roundRect">
          <a:avLst/>
        </a:prstGeom>
      </dgm:spPr>
    </dgm:pt>
    <dgm:pt modelId="{F071DC6F-94D3-4AF6-A726-B56F0C9E1544}" type="pres">
      <dgm:prSet presAssocID="{E574A64D-BA52-408D-9B09-EBD3452D00BD}" presName="descendantText" presStyleLbl="alignAccFollowNode1" presStyleIdx="1" presStyleCnt="4" custScaleX="109017">
        <dgm:presLayoutVars>
          <dgm:bulletEnabled val="1"/>
        </dgm:presLayoutVars>
      </dgm:prSet>
      <dgm:spPr/>
    </dgm:pt>
    <dgm:pt modelId="{48AA7C1A-A23D-4D4C-8365-53D16EEB9C84}" type="pres">
      <dgm:prSet presAssocID="{C62FE61A-51F8-4BCE-8A8F-B1FF2D91BD7F}" presName="sp" presStyleCnt="0"/>
      <dgm:spPr/>
    </dgm:pt>
    <dgm:pt modelId="{2E2A4936-D261-4BC3-9E50-3D496B4703F3}" type="pres">
      <dgm:prSet presAssocID="{A4181983-0F9D-427F-9031-02C2E503024D}" presName="linNode" presStyleCnt="0"/>
      <dgm:spPr/>
    </dgm:pt>
    <dgm:pt modelId="{BEDDB059-2BC6-48DF-806F-AEE70661F712}" type="pres">
      <dgm:prSet presAssocID="{A4181983-0F9D-427F-9031-02C2E503024D}" presName="parentText" presStyleLbl="node1" presStyleIdx="2" presStyleCnt="4" custScaleX="69715">
        <dgm:presLayoutVars>
          <dgm:chMax val="1"/>
          <dgm:bulletEnabled val="1"/>
        </dgm:presLayoutVars>
      </dgm:prSet>
      <dgm:spPr>
        <a:xfrm>
          <a:off x="0" y="2741943"/>
          <a:ext cx="4055763" cy="1304395"/>
        </a:xfrm>
        <a:prstGeom prst="roundRect">
          <a:avLst/>
        </a:prstGeom>
      </dgm:spPr>
    </dgm:pt>
    <dgm:pt modelId="{DE04EEF5-DE56-4F18-BE9D-80E80E44A572}" type="pres">
      <dgm:prSet presAssocID="{A4181983-0F9D-427F-9031-02C2E503024D}" presName="descendantText" presStyleLbl="alignAccFollowNode1" presStyleIdx="2" presStyleCnt="4" custScaleX="109017">
        <dgm:presLayoutVars>
          <dgm:bulletEnabled val="1"/>
        </dgm:presLayoutVars>
      </dgm:prSet>
      <dgm:spPr/>
    </dgm:pt>
    <dgm:pt modelId="{2E51AA3E-9C42-46E8-805B-9F2FF06F0AE3}" type="pres">
      <dgm:prSet presAssocID="{5DF6AEBC-AA88-4BBA-A184-2D78F436FE93}" presName="sp" presStyleCnt="0"/>
      <dgm:spPr/>
    </dgm:pt>
    <dgm:pt modelId="{92D37662-7A6E-425D-95EE-12398EB5BB9F}" type="pres">
      <dgm:prSet presAssocID="{D44A1BEB-2BD1-4C86-AA64-62B4F657DB14}" presName="linNode" presStyleCnt="0"/>
      <dgm:spPr/>
    </dgm:pt>
    <dgm:pt modelId="{8BABD3CE-86E4-4EFD-99E8-199DAFC92C8D}" type="pres">
      <dgm:prSet presAssocID="{D44A1BEB-2BD1-4C86-AA64-62B4F657DB14}" presName="parentText" presStyleLbl="node1" presStyleIdx="3" presStyleCnt="4" custScaleX="69715">
        <dgm:presLayoutVars>
          <dgm:chMax val="1"/>
          <dgm:bulletEnabled val="1"/>
        </dgm:presLayoutVars>
      </dgm:prSet>
      <dgm:spPr>
        <a:xfrm>
          <a:off x="0" y="4111559"/>
          <a:ext cx="4055763" cy="1304395"/>
        </a:xfrm>
        <a:prstGeom prst="roundRect">
          <a:avLst/>
        </a:prstGeom>
      </dgm:spPr>
    </dgm:pt>
    <dgm:pt modelId="{01610BC8-9D32-443E-A740-441CE3DE8C25}" type="pres">
      <dgm:prSet presAssocID="{D44A1BEB-2BD1-4C86-AA64-62B4F657DB14}" presName="descendantText" presStyleLbl="alignAccFollowNode1" presStyleIdx="3" presStyleCnt="4" custScaleX="109017">
        <dgm:presLayoutVars>
          <dgm:bulletEnabled val="1"/>
        </dgm:presLayoutVars>
      </dgm:prSet>
      <dgm:spPr/>
    </dgm:pt>
  </dgm:ptLst>
  <dgm:cxnLst>
    <dgm:cxn modelId="{8F33CE04-59F3-4CDF-A3C9-A233E4BB314E}" type="presOf" srcId="{E5D733AE-3E1D-4533-85D8-FEA35DA60CE2}" destId="{01610BC8-9D32-443E-A740-441CE3DE8C25}" srcOrd="0" destOrd="1" presId="urn:microsoft.com/office/officeart/2005/8/layout/vList5"/>
    <dgm:cxn modelId="{64B92605-5776-431E-A96E-DD7293F04B01}" type="presOf" srcId="{A4181983-0F9D-427F-9031-02C2E503024D}" destId="{BEDDB059-2BC6-48DF-806F-AEE70661F712}" srcOrd="0" destOrd="0" presId="urn:microsoft.com/office/officeart/2005/8/layout/vList5"/>
    <dgm:cxn modelId="{8EE1DC0B-AC50-4AC1-9A9F-586604A3C459}" srcId="{4B133694-3AC6-4BC2-B9D9-117A5F8D9E91}" destId="{478680D6-52F5-4811-9921-352DF306169D}" srcOrd="1" destOrd="0" parTransId="{C6A9B696-E675-45BD-9293-F4D95AE003BD}" sibTransId="{2A928346-B2F8-448C-8BD0-1E76981AE7AA}"/>
    <dgm:cxn modelId="{6DC32D14-A055-44D7-A3BF-BFB808706BFC}" type="presOf" srcId="{B0B63D92-9834-4E57-9242-284C030D2747}" destId="{01610BC8-9D32-443E-A740-441CE3DE8C25}" srcOrd="0" destOrd="2" presId="urn:microsoft.com/office/officeart/2005/8/layout/vList5"/>
    <dgm:cxn modelId="{34A9D416-C0E1-47D5-B4D4-848A87DB97A5}" type="presOf" srcId="{4B133694-3AC6-4BC2-B9D9-117A5F8D9E91}" destId="{3C8F3E39-C58F-4BCE-8F91-F455B79D1BB2}" srcOrd="0" destOrd="0" presId="urn:microsoft.com/office/officeart/2005/8/layout/vList5"/>
    <dgm:cxn modelId="{9AA80418-2979-4E4B-80FC-5E5746AAA50C}" type="presOf" srcId="{478680D6-52F5-4811-9921-352DF306169D}" destId="{B9C8EE95-565A-4309-A47C-20CD01B042D6}" srcOrd="0" destOrd="1" presId="urn:microsoft.com/office/officeart/2005/8/layout/vList5"/>
    <dgm:cxn modelId="{2E728A19-7A05-419B-868C-B93D6891F856}" srcId="{5D5B67FA-AE11-4B75-8E41-FBC8D971CE4A}" destId="{D44A1BEB-2BD1-4C86-AA64-62B4F657DB14}" srcOrd="3" destOrd="0" parTransId="{8895BB2E-5A46-40FF-B042-8CEB552F5B8B}" sibTransId="{4AEF8177-FA1F-4677-BDC9-54A049960F91}"/>
    <dgm:cxn modelId="{26CCD819-E285-4D26-B0CB-1AECA3EAFA71}" srcId="{D44A1BEB-2BD1-4C86-AA64-62B4F657DB14}" destId="{B0B63D92-9834-4E57-9242-284C030D2747}" srcOrd="2" destOrd="0" parTransId="{3231CD28-4E50-4CE2-A38B-4B97F1F02330}" sibTransId="{834206B0-590C-4422-A2D5-D2DB5F47ED27}"/>
    <dgm:cxn modelId="{3C27DA1D-266B-4392-91F2-9D55AC3369AB}" srcId="{E574A64D-BA52-408D-9B09-EBD3452D00BD}" destId="{9F63655F-D142-4302-B600-BA20EB9D5967}" srcOrd="0" destOrd="0" parTransId="{CF9F226A-D951-4719-8E4A-04DBAC08D89E}" sibTransId="{41CF9055-0386-4FBA-899D-EFFD086E5455}"/>
    <dgm:cxn modelId="{39541A21-5483-41C8-9BEE-D0C815626154}" srcId="{A6965ED6-E7F4-4BB1-9368-60BFAF4AE429}" destId="{39D114F2-C093-4BC8-A213-23DA14A95911}" srcOrd="0" destOrd="0" parTransId="{1B2EDA06-FD91-43F3-B31C-000CC094DDF5}" sibTransId="{947B3AC9-B485-437B-8C93-5248D7BE59A2}"/>
    <dgm:cxn modelId="{CCA8E440-8613-4399-9706-B66BC6C2404D}" type="presOf" srcId="{9C607508-713A-40C5-A3DB-61E05B7B4372}" destId="{DE04EEF5-DE56-4F18-BE9D-80E80E44A572}" srcOrd="0" destOrd="0" presId="urn:microsoft.com/office/officeart/2005/8/layout/vList5"/>
    <dgm:cxn modelId="{2F627360-0688-4F1E-8537-00089323C262}" srcId="{5D5B67FA-AE11-4B75-8E41-FBC8D971CE4A}" destId="{E574A64D-BA52-408D-9B09-EBD3452D00BD}" srcOrd="1" destOrd="0" parTransId="{9996EB9C-C794-4B35-9CFC-8324EA33F9F9}" sibTransId="{C62FE61A-51F8-4BCE-8A8F-B1FF2D91BD7F}"/>
    <dgm:cxn modelId="{D3CD3A41-BC6F-4F0E-800C-61FA75B0C0C2}" type="presOf" srcId="{39D114F2-C093-4BC8-A213-23DA14A95911}" destId="{DE04EEF5-DE56-4F18-BE9D-80E80E44A572}" srcOrd="0" destOrd="2" presId="urn:microsoft.com/office/officeart/2005/8/layout/vList5"/>
    <dgm:cxn modelId="{41919145-4E95-4F24-9749-23101F7CA432}" srcId="{E574A64D-BA52-408D-9B09-EBD3452D00BD}" destId="{0CEFD8F9-5FB7-496A-BEDF-E4EFCBFE3B40}" srcOrd="2" destOrd="0" parTransId="{63E1600C-5961-4D73-B9AA-5AE597DE89D0}" sibTransId="{DCBB6C3B-8238-4F5D-8BB7-B055D33EDCA5}"/>
    <dgm:cxn modelId="{A685DE67-46EF-4487-87F2-9A8A9331CA8B}" type="presOf" srcId="{0FCC05D0-F679-48F6-ACFF-820F5F776136}" destId="{B9C8EE95-565A-4309-A47C-20CD01B042D6}" srcOrd="0" destOrd="0" presId="urn:microsoft.com/office/officeart/2005/8/layout/vList5"/>
    <dgm:cxn modelId="{D1328573-CCE7-4B22-94B4-C652E4EC5E63}" type="presOf" srcId="{E574A64D-BA52-408D-9B09-EBD3452D00BD}" destId="{7B1ABBE5-C893-466D-8392-529D08A65263}" srcOrd="0" destOrd="0" presId="urn:microsoft.com/office/officeart/2005/8/layout/vList5"/>
    <dgm:cxn modelId="{C7C37875-CB11-48E4-8E19-12AD2E949D05}" srcId="{4B133694-3AC6-4BC2-B9D9-117A5F8D9E91}" destId="{0FCC05D0-F679-48F6-ACFF-820F5F776136}" srcOrd="0" destOrd="0" parTransId="{C1EA928A-065F-4974-AA54-B829A7BE11F2}" sibTransId="{B2AC28F7-F0D2-4747-9DD8-70AFF62901F6}"/>
    <dgm:cxn modelId="{7906087F-1768-494D-9412-43A76607B6A3}" srcId="{A4181983-0F9D-427F-9031-02C2E503024D}" destId="{A6965ED6-E7F4-4BB1-9368-60BFAF4AE429}" srcOrd="1" destOrd="0" parTransId="{89767D95-AEEF-4DA9-B528-BF8F2AC66A71}" sibTransId="{306C89D2-8974-4D56-B826-DB0CD0E80A15}"/>
    <dgm:cxn modelId="{AA6BD98B-9DC8-49A5-B897-56FDC76E404E}" srcId="{E574A64D-BA52-408D-9B09-EBD3452D00BD}" destId="{4E2478AD-B0EA-4C40-B188-D2A7E4D16EDA}" srcOrd="1" destOrd="0" parTransId="{D898E809-B1F2-43CC-BCF2-7F3107C57E5B}" sibTransId="{95409B49-CC20-4B6F-8C69-B7AA7DEA8405}"/>
    <dgm:cxn modelId="{6FD21E99-E36C-49B2-B162-FFB82D2545C3}" srcId="{A4181983-0F9D-427F-9031-02C2E503024D}" destId="{9C607508-713A-40C5-A3DB-61E05B7B4372}" srcOrd="0" destOrd="0" parTransId="{1EC34BBB-073C-48A2-B04E-8A2D776DB0C6}" sibTransId="{B7C5C169-52BA-4FEC-B369-46D16168A363}"/>
    <dgm:cxn modelId="{CE5B819D-D6AB-4117-AD6B-BB186429AE96}" type="presOf" srcId="{5D5B67FA-AE11-4B75-8E41-FBC8D971CE4A}" destId="{B7D718E5-14F9-4ADB-86D9-ABDDCCB1655D}" srcOrd="0" destOrd="0" presId="urn:microsoft.com/office/officeart/2005/8/layout/vList5"/>
    <dgm:cxn modelId="{2960319F-4A68-4ABF-809F-E4661F3F625C}" srcId="{D44A1BEB-2BD1-4C86-AA64-62B4F657DB14}" destId="{CAA72350-4E38-4792-9D8A-E6579CC60D5A}" srcOrd="0" destOrd="0" parTransId="{C61A91C5-E64A-435A-B0CA-C7E5CD99D441}" sibTransId="{6B62619F-107C-4F72-9186-CD85F6BDA6A3}"/>
    <dgm:cxn modelId="{72B7B9A1-1DF4-4515-8EE3-7B70F940AF2E}" srcId="{D44A1BEB-2BD1-4C86-AA64-62B4F657DB14}" destId="{E5D733AE-3E1D-4533-85D8-FEA35DA60CE2}" srcOrd="1" destOrd="0" parTransId="{E12BE202-FBC8-4C59-BA81-DBAFFB6587C7}" sibTransId="{EA32811B-EDB0-4B63-9D2D-11C663BBA520}"/>
    <dgm:cxn modelId="{3DE160AD-A0CC-4C5C-A5B0-AF30121362E8}" type="presOf" srcId="{0CEFD8F9-5FB7-496A-BEDF-E4EFCBFE3B40}" destId="{F071DC6F-94D3-4AF6-A726-B56F0C9E1544}" srcOrd="0" destOrd="2" presId="urn:microsoft.com/office/officeart/2005/8/layout/vList5"/>
    <dgm:cxn modelId="{D3B9C8BC-5543-4B25-A85B-9CF96386E176}" type="presOf" srcId="{CAA72350-4E38-4792-9D8A-E6579CC60D5A}" destId="{01610BC8-9D32-443E-A740-441CE3DE8C25}" srcOrd="0" destOrd="0" presId="urn:microsoft.com/office/officeart/2005/8/layout/vList5"/>
    <dgm:cxn modelId="{065013DD-9A2C-448E-9596-FE5C9CA105ED}" srcId="{5D5B67FA-AE11-4B75-8E41-FBC8D971CE4A}" destId="{A4181983-0F9D-427F-9031-02C2E503024D}" srcOrd="2" destOrd="0" parTransId="{270BF3B2-1D18-4551-9957-73F07F2AE789}" sibTransId="{5DF6AEBC-AA88-4BBA-A184-2D78F436FE93}"/>
    <dgm:cxn modelId="{5F8D06E0-15FA-4FC2-9D44-F6D4A29B9D0C}" type="presOf" srcId="{A6965ED6-E7F4-4BB1-9368-60BFAF4AE429}" destId="{DE04EEF5-DE56-4F18-BE9D-80E80E44A572}" srcOrd="0" destOrd="1" presId="urn:microsoft.com/office/officeart/2005/8/layout/vList5"/>
    <dgm:cxn modelId="{7C0860E1-1C7E-4F41-B856-5B9F70FB9519}" type="presOf" srcId="{4E2478AD-B0EA-4C40-B188-D2A7E4D16EDA}" destId="{F071DC6F-94D3-4AF6-A726-B56F0C9E1544}" srcOrd="0" destOrd="1" presId="urn:microsoft.com/office/officeart/2005/8/layout/vList5"/>
    <dgm:cxn modelId="{26AE62E6-431A-4C74-A947-CD00006413B1}" type="presOf" srcId="{D44A1BEB-2BD1-4C86-AA64-62B4F657DB14}" destId="{8BABD3CE-86E4-4EFD-99E8-199DAFC92C8D}" srcOrd="0" destOrd="0" presId="urn:microsoft.com/office/officeart/2005/8/layout/vList5"/>
    <dgm:cxn modelId="{493036FC-7A75-4190-8B5B-DA0B90701C4B}" type="presOf" srcId="{9F63655F-D142-4302-B600-BA20EB9D5967}" destId="{F071DC6F-94D3-4AF6-A726-B56F0C9E1544}" srcOrd="0" destOrd="0" presId="urn:microsoft.com/office/officeart/2005/8/layout/vList5"/>
    <dgm:cxn modelId="{40E295FD-B06F-4777-8E33-F0206962859B}" srcId="{5D5B67FA-AE11-4B75-8E41-FBC8D971CE4A}" destId="{4B133694-3AC6-4BC2-B9D9-117A5F8D9E91}" srcOrd="0" destOrd="0" parTransId="{8864BEBD-4237-4A5D-AB56-0F3363A905EC}" sibTransId="{1ECE101A-4DAC-4957-956C-CF3D8C14295C}"/>
    <dgm:cxn modelId="{41DAAB0E-0A45-4A33-94B7-62E06A131F6F}" type="presParOf" srcId="{B7D718E5-14F9-4ADB-86D9-ABDDCCB1655D}" destId="{CFE86CCF-CFF3-4DD2-BAB6-12D471F6B1AC}" srcOrd="0" destOrd="0" presId="urn:microsoft.com/office/officeart/2005/8/layout/vList5"/>
    <dgm:cxn modelId="{3937CFD1-59F6-4046-A575-99D821A29C37}" type="presParOf" srcId="{CFE86CCF-CFF3-4DD2-BAB6-12D471F6B1AC}" destId="{3C8F3E39-C58F-4BCE-8F91-F455B79D1BB2}" srcOrd="0" destOrd="0" presId="urn:microsoft.com/office/officeart/2005/8/layout/vList5"/>
    <dgm:cxn modelId="{A7DD693D-C3DA-4F81-AC15-18B957A0F47F}" type="presParOf" srcId="{CFE86CCF-CFF3-4DD2-BAB6-12D471F6B1AC}" destId="{B9C8EE95-565A-4309-A47C-20CD01B042D6}" srcOrd="1" destOrd="0" presId="urn:microsoft.com/office/officeart/2005/8/layout/vList5"/>
    <dgm:cxn modelId="{7D212D0A-43EA-41F4-A421-43A34AC8EC83}" type="presParOf" srcId="{B7D718E5-14F9-4ADB-86D9-ABDDCCB1655D}" destId="{90C9CF2A-A81F-4E34-A37B-86D7688972EB}" srcOrd="1" destOrd="0" presId="urn:microsoft.com/office/officeart/2005/8/layout/vList5"/>
    <dgm:cxn modelId="{8283788A-F8CD-4864-AAD6-727243B872A6}" type="presParOf" srcId="{B7D718E5-14F9-4ADB-86D9-ABDDCCB1655D}" destId="{F53C9FB4-F097-42A1-9A1C-BE5C1A40A44C}" srcOrd="2" destOrd="0" presId="urn:microsoft.com/office/officeart/2005/8/layout/vList5"/>
    <dgm:cxn modelId="{A683886C-E62C-439A-8DCE-8444B7CE4C80}" type="presParOf" srcId="{F53C9FB4-F097-42A1-9A1C-BE5C1A40A44C}" destId="{7B1ABBE5-C893-466D-8392-529D08A65263}" srcOrd="0" destOrd="0" presId="urn:microsoft.com/office/officeart/2005/8/layout/vList5"/>
    <dgm:cxn modelId="{EB22988B-7734-4D3F-A52C-6198041DFF74}" type="presParOf" srcId="{F53C9FB4-F097-42A1-9A1C-BE5C1A40A44C}" destId="{F071DC6F-94D3-4AF6-A726-B56F0C9E1544}" srcOrd="1" destOrd="0" presId="urn:microsoft.com/office/officeart/2005/8/layout/vList5"/>
    <dgm:cxn modelId="{9A606F14-A1B1-47EF-9546-5A96E447968B}" type="presParOf" srcId="{B7D718E5-14F9-4ADB-86D9-ABDDCCB1655D}" destId="{48AA7C1A-A23D-4D4C-8365-53D16EEB9C84}" srcOrd="3" destOrd="0" presId="urn:microsoft.com/office/officeart/2005/8/layout/vList5"/>
    <dgm:cxn modelId="{C5CB3A85-0CC2-4D91-B510-23A535E6CFEF}" type="presParOf" srcId="{B7D718E5-14F9-4ADB-86D9-ABDDCCB1655D}" destId="{2E2A4936-D261-4BC3-9E50-3D496B4703F3}" srcOrd="4" destOrd="0" presId="urn:microsoft.com/office/officeart/2005/8/layout/vList5"/>
    <dgm:cxn modelId="{2822F357-E2D5-47A3-829D-4E4099EEAE1B}" type="presParOf" srcId="{2E2A4936-D261-4BC3-9E50-3D496B4703F3}" destId="{BEDDB059-2BC6-48DF-806F-AEE70661F712}" srcOrd="0" destOrd="0" presId="urn:microsoft.com/office/officeart/2005/8/layout/vList5"/>
    <dgm:cxn modelId="{B0CF91F3-B887-4AD9-B89B-927286607025}" type="presParOf" srcId="{2E2A4936-D261-4BC3-9E50-3D496B4703F3}" destId="{DE04EEF5-DE56-4F18-BE9D-80E80E44A572}" srcOrd="1" destOrd="0" presId="urn:microsoft.com/office/officeart/2005/8/layout/vList5"/>
    <dgm:cxn modelId="{8B674937-5402-49FF-8CA1-03271748EAA2}" type="presParOf" srcId="{B7D718E5-14F9-4ADB-86D9-ABDDCCB1655D}" destId="{2E51AA3E-9C42-46E8-805B-9F2FF06F0AE3}" srcOrd="5" destOrd="0" presId="urn:microsoft.com/office/officeart/2005/8/layout/vList5"/>
    <dgm:cxn modelId="{059AB7BD-7E4D-4FC6-A76D-0009601DDCCD}" type="presParOf" srcId="{B7D718E5-14F9-4ADB-86D9-ABDDCCB1655D}" destId="{92D37662-7A6E-425D-95EE-12398EB5BB9F}" srcOrd="6" destOrd="0" presId="urn:microsoft.com/office/officeart/2005/8/layout/vList5"/>
    <dgm:cxn modelId="{0A22606B-3840-4DFC-90E0-B3BDEEDB5767}" type="presParOf" srcId="{92D37662-7A6E-425D-95EE-12398EB5BB9F}" destId="{8BABD3CE-86E4-4EFD-99E8-199DAFC92C8D}" srcOrd="0" destOrd="0" presId="urn:microsoft.com/office/officeart/2005/8/layout/vList5"/>
    <dgm:cxn modelId="{C19BA8C5-801A-4BA0-A441-09D12E2D507E}" type="presParOf" srcId="{92D37662-7A6E-425D-95EE-12398EB5BB9F}" destId="{01610BC8-9D32-443E-A740-441CE3DE8C2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365E6B-5070-4D4E-88A0-A67EE651E9E4}" type="doc">
      <dgm:prSet loTypeId="urn:microsoft.com/office/officeart/2005/8/layout/lProcess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IN"/>
        </a:p>
      </dgm:t>
    </dgm:pt>
    <dgm:pt modelId="{00326783-C86A-4A32-88AF-5C8B25555506}">
      <dgm:prSet phldrT="[Text]" custT="1"/>
      <dgm:spPr>
        <a:solidFill>
          <a:srgbClr val="CDD7E1"/>
        </a:solidFill>
        <a:ln>
          <a:noFill/>
        </a:ln>
        <a:effectLst/>
      </dgm:spPr>
      <dgm:t>
        <a:bodyPr spcFirstLastPara="0" vert="horz" wrap="square" lIns="167640" tIns="167640" rIns="167640" bIns="167640" numCol="1" spcCol="1270" anchor="ctr" anchorCtr="0"/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4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 Black" pitchFamily="2" charset="0"/>
              <a:ea typeface="+mn-ea"/>
              <a:cs typeface="+mn-cs"/>
            </a:rPr>
            <a:t>PHASE-1</a:t>
          </a:r>
        </a:p>
      </dgm:t>
    </dgm:pt>
    <dgm:pt modelId="{B0FEEA09-6A8C-4768-BD7E-2078F13C66D5}" type="parTrans" cxnId="{9DE67DFD-BE9D-4304-A46C-4153AF9B34F8}">
      <dgm:prSet/>
      <dgm:spPr/>
      <dgm:t>
        <a:bodyPr/>
        <a:lstStyle/>
        <a:p>
          <a:endParaRPr lang="en-IN"/>
        </a:p>
      </dgm:t>
    </dgm:pt>
    <dgm:pt modelId="{20484A85-CD61-4771-8A25-FD886AB1CD5F}" type="sibTrans" cxnId="{9DE67DFD-BE9D-4304-A46C-4153AF9B34F8}">
      <dgm:prSet/>
      <dgm:spPr/>
      <dgm:t>
        <a:bodyPr/>
        <a:lstStyle/>
        <a:p>
          <a:endParaRPr lang="en-IN"/>
        </a:p>
      </dgm:t>
    </dgm:pt>
    <dgm:pt modelId="{ED6C491B-3582-4F0C-A382-2A6300B3BE32}">
      <dgm:prSet phldrT="[Text]" custT="1"/>
      <dgm:spPr/>
      <dgm:t>
        <a:bodyPr/>
        <a:lstStyle/>
        <a:p>
          <a:r>
            <a:rPr lang="en-IN" sz="2000" dirty="0">
              <a:latin typeface="Montserrat" pitchFamily="2" charset="0"/>
            </a:rPr>
            <a:t>Segment Heads &amp; BD Heads – clarifying the context and the pitch</a:t>
          </a:r>
          <a:endParaRPr lang="en-IN" sz="2000" dirty="0"/>
        </a:p>
      </dgm:t>
    </dgm:pt>
    <dgm:pt modelId="{93E232FE-A49D-462F-B6A7-5B3DDD73206D}" type="parTrans" cxnId="{96E9007F-3946-48C7-BC8C-63A8D4CE8E7A}">
      <dgm:prSet/>
      <dgm:spPr/>
      <dgm:t>
        <a:bodyPr/>
        <a:lstStyle/>
        <a:p>
          <a:endParaRPr lang="en-IN"/>
        </a:p>
      </dgm:t>
    </dgm:pt>
    <dgm:pt modelId="{F699D143-DFD1-4B24-A45F-C9FA200885F1}" type="sibTrans" cxnId="{96E9007F-3946-48C7-BC8C-63A8D4CE8E7A}">
      <dgm:prSet/>
      <dgm:spPr/>
      <dgm:t>
        <a:bodyPr/>
        <a:lstStyle/>
        <a:p>
          <a:endParaRPr lang="en-IN"/>
        </a:p>
      </dgm:t>
    </dgm:pt>
    <dgm:pt modelId="{8311E310-C8AE-40BB-BA79-3EB03A0E09FA}">
      <dgm:prSet phldrT="[Text]" custT="1"/>
      <dgm:spPr>
        <a:solidFill>
          <a:srgbClr val="CDD7E1"/>
        </a:solidFill>
      </dgm:spPr>
      <dgm:t>
        <a:bodyPr/>
        <a:lstStyle/>
        <a:p>
          <a:r>
            <a:rPr lang="en-IN" sz="4000" b="1" dirty="0">
              <a:latin typeface="Montserrat Black" pitchFamily="2" charset="0"/>
            </a:rPr>
            <a:t>PHASE-2</a:t>
          </a:r>
          <a:endParaRPr lang="en-IN" sz="4000" dirty="0"/>
        </a:p>
      </dgm:t>
    </dgm:pt>
    <dgm:pt modelId="{EE5F572E-FF45-4946-A2EB-9F39B74204C7}" type="parTrans" cxnId="{B206A54B-D847-479B-989C-9B09D37090F1}">
      <dgm:prSet/>
      <dgm:spPr/>
      <dgm:t>
        <a:bodyPr/>
        <a:lstStyle/>
        <a:p>
          <a:endParaRPr lang="en-IN"/>
        </a:p>
      </dgm:t>
    </dgm:pt>
    <dgm:pt modelId="{57752F5C-C574-4844-9AFF-F4F29593CE8F}" type="sibTrans" cxnId="{B206A54B-D847-479B-989C-9B09D37090F1}">
      <dgm:prSet/>
      <dgm:spPr/>
      <dgm:t>
        <a:bodyPr/>
        <a:lstStyle/>
        <a:p>
          <a:endParaRPr lang="en-IN"/>
        </a:p>
      </dgm:t>
    </dgm:pt>
    <dgm:pt modelId="{B0D56E94-373E-4CC7-ADDD-5BA2769C8B3A}">
      <dgm:prSet phldrT="[Text]" custT="1"/>
      <dgm:spPr/>
      <dgm:t>
        <a:bodyPr/>
        <a:lstStyle/>
        <a:p>
          <a:r>
            <a:rPr lang="en-IN" sz="2000" dirty="0">
              <a:latin typeface="Montserrat" pitchFamily="2" charset="0"/>
            </a:rPr>
            <a:t>Vertical specific training – identifying use cases, value creation, objection handling</a:t>
          </a:r>
          <a:endParaRPr lang="en-IN" sz="2000" dirty="0"/>
        </a:p>
      </dgm:t>
    </dgm:pt>
    <dgm:pt modelId="{104A6255-BBC9-44BF-8ABF-6547BFD47A80}" type="parTrans" cxnId="{37D042FC-21DA-4DA9-8C02-F935E95822E8}">
      <dgm:prSet/>
      <dgm:spPr/>
      <dgm:t>
        <a:bodyPr/>
        <a:lstStyle/>
        <a:p>
          <a:endParaRPr lang="en-IN"/>
        </a:p>
      </dgm:t>
    </dgm:pt>
    <dgm:pt modelId="{891FAB8C-80B3-4F9F-89AD-5A998F67ABFD}" type="sibTrans" cxnId="{37D042FC-21DA-4DA9-8C02-F935E95822E8}">
      <dgm:prSet/>
      <dgm:spPr/>
      <dgm:t>
        <a:bodyPr/>
        <a:lstStyle/>
        <a:p>
          <a:endParaRPr lang="en-IN"/>
        </a:p>
      </dgm:t>
    </dgm:pt>
    <dgm:pt modelId="{41009092-C32D-42EF-B86C-5F29376970AB}" type="pres">
      <dgm:prSet presAssocID="{0B365E6B-5070-4D4E-88A0-A67EE651E9E4}" presName="theList" presStyleCnt="0">
        <dgm:presLayoutVars>
          <dgm:dir/>
          <dgm:animLvl val="lvl"/>
          <dgm:resizeHandles val="exact"/>
        </dgm:presLayoutVars>
      </dgm:prSet>
      <dgm:spPr/>
    </dgm:pt>
    <dgm:pt modelId="{9444085A-9100-463E-8603-133E6D6BDFF8}" type="pres">
      <dgm:prSet presAssocID="{00326783-C86A-4A32-88AF-5C8B25555506}" presName="compNode" presStyleCnt="0"/>
      <dgm:spPr/>
    </dgm:pt>
    <dgm:pt modelId="{5D73C891-D527-4A92-8353-9C69D6E9A814}" type="pres">
      <dgm:prSet presAssocID="{00326783-C86A-4A32-88AF-5C8B25555506}" presName="aNode" presStyleLbl="bgShp" presStyleIdx="0" presStyleCnt="2"/>
      <dgm:spPr>
        <a:xfrm>
          <a:off x="4562" y="0"/>
          <a:ext cx="4388935" cy="4788913"/>
        </a:xfrm>
        <a:prstGeom prst="roundRect">
          <a:avLst>
            <a:gd name="adj" fmla="val 10000"/>
          </a:avLst>
        </a:prstGeom>
      </dgm:spPr>
    </dgm:pt>
    <dgm:pt modelId="{298FFE45-2AF0-4A01-9E5B-81A0F0C67905}" type="pres">
      <dgm:prSet presAssocID="{00326783-C86A-4A32-88AF-5C8B25555506}" presName="textNode" presStyleLbl="bgShp" presStyleIdx="0" presStyleCnt="2"/>
      <dgm:spPr/>
    </dgm:pt>
    <dgm:pt modelId="{747474C9-A588-4450-8899-7C4F4F8254F3}" type="pres">
      <dgm:prSet presAssocID="{00326783-C86A-4A32-88AF-5C8B25555506}" presName="compChildNode" presStyleCnt="0"/>
      <dgm:spPr/>
    </dgm:pt>
    <dgm:pt modelId="{7E67B4B4-E54F-4F9F-B398-60D71C36DB07}" type="pres">
      <dgm:prSet presAssocID="{00326783-C86A-4A32-88AF-5C8B25555506}" presName="theInnerList" presStyleCnt="0"/>
      <dgm:spPr/>
    </dgm:pt>
    <dgm:pt modelId="{5F7876FB-FA97-46AE-9E24-0639E285E15F}" type="pres">
      <dgm:prSet presAssocID="{ED6C491B-3582-4F0C-A382-2A6300B3BE32}" presName="childNode" presStyleLbl="node1" presStyleIdx="0" presStyleCnt="2">
        <dgm:presLayoutVars>
          <dgm:bulletEnabled val="1"/>
        </dgm:presLayoutVars>
      </dgm:prSet>
      <dgm:spPr/>
    </dgm:pt>
    <dgm:pt modelId="{99EADA6B-6950-4BEE-BA38-24FB91F80174}" type="pres">
      <dgm:prSet presAssocID="{00326783-C86A-4A32-88AF-5C8B25555506}" presName="aSpace" presStyleCnt="0"/>
      <dgm:spPr/>
    </dgm:pt>
    <dgm:pt modelId="{306D9967-DC53-471D-956B-4B846FC6A38C}" type="pres">
      <dgm:prSet presAssocID="{8311E310-C8AE-40BB-BA79-3EB03A0E09FA}" presName="compNode" presStyleCnt="0"/>
      <dgm:spPr/>
    </dgm:pt>
    <dgm:pt modelId="{67AA4081-ADDA-464A-8BAD-8A9FFB56C72D}" type="pres">
      <dgm:prSet presAssocID="{8311E310-C8AE-40BB-BA79-3EB03A0E09FA}" presName="aNode" presStyleLbl="bgShp" presStyleIdx="1" presStyleCnt="2" custLinFactNeighborX="14430" custLinFactNeighborY="2810"/>
      <dgm:spPr/>
    </dgm:pt>
    <dgm:pt modelId="{62CD24F0-81C4-408D-8F46-B22C30AF55F7}" type="pres">
      <dgm:prSet presAssocID="{8311E310-C8AE-40BB-BA79-3EB03A0E09FA}" presName="textNode" presStyleLbl="bgShp" presStyleIdx="1" presStyleCnt="2"/>
      <dgm:spPr/>
    </dgm:pt>
    <dgm:pt modelId="{711F38E0-5B29-4D2C-BBCB-1EA158087A62}" type="pres">
      <dgm:prSet presAssocID="{8311E310-C8AE-40BB-BA79-3EB03A0E09FA}" presName="compChildNode" presStyleCnt="0"/>
      <dgm:spPr/>
    </dgm:pt>
    <dgm:pt modelId="{C0B40B9B-A89B-42A6-B889-C290EB2E6B6C}" type="pres">
      <dgm:prSet presAssocID="{8311E310-C8AE-40BB-BA79-3EB03A0E09FA}" presName="theInnerList" presStyleCnt="0"/>
      <dgm:spPr/>
    </dgm:pt>
    <dgm:pt modelId="{448E8D11-D1ED-43C7-9FAB-98FCD4BF2777}" type="pres">
      <dgm:prSet presAssocID="{B0D56E94-373E-4CC7-ADDD-5BA2769C8B3A}" presName="childNode" presStyleLbl="node1" presStyleIdx="1" presStyleCnt="2">
        <dgm:presLayoutVars>
          <dgm:bulletEnabled val="1"/>
        </dgm:presLayoutVars>
      </dgm:prSet>
      <dgm:spPr/>
    </dgm:pt>
  </dgm:ptLst>
  <dgm:cxnLst>
    <dgm:cxn modelId="{81E5EF28-5126-4C2D-8137-9821B397341D}" type="presOf" srcId="{8311E310-C8AE-40BB-BA79-3EB03A0E09FA}" destId="{67AA4081-ADDA-464A-8BAD-8A9FFB56C72D}" srcOrd="0" destOrd="0" presId="urn:microsoft.com/office/officeart/2005/8/layout/lProcess2"/>
    <dgm:cxn modelId="{3C907536-CD5C-449B-82B7-40FB641F4A52}" type="presOf" srcId="{00326783-C86A-4A32-88AF-5C8B25555506}" destId="{5D73C891-D527-4A92-8353-9C69D6E9A814}" srcOrd="0" destOrd="0" presId="urn:microsoft.com/office/officeart/2005/8/layout/lProcess2"/>
    <dgm:cxn modelId="{B206A54B-D847-479B-989C-9B09D37090F1}" srcId="{0B365E6B-5070-4D4E-88A0-A67EE651E9E4}" destId="{8311E310-C8AE-40BB-BA79-3EB03A0E09FA}" srcOrd="1" destOrd="0" parTransId="{EE5F572E-FF45-4946-A2EB-9F39B74204C7}" sibTransId="{57752F5C-C574-4844-9AFF-F4F29593CE8F}"/>
    <dgm:cxn modelId="{4AD8CB76-12D7-49B6-B53A-B0576663D269}" type="presOf" srcId="{B0D56E94-373E-4CC7-ADDD-5BA2769C8B3A}" destId="{448E8D11-D1ED-43C7-9FAB-98FCD4BF2777}" srcOrd="0" destOrd="0" presId="urn:microsoft.com/office/officeart/2005/8/layout/lProcess2"/>
    <dgm:cxn modelId="{96E9007F-3946-48C7-BC8C-63A8D4CE8E7A}" srcId="{00326783-C86A-4A32-88AF-5C8B25555506}" destId="{ED6C491B-3582-4F0C-A382-2A6300B3BE32}" srcOrd="0" destOrd="0" parTransId="{93E232FE-A49D-462F-B6A7-5B3DDD73206D}" sibTransId="{F699D143-DFD1-4B24-A45F-C9FA200885F1}"/>
    <dgm:cxn modelId="{A1C2478F-4320-46FD-8E1F-AF639013C8F2}" type="presOf" srcId="{00326783-C86A-4A32-88AF-5C8B25555506}" destId="{298FFE45-2AF0-4A01-9E5B-81A0F0C67905}" srcOrd="1" destOrd="0" presId="urn:microsoft.com/office/officeart/2005/8/layout/lProcess2"/>
    <dgm:cxn modelId="{DCC58696-67CC-46F2-A0DB-D3DC9D6AC343}" type="presOf" srcId="{8311E310-C8AE-40BB-BA79-3EB03A0E09FA}" destId="{62CD24F0-81C4-408D-8F46-B22C30AF55F7}" srcOrd="1" destOrd="0" presId="urn:microsoft.com/office/officeart/2005/8/layout/lProcess2"/>
    <dgm:cxn modelId="{5DD1EBAA-6CDE-452D-AC04-D3561516CE73}" type="presOf" srcId="{0B365E6B-5070-4D4E-88A0-A67EE651E9E4}" destId="{41009092-C32D-42EF-B86C-5F29376970AB}" srcOrd="0" destOrd="0" presId="urn:microsoft.com/office/officeart/2005/8/layout/lProcess2"/>
    <dgm:cxn modelId="{D17F8EDD-D4DB-45D8-916D-1D7816789175}" type="presOf" srcId="{ED6C491B-3582-4F0C-A382-2A6300B3BE32}" destId="{5F7876FB-FA97-46AE-9E24-0639E285E15F}" srcOrd="0" destOrd="0" presId="urn:microsoft.com/office/officeart/2005/8/layout/lProcess2"/>
    <dgm:cxn modelId="{37D042FC-21DA-4DA9-8C02-F935E95822E8}" srcId="{8311E310-C8AE-40BB-BA79-3EB03A0E09FA}" destId="{B0D56E94-373E-4CC7-ADDD-5BA2769C8B3A}" srcOrd="0" destOrd="0" parTransId="{104A6255-BBC9-44BF-8ABF-6547BFD47A80}" sibTransId="{891FAB8C-80B3-4F9F-89AD-5A998F67ABFD}"/>
    <dgm:cxn modelId="{9DE67DFD-BE9D-4304-A46C-4153AF9B34F8}" srcId="{0B365E6B-5070-4D4E-88A0-A67EE651E9E4}" destId="{00326783-C86A-4A32-88AF-5C8B25555506}" srcOrd="0" destOrd="0" parTransId="{B0FEEA09-6A8C-4768-BD7E-2078F13C66D5}" sibTransId="{20484A85-CD61-4771-8A25-FD886AB1CD5F}"/>
    <dgm:cxn modelId="{567A76B6-3A8D-4907-ABB6-2A1580A7A5D8}" type="presParOf" srcId="{41009092-C32D-42EF-B86C-5F29376970AB}" destId="{9444085A-9100-463E-8603-133E6D6BDFF8}" srcOrd="0" destOrd="0" presId="urn:microsoft.com/office/officeart/2005/8/layout/lProcess2"/>
    <dgm:cxn modelId="{D5167189-B51C-4A5B-9F86-A7542E88B45B}" type="presParOf" srcId="{9444085A-9100-463E-8603-133E6D6BDFF8}" destId="{5D73C891-D527-4A92-8353-9C69D6E9A814}" srcOrd="0" destOrd="0" presId="urn:microsoft.com/office/officeart/2005/8/layout/lProcess2"/>
    <dgm:cxn modelId="{3C988DB4-E02E-457B-ADF2-D631C7217E1B}" type="presParOf" srcId="{9444085A-9100-463E-8603-133E6D6BDFF8}" destId="{298FFE45-2AF0-4A01-9E5B-81A0F0C67905}" srcOrd="1" destOrd="0" presId="urn:microsoft.com/office/officeart/2005/8/layout/lProcess2"/>
    <dgm:cxn modelId="{7EAF91BB-05D2-4B98-806F-9EC61BBD76A0}" type="presParOf" srcId="{9444085A-9100-463E-8603-133E6D6BDFF8}" destId="{747474C9-A588-4450-8899-7C4F4F8254F3}" srcOrd="2" destOrd="0" presId="urn:microsoft.com/office/officeart/2005/8/layout/lProcess2"/>
    <dgm:cxn modelId="{3B765CEF-C077-4AB0-A947-6F71668414DD}" type="presParOf" srcId="{747474C9-A588-4450-8899-7C4F4F8254F3}" destId="{7E67B4B4-E54F-4F9F-B398-60D71C36DB07}" srcOrd="0" destOrd="0" presId="urn:microsoft.com/office/officeart/2005/8/layout/lProcess2"/>
    <dgm:cxn modelId="{F91F8786-61F2-4D86-B0C8-9A36944AEBB6}" type="presParOf" srcId="{7E67B4B4-E54F-4F9F-B398-60D71C36DB07}" destId="{5F7876FB-FA97-46AE-9E24-0639E285E15F}" srcOrd="0" destOrd="0" presId="urn:microsoft.com/office/officeart/2005/8/layout/lProcess2"/>
    <dgm:cxn modelId="{9A66B803-9035-4412-8807-2B34DAB5DA1A}" type="presParOf" srcId="{41009092-C32D-42EF-B86C-5F29376970AB}" destId="{99EADA6B-6950-4BEE-BA38-24FB91F80174}" srcOrd="1" destOrd="0" presId="urn:microsoft.com/office/officeart/2005/8/layout/lProcess2"/>
    <dgm:cxn modelId="{F7696882-EBC0-4923-B1A8-CEE7AAECFC45}" type="presParOf" srcId="{41009092-C32D-42EF-B86C-5F29376970AB}" destId="{306D9967-DC53-471D-956B-4B846FC6A38C}" srcOrd="2" destOrd="0" presId="urn:microsoft.com/office/officeart/2005/8/layout/lProcess2"/>
    <dgm:cxn modelId="{2FC1A2F2-20C5-4EEA-AF40-D2693F81A4CD}" type="presParOf" srcId="{306D9967-DC53-471D-956B-4B846FC6A38C}" destId="{67AA4081-ADDA-464A-8BAD-8A9FFB56C72D}" srcOrd="0" destOrd="0" presId="urn:microsoft.com/office/officeart/2005/8/layout/lProcess2"/>
    <dgm:cxn modelId="{A8157497-E5BE-41A5-9E5C-8F22EBC6A9DC}" type="presParOf" srcId="{306D9967-DC53-471D-956B-4B846FC6A38C}" destId="{62CD24F0-81C4-408D-8F46-B22C30AF55F7}" srcOrd="1" destOrd="0" presId="urn:microsoft.com/office/officeart/2005/8/layout/lProcess2"/>
    <dgm:cxn modelId="{4D36B580-C98D-4C53-AC38-49940100CE90}" type="presParOf" srcId="{306D9967-DC53-471D-956B-4B846FC6A38C}" destId="{711F38E0-5B29-4D2C-BBCB-1EA158087A62}" srcOrd="2" destOrd="0" presId="urn:microsoft.com/office/officeart/2005/8/layout/lProcess2"/>
    <dgm:cxn modelId="{B9FE38F2-036E-4EC1-849F-83B7334ADEF5}" type="presParOf" srcId="{711F38E0-5B29-4D2C-BBCB-1EA158087A62}" destId="{C0B40B9B-A89B-42A6-B889-C290EB2E6B6C}" srcOrd="0" destOrd="0" presId="urn:microsoft.com/office/officeart/2005/8/layout/lProcess2"/>
    <dgm:cxn modelId="{F57E0954-56C0-454D-8B1D-B792C7B2B4FF}" type="presParOf" srcId="{C0B40B9B-A89B-42A6-B889-C290EB2E6B6C}" destId="{448E8D11-D1ED-43C7-9FAB-98FCD4BF2777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A909B65-424C-42C0-BACD-FBD1F19D6E4A}" type="doc">
      <dgm:prSet loTypeId="urn:microsoft.com/office/officeart/2005/8/layout/list1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IN"/>
        </a:p>
      </dgm:t>
    </dgm:pt>
    <dgm:pt modelId="{F4B56110-1E13-46E7-B7D3-CD53B31D9DE7}">
      <dgm:prSet phldrT="[Text]" custT="1"/>
      <dgm:spPr/>
      <dgm:t>
        <a:bodyPr/>
        <a:lstStyle/>
        <a:p>
          <a:pPr>
            <a:buChar char="•"/>
          </a:pPr>
          <a:r>
            <a:rPr lang="en-US" sz="2000" b="1" dirty="0">
              <a:latin typeface="Montserrat" pitchFamily="2" charset="0"/>
              <a:ea typeface="+mn-ea"/>
              <a:cs typeface="+mn-cs"/>
            </a:rPr>
            <a:t>Rigid architecture</a:t>
          </a:r>
          <a:endParaRPr lang="en-IN" sz="2000" dirty="0"/>
        </a:p>
      </dgm:t>
    </dgm:pt>
    <dgm:pt modelId="{0F34536E-0AA6-45B2-8606-82013311163A}" type="parTrans" cxnId="{29B41442-3C81-4BAB-A6D4-CC87B82A0AB9}">
      <dgm:prSet/>
      <dgm:spPr/>
      <dgm:t>
        <a:bodyPr/>
        <a:lstStyle/>
        <a:p>
          <a:endParaRPr lang="en-IN"/>
        </a:p>
      </dgm:t>
    </dgm:pt>
    <dgm:pt modelId="{4414F463-C181-4878-B6D9-03404480A036}" type="sibTrans" cxnId="{29B41442-3C81-4BAB-A6D4-CC87B82A0AB9}">
      <dgm:prSet/>
      <dgm:spPr/>
      <dgm:t>
        <a:bodyPr/>
        <a:lstStyle/>
        <a:p>
          <a:endParaRPr lang="en-IN"/>
        </a:p>
      </dgm:t>
    </dgm:pt>
    <dgm:pt modelId="{92C324C4-B0A7-494C-81F1-F08AFEDF0AA7}">
      <dgm:prSet phldrT="[Text]" custT="1"/>
      <dgm:spPr/>
      <dgm:t>
        <a:bodyPr/>
        <a:lstStyle/>
        <a:p>
          <a:pPr>
            <a:buNone/>
          </a:pPr>
          <a:r>
            <a:rPr lang="en-US" sz="2000" b="1" dirty="0">
              <a:latin typeface="Montserrat" pitchFamily="2" charset="0"/>
              <a:ea typeface="+mn-ea"/>
              <a:cs typeface="+mn-cs"/>
            </a:rPr>
            <a:t>Network based approach</a:t>
          </a:r>
          <a:endParaRPr lang="en-IN" sz="2000" dirty="0"/>
        </a:p>
      </dgm:t>
    </dgm:pt>
    <dgm:pt modelId="{790BA052-582A-41BC-A370-F1E77F91995D}" type="parTrans" cxnId="{8A64051F-1626-4AF9-BBE3-A54DE08D76AE}">
      <dgm:prSet/>
      <dgm:spPr/>
      <dgm:t>
        <a:bodyPr/>
        <a:lstStyle/>
        <a:p>
          <a:endParaRPr lang="en-IN"/>
        </a:p>
      </dgm:t>
    </dgm:pt>
    <dgm:pt modelId="{D9096ED6-0D78-4770-8516-F99D5B59410B}" type="sibTrans" cxnId="{8A64051F-1626-4AF9-BBE3-A54DE08D76AE}">
      <dgm:prSet/>
      <dgm:spPr/>
      <dgm:t>
        <a:bodyPr/>
        <a:lstStyle/>
        <a:p>
          <a:endParaRPr lang="en-IN"/>
        </a:p>
      </dgm:t>
    </dgm:pt>
    <dgm:pt modelId="{ABE82D8A-BD17-4A49-AC55-3AF2CEC3D89F}">
      <dgm:prSet phldrT="[Text]"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Char char="•"/>
          </a:pPr>
          <a:r>
            <a:rPr lang="en-US" sz="1600" dirty="0">
              <a:latin typeface="Montserrat" pitchFamily="2" charset="0"/>
              <a:ea typeface="+mn-ea"/>
              <a:cs typeface="+mn-cs"/>
            </a:rPr>
            <a:t>Network is connectivity centric than being application focused.</a:t>
          </a:r>
          <a:endParaRPr lang="en-IN" sz="1600" dirty="0"/>
        </a:p>
      </dgm:t>
    </dgm:pt>
    <dgm:pt modelId="{1F7CB2FB-8665-45F2-9834-DFB98825D9DD}" type="parTrans" cxnId="{07934321-C361-4DA3-A1D2-11943E9AAE7E}">
      <dgm:prSet/>
      <dgm:spPr/>
      <dgm:t>
        <a:bodyPr/>
        <a:lstStyle/>
        <a:p>
          <a:endParaRPr lang="en-IN"/>
        </a:p>
      </dgm:t>
    </dgm:pt>
    <dgm:pt modelId="{CE47B818-628F-49A9-869D-AF9C408178BA}" type="sibTrans" cxnId="{07934321-C361-4DA3-A1D2-11943E9AAE7E}">
      <dgm:prSet/>
      <dgm:spPr/>
      <dgm:t>
        <a:bodyPr/>
        <a:lstStyle/>
        <a:p>
          <a:endParaRPr lang="en-IN"/>
        </a:p>
      </dgm:t>
    </dgm:pt>
    <dgm:pt modelId="{F6480033-747C-46A4-AE38-3CED1B2E198A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sz="1600" dirty="0">
              <a:latin typeface="Montserrat" pitchFamily="2" charset="0"/>
              <a:ea typeface="+mn-ea"/>
              <a:cs typeface="+mn-cs"/>
            </a:rPr>
            <a:t>Directing traffic though Central Internet which causes </a:t>
          </a:r>
          <a:r>
            <a:rPr lang="en-IN" sz="1600" dirty="0">
              <a:latin typeface="Montserrat" pitchFamily="2" charset="0"/>
              <a:ea typeface="+mn-ea"/>
              <a:cs typeface="+mn-cs"/>
            </a:rPr>
            <a:t>network traffic scalability problem</a:t>
          </a:r>
          <a:endParaRPr lang="en-US" sz="1600" dirty="0">
            <a:latin typeface="Montserrat" pitchFamily="2" charset="0"/>
            <a:ea typeface="+mn-ea"/>
            <a:cs typeface="+mn-cs"/>
          </a:endParaRPr>
        </a:p>
      </dgm:t>
    </dgm:pt>
    <dgm:pt modelId="{FB007EE9-A12D-4465-B897-FB2FF59C1071}" type="parTrans" cxnId="{AA776C21-36E5-4699-9D97-65FB43BC9077}">
      <dgm:prSet/>
      <dgm:spPr/>
      <dgm:t>
        <a:bodyPr/>
        <a:lstStyle/>
        <a:p>
          <a:endParaRPr lang="en-IN"/>
        </a:p>
      </dgm:t>
    </dgm:pt>
    <dgm:pt modelId="{F37A3DA6-E72E-42E7-B015-41E22F6D1C60}" type="sibTrans" cxnId="{AA776C21-36E5-4699-9D97-65FB43BC9077}">
      <dgm:prSet/>
      <dgm:spPr/>
      <dgm:t>
        <a:bodyPr/>
        <a:lstStyle/>
        <a:p>
          <a:endParaRPr lang="en-IN"/>
        </a:p>
      </dgm:t>
    </dgm:pt>
    <dgm:pt modelId="{5323BD5B-19AD-4782-9C80-8CED8CBBE987}">
      <dgm:prSet phldrT="[Text]"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Char char="•"/>
          </a:pPr>
          <a:r>
            <a:rPr lang="en-US" sz="1600" dirty="0">
              <a:latin typeface="Montserrat" pitchFamily="2" charset="0"/>
              <a:ea typeface="+mn-ea"/>
              <a:cs typeface="+mn-cs"/>
            </a:rPr>
            <a:t>Traditional architectures not aligned to meet the multi-cloud use cases.</a:t>
          </a:r>
          <a:endParaRPr lang="en-IN" sz="1600" dirty="0"/>
        </a:p>
      </dgm:t>
    </dgm:pt>
    <dgm:pt modelId="{EE983A07-A75A-4C46-8E87-FF0AEF555695}" type="parTrans" cxnId="{22FB39EE-887E-4E04-8220-EAAF20B275C0}">
      <dgm:prSet/>
      <dgm:spPr/>
      <dgm:t>
        <a:bodyPr/>
        <a:lstStyle/>
        <a:p>
          <a:endParaRPr lang="en-IN"/>
        </a:p>
      </dgm:t>
    </dgm:pt>
    <dgm:pt modelId="{95ED45B8-4D29-447B-9BCE-6CF9022E86DF}" type="sibTrans" cxnId="{22FB39EE-887E-4E04-8220-EAAF20B275C0}">
      <dgm:prSet/>
      <dgm:spPr/>
      <dgm:t>
        <a:bodyPr/>
        <a:lstStyle/>
        <a:p>
          <a:endParaRPr lang="en-IN"/>
        </a:p>
      </dgm:t>
    </dgm:pt>
    <dgm:pt modelId="{22CE58E5-8B57-40CD-8A1E-30ABDF3BD876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sz="1600" dirty="0">
              <a:latin typeface="Montserrat" pitchFamily="2" charset="0"/>
              <a:ea typeface="+mn-ea"/>
              <a:cs typeface="+mn-cs"/>
            </a:rPr>
            <a:t>Routing enables reachability and resiliency but has no view of the Application</a:t>
          </a:r>
        </a:p>
      </dgm:t>
    </dgm:pt>
    <dgm:pt modelId="{51B27117-3DC8-423A-8EBA-1CE2C53E1A4B}" type="parTrans" cxnId="{A47F198D-F589-47B6-9FE6-7F4CFFD15D5E}">
      <dgm:prSet/>
      <dgm:spPr/>
      <dgm:t>
        <a:bodyPr/>
        <a:lstStyle/>
        <a:p>
          <a:endParaRPr lang="en-IN"/>
        </a:p>
      </dgm:t>
    </dgm:pt>
    <dgm:pt modelId="{50684C90-4F80-428A-9A18-FFD9B8D934C5}" type="sibTrans" cxnId="{A47F198D-F589-47B6-9FE6-7F4CFFD15D5E}">
      <dgm:prSet/>
      <dgm:spPr/>
      <dgm:t>
        <a:bodyPr/>
        <a:lstStyle/>
        <a:p>
          <a:endParaRPr lang="en-IN"/>
        </a:p>
      </dgm:t>
    </dgm:pt>
    <dgm:pt modelId="{1E2B8676-5E79-4824-B7D3-E7647BE96048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Char char="•"/>
          </a:pPr>
          <a:r>
            <a:rPr lang="en-US" sz="2000" b="1">
              <a:latin typeface="Montserrat" pitchFamily="2" charset="0"/>
              <a:ea typeface="+mn-ea"/>
              <a:cs typeface="+mn-cs"/>
            </a:rPr>
            <a:t>Inefficient &amp; complex</a:t>
          </a:r>
          <a:endParaRPr lang="en-US" sz="2000" dirty="0">
            <a:latin typeface="Montserrat" pitchFamily="2" charset="0"/>
            <a:ea typeface="+mn-ea"/>
            <a:cs typeface="+mn-cs"/>
          </a:endParaRPr>
        </a:p>
      </dgm:t>
    </dgm:pt>
    <dgm:pt modelId="{61A9CB84-12C9-4148-B671-1EEFB64455D3}" type="parTrans" cxnId="{670BB7DC-522E-4D03-B950-973BF4D9A4F9}">
      <dgm:prSet/>
      <dgm:spPr/>
      <dgm:t>
        <a:bodyPr/>
        <a:lstStyle/>
        <a:p>
          <a:endParaRPr lang="en-IN"/>
        </a:p>
      </dgm:t>
    </dgm:pt>
    <dgm:pt modelId="{AB5D2B62-180D-40FE-A7DA-FAE63DF6D9FC}" type="sibTrans" cxnId="{670BB7DC-522E-4D03-B950-973BF4D9A4F9}">
      <dgm:prSet/>
      <dgm:spPr/>
      <dgm:t>
        <a:bodyPr/>
        <a:lstStyle/>
        <a:p>
          <a:endParaRPr lang="en-IN"/>
        </a:p>
      </dgm:t>
    </dgm:pt>
    <dgm:pt modelId="{CCDED9E1-CC71-4465-833F-CC302A679DF0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Char char="•"/>
          </a:pPr>
          <a:r>
            <a:rPr lang="en-US" sz="1600" dirty="0">
              <a:latin typeface="Montserrat" pitchFamily="2" charset="0"/>
              <a:ea typeface="+mn-ea"/>
              <a:cs typeface="+mn-cs"/>
            </a:rPr>
            <a:t>Resilient capacity under utilized</a:t>
          </a:r>
        </a:p>
      </dgm:t>
    </dgm:pt>
    <dgm:pt modelId="{3F95DA89-2D62-4889-A32A-92B23314BE78}" type="parTrans" cxnId="{EFF849D8-E6F1-4758-A789-B95C4F3A12BE}">
      <dgm:prSet/>
      <dgm:spPr/>
      <dgm:t>
        <a:bodyPr/>
        <a:lstStyle/>
        <a:p>
          <a:endParaRPr lang="en-IN"/>
        </a:p>
      </dgm:t>
    </dgm:pt>
    <dgm:pt modelId="{F3E70D8E-0D7A-4229-8778-C489753584DD}" type="sibTrans" cxnId="{EFF849D8-E6F1-4758-A789-B95C4F3A12BE}">
      <dgm:prSet/>
      <dgm:spPr/>
      <dgm:t>
        <a:bodyPr/>
        <a:lstStyle/>
        <a:p>
          <a:endParaRPr lang="en-IN"/>
        </a:p>
      </dgm:t>
    </dgm:pt>
    <dgm:pt modelId="{4485BA40-D7F1-4E8D-8BD9-3298CF7CC145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Char char="•"/>
          </a:pPr>
          <a:r>
            <a:rPr lang="en-US" sz="1600" dirty="0">
              <a:latin typeface="Montserrat" pitchFamily="2" charset="0"/>
              <a:ea typeface="+mn-ea"/>
              <a:cs typeface="+mn-cs"/>
            </a:rPr>
            <a:t>Complex approach</a:t>
          </a:r>
        </a:p>
      </dgm:t>
    </dgm:pt>
    <dgm:pt modelId="{DD99A60C-3585-4260-9ABB-525A936842F6}" type="parTrans" cxnId="{D6FC5FD1-2378-404C-B6AF-8BD34BE66561}">
      <dgm:prSet/>
      <dgm:spPr/>
      <dgm:t>
        <a:bodyPr/>
        <a:lstStyle/>
        <a:p>
          <a:endParaRPr lang="en-IN"/>
        </a:p>
      </dgm:t>
    </dgm:pt>
    <dgm:pt modelId="{B896FAF2-2700-42A7-A884-65FA269F2B01}" type="sibTrans" cxnId="{D6FC5FD1-2378-404C-B6AF-8BD34BE66561}">
      <dgm:prSet/>
      <dgm:spPr/>
      <dgm:t>
        <a:bodyPr/>
        <a:lstStyle/>
        <a:p>
          <a:endParaRPr lang="en-IN"/>
        </a:p>
      </dgm:t>
    </dgm:pt>
    <dgm:pt modelId="{65920ACF-C34B-408E-BFA6-BAC9FFDAFF6B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Char char="•"/>
          </a:pPr>
          <a:r>
            <a:rPr lang="en-US" sz="1600" dirty="0">
              <a:latin typeface="Montserrat" pitchFamily="2" charset="0"/>
              <a:ea typeface="+mn-ea"/>
              <a:cs typeface="+mn-cs"/>
            </a:rPr>
            <a:t>Skills required to drive efficiencies</a:t>
          </a:r>
          <a:endParaRPr lang="en-IN" sz="1600" dirty="0"/>
        </a:p>
      </dgm:t>
    </dgm:pt>
    <dgm:pt modelId="{8BB5D0B9-422B-4C39-AA65-879177DC27F5}" type="parTrans" cxnId="{18660931-A693-45D4-86A0-554F0B9CEC7D}">
      <dgm:prSet/>
      <dgm:spPr/>
      <dgm:t>
        <a:bodyPr/>
        <a:lstStyle/>
        <a:p>
          <a:endParaRPr lang="en-IN"/>
        </a:p>
      </dgm:t>
    </dgm:pt>
    <dgm:pt modelId="{EEB71B54-B33D-49BB-B946-1795AD3D544A}" type="sibTrans" cxnId="{18660931-A693-45D4-86A0-554F0B9CEC7D}">
      <dgm:prSet/>
      <dgm:spPr/>
      <dgm:t>
        <a:bodyPr/>
        <a:lstStyle/>
        <a:p>
          <a:endParaRPr lang="en-IN"/>
        </a:p>
      </dgm:t>
    </dgm:pt>
    <dgm:pt modelId="{ADB7F069-80DB-4E38-9201-F2098B11CCFA}" type="pres">
      <dgm:prSet presAssocID="{BA909B65-424C-42C0-BACD-FBD1F19D6E4A}" presName="linear" presStyleCnt="0">
        <dgm:presLayoutVars>
          <dgm:dir/>
          <dgm:animLvl val="lvl"/>
          <dgm:resizeHandles val="exact"/>
        </dgm:presLayoutVars>
      </dgm:prSet>
      <dgm:spPr/>
    </dgm:pt>
    <dgm:pt modelId="{E230063B-3ED3-4951-A8BF-BA46523C5CEC}" type="pres">
      <dgm:prSet presAssocID="{F4B56110-1E13-46E7-B7D3-CD53B31D9DE7}" presName="parentLin" presStyleCnt="0"/>
      <dgm:spPr/>
    </dgm:pt>
    <dgm:pt modelId="{DB2BCBC2-95D1-4B23-AD2A-243A6235D94F}" type="pres">
      <dgm:prSet presAssocID="{F4B56110-1E13-46E7-B7D3-CD53B31D9DE7}" presName="parentLeftMargin" presStyleLbl="node1" presStyleIdx="0" presStyleCnt="3"/>
      <dgm:spPr/>
    </dgm:pt>
    <dgm:pt modelId="{98071299-06FF-499E-A953-BD4FA7E0FDA5}" type="pres">
      <dgm:prSet presAssocID="{F4B56110-1E13-46E7-B7D3-CD53B31D9DE7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F074919A-79E7-4C7A-A2A7-DE3754911F5D}" type="pres">
      <dgm:prSet presAssocID="{F4B56110-1E13-46E7-B7D3-CD53B31D9DE7}" presName="negativeSpace" presStyleCnt="0"/>
      <dgm:spPr/>
    </dgm:pt>
    <dgm:pt modelId="{EA224669-4BD2-4E4D-88EA-3F2C1523D7F8}" type="pres">
      <dgm:prSet presAssocID="{F4B56110-1E13-46E7-B7D3-CD53B31D9DE7}" presName="childText" presStyleLbl="conFgAcc1" presStyleIdx="0" presStyleCnt="3">
        <dgm:presLayoutVars>
          <dgm:bulletEnabled val="1"/>
        </dgm:presLayoutVars>
      </dgm:prSet>
      <dgm:spPr/>
    </dgm:pt>
    <dgm:pt modelId="{8E2211D2-2372-49F5-A493-1C41D3FC8073}" type="pres">
      <dgm:prSet presAssocID="{4414F463-C181-4878-B6D9-03404480A036}" presName="spaceBetweenRectangles" presStyleCnt="0"/>
      <dgm:spPr/>
    </dgm:pt>
    <dgm:pt modelId="{8CF3A8D1-747C-4FE9-856C-15B30EDADA34}" type="pres">
      <dgm:prSet presAssocID="{92C324C4-B0A7-494C-81F1-F08AFEDF0AA7}" presName="parentLin" presStyleCnt="0"/>
      <dgm:spPr/>
    </dgm:pt>
    <dgm:pt modelId="{543D4541-8C4B-46C8-AB6C-B6C05B3D1F86}" type="pres">
      <dgm:prSet presAssocID="{92C324C4-B0A7-494C-81F1-F08AFEDF0AA7}" presName="parentLeftMargin" presStyleLbl="node1" presStyleIdx="0" presStyleCnt="3"/>
      <dgm:spPr/>
    </dgm:pt>
    <dgm:pt modelId="{FE42C31D-862D-4B30-AA9E-AC2071B11627}" type="pres">
      <dgm:prSet presAssocID="{92C324C4-B0A7-494C-81F1-F08AFEDF0AA7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E5DBD4B0-5949-4334-B97A-E8B8AD390660}" type="pres">
      <dgm:prSet presAssocID="{92C324C4-B0A7-494C-81F1-F08AFEDF0AA7}" presName="negativeSpace" presStyleCnt="0"/>
      <dgm:spPr/>
    </dgm:pt>
    <dgm:pt modelId="{399D9DFE-84AE-4F9B-8A51-FE66E334C00B}" type="pres">
      <dgm:prSet presAssocID="{92C324C4-B0A7-494C-81F1-F08AFEDF0AA7}" presName="childText" presStyleLbl="conFgAcc1" presStyleIdx="1" presStyleCnt="3">
        <dgm:presLayoutVars>
          <dgm:bulletEnabled val="1"/>
        </dgm:presLayoutVars>
      </dgm:prSet>
      <dgm:spPr/>
    </dgm:pt>
    <dgm:pt modelId="{15234E34-2184-41FB-8750-316ABFE8E645}" type="pres">
      <dgm:prSet presAssocID="{D9096ED6-0D78-4770-8516-F99D5B59410B}" presName="spaceBetweenRectangles" presStyleCnt="0"/>
      <dgm:spPr/>
    </dgm:pt>
    <dgm:pt modelId="{A4E5C25B-E60B-420E-A35D-7CFD3AD28639}" type="pres">
      <dgm:prSet presAssocID="{1E2B8676-5E79-4824-B7D3-E7647BE96048}" presName="parentLin" presStyleCnt="0"/>
      <dgm:spPr/>
    </dgm:pt>
    <dgm:pt modelId="{743C066F-3A37-4D77-9A7B-F27AAA1E86BF}" type="pres">
      <dgm:prSet presAssocID="{1E2B8676-5E79-4824-B7D3-E7647BE96048}" presName="parentLeftMargin" presStyleLbl="node1" presStyleIdx="1" presStyleCnt="3"/>
      <dgm:spPr/>
    </dgm:pt>
    <dgm:pt modelId="{705D486D-D7D6-4A74-8D3F-6E48CBF24CB2}" type="pres">
      <dgm:prSet presAssocID="{1E2B8676-5E79-4824-B7D3-E7647BE96048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BBE8F80B-6D96-4186-8CD1-B7735263871E}" type="pres">
      <dgm:prSet presAssocID="{1E2B8676-5E79-4824-B7D3-E7647BE96048}" presName="negativeSpace" presStyleCnt="0"/>
      <dgm:spPr/>
    </dgm:pt>
    <dgm:pt modelId="{0E1EC0D3-EC23-4FBF-B47D-85244B42CC9E}" type="pres">
      <dgm:prSet presAssocID="{1E2B8676-5E79-4824-B7D3-E7647BE9604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BF6DD01-8D9E-47A0-ABB6-25CC61616C8E}" type="presOf" srcId="{1E2B8676-5E79-4824-B7D3-E7647BE96048}" destId="{705D486D-D7D6-4A74-8D3F-6E48CBF24CB2}" srcOrd="1" destOrd="0" presId="urn:microsoft.com/office/officeart/2005/8/layout/list1"/>
    <dgm:cxn modelId="{8A64051F-1626-4AF9-BBE3-A54DE08D76AE}" srcId="{BA909B65-424C-42C0-BACD-FBD1F19D6E4A}" destId="{92C324C4-B0A7-494C-81F1-F08AFEDF0AA7}" srcOrd="1" destOrd="0" parTransId="{790BA052-582A-41BC-A370-F1E77F91995D}" sibTransId="{D9096ED6-0D78-4770-8516-F99D5B59410B}"/>
    <dgm:cxn modelId="{07934321-C361-4DA3-A1D2-11943E9AAE7E}" srcId="{92C324C4-B0A7-494C-81F1-F08AFEDF0AA7}" destId="{ABE82D8A-BD17-4A49-AC55-3AF2CEC3D89F}" srcOrd="0" destOrd="0" parTransId="{1F7CB2FB-8665-45F2-9834-DFB98825D9DD}" sibTransId="{CE47B818-628F-49A9-869D-AF9C408178BA}"/>
    <dgm:cxn modelId="{AA776C21-36E5-4699-9D97-65FB43BC9077}" srcId="{F4B56110-1E13-46E7-B7D3-CD53B31D9DE7}" destId="{F6480033-747C-46A4-AE38-3CED1B2E198A}" srcOrd="1" destOrd="0" parTransId="{FB007EE9-A12D-4465-B897-FB2FF59C1071}" sibTransId="{F37A3DA6-E72E-42E7-B015-41E22F6D1C60}"/>
    <dgm:cxn modelId="{18660931-A693-45D4-86A0-554F0B9CEC7D}" srcId="{1E2B8676-5E79-4824-B7D3-E7647BE96048}" destId="{65920ACF-C34B-408E-BFA6-BAC9FFDAFF6B}" srcOrd="2" destOrd="0" parTransId="{8BB5D0B9-422B-4C39-AA65-879177DC27F5}" sibTransId="{EEB71B54-B33D-49BB-B946-1795AD3D544A}"/>
    <dgm:cxn modelId="{29B41442-3C81-4BAB-A6D4-CC87B82A0AB9}" srcId="{BA909B65-424C-42C0-BACD-FBD1F19D6E4A}" destId="{F4B56110-1E13-46E7-B7D3-CD53B31D9DE7}" srcOrd="0" destOrd="0" parTransId="{0F34536E-0AA6-45B2-8606-82013311163A}" sibTransId="{4414F463-C181-4878-B6D9-03404480A036}"/>
    <dgm:cxn modelId="{E5E1226C-BAEA-4614-A46A-82AC68C8EBDB}" type="presOf" srcId="{F6480033-747C-46A4-AE38-3CED1B2E198A}" destId="{EA224669-4BD2-4E4D-88EA-3F2C1523D7F8}" srcOrd="0" destOrd="1" presId="urn:microsoft.com/office/officeart/2005/8/layout/list1"/>
    <dgm:cxn modelId="{56E8AC51-1182-4E2A-AC5F-81D503963E01}" type="presOf" srcId="{F4B56110-1E13-46E7-B7D3-CD53B31D9DE7}" destId="{98071299-06FF-499E-A953-BD4FA7E0FDA5}" srcOrd="1" destOrd="0" presId="urn:microsoft.com/office/officeart/2005/8/layout/list1"/>
    <dgm:cxn modelId="{F7E72652-D5AA-4771-A8C3-D64B801F783D}" type="presOf" srcId="{92C324C4-B0A7-494C-81F1-F08AFEDF0AA7}" destId="{543D4541-8C4B-46C8-AB6C-B6C05B3D1F86}" srcOrd="0" destOrd="0" presId="urn:microsoft.com/office/officeart/2005/8/layout/list1"/>
    <dgm:cxn modelId="{ED600984-AA41-44C2-A454-854D3BCC7A3C}" type="presOf" srcId="{BA909B65-424C-42C0-BACD-FBD1F19D6E4A}" destId="{ADB7F069-80DB-4E38-9201-F2098B11CCFA}" srcOrd="0" destOrd="0" presId="urn:microsoft.com/office/officeart/2005/8/layout/list1"/>
    <dgm:cxn modelId="{A47F198D-F589-47B6-9FE6-7F4CFFD15D5E}" srcId="{92C324C4-B0A7-494C-81F1-F08AFEDF0AA7}" destId="{22CE58E5-8B57-40CD-8A1E-30ABDF3BD876}" srcOrd="1" destOrd="0" parTransId="{51B27117-3DC8-423A-8EBA-1CE2C53E1A4B}" sibTransId="{50684C90-4F80-428A-9A18-FFD9B8D934C5}"/>
    <dgm:cxn modelId="{43DEDF9D-C3B4-4E81-A29C-9FE43E067906}" type="presOf" srcId="{1E2B8676-5E79-4824-B7D3-E7647BE96048}" destId="{743C066F-3A37-4D77-9A7B-F27AAA1E86BF}" srcOrd="0" destOrd="0" presId="urn:microsoft.com/office/officeart/2005/8/layout/list1"/>
    <dgm:cxn modelId="{CCE7999E-3520-48F7-A74E-DCD7B8212BCD}" type="presOf" srcId="{65920ACF-C34B-408E-BFA6-BAC9FFDAFF6B}" destId="{0E1EC0D3-EC23-4FBF-B47D-85244B42CC9E}" srcOrd="0" destOrd="2" presId="urn:microsoft.com/office/officeart/2005/8/layout/list1"/>
    <dgm:cxn modelId="{1FB69AB6-743B-4870-BE9D-663F1AEF2634}" type="presOf" srcId="{22CE58E5-8B57-40CD-8A1E-30ABDF3BD876}" destId="{399D9DFE-84AE-4F9B-8A51-FE66E334C00B}" srcOrd="0" destOrd="1" presId="urn:microsoft.com/office/officeart/2005/8/layout/list1"/>
    <dgm:cxn modelId="{5B0006B9-611D-418A-B512-3DF6AAEA7135}" type="presOf" srcId="{5323BD5B-19AD-4782-9C80-8CED8CBBE987}" destId="{EA224669-4BD2-4E4D-88EA-3F2C1523D7F8}" srcOrd="0" destOrd="0" presId="urn:microsoft.com/office/officeart/2005/8/layout/list1"/>
    <dgm:cxn modelId="{BC241AC1-D097-40D5-927A-ECD4BE8DA47D}" type="presOf" srcId="{ABE82D8A-BD17-4A49-AC55-3AF2CEC3D89F}" destId="{399D9DFE-84AE-4F9B-8A51-FE66E334C00B}" srcOrd="0" destOrd="0" presId="urn:microsoft.com/office/officeart/2005/8/layout/list1"/>
    <dgm:cxn modelId="{D6FC5FD1-2378-404C-B6AF-8BD34BE66561}" srcId="{1E2B8676-5E79-4824-B7D3-E7647BE96048}" destId="{4485BA40-D7F1-4E8D-8BD9-3298CF7CC145}" srcOrd="1" destOrd="0" parTransId="{DD99A60C-3585-4260-9ABB-525A936842F6}" sibTransId="{B896FAF2-2700-42A7-A884-65FA269F2B01}"/>
    <dgm:cxn modelId="{EFF849D8-E6F1-4758-A789-B95C4F3A12BE}" srcId="{1E2B8676-5E79-4824-B7D3-E7647BE96048}" destId="{CCDED9E1-CC71-4465-833F-CC302A679DF0}" srcOrd="0" destOrd="0" parTransId="{3F95DA89-2D62-4889-A32A-92B23314BE78}" sibTransId="{F3E70D8E-0D7A-4229-8778-C489753584DD}"/>
    <dgm:cxn modelId="{670BB7DC-522E-4D03-B950-973BF4D9A4F9}" srcId="{BA909B65-424C-42C0-BACD-FBD1F19D6E4A}" destId="{1E2B8676-5E79-4824-B7D3-E7647BE96048}" srcOrd="2" destOrd="0" parTransId="{61A9CB84-12C9-4148-B671-1EEFB64455D3}" sibTransId="{AB5D2B62-180D-40FE-A7DA-FAE63DF6D9FC}"/>
    <dgm:cxn modelId="{354CABDD-CC32-444E-8ACC-2EB5B6DFB07C}" type="presOf" srcId="{CCDED9E1-CC71-4465-833F-CC302A679DF0}" destId="{0E1EC0D3-EC23-4FBF-B47D-85244B42CC9E}" srcOrd="0" destOrd="0" presId="urn:microsoft.com/office/officeart/2005/8/layout/list1"/>
    <dgm:cxn modelId="{22FB39EE-887E-4E04-8220-EAAF20B275C0}" srcId="{F4B56110-1E13-46E7-B7D3-CD53B31D9DE7}" destId="{5323BD5B-19AD-4782-9C80-8CED8CBBE987}" srcOrd="0" destOrd="0" parTransId="{EE983A07-A75A-4C46-8E87-FF0AEF555695}" sibTransId="{95ED45B8-4D29-447B-9BCE-6CF9022E86DF}"/>
    <dgm:cxn modelId="{634E42F3-E1C3-4CB8-AD95-FD8A41C1214F}" type="presOf" srcId="{F4B56110-1E13-46E7-B7D3-CD53B31D9DE7}" destId="{DB2BCBC2-95D1-4B23-AD2A-243A6235D94F}" srcOrd="0" destOrd="0" presId="urn:microsoft.com/office/officeart/2005/8/layout/list1"/>
    <dgm:cxn modelId="{09E907F7-9824-406A-94B4-5EE7C5D33AF4}" type="presOf" srcId="{92C324C4-B0A7-494C-81F1-F08AFEDF0AA7}" destId="{FE42C31D-862D-4B30-AA9E-AC2071B11627}" srcOrd="1" destOrd="0" presId="urn:microsoft.com/office/officeart/2005/8/layout/list1"/>
    <dgm:cxn modelId="{978766FC-7CAB-4188-B103-092F1E8AD800}" type="presOf" srcId="{4485BA40-D7F1-4E8D-8BD9-3298CF7CC145}" destId="{0E1EC0D3-EC23-4FBF-B47D-85244B42CC9E}" srcOrd="0" destOrd="1" presId="urn:microsoft.com/office/officeart/2005/8/layout/list1"/>
    <dgm:cxn modelId="{D3201028-387F-4D47-B606-2FA8E903C4A4}" type="presParOf" srcId="{ADB7F069-80DB-4E38-9201-F2098B11CCFA}" destId="{E230063B-3ED3-4951-A8BF-BA46523C5CEC}" srcOrd="0" destOrd="0" presId="urn:microsoft.com/office/officeart/2005/8/layout/list1"/>
    <dgm:cxn modelId="{3D3F36C5-F256-448E-90FF-5B334C7EE6B1}" type="presParOf" srcId="{E230063B-3ED3-4951-A8BF-BA46523C5CEC}" destId="{DB2BCBC2-95D1-4B23-AD2A-243A6235D94F}" srcOrd="0" destOrd="0" presId="urn:microsoft.com/office/officeart/2005/8/layout/list1"/>
    <dgm:cxn modelId="{0E980319-1F7F-4BCA-827D-F86634193F43}" type="presParOf" srcId="{E230063B-3ED3-4951-A8BF-BA46523C5CEC}" destId="{98071299-06FF-499E-A953-BD4FA7E0FDA5}" srcOrd="1" destOrd="0" presId="urn:microsoft.com/office/officeart/2005/8/layout/list1"/>
    <dgm:cxn modelId="{D82A998F-E0D1-48EA-90CB-8F4372131D96}" type="presParOf" srcId="{ADB7F069-80DB-4E38-9201-F2098B11CCFA}" destId="{F074919A-79E7-4C7A-A2A7-DE3754911F5D}" srcOrd="1" destOrd="0" presId="urn:microsoft.com/office/officeart/2005/8/layout/list1"/>
    <dgm:cxn modelId="{28742F1E-6133-416E-AD85-0B106E5DBB9E}" type="presParOf" srcId="{ADB7F069-80DB-4E38-9201-F2098B11CCFA}" destId="{EA224669-4BD2-4E4D-88EA-3F2C1523D7F8}" srcOrd="2" destOrd="0" presId="urn:microsoft.com/office/officeart/2005/8/layout/list1"/>
    <dgm:cxn modelId="{C1F001B1-8C8F-4878-AB4C-158504827CBB}" type="presParOf" srcId="{ADB7F069-80DB-4E38-9201-F2098B11CCFA}" destId="{8E2211D2-2372-49F5-A493-1C41D3FC8073}" srcOrd="3" destOrd="0" presId="urn:microsoft.com/office/officeart/2005/8/layout/list1"/>
    <dgm:cxn modelId="{3B10FA46-B385-4F94-8148-6DC9941C682F}" type="presParOf" srcId="{ADB7F069-80DB-4E38-9201-F2098B11CCFA}" destId="{8CF3A8D1-747C-4FE9-856C-15B30EDADA34}" srcOrd="4" destOrd="0" presId="urn:microsoft.com/office/officeart/2005/8/layout/list1"/>
    <dgm:cxn modelId="{25F32984-D281-43E5-9AF0-3E6EBAD1744F}" type="presParOf" srcId="{8CF3A8D1-747C-4FE9-856C-15B30EDADA34}" destId="{543D4541-8C4B-46C8-AB6C-B6C05B3D1F86}" srcOrd="0" destOrd="0" presId="urn:microsoft.com/office/officeart/2005/8/layout/list1"/>
    <dgm:cxn modelId="{EF44F7D8-4064-47E1-8942-C39FF868CCA3}" type="presParOf" srcId="{8CF3A8D1-747C-4FE9-856C-15B30EDADA34}" destId="{FE42C31D-862D-4B30-AA9E-AC2071B11627}" srcOrd="1" destOrd="0" presId="urn:microsoft.com/office/officeart/2005/8/layout/list1"/>
    <dgm:cxn modelId="{0342FD0D-E36C-4539-864A-4C8C89A79BEA}" type="presParOf" srcId="{ADB7F069-80DB-4E38-9201-F2098B11CCFA}" destId="{E5DBD4B0-5949-4334-B97A-E8B8AD390660}" srcOrd="5" destOrd="0" presId="urn:microsoft.com/office/officeart/2005/8/layout/list1"/>
    <dgm:cxn modelId="{C1D010E8-78D5-440E-8740-47E5DE170BA5}" type="presParOf" srcId="{ADB7F069-80DB-4E38-9201-F2098B11CCFA}" destId="{399D9DFE-84AE-4F9B-8A51-FE66E334C00B}" srcOrd="6" destOrd="0" presId="urn:microsoft.com/office/officeart/2005/8/layout/list1"/>
    <dgm:cxn modelId="{35F48E2B-1FA1-44F2-8AED-2BA2A2D05985}" type="presParOf" srcId="{ADB7F069-80DB-4E38-9201-F2098B11CCFA}" destId="{15234E34-2184-41FB-8750-316ABFE8E645}" srcOrd="7" destOrd="0" presId="urn:microsoft.com/office/officeart/2005/8/layout/list1"/>
    <dgm:cxn modelId="{2EE96749-AA74-433A-B5A0-4613028047BB}" type="presParOf" srcId="{ADB7F069-80DB-4E38-9201-F2098B11CCFA}" destId="{A4E5C25B-E60B-420E-A35D-7CFD3AD28639}" srcOrd="8" destOrd="0" presId="urn:microsoft.com/office/officeart/2005/8/layout/list1"/>
    <dgm:cxn modelId="{30156F13-9A0E-4D57-8731-F8FCFF05FB20}" type="presParOf" srcId="{A4E5C25B-E60B-420E-A35D-7CFD3AD28639}" destId="{743C066F-3A37-4D77-9A7B-F27AAA1E86BF}" srcOrd="0" destOrd="0" presId="urn:microsoft.com/office/officeart/2005/8/layout/list1"/>
    <dgm:cxn modelId="{CB2F7CD1-5940-4044-80DE-749ED682278C}" type="presParOf" srcId="{A4E5C25B-E60B-420E-A35D-7CFD3AD28639}" destId="{705D486D-D7D6-4A74-8D3F-6E48CBF24CB2}" srcOrd="1" destOrd="0" presId="urn:microsoft.com/office/officeart/2005/8/layout/list1"/>
    <dgm:cxn modelId="{AA3254BD-7EA7-431F-8378-6BCCCE694259}" type="presParOf" srcId="{ADB7F069-80DB-4E38-9201-F2098B11CCFA}" destId="{BBE8F80B-6D96-4186-8CD1-B7735263871E}" srcOrd="9" destOrd="0" presId="urn:microsoft.com/office/officeart/2005/8/layout/list1"/>
    <dgm:cxn modelId="{54B4B595-8BE9-4826-A15C-2B51C031E0DB}" type="presParOf" srcId="{ADB7F069-80DB-4E38-9201-F2098B11CCFA}" destId="{0E1EC0D3-EC23-4FBF-B47D-85244B42CC9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A909B65-424C-42C0-BACD-FBD1F19D6E4A}" type="doc">
      <dgm:prSet loTypeId="urn:microsoft.com/office/officeart/2005/8/layout/list1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IN"/>
        </a:p>
      </dgm:t>
    </dgm:pt>
    <dgm:pt modelId="{F4B56110-1E13-46E7-B7D3-CD53B31D9DE7}">
      <dgm:prSet phldrT="[Text]" custT="1"/>
      <dgm:spPr/>
      <dgm:t>
        <a:bodyPr/>
        <a:lstStyle/>
        <a:p>
          <a:pPr>
            <a:buChar char="•"/>
          </a:pPr>
          <a:r>
            <a:rPr lang="en-US" sz="2000" b="1" kern="1200">
              <a:latin typeface="Montserrat" pitchFamily="2" charset="0"/>
              <a:ea typeface="+mn-ea"/>
              <a:cs typeface="+mn-cs"/>
            </a:rPr>
            <a:t>Hardware centric</a:t>
          </a:r>
          <a:endParaRPr lang="en-IN" sz="2000" b="1" kern="1200" dirty="0">
            <a:latin typeface="Montserrat" pitchFamily="2" charset="0"/>
            <a:ea typeface="+mn-ea"/>
            <a:cs typeface="+mn-cs"/>
          </a:endParaRPr>
        </a:p>
      </dgm:t>
    </dgm:pt>
    <dgm:pt modelId="{0F34536E-0AA6-45B2-8606-82013311163A}" type="parTrans" cxnId="{29B41442-3C81-4BAB-A6D4-CC87B82A0AB9}">
      <dgm:prSet/>
      <dgm:spPr/>
      <dgm:t>
        <a:bodyPr/>
        <a:lstStyle/>
        <a:p>
          <a:endParaRPr lang="en-IN"/>
        </a:p>
      </dgm:t>
    </dgm:pt>
    <dgm:pt modelId="{4414F463-C181-4878-B6D9-03404480A036}" type="sibTrans" cxnId="{29B41442-3C81-4BAB-A6D4-CC87B82A0AB9}">
      <dgm:prSet/>
      <dgm:spPr/>
      <dgm:t>
        <a:bodyPr/>
        <a:lstStyle/>
        <a:p>
          <a:endParaRPr lang="en-IN"/>
        </a:p>
      </dgm:t>
    </dgm:pt>
    <dgm:pt modelId="{92C324C4-B0A7-494C-81F1-F08AFEDF0AA7}">
      <dgm:prSet phldrT="[Text]" custT="1"/>
      <dgm:spPr/>
      <dgm:t>
        <a:bodyPr/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latin typeface="Montserrat" pitchFamily="2" charset="0"/>
              <a:ea typeface="+mn-ea"/>
              <a:cs typeface="+mn-cs"/>
            </a:rPr>
            <a:t>Performance not a factor</a:t>
          </a:r>
          <a:endParaRPr lang="en-IN" sz="2000" b="1" kern="1200" dirty="0">
            <a:latin typeface="Montserrat" pitchFamily="2" charset="0"/>
            <a:ea typeface="+mn-ea"/>
            <a:cs typeface="+mn-cs"/>
          </a:endParaRPr>
        </a:p>
      </dgm:t>
    </dgm:pt>
    <dgm:pt modelId="{790BA052-582A-41BC-A370-F1E77F91995D}" type="parTrans" cxnId="{8A64051F-1626-4AF9-BBE3-A54DE08D76AE}">
      <dgm:prSet/>
      <dgm:spPr/>
      <dgm:t>
        <a:bodyPr/>
        <a:lstStyle/>
        <a:p>
          <a:endParaRPr lang="en-IN"/>
        </a:p>
      </dgm:t>
    </dgm:pt>
    <dgm:pt modelId="{D9096ED6-0D78-4770-8516-F99D5B59410B}" type="sibTrans" cxnId="{8A64051F-1626-4AF9-BBE3-A54DE08D76AE}">
      <dgm:prSet/>
      <dgm:spPr/>
      <dgm:t>
        <a:bodyPr/>
        <a:lstStyle/>
        <a:p>
          <a:endParaRPr lang="en-IN"/>
        </a:p>
      </dgm:t>
    </dgm:pt>
    <dgm:pt modelId="{ABE82D8A-BD17-4A49-AC55-3AF2CEC3D89F}">
      <dgm:prSet phldrT="[Text]"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Char char="•"/>
          </a:pPr>
          <a:r>
            <a:rPr lang="en-US" sz="1600" kern="1200" dirty="0">
              <a:latin typeface="Montserrat" pitchFamily="2" charset="0"/>
              <a:ea typeface="+mn-ea"/>
              <a:cs typeface="+mn-cs"/>
            </a:rPr>
            <a:t>Traffic steering decisions based on performance are limited</a:t>
          </a:r>
          <a:endParaRPr lang="en-IN" sz="1600" kern="1200" dirty="0"/>
        </a:p>
      </dgm:t>
    </dgm:pt>
    <dgm:pt modelId="{1F7CB2FB-8665-45F2-9834-DFB98825D9DD}" type="parTrans" cxnId="{07934321-C361-4DA3-A1D2-11943E9AAE7E}">
      <dgm:prSet/>
      <dgm:spPr/>
      <dgm:t>
        <a:bodyPr/>
        <a:lstStyle/>
        <a:p>
          <a:endParaRPr lang="en-IN"/>
        </a:p>
      </dgm:t>
    </dgm:pt>
    <dgm:pt modelId="{CE47B818-628F-49A9-869D-AF9C408178BA}" type="sibTrans" cxnId="{07934321-C361-4DA3-A1D2-11943E9AAE7E}">
      <dgm:prSet/>
      <dgm:spPr/>
      <dgm:t>
        <a:bodyPr/>
        <a:lstStyle/>
        <a:p>
          <a:endParaRPr lang="en-IN"/>
        </a:p>
      </dgm:t>
    </dgm:pt>
    <dgm:pt modelId="{5323BD5B-19AD-4782-9C80-8CED8CBBE987}">
      <dgm:prSet phldrT="[Text]"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Char char="•"/>
          </a:pPr>
          <a:r>
            <a:rPr lang="en-IN" sz="1600" kern="1200">
              <a:latin typeface="Montserrat" pitchFamily="2" charset="0"/>
              <a:ea typeface="+mn-ea"/>
              <a:cs typeface="+mn-cs"/>
            </a:rPr>
            <a:t>Fixed capacity networks</a:t>
          </a:r>
          <a:endParaRPr lang="en-IN" sz="1600" kern="1200" dirty="0">
            <a:latin typeface="Montserrat" pitchFamily="2" charset="0"/>
            <a:ea typeface="+mn-ea"/>
            <a:cs typeface="+mn-cs"/>
          </a:endParaRPr>
        </a:p>
      </dgm:t>
    </dgm:pt>
    <dgm:pt modelId="{EE983A07-A75A-4C46-8E87-FF0AEF555695}" type="parTrans" cxnId="{22FB39EE-887E-4E04-8220-EAAF20B275C0}">
      <dgm:prSet/>
      <dgm:spPr/>
      <dgm:t>
        <a:bodyPr/>
        <a:lstStyle/>
        <a:p>
          <a:endParaRPr lang="en-IN"/>
        </a:p>
      </dgm:t>
    </dgm:pt>
    <dgm:pt modelId="{95ED45B8-4D29-447B-9BCE-6CF9022E86DF}" type="sibTrans" cxnId="{22FB39EE-887E-4E04-8220-EAAF20B275C0}">
      <dgm:prSet/>
      <dgm:spPr/>
      <dgm:t>
        <a:bodyPr/>
        <a:lstStyle/>
        <a:p>
          <a:endParaRPr lang="en-IN"/>
        </a:p>
      </dgm:t>
    </dgm:pt>
    <dgm:pt modelId="{92484A3D-118A-4B1B-88B4-5CB04602149E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Char char="•"/>
          </a:pPr>
          <a:r>
            <a:rPr lang="en-IN" sz="1600" kern="1200" dirty="0">
              <a:latin typeface="Montserrat" pitchFamily="2" charset="0"/>
              <a:ea typeface="+mn-ea"/>
              <a:cs typeface="+mn-cs"/>
            </a:rPr>
            <a:t>Performance has dependencies</a:t>
          </a:r>
        </a:p>
      </dgm:t>
    </dgm:pt>
    <dgm:pt modelId="{02466EF3-3D22-42BC-A5FD-709192EB0A7B}" type="parTrans" cxnId="{A09449A6-6DDD-47EB-86C7-F40012AD648F}">
      <dgm:prSet/>
      <dgm:spPr/>
      <dgm:t>
        <a:bodyPr/>
        <a:lstStyle/>
        <a:p>
          <a:endParaRPr lang="en-IN"/>
        </a:p>
      </dgm:t>
    </dgm:pt>
    <dgm:pt modelId="{DDE0B13F-A1B7-432A-9A0B-4D8616259646}" type="sibTrans" cxnId="{A09449A6-6DDD-47EB-86C7-F40012AD648F}">
      <dgm:prSet/>
      <dgm:spPr/>
      <dgm:t>
        <a:bodyPr/>
        <a:lstStyle/>
        <a:p>
          <a:endParaRPr lang="en-IN"/>
        </a:p>
      </dgm:t>
    </dgm:pt>
    <dgm:pt modelId="{579215BA-7067-487B-8D55-74FBF2F7C05C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Char char="•"/>
          </a:pPr>
          <a:r>
            <a:rPr lang="en-US" sz="1600" kern="1200" dirty="0">
              <a:latin typeface="Montserrat" pitchFamily="2" charset="0"/>
              <a:ea typeface="+mn-ea"/>
              <a:cs typeface="+mn-cs"/>
            </a:rPr>
            <a:t>Quality of Service (QOS) </a:t>
          </a:r>
          <a:r>
            <a:rPr lang="en-US" sz="16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changes which entails the overall performance improvement of the service offering is a separate project that requires dedicated resources </a:t>
          </a:r>
          <a:endParaRPr lang="en-IN" sz="16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</dgm:t>
    </dgm:pt>
    <dgm:pt modelId="{81DDF445-1652-4A3C-910D-88BE41048592}" type="parTrans" cxnId="{9487001C-0FCB-4D9A-A9A6-2F66A5EFE8F9}">
      <dgm:prSet/>
      <dgm:spPr/>
      <dgm:t>
        <a:bodyPr/>
        <a:lstStyle/>
        <a:p>
          <a:endParaRPr lang="en-IN"/>
        </a:p>
      </dgm:t>
    </dgm:pt>
    <dgm:pt modelId="{7C9977EF-B219-4FE5-A330-E3E59BCFC0CA}" type="sibTrans" cxnId="{9487001C-0FCB-4D9A-A9A6-2F66A5EFE8F9}">
      <dgm:prSet/>
      <dgm:spPr/>
      <dgm:t>
        <a:bodyPr/>
        <a:lstStyle/>
        <a:p>
          <a:endParaRPr lang="en-IN"/>
        </a:p>
      </dgm:t>
    </dgm:pt>
    <dgm:pt modelId="{FFF4B58A-BC4B-4FA0-A324-5F0A074ACE34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Char char="•"/>
          </a:pPr>
          <a:r>
            <a:rPr lang="en-IN" sz="1600" kern="1200" dirty="0">
              <a:latin typeface="Montserrat" pitchFamily="2" charset="0"/>
              <a:ea typeface="+mn-ea"/>
              <a:cs typeface="+mn-cs"/>
            </a:rPr>
            <a:t>Device by device management</a:t>
          </a:r>
        </a:p>
      </dgm:t>
    </dgm:pt>
    <dgm:pt modelId="{9B22053C-ABA2-4223-B621-14589F04FA82}" type="parTrans" cxnId="{E9CCE4E2-3DA6-472F-A25F-1806595F3F3F}">
      <dgm:prSet/>
      <dgm:spPr/>
      <dgm:t>
        <a:bodyPr/>
        <a:lstStyle/>
        <a:p>
          <a:endParaRPr lang="en-IN"/>
        </a:p>
      </dgm:t>
    </dgm:pt>
    <dgm:pt modelId="{67B340E8-F6E8-4514-8DA1-17F3A544F2D2}" type="sibTrans" cxnId="{E9CCE4E2-3DA6-472F-A25F-1806595F3F3F}">
      <dgm:prSet/>
      <dgm:spPr/>
      <dgm:t>
        <a:bodyPr/>
        <a:lstStyle/>
        <a:p>
          <a:endParaRPr lang="en-IN"/>
        </a:p>
      </dgm:t>
    </dgm:pt>
    <dgm:pt modelId="{3FC19F49-523D-4B04-813A-973F3E7D613C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Char char="•"/>
          </a:pPr>
          <a:r>
            <a:rPr lang="en-IN" sz="1600" kern="1200" dirty="0">
              <a:latin typeface="Montserrat" pitchFamily="2" charset="0"/>
              <a:ea typeface="+mn-ea"/>
              <a:cs typeface="+mn-cs"/>
            </a:rPr>
            <a:t>Complex management</a:t>
          </a:r>
        </a:p>
      </dgm:t>
    </dgm:pt>
    <dgm:pt modelId="{E2E6E929-13EE-453A-8043-60E1749A404D}" type="parTrans" cxnId="{43F8AD44-D78A-45B1-A4B4-2E683E06BFDE}">
      <dgm:prSet/>
      <dgm:spPr/>
      <dgm:t>
        <a:bodyPr/>
        <a:lstStyle/>
        <a:p>
          <a:endParaRPr lang="en-IN"/>
        </a:p>
      </dgm:t>
    </dgm:pt>
    <dgm:pt modelId="{BDDCCB66-5568-4CBF-845E-5C765163B22A}" type="sibTrans" cxnId="{43F8AD44-D78A-45B1-A4B4-2E683E06BFDE}">
      <dgm:prSet/>
      <dgm:spPr/>
      <dgm:t>
        <a:bodyPr/>
        <a:lstStyle/>
        <a:p>
          <a:endParaRPr lang="en-IN"/>
        </a:p>
      </dgm:t>
    </dgm:pt>
    <dgm:pt modelId="{AE6200EF-67DD-4BDD-A170-1068AD670D59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Char char="•"/>
          </a:pPr>
          <a:r>
            <a:rPr lang="en-US" sz="1600" kern="1200" dirty="0">
              <a:latin typeface="Montserrat" pitchFamily="2" charset="0"/>
              <a:ea typeface="+mn-ea"/>
              <a:cs typeface="+mn-cs"/>
            </a:rPr>
            <a:t>Slow implementation of change requests</a:t>
          </a:r>
          <a:endParaRPr lang="en-IN" sz="1600" kern="1200" dirty="0">
            <a:latin typeface="Montserrat" pitchFamily="2" charset="0"/>
            <a:ea typeface="+mn-ea"/>
            <a:cs typeface="+mn-cs"/>
          </a:endParaRPr>
        </a:p>
      </dgm:t>
    </dgm:pt>
    <dgm:pt modelId="{0831574B-981C-479A-8E1C-8D97309EAA65}" type="parTrans" cxnId="{42184FA7-E1AB-4C15-9245-3526DEE07BBC}">
      <dgm:prSet/>
      <dgm:spPr/>
      <dgm:t>
        <a:bodyPr/>
        <a:lstStyle/>
        <a:p>
          <a:endParaRPr lang="en-IN"/>
        </a:p>
      </dgm:t>
    </dgm:pt>
    <dgm:pt modelId="{BA199421-05C1-4B06-A749-16B504929699}" type="sibTrans" cxnId="{42184FA7-E1AB-4C15-9245-3526DEE07BBC}">
      <dgm:prSet/>
      <dgm:spPr/>
      <dgm:t>
        <a:bodyPr/>
        <a:lstStyle/>
        <a:p>
          <a:endParaRPr lang="en-IN"/>
        </a:p>
      </dgm:t>
    </dgm:pt>
    <dgm:pt modelId="{ACED82AF-1CCC-4B0D-8742-6242028B569A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Char char="•"/>
          </a:pPr>
          <a:r>
            <a:rPr lang="en-IN" sz="1600" kern="1200">
              <a:latin typeface="Montserrat" pitchFamily="2" charset="0"/>
              <a:ea typeface="+mn-ea"/>
              <a:cs typeface="+mn-cs"/>
            </a:rPr>
            <a:t>Lifetime limited by hardware</a:t>
          </a:r>
          <a:endParaRPr lang="en-IN" sz="1600" kern="1200" dirty="0">
            <a:latin typeface="Montserrat" pitchFamily="2" charset="0"/>
            <a:ea typeface="+mn-ea"/>
            <a:cs typeface="+mn-cs"/>
          </a:endParaRPr>
        </a:p>
      </dgm:t>
    </dgm:pt>
    <dgm:pt modelId="{842CB9DB-FF91-4374-AF79-0498EF82E33A}" type="parTrans" cxnId="{C414CCCA-3F09-4650-A05D-ADC9C9CFF253}">
      <dgm:prSet/>
      <dgm:spPr/>
      <dgm:t>
        <a:bodyPr/>
        <a:lstStyle/>
        <a:p>
          <a:endParaRPr lang="en-IN"/>
        </a:p>
      </dgm:t>
    </dgm:pt>
    <dgm:pt modelId="{86E65A35-6C77-4210-8C75-12BEE9CF4D23}" type="sibTrans" cxnId="{C414CCCA-3F09-4650-A05D-ADC9C9CFF253}">
      <dgm:prSet/>
      <dgm:spPr/>
      <dgm:t>
        <a:bodyPr/>
        <a:lstStyle/>
        <a:p>
          <a:endParaRPr lang="en-IN"/>
        </a:p>
      </dgm:t>
    </dgm:pt>
    <dgm:pt modelId="{ADB7F069-80DB-4E38-9201-F2098B11CCFA}" type="pres">
      <dgm:prSet presAssocID="{BA909B65-424C-42C0-BACD-FBD1F19D6E4A}" presName="linear" presStyleCnt="0">
        <dgm:presLayoutVars>
          <dgm:dir/>
          <dgm:animLvl val="lvl"/>
          <dgm:resizeHandles val="exact"/>
        </dgm:presLayoutVars>
      </dgm:prSet>
      <dgm:spPr/>
    </dgm:pt>
    <dgm:pt modelId="{E230063B-3ED3-4951-A8BF-BA46523C5CEC}" type="pres">
      <dgm:prSet presAssocID="{F4B56110-1E13-46E7-B7D3-CD53B31D9DE7}" presName="parentLin" presStyleCnt="0"/>
      <dgm:spPr/>
    </dgm:pt>
    <dgm:pt modelId="{DB2BCBC2-95D1-4B23-AD2A-243A6235D94F}" type="pres">
      <dgm:prSet presAssocID="{F4B56110-1E13-46E7-B7D3-CD53B31D9DE7}" presName="parentLeftMargin" presStyleLbl="node1" presStyleIdx="0" presStyleCnt="2"/>
      <dgm:spPr/>
    </dgm:pt>
    <dgm:pt modelId="{98071299-06FF-499E-A953-BD4FA7E0FDA5}" type="pres">
      <dgm:prSet presAssocID="{F4B56110-1E13-46E7-B7D3-CD53B31D9DE7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074919A-79E7-4C7A-A2A7-DE3754911F5D}" type="pres">
      <dgm:prSet presAssocID="{F4B56110-1E13-46E7-B7D3-CD53B31D9DE7}" presName="negativeSpace" presStyleCnt="0"/>
      <dgm:spPr/>
    </dgm:pt>
    <dgm:pt modelId="{EA224669-4BD2-4E4D-88EA-3F2C1523D7F8}" type="pres">
      <dgm:prSet presAssocID="{F4B56110-1E13-46E7-B7D3-CD53B31D9DE7}" presName="childText" presStyleLbl="conFgAcc1" presStyleIdx="0" presStyleCnt="2">
        <dgm:presLayoutVars>
          <dgm:bulletEnabled val="1"/>
        </dgm:presLayoutVars>
      </dgm:prSet>
      <dgm:spPr/>
    </dgm:pt>
    <dgm:pt modelId="{8E2211D2-2372-49F5-A493-1C41D3FC8073}" type="pres">
      <dgm:prSet presAssocID="{4414F463-C181-4878-B6D9-03404480A036}" presName="spaceBetweenRectangles" presStyleCnt="0"/>
      <dgm:spPr/>
    </dgm:pt>
    <dgm:pt modelId="{8CF3A8D1-747C-4FE9-856C-15B30EDADA34}" type="pres">
      <dgm:prSet presAssocID="{92C324C4-B0A7-494C-81F1-F08AFEDF0AA7}" presName="parentLin" presStyleCnt="0"/>
      <dgm:spPr/>
    </dgm:pt>
    <dgm:pt modelId="{543D4541-8C4B-46C8-AB6C-B6C05B3D1F86}" type="pres">
      <dgm:prSet presAssocID="{92C324C4-B0A7-494C-81F1-F08AFEDF0AA7}" presName="parentLeftMargin" presStyleLbl="node1" presStyleIdx="0" presStyleCnt="2"/>
      <dgm:spPr/>
    </dgm:pt>
    <dgm:pt modelId="{FE42C31D-862D-4B30-AA9E-AC2071B11627}" type="pres">
      <dgm:prSet presAssocID="{92C324C4-B0A7-494C-81F1-F08AFEDF0AA7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E5DBD4B0-5949-4334-B97A-E8B8AD390660}" type="pres">
      <dgm:prSet presAssocID="{92C324C4-B0A7-494C-81F1-F08AFEDF0AA7}" presName="negativeSpace" presStyleCnt="0"/>
      <dgm:spPr/>
    </dgm:pt>
    <dgm:pt modelId="{399D9DFE-84AE-4F9B-8A51-FE66E334C00B}" type="pres">
      <dgm:prSet presAssocID="{92C324C4-B0A7-494C-81F1-F08AFEDF0AA7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72680419-F044-425F-A9FF-0129B1B70128}" type="presOf" srcId="{92484A3D-118A-4B1B-88B4-5CB04602149E}" destId="{399D9DFE-84AE-4F9B-8A51-FE66E334C00B}" srcOrd="0" destOrd="1" presId="urn:microsoft.com/office/officeart/2005/8/layout/list1"/>
    <dgm:cxn modelId="{9487001C-0FCB-4D9A-A9A6-2F66A5EFE8F9}" srcId="{92C324C4-B0A7-494C-81F1-F08AFEDF0AA7}" destId="{579215BA-7067-487B-8D55-74FBF2F7C05C}" srcOrd="2" destOrd="0" parTransId="{81DDF445-1652-4A3C-910D-88BE41048592}" sibTransId="{7C9977EF-B219-4FE5-A330-E3E59BCFC0CA}"/>
    <dgm:cxn modelId="{1325B51E-4D7B-4097-818D-EA91F7DE0B58}" type="presOf" srcId="{ACED82AF-1CCC-4B0D-8742-6242028B569A}" destId="{EA224669-4BD2-4E4D-88EA-3F2C1523D7F8}" srcOrd="0" destOrd="4" presId="urn:microsoft.com/office/officeart/2005/8/layout/list1"/>
    <dgm:cxn modelId="{8A64051F-1626-4AF9-BBE3-A54DE08D76AE}" srcId="{BA909B65-424C-42C0-BACD-FBD1F19D6E4A}" destId="{92C324C4-B0A7-494C-81F1-F08AFEDF0AA7}" srcOrd="1" destOrd="0" parTransId="{790BA052-582A-41BC-A370-F1E77F91995D}" sibTransId="{D9096ED6-0D78-4770-8516-F99D5B59410B}"/>
    <dgm:cxn modelId="{07934321-C361-4DA3-A1D2-11943E9AAE7E}" srcId="{92C324C4-B0A7-494C-81F1-F08AFEDF0AA7}" destId="{ABE82D8A-BD17-4A49-AC55-3AF2CEC3D89F}" srcOrd="0" destOrd="0" parTransId="{1F7CB2FB-8665-45F2-9834-DFB98825D9DD}" sibTransId="{CE47B818-628F-49A9-869D-AF9C408178BA}"/>
    <dgm:cxn modelId="{2FE50B32-9AB3-4A19-8D94-5CE7977E5648}" type="presOf" srcId="{3FC19F49-523D-4B04-813A-973F3E7D613C}" destId="{EA224669-4BD2-4E4D-88EA-3F2C1523D7F8}" srcOrd="0" destOrd="2" presId="urn:microsoft.com/office/officeart/2005/8/layout/list1"/>
    <dgm:cxn modelId="{29B41442-3C81-4BAB-A6D4-CC87B82A0AB9}" srcId="{BA909B65-424C-42C0-BACD-FBD1F19D6E4A}" destId="{F4B56110-1E13-46E7-B7D3-CD53B31D9DE7}" srcOrd="0" destOrd="0" parTransId="{0F34536E-0AA6-45B2-8606-82013311163A}" sibTransId="{4414F463-C181-4878-B6D9-03404480A036}"/>
    <dgm:cxn modelId="{43F8AD44-D78A-45B1-A4B4-2E683E06BFDE}" srcId="{F4B56110-1E13-46E7-B7D3-CD53B31D9DE7}" destId="{3FC19F49-523D-4B04-813A-973F3E7D613C}" srcOrd="2" destOrd="0" parTransId="{E2E6E929-13EE-453A-8043-60E1749A404D}" sibTransId="{BDDCCB66-5568-4CBF-845E-5C765163B22A}"/>
    <dgm:cxn modelId="{E44FB569-F5A1-438C-9473-3345EA0B1421}" type="presOf" srcId="{FFF4B58A-BC4B-4FA0-A324-5F0A074ACE34}" destId="{EA224669-4BD2-4E4D-88EA-3F2C1523D7F8}" srcOrd="0" destOrd="1" presId="urn:microsoft.com/office/officeart/2005/8/layout/list1"/>
    <dgm:cxn modelId="{56E8AC51-1182-4E2A-AC5F-81D503963E01}" type="presOf" srcId="{F4B56110-1E13-46E7-B7D3-CD53B31D9DE7}" destId="{98071299-06FF-499E-A953-BD4FA7E0FDA5}" srcOrd="1" destOrd="0" presId="urn:microsoft.com/office/officeart/2005/8/layout/list1"/>
    <dgm:cxn modelId="{F7E72652-D5AA-4771-A8C3-D64B801F783D}" type="presOf" srcId="{92C324C4-B0A7-494C-81F1-F08AFEDF0AA7}" destId="{543D4541-8C4B-46C8-AB6C-B6C05B3D1F86}" srcOrd="0" destOrd="0" presId="urn:microsoft.com/office/officeart/2005/8/layout/list1"/>
    <dgm:cxn modelId="{ED600984-AA41-44C2-A454-854D3BCC7A3C}" type="presOf" srcId="{BA909B65-424C-42C0-BACD-FBD1F19D6E4A}" destId="{ADB7F069-80DB-4E38-9201-F2098B11CCFA}" srcOrd="0" destOrd="0" presId="urn:microsoft.com/office/officeart/2005/8/layout/list1"/>
    <dgm:cxn modelId="{A73EA79C-6D03-4CA9-B913-245740318A1E}" type="presOf" srcId="{579215BA-7067-487B-8D55-74FBF2F7C05C}" destId="{399D9DFE-84AE-4F9B-8A51-FE66E334C00B}" srcOrd="0" destOrd="2" presId="urn:microsoft.com/office/officeart/2005/8/layout/list1"/>
    <dgm:cxn modelId="{A09449A6-6DDD-47EB-86C7-F40012AD648F}" srcId="{92C324C4-B0A7-494C-81F1-F08AFEDF0AA7}" destId="{92484A3D-118A-4B1B-88B4-5CB04602149E}" srcOrd="1" destOrd="0" parTransId="{02466EF3-3D22-42BC-A5FD-709192EB0A7B}" sibTransId="{DDE0B13F-A1B7-432A-9A0B-4D8616259646}"/>
    <dgm:cxn modelId="{42184FA7-E1AB-4C15-9245-3526DEE07BBC}" srcId="{F4B56110-1E13-46E7-B7D3-CD53B31D9DE7}" destId="{AE6200EF-67DD-4BDD-A170-1068AD670D59}" srcOrd="3" destOrd="0" parTransId="{0831574B-981C-479A-8E1C-8D97309EAA65}" sibTransId="{BA199421-05C1-4B06-A749-16B504929699}"/>
    <dgm:cxn modelId="{5B0006B9-611D-418A-B512-3DF6AAEA7135}" type="presOf" srcId="{5323BD5B-19AD-4782-9C80-8CED8CBBE987}" destId="{EA224669-4BD2-4E4D-88EA-3F2C1523D7F8}" srcOrd="0" destOrd="0" presId="urn:microsoft.com/office/officeart/2005/8/layout/list1"/>
    <dgm:cxn modelId="{BC241AC1-D097-40D5-927A-ECD4BE8DA47D}" type="presOf" srcId="{ABE82D8A-BD17-4A49-AC55-3AF2CEC3D89F}" destId="{399D9DFE-84AE-4F9B-8A51-FE66E334C00B}" srcOrd="0" destOrd="0" presId="urn:microsoft.com/office/officeart/2005/8/layout/list1"/>
    <dgm:cxn modelId="{C414CCCA-3F09-4650-A05D-ADC9C9CFF253}" srcId="{F4B56110-1E13-46E7-B7D3-CD53B31D9DE7}" destId="{ACED82AF-1CCC-4B0D-8742-6242028B569A}" srcOrd="4" destOrd="0" parTransId="{842CB9DB-FF91-4374-AF79-0498EF82E33A}" sibTransId="{86E65A35-6C77-4210-8C75-12BEE9CF4D23}"/>
    <dgm:cxn modelId="{9F6BD8DE-1B03-4DB5-83E5-53057BA80043}" type="presOf" srcId="{AE6200EF-67DD-4BDD-A170-1068AD670D59}" destId="{EA224669-4BD2-4E4D-88EA-3F2C1523D7F8}" srcOrd="0" destOrd="3" presId="urn:microsoft.com/office/officeart/2005/8/layout/list1"/>
    <dgm:cxn modelId="{E9CCE4E2-3DA6-472F-A25F-1806595F3F3F}" srcId="{F4B56110-1E13-46E7-B7D3-CD53B31D9DE7}" destId="{FFF4B58A-BC4B-4FA0-A324-5F0A074ACE34}" srcOrd="1" destOrd="0" parTransId="{9B22053C-ABA2-4223-B621-14589F04FA82}" sibTransId="{67B340E8-F6E8-4514-8DA1-17F3A544F2D2}"/>
    <dgm:cxn modelId="{22FB39EE-887E-4E04-8220-EAAF20B275C0}" srcId="{F4B56110-1E13-46E7-B7D3-CD53B31D9DE7}" destId="{5323BD5B-19AD-4782-9C80-8CED8CBBE987}" srcOrd="0" destOrd="0" parTransId="{EE983A07-A75A-4C46-8E87-FF0AEF555695}" sibTransId="{95ED45B8-4D29-447B-9BCE-6CF9022E86DF}"/>
    <dgm:cxn modelId="{634E42F3-E1C3-4CB8-AD95-FD8A41C1214F}" type="presOf" srcId="{F4B56110-1E13-46E7-B7D3-CD53B31D9DE7}" destId="{DB2BCBC2-95D1-4B23-AD2A-243A6235D94F}" srcOrd="0" destOrd="0" presId="urn:microsoft.com/office/officeart/2005/8/layout/list1"/>
    <dgm:cxn modelId="{09E907F7-9824-406A-94B4-5EE7C5D33AF4}" type="presOf" srcId="{92C324C4-B0A7-494C-81F1-F08AFEDF0AA7}" destId="{FE42C31D-862D-4B30-AA9E-AC2071B11627}" srcOrd="1" destOrd="0" presId="urn:microsoft.com/office/officeart/2005/8/layout/list1"/>
    <dgm:cxn modelId="{D3201028-387F-4D47-B606-2FA8E903C4A4}" type="presParOf" srcId="{ADB7F069-80DB-4E38-9201-F2098B11CCFA}" destId="{E230063B-3ED3-4951-A8BF-BA46523C5CEC}" srcOrd="0" destOrd="0" presId="urn:microsoft.com/office/officeart/2005/8/layout/list1"/>
    <dgm:cxn modelId="{3D3F36C5-F256-448E-90FF-5B334C7EE6B1}" type="presParOf" srcId="{E230063B-3ED3-4951-A8BF-BA46523C5CEC}" destId="{DB2BCBC2-95D1-4B23-AD2A-243A6235D94F}" srcOrd="0" destOrd="0" presId="urn:microsoft.com/office/officeart/2005/8/layout/list1"/>
    <dgm:cxn modelId="{0E980319-1F7F-4BCA-827D-F86634193F43}" type="presParOf" srcId="{E230063B-3ED3-4951-A8BF-BA46523C5CEC}" destId="{98071299-06FF-499E-A953-BD4FA7E0FDA5}" srcOrd="1" destOrd="0" presId="urn:microsoft.com/office/officeart/2005/8/layout/list1"/>
    <dgm:cxn modelId="{D82A998F-E0D1-48EA-90CB-8F4372131D96}" type="presParOf" srcId="{ADB7F069-80DB-4E38-9201-F2098B11CCFA}" destId="{F074919A-79E7-4C7A-A2A7-DE3754911F5D}" srcOrd="1" destOrd="0" presId="urn:microsoft.com/office/officeart/2005/8/layout/list1"/>
    <dgm:cxn modelId="{28742F1E-6133-416E-AD85-0B106E5DBB9E}" type="presParOf" srcId="{ADB7F069-80DB-4E38-9201-F2098B11CCFA}" destId="{EA224669-4BD2-4E4D-88EA-3F2C1523D7F8}" srcOrd="2" destOrd="0" presId="urn:microsoft.com/office/officeart/2005/8/layout/list1"/>
    <dgm:cxn modelId="{C1F001B1-8C8F-4878-AB4C-158504827CBB}" type="presParOf" srcId="{ADB7F069-80DB-4E38-9201-F2098B11CCFA}" destId="{8E2211D2-2372-49F5-A493-1C41D3FC8073}" srcOrd="3" destOrd="0" presId="urn:microsoft.com/office/officeart/2005/8/layout/list1"/>
    <dgm:cxn modelId="{3B10FA46-B385-4F94-8148-6DC9941C682F}" type="presParOf" srcId="{ADB7F069-80DB-4E38-9201-F2098B11CCFA}" destId="{8CF3A8D1-747C-4FE9-856C-15B30EDADA34}" srcOrd="4" destOrd="0" presId="urn:microsoft.com/office/officeart/2005/8/layout/list1"/>
    <dgm:cxn modelId="{25F32984-D281-43E5-9AF0-3E6EBAD1744F}" type="presParOf" srcId="{8CF3A8D1-747C-4FE9-856C-15B30EDADA34}" destId="{543D4541-8C4B-46C8-AB6C-B6C05B3D1F86}" srcOrd="0" destOrd="0" presId="urn:microsoft.com/office/officeart/2005/8/layout/list1"/>
    <dgm:cxn modelId="{EF44F7D8-4064-47E1-8942-C39FF868CCA3}" type="presParOf" srcId="{8CF3A8D1-747C-4FE9-856C-15B30EDADA34}" destId="{FE42C31D-862D-4B30-AA9E-AC2071B11627}" srcOrd="1" destOrd="0" presId="urn:microsoft.com/office/officeart/2005/8/layout/list1"/>
    <dgm:cxn modelId="{0342FD0D-E36C-4539-864A-4C8C89A79BEA}" type="presParOf" srcId="{ADB7F069-80DB-4E38-9201-F2098B11CCFA}" destId="{E5DBD4B0-5949-4334-B97A-E8B8AD390660}" srcOrd="5" destOrd="0" presId="urn:microsoft.com/office/officeart/2005/8/layout/list1"/>
    <dgm:cxn modelId="{C1D010E8-78D5-440E-8740-47E5DE170BA5}" type="presParOf" srcId="{ADB7F069-80DB-4E38-9201-F2098B11CCFA}" destId="{399D9DFE-84AE-4F9B-8A51-FE66E334C00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7EE248F-61CF-449E-BAC7-76791A94FEEE}" type="doc">
      <dgm:prSet loTypeId="urn:microsoft.com/office/officeart/2005/8/layout/vList4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IN"/>
        </a:p>
      </dgm:t>
    </dgm:pt>
    <dgm:pt modelId="{588E1982-6EE2-45CB-97A1-BE9E0C765F90}">
      <dgm:prSet phldrT="[Text]" custT="1"/>
      <dgm:spPr/>
      <dgm:t>
        <a:bodyPr lIns="216000" tIns="216000"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sz="1400" i="0" dirty="0">
              <a:latin typeface="Montserrat" pitchFamily="2" charset="0"/>
            </a:rPr>
            <a:t>Versa Networks delivers carrier-grade Software-Defined WAN (SD-WAN) </a:t>
          </a:r>
        </a:p>
        <a:p>
          <a:pPr>
            <a:spcBef>
              <a:spcPts val="1200"/>
            </a:spcBef>
            <a:spcAft>
              <a:spcPts val="1200"/>
            </a:spcAft>
          </a:pPr>
          <a:r>
            <a:rPr lang="en-US" sz="1400" i="0" dirty="0">
              <a:latin typeface="Montserrat" pitchFamily="2" charset="0"/>
            </a:rPr>
            <a:t>Innovative solution that integrates a comprehensive set of networking and Enterprise grade security functions. </a:t>
          </a:r>
        </a:p>
        <a:p>
          <a:pPr>
            <a:spcBef>
              <a:spcPts val="1200"/>
            </a:spcBef>
            <a:spcAft>
              <a:spcPts val="1200"/>
            </a:spcAft>
          </a:pPr>
          <a:r>
            <a:rPr lang="en-US" sz="1400" i="0" dirty="0">
              <a:latin typeface="Montserrat" pitchFamily="2" charset="0"/>
            </a:rPr>
            <a:t>It is built on cloud principles to provide the flexibility and elasticity for easy, highly scalable and secure deployments. </a:t>
          </a:r>
        </a:p>
        <a:p>
          <a:pPr>
            <a:spcBef>
              <a:spcPts val="1200"/>
            </a:spcBef>
            <a:spcAft>
              <a:spcPts val="1200"/>
            </a:spcAft>
          </a:pPr>
          <a:r>
            <a:rPr lang="en-US" sz="1400" i="0" dirty="0">
              <a:latin typeface="Montserrat" pitchFamily="2" charset="0"/>
            </a:rPr>
            <a:t>This solution provides a clear separation of control-plane including Advanced SDWAN features, NFV and Service Chaining capabilities are the key differentiators</a:t>
          </a:r>
          <a:endParaRPr lang="en-IN" sz="1400" i="0" dirty="0"/>
        </a:p>
      </dgm:t>
    </dgm:pt>
    <dgm:pt modelId="{917CD5FC-C36E-4108-B952-54FFEF0F5BA7}" type="parTrans" cxnId="{910AD410-1019-43A3-AB41-CB042BA247EB}">
      <dgm:prSet/>
      <dgm:spPr/>
      <dgm:t>
        <a:bodyPr/>
        <a:lstStyle/>
        <a:p>
          <a:endParaRPr lang="en-IN"/>
        </a:p>
      </dgm:t>
    </dgm:pt>
    <dgm:pt modelId="{083A16BE-A2EE-4ADA-94E4-961A995E4976}" type="sibTrans" cxnId="{910AD410-1019-43A3-AB41-CB042BA247EB}">
      <dgm:prSet/>
      <dgm:spPr/>
      <dgm:t>
        <a:bodyPr/>
        <a:lstStyle/>
        <a:p>
          <a:endParaRPr lang="en-IN"/>
        </a:p>
      </dgm:t>
    </dgm:pt>
    <dgm:pt modelId="{5F91DED8-D7E1-466F-82BB-BAA5D9FB17C1}">
      <dgm:prSet phldrT="[Text]" custT="1"/>
      <dgm:spPr/>
      <dgm:t>
        <a:bodyPr lIns="216000" tIns="216000"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sz="1400" dirty="0">
              <a:latin typeface="Montserrat" pitchFamily="2" charset="0"/>
            </a:rPr>
            <a:t>Cisco SDWAN delivers enterprise-grade Software-Defined WAN (SD-WAN) technology to address the challenges of modern applications.</a:t>
          </a:r>
        </a:p>
        <a:p>
          <a:pPr>
            <a:spcBef>
              <a:spcPts val="1200"/>
            </a:spcBef>
            <a:spcAft>
              <a:spcPts val="1200"/>
            </a:spcAft>
          </a:pPr>
          <a:r>
            <a:rPr lang="en-US" sz="1400" dirty="0">
              <a:latin typeface="Montserrat" pitchFamily="2" charset="0"/>
            </a:rPr>
            <a:t>It is a cloud-delivered overlay WAN architecture that enables digital and cloud transformation and works with a central policy controller and </a:t>
          </a:r>
        </a:p>
        <a:p>
          <a:pPr>
            <a:spcBef>
              <a:spcPts val="1200"/>
            </a:spcBef>
            <a:spcAft>
              <a:spcPts val="1200"/>
            </a:spcAft>
          </a:pPr>
          <a:r>
            <a:rPr lang="en-US" sz="1400" dirty="0">
              <a:latin typeface="Montserrat" pitchFamily="2" charset="0"/>
            </a:rPr>
            <a:t>SD-WAN CPE provides advanced SDWAN features and minimum-security features in-box. </a:t>
          </a:r>
        </a:p>
        <a:p>
          <a:pPr>
            <a:spcBef>
              <a:spcPts val="1200"/>
            </a:spcBef>
            <a:spcAft>
              <a:spcPts val="1200"/>
            </a:spcAft>
          </a:pPr>
          <a:r>
            <a:rPr lang="en-US" sz="1400" dirty="0">
              <a:latin typeface="Montserrat" pitchFamily="2" charset="0"/>
            </a:rPr>
            <a:t>This solution provides a clear separation of control-plane.</a:t>
          </a:r>
          <a:endParaRPr lang="en-IN" sz="1400" dirty="0"/>
        </a:p>
      </dgm:t>
    </dgm:pt>
    <dgm:pt modelId="{772CFEDD-7268-4E68-A5E4-46D6A1B6BB73}" type="parTrans" cxnId="{BA2C5A99-57F0-4F04-8FA2-A726253EB76B}">
      <dgm:prSet/>
      <dgm:spPr/>
      <dgm:t>
        <a:bodyPr/>
        <a:lstStyle/>
        <a:p>
          <a:endParaRPr lang="en-IN"/>
        </a:p>
      </dgm:t>
    </dgm:pt>
    <dgm:pt modelId="{4F4345DA-F687-48AC-8639-595A610DD3A9}" type="sibTrans" cxnId="{BA2C5A99-57F0-4F04-8FA2-A726253EB76B}">
      <dgm:prSet/>
      <dgm:spPr/>
      <dgm:t>
        <a:bodyPr/>
        <a:lstStyle/>
        <a:p>
          <a:endParaRPr lang="en-IN"/>
        </a:p>
      </dgm:t>
    </dgm:pt>
    <dgm:pt modelId="{184D9365-7584-494E-9BD8-DFE5F3155421}" type="pres">
      <dgm:prSet presAssocID="{57EE248F-61CF-449E-BAC7-76791A94FEEE}" presName="linear" presStyleCnt="0">
        <dgm:presLayoutVars>
          <dgm:dir/>
          <dgm:resizeHandles val="exact"/>
        </dgm:presLayoutVars>
      </dgm:prSet>
      <dgm:spPr/>
    </dgm:pt>
    <dgm:pt modelId="{E89474C5-7A45-448C-8F99-1FD59BE20C20}" type="pres">
      <dgm:prSet presAssocID="{588E1982-6EE2-45CB-97A1-BE9E0C765F90}" presName="comp" presStyleCnt="0"/>
      <dgm:spPr/>
    </dgm:pt>
    <dgm:pt modelId="{CCFBA708-DB6B-4BF2-802D-5CE068FB3851}" type="pres">
      <dgm:prSet presAssocID="{588E1982-6EE2-45CB-97A1-BE9E0C765F90}" presName="box" presStyleLbl="node1" presStyleIdx="0" presStyleCnt="2"/>
      <dgm:spPr/>
    </dgm:pt>
    <dgm:pt modelId="{B23625E8-7519-423C-A7D7-2EDF459F157A}" type="pres">
      <dgm:prSet presAssocID="{588E1982-6EE2-45CB-97A1-BE9E0C765F90}" presName="img" presStyleLbl="fgImgPlace1" presStyleIdx="0" presStyleCnt="2"/>
      <dgm:spPr>
        <a:blipFill>
          <a:blip xmlns:r="http://schemas.openxmlformats.org/officeDocument/2006/relationships" r:embed="rId1"/>
          <a:srcRect/>
          <a:stretch>
            <a:fillRect l="-3000" r="-3000"/>
          </a:stretch>
        </a:blipFill>
      </dgm:spPr>
    </dgm:pt>
    <dgm:pt modelId="{A091A954-35E7-4621-B56C-F487B130AAB9}" type="pres">
      <dgm:prSet presAssocID="{588E1982-6EE2-45CB-97A1-BE9E0C765F90}" presName="text" presStyleLbl="node1" presStyleIdx="0" presStyleCnt="2">
        <dgm:presLayoutVars>
          <dgm:bulletEnabled val="1"/>
        </dgm:presLayoutVars>
      </dgm:prSet>
      <dgm:spPr/>
    </dgm:pt>
    <dgm:pt modelId="{16ADC10B-A8D7-4256-9907-437BDF24E911}" type="pres">
      <dgm:prSet presAssocID="{083A16BE-A2EE-4ADA-94E4-961A995E4976}" presName="spacer" presStyleCnt="0"/>
      <dgm:spPr/>
    </dgm:pt>
    <dgm:pt modelId="{5747CC2D-D0AC-4E51-AD1E-141CE660322C}" type="pres">
      <dgm:prSet presAssocID="{5F91DED8-D7E1-466F-82BB-BAA5D9FB17C1}" presName="comp" presStyleCnt="0"/>
      <dgm:spPr/>
    </dgm:pt>
    <dgm:pt modelId="{A118C868-6C64-451E-9110-5AB976B9FD9F}" type="pres">
      <dgm:prSet presAssocID="{5F91DED8-D7E1-466F-82BB-BAA5D9FB17C1}" presName="box" presStyleLbl="node1" presStyleIdx="1" presStyleCnt="2"/>
      <dgm:spPr/>
    </dgm:pt>
    <dgm:pt modelId="{9BE30001-B1B8-418E-B92C-D6B321FC08A9}" type="pres">
      <dgm:prSet presAssocID="{5F91DED8-D7E1-466F-82BB-BAA5D9FB17C1}" presName="img" presStyleLbl="fgImgPlace1" presStyleIdx="1" presStyleCnt="2"/>
      <dgm:spPr>
        <a:blipFill>
          <a:blip xmlns:r="http://schemas.openxmlformats.org/officeDocument/2006/relationships" r:embed="rId2"/>
          <a:srcRect/>
          <a:stretch>
            <a:fillRect t="-10000" b="-10000"/>
          </a:stretch>
        </a:blipFill>
      </dgm:spPr>
    </dgm:pt>
    <dgm:pt modelId="{759FB475-58C3-421F-830E-3F3FA911592D}" type="pres">
      <dgm:prSet presAssocID="{5F91DED8-D7E1-466F-82BB-BAA5D9FB17C1}" presName="text" presStyleLbl="node1" presStyleIdx="1" presStyleCnt="2">
        <dgm:presLayoutVars>
          <dgm:bulletEnabled val="1"/>
        </dgm:presLayoutVars>
      </dgm:prSet>
      <dgm:spPr/>
    </dgm:pt>
  </dgm:ptLst>
  <dgm:cxnLst>
    <dgm:cxn modelId="{910AD410-1019-43A3-AB41-CB042BA247EB}" srcId="{57EE248F-61CF-449E-BAC7-76791A94FEEE}" destId="{588E1982-6EE2-45CB-97A1-BE9E0C765F90}" srcOrd="0" destOrd="0" parTransId="{917CD5FC-C36E-4108-B952-54FFEF0F5BA7}" sibTransId="{083A16BE-A2EE-4ADA-94E4-961A995E4976}"/>
    <dgm:cxn modelId="{975D1645-AFCE-45DE-96A8-F6B90CD62B82}" type="presOf" srcId="{57EE248F-61CF-449E-BAC7-76791A94FEEE}" destId="{184D9365-7584-494E-9BD8-DFE5F3155421}" srcOrd="0" destOrd="0" presId="urn:microsoft.com/office/officeart/2005/8/layout/vList4"/>
    <dgm:cxn modelId="{F84DDA53-F201-406C-9BA6-DC06A0629655}" type="presOf" srcId="{588E1982-6EE2-45CB-97A1-BE9E0C765F90}" destId="{CCFBA708-DB6B-4BF2-802D-5CE068FB3851}" srcOrd="0" destOrd="0" presId="urn:microsoft.com/office/officeart/2005/8/layout/vList4"/>
    <dgm:cxn modelId="{A097DE7F-DF8C-4FE3-A0A7-6EBD4B3419AA}" type="presOf" srcId="{5F91DED8-D7E1-466F-82BB-BAA5D9FB17C1}" destId="{A118C868-6C64-451E-9110-5AB976B9FD9F}" srcOrd="0" destOrd="0" presId="urn:microsoft.com/office/officeart/2005/8/layout/vList4"/>
    <dgm:cxn modelId="{BA2C5A99-57F0-4F04-8FA2-A726253EB76B}" srcId="{57EE248F-61CF-449E-BAC7-76791A94FEEE}" destId="{5F91DED8-D7E1-466F-82BB-BAA5D9FB17C1}" srcOrd="1" destOrd="0" parTransId="{772CFEDD-7268-4E68-A5E4-46D6A1B6BB73}" sibTransId="{4F4345DA-F687-48AC-8639-595A610DD3A9}"/>
    <dgm:cxn modelId="{BE2DC7C3-581A-4479-B2D1-F0DF569ECD08}" type="presOf" srcId="{588E1982-6EE2-45CB-97A1-BE9E0C765F90}" destId="{A091A954-35E7-4621-B56C-F487B130AAB9}" srcOrd="1" destOrd="0" presId="urn:microsoft.com/office/officeart/2005/8/layout/vList4"/>
    <dgm:cxn modelId="{5777AFCD-9603-45FE-9B5F-49BB7710BCC8}" type="presOf" srcId="{5F91DED8-D7E1-466F-82BB-BAA5D9FB17C1}" destId="{759FB475-58C3-421F-830E-3F3FA911592D}" srcOrd="1" destOrd="0" presId="urn:microsoft.com/office/officeart/2005/8/layout/vList4"/>
    <dgm:cxn modelId="{402ED622-E94C-4298-A864-7561FF0FE775}" type="presParOf" srcId="{184D9365-7584-494E-9BD8-DFE5F3155421}" destId="{E89474C5-7A45-448C-8F99-1FD59BE20C20}" srcOrd="0" destOrd="0" presId="urn:microsoft.com/office/officeart/2005/8/layout/vList4"/>
    <dgm:cxn modelId="{C1120DB6-37E2-4DFD-978A-9C96CE163DC3}" type="presParOf" srcId="{E89474C5-7A45-448C-8F99-1FD59BE20C20}" destId="{CCFBA708-DB6B-4BF2-802D-5CE068FB3851}" srcOrd="0" destOrd="0" presId="urn:microsoft.com/office/officeart/2005/8/layout/vList4"/>
    <dgm:cxn modelId="{6A749CB8-93AF-4B32-BE32-42FDD0EA83CA}" type="presParOf" srcId="{E89474C5-7A45-448C-8F99-1FD59BE20C20}" destId="{B23625E8-7519-423C-A7D7-2EDF459F157A}" srcOrd="1" destOrd="0" presId="urn:microsoft.com/office/officeart/2005/8/layout/vList4"/>
    <dgm:cxn modelId="{9CEB889E-47F4-4EEC-85E9-C94F94B8658C}" type="presParOf" srcId="{E89474C5-7A45-448C-8F99-1FD59BE20C20}" destId="{A091A954-35E7-4621-B56C-F487B130AAB9}" srcOrd="2" destOrd="0" presId="urn:microsoft.com/office/officeart/2005/8/layout/vList4"/>
    <dgm:cxn modelId="{A384209D-2A85-4C0B-946B-A6FFFB2FA9E0}" type="presParOf" srcId="{184D9365-7584-494E-9BD8-DFE5F3155421}" destId="{16ADC10B-A8D7-4256-9907-437BDF24E911}" srcOrd="1" destOrd="0" presId="urn:microsoft.com/office/officeart/2005/8/layout/vList4"/>
    <dgm:cxn modelId="{C03239C6-03D1-44F0-A57F-C8A4A982036E}" type="presParOf" srcId="{184D9365-7584-494E-9BD8-DFE5F3155421}" destId="{5747CC2D-D0AC-4E51-AD1E-141CE660322C}" srcOrd="2" destOrd="0" presId="urn:microsoft.com/office/officeart/2005/8/layout/vList4"/>
    <dgm:cxn modelId="{B57192EC-E8AB-4F1D-A1D2-679747C8EAC8}" type="presParOf" srcId="{5747CC2D-D0AC-4E51-AD1E-141CE660322C}" destId="{A118C868-6C64-451E-9110-5AB976B9FD9F}" srcOrd="0" destOrd="0" presId="urn:microsoft.com/office/officeart/2005/8/layout/vList4"/>
    <dgm:cxn modelId="{B152DF40-7811-4C02-B53C-E26AB335C11C}" type="presParOf" srcId="{5747CC2D-D0AC-4E51-AD1E-141CE660322C}" destId="{9BE30001-B1B8-418E-B92C-D6B321FC08A9}" srcOrd="1" destOrd="0" presId="urn:microsoft.com/office/officeart/2005/8/layout/vList4"/>
    <dgm:cxn modelId="{0555EE6E-A1F5-45EC-920C-E2CEFBB61BD9}" type="presParOf" srcId="{5747CC2D-D0AC-4E51-AD1E-141CE660322C}" destId="{759FB475-58C3-421F-830E-3F3FA911592D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7EE248F-61CF-449E-BAC7-76791A94FEEE}" type="doc">
      <dgm:prSet loTypeId="urn:microsoft.com/office/officeart/2005/8/layout/vList4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IN"/>
        </a:p>
      </dgm:t>
    </dgm:pt>
    <dgm:pt modelId="{588E1982-6EE2-45CB-97A1-BE9E0C765F90}">
      <dgm:prSet phldrT="[Text]" custT="1"/>
      <dgm:spPr/>
      <dgm:t>
        <a:bodyPr lIns="216000" tIns="216000"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sz="1400" i="0" dirty="0">
              <a:latin typeface="Montserrat" pitchFamily="2" charset="0"/>
            </a:rPr>
            <a:t>Fortinet offers SDWAN as an add-on benefit on top of its existing suite of Enterprise grade security services addressing the challenges of both networking and security needs. </a:t>
          </a:r>
        </a:p>
        <a:p>
          <a:pPr>
            <a:spcBef>
              <a:spcPts val="1200"/>
            </a:spcBef>
            <a:spcAft>
              <a:spcPts val="1200"/>
            </a:spcAft>
          </a:pPr>
          <a:r>
            <a:rPr lang="en-US" sz="1400" i="0" dirty="0">
              <a:latin typeface="Montserrat" pitchFamily="2" charset="0"/>
            </a:rPr>
            <a:t>This solution is both cloud delivered and hosted.  </a:t>
          </a:r>
        </a:p>
        <a:p>
          <a:pPr>
            <a:spcBef>
              <a:spcPts val="1200"/>
            </a:spcBef>
            <a:spcAft>
              <a:spcPts val="1200"/>
            </a:spcAft>
          </a:pPr>
          <a:r>
            <a:rPr lang="en-US" sz="1400" i="0" dirty="0">
              <a:latin typeface="Montserrat" pitchFamily="2" charset="0"/>
            </a:rPr>
            <a:t>The Central Policy orchestrator is Forti-Manager and Reporting is delivered through Forti-Analyzer and the controller is the DC central Firewall. </a:t>
          </a:r>
        </a:p>
        <a:p>
          <a:pPr>
            <a:spcBef>
              <a:spcPts val="1200"/>
            </a:spcBef>
            <a:spcAft>
              <a:spcPts val="1200"/>
            </a:spcAft>
          </a:pPr>
          <a:r>
            <a:rPr lang="en-US" sz="1400" i="0" dirty="0">
              <a:latin typeface="Montserrat" pitchFamily="2" charset="0"/>
            </a:rPr>
            <a:t>This solution does not  provide a clear separation of control-plane.</a:t>
          </a:r>
          <a:endParaRPr lang="en-IN" sz="1400" i="0" dirty="0"/>
        </a:p>
      </dgm:t>
    </dgm:pt>
    <dgm:pt modelId="{917CD5FC-C36E-4108-B952-54FFEF0F5BA7}" type="parTrans" cxnId="{910AD410-1019-43A3-AB41-CB042BA247EB}">
      <dgm:prSet/>
      <dgm:spPr/>
      <dgm:t>
        <a:bodyPr/>
        <a:lstStyle/>
        <a:p>
          <a:endParaRPr lang="en-IN"/>
        </a:p>
      </dgm:t>
    </dgm:pt>
    <dgm:pt modelId="{083A16BE-A2EE-4ADA-94E4-961A995E4976}" type="sibTrans" cxnId="{910AD410-1019-43A3-AB41-CB042BA247EB}">
      <dgm:prSet/>
      <dgm:spPr/>
      <dgm:t>
        <a:bodyPr/>
        <a:lstStyle/>
        <a:p>
          <a:endParaRPr lang="en-IN"/>
        </a:p>
      </dgm:t>
    </dgm:pt>
    <dgm:pt modelId="{5F91DED8-D7E1-466F-82BB-BAA5D9FB17C1}">
      <dgm:prSet phldrT="[Text]" custT="1"/>
      <dgm:spPr/>
      <dgm:t>
        <a:bodyPr lIns="216000" tIns="216000"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sz="1400" dirty="0">
              <a:latin typeface="Montserrat" pitchFamily="2" charset="0"/>
            </a:rPr>
            <a:t>Aruba Silver peak offers SD-WAN fabric, that makes it easier to securely connect users to applications while improving end user quality of the experience. </a:t>
          </a:r>
        </a:p>
        <a:p>
          <a:pPr>
            <a:spcBef>
              <a:spcPts val="1200"/>
            </a:spcBef>
            <a:spcAft>
              <a:spcPts val="1200"/>
            </a:spcAft>
          </a:pPr>
          <a:r>
            <a:rPr lang="en-US" sz="1400" dirty="0">
              <a:latin typeface="Montserrat" pitchFamily="2" charset="0"/>
            </a:rPr>
            <a:t>It directly launches Aruba Orchestrator &amp; view SD-WAN topology, health &amp; appliance status on Aruba Central. </a:t>
          </a:r>
        </a:p>
        <a:p>
          <a:pPr>
            <a:spcBef>
              <a:spcPts val="1200"/>
            </a:spcBef>
            <a:spcAft>
              <a:spcPts val="1200"/>
            </a:spcAft>
          </a:pPr>
          <a:r>
            <a:rPr lang="en-US" sz="1400" dirty="0">
              <a:latin typeface="Montserrat" pitchFamily="2" charset="0"/>
            </a:rPr>
            <a:t>It enforces consistent, business-driven policies enterprise wide &amp; by enabling integration with cloud-delivered security, lowers cost of bandwidth services and reduces consumption of expensive MPLS circuits</a:t>
          </a:r>
          <a:endParaRPr lang="en-IN" sz="1400" dirty="0"/>
        </a:p>
      </dgm:t>
    </dgm:pt>
    <dgm:pt modelId="{772CFEDD-7268-4E68-A5E4-46D6A1B6BB73}" type="parTrans" cxnId="{BA2C5A99-57F0-4F04-8FA2-A726253EB76B}">
      <dgm:prSet/>
      <dgm:spPr/>
      <dgm:t>
        <a:bodyPr/>
        <a:lstStyle/>
        <a:p>
          <a:endParaRPr lang="en-IN"/>
        </a:p>
      </dgm:t>
    </dgm:pt>
    <dgm:pt modelId="{4F4345DA-F687-48AC-8639-595A610DD3A9}" type="sibTrans" cxnId="{BA2C5A99-57F0-4F04-8FA2-A726253EB76B}">
      <dgm:prSet/>
      <dgm:spPr/>
      <dgm:t>
        <a:bodyPr/>
        <a:lstStyle/>
        <a:p>
          <a:endParaRPr lang="en-IN"/>
        </a:p>
      </dgm:t>
    </dgm:pt>
    <dgm:pt modelId="{184D9365-7584-494E-9BD8-DFE5F3155421}" type="pres">
      <dgm:prSet presAssocID="{57EE248F-61CF-449E-BAC7-76791A94FEEE}" presName="linear" presStyleCnt="0">
        <dgm:presLayoutVars>
          <dgm:dir/>
          <dgm:resizeHandles val="exact"/>
        </dgm:presLayoutVars>
      </dgm:prSet>
      <dgm:spPr/>
    </dgm:pt>
    <dgm:pt modelId="{E89474C5-7A45-448C-8F99-1FD59BE20C20}" type="pres">
      <dgm:prSet presAssocID="{588E1982-6EE2-45CB-97A1-BE9E0C765F90}" presName="comp" presStyleCnt="0"/>
      <dgm:spPr/>
    </dgm:pt>
    <dgm:pt modelId="{CCFBA708-DB6B-4BF2-802D-5CE068FB3851}" type="pres">
      <dgm:prSet presAssocID="{588E1982-6EE2-45CB-97A1-BE9E0C765F90}" presName="box" presStyleLbl="node1" presStyleIdx="0" presStyleCnt="2"/>
      <dgm:spPr/>
    </dgm:pt>
    <dgm:pt modelId="{B23625E8-7519-423C-A7D7-2EDF459F157A}" type="pres">
      <dgm:prSet presAssocID="{588E1982-6EE2-45CB-97A1-BE9E0C765F90}" presName="img" presStyleLbl="fgImgPlace1" presStyleIdx="0" presStyleCnt="2"/>
      <dgm:spPr>
        <a:blipFill>
          <a:blip xmlns:r="http://schemas.openxmlformats.org/officeDocument/2006/relationships" r:embed="rId1"/>
          <a:srcRect/>
          <a:stretch>
            <a:fillRect l="-8000" r="-8000"/>
          </a:stretch>
        </a:blipFill>
      </dgm:spPr>
    </dgm:pt>
    <dgm:pt modelId="{A091A954-35E7-4621-B56C-F487B130AAB9}" type="pres">
      <dgm:prSet presAssocID="{588E1982-6EE2-45CB-97A1-BE9E0C765F90}" presName="text" presStyleLbl="node1" presStyleIdx="0" presStyleCnt="2">
        <dgm:presLayoutVars>
          <dgm:bulletEnabled val="1"/>
        </dgm:presLayoutVars>
      </dgm:prSet>
      <dgm:spPr/>
    </dgm:pt>
    <dgm:pt modelId="{16ADC10B-A8D7-4256-9907-437BDF24E911}" type="pres">
      <dgm:prSet presAssocID="{083A16BE-A2EE-4ADA-94E4-961A995E4976}" presName="spacer" presStyleCnt="0"/>
      <dgm:spPr/>
    </dgm:pt>
    <dgm:pt modelId="{5747CC2D-D0AC-4E51-AD1E-141CE660322C}" type="pres">
      <dgm:prSet presAssocID="{5F91DED8-D7E1-466F-82BB-BAA5D9FB17C1}" presName="comp" presStyleCnt="0"/>
      <dgm:spPr/>
    </dgm:pt>
    <dgm:pt modelId="{A118C868-6C64-451E-9110-5AB976B9FD9F}" type="pres">
      <dgm:prSet presAssocID="{5F91DED8-D7E1-466F-82BB-BAA5D9FB17C1}" presName="box" presStyleLbl="node1" presStyleIdx="1" presStyleCnt="2"/>
      <dgm:spPr/>
    </dgm:pt>
    <dgm:pt modelId="{9BE30001-B1B8-418E-B92C-D6B321FC08A9}" type="pres">
      <dgm:prSet presAssocID="{5F91DED8-D7E1-466F-82BB-BAA5D9FB17C1}" presName="img" presStyleLbl="fgImgPlace1" presStyleIdx="1" presStyleCnt="2"/>
      <dgm:spPr>
        <a:blipFill>
          <a:blip xmlns:r="http://schemas.openxmlformats.org/officeDocument/2006/relationships" r:embed="rId2"/>
          <a:srcRect/>
          <a:stretch>
            <a:fillRect t="-10000" b="-10000"/>
          </a:stretch>
        </a:blipFill>
      </dgm:spPr>
    </dgm:pt>
    <dgm:pt modelId="{759FB475-58C3-421F-830E-3F3FA911592D}" type="pres">
      <dgm:prSet presAssocID="{5F91DED8-D7E1-466F-82BB-BAA5D9FB17C1}" presName="text" presStyleLbl="node1" presStyleIdx="1" presStyleCnt="2">
        <dgm:presLayoutVars>
          <dgm:bulletEnabled val="1"/>
        </dgm:presLayoutVars>
      </dgm:prSet>
      <dgm:spPr/>
    </dgm:pt>
  </dgm:ptLst>
  <dgm:cxnLst>
    <dgm:cxn modelId="{910AD410-1019-43A3-AB41-CB042BA247EB}" srcId="{57EE248F-61CF-449E-BAC7-76791A94FEEE}" destId="{588E1982-6EE2-45CB-97A1-BE9E0C765F90}" srcOrd="0" destOrd="0" parTransId="{917CD5FC-C36E-4108-B952-54FFEF0F5BA7}" sibTransId="{083A16BE-A2EE-4ADA-94E4-961A995E4976}"/>
    <dgm:cxn modelId="{975D1645-AFCE-45DE-96A8-F6B90CD62B82}" type="presOf" srcId="{57EE248F-61CF-449E-BAC7-76791A94FEEE}" destId="{184D9365-7584-494E-9BD8-DFE5F3155421}" srcOrd="0" destOrd="0" presId="urn:microsoft.com/office/officeart/2005/8/layout/vList4"/>
    <dgm:cxn modelId="{F84DDA53-F201-406C-9BA6-DC06A0629655}" type="presOf" srcId="{588E1982-6EE2-45CB-97A1-BE9E0C765F90}" destId="{CCFBA708-DB6B-4BF2-802D-5CE068FB3851}" srcOrd="0" destOrd="0" presId="urn:microsoft.com/office/officeart/2005/8/layout/vList4"/>
    <dgm:cxn modelId="{A097DE7F-DF8C-4FE3-A0A7-6EBD4B3419AA}" type="presOf" srcId="{5F91DED8-D7E1-466F-82BB-BAA5D9FB17C1}" destId="{A118C868-6C64-451E-9110-5AB976B9FD9F}" srcOrd="0" destOrd="0" presId="urn:microsoft.com/office/officeart/2005/8/layout/vList4"/>
    <dgm:cxn modelId="{BA2C5A99-57F0-4F04-8FA2-A726253EB76B}" srcId="{57EE248F-61CF-449E-BAC7-76791A94FEEE}" destId="{5F91DED8-D7E1-466F-82BB-BAA5D9FB17C1}" srcOrd="1" destOrd="0" parTransId="{772CFEDD-7268-4E68-A5E4-46D6A1B6BB73}" sibTransId="{4F4345DA-F687-48AC-8639-595A610DD3A9}"/>
    <dgm:cxn modelId="{BE2DC7C3-581A-4479-B2D1-F0DF569ECD08}" type="presOf" srcId="{588E1982-6EE2-45CB-97A1-BE9E0C765F90}" destId="{A091A954-35E7-4621-B56C-F487B130AAB9}" srcOrd="1" destOrd="0" presId="urn:microsoft.com/office/officeart/2005/8/layout/vList4"/>
    <dgm:cxn modelId="{5777AFCD-9603-45FE-9B5F-49BB7710BCC8}" type="presOf" srcId="{5F91DED8-D7E1-466F-82BB-BAA5D9FB17C1}" destId="{759FB475-58C3-421F-830E-3F3FA911592D}" srcOrd="1" destOrd="0" presId="urn:microsoft.com/office/officeart/2005/8/layout/vList4"/>
    <dgm:cxn modelId="{402ED622-E94C-4298-A864-7561FF0FE775}" type="presParOf" srcId="{184D9365-7584-494E-9BD8-DFE5F3155421}" destId="{E89474C5-7A45-448C-8F99-1FD59BE20C20}" srcOrd="0" destOrd="0" presId="urn:microsoft.com/office/officeart/2005/8/layout/vList4"/>
    <dgm:cxn modelId="{C1120DB6-37E2-4DFD-978A-9C96CE163DC3}" type="presParOf" srcId="{E89474C5-7A45-448C-8F99-1FD59BE20C20}" destId="{CCFBA708-DB6B-4BF2-802D-5CE068FB3851}" srcOrd="0" destOrd="0" presId="urn:microsoft.com/office/officeart/2005/8/layout/vList4"/>
    <dgm:cxn modelId="{6A749CB8-93AF-4B32-BE32-42FDD0EA83CA}" type="presParOf" srcId="{E89474C5-7A45-448C-8F99-1FD59BE20C20}" destId="{B23625E8-7519-423C-A7D7-2EDF459F157A}" srcOrd="1" destOrd="0" presId="urn:microsoft.com/office/officeart/2005/8/layout/vList4"/>
    <dgm:cxn modelId="{9CEB889E-47F4-4EEC-85E9-C94F94B8658C}" type="presParOf" srcId="{E89474C5-7A45-448C-8F99-1FD59BE20C20}" destId="{A091A954-35E7-4621-B56C-F487B130AAB9}" srcOrd="2" destOrd="0" presId="urn:microsoft.com/office/officeart/2005/8/layout/vList4"/>
    <dgm:cxn modelId="{A384209D-2A85-4C0B-946B-A6FFFB2FA9E0}" type="presParOf" srcId="{184D9365-7584-494E-9BD8-DFE5F3155421}" destId="{16ADC10B-A8D7-4256-9907-437BDF24E911}" srcOrd="1" destOrd="0" presId="urn:microsoft.com/office/officeart/2005/8/layout/vList4"/>
    <dgm:cxn modelId="{C03239C6-03D1-44F0-A57F-C8A4A982036E}" type="presParOf" srcId="{184D9365-7584-494E-9BD8-DFE5F3155421}" destId="{5747CC2D-D0AC-4E51-AD1E-141CE660322C}" srcOrd="2" destOrd="0" presId="urn:microsoft.com/office/officeart/2005/8/layout/vList4"/>
    <dgm:cxn modelId="{B57192EC-E8AB-4F1D-A1D2-679747C8EAC8}" type="presParOf" srcId="{5747CC2D-D0AC-4E51-AD1E-141CE660322C}" destId="{A118C868-6C64-451E-9110-5AB976B9FD9F}" srcOrd="0" destOrd="0" presId="urn:microsoft.com/office/officeart/2005/8/layout/vList4"/>
    <dgm:cxn modelId="{B152DF40-7811-4C02-B53C-E26AB335C11C}" type="presParOf" srcId="{5747CC2D-D0AC-4E51-AD1E-141CE660322C}" destId="{9BE30001-B1B8-418E-B92C-D6B321FC08A9}" srcOrd="1" destOrd="0" presId="urn:microsoft.com/office/officeart/2005/8/layout/vList4"/>
    <dgm:cxn modelId="{0555EE6E-A1F5-45EC-920C-E2CEFBB61BD9}" type="presParOf" srcId="{5747CC2D-D0AC-4E51-AD1E-141CE660322C}" destId="{759FB475-58C3-421F-830E-3F3FA911592D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B3894ED-6B62-4906-AAD8-EE3891EEC206}" type="doc">
      <dgm:prSet loTypeId="urn:microsoft.com/office/officeart/2005/8/layout/h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IN"/>
        </a:p>
      </dgm:t>
    </dgm:pt>
    <dgm:pt modelId="{C6FCB99E-B0C4-44DE-BBE1-C624D09ACACE}">
      <dgm:prSet phldrT="[Text]" custT="1"/>
      <dgm:spPr>
        <a:solidFill>
          <a:srgbClr val="4472C4">
            <a:lumMod val="50000"/>
          </a:srgbClr>
        </a:solidFill>
        <a:ln w="12700" cap="flat" cmpd="sng" algn="ctr">
          <a:solidFill>
            <a:srgbClr val="44546A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227584" tIns="130048" rIns="227584" bIns="130048" numCol="1" spcCol="1270" anchor="ctr" anchorCtr="0"/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i="0" kern="1200" dirty="0">
              <a:solidFill>
                <a:prstClr val="white"/>
              </a:solidFill>
              <a:latin typeface="Montserrat" pitchFamily="2" charset="0"/>
              <a:ea typeface="+mn-ea"/>
              <a:cs typeface="+mn-cs"/>
            </a:rPr>
            <a:t>Integration with Public Cloud Networks</a:t>
          </a:r>
          <a:endParaRPr lang="en-IN" sz="1800" b="1" i="0" kern="1200" dirty="0">
            <a:solidFill>
              <a:prstClr val="white"/>
            </a:solidFill>
            <a:latin typeface="Montserrat" pitchFamily="2" charset="0"/>
            <a:ea typeface="+mn-ea"/>
            <a:cs typeface="+mn-cs"/>
          </a:endParaRPr>
        </a:p>
      </dgm:t>
    </dgm:pt>
    <dgm:pt modelId="{D075C221-C5D9-4A52-B2A3-DB48F934527D}" type="parTrans" cxnId="{09E221AD-1973-4BED-8610-79747607E187}">
      <dgm:prSet/>
      <dgm:spPr/>
      <dgm:t>
        <a:bodyPr/>
        <a:lstStyle/>
        <a:p>
          <a:endParaRPr lang="en-IN"/>
        </a:p>
      </dgm:t>
    </dgm:pt>
    <dgm:pt modelId="{128CF9F7-42E7-468E-A143-35A23866D8B2}" type="sibTrans" cxnId="{09E221AD-1973-4BED-8610-79747607E187}">
      <dgm:prSet/>
      <dgm:spPr/>
      <dgm:t>
        <a:bodyPr/>
        <a:lstStyle/>
        <a:p>
          <a:endParaRPr lang="en-IN"/>
        </a:p>
      </dgm:t>
    </dgm:pt>
    <dgm:pt modelId="{BE1FBAD8-37D9-4E17-9906-5856BD9362E5}">
      <dgm:prSet phldrT="[Text]" custT="1"/>
      <dgm:spPr/>
      <dgm:t>
        <a:bodyPr/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Connecting SD-WAN directly to cloud provider’s backbone network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</dgm:t>
    </dgm:pt>
    <dgm:pt modelId="{FA71D70D-825A-4281-B39C-88229DF0FB1C}" type="parTrans" cxnId="{7D1F9100-0291-469D-BE47-AE90E48CB150}">
      <dgm:prSet/>
      <dgm:spPr/>
      <dgm:t>
        <a:bodyPr/>
        <a:lstStyle/>
        <a:p>
          <a:endParaRPr lang="en-IN"/>
        </a:p>
      </dgm:t>
    </dgm:pt>
    <dgm:pt modelId="{31EBBD56-8299-4E04-A4F1-62BC1BC31645}" type="sibTrans" cxnId="{7D1F9100-0291-469D-BE47-AE90E48CB150}">
      <dgm:prSet/>
      <dgm:spPr/>
      <dgm:t>
        <a:bodyPr/>
        <a:lstStyle/>
        <a:p>
          <a:endParaRPr lang="en-IN"/>
        </a:p>
      </dgm:t>
    </dgm:pt>
    <dgm:pt modelId="{90EB794E-1C67-410A-958E-E49445880935}">
      <dgm:prSet phldrT="[Text]" custT="1"/>
      <dgm:spPr/>
      <dgm:t>
        <a:bodyPr/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Enable customers cloud-first vision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</dgm:t>
    </dgm:pt>
    <dgm:pt modelId="{9A24F87D-D762-40FF-A891-3D14F9CB139A}" type="parTrans" cxnId="{AA738B2B-1B39-42A7-8955-13E13ED75659}">
      <dgm:prSet/>
      <dgm:spPr/>
      <dgm:t>
        <a:bodyPr/>
        <a:lstStyle/>
        <a:p>
          <a:endParaRPr lang="en-IN"/>
        </a:p>
      </dgm:t>
    </dgm:pt>
    <dgm:pt modelId="{3EABB7F1-6336-426A-B764-35CF99B8365A}" type="sibTrans" cxnId="{AA738B2B-1B39-42A7-8955-13E13ED75659}">
      <dgm:prSet/>
      <dgm:spPr/>
      <dgm:t>
        <a:bodyPr/>
        <a:lstStyle/>
        <a:p>
          <a:endParaRPr lang="en-IN"/>
        </a:p>
      </dgm:t>
    </dgm:pt>
    <dgm:pt modelId="{ACFA1025-60BD-4732-B824-57EB42B9540E}">
      <dgm:prSet phldrT="[Text]" custT="1"/>
      <dgm:spPr/>
      <dgm:t>
        <a:bodyPr/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Enables extending the SD-WAN to IaaS providers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</dgm:t>
    </dgm:pt>
    <dgm:pt modelId="{261DEBC6-EAD7-4BD2-8793-284DF1724D87}" type="parTrans" cxnId="{635B2D48-8D2B-44E2-934A-28302B18AA50}">
      <dgm:prSet/>
      <dgm:spPr/>
      <dgm:t>
        <a:bodyPr/>
        <a:lstStyle/>
        <a:p>
          <a:endParaRPr lang="en-IN"/>
        </a:p>
      </dgm:t>
    </dgm:pt>
    <dgm:pt modelId="{AC3B13EE-8600-482F-A4C5-7602D18D51DB}" type="sibTrans" cxnId="{635B2D48-8D2B-44E2-934A-28302B18AA50}">
      <dgm:prSet/>
      <dgm:spPr/>
      <dgm:t>
        <a:bodyPr/>
        <a:lstStyle/>
        <a:p>
          <a:endParaRPr lang="en-IN"/>
        </a:p>
      </dgm:t>
    </dgm:pt>
    <dgm:pt modelId="{4769E8BE-AB13-4A8E-A4AC-C75359D12504}">
      <dgm:prSet phldrT="[Text]" custT="1"/>
      <dgm:spPr>
        <a:solidFill>
          <a:srgbClr val="4472C4">
            <a:lumMod val="50000"/>
          </a:srgbClr>
        </a:solidFill>
        <a:ln w="12700" cap="flat" cmpd="sng" algn="ctr">
          <a:solidFill>
            <a:srgbClr val="44546A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227584" tIns="130048" rIns="227584" bIns="130048" numCol="1" spcCol="1270" anchor="ctr" anchorCtr="0"/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>
              <a:solidFill>
                <a:prstClr val="white"/>
              </a:solidFill>
              <a:latin typeface="Montserrat" pitchFamily="2" charset="0"/>
              <a:ea typeface="+mn-ea"/>
              <a:cs typeface="+mn-cs"/>
            </a:rPr>
            <a:t>Virtual Gateways for Public Clouds</a:t>
          </a:r>
          <a:endParaRPr lang="en-IN" sz="1600" b="1" i="0" kern="1200" dirty="0">
            <a:solidFill>
              <a:prstClr val="white"/>
            </a:solidFill>
            <a:latin typeface="Montserrat" pitchFamily="2" charset="0"/>
            <a:ea typeface="+mn-ea"/>
            <a:cs typeface="+mn-cs"/>
          </a:endParaRPr>
        </a:p>
      </dgm:t>
    </dgm:pt>
    <dgm:pt modelId="{493C4A3F-1D83-40C4-82E2-637BFCAABF89}" type="parTrans" cxnId="{903561B6-E9CA-4099-A2F6-036DA3C6C4E9}">
      <dgm:prSet/>
      <dgm:spPr/>
      <dgm:t>
        <a:bodyPr/>
        <a:lstStyle/>
        <a:p>
          <a:endParaRPr lang="en-IN"/>
        </a:p>
      </dgm:t>
    </dgm:pt>
    <dgm:pt modelId="{EC7F4248-8D17-4443-A647-0F017B4DBC73}" type="sibTrans" cxnId="{903561B6-E9CA-4099-A2F6-036DA3C6C4E9}">
      <dgm:prSet/>
      <dgm:spPr/>
      <dgm:t>
        <a:bodyPr/>
        <a:lstStyle/>
        <a:p>
          <a:endParaRPr lang="en-IN"/>
        </a:p>
      </dgm:t>
    </dgm:pt>
    <dgm:pt modelId="{A2E0E5E2-3C79-4771-AEDB-4DC14E7481A6}">
      <dgm:prSet custT="1"/>
      <dgm:spPr/>
      <dgm:t>
        <a:bodyPr/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Gateways serving as a virtual instance and enabling connection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</dgm:t>
    </dgm:pt>
    <dgm:pt modelId="{0B064D76-6C2A-477A-AA15-9EC89F4CEB03}" type="parTrans" cxnId="{CF01E162-4584-4B92-90D2-52D9929E51AF}">
      <dgm:prSet/>
      <dgm:spPr/>
      <dgm:t>
        <a:bodyPr/>
        <a:lstStyle/>
        <a:p>
          <a:endParaRPr lang="en-IN"/>
        </a:p>
      </dgm:t>
    </dgm:pt>
    <dgm:pt modelId="{F06D6D19-D9D2-4886-B961-32D9D644EF72}" type="sibTrans" cxnId="{CF01E162-4584-4B92-90D2-52D9929E51AF}">
      <dgm:prSet/>
      <dgm:spPr/>
      <dgm:t>
        <a:bodyPr/>
        <a:lstStyle/>
        <a:p>
          <a:endParaRPr lang="en-IN"/>
        </a:p>
      </dgm:t>
    </dgm:pt>
    <dgm:pt modelId="{954003A5-2743-457C-BC45-DCC7EBCC9607}">
      <dgm:prSet phldrT="[Text]" custT="1"/>
      <dgm:spPr/>
      <dgm:t>
        <a:bodyPr/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Simplifying overlay by connecting branch locations directly to POPs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</dgm:t>
    </dgm:pt>
    <dgm:pt modelId="{219202A1-912F-4F6F-BFF8-C98C690E8DF1}" type="parTrans" cxnId="{7D1F253D-C040-4D5E-939F-5A759709556E}">
      <dgm:prSet/>
      <dgm:spPr/>
      <dgm:t>
        <a:bodyPr/>
        <a:lstStyle/>
        <a:p>
          <a:endParaRPr lang="en-IN"/>
        </a:p>
      </dgm:t>
    </dgm:pt>
    <dgm:pt modelId="{DD8AFAD0-8C17-4C93-8240-A976FBECD7DC}" type="sibTrans" cxnId="{7D1F253D-C040-4D5E-939F-5A759709556E}">
      <dgm:prSet/>
      <dgm:spPr/>
      <dgm:t>
        <a:bodyPr/>
        <a:lstStyle/>
        <a:p>
          <a:endParaRPr lang="en-IN"/>
        </a:p>
      </dgm:t>
    </dgm:pt>
    <dgm:pt modelId="{E7B22A67-D020-4802-B7B9-23A43A76332C}">
      <dgm:prSet phldrT="[Text]" custT="1"/>
      <dgm:spPr/>
      <dgm:t>
        <a:bodyPr/>
        <a:lstStyle/>
        <a:p>
          <a:pPr marL="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Reduces no. of POP connections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</dgm:t>
    </dgm:pt>
    <dgm:pt modelId="{6C69BF9A-CD4C-4D69-A85A-0DABF8A1FBF2}" type="parTrans" cxnId="{D3E58C65-B041-4048-A8AA-FF5BA6DD60EC}">
      <dgm:prSet/>
      <dgm:spPr/>
      <dgm:t>
        <a:bodyPr/>
        <a:lstStyle/>
        <a:p>
          <a:endParaRPr lang="en-IN"/>
        </a:p>
      </dgm:t>
    </dgm:pt>
    <dgm:pt modelId="{C951B8F8-98E9-4127-BA0E-5D03A2EE0A95}" type="sibTrans" cxnId="{D3E58C65-B041-4048-A8AA-FF5BA6DD60EC}">
      <dgm:prSet/>
      <dgm:spPr/>
      <dgm:t>
        <a:bodyPr/>
        <a:lstStyle/>
        <a:p>
          <a:endParaRPr lang="en-IN"/>
        </a:p>
      </dgm:t>
    </dgm:pt>
    <dgm:pt modelId="{8256D64E-1E4D-42BF-8015-E601D7C9E9C5}">
      <dgm:prSet phldrT="[Text]" custT="1"/>
      <dgm:spPr>
        <a:solidFill>
          <a:srgbClr val="4472C4">
            <a:lumMod val="50000"/>
          </a:srgbClr>
        </a:solidFill>
        <a:ln w="12700" cap="flat" cmpd="sng" algn="ctr">
          <a:solidFill>
            <a:srgbClr val="44546A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227584" tIns="130048" rIns="227584" bIns="130048" numCol="1" spcCol="1270" anchor="ctr" anchorCtr="0"/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i="0" kern="1200" dirty="0">
              <a:solidFill>
                <a:prstClr val="white"/>
              </a:solidFill>
              <a:latin typeface="Montserrat" pitchFamily="2" charset="0"/>
              <a:ea typeface="+mn-ea"/>
              <a:cs typeface="+mn-cs"/>
            </a:rPr>
            <a:t>Integration with Cloud Security Vendors</a:t>
          </a:r>
          <a:endParaRPr lang="en-IN" sz="1800" b="1" i="0" kern="1200" dirty="0">
            <a:solidFill>
              <a:prstClr val="white"/>
            </a:solidFill>
            <a:latin typeface="Montserrat" pitchFamily="2" charset="0"/>
            <a:ea typeface="+mn-ea"/>
            <a:cs typeface="+mn-cs"/>
          </a:endParaRPr>
        </a:p>
      </dgm:t>
    </dgm:pt>
    <dgm:pt modelId="{0309558A-9A3D-4AD9-ADE8-7CEF0574BEF5}" type="sibTrans" cxnId="{EB8D4ACA-4371-415B-BD98-0D42443D95FE}">
      <dgm:prSet/>
      <dgm:spPr/>
      <dgm:t>
        <a:bodyPr/>
        <a:lstStyle/>
        <a:p>
          <a:endParaRPr lang="en-IN"/>
        </a:p>
      </dgm:t>
    </dgm:pt>
    <dgm:pt modelId="{48FA43DE-4C15-4328-B16B-2CA405CCE67F}" type="parTrans" cxnId="{EB8D4ACA-4371-415B-BD98-0D42443D95FE}">
      <dgm:prSet/>
      <dgm:spPr/>
      <dgm:t>
        <a:bodyPr/>
        <a:lstStyle/>
        <a:p>
          <a:endParaRPr lang="en-IN"/>
        </a:p>
      </dgm:t>
    </dgm:pt>
    <dgm:pt modelId="{5FC23DE5-76A1-43A5-8F26-7DC118AD50D0}">
      <dgm:prSet phldrT="[Text]" custT="1"/>
      <dgm:spPr/>
      <dgm:t>
        <a:bodyPr/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Provide integration to orchestrate tunnels to POPs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</dgm:t>
    </dgm:pt>
    <dgm:pt modelId="{0F14BED3-093A-4D30-B91A-431489B12F97}" type="parTrans" cxnId="{6E960683-EF33-4327-8964-07A70530B761}">
      <dgm:prSet/>
      <dgm:spPr/>
      <dgm:t>
        <a:bodyPr/>
        <a:lstStyle/>
        <a:p>
          <a:endParaRPr lang="en-IN"/>
        </a:p>
      </dgm:t>
    </dgm:pt>
    <dgm:pt modelId="{0CF30420-5B1F-452E-A3D9-00A3522C7C51}" type="sibTrans" cxnId="{6E960683-EF33-4327-8964-07A70530B761}">
      <dgm:prSet/>
      <dgm:spPr/>
      <dgm:t>
        <a:bodyPr/>
        <a:lstStyle/>
        <a:p>
          <a:endParaRPr lang="en-IN"/>
        </a:p>
      </dgm:t>
    </dgm:pt>
    <dgm:pt modelId="{58D24B8D-D31B-47CB-B5D7-5484D050BD68}">
      <dgm:prSet phldrT="[Text]" custT="1"/>
      <dgm:spPr/>
      <dgm:t>
        <a:bodyPr/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Gateways used as point of policy enforcement, enabling flexibility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</dgm:t>
    </dgm:pt>
    <dgm:pt modelId="{6D486D0F-5D09-4CFD-B758-C0929360B1E7}" type="parTrans" cxnId="{01885AEC-704E-4405-A4E4-726667697267}">
      <dgm:prSet/>
      <dgm:spPr/>
      <dgm:t>
        <a:bodyPr/>
        <a:lstStyle/>
        <a:p>
          <a:endParaRPr lang="en-IN"/>
        </a:p>
      </dgm:t>
    </dgm:pt>
    <dgm:pt modelId="{BA9D5D6B-D487-416D-8B6E-DDC207D10DF8}" type="sibTrans" cxnId="{01885AEC-704E-4405-A4E4-726667697267}">
      <dgm:prSet/>
      <dgm:spPr/>
      <dgm:t>
        <a:bodyPr/>
        <a:lstStyle/>
        <a:p>
          <a:endParaRPr lang="en-IN"/>
        </a:p>
      </dgm:t>
    </dgm:pt>
    <dgm:pt modelId="{7644F388-0C93-410E-AB7F-B8DD83EA2D39}">
      <dgm:prSet phldrT="[Text]" custT="1"/>
      <dgm:spPr/>
      <dgm:t>
        <a:bodyPr/>
        <a:lstStyle/>
        <a:p>
          <a:pPr marL="0" lvl="1" indent="-171450" algn="just" defTabSz="711200">
            <a:lnSpc>
              <a:spcPct val="90000"/>
            </a:lnSpc>
            <a:spcBef>
              <a:spcPts val="1200"/>
            </a:spcBef>
            <a:spcAft>
              <a:spcPts val="300"/>
            </a:spcAft>
            <a:buChar char="•"/>
          </a:pPr>
          <a:endParaRPr lang="en-IN" sz="1600" kern="1200" dirty="0">
            <a:latin typeface="Montserrat" pitchFamily="2" charset="0"/>
            <a:ea typeface="+mn-ea"/>
            <a:cs typeface="+mn-cs"/>
          </a:endParaRPr>
        </a:p>
      </dgm:t>
    </dgm:pt>
    <dgm:pt modelId="{F764F0FF-42B1-4AA4-ADAD-1FBB8E2EAAA7}" type="parTrans" cxnId="{1A4EC30D-2B5C-4D0B-BC5F-2097C9FFEB30}">
      <dgm:prSet/>
      <dgm:spPr/>
      <dgm:t>
        <a:bodyPr/>
        <a:lstStyle/>
        <a:p>
          <a:endParaRPr lang="en-IN"/>
        </a:p>
      </dgm:t>
    </dgm:pt>
    <dgm:pt modelId="{16D835D7-AC2F-4C4C-A0EA-2A126628702E}" type="sibTrans" cxnId="{1A4EC30D-2B5C-4D0B-BC5F-2097C9FFEB30}">
      <dgm:prSet/>
      <dgm:spPr/>
      <dgm:t>
        <a:bodyPr/>
        <a:lstStyle/>
        <a:p>
          <a:endParaRPr lang="en-IN"/>
        </a:p>
      </dgm:t>
    </dgm:pt>
    <dgm:pt modelId="{EF8BA3CB-AE31-4108-95C3-B2F92A4C517C}">
      <dgm:prSet phldrT="[Text]" custT="1"/>
      <dgm:spPr/>
      <dgm:t>
        <a:bodyPr/>
        <a:lstStyle/>
        <a:p>
          <a:pPr marL="0" lvl="1" indent="-171450" algn="just" defTabSz="711200">
            <a:lnSpc>
              <a:spcPct val="90000"/>
            </a:lnSpc>
            <a:spcBef>
              <a:spcPct val="0"/>
            </a:spcBef>
            <a:spcAft>
              <a:spcPts val="300"/>
            </a:spcAft>
          </a:pPr>
          <a:endParaRPr lang="en-IN" sz="1600" kern="1200" dirty="0">
            <a:latin typeface="Montserrat" pitchFamily="2" charset="0"/>
            <a:ea typeface="+mn-ea"/>
            <a:cs typeface="+mn-cs"/>
          </a:endParaRPr>
        </a:p>
      </dgm:t>
    </dgm:pt>
    <dgm:pt modelId="{D3135A28-F9D3-496C-B03A-A3B8AAC8A9FE}" type="parTrans" cxnId="{03B3B4ED-BCB3-42B6-8A05-4E5456A1D606}">
      <dgm:prSet/>
      <dgm:spPr/>
      <dgm:t>
        <a:bodyPr/>
        <a:lstStyle/>
        <a:p>
          <a:endParaRPr lang="en-IN"/>
        </a:p>
      </dgm:t>
    </dgm:pt>
    <dgm:pt modelId="{6AAC20E3-B39A-465E-BE18-276D866F146B}" type="sibTrans" cxnId="{03B3B4ED-BCB3-42B6-8A05-4E5456A1D606}">
      <dgm:prSet/>
      <dgm:spPr/>
      <dgm:t>
        <a:bodyPr/>
        <a:lstStyle/>
        <a:p>
          <a:endParaRPr lang="en-IN"/>
        </a:p>
      </dgm:t>
    </dgm:pt>
    <dgm:pt modelId="{0F9BB311-B972-483D-83CC-2A882CF7E307}">
      <dgm:prSet phldrT="[Text]" custT="1"/>
      <dgm:spPr/>
      <dgm:t>
        <a:bodyPr/>
        <a:lstStyle/>
        <a:p>
          <a:pPr marL="0" lvl="1" indent="-171450" algn="just" defTabSz="711200">
            <a:lnSpc>
              <a:spcPct val="90000"/>
            </a:lnSpc>
            <a:spcBef>
              <a:spcPct val="0"/>
            </a:spcBef>
            <a:spcAft>
              <a:spcPts val="300"/>
            </a:spcAft>
            <a:buFont typeface="Arial" panose="020B0604020202020204" pitchFamily="34" charset="0"/>
            <a:buChar char="•"/>
          </a:pPr>
          <a:endParaRPr lang="en-IN" sz="1600" kern="1200" dirty="0">
            <a:latin typeface="Montserrat" pitchFamily="2" charset="0"/>
            <a:ea typeface="+mn-ea"/>
            <a:cs typeface="+mn-cs"/>
          </a:endParaRPr>
        </a:p>
      </dgm:t>
    </dgm:pt>
    <dgm:pt modelId="{F371D486-357F-41BD-BFF2-781FD534F981}" type="parTrans" cxnId="{C0775821-43EF-4FD4-944A-7EC7D96CF4B0}">
      <dgm:prSet/>
      <dgm:spPr/>
      <dgm:t>
        <a:bodyPr/>
        <a:lstStyle/>
        <a:p>
          <a:endParaRPr lang="en-IN"/>
        </a:p>
      </dgm:t>
    </dgm:pt>
    <dgm:pt modelId="{0A170B65-E8C2-4E75-BE27-A8F2FFA229BC}" type="sibTrans" cxnId="{C0775821-43EF-4FD4-944A-7EC7D96CF4B0}">
      <dgm:prSet/>
      <dgm:spPr/>
      <dgm:t>
        <a:bodyPr/>
        <a:lstStyle/>
        <a:p>
          <a:endParaRPr lang="en-IN"/>
        </a:p>
      </dgm:t>
    </dgm:pt>
    <dgm:pt modelId="{55EDF0BB-4A0B-4CC8-AE38-8D3EEE61E4BA}">
      <dgm:prSet phldrT="[Text]" custT="1"/>
      <dgm:spPr/>
      <dgm:t>
        <a:bodyPr/>
        <a:lstStyle/>
        <a:p>
          <a:pPr marL="0" lvl="1" indent="-171450" algn="just" defTabSz="711200">
            <a:lnSpc>
              <a:spcPct val="90000"/>
            </a:lnSpc>
            <a:spcBef>
              <a:spcPct val="0"/>
            </a:spcBef>
            <a:spcAft>
              <a:spcPts val="300"/>
            </a:spcAft>
          </a:pPr>
          <a:endParaRPr lang="en-IN" sz="1600" b="0" i="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</dgm:t>
    </dgm:pt>
    <dgm:pt modelId="{148B04E9-503A-4450-B47D-5E389347DDA0}" type="parTrans" cxnId="{D0173727-E8A8-4DED-AF3F-4EF699AEF556}">
      <dgm:prSet/>
      <dgm:spPr/>
      <dgm:t>
        <a:bodyPr/>
        <a:lstStyle/>
        <a:p>
          <a:endParaRPr lang="en-IN"/>
        </a:p>
      </dgm:t>
    </dgm:pt>
    <dgm:pt modelId="{F5FD6BAE-E8C5-48D0-9D0F-14D9BF0D2DAB}" type="sibTrans" cxnId="{D0173727-E8A8-4DED-AF3F-4EF699AEF556}">
      <dgm:prSet/>
      <dgm:spPr/>
      <dgm:t>
        <a:bodyPr/>
        <a:lstStyle/>
        <a:p>
          <a:endParaRPr lang="en-IN"/>
        </a:p>
      </dgm:t>
    </dgm:pt>
    <dgm:pt modelId="{AE79A9AC-F92A-421A-8F7A-98B77D5D139F}">
      <dgm:prSet phldrT="[Text]" custT="1"/>
      <dgm:spPr/>
      <dgm:t>
        <a:bodyPr/>
        <a:lstStyle/>
        <a:p>
          <a:pPr marL="0" lvl="1" indent="-171450" algn="just" defTabSz="711200">
            <a:lnSpc>
              <a:spcPct val="90000"/>
            </a:lnSpc>
            <a:spcBef>
              <a:spcPct val="0"/>
            </a:spcBef>
            <a:spcAft>
              <a:spcPts val="300"/>
            </a:spcAft>
          </a:pPr>
          <a:endParaRPr lang="en-IN" sz="1600" kern="1200" dirty="0">
            <a:latin typeface="Montserrat" pitchFamily="2" charset="0"/>
            <a:ea typeface="+mn-ea"/>
            <a:cs typeface="+mn-cs"/>
          </a:endParaRPr>
        </a:p>
      </dgm:t>
    </dgm:pt>
    <dgm:pt modelId="{716292CA-75E4-4251-A75A-4A2F30A631C9}" type="parTrans" cxnId="{D632DF87-595B-4A5D-BF99-F65592E6EF4C}">
      <dgm:prSet/>
      <dgm:spPr/>
      <dgm:t>
        <a:bodyPr/>
        <a:lstStyle/>
        <a:p>
          <a:endParaRPr lang="en-IN"/>
        </a:p>
      </dgm:t>
    </dgm:pt>
    <dgm:pt modelId="{BEAA640D-A754-48F5-8C99-3ED7C44CC594}" type="sibTrans" cxnId="{D632DF87-595B-4A5D-BF99-F65592E6EF4C}">
      <dgm:prSet/>
      <dgm:spPr/>
      <dgm:t>
        <a:bodyPr/>
        <a:lstStyle/>
        <a:p>
          <a:endParaRPr lang="en-IN"/>
        </a:p>
      </dgm:t>
    </dgm:pt>
    <dgm:pt modelId="{5DF46E7C-F268-4512-991A-FC2E5A4D85CF}">
      <dgm:prSet phldrT="[Text]" custT="1"/>
      <dgm:spPr/>
      <dgm:t>
        <a:bodyPr/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Providing orchestrated &amp; secure branch connectivity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</dgm:t>
    </dgm:pt>
    <dgm:pt modelId="{99DAA4EB-A02E-48DA-A3F8-2A5C0E384067}" type="parTrans" cxnId="{7329962B-391A-4848-BF38-EA5015035155}">
      <dgm:prSet/>
      <dgm:spPr/>
      <dgm:t>
        <a:bodyPr/>
        <a:lstStyle/>
        <a:p>
          <a:endParaRPr lang="en-IN"/>
        </a:p>
      </dgm:t>
    </dgm:pt>
    <dgm:pt modelId="{513DD170-7C40-47F4-BD12-CA8FA1B319F3}" type="sibTrans" cxnId="{7329962B-391A-4848-BF38-EA5015035155}">
      <dgm:prSet/>
      <dgm:spPr/>
      <dgm:t>
        <a:bodyPr/>
        <a:lstStyle/>
        <a:p>
          <a:endParaRPr lang="en-IN"/>
        </a:p>
      </dgm:t>
    </dgm:pt>
    <dgm:pt modelId="{055F30D0-4ABA-40DD-9DEC-A25630D6B252}">
      <dgm:prSet phldrT="[Text]" custT="1"/>
      <dgm:spPr/>
      <dgm:t>
        <a:bodyPr/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Enabling access to cloud resources across regions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</dgm:t>
    </dgm:pt>
    <dgm:pt modelId="{4EFE5FCC-2A25-4751-B9C0-D27B40FAAD1D}" type="parTrans" cxnId="{57FA1656-A193-45CC-BF5B-6867EB4887DF}">
      <dgm:prSet/>
      <dgm:spPr/>
      <dgm:t>
        <a:bodyPr/>
        <a:lstStyle/>
        <a:p>
          <a:endParaRPr lang="en-IN"/>
        </a:p>
      </dgm:t>
    </dgm:pt>
    <dgm:pt modelId="{2F03D768-D20B-497A-B04F-A346D766214B}" type="sibTrans" cxnId="{57FA1656-A193-45CC-BF5B-6867EB4887DF}">
      <dgm:prSet/>
      <dgm:spPr/>
      <dgm:t>
        <a:bodyPr/>
        <a:lstStyle/>
        <a:p>
          <a:endParaRPr lang="en-IN"/>
        </a:p>
      </dgm:t>
    </dgm:pt>
    <dgm:pt modelId="{16EF3604-8A10-4867-9C3D-6733B6FDD40D}">
      <dgm:prSet phldrT="[Text]" custT="1"/>
      <dgm:spPr/>
      <dgm:t>
        <a:bodyPr/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Gives complete visibility through the cloud dashboard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</dgm:t>
    </dgm:pt>
    <dgm:pt modelId="{F356B7E0-E640-43C2-B631-220FCC91AA5A}" type="parTrans" cxnId="{0A61048D-0B36-47B8-A717-AEEF53F6181D}">
      <dgm:prSet/>
      <dgm:spPr/>
      <dgm:t>
        <a:bodyPr/>
        <a:lstStyle/>
        <a:p>
          <a:endParaRPr lang="en-IN"/>
        </a:p>
      </dgm:t>
    </dgm:pt>
    <dgm:pt modelId="{3B5CFE7F-2302-4968-8860-FFB836874970}" type="sibTrans" cxnId="{0A61048D-0B36-47B8-A717-AEEF53F6181D}">
      <dgm:prSet/>
      <dgm:spPr/>
      <dgm:t>
        <a:bodyPr/>
        <a:lstStyle/>
        <a:p>
          <a:endParaRPr lang="en-IN"/>
        </a:p>
      </dgm:t>
    </dgm:pt>
    <dgm:pt modelId="{7FDB1127-DDC9-450F-AB8E-7697387AE53A}">
      <dgm:prSet phldrT="[Text]" custT="1"/>
      <dgm:spPr/>
      <dgm:t>
        <a:bodyPr/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Enable UTM &amp; advanced security via 3rd party cloud security solutions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</dgm:t>
    </dgm:pt>
    <dgm:pt modelId="{A4016622-A8D9-4BAF-B673-C0403CF9A976}" type="parTrans" cxnId="{6FB55E67-5787-4CF8-BB81-64E577FA23CE}">
      <dgm:prSet/>
      <dgm:spPr/>
      <dgm:t>
        <a:bodyPr/>
        <a:lstStyle/>
        <a:p>
          <a:endParaRPr lang="en-IN"/>
        </a:p>
      </dgm:t>
    </dgm:pt>
    <dgm:pt modelId="{9651C50A-6858-401E-AEFC-59F0A114E562}" type="sibTrans" cxnId="{6FB55E67-5787-4CF8-BB81-64E577FA23CE}">
      <dgm:prSet/>
      <dgm:spPr/>
      <dgm:t>
        <a:bodyPr/>
        <a:lstStyle/>
        <a:p>
          <a:endParaRPr lang="en-IN"/>
        </a:p>
      </dgm:t>
    </dgm:pt>
    <dgm:pt modelId="{00318705-F73D-4FEF-8DB4-34A5C893BFCB}">
      <dgm:prSet phldrT="[Text]" custT="1"/>
      <dgm:spPr/>
      <dgm:t>
        <a:bodyPr/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Routing traffic to cloud security using gateway firewall policy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</dgm:t>
    </dgm:pt>
    <dgm:pt modelId="{28420BD1-919E-40CC-AE0D-F0C2341F23A6}" type="parTrans" cxnId="{5D81BADA-DCDA-4C6D-8052-3B7113EB1601}">
      <dgm:prSet/>
      <dgm:spPr/>
      <dgm:t>
        <a:bodyPr/>
        <a:lstStyle/>
        <a:p>
          <a:endParaRPr lang="en-IN"/>
        </a:p>
      </dgm:t>
    </dgm:pt>
    <dgm:pt modelId="{29A563F4-C353-44A2-9767-D0DD27A295B9}" type="sibTrans" cxnId="{5D81BADA-DCDA-4C6D-8052-3B7113EB1601}">
      <dgm:prSet/>
      <dgm:spPr/>
      <dgm:t>
        <a:bodyPr/>
        <a:lstStyle/>
        <a:p>
          <a:endParaRPr lang="en-IN"/>
        </a:p>
      </dgm:t>
    </dgm:pt>
    <dgm:pt modelId="{38DB8003-A279-4CE9-8210-A70C1D3CDA0E}">
      <dgm:prSet phldrT="[Text]" custT="1"/>
      <dgm:spPr/>
      <dgm:t>
        <a:bodyPr/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Seamless orchestration and ongoing lifecycle management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</dgm:t>
    </dgm:pt>
    <dgm:pt modelId="{485940C6-E109-46DF-B062-96CAC56FA95B}" type="parTrans" cxnId="{5BB54D71-3C01-4B05-B47B-D45DB5F391B3}">
      <dgm:prSet/>
      <dgm:spPr/>
      <dgm:t>
        <a:bodyPr/>
        <a:lstStyle/>
        <a:p>
          <a:endParaRPr lang="en-IN"/>
        </a:p>
      </dgm:t>
    </dgm:pt>
    <dgm:pt modelId="{CD3AC408-1BF2-4BD3-8A3C-AEC59B965292}" type="sibTrans" cxnId="{5BB54D71-3C01-4B05-B47B-D45DB5F391B3}">
      <dgm:prSet/>
      <dgm:spPr/>
      <dgm:t>
        <a:bodyPr/>
        <a:lstStyle/>
        <a:p>
          <a:endParaRPr lang="en-IN"/>
        </a:p>
      </dgm:t>
    </dgm:pt>
    <dgm:pt modelId="{5CA93832-AA14-46D0-9746-FE3C217FC1D8}">
      <dgm:prSet custT="1"/>
      <dgm:spPr/>
      <dgm:t>
        <a:bodyPr/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Seamless connectivity for all branch and DC locations connecting cloud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</dgm:t>
    </dgm:pt>
    <dgm:pt modelId="{0F9520A6-18D4-4CA8-ADBD-536392ED85CC}" type="parTrans" cxnId="{5F484BB1-35A6-434D-9A7C-D6B5EFF30E5D}">
      <dgm:prSet/>
      <dgm:spPr/>
      <dgm:t>
        <a:bodyPr/>
        <a:lstStyle/>
        <a:p>
          <a:endParaRPr lang="en-IN"/>
        </a:p>
      </dgm:t>
    </dgm:pt>
    <dgm:pt modelId="{12EF1C59-8E5B-4687-AE99-EB3ED578749F}" type="sibTrans" cxnId="{5F484BB1-35A6-434D-9A7C-D6B5EFF30E5D}">
      <dgm:prSet/>
      <dgm:spPr/>
      <dgm:t>
        <a:bodyPr/>
        <a:lstStyle/>
        <a:p>
          <a:endParaRPr lang="en-IN"/>
        </a:p>
      </dgm:t>
    </dgm:pt>
    <dgm:pt modelId="{5572C755-C192-43BC-A2E2-720F3A7102F3}">
      <dgm:prSet phldrT="[Text]" custT="1"/>
      <dgm:spPr/>
      <dgm:t>
        <a:bodyPr/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Font typeface="Arial" panose="020B0604020202020204" pitchFamily="34" charset="0"/>
            <a:buNone/>
          </a:pP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</dgm:t>
    </dgm:pt>
    <dgm:pt modelId="{04CD2938-1B50-4483-932B-9ED76D56F5EE}" type="sibTrans" cxnId="{C6984389-99E0-4753-A847-5A4603A80F86}">
      <dgm:prSet/>
      <dgm:spPr/>
      <dgm:t>
        <a:bodyPr/>
        <a:lstStyle/>
        <a:p>
          <a:endParaRPr lang="en-IN"/>
        </a:p>
      </dgm:t>
    </dgm:pt>
    <dgm:pt modelId="{6B076B4E-D6A9-4552-8465-C87A95FC829A}" type="parTrans" cxnId="{C6984389-99E0-4753-A847-5A4603A80F86}">
      <dgm:prSet/>
      <dgm:spPr/>
      <dgm:t>
        <a:bodyPr/>
        <a:lstStyle/>
        <a:p>
          <a:endParaRPr lang="en-IN"/>
        </a:p>
      </dgm:t>
    </dgm:pt>
    <dgm:pt modelId="{0B06B221-8E00-4297-B1BF-98452A1B6F0E}" type="pres">
      <dgm:prSet presAssocID="{6B3894ED-6B62-4906-AAD8-EE3891EEC206}" presName="Name0" presStyleCnt="0">
        <dgm:presLayoutVars>
          <dgm:dir/>
          <dgm:animLvl val="lvl"/>
          <dgm:resizeHandles val="exact"/>
        </dgm:presLayoutVars>
      </dgm:prSet>
      <dgm:spPr/>
    </dgm:pt>
    <dgm:pt modelId="{1A213991-65D3-49D2-9691-BED42ACCD4EF}" type="pres">
      <dgm:prSet presAssocID="{C6FCB99E-B0C4-44DE-BBE1-C624D09ACACE}" presName="composite" presStyleCnt="0"/>
      <dgm:spPr/>
    </dgm:pt>
    <dgm:pt modelId="{09B2226B-92B0-478C-8949-FA668CA2BFE5}" type="pres">
      <dgm:prSet presAssocID="{C6FCB99E-B0C4-44DE-BBE1-C624D09ACACE}" presName="parTx" presStyleLbl="alignNode1" presStyleIdx="0" presStyleCnt="3" custScaleY="85978">
        <dgm:presLayoutVars>
          <dgm:chMax val="0"/>
          <dgm:chPref val="0"/>
          <dgm:bulletEnabled val="1"/>
        </dgm:presLayoutVars>
      </dgm:prSet>
      <dgm:spPr>
        <a:xfrm>
          <a:off x="3794797" y="183117"/>
          <a:ext cx="3325778" cy="1330311"/>
        </a:xfrm>
        <a:prstGeom prst="rect">
          <a:avLst/>
        </a:prstGeom>
      </dgm:spPr>
    </dgm:pt>
    <dgm:pt modelId="{B0256484-40B6-45B4-A841-DC4501A8A082}" type="pres">
      <dgm:prSet presAssocID="{C6FCB99E-B0C4-44DE-BBE1-C624D09ACACE}" presName="desTx" presStyleLbl="alignAccFollowNode1" presStyleIdx="0" presStyleCnt="3">
        <dgm:presLayoutVars>
          <dgm:bulletEnabled val="1"/>
        </dgm:presLayoutVars>
      </dgm:prSet>
      <dgm:spPr/>
    </dgm:pt>
    <dgm:pt modelId="{BC9B53C5-AD3A-4005-AAC2-DF8ED6AA6F66}" type="pres">
      <dgm:prSet presAssocID="{128CF9F7-42E7-468E-A143-35A23866D8B2}" presName="space" presStyleCnt="0"/>
      <dgm:spPr/>
    </dgm:pt>
    <dgm:pt modelId="{9E9093C0-E3E1-49D6-A466-28A6309357EE}" type="pres">
      <dgm:prSet presAssocID="{8256D64E-1E4D-42BF-8015-E601D7C9E9C5}" presName="composite" presStyleCnt="0"/>
      <dgm:spPr/>
    </dgm:pt>
    <dgm:pt modelId="{E91842AD-48A1-4890-BBC4-76AE26D725F7}" type="pres">
      <dgm:prSet presAssocID="{8256D64E-1E4D-42BF-8015-E601D7C9E9C5}" presName="parTx" presStyleLbl="alignNode1" presStyleIdx="1" presStyleCnt="3" custScaleY="85978">
        <dgm:presLayoutVars>
          <dgm:chMax val="0"/>
          <dgm:chPref val="0"/>
          <dgm:bulletEnabled val="1"/>
        </dgm:presLayoutVars>
      </dgm:prSet>
      <dgm:spPr>
        <a:xfrm>
          <a:off x="7586184" y="183117"/>
          <a:ext cx="3325778" cy="1330311"/>
        </a:xfrm>
        <a:prstGeom prst="rect">
          <a:avLst/>
        </a:prstGeom>
      </dgm:spPr>
    </dgm:pt>
    <dgm:pt modelId="{5BBAFAE7-C24F-4D43-B0E9-705357B8AD39}" type="pres">
      <dgm:prSet presAssocID="{8256D64E-1E4D-42BF-8015-E601D7C9E9C5}" presName="desTx" presStyleLbl="alignAccFollowNode1" presStyleIdx="1" presStyleCnt="3">
        <dgm:presLayoutVars>
          <dgm:bulletEnabled val="1"/>
        </dgm:presLayoutVars>
      </dgm:prSet>
      <dgm:spPr/>
    </dgm:pt>
    <dgm:pt modelId="{52ADD7AB-419B-4587-8E0E-FCA71E097D41}" type="pres">
      <dgm:prSet presAssocID="{0309558A-9A3D-4AD9-ADE8-7CEF0574BEF5}" presName="space" presStyleCnt="0"/>
      <dgm:spPr/>
    </dgm:pt>
    <dgm:pt modelId="{7C5DE716-8BB2-486D-8CE9-BE0AC889FD7C}" type="pres">
      <dgm:prSet presAssocID="{4769E8BE-AB13-4A8E-A4AC-C75359D12504}" presName="composite" presStyleCnt="0"/>
      <dgm:spPr/>
    </dgm:pt>
    <dgm:pt modelId="{24565F23-8057-4CF3-B5C3-DD09D08EB808}" type="pres">
      <dgm:prSet presAssocID="{4769E8BE-AB13-4A8E-A4AC-C75359D12504}" presName="parTx" presStyleLbl="alignNode1" presStyleIdx="2" presStyleCnt="3" custScaleY="85978">
        <dgm:presLayoutVars>
          <dgm:chMax val="0"/>
          <dgm:chPref val="0"/>
          <dgm:bulletEnabled val="1"/>
        </dgm:presLayoutVars>
      </dgm:prSet>
      <dgm:spPr>
        <a:xfrm>
          <a:off x="7586184" y="148051"/>
          <a:ext cx="3325778" cy="1330311"/>
        </a:xfrm>
        <a:prstGeom prst="rect">
          <a:avLst/>
        </a:prstGeom>
      </dgm:spPr>
    </dgm:pt>
    <dgm:pt modelId="{625B0C49-916A-4CAD-AE22-A28F22BADCDC}" type="pres">
      <dgm:prSet presAssocID="{4769E8BE-AB13-4A8E-A4AC-C75359D12504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7D1F9100-0291-469D-BE47-AE90E48CB150}" srcId="{C6FCB99E-B0C4-44DE-BBE1-C624D09ACACE}" destId="{BE1FBAD8-37D9-4E17-9906-5856BD9362E5}" srcOrd="1" destOrd="0" parTransId="{FA71D70D-825A-4281-B39C-88229DF0FB1C}" sibTransId="{31EBBD56-8299-4E04-A4F1-62BC1BC31645}"/>
    <dgm:cxn modelId="{1A4EC30D-2B5C-4D0B-BC5F-2097C9FFEB30}" srcId="{C6FCB99E-B0C4-44DE-BBE1-C624D09ACACE}" destId="{7644F388-0C93-410E-AB7F-B8DD83EA2D39}" srcOrd="0" destOrd="0" parTransId="{F764F0FF-42B1-4AA4-ADAD-1FBB8E2EAAA7}" sibTransId="{16D835D7-AC2F-4C4C-A0EA-2A126628702E}"/>
    <dgm:cxn modelId="{16CBF811-79F7-435F-8C0B-A50C5C204F21}" type="presOf" srcId="{90EB794E-1C67-410A-958E-E49445880935}" destId="{5BBAFAE7-C24F-4D43-B0E9-705357B8AD39}" srcOrd="0" destOrd="1" presId="urn:microsoft.com/office/officeart/2005/8/layout/hList1"/>
    <dgm:cxn modelId="{96F83A1D-8792-446A-A589-EBFE164F6288}" type="presOf" srcId="{0F9BB311-B972-483D-83CC-2A882CF7E307}" destId="{625B0C49-916A-4CAD-AE22-A28F22BADCDC}" srcOrd="0" destOrd="0" presId="urn:microsoft.com/office/officeart/2005/8/layout/hList1"/>
    <dgm:cxn modelId="{C0775821-43EF-4FD4-944A-7EC7D96CF4B0}" srcId="{4769E8BE-AB13-4A8E-A4AC-C75359D12504}" destId="{0F9BB311-B972-483D-83CC-2A882CF7E307}" srcOrd="0" destOrd="0" parTransId="{F371D486-357F-41BD-BFF2-781FD534F981}" sibTransId="{0A170B65-E8C2-4E75-BE27-A8F2FFA229BC}"/>
    <dgm:cxn modelId="{98BC8821-36B2-4F66-BBB0-113324A48D2B}" type="presOf" srcId="{5CA93832-AA14-46D0-9746-FE3C217FC1D8}" destId="{625B0C49-916A-4CAD-AE22-A28F22BADCDC}" srcOrd="0" destOrd="4" presId="urn:microsoft.com/office/officeart/2005/8/layout/hList1"/>
    <dgm:cxn modelId="{D0173727-E8A8-4DED-AF3F-4EF699AEF556}" srcId="{4769E8BE-AB13-4A8E-A4AC-C75359D12504}" destId="{55EDF0BB-4A0B-4CC8-AE38-8D3EEE61E4BA}" srcOrd="6" destOrd="0" parTransId="{148B04E9-503A-4450-B47D-5E389347DDA0}" sibTransId="{F5FD6BAE-E8C5-48D0-9D0F-14D9BF0D2DAB}"/>
    <dgm:cxn modelId="{AA738B2B-1B39-42A7-8955-13E13ED75659}" srcId="{8256D64E-1E4D-42BF-8015-E601D7C9E9C5}" destId="{90EB794E-1C67-410A-958E-E49445880935}" srcOrd="1" destOrd="0" parTransId="{9A24F87D-D762-40FF-A891-3D14F9CB139A}" sibTransId="{3EABB7F1-6336-426A-B764-35CF99B8365A}"/>
    <dgm:cxn modelId="{7329962B-391A-4848-BF38-EA5015035155}" srcId="{C6FCB99E-B0C4-44DE-BBE1-C624D09ACACE}" destId="{5DF46E7C-F268-4512-991A-FC2E5A4D85CF}" srcOrd="2" destOrd="0" parTransId="{99DAA4EB-A02E-48DA-A3F8-2A5C0E384067}" sibTransId="{513DD170-7C40-47F4-BD12-CA8FA1B319F3}"/>
    <dgm:cxn modelId="{7377912E-4D77-48EF-AB89-C8760AD5BFC3}" type="presOf" srcId="{16EF3604-8A10-4867-9C3D-6733B6FDD40D}" destId="{B0256484-40B6-45B4-A841-DC4501A8A082}" srcOrd="0" destOrd="6" presId="urn:microsoft.com/office/officeart/2005/8/layout/hList1"/>
    <dgm:cxn modelId="{B9ADE439-E8A1-4A45-A004-0ECAA980935B}" type="presOf" srcId="{4769E8BE-AB13-4A8E-A4AC-C75359D12504}" destId="{24565F23-8057-4CF3-B5C3-DD09D08EB808}" srcOrd="0" destOrd="0" presId="urn:microsoft.com/office/officeart/2005/8/layout/hList1"/>
    <dgm:cxn modelId="{35D4D93A-3946-476D-B2F8-0753AE762183}" type="presOf" srcId="{38DB8003-A279-4CE9-8210-A70C1D3CDA0E}" destId="{625B0C49-916A-4CAD-AE22-A28F22BADCDC}" srcOrd="0" destOrd="2" presId="urn:microsoft.com/office/officeart/2005/8/layout/hList1"/>
    <dgm:cxn modelId="{7D1F253D-C040-4D5E-939F-5A759709556E}" srcId="{C6FCB99E-B0C4-44DE-BBE1-C624D09ACACE}" destId="{954003A5-2743-457C-BC45-DCC7EBCC9607}" srcOrd="3" destOrd="0" parTransId="{219202A1-912F-4F6F-BFF8-C98C690E8DF1}" sibTransId="{DD8AFAD0-8C17-4C93-8240-A976FBECD7DC}"/>
    <dgm:cxn modelId="{F258745E-C14C-45B5-BCBA-68DE3BB82255}" type="presOf" srcId="{E7B22A67-D020-4802-B7B9-23A43A76332C}" destId="{B0256484-40B6-45B4-A841-DC4501A8A082}" srcOrd="0" destOrd="5" presId="urn:microsoft.com/office/officeart/2005/8/layout/hList1"/>
    <dgm:cxn modelId="{66FF115F-942D-42DA-806F-E014F0AA35EA}" type="presOf" srcId="{BE1FBAD8-37D9-4E17-9906-5856BD9362E5}" destId="{B0256484-40B6-45B4-A841-DC4501A8A082}" srcOrd="0" destOrd="1" presId="urn:microsoft.com/office/officeart/2005/8/layout/hList1"/>
    <dgm:cxn modelId="{CF01E162-4584-4B92-90D2-52D9929E51AF}" srcId="{4769E8BE-AB13-4A8E-A4AC-C75359D12504}" destId="{A2E0E5E2-3C79-4771-AEDB-4DC14E7481A6}" srcOrd="3" destOrd="0" parTransId="{0B064D76-6C2A-477A-AA15-9EC89F4CEB03}" sibTransId="{F06D6D19-D9D2-4886-B961-32D9D644EF72}"/>
    <dgm:cxn modelId="{D3E58C65-B041-4048-A8AA-FF5BA6DD60EC}" srcId="{C6FCB99E-B0C4-44DE-BBE1-C624D09ACACE}" destId="{E7B22A67-D020-4802-B7B9-23A43A76332C}" srcOrd="5" destOrd="0" parTransId="{6C69BF9A-CD4C-4D69-A85A-0DABF8A1FBF2}" sibTransId="{C951B8F8-98E9-4127-BA0E-5D03A2EE0A95}"/>
    <dgm:cxn modelId="{6FB55E67-5787-4CF8-BB81-64E577FA23CE}" srcId="{8256D64E-1E4D-42BF-8015-E601D7C9E9C5}" destId="{7FDB1127-DDC9-450F-AB8E-7697387AE53A}" srcOrd="2" destOrd="0" parTransId="{A4016622-A8D9-4BAF-B673-C0403CF9A976}" sibTransId="{9651C50A-6858-401E-AEFC-59F0A114E562}"/>
    <dgm:cxn modelId="{635B2D48-8D2B-44E2-934A-28302B18AA50}" srcId="{4769E8BE-AB13-4A8E-A4AC-C75359D12504}" destId="{ACFA1025-60BD-4732-B824-57EB42B9540E}" srcOrd="1" destOrd="0" parTransId="{261DEBC6-EAD7-4BD2-8793-284DF1724D87}" sibTransId="{AC3B13EE-8600-482F-A4C5-7602D18D51DB}"/>
    <dgm:cxn modelId="{0D07E34B-5BB5-4DD0-A664-E1555751FFEF}" type="presOf" srcId="{954003A5-2743-457C-BC45-DCC7EBCC9607}" destId="{B0256484-40B6-45B4-A841-DC4501A8A082}" srcOrd="0" destOrd="3" presId="urn:microsoft.com/office/officeart/2005/8/layout/hList1"/>
    <dgm:cxn modelId="{3CF85B4D-7AC3-4F4A-BE4D-EFA5D9463AE2}" type="presOf" srcId="{7FDB1127-DDC9-450F-AB8E-7697387AE53A}" destId="{5BBAFAE7-C24F-4D43-B0E9-705357B8AD39}" srcOrd="0" destOrd="2" presId="urn:microsoft.com/office/officeart/2005/8/layout/hList1"/>
    <dgm:cxn modelId="{D355436E-1A49-4B51-AD1F-33A9A8DC95D7}" type="presOf" srcId="{6B3894ED-6B62-4906-AAD8-EE3891EEC206}" destId="{0B06B221-8E00-4297-B1BF-98452A1B6F0E}" srcOrd="0" destOrd="0" presId="urn:microsoft.com/office/officeart/2005/8/layout/hList1"/>
    <dgm:cxn modelId="{5BB54D71-3C01-4B05-B47B-D45DB5F391B3}" srcId="{4769E8BE-AB13-4A8E-A4AC-C75359D12504}" destId="{38DB8003-A279-4CE9-8210-A70C1D3CDA0E}" srcOrd="2" destOrd="0" parTransId="{485940C6-E109-46DF-B062-96CAC56FA95B}" sibTransId="{CD3AC408-1BF2-4BD3-8A3C-AEC59B965292}"/>
    <dgm:cxn modelId="{57FA1656-A193-45CC-BF5B-6867EB4887DF}" srcId="{C6FCB99E-B0C4-44DE-BBE1-C624D09ACACE}" destId="{055F30D0-4ABA-40DD-9DEC-A25630D6B252}" srcOrd="4" destOrd="0" parTransId="{4EFE5FCC-2A25-4751-B9C0-D27B40FAAD1D}" sibTransId="{2F03D768-D20B-497A-B04F-A346D766214B}"/>
    <dgm:cxn modelId="{11A24977-EDEA-4261-A188-37826042FB82}" type="presOf" srcId="{8256D64E-1E4D-42BF-8015-E601D7C9E9C5}" destId="{E91842AD-48A1-4890-BBC4-76AE26D725F7}" srcOrd="0" destOrd="0" presId="urn:microsoft.com/office/officeart/2005/8/layout/hList1"/>
    <dgm:cxn modelId="{6E960683-EF33-4327-8964-07A70530B761}" srcId="{8256D64E-1E4D-42BF-8015-E601D7C9E9C5}" destId="{5FC23DE5-76A1-43A5-8F26-7DC118AD50D0}" srcOrd="3" destOrd="0" parTransId="{0F14BED3-093A-4D30-B91A-431489B12F97}" sibTransId="{0CF30420-5B1F-452E-A3D9-00A3522C7C51}"/>
    <dgm:cxn modelId="{D632DF87-595B-4A5D-BF99-F65592E6EF4C}" srcId="{8256D64E-1E4D-42BF-8015-E601D7C9E9C5}" destId="{AE79A9AC-F92A-421A-8F7A-98B77D5D139F}" srcOrd="6" destOrd="0" parTransId="{716292CA-75E4-4251-A75A-4A2F30A631C9}" sibTransId="{BEAA640D-A754-48F5-8C99-3ED7C44CC594}"/>
    <dgm:cxn modelId="{C6984389-99E0-4753-A847-5A4603A80F86}" srcId="{4769E8BE-AB13-4A8E-A4AC-C75359D12504}" destId="{5572C755-C192-43BC-A2E2-720F3A7102F3}" srcOrd="5" destOrd="0" parTransId="{6B076B4E-D6A9-4552-8465-C87A95FC829A}" sibTransId="{04CD2938-1B50-4483-932B-9ED76D56F5EE}"/>
    <dgm:cxn modelId="{0A61048D-0B36-47B8-A717-AEEF53F6181D}" srcId="{C6FCB99E-B0C4-44DE-BBE1-C624D09ACACE}" destId="{16EF3604-8A10-4867-9C3D-6733B6FDD40D}" srcOrd="6" destOrd="0" parTransId="{F356B7E0-E640-43C2-B631-220FCC91AA5A}" sibTransId="{3B5CFE7F-2302-4968-8860-FFB836874970}"/>
    <dgm:cxn modelId="{9E724791-EF96-469D-AC96-33BE8910BE92}" type="presOf" srcId="{EF8BA3CB-AE31-4108-95C3-B2F92A4C517C}" destId="{5BBAFAE7-C24F-4D43-B0E9-705357B8AD39}" srcOrd="0" destOrd="0" presId="urn:microsoft.com/office/officeart/2005/8/layout/hList1"/>
    <dgm:cxn modelId="{E6DEA195-C047-45B2-940B-4A247857B4F7}" type="presOf" srcId="{AE79A9AC-F92A-421A-8F7A-98B77D5D139F}" destId="{5BBAFAE7-C24F-4D43-B0E9-705357B8AD39}" srcOrd="0" destOrd="6" presId="urn:microsoft.com/office/officeart/2005/8/layout/hList1"/>
    <dgm:cxn modelId="{8E49B6A1-3573-492D-A589-A357E49B68A1}" type="presOf" srcId="{55EDF0BB-4A0B-4CC8-AE38-8D3EEE61E4BA}" destId="{625B0C49-916A-4CAD-AE22-A28F22BADCDC}" srcOrd="0" destOrd="6" presId="urn:microsoft.com/office/officeart/2005/8/layout/hList1"/>
    <dgm:cxn modelId="{B1ABC5AA-91E7-41AB-9634-604D18AFA584}" type="presOf" srcId="{5572C755-C192-43BC-A2E2-720F3A7102F3}" destId="{625B0C49-916A-4CAD-AE22-A28F22BADCDC}" srcOrd="0" destOrd="5" presId="urn:microsoft.com/office/officeart/2005/8/layout/hList1"/>
    <dgm:cxn modelId="{09E221AD-1973-4BED-8610-79747607E187}" srcId="{6B3894ED-6B62-4906-AAD8-EE3891EEC206}" destId="{C6FCB99E-B0C4-44DE-BBE1-C624D09ACACE}" srcOrd="0" destOrd="0" parTransId="{D075C221-C5D9-4A52-B2A3-DB48F934527D}" sibTransId="{128CF9F7-42E7-468E-A143-35A23866D8B2}"/>
    <dgm:cxn modelId="{5F484BB1-35A6-434D-9A7C-D6B5EFF30E5D}" srcId="{4769E8BE-AB13-4A8E-A4AC-C75359D12504}" destId="{5CA93832-AA14-46D0-9746-FE3C217FC1D8}" srcOrd="4" destOrd="0" parTransId="{0F9520A6-18D4-4CA8-ADBD-536392ED85CC}" sibTransId="{12EF1C59-8E5B-4687-AE99-EB3ED578749F}"/>
    <dgm:cxn modelId="{903561B6-E9CA-4099-A2F6-036DA3C6C4E9}" srcId="{6B3894ED-6B62-4906-AAD8-EE3891EEC206}" destId="{4769E8BE-AB13-4A8E-A4AC-C75359D12504}" srcOrd="2" destOrd="0" parTransId="{493C4A3F-1D83-40C4-82E2-637BFCAABF89}" sibTransId="{EC7F4248-8D17-4443-A647-0F017B4DBC73}"/>
    <dgm:cxn modelId="{72F97BB8-D7F2-4D4D-854C-FFBC77A93E6B}" type="presOf" srcId="{055F30D0-4ABA-40DD-9DEC-A25630D6B252}" destId="{B0256484-40B6-45B4-A841-DC4501A8A082}" srcOrd="0" destOrd="4" presId="urn:microsoft.com/office/officeart/2005/8/layout/hList1"/>
    <dgm:cxn modelId="{023A93BE-2F28-443C-9481-1AFE6149A8E2}" type="presOf" srcId="{58D24B8D-D31B-47CB-B5D7-5484D050BD68}" destId="{5BBAFAE7-C24F-4D43-B0E9-705357B8AD39}" srcOrd="0" destOrd="4" presId="urn:microsoft.com/office/officeart/2005/8/layout/hList1"/>
    <dgm:cxn modelId="{ED2C1DC6-0845-49F3-8F02-82370947619B}" type="presOf" srcId="{00318705-F73D-4FEF-8DB4-34A5C893BFCB}" destId="{5BBAFAE7-C24F-4D43-B0E9-705357B8AD39}" srcOrd="0" destOrd="5" presId="urn:microsoft.com/office/officeart/2005/8/layout/hList1"/>
    <dgm:cxn modelId="{EB8D4ACA-4371-415B-BD98-0D42443D95FE}" srcId="{6B3894ED-6B62-4906-AAD8-EE3891EEC206}" destId="{8256D64E-1E4D-42BF-8015-E601D7C9E9C5}" srcOrd="1" destOrd="0" parTransId="{48FA43DE-4C15-4328-B16B-2CA405CCE67F}" sibTransId="{0309558A-9A3D-4AD9-ADE8-7CEF0574BEF5}"/>
    <dgm:cxn modelId="{B5A3E2CF-77CD-49AA-8AA8-5BD7C68272F2}" type="presOf" srcId="{7644F388-0C93-410E-AB7F-B8DD83EA2D39}" destId="{B0256484-40B6-45B4-A841-DC4501A8A082}" srcOrd="0" destOrd="0" presId="urn:microsoft.com/office/officeart/2005/8/layout/hList1"/>
    <dgm:cxn modelId="{5D81BADA-DCDA-4C6D-8052-3B7113EB1601}" srcId="{8256D64E-1E4D-42BF-8015-E601D7C9E9C5}" destId="{00318705-F73D-4FEF-8DB4-34A5C893BFCB}" srcOrd="5" destOrd="0" parTransId="{28420BD1-919E-40CC-AE0D-F0C2341F23A6}" sibTransId="{29A563F4-C353-44A2-9767-D0DD27A295B9}"/>
    <dgm:cxn modelId="{71BCBCE2-A41A-497C-9003-B65652FB4A57}" type="presOf" srcId="{C6FCB99E-B0C4-44DE-BBE1-C624D09ACACE}" destId="{09B2226B-92B0-478C-8949-FA668CA2BFE5}" srcOrd="0" destOrd="0" presId="urn:microsoft.com/office/officeart/2005/8/layout/hList1"/>
    <dgm:cxn modelId="{411322E8-CB5C-4A6D-B2A6-0EEA5207C5B5}" type="presOf" srcId="{A2E0E5E2-3C79-4771-AEDB-4DC14E7481A6}" destId="{625B0C49-916A-4CAD-AE22-A28F22BADCDC}" srcOrd="0" destOrd="3" presId="urn:microsoft.com/office/officeart/2005/8/layout/hList1"/>
    <dgm:cxn modelId="{715BADE9-047D-4A23-929A-AA6F0D0F3DB6}" type="presOf" srcId="{ACFA1025-60BD-4732-B824-57EB42B9540E}" destId="{625B0C49-916A-4CAD-AE22-A28F22BADCDC}" srcOrd="0" destOrd="1" presId="urn:microsoft.com/office/officeart/2005/8/layout/hList1"/>
    <dgm:cxn modelId="{01885AEC-704E-4405-A4E4-726667697267}" srcId="{8256D64E-1E4D-42BF-8015-E601D7C9E9C5}" destId="{58D24B8D-D31B-47CB-B5D7-5484D050BD68}" srcOrd="4" destOrd="0" parTransId="{6D486D0F-5D09-4CFD-B758-C0929360B1E7}" sibTransId="{BA9D5D6B-D487-416D-8B6E-DDC207D10DF8}"/>
    <dgm:cxn modelId="{03B3B4ED-BCB3-42B6-8A05-4E5456A1D606}" srcId="{8256D64E-1E4D-42BF-8015-E601D7C9E9C5}" destId="{EF8BA3CB-AE31-4108-95C3-B2F92A4C517C}" srcOrd="0" destOrd="0" parTransId="{D3135A28-F9D3-496C-B03A-A3B8AAC8A9FE}" sibTransId="{6AAC20E3-B39A-465E-BE18-276D866F146B}"/>
    <dgm:cxn modelId="{5CA1CBF2-20D7-49C3-B3AE-BAD742AC7C59}" type="presOf" srcId="{5DF46E7C-F268-4512-991A-FC2E5A4D85CF}" destId="{B0256484-40B6-45B4-A841-DC4501A8A082}" srcOrd="0" destOrd="2" presId="urn:microsoft.com/office/officeart/2005/8/layout/hList1"/>
    <dgm:cxn modelId="{FFEC78F5-38F4-4C22-8B13-7C1764440B20}" type="presOf" srcId="{5FC23DE5-76A1-43A5-8F26-7DC118AD50D0}" destId="{5BBAFAE7-C24F-4D43-B0E9-705357B8AD39}" srcOrd="0" destOrd="3" presId="urn:microsoft.com/office/officeart/2005/8/layout/hList1"/>
    <dgm:cxn modelId="{753E72C3-6A6C-4D81-A30A-B557804F60DE}" type="presParOf" srcId="{0B06B221-8E00-4297-B1BF-98452A1B6F0E}" destId="{1A213991-65D3-49D2-9691-BED42ACCD4EF}" srcOrd="0" destOrd="0" presId="urn:microsoft.com/office/officeart/2005/8/layout/hList1"/>
    <dgm:cxn modelId="{295BF7F5-1716-4A7B-87A5-8E4EDD2C55DE}" type="presParOf" srcId="{1A213991-65D3-49D2-9691-BED42ACCD4EF}" destId="{09B2226B-92B0-478C-8949-FA668CA2BFE5}" srcOrd="0" destOrd="0" presId="urn:microsoft.com/office/officeart/2005/8/layout/hList1"/>
    <dgm:cxn modelId="{BF943975-05DD-498A-A986-322F70D307B3}" type="presParOf" srcId="{1A213991-65D3-49D2-9691-BED42ACCD4EF}" destId="{B0256484-40B6-45B4-A841-DC4501A8A082}" srcOrd="1" destOrd="0" presId="urn:microsoft.com/office/officeart/2005/8/layout/hList1"/>
    <dgm:cxn modelId="{A0BE77BB-158B-468E-B944-9787A637E236}" type="presParOf" srcId="{0B06B221-8E00-4297-B1BF-98452A1B6F0E}" destId="{BC9B53C5-AD3A-4005-AAC2-DF8ED6AA6F66}" srcOrd="1" destOrd="0" presId="urn:microsoft.com/office/officeart/2005/8/layout/hList1"/>
    <dgm:cxn modelId="{C32C4319-1230-495B-8E0B-937C37B6B67B}" type="presParOf" srcId="{0B06B221-8E00-4297-B1BF-98452A1B6F0E}" destId="{9E9093C0-E3E1-49D6-A466-28A6309357EE}" srcOrd="2" destOrd="0" presId="urn:microsoft.com/office/officeart/2005/8/layout/hList1"/>
    <dgm:cxn modelId="{D43A4561-DEC0-4327-8585-EF650149C983}" type="presParOf" srcId="{9E9093C0-E3E1-49D6-A466-28A6309357EE}" destId="{E91842AD-48A1-4890-BBC4-76AE26D725F7}" srcOrd="0" destOrd="0" presId="urn:microsoft.com/office/officeart/2005/8/layout/hList1"/>
    <dgm:cxn modelId="{7BBCAB1B-C97D-4103-8362-C0DC95CD0C95}" type="presParOf" srcId="{9E9093C0-E3E1-49D6-A466-28A6309357EE}" destId="{5BBAFAE7-C24F-4D43-B0E9-705357B8AD39}" srcOrd="1" destOrd="0" presId="urn:microsoft.com/office/officeart/2005/8/layout/hList1"/>
    <dgm:cxn modelId="{37111A2C-025C-4967-A02B-276423832254}" type="presParOf" srcId="{0B06B221-8E00-4297-B1BF-98452A1B6F0E}" destId="{52ADD7AB-419B-4587-8E0E-FCA71E097D41}" srcOrd="3" destOrd="0" presId="urn:microsoft.com/office/officeart/2005/8/layout/hList1"/>
    <dgm:cxn modelId="{BF1685AC-7FA8-4540-94BA-4242D55605C6}" type="presParOf" srcId="{0B06B221-8E00-4297-B1BF-98452A1B6F0E}" destId="{7C5DE716-8BB2-486D-8CE9-BE0AC889FD7C}" srcOrd="4" destOrd="0" presId="urn:microsoft.com/office/officeart/2005/8/layout/hList1"/>
    <dgm:cxn modelId="{4F8C3A72-164F-4AB6-B466-70453B76AF6D}" type="presParOf" srcId="{7C5DE716-8BB2-486D-8CE9-BE0AC889FD7C}" destId="{24565F23-8057-4CF3-B5C3-DD09D08EB808}" srcOrd="0" destOrd="0" presId="urn:microsoft.com/office/officeart/2005/8/layout/hList1"/>
    <dgm:cxn modelId="{F8B60CD4-E5B8-4605-9B2E-E4620164A9AB}" type="presParOf" srcId="{7C5DE716-8BB2-486D-8CE9-BE0AC889FD7C}" destId="{625B0C49-916A-4CAD-AE22-A28F22BADCD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C8EE95-565A-4309-A47C-20CD01B042D6}">
      <dsp:nvSpPr>
        <dsp:cNvPr id="0" name=""/>
        <dsp:cNvSpPr/>
      </dsp:nvSpPr>
      <dsp:spPr>
        <a:xfrm rot="5400000">
          <a:off x="7128393" y="-3628716"/>
          <a:ext cx="995087" cy="8506465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600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IN" sz="1400" kern="1200" dirty="0">
              <a:latin typeface="Montserrat" pitchFamily="2" charset="0"/>
            </a:rPr>
            <a:t>Industry evolution &amp; the need for SD-WAN</a:t>
          </a:r>
          <a:endParaRPr lang="en-IN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IN" sz="1400" kern="1200" dirty="0">
              <a:latin typeface="Montserrat" pitchFamily="2" charset="0"/>
            </a:rPr>
            <a:t>What problems is SD-WAN solving today?</a:t>
          </a:r>
        </a:p>
      </dsp:txBody>
      <dsp:txXfrm rot="-5400000">
        <a:off x="3372704" y="175549"/>
        <a:ext cx="8457889" cy="897935"/>
      </dsp:txXfrm>
    </dsp:sp>
    <dsp:sp modelId="{3C8F3E39-C58F-4BCE-8F91-F455B79D1BB2}">
      <dsp:nvSpPr>
        <dsp:cNvPr id="0" name=""/>
        <dsp:cNvSpPr/>
      </dsp:nvSpPr>
      <dsp:spPr>
        <a:xfrm>
          <a:off x="312829" y="2586"/>
          <a:ext cx="3059875" cy="124385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0" tIns="32385" rIns="64770" bIns="32385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700" b="1" kern="1200">
              <a:latin typeface="Montserrat" panose="00000500000000000000" pitchFamily="2" charset="0"/>
            </a:rPr>
            <a:t>Technology Evolution</a:t>
          </a:r>
          <a:endParaRPr lang="en-IN" sz="1700" b="1" kern="1200" dirty="0">
            <a:latin typeface="Montserrat" panose="00000500000000000000" pitchFamily="2" charset="0"/>
          </a:endParaRPr>
        </a:p>
      </dsp:txBody>
      <dsp:txXfrm>
        <a:off x="373549" y="63306"/>
        <a:ext cx="2938435" cy="1122419"/>
      </dsp:txXfrm>
    </dsp:sp>
    <dsp:sp modelId="{F071DC6F-94D3-4AF6-A726-B56F0C9E1544}">
      <dsp:nvSpPr>
        <dsp:cNvPr id="0" name=""/>
        <dsp:cNvSpPr/>
      </dsp:nvSpPr>
      <dsp:spPr>
        <a:xfrm rot="5400000">
          <a:off x="7128393" y="-2322664"/>
          <a:ext cx="995087" cy="8506465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600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IN" sz="1400" kern="1200" dirty="0">
              <a:latin typeface="Montserrat" pitchFamily="2" charset="0"/>
            </a:rPr>
            <a:t>India market - technology players</a:t>
          </a:r>
          <a:endParaRPr lang="en-IN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IN" sz="1400" kern="1200">
              <a:latin typeface="Montserrat" pitchFamily="2" charset="0"/>
            </a:rPr>
            <a:t>Sify alignments &amp; strengths</a:t>
          </a:r>
          <a:endParaRPr lang="en-IN" sz="1400" kern="1200" dirty="0">
            <a:latin typeface="Montserrat" pitchFamily="2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IN" sz="1400" kern="1200" dirty="0">
              <a:latin typeface="Montserrat" pitchFamily="2" charset="0"/>
            </a:rPr>
            <a:t>Sify competitors – alignments, strengths &amp; how to counter</a:t>
          </a:r>
        </a:p>
      </dsp:txBody>
      <dsp:txXfrm rot="-5400000">
        <a:off x="3372704" y="1481601"/>
        <a:ext cx="8457889" cy="897935"/>
      </dsp:txXfrm>
    </dsp:sp>
    <dsp:sp modelId="{7B1ABBE5-C893-466D-8392-529D08A65263}">
      <dsp:nvSpPr>
        <dsp:cNvPr id="0" name=""/>
        <dsp:cNvSpPr/>
      </dsp:nvSpPr>
      <dsp:spPr>
        <a:xfrm>
          <a:off x="312829" y="1308638"/>
          <a:ext cx="3059875" cy="1243859"/>
        </a:xfrm>
        <a:prstGeom prst="roundRect">
          <a:avLst/>
        </a:prstGeom>
        <a:solidFill>
          <a:srgbClr val="44546A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E7E6E6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700" b="1" kern="1200" dirty="0">
              <a:solidFill>
                <a:prstClr val="white"/>
              </a:solidFill>
              <a:latin typeface="Montserrat" panose="00000500000000000000" pitchFamily="2" charset="0"/>
              <a:ea typeface="+mn-ea"/>
              <a:cs typeface="+mn-cs"/>
            </a:rPr>
            <a:t>Sify SD-WAN &amp; market environment</a:t>
          </a:r>
        </a:p>
      </dsp:txBody>
      <dsp:txXfrm>
        <a:off x="373549" y="1369358"/>
        <a:ext cx="2938435" cy="1122419"/>
      </dsp:txXfrm>
    </dsp:sp>
    <dsp:sp modelId="{DE04EEF5-DE56-4F18-BE9D-80E80E44A572}">
      <dsp:nvSpPr>
        <dsp:cNvPr id="0" name=""/>
        <dsp:cNvSpPr/>
      </dsp:nvSpPr>
      <dsp:spPr>
        <a:xfrm rot="5400000">
          <a:off x="7128393" y="-1016611"/>
          <a:ext cx="995087" cy="8506465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6000" tIns="216000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IN" sz="1400" kern="1200" dirty="0">
              <a:latin typeface="Montserrat" pitchFamily="2" charset="0"/>
            </a:rPr>
            <a:t>How is SD-WAN helping each market vertical?</a:t>
          </a:r>
          <a:endParaRPr lang="en-IN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IN" sz="1400" kern="1200" dirty="0">
              <a:latin typeface="Montserrat" pitchFamily="2" charset="0"/>
            </a:rPr>
            <a:t>Vertical-specific examples of SD-WAN adoption</a:t>
          </a: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IN" sz="1400" kern="1200" dirty="0">
              <a:latin typeface="Montserrat" pitchFamily="2" charset="0"/>
            </a:rPr>
            <a:t>Application landscape, cloud landscape, network landscape, Use cases and benefits</a:t>
          </a:r>
        </a:p>
      </dsp:txBody>
      <dsp:txXfrm rot="-5400000">
        <a:off x="3372704" y="2787654"/>
        <a:ext cx="8457889" cy="897935"/>
      </dsp:txXfrm>
    </dsp:sp>
    <dsp:sp modelId="{BEDDB059-2BC6-48DF-806F-AEE70661F712}">
      <dsp:nvSpPr>
        <dsp:cNvPr id="0" name=""/>
        <dsp:cNvSpPr/>
      </dsp:nvSpPr>
      <dsp:spPr>
        <a:xfrm>
          <a:off x="312829" y="2614691"/>
          <a:ext cx="3059875" cy="1243859"/>
        </a:xfrm>
        <a:prstGeom prst="roundRect">
          <a:avLst/>
        </a:prstGeom>
        <a:solidFill>
          <a:srgbClr val="44546A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E7E6E6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700" b="1" kern="1200">
              <a:solidFill>
                <a:prstClr val="white"/>
              </a:solidFill>
              <a:latin typeface="Montserrat" panose="00000500000000000000" pitchFamily="2" charset="0"/>
              <a:ea typeface="+mn-ea"/>
              <a:cs typeface="+mn-cs"/>
            </a:rPr>
            <a:t>Customer view</a:t>
          </a:r>
          <a:endParaRPr lang="en-IN" sz="1700" b="1" kern="1200" dirty="0">
            <a:solidFill>
              <a:prstClr val="white"/>
            </a:solidFill>
            <a:latin typeface="Montserrat" panose="00000500000000000000" pitchFamily="2" charset="0"/>
            <a:ea typeface="+mn-ea"/>
            <a:cs typeface="+mn-cs"/>
          </a:endParaRPr>
        </a:p>
      </dsp:txBody>
      <dsp:txXfrm>
        <a:off x="373549" y="2675411"/>
        <a:ext cx="2938435" cy="1122419"/>
      </dsp:txXfrm>
    </dsp:sp>
    <dsp:sp modelId="{01610BC8-9D32-443E-A740-441CE3DE8C25}">
      <dsp:nvSpPr>
        <dsp:cNvPr id="0" name=""/>
        <dsp:cNvSpPr/>
      </dsp:nvSpPr>
      <dsp:spPr>
        <a:xfrm rot="5400000">
          <a:off x="7128393" y="289441"/>
          <a:ext cx="995087" cy="8506465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6000" tIns="216000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IN" sz="1400" kern="1200" dirty="0">
              <a:latin typeface="Montserrat" pitchFamily="2" charset="0"/>
            </a:rPr>
            <a:t>Why is Network a critical building block of Digital Transformation journey</a:t>
          </a:r>
          <a:endParaRPr lang="en-IN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IN" sz="1400" kern="1200" dirty="0">
              <a:latin typeface="Montserrat" pitchFamily="2" charset="0"/>
            </a:rPr>
            <a:t>Network agility, visibility &amp; control are key levers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IN" sz="1400" kern="1200" dirty="0">
              <a:latin typeface="Montserrat" pitchFamily="2" charset="0"/>
            </a:rPr>
            <a:t>Sify’s innovative approach to helping customers adopt tech &amp; derive business benefits</a:t>
          </a:r>
        </a:p>
      </dsp:txBody>
      <dsp:txXfrm rot="-5400000">
        <a:off x="3372704" y="4093706"/>
        <a:ext cx="8457889" cy="897935"/>
      </dsp:txXfrm>
    </dsp:sp>
    <dsp:sp modelId="{8BABD3CE-86E4-4EFD-99E8-199DAFC92C8D}">
      <dsp:nvSpPr>
        <dsp:cNvPr id="0" name=""/>
        <dsp:cNvSpPr/>
      </dsp:nvSpPr>
      <dsp:spPr>
        <a:xfrm>
          <a:off x="312829" y="3920744"/>
          <a:ext cx="3059875" cy="1243859"/>
        </a:xfrm>
        <a:prstGeom prst="roundRect">
          <a:avLst/>
        </a:prstGeom>
        <a:solidFill>
          <a:srgbClr val="44546A"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E7E6E6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700" b="1" kern="1200">
              <a:solidFill>
                <a:prstClr val="white"/>
              </a:solidFill>
              <a:latin typeface="Montserrat" panose="00000500000000000000" pitchFamily="2" charset="0"/>
              <a:ea typeface="+mn-ea"/>
              <a:cs typeface="+mn-cs"/>
            </a:rPr>
            <a:t>Sify Pitch</a:t>
          </a:r>
          <a:endParaRPr lang="en-IN" sz="1700" b="1" kern="1200" dirty="0">
            <a:solidFill>
              <a:prstClr val="white"/>
            </a:solidFill>
            <a:latin typeface="Montserrat" panose="00000500000000000000" pitchFamily="2" charset="0"/>
            <a:ea typeface="+mn-ea"/>
            <a:cs typeface="+mn-cs"/>
          </a:endParaRPr>
        </a:p>
      </dsp:txBody>
      <dsp:txXfrm>
        <a:off x="373549" y="3981464"/>
        <a:ext cx="2938435" cy="11224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73C891-D527-4A92-8353-9C69D6E9A814}">
      <dsp:nvSpPr>
        <dsp:cNvPr id="0" name=""/>
        <dsp:cNvSpPr/>
      </dsp:nvSpPr>
      <dsp:spPr>
        <a:xfrm>
          <a:off x="4562" y="0"/>
          <a:ext cx="4388935" cy="4788913"/>
        </a:xfrm>
        <a:prstGeom prst="roundRect">
          <a:avLst>
            <a:gd name="adj" fmla="val 10000"/>
          </a:avLst>
        </a:prstGeom>
        <a:solidFill>
          <a:srgbClr val="CDD7E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40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 Black" pitchFamily="2" charset="0"/>
              <a:ea typeface="+mn-ea"/>
              <a:cs typeface="+mn-cs"/>
            </a:rPr>
            <a:t>PHASE-1</a:t>
          </a:r>
        </a:p>
      </dsp:txBody>
      <dsp:txXfrm>
        <a:off x="4562" y="0"/>
        <a:ext cx="4388935" cy="1436673"/>
      </dsp:txXfrm>
    </dsp:sp>
    <dsp:sp modelId="{5F7876FB-FA97-46AE-9E24-0639E285E15F}">
      <dsp:nvSpPr>
        <dsp:cNvPr id="0" name=""/>
        <dsp:cNvSpPr/>
      </dsp:nvSpPr>
      <dsp:spPr>
        <a:xfrm>
          <a:off x="443456" y="1436673"/>
          <a:ext cx="3511148" cy="31127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 dirty="0">
              <a:latin typeface="Montserrat" pitchFamily="2" charset="0"/>
            </a:rPr>
            <a:t>Segment Heads &amp; BD Heads – clarifying the context and the pitch</a:t>
          </a:r>
          <a:endParaRPr lang="en-IN" sz="2000" kern="1200" dirty="0"/>
        </a:p>
      </dsp:txBody>
      <dsp:txXfrm>
        <a:off x="534627" y="1527844"/>
        <a:ext cx="3328806" cy="2930451"/>
      </dsp:txXfrm>
    </dsp:sp>
    <dsp:sp modelId="{67AA4081-ADDA-464A-8BAD-8A9FFB56C72D}">
      <dsp:nvSpPr>
        <dsp:cNvPr id="0" name=""/>
        <dsp:cNvSpPr/>
      </dsp:nvSpPr>
      <dsp:spPr>
        <a:xfrm>
          <a:off x="4727231" y="0"/>
          <a:ext cx="4388935" cy="4788913"/>
        </a:xfrm>
        <a:prstGeom prst="roundRect">
          <a:avLst>
            <a:gd name="adj" fmla="val 10000"/>
          </a:avLst>
        </a:prstGeom>
        <a:solidFill>
          <a:srgbClr val="CDD7E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4000" b="1" kern="1200" dirty="0">
              <a:latin typeface="Montserrat Black" pitchFamily="2" charset="0"/>
            </a:rPr>
            <a:t>PHASE-2</a:t>
          </a:r>
          <a:endParaRPr lang="en-IN" sz="4000" kern="1200" dirty="0"/>
        </a:p>
      </dsp:txBody>
      <dsp:txXfrm>
        <a:off x="4727231" y="0"/>
        <a:ext cx="4388935" cy="1436673"/>
      </dsp:txXfrm>
    </dsp:sp>
    <dsp:sp modelId="{448E8D11-D1ED-43C7-9FAB-98FCD4BF2777}">
      <dsp:nvSpPr>
        <dsp:cNvPr id="0" name=""/>
        <dsp:cNvSpPr/>
      </dsp:nvSpPr>
      <dsp:spPr>
        <a:xfrm>
          <a:off x="5161562" y="1436673"/>
          <a:ext cx="3511148" cy="311279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000" kern="1200" dirty="0">
              <a:latin typeface="Montserrat" pitchFamily="2" charset="0"/>
            </a:rPr>
            <a:t>Vertical specific training – identifying use cases, value creation, objection handling</a:t>
          </a:r>
          <a:endParaRPr lang="en-IN" sz="2000" kern="1200" dirty="0"/>
        </a:p>
      </dsp:txBody>
      <dsp:txXfrm>
        <a:off x="5252733" y="1527844"/>
        <a:ext cx="3328806" cy="293045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224669-4BD2-4E4D-88EA-3F2C1523D7F8}">
      <dsp:nvSpPr>
        <dsp:cNvPr id="0" name=""/>
        <dsp:cNvSpPr/>
      </dsp:nvSpPr>
      <dsp:spPr>
        <a:xfrm>
          <a:off x="0" y="345085"/>
          <a:ext cx="11088675" cy="1195424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60604" tIns="479044" rIns="860604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600" kern="1200" dirty="0">
              <a:latin typeface="Montserrat" pitchFamily="2" charset="0"/>
              <a:ea typeface="+mn-ea"/>
              <a:cs typeface="+mn-cs"/>
            </a:rPr>
            <a:t>Traditional architectures not aligned to meet the multi-cloud use cases.</a:t>
          </a:r>
          <a:endParaRPr lang="en-IN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600" kern="1200" dirty="0">
              <a:latin typeface="Montserrat" pitchFamily="2" charset="0"/>
              <a:ea typeface="+mn-ea"/>
              <a:cs typeface="+mn-cs"/>
            </a:rPr>
            <a:t>Directing traffic though Central Internet which causes </a:t>
          </a:r>
          <a:r>
            <a:rPr lang="en-IN" sz="1600" kern="1200" dirty="0">
              <a:latin typeface="Montserrat" pitchFamily="2" charset="0"/>
              <a:ea typeface="+mn-ea"/>
              <a:cs typeface="+mn-cs"/>
            </a:rPr>
            <a:t>network traffic scalability problem</a:t>
          </a:r>
          <a:endParaRPr lang="en-US" sz="1600" kern="1200" dirty="0">
            <a:latin typeface="Montserrat" pitchFamily="2" charset="0"/>
            <a:ea typeface="+mn-ea"/>
            <a:cs typeface="+mn-cs"/>
          </a:endParaRPr>
        </a:p>
      </dsp:txBody>
      <dsp:txXfrm>
        <a:off x="0" y="345085"/>
        <a:ext cx="11088675" cy="1195424"/>
      </dsp:txXfrm>
    </dsp:sp>
    <dsp:sp modelId="{98071299-06FF-499E-A953-BD4FA7E0FDA5}">
      <dsp:nvSpPr>
        <dsp:cNvPr id="0" name=""/>
        <dsp:cNvSpPr/>
      </dsp:nvSpPr>
      <dsp:spPr>
        <a:xfrm>
          <a:off x="554433" y="5605"/>
          <a:ext cx="7762072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388" tIns="0" rIns="29338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latin typeface="Montserrat" pitchFamily="2" charset="0"/>
              <a:ea typeface="+mn-ea"/>
              <a:cs typeface="+mn-cs"/>
            </a:rPr>
            <a:t>Rigid architecture</a:t>
          </a:r>
          <a:endParaRPr lang="en-IN" sz="2000" kern="1200" dirty="0"/>
        </a:p>
      </dsp:txBody>
      <dsp:txXfrm>
        <a:off x="587577" y="38749"/>
        <a:ext cx="7695784" cy="612672"/>
      </dsp:txXfrm>
    </dsp:sp>
    <dsp:sp modelId="{399D9DFE-84AE-4F9B-8A51-FE66E334C00B}">
      <dsp:nvSpPr>
        <dsp:cNvPr id="0" name=""/>
        <dsp:cNvSpPr/>
      </dsp:nvSpPr>
      <dsp:spPr>
        <a:xfrm>
          <a:off x="0" y="2004190"/>
          <a:ext cx="11088675" cy="1195424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60604" tIns="479044" rIns="860604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600" kern="1200" dirty="0">
              <a:latin typeface="Montserrat" pitchFamily="2" charset="0"/>
              <a:ea typeface="+mn-ea"/>
              <a:cs typeface="+mn-cs"/>
            </a:rPr>
            <a:t>Network is connectivity centric than being application focused.</a:t>
          </a:r>
          <a:endParaRPr lang="en-IN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600" kern="1200" dirty="0">
              <a:latin typeface="Montserrat" pitchFamily="2" charset="0"/>
              <a:ea typeface="+mn-ea"/>
              <a:cs typeface="+mn-cs"/>
            </a:rPr>
            <a:t>Routing enables reachability and resiliency but has no view of the Application</a:t>
          </a:r>
        </a:p>
      </dsp:txBody>
      <dsp:txXfrm>
        <a:off x="0" y="2004190"/>
        <a:ext cx="11088675" cy="1195424"/>
      </dsp:txXfrm>
    </dsp:sp>
    <dsp:sp modelId="{FE42C31D-862D-4B30-AA9E-AC2071B11627}">
      <dsp:nvSpPr>
        <dsp:cNvPr id="0" name=""/>
        <dsp:cNvSpPr/>
      </dsp:nvSpPr>
      <dsp:spPr>
        <a:xfrm>
          <a:off x="554433" y="1664710"/>
          <a:ext cx="7762072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388" tIns="0" rIns="29338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latin typeface="Montserrat" pitchFamily="2" charset="0"/>
              <a:ea typeface="+mn-ea"/>
              <a:cs typeface="+mn-cs"/>
            </a:rPr>
            <a:t>Network based approach</a:t>
          </a:r>
          <a:endParaRPr lang="en-IN" sz="2000" kern="1200" dirty="0"/>
        </a:p>
      </dsp:txBody>
      <dsp:txXfrm>
        <a:off x="587577" y="1697854"/>
        <a:ext cx="7695784" cy="612672"/>
      </dsp:txXfrm>
    </dsp:sp>
    <dsp:sp modelId="{0E1EC0D3-EC23-4FBF-B47D-85244B42CC9E}">
      <dsp:nvSpPr>
        <dsp:cNvPr id="0" name=""/>
        <dsp:cNvSpPr/>
      </dsp:nvSpPr>
      <dsp:spPr>
        <a:xfrm>
          <a:off x="0" y="3663295"/>
          <a:ext cx="11088675" cy="15939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60604" tIns="479044" rIns="860604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600" kern="1200" dirty="0">
              <a:latin typeface="Montserrat" pitchFamily="2" charset="0"/>
              <a:ea typeface="+mn-ea"/>
              <a:cs typeface="+mn-cs"/>
            </a:rPr>
            <a:t>Resilient capacity under utilized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600" kern="1200" dirty="0">
              <a:latin typeface="Montserrat" pitchFamily="2" charset="0"/>
              <a:ea typeface="+mn-ea"/>
              <a:cs typeface="+mn-cs"/>
            </a:rPr>
            <a:t>Complex approach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600" kern="1200" dirty="0">
              <a:latin typeface="Montserrat" pitchFamily="2" charset="0"/>
              <a:ea typeface="+mn-ea"/>
              <a:cs typeface="+mn-cs"/>
            </a:rPr>
            <a:t>Skills required to drive efficiencies</a:t>
          </a:r>
          <a:endParaRPr lang="en-IN" sz="1600" kern="1200" dirty="0"/>
        </a:p>
      </dsp:txBody>
      <dsp:txXfrm>
        <a:off x="0" y="3663295"/>
        <a:ext cx="11088675" cy="1593900"/>
      </dsp:txXfrm>
    </dsp:sp>
    <dsp:sp modelId="{705D486D-D7D6-4A74-8D3F-6E48CBF24CB2}">
      <dsp:nvSpPr>
        <dsp:cNvPr id="0" name=""/>
        <dsp:cNvSpPr/>
      </dsp:nvSpPr>
      <dsp:spPr>
        <a:xfrm>
          <a:off x="554433" y="3323815"/>
          <a:ext cx="7762072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3388" tIns="0" rIns="29338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ts val="1200"/>
            </a:spcAft>
            <a:buNone/>
          </a:pPr>
          <a:r>
            <a:rPr lang="en-US" sz="2000" b="1" kern="1200">
              <a:latin typeface="Montserrat" pitchFamily="2" charset="0"/>
              <a:ea typeface="+mn-ea"/>
              <a:cs typeface="+mn-cs"/>
            </a:rPr>
            <a:t>Inefficient &amp; complex</a:t>
          </a:r>
          <a:endParaRPr lang="en-US" sz="2000" kern="1200" dirty="0">
            <a:latin typeface="Montserrat" pitchFamily="2" charset="0"/>
            <a:ea typeface="+mn-ea"/>
            <a:cs typeface="+mn-cs"/>
          </a:endParaRPr>
        </a:p>
      </dsp:txBody>
      <dsp:txXfrm>
        <a:off x="587577" y="3356959"/>
        <a:ext cx="7695784" cy="61267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224669-4BD2-4E4D-88EA-3F2C1523D7F8}">
      <dsp:nvSpPr>
        <dsp:cNvPr id="0" name=""/>
        <dsp:cNvSpPr/>
      </dsp:nvSpPr>
      <dsp:spPr>
        <a:xfrm>
          <a:off x="0" y="351935"/>
          <a:ext cx="11055965" cy="231525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066" tIns="437388" rIns="858066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IN" sz="1600" kern="1200">
              <a:latin typeface="Montserrat" pitchFamily="2" charset="0"/>
              <a:ea typeface="+mn-ea"/>
              <a:cs typeface="+mn-cs"/>
            </a:rPr>
            <a:t>Fixed capacity networks</a:t>
          </a:r>
          <a:endParaRPr lang="en-IN" sz="1600" kern="1200" dirty="0">
            <a:latin typeface="Montserrat" pitchFamily="2" charset="0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IN" sz="1600" kern="1200" dirty="0">
              <a:latin typeface="Montserrat" pitchFamily="2" charset="0"/>
              <a:ea typeface="+mn-ea"/>
              <a:cs typeface="+mn-cs"/>
            </a:rPr>
            <a:t>Device by device management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IN" sz="1600" kern="1200" dirty="0">
              <a:latin typeface="Montserrat" pitchFamily="2" charset="0"/>
              <a:ea typeface="+mn-ea"/>
              <a:cs typeface="+mn-cs"/>
            </a:rPr>
            <a:t>Complex management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600" kern="1200" dirty="0">
              <a:latin typeface="Montserrat" pitchFamily="2" charset="0"/>
              <a:ea typeface="+mn-ea"/>
              <a:cs typeface="+mn-cs"/>
            </a:rPr>
            <a:t>Slow implementation of change requests</a:t>
          </a:r>
          <a:endParaRPr lang="en-IN" sz="1600" kern="1200" dirty="0">
            <a:latin typeface="Montserrat" pitchFamily="2" charset="0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IN" sz="1600" kern="1200">
              <a:latin typeface="Montserrat" pitchFamily="2" charset="0"/>
              <a:ea typeface="+mn-ea"/>
              <a:cs typeface="+mn-cs"/>
            </a:rPr>
            <a:t>Lifetime limited by hardware</a:t>
          </a:r>
          <a:endParaRPr lang="en-IN" sz="1600" kern="1200" dirty="0">
            <a:latin typeface="Montserrat" pitchFamily="2" charset="0"/>
            <a:ea typeface="+mn-ea"/>
            <a:cs typeface="+mn-cs"/>
          </a:endParaRPr>
        </a:p>
      </dsp:txBody>
      <dsp:txXfrm>
        <a:off x="0" y="351935"/>
        <a:ext cx="11055965" cy="2315250"/>
      </dsp:txXfrm>
    </dsp:sp>
    <dsp:sp modelId="{98071299-06FF-499E-A953-BD4FA7E0FDA5}">
      <dsp:nvSpPr>
        <dsp:cNvPr id="0" name=""/>
        <dsp:cNvSpPr/>
      </dsp:nvSpPr>
      <dsp:spPr>
        <a:xfrm>
          <a:off x="552798" y="41975"/>
          <a:ext cx="7739175" cy="6199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522" tIns="0" rIns="292522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latin typeface="Montserrat" pitchFamily="2" charset="0"/>
              <a:ea typeface="+mn-ea"/>
              <a:cs typeface="+mn-cs"/>
            </a:rPr>
            <a:t>Hardware centric</a:t>
          </a:r>
          <a:endParaRPr lang="en-IN" sz="2000" b="1" kern="1200" dirty="0">
            <a:latin typeface="Montserrat" pitchFamily="2" charset="0"/>
            <a:ea typeface="+mn-ea"/>
            <a:cs typeface="+mn-cs"/>
          </a:endParaRPr>
        </a:p>
      </dsp:txBody>
      <dsp:txXfrm>
        <a:off x="583060" y="72237"/>
        <a:ext cx="7678651" cy="559396"/>
      </dsp:txXfrm>
    </dsp:sp>
    <dsp:sp modelId="{399D9DFE-84AE-4F9B-8A51-FE66E334C00B}">
      <dsp:nvSpPr>
        <dsp:cNvPr id="0" name=""/>
        <dsp:cNvSpPr/>
      </dsp:nvSpPr>
      <dsp:spPr>
        <a:xfrm>
          <a:off x="0" y="3090546"/>
          <a:ext cx="11055965" cy="1752975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8066" tIns="437388" rIns="858066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600" kern="1200" dirty="0">
              <a:latin typeface="Montserrat" pitchFamily="2" charset="0"/>
              <a:ea typeface="+mn-ea"/>
              <a:cs typeface="+mn-cs"/>
            </a:rPr>
            <a:t>Traffic steering decisions based on performance are limited</a:t>
          </a:r>
          <a:endParaRPr lang="en-IN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IN" sz="1600" kern="1200" dirty="0">
              <a:latin typeface="Montserrat" pitchFamily="2" charset="0"/>
              <a:ea typeface="+mn-ea"/>
              <a:cs typeface="+mn-cs"/>
            </a:rPr>
            <a:t>Performance has dependencies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600" kern="1200" dirty="0">
              <a:latin typeface="Montserrat" pitchFamily="2" charset="0"/>
              <a:ea typeface="+mn-ea"/>
              <a:cs typeface="+mn-cs"/>
            </a:rPr>
            <a:t>Quality of Service (QOS) </a:t>
          </a:r>
          <a:r>
            <a:rPr lang="en-US" sz="16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changes which entails the overall performance improvement of the service offering is a separate project that requires dedicated resources </a:t>
          </a:r>
          <a:endParaRPr lang="en-IN" sz="16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</dsp:txBody>
      <dsp:txXfrm>
        <a:off x="0" y="3090546"/>
        <a:ext cx="11055965" cy="1752975"/>
      </dsp:txXfrm>
    </dsp:sp>
    <dsp:sp modelId="{FE42C31D-862D-4B30-AA9E-AC2071B11627}">
      <dsp:nvSpPr>
        <dsp:cNvPr id="0" name=""/>
        <dsp:cNvSpPr/>
      </dsp:nvSpPr>
      <dsp:spPr>
        <a:xfrm>
          <a:off x="552798" y="2780586"/>
          <a:ext cx="7739175" cy="6199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522" tIns="0" rIns="292522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latin typeface="Montserrat" pitchFamily="2" charset="0"/>
              <a:ea typeface="+mn-ea"/>
              <a:cs typeface="+mn-cs"/>
            </a:rPr>
            <a:t>Performance not a factor</a:t>
          </a:r>
          <a:endParaRPr lang="en-IN" sz="2000" b="1" kern="1200" dirty="0">
            <a:latin typeface="Montserrat" pitchFamily="2" charset="0"/>
            <a:ea typeface="+mn-ea"/>
            <a:cs typeface="+mn-cs"/>
          </a:endParaRPr>
        </a:p>
      </dsp:txBody>
      <dsp:txXfrm>
        <a:off x="583060" y="2810848"/>
        <a:ext cx="7678651" cy="55939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FBA708-DB6B-4BF2-802D-5CE068FB3851}">
      <dsp:nvSpPr>
        <dsp:cNvPr id="0" name=""/>
        <dsp:cNvSpPr/>
      </dsp:nvSpPr>
      <dsp:spPr>
        <a:xfrm>
          <a:off x="0" y="0"/>
          <a:ext cx="11188229" cy="234574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000" tIns="21600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ts val="1200"/>
            </a:spcAft>
            <a:buNone/>
          </a:pPr>
          <a:r>
            <a:rPr lang="en-US" sz="1400" i="0" kern="1200" dirty="0">
              <a:latin typeface="Montserrat" pitchFamily="2" charset="0"/>
            </a:rPr>
            <a:t>Versa Networks delivers carrier-grade Software-Defined WAN (SD-WAN)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ts val="1200"/>
            </a:spcAft>
            <a:buNone/>
          </a:pPr>
          <a:r>
            <a:rPr lang="en-US" sz="1400" i="0" kern="1200" dirty="0">
              <a:latin typeface="Montserrat" pitchFamily="2" charset="0"/>
            </a:rPr>
            <a:t>Innovative solution that integrates a comprehensive set of networking and Enterprise grade security functions.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ts val="1200"/>
            </a:spcAft>
            <a:buNone/>
          </a:pPr>
          <a:r>
            <a:rPr lang="en-US" sz="1400" i="0" kern="1200" dirty="0">
              <a:latin typeface="Montserrat" pitchFamily="2" charset="0"/>
            </a:rPr>
            <a:t>It is built on cloud principles to provide the flexibility and elasticity for easy, highly scalable and secure deployments.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ts val="1200"/>
            </a:spcAft>
            <a:buNone/>
          </a:pPr>
          <a:r>
            <a:rPr lang="en-US" sz="1400" i="0" kern="1200" dirty="0">
              <a:latin typeface="Montserrat" pitchFamily="2" charset="0"/>
            </a:rPr>
            <a:t>This solution provides a clear separation of control-plane including Advanced SDWAN features, NFV and Service Chaining capabilities are the key differentiators</a:t>
          </a:r>
          <a:endParaRPr lang="en-IN" sz="1400" i="0" kern="1200" dirty="0"/>
        </a:p>
      </dsp:txBody>
      <dsp:txXfrm>
        <a:off x="2472220" y="0"/>
        <a:ext cx="8716008" cy="2345749"/>
      </dsp:txXfrm>
    </dsp:sp>
    <dsp:sp modelId="{B23625E8-7519-423C-A7D7-2EDF459F157A}">
      <dsp:nvSpPr>
        <dsp:cNvPr id="0" name=""/>
        <dsp:cNvSpPr/>
      </dsp:nvSpPr>
      <dsp:spPr>
        <a:xfrm>
          <a:off x="234574" y="234574"/>
          <a:ext cx="2237645" cy="18765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l="-3000" r="-3000"/>
          </a:stretch>
        </a:blip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18C868-6C64-451E-9110-5AB976B9FD9F}">
      <dsp:nvSpPr>
        <dsp:cNvPr id="0" name=""/>
        <dsp:cNvSpPr/>
      </dsp:nvSpPr>
      <dsp:spPr>
        <a:xfrm>
          <a:off x="0" y="2580323"/>
          <a:ext cx="11188229" cy="234574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000" tIns="21600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ts val="1200"/>
            </a:spcAft>
            <a:buNone/>
          </a:pPr>
          <a:r>
            <a:rPr lang="en-US" sz="1400" kern="1200" dirty="0">
              <a:latin typeface="Montserrat" pitchFamily="2" charset="0"/>
            </a:rPr>
            <a:t>Cisco SDWAN delivers enterprise-grade Software-Defined WAN (SD-WAN) technology to address the challenges of modern applications.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ts val="1200"/>
            </a:spcAft>
            <a:buNone/>
          </a:pPr>
          <a:r>
            <a:rPr lang="en-US" sz="1400" kern="1200" dirty="0">
              <a:latin typeface="Montserrat" pitchFamily="2" charset="0"/>
            </a:rPr>
            <a:t>It is a cloud-delivered overlay WAN architecture that enables digital and cloud transformation and works with a central policy controller and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ts val="1200"/>
            </a:spcAft>
            <a:buNone/>
          </a:pPr>
          <a:r>
            <a:rPr lang="en-US" sz="1400" kern="1200" dirty="0">
              <a:latin typeface="Montserrat" pitchFamily="2" charset="0"/>
            </a:rPr>
            <a:t>SD-WAN CPE provides advanced SDWAN features and minimum-security features in-box.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ts val="1200"/>
            </a:spcAft>
            <a:buNone/>
          </a:pPr>
          <a:r>
            <a:rPr lang="en-US" sz="1400" kern="1200" dirty="0">
              <a:latin typeface="Montserrat" pitchFamily="2" charset="0"/>
            </a:rPr>
            <a:t>This solution provides a clear separation of control-plane.</a:t>
          </a:r>
          <a:endParaRPr lang="en-IN" sz="1400" kern="1200" dirty="0"/>
        </a:p>
      </dsp:txBody>
      <dsp:txXfrm>
        <a:off x="2472220" y="2580323"/>
        <a:ext cx="8716008" cy="2345749"/>
      </dsp:txXfrm>
    </dsp:sp>
    <dsp:sp modelId="{9BE30001-B1B8-418E-B92C-D6B321FC08A9}">
      <dsp:nvSpPr>
        <dsp:cNvPr id="0" name=""/>
        <dsp:cNvSpPr/>
      </dsp:nvSpPr>
      <dsp:spPr>
        <a:xfrm>
          <a:off x="234574" y="2814898"/>
          <a:ext cx="2237645" cy="18765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/>
          <a:srcRect/>
          <a:stretch>
            <a:fillRect t="-10000" b="-10000"/>
          </a:stretch>
        </a:blip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FBA708-DB6B-4BF2-802D-5CE068FB3851}">
      <dsp:nvSpPr>
        <dsp:cNvPr id="0" name=""/>
        <dsp:cNvSpPr/>
      </dsp:nvSpPr>
      <dsp:spPr>
        <a:xfrm>
          <a:off x="0" y="0"/>
          <a:ext cx="11188229" cy="234574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000" tIns="21600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ts val="1200"/>
            </a:spcAft>
            <a:buNone/>
          </a:pPr>
          <a:r>
            <a:rPr lang="en-US" sz="1400" i="0" kern="1200" dirty="0">
              <a:latin typeface="Montserrat" pitchFamily="2" charset="0"/>
            </a:rPr>
            <a:t>Fortinet offers SDWAN as an add-on benefit on top of its existing suite of Enterprise grade security services addressing the challenges of both networking and security needs.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ts val="1200"/>
            </a:spcAft>
            <a:buNone/>
          </a:pPr>
          <a:r>
            <a:rPr lang="en-US" sz="1400" i="0" kern="1200" dirty="0">
              <a:latin typeface="Montserrat" pitchFamily="2" charset="0"/>
            </a:rPr>
            <a:t>This solution is both cloud delivered and hosted. 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ts val="1200"/>
            </a:spcAft>
            <a:buNone/>
          </a:pPr>
          <a:r>
            <a:rPr lang="en-US" sz="1400" i="0" kern="1200" dirty="0">
              <a:latin typeface="Montserrat" pitchFamily="2" charset="0"/>
            </a:rPr>
            <a:t>The Central Policy orchestrator is Forti-Manager and Reporting is delivered through Forti-Analyzer and the controller is the DC central Firewall.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ts val="1200"/>
            </a:spcAft>
            <a:buNone/>
          </a:pPr>
          <a:r>
            <a:rPr lang="en-US" sz="1400" i="0" kern="1200" dirty="0">
              <a:latin typeface="Montserrat" pitchFamily="2" charset="0"/>
            </a:rPr>
            <a:t>This solution does not  provide a clear separation of control-plane.</a:t>
          </a:r>
          <a:endParaRPr lang="en-IN" sz="1400" i="0" kern="1200" dirty="0"/>
        </a:p>
      </dsp:txBody>
      <dsp:txXfrm>
        <a:off x="2472220" y="0"/>
        <a:ext cx="8716008" cy="2345749"/>
      </dsp:txXfrm>
    </dsp:sp>
    <dsp:sp modelId="{B23625E8-7519-423C-A7D7-2EDF459F157A}">
      <dsp:nvSpPr>
        <dsp:cNvPr id="0" name=""/>
        <dsp:cNvSpPr/>
      </dsp:nvSpPr>
      <dsp:spPr>
        <a:xfrm>
          <a:off x="234574" y="234574"/>
          <a:ext cx="2237645" cy="18765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l="-8000" r="-8000"/>
          </a:stretch>
        </a:blip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18C868-6C64-451E-9110-5AB976B9FD9F}">
      <dsp:nvSpPr>
        <dsp:cNvPr id="0" name=""/>
        <dsp:cNvSpPr/>
      </dsp:nvSpPr>
      <dsp:spPr>
        <a:xfrm>
          <a:off x="0" y="2580323"/>
          <a:ext cx="11188229" cy="234574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000" tIns="21600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ts val="1200"/>
            </a:spcAft>
            <a:buNone/>
          </a:pPr>
          <a:r>
            <a:rPr lang="en-US" sz="1400" kern="1200" dirty="0">
              <a:latin typeface="Montserrat" pitchFamily="2" charset="0"/>
            </a:rPr>
            <a:t>Aruba Silver peak offers SD-WAN fabric, that makes it easier to securely connect users to applications while improving end user quality of the experience.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ts val="1200"/>
            </a:spcAft>
            <a:buNone/>
          </a:pPr>
          <a:r>
            <a:rPr lang="en-US" sz="1400" kern="1200" dirty="0">
              <a:latin typeface="Montserrat" pitchFamily="2" charset="0"/>
            </a:rPr>
            <a:t>It directly launches Aruba Orchestrator &amp; view SD-WAN topology, health &amp; appliance status on Aruba Central.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ts val="1200"/>
            </a:spcAft>
            <a:buNone/>
          </a:pPr>
          <a:r>
            <a:rPr lang="en-US" sz="1400" kern="1200" dirty="0">
              <a:latin typeface="Montserrat" pitchFamily="2" charset="0"/>
            </a:rPr>
            <a:t>It enforces consistent, business-driven policies enterprise wide &amp; by enabling integration with cloud-delivered security, lowers cost of bandwidth services and reduces consumption of expensive MPLS circuits</a:t>
          </a:r>
          <a:endParaRPr lang="en-IN" sz="1400" kern="1200" dirty="0"/>
        </a:p>
      </dsp:txBody>
      <dsp:txXfrm>
        <a:off x="2472220" y="2580323"/>
        <a:ext cx="8716008" cy="2345749"/>
      </dsp:txXfrm>
    </dsp:sp>
    <dsp:sp modelId="{9BE30001-B1B8-418E-B92C-D6B321FC08A9}">
      <dsp:nvSpPr>
        <dsp:cNvPr id="0" name=""/>
        <dsp:cNvSpPr/>
      </dsp:nvSpPr>
      <dsp:spPr>
        <a:xfrm>
          <a:off x="234574" y="2814898"/>
          <a:ext cx="2237645" cy="187659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/>
          <a:srcRect/>
          <a:stretch>
            <a:fillRect t="-10000" b="-10000"/>
          </a:stretch>
        </a:blip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B2226B-92B0-478C-8949-FA668CA2BFE5}">
      <dsp:nvSpPr>
        <dsp:cNvPr id="0" name=""/>
        <dsp:cNvSpPr/>
      </dsp:nvSpPr>
      <dsp:spPr>
        <a:xfrm>
          <a:off x="3690" y="516334"/>
          <a:ext cx="3598277" cy="1237490"/>
        </a:xfrm>
        <a:prstGeom prst="rect">
          <a:avLst/>
        </a:prstGeom>
        <a:solidFill>
          <a:srgbClr val="4472C4">
            <a:lumMod val="50000"/>
          </a:srgbClr>
        </a:solidFill>
        <a:ln w="12700" cap="flat" cmpd="sng" algn="ctr">
          <a:solidFill>
            <a:srgbClr val="44546A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i="0" kern="1200" dirty="0">
              <a:solidFill>
                <a:prstClr val="white"/>
              </a:solidFill>
              <a:latin typeface="Montserrat" pitchFamily="2" charset="0"/>
              <a:ea typeface="+mn-ea"/>
              <a:cs typeface="+mn-cs"/>
            </a:rPr>
            <a:t>Integration with Public Cloud Networks</a:t>
          </a:r>
          <a:endParaRPr lang="en-IN" sz="1800" b="1" i="0" kern="1200" dirty="0">
            <a:solidFill>
              <a:prstClr val="white"/>
            </a:solidFill>
            <a:latin typeface="Montserrat" pitchFamily="2" charset="0"/>
            <a:ea typeface="+mn-ea"/>
            <a:cs typeface="+mn-cs"/>
          </a:endParaRPr>
        </a:p>
      </dsp:txBody>
      <dsp:txXfrm>
        <a:off x="3690" y="516334"/>
        <a:ext cx="3598277" cy="1237490"/>
      </dsp:txXfrm>
    </dsp:sp>
    <dsp:sp modelId="{B0256484-40B6-45B4-A841-DC4501A8A082}">
      <dsp:nvSpPr>
        <dsp:cNvPr id="0" name=""/>
        <dsp:cNvSpPr/>
      </dsp:nvSpPr>
      <dsp:spPr>
        <a:xfrm>
          <a:off x="3690" y="1652915"/>
          <a:ext cx="3598277" cy="342576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0" lvl="1" indent="-171450" algn="just" defTabSz="711200">
            <a:lnSpc>
              <a:spcPct val="90000"/>
            </a:lnSpc>
            <a:spcBef>
              <a:spcPct val="0"/>
            </a:spcBef>
            <a:spcAft>
              <a:spcPts val="300"/>
            </a:spcAft>
            <a:buChar char="•"/>
          </a:pPr>
          <a:endParaRPr lang="en-IN" sz="1600" kern="1200" dirty="0">
            <a:latin typeface="Montserrat" pitchFamily="2" charset="0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Connecting SD-WAN directly to cloud provider’s backbone network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Providing orchestrated &amp; secure branch connectivity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Simplifying overlay by connecting branch locations directly to POPs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Enabling access to cloud resources across regions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  <a:p>
          <a:pPr marL="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Reduces no. of POP connections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Gives complete visibility through the cloud dashboard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</dsp:txBody>
      <dsp:txXfrm>
        <a:off x="3690" y="1652915"/>
        <a:ext cx="3598277" cy="3425760"/>
      </dsp:txXfrm>
    </dsp:sp>
    <dsp:sp modelId="{E91842AD-48A1-4890-BBC4-76AE26D725F7}">
      <dsp:nvSpPr>
        <dsp:cNvPr id="0" name=""/>
        <dsp:cNvSpPr/>
      </dsp:nvSpPr>
      <dsp:spPr>
        <a:xfrm>
          <a:off x="4105726" y="516334"/>
          <a:ext cx="3598277" cy="1237490"/>
        </a:xfrm>
        <a:prstGeom prst="rect">
          <a:avLst/>
        </a:prstGeom>
        <a:solidFill>
          <a:srgbClr val="4472C4">
            <a:lumMod val="50000"/>
          </a:srgbClr>
        </a:solidFill>
        <a:ln w="12700" cap="flat" cmpd="sng" algn="ctr">
          <a:solidFill>
            <a:srgbClr val="44546A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i="0" kern="1200" dirty="0">
              <a:solidFill>
                <a:prstClr val="white"/>
              </a:solidFill>
              <a:latin typeface="Montserrat" pitchFamily="2" charset="0"/>
              <a:ea typeface="+mn-ea"/>
              <a:cs typeface="+mn-cs"/>
            </a:rPr>
            <a:t>Integration with Cloud Security Vendors</a:t>
          </a:r>
          <a:endParaRPr lang="en-IN" sz="1800" b="1" i="0" kern="1200" dirty="0">
            <a:solidFill>
              <a:prstClr val="white"/>
            </a:solidFill>
            <a:latin typeface="Montserrat" pitchFamily="2" charset="0"/>
            <a:ea typeface="+mn-ea"/>
            <a:cs typeface="+mn-cs"/>
          </a:endParaRPr>
        </a:p>
      </dsp:txBody>
      <dsp:txXfrm>
        <a:off x="4105726" y="516334"/>
        <a:ext cx="3598277" cy="1237490"/>
      </dsp:txXfrm>
    </dsp:sp>
    <dsp:sp modelId="{5BBAFAE7-C24F-4D43-B0E9-705357B8AD39}">
      <dsp:nvSpPr>
        <dsp:cNvPr id="0" name=""/>
        <dsp:cNvSpPr/>
      </dsp:nvSpPr>
      <dsp:spPr>
        <a:xfrm>
          <a:off x="4105726" y="1652915"/>
          <a:ext cx="3598277" cy="342576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0" lvl="1" indent="-171450" algn="just" defTabSz="711200">
            <a:lnSpc>
              <a:spcPct val="90000"/>
            </a:lnSpc>
            <a:spcBef>
              <a:spcPct val="0"/>
            </a:spcBef>
            <a:spcAft>
              <a:spcPts val="300"/>
            </a:spcAft>
            <a:buChar char="•"/>
          </a:pPr>
          <a:endParaRPr lang="en-IN" sz="1600" kern="1200" dirty="0">
            <a:latin typeface="Montserrat" pitchFamily="2" charset="0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Enable customers cloud-first vision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Enable UTM &amp; advanced security via 3rd party cloud security solutions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Provide integration to orchestrate tunnels to POPs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Gateways used as point of policy enforcement, enabling flexibility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Routing traffic to cloud security using gateway firewall policy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  <a:p>
          <a:pPr marL="0" lvl="1" indent="-171450" algn="just" defTabSz="711200">
            <a:lnSpc>
              <a:spcPct val="90000"/>
            </a:lnSpc>
            <a:spcBef>
              <a:spcPct val="0"/>
            </a:spcBef>
            <a:spcAft>
              <a:spcPts val="300"/>
            </a:spcAft>
            <a:buChar char="•"/>
          </a:pPr>
          <a:endParaRPr lang="en-IN" sz="1600" kern="1200" dirty="0">
            <a:latin typeface="Montserrat" pitchFamily="2" charset="0"/>
            <a:ea typeface="+mn-ea"/>
            <a:cs typeface="+mn-cs"/>
          </a:endParaRPr>
        </a:p>
      </dsp:txBody>
      <dsp:txXfrm>
        <a:off x="4105726" y="1652915"/>
        <a:ext cx="3598277" cy="3425760"/>
      </dsp:txXfrm>
    </dsp:sp>
    <dsp:sp modelId="{24565F23-8057-4CF3-B5C3-DD09D08EB808}">
      <dsp:nvSpPr>
        <dsp:cNvPr id="0" name=""/>
        <dsp:cNvSpPr/>
      </dsp:nvSpPr>
      <dsp:spPr>
        <a:xfrm>
          <a:off x="8207763" y="516334"/>
          <a:ext cx="3598277" cy="1237490"/>
        </a:xfrm>
        <a:prstGeom prst="rect">
          <a:avLst/>
        </a:prstGeom>
        <a:solidFill>
          <a:srgbClr val="4472C4">
            <a:lumMod val="50000"/>
          </a:srgbClr>
        </a:solidFill>
        <a:ln w="12700" cap="flat" cmpd="sng" algn="ctr">
          <a:solidFill>
            <a:srgbClr val="44546A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kern="1200" dirty="0">
              <a:solidFill>
                <a:prstClr val="white"/>
              </a:solidFill>
              <a:latin typeface="Montserrat" pitchFamily="2" charset="0"/>
              <a:ea typeface="+mn-ea"/>
              <a:cs typeface="+mn-cs"/>
            </a:rPr>
            <a:t>Virtual Gateways for Public Clouds</a:t>
          </a:r>
          <a:endParaRPr lang="en-IN" sz="1600" b="1" i="0" kern="1200" dirty="0">
            <a:solidFill>
              <a:prstClr val="white"/>
            </a:solidFill>
            <a:latin typeface="Montserrat" pitchFamily="2" charset="0"/>
            <a:ea typeface="+mn-ea"/>
            <a:cs typeface="+mn-cs"/>
          </a:endParaRPr>
        </a:p>
      </dsp:txBody>
      <dsp:txXfrm>
        <a:off x="8207763" y="516334"/>
        <a:ext cx="3598277" cy="1237490"/>
      </dsp:txXfrm>
    </dsp:sp>
    <dsp:sp modelId="{625B0C49-916A-4CAD-AE22-A28F22BADCDC}">
      <dsp:nvSpPr>
        <dsp:cNvPr id="0" name=""/>
        <dsp:cNvSpPr/>
      </dsp:nvSpPr>
      <dsp:spPr>
        <a:xfrm>
          <a:off x="8207763" y="1652915"/>
          <a:ext cx="3598277" cy="342576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0" lvl="1" indent="-171450" algn="just" defTabSz="711200">
            <a:lnSpc>
              <a:spcPct val="90000"/>
            </a:lnSpc>
            <a:spcBef>
              <a:spcPct val="0"/>
            </a:spcBef>
            <a:spcAft>
              <a:spcPts val="300"/>
            </a:spcAft>
            <a:buFont typeface="Arial" panose="020B0604020202020204" pitchFamily="34" charset="0"/>
            <a:buChar char="•"/>
          </a:pPr>
          <a:endParaRPr lang="en-IN" sz="1600" kern="1200" dirty="0">
            <a:latin typeface="Montserrat" pitchFamily="2" charset="0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Enables extending the SD-WAN to IaaS providers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Seamless orchestration and ongoing lifecycle management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Gateways serving as a virtual instance and enabling connection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Montserrat" pitchFamily="2" charset="0"/>
              <a:ea typeface="+mn-ea"/>
              <a:cs typeface="+mn-cs"/>
            </a:rPr>
            <a:t>Seamless connectivity for all branch and DC locations connecting cloud</a:t>
          </a: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1200"/>
            </a:spcAft>
            <a:buFont typeface="Arial" panose="020B0604020202020204" pitchFamily="34" charset="0"/>
            <a:buNone/>
          </a:pPr>
          <a:endParaRPr lang="en-IN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  <a:p>
          <a:pPr marL="0" lvl="1" indent="-171450" algn="just" defTabSz="711200">
            <a:lnSpc>
              <a:spcPct val="90000"/>
            </a:lnSpc>
            <a:spcBef>
              <a:spcPct val="0"/>
            </a:spcBef>
            <a:spcAft>
              <a:spcPts val="300"/>
            </a:spcAft>
            <a:buChar char="•"/>
          </a:pPr>
          <a:endParaRPr lang="en-IN" sz="1600" b="0" i="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ontserrat" pitchFamily="2" charset="0"/>
            <a:ea typeface="+mn-ea"/>
            <a:cs typeface="+mn-cs"/>
          </a:endParaRPr>
        </a:p>
      </dsp:txBody>
      <dsp:txXfrm>
        <a:off x="8207763" y="1652915"/>
        <a:ext cx="3598277" cy="34257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ontserrat" pitchFamily="2" charset="0"/>
              </a:defRPr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ontserrat" pitchFamily="2" charset="0"/>
              </a:defRPr>
            </a:lvl1pPr>
          </a:lstStyle>
          <a:p>
            <a:fld id="{B159D11A-45F0-4F28-9663-0EBDC01C6EF0}" type="datetimeFigureOut">
              <a:rPr lang="en-IN" smtClean="0"/>
              <a:pPr/>
              <a:t>06-11-2023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ontserrat" pitchFamily="2" charset="0"/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ontserrat" pitchFamily="2" charset="0"/>
              </a:defRPr>
            </a:lvl1pPr>
          </a:lstStyle>
          <a:p>
            <a:fld id="{DA00630A-D32F-4301-90E6-A07121253DE2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524707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ontserrat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ontserrat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ontserrat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ontserrat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ontserrat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00630A-D32F-4301-90E6-A07121253DE2}" type="slidenum">
              <a:rPr lang="en-IN" smtClean="0"/>
              <a:pPr/>
              <a:t>2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324135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00630A-D32F-4301-90E6-A07121253DE2}" type="slidenum">
              <a:rPr lang="en-IN" smtClean="0"/>
              <a:t>37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462383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00630A-D32F-4301-90E6-A07121253DE2}" type="slidenum">
              <a:rPr lang="en-IN" smtClean="0"/>
              <a:t>38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678243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0C7FB-05A3-4118-86D5-E4ADFF43D7F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7524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0C7FB-05A3-4118-86D5-E4ADFF43D7F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2086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0C7FB-05A3-4118-86D5-E4ADFF43D7F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8060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0C7FB-05A3-4118-86D5-E4ADFF43D7F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6520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00630A-D32F-4301-90E6-A07121253DE2}" type="slidenum">
              <a:rPr lang="en-IN" smtClean="0"/>
              <a:pPr/>
              <a:t>13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683090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00630A-D32F-4301-90E6-A07121253DE2}" type="slidenum">
              <a:rPr lang="en-IN" smtClean="0"/>
              <a:t>23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652235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00630A-D32F-4301-90E6-A07121253DE2}" type="slidenum">
              <a:rPr lang="en-IN" smtClean="0"/>
              <a:t>24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72842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00630A-D32F-4301-90E6-A07121253DE2}" type="slidenum">
              <a:rPr lang="en-IN" smtClean="0"/>
              <a:t>29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091277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00630A-D32F-4301-90E6-A07121253DE2}" type="slidenum">
              <a:rPr lang="en-IN" smtClean="0"/>
              <a:t>30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604250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00630A-D32F-4301-90E6-A07121253DE2}" type="slidenum">
              <a:rPr lang="en-IN" smtClean="0"/>
              <a:t>33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452282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00630A-D32F-4301-90E6-A07121253DE2}" type="slidenum">
              <a:rPr lang="en-IN" smtClean="0"/>
              <a:t>35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309752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00630A-D32F-4301-90E6-A07121253DE2}" type="slidenum">
              <a:rPr lang="en-IN" smtClean="0"/>
              <a:t>36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96280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hyperlink" Target="https://www.sifytechnologies.com/disclaimer/" TargetMode="External"/><Relationship Id="rId5" Type="http://schemas.openxmlformats.org/officeDocument/2006/relationships/hyperlink" Target="https://www.sifytechnologies.com/privacy-policy/" TargetMode="External"/><Relationship Id="rId4" Type="http://schemas.openxmlformats.org/officeDocument/2006/relationships/image" Target="../media/image13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DCC36-8F66-4166-8ABC-5A0AC23C85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6C5A66-41A8-4811-A0F9-2332A8DD04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007DE3-4D97-4BFC-803C-1307F7217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DAAC-B990-42F0-8817-B6AC25BAA1FF}" type="datetimeFigureOut">
              <a:rPr lang="en-IN" smtClean="0"/>
              <a:t>06-11-2023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9675E7-98AB-4137-9161-19D2D8EBE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FA181-3DB5-4042-96D3-126CE3DAE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8F7E-C8BE-4CBD-B52E-0D29B3B9CDE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18558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F5F67-E2A9-4199-B41E-EF0E3A255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5A0B75-3450-4DFA-8372-186ABB5C9D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72FA48-9859-40A4-9D15-E6DD18798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DAAC-B990-42F0-8817-B6AC25BAA1FF}" type="datetimeFigureOut">
              <a:rPr lang="en-IN" smtClean="0"/>
              <a:t>06-11-2023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422119-676C-4DF5-ADA5-121D6A620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4E6B82-5F5C-42C9-A89B-D94B1BB23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8F7E-C8BE-4CBD-B52E-0D29B3B9CDE0}" type="slidenum">
              <a:rPr lang="en-IN" smtClean="0"/>
              <a:t>‹#›</a:t>
            </a:fld>
            <a:endParaRPr lang="en-I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884C2F-D32F-4227-17D2-4D18BC9486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12192000" cy="861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301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566C6FA-CB34-4A2C-9A79-82BD09BCC9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01FE2F-DB49-4627-BE0B-947E6AE4B1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C675D1-7F07-4B8A-ACE8-883A661BC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DAAC-B990-42F0-8817-B6AC25BAA1FF}" type="datetimeFigureOut">
              <a:rPr lang="en-IN" smtClean="0"/>
              <a:t>06-11-2023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2B1617-7660-464F-9E73-C4AA931F2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0A3C4D-E83D-4107-B755-233B131CF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8F7E-C8BE-4CBD-B52E-0D29B3B9CDE0}" type="slidenum">
              <a:rPr lang="en-IN" smtClean="0"/>
              <a:t>‹#›</a:t>
            </a:fld>
            <a:endParaRPr lang="en-I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846807-A6B1-D1BF-9BC8-60CCE4E80B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12192000" cy="861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0236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>
            <a:extLst>
              <a:ext uri="{FF2B5EF4-FFF2-40B4-BE49-F238E27FC236}">
                <a16:creationId xmlns:a16="http://schemas.microsoft.com/office/drawing/2014/main" id="{29315217-BCC5-4F02-9294-ECE44B9855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16D69DAA-50B0-490B-B879-A9AFA26B8029}"/>
              </a:ext>
            </a:extLst>
          </p:cNvPr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>
              <a:latin typeface="Montserrat" pitchFamily="2" charset="0"/>
            </a:endParaRPr>
          </a:p>
        </p:txBody>
      </p: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2BC6D2E4-BA02-4F96-B591-2A252BC300AF}"/>
              </a:ext>
            </a:extLst>
          </p:cNvPr>
          <p:cNvSpPr/>
          <p:nvPr userDrawn="1"/>
        </p:nvSpPr>
        <p:spPr>
          <a:xfrm>
            <a:off x="-539814" y="187654"/>
            <a:ext cx="1125679" cy="1125679"/>
          </a:xfrm>
          <a:prstGeom prst="flowChartConnector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>
              <a:latin typeface="Montserrat" pitchFamily="2" charset="0"/>
            </a:endParaRPr>
          </a:p>
        </p:txBody>
      </p:sp>
      <p:pic>
        <p:nvPicPr>
          <p:cNvPr id="15" name="Picture 2" descr="Image result for sify logo">
            <a:extLst>
              <a:ext uri="{FF2B5EF4-FFF2-40B4-BE49-F238E27FC236}">
                <a16:creationId xmlns:a16="http://schemas.microsoft.com/office/drawing/2014/main" id="{77506E3D-8016-4414-AE74-79A26E121E0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10658763" y="285048"/>
            <a:ext cx="1207143" cy="683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AE521C0B-9481-4AC0-AEC1-974161524E85}"/>
              </a:ext>
            </a:extLst>
          </p:cNvPr>
          <p:cNvSpPr/>
          <p:nvPr userDrawn="1"/>
        </p:nvSpPr>
        <p:spPr>
          <a:xfrm>
            <a:off x="0" y="-677644"/>
            <a:ext cx="1470891" cy="1470891"/>
          </a:xfrm>
          <a:prstGeom prst="flowChartConnector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>
              <a:latin typeface="Montserrat" pitchFamily="2" charset="0"/>
            </a:endParaRPr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E4CA1B9A-EF7E-4DFA-8798-2E8A53EBF4DF}"/>
              </a:ext>
            </a:extLst>
          </p:cNvPr>
          <p:cNvSpPr/>
          <p:nvPr userDrawn="1"/>
        </p:nvSpPr>
        <p:spPr>
          <a:xfrm>
            <a:off x="-637556" y="3666839"/>
            <a:ext cx="985981" cy="985981"/>
          </a:xfrm>
          <a:prstGeom prst="flowChartConnector">
            <a:avLst/>
          </a:pr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>
              <a:latin typeface="Montserrat" pitchFamily="2" charset="0"/>
            </a:endParaRPr>
          </a:p>
        </p:txBody>
      </p:sp>
      <p:sp>
        <p:nvSpPr>
          <p:cNvPr id="11" name="Flowchart: Connector 10">
            <a:extLst>
              <a:ext uri="{FF2B5EF4-FFF2-40B4-BE49-F238E27FC236}">
                <a16:creationId xmlns:a16="http://schemas.microsoft.com/office/drawing/2014/main" id="{6A175879-7D08-45DB-BD35-B88669BB8599}"/>
              </a:ext>
            </a:extLst>
          </p:cNvPr>
          <p:cNvSpPr/>
          <p:nvPr userDrawn="1"/>
        </p:nvSpPr>
        <p:spPr>
          <a:xfrm>
            <a:off x="8260363" y="2687700"/>
            <a:ext cx="526555" cy="526555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>
              <a:latin typeface="Montserrat" pitchFamily="2" charset="0"/>
            </a:endParaRPr>
          </a:p>
        </p:txBody>
      </p:sp>
      <p:sp>
        <p:nvSpPr>
          <p:cNvPr id="12" name="Flowchart: Connector 11">
            <a:extLst>
              <a:ext uri="{FF2B5EF4-FFF2-40B4-BE49-F238E27FC236}">
                <a16:creationId xmlns:a16="http://schemas.microsoft.com/office/drawing/2014/main" id="{CA921D65-AECE-45DA-BA90-C09586B757E7}"/>
              </a:ext>
            </a:extLst>
          </p:cNvPr>
          <p:cNvSpPr/>
          <p:nvPr userDrawn="1"/>
        </p:nvSpPr>
        <p:spPr>
          <a:xfrm>
            <a:off x="8320152" y="3259863"/>
            <a:ext cx="406976" cy="40697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>
              <a:latin typeface="Montserrat" pitchFamily="2" charset="0"/>
            </a:endParaRPr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64EEC506-AA27-42EA-8BA1-ABFCB6E897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801" y="1584422"/>
            <a:ext cx="6735619" cy="1214197"/>
          </a:xfrm>
        </p:spPr>
        <p:txBody>
          <a:bodyPr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buNone/>
              <a:defRPr sz="32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 OF THE SLIDE - LINE ONE</a:t>
            </a:r>
            <a:endParaRPr lang="en-IN" dirty="0"/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0B1E71BF-F051-408F-BF6F-8591A3E5BB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2824308"/>
            <a:ext cx="6735619" cy="473445"/>
          </a:xfrm>
        </p:spPr>
        <p:txBody>
          <a:bodyPr>
            <a:noAutofit/>
          </a:bodyPr>
          <a:lstStyle>
            <a:lvl1pPr marL="0" indent="0">
              <a:lnSpc>
                <a:spcPts val="2667"/>
              </a:lnSpc>
              <a:spcBef>
                <a:spcPts val="0"/>
              </a:spcBef>
              <a:buNone/>
              <a:defRPr sz="2400" b="0" baseline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dirty="0"/>
              <a:t>LINE TWO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71F4B12-FD9A-4B3A-AA3E-B81156BFD47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1801" y="3689913"/>
            <a:ext cx="5425017" cy="369471"/>
          </a:xfrm>
        </p:spPr>
        <p:txBody>
          <a:bodyPr anchor="ctr">
            <a:noAutofit/>
          </a:bodyPr>
          <a:lstStyle>
            <a:lvl1pPr marL="0" indent="0">
              <a:lnSpc>
                <a:spcPts val="2400"/>
              </a:lnSpc>
              <a:buNone/>
              <a:defRPr sz="1867" b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 dirty="0"/>
              <a:t>Month 2021</a:t>
            </a:r>
          </a:p>
        </p:txBody>
      </p:sp>
    </p:spTree>
    <p:extLst>
      <p:ext uri="{BB962C8B-B14F-4D97-AF65-F5344CB8AC3E}">
        <p14:creationId xmlns:p14="http://schemas.microsoft.com/office/powerpoint/2010/main" val="19543907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 You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>
            <a:extLst>
              <a:ext uri="{FF2B5EF4-FFF2-40B4-BE49-F238E27FC236}">
                <a16:creationId xmlns:a16="http://schemas.microsoft.com/office/drawing/2014/main" id="{BB6E70D6-915F-4961-A357-B2B16078E80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7AD35131-7371-4CF0-B282-66D9EF64198D}"/>
              </a:ext>
            </a:extLst>
          </p:cNvPr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254061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>
              <a:latin typeface="Montserrat" pitchFamily="2" charset="0"/>
            </a:endParaRPr>
          </a:p>
        </p:txBody>
      </p:sp>
      <p:pic>
        <p:nvPicPr>
          <p:cNvPr id="13" name="Picture 2" descr="Image result for sify logo">
            <a:extLst>
              <a:ext uri="{FF2B5EF4-FFF2-40B4-BE49-F238E27FC236}">
                <a16:creationId xmlns:a16="http://schemas.microsoft.com/office/drawing/2014/main" id="{C8120123-9D44-4463-BEE4-1126EC8E06E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10658763" y="285048"/>
            <a:ext cx="1207143" cy="683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70CB4D5-62D2-4907-8272-FA0E782F6B3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1" y="267437"/>
            <a:ext cx="1354924" cy="1137295"/>
          </a:xfrm>
          <a:prstGeom prst="rect">
            <a:avLst/>
          </a:prstGeom>
        </p:spPr>
      </p:pic>
      <p:sp>
        <p:nvSpPr>
          <p:cNvPr id="22" name="Flowchart: Connector 21">
            <a:extLst>
              <a:ext uri="{FF2B5EF4-FFF2-40B4-BE49-F238E27FC236}">
                <a16:creationId xmlns:a16="http://schemas.microsoft.com/office/drawing/2014/main" id="{38D570B8-137F-4441-A14B-DC368E43974A}"/>
              </a:ext>
            </a:extLst>
          </p:cNvPr>
          <p:cNvSpPr/>
          <p:nvPr userDrawn="1"/>
        </p:nvSpPr>
        <p:spPr>
          <a:xfrm>
            <a:off x="8260363" y="2687700"/>
            <a:ext cx="526555" cy="526555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>
              <a:latin typeface="Montserrat" pitchFamily="2" charset="0"/>
            </a:endParaRPr>
          </a:p>
        </p:txBody>
      </p:sp>
      <p:sp>
        <p:nvSpPr>
          <p:cNvPr id="23" name="Flowchart: Connector 22">
            <a:extLst>
              <a:ext uri="{FF2B5EF4-FFF2-40B4-BE49-F238E27FC236}">
                <a16:creationId xmlns:a16="http://schemas.microsoft.com/office/drawing/2014/main" id="{F1AAB14D-9ED0-458B-95FB-5D666E3FE0F9}"/>
              </a:ext>
            </a:extLst>
          </p:cNvPr>
          <p:cNvSpPr/>
          <p:nvPr userDrawn="1"/>
        </p:nvSpPr>
        <p:spPr>
          <a:xfrm>
            <a:off x="8320152" y="3259863"/>
            <a:ext cx="406976" cy="40697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>
              <a:latin typeface="Montserrat" pitchFamily="2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E0184C1-21A1-4E98-A25C-D073227E74A4}"/>
              </a:ext>
            </a:extLst>
          </p:cNvPr>
          <p:cNvGrpSpPr/>
          <p:nvPr userDrawn="1"/>
        </p:nvGrpSpPr>
        <p:grpSpPr>
          <a:xfrm>
            <a:off x="6114472" y="2990349"/>
            <a:ext cx="4927149" cy="438651"/>
            <a:chOff x="388418" y="4989095"/>
            <a:chExt cx="11353773" cy="1010794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BCB9D5C-15A4-4B8D-A227-36ADE3D209C6}"/>
                </a:ext>
              </a:extLst>
            </p:cNvPr>
            <p:cNvCxnSpPr/>
            <p:nvPr/>
          </p:nvCxnSpPr>
          <p:spPr>
            <a:xfrm>
              <a:off x="1635665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EA9D132-79D4-4642-A3E9-3A57056ECCF3}"/>
                </a:ext>
              </a:extLst>
            </p:cNvPr>
            <p:cNvCxnSpPr/>
            <p:nvPr/>
          </p:nvCxnSpPr>
          <p:spPr>
            <a:xfrm>
              <a:off x="3448423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AA3183E-8E1C-48DA-BFEB-9CB371A7DBDA}"/>
                </a:ext>
              </a:extLst>
            </p:cNvPr>
            <p:cNvCxnSpPr/>
            <p:nvPr/>
          </p:nvCxnSpPr>
          <p:spPr>
            <a:xfrm>
              <a:off x="5068675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FCE8E4F-20B6-422F-B7F5-B1C78B307799}"/>
                </a:ext>
              </a:extLst>
            </p:cNvPr>
            <p:cNvCxnSpPr/>
            <p:nvPr/>
          </p:nvCxnSpPr>
          <p:spPr>
            <a:xfrm>
              <a:off x="6869054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781D45A0-FE33-44DA-A9E9-C5752D5B6ACB}"/>
                </a:ext>
              </a:extLst>
            </p:cNvPr>
            <p:cNvCxnSpPr/>
            <p:nvPr/>
          </p:nvCxnSpPr>
          <p:spPr>
            <a:xfrm>
              <a:off x="8553475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CADA99B-076E-4F72-86A2-05F42E32DB57}"/>
                </a:ext>
              </a:extLst>
            </p:cNvPr>
            <p:cNvCxnSpPr/>
            <p:nvPr/>
          </p:nvCxnSpPr>
          <p:spPr>
            <a:xfrm>
              <a:off x="10221854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956E2CB-9A18-48FA-90BB-76EEEB655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8418" y="4994607"/>
              <a:ext cx="11353773" cy="1005282"/>
            </a:xfrm>
            <a:prstGeom prst="rect">
              <a:avLst/>
            </a:prstGeom>
          </p:spPr>
        </p:pic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F987B0B1-97CC-429B-903B-B9F3C6E10F45}"/>
              </a:ext>
            </a:extLst>
          </p:cNvPr>
          <p:cNvSpPr/>
          <p:nvPr userDrawn="1"/>
        </p:nvSpPr>
        <p:spPr>
          <a:xfrm>
            <a:off x="-8673" y="4980012"/>
            <a:ext cx="12200673" cy="1592939"/>
          </a:xfrm>
          <a:prstGeom prst="rect">
            <a:avLst/>
          </a:prstGeom>
          <a:solidFill>
            <a:schemeClr val="tx2">
              <a:alpha val="89804"/>
            </a:schemeClr>
          </a:solidFill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9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67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FC89170F-4740-47C6-A37C-089B562BC848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31800" y="4980013"/>
            <a:ext cx="11328400" cy="1592939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800" b="1" cap="all" baseline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30213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Image result for digital transformation shutterstock">
            <a:extLst>
              <a:ext uri="{FF2B5EF4-FFF2-40B4-BE49-F238E27FC236}">
                <a16:creationId xmlns:a16="http://schemas.microsoft.com/office/drawing/2014/main" id="{AA07EBF4-94A2-4E29-AA44-A3BFCABC33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7" b="6657"/>
          <a:stretch/>
        </p:blipFill>
        <p:spPr bwMode="auto">
          <a:xfrm>
            <a:off x="2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7AD35131-7371-4CF0-B282-66D9EF64198D}"/>
              </a:ext>
            </a:extLst>
          </p:cNvPr>
          <p:cNvSpPr/>
          <p:nvPr/>
        </p:nvSpPr>
        <p:spPr>
          <a:xfrm>
            <a:off x="2117" y="0"/>
            <a:ext cx="12192001" cy="6858000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492AEFE-BAE5-4A16-8046-1CC388A1137A}"/>
              </a:ext>
            </a:extLst>
          </p:cNvPr>
          <p:cNvGrpSpPr/>
          <p:nvPr/>
        </p:nvGrpSpPr>
        <p:grpSpPr>
          <a:xfrm>
            <a:off x="8810985" y="2875669"/>
            <a:ext cx="1954179" cy="1106663"/>
            <a:chOff x="9753598" y="1"/>
            <a:chExt cx="1739885" cy="985307"/>
          </a:xfrm>
        </p:grpSpPr>
        <p:sp>
          <p:nvSpPr>
            <p:cNvPr id="31" name="Round Same Side Corner Rectangle 72">
              <a:extLst>
                <a:ext uri="{FF2B5EF4-FFF2-40B4-BE49-F238E27FC236}">
                  <a16:creationId xmlns:a16="http://schemas.microsoft.com/office/drawing/2014/main" id="{04D70802-0F35-4919-BE7E-3D566C9A8826}"/>
                </a:ext>
              </a:extLst>
            </p:cNvPr>
            <p:cNvSpPr/>
            <p:nvPr/>
          </p:nvSpPr>
          <p:spPr>
            <a:xfrm rot="10800000">
              <a:off x="9753598" y="1"/>
              <a:ext cx="1739885" cy="98530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400" dirty="0"/>
            </a:p>
          </p:txBody>
        </p:sp>
        <p:pic>
          <p:nvPicPr>
            <p:cNvPr id="32" name="Picture 2" descr="Image result for sify logo">
              <a:extLst>
                <a:ext uri="{FF2B5EF4-FFF2-40B4-BE49-F238E27FC236}">
                  <a16:creationId xmlns:a16="http://schemas.microsoft.com/office/drawing/2014/main" id="{F03FB8CE-A55B-45E9-9801-70D3FA9DB09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14"/>
            <a:stretch/>
          </p:blipFill>
          <p:spPr bwMode="auto">
            <a:xfrm>
              <a:off x="9913463" y="95622"/>
              <a:ext cx="1420156" cy="8046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529B0A5-3478-40ED-8C29-787110A9C1CE}"/>
              </a:ext>
            </a:extLst>
          </p:cNvPr>
          <p:cNvGrpSpPr/>
          <p:nvPr/>
        </p:nvGrpSpPr>
        <p:grpSpPr>
          <a:xfrm>
            <a:off x="-1" y="2173323"/>
            <a:ext cx="8466668" cy="2525040"/>
            <a:chOff x="-1" y="1629992"/>
            <a:chExt cx="6829063" cy="189378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1A53F10-CBC5-444F-AA00-64BF461C9C71}"/>
                </a:ext>
              </a:extLst>
            </p:cNvPr>
            <p:cNvSpPr/>
            <p:nvPr/>
          </p:nvSpPr>
          <p:spPr>
            <a:xfrm>
              <a:off x="-1" y="1710769"/>
              <a:ext cx="6829063" cy="1725139"/>
            </a:xfrm>
            <a:prstGeom prst="rect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40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4102996-43D2-4531-8F28-25FFF42A8FE6}"/>
                </a:ext>
              </a:extLst>
            </p:cNvPr>
            <p:cNvSpPr/>
            <p:nvPr/>
          </p:nvSpPr>
          <p:spPr>
            <a:xfrm>
              <a:off x="0" y="1629992"/>
              <a:ext cx="6829062" cy="47916"/>
            </a:xfrm>
            <a:prstGeom prst="rect">
              <a:avLst/>
            </a:prstGeom>
            <a:solidFill>
              <a:srgbClr val="BDD7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40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688A12A-52FF-434F-8992-444C36B493C3}"/>
                </a:ext>
              </a:extLst>
            </p:cNvPr>
            <p:cNvSpPr/>
            <p:nvPr/>
          </p:nvSpPr>
          <p:spPr>
            <a:xfrm>
              <a:off x="0" y="3475856"/>
              <a:ext cx="6829062" cy="47916"/>
            </a:xfrm>
            <a:prstGeom prst="rect">
              <a:avLst/>
            </a:prstGeom>
            <a:solidFill>
              <a:srgbClr val="BDD7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40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87697701-4197-44C5-9DF6-DCE8EB7667A7}"/>
              </a:ext>
            </a:extLst>
          </p:cNvPr>
          <p:cNvGrpSpPr/>
          <p:nvPr/>
        </p:nvGrpSpPr>
        <p:grpSpPr>
          <a:xfrm>
            <a:off x="11136403" y="2281025"/>
            <a:ext cx="1055596" cy="2300187"/>
            <a:chOff x="8352302" y="0"/>
            <a:chExt cx="791697" cy="5143500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83C2F58-9D3E-4A33-9620-E2862F764A2C}"/>
                </a:ext>
              </a:extLst>
            </p:cNvPr>
            <p:cNvSpPr/>
            <p:nvPr/>
          </p:nvSpPr>
          <p:spPr>
            <a:xfrm>
              <a:off x="8877270" y="0"/>
              <a:ext cx="266729" cy="5143500"/>
            </a:xfrm>
            <a:prstGeom prst="rect">
              <a:avLst/>
            </a:prstGeom>
            <a:solidFill>
              <a:srgbClr val="BDD7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40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2590226-D46A-48CE-A2DA-6A9297A288BE}"/>
                </a:ext>
              </a:extLst>
            </p:cNvPr>
            <p:cNvSpPr/>
            <p:nvPr/>
          </p:nvSpPr>
          <p:spPr>
            <a:xfrm>
              <a:off x="8613456" y="0"/>
              <a:ext cx="266729" cy="5143500"/>
            </a:xfrm>
            <a:prstGeom prst="rect">
              <a:avLst/>
            </a:prstGeom>
            <a:solidFill>
              <a:srgbClr val="BDD70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40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61AEADA-3FE1-4B34-BF61-100EEBD93869}"/>
                </a:ext>
              </a:extLst>
            </p:cNvPr>
            <p:cNvSpPr/>
            <p:nvPr/>
          </p:nvSpPr>
          <p:spPr>
            <a:xfrm>
              <a:off x="8352302" y="0"/>
              <a:ext cx="266729" cy="5143500"/>
            </a:xfrm>
            <a:prstGeom prst="rect">
              <a:avLst/>
            </a:prstGeom>
            <a:solidFill>
              <a:srgbClr val="BDD70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400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1DF722-DBE4-4E6D-BFCC-DE5D388C69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8041" y="3086437"/>
            <a:ext cx="7267200" cy="698815"/>
          </a:xfrm>
        </p:spPr>
        <p:txBody>
          <a:bodyPr anchor="ctr">
            <a:normAutofit/>
          </a:bodyPr>
          <a:lstStyle>
            <a:lvl1pPr marL="0" indent="0">
              <a:buNone/>
              <a:defRPr sz="3200" b="1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SECTION DIVIDER</a:t>
            </a:r>
          </a:p>
        </p:txBody>
      </p:sp>
    </p:spTree>
    <p:extLst>
      <p:ext uri="{BB962C8B-B14F-4D97-AF65-F5344CB8AC3E}">
        <p14:creationId xmlns:p14="http://schemas.microsoft.com/office/powerpoint/2010/main" val="40994719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A42A6D9-97CE-4EB3-8A74-B6425864D0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94"/>
          <a:stretch/>
        </p:blipFill>
        <p:spPr>
          <a:xfrm>
            <a:off x="2" y="2"/>
            <a:ext cx="11480204" cy="6857999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9995" y="2"/>
            <a:ext cx="12192000" cy="6857999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Rectangle 1"/>
          <p:cNvSpPr/>
          <p:nvPr userDrawn="1"/>
        </p:nvSpPr>
        <p:spPr>
          <a:xfrm>
            <a:off x="7152117" y="-27382"/>
            <a:ext cx="5059872" cy="6894481"/>
          </a:xfrm>
          <a:custGeom>
            <a:avLst/>
            <a:gdLst>
              <a:gd name="connsiteX0" fmla="*/ 0 w 4572000"/>
              <a:gd name="connsiteY0" fmla="*/ 0 h 5143500"/>
              <a:gd name="connsiteX1" fmla="*/ 4572000 w 4572000"/>
              <a:gd name="connsiteY1" fmla="*/ 0 h 5143500"/>
              <a:gd name="connsiteX2" fmla="*/ 4572000 w 4572000"/>
              <a:gd name="connsiteY2" fmla="*/ 5143500 h 5143500"/>
              <a:gd name="connsiteX3" fmla="*/ 0 w 4572000"/>
              <a:gd name="connsiteY3" fmla="*/ 5143500 h 5143500"/>
              <a:gd name="connsiteX4" fmla="*/ 0 w 4572000"/>
              <a:gd name="connsiteY4" fmla="*/ 0 h 5143500"/>
              <a:gd name="connsiteX0" fmla="*/ 2217761 w 4572000"/>
              <a:gd name="connsiteY0" fmla="*/ 0 h 5143500"/>
              <a:gd name="connsiteX1" fmla="*/ 4572000 w 4572000"/>
              <a:gd name="connsiteY1" fmla="*/ 0 h 5143500"/>
              <a:gd name="connsiteX2" fmla="*/ 4572000 w 4572000"/>
              <a:gd name="connsiteY2" fmla="*/ 5143500 h 5143500"/>
              <a:gd name="connsiteX3" fmla="*/ 0 w 4572000"/>
              <a:gd name="connsiteY3" fmla="*/ 5143500 h 5143500"/>
              <a:gd name="connsiteX4" fmla="*/ 2217761 w 4572000"/>
              <a:gd name="connsiteY4" fmla="*/ 0 h 5143500"/>
              <a:gd name="connsiteX0" fmla="*/ 2354239 w 4572000"/>
              <a:gd name="connsiteY0" fmla="*/ 0 h 5157147"/>
              <a:gd name="connsiteX1" fmla="*/ 4572000 w 4572000"/>
              <a:gd name="connsiteY1" fmla="*/ 13647 h 5157147"/>
              <a:gd name="connsiteX2" fmla="*/ 4572000 w 4572000"/>
              <a:gd name="connsiteY2" fmla="*/ 5157147 h 5157147"/>
              <a:gd name="connsiteX3" fmla="*/ 0 w 4572000"/>
              <a:gd name="connsiteY3" fmla="*/ 5157147 h 5157147"/>
              <a:gd name="connsiteX4" fmla="*/ 2354239 w 4572000"/>
              <a:gd name="connsiteY4" fmla="*/ 0 h 5157147"/>
              <a:gd name="connsiteX0" fmla="*/ 2347415 w 4572000"/>
              <a:gd name="connsiteY0" fmla="*/ 0 h 5150323"/>
              <a:gd name="connsiteX1" fmla="*/ 4572000 w 4572000"/>
              <a:gd name="connsiteY1" fmla="*/ 6823 h 5150323"/>
              <a:gd name="connsiteX2" fmla="*/ 4572000 w 4572000"/>
              <a:gd name="connsiteY2" fmla="*/ 5150323 h 5150323"/>
              <a:gd name="connsiteX3" fmla="*/ 0 w 4572000"/>
              <a:gd name="connsiteY3" fmla="*/ 5150323 h 5150323"/>
              <a:gd name="connsiteX4" fmla="*/ 2347415 w 4572000"/>
              <a:gd name="connsiteY4" fmla="*/ 0 h 5150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00" h="5150323">
                <a:moveTo>
                  <a:pt x="2347415" y="0"/>
                </a:moveTo>
                <a:lnTo>
                  <a:pt x="4572000" y="6823"/>
                </a:lnTo>
                <a:lnTo>
                  <a:pt x="4572000" y="5150323"/>
                </a:lnTo>
                <a:lnTo>
                  <a:pt x="0" y="5150323"/>
                </a:lnTo>
                <a:lnTo>
                  <a:pt x="234741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7920204" y="4869160"/>
            <a:ext cx="4224469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267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920204" y="5863580"/>
            <a:ext cx="4224469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accent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1477DFA1-722D-4026-8074-6FF1A3E309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89699"/>
            <a:ext cx="10049933" cy="492429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  <p:pic>
        <p:nvPicPr>
          <p:cNvPr id="8" name="Picture 7" descr="http://skillwise.in/consulting/images_new/logo/sify.png">
            <a:extLst>
              <a:ext uri="{FF2B5EF4-FFF2-40B4-BE49-F238E27FC236}">
                <a16:creationId xmlns:a16="http://schemas.microsoft.com/office/drawing/2014/main" id="{085CB49A-CBF4-486D-AC0F-74B6974686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47071" y="-129719"/>
            <a:ext cx="1592940" cy="159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26215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83E8CBA3-0592-4CC5-B192-E3E39F1705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5653F75C-C693-4DF7-B496-45ECB919D3A8}"/>
              </a:ext>
            </a:extLst>
          </p:cNvPr>
          <p:cNvSpPr/>
          <p:nvPr userDrawn="1"/>
        </p:nvSpPr>
        <p:spPr>
          <a:xfrm>
            <a:off x="-2" y="-2443"/>
            <a:ext cx="12192001" cy="6858000"/>
          </a:xfrm>
          <a:prstGeom prst="rect">
            <a:avLst/>
          </a:prstGeom>
          <a:solidFill>
            <a:srgbClr val="00000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100332-FD9E-43B4-A5EA-D655F50E55C6}"/>
              </a:ext>
            </a:extLst>
          </p:cNvPr>
          <p:cNvSpPr/>
          <p:nvPr userDrawn="1"/>
        </p:nvSpPr>
        <p:spPr>
          <a:xfrm>
            <a:off x="0" y="3429001"/>
            <a:ext cx="10427859" cy="2455335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862DC76-2326-4337-A09D-F6B09741B5C5}"/>
              </a:ext>
            </a:extLst>
          </p:cNvPr>
          <p:cNvSpPr/>
          <p:nvPr userDrawn="1"/>
        </p:nvSpPr>
        <p:spPr>
          <a:xfrm flipH="1">
            <a:off x="10411521" y="3430606"/>
            <a:ext cx="96000" cy="2455333"/>
          </a:xfrm>
          <a:prstGeom prst="rect">
            <a:avLst/>
          </a:prstGeom>
          <a:solidFill>
            <a:srgbClr val="04C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/>
          </a:p>
        </p:txBody>
      </p:sp>
      <p:sp>
        <p:nvSpPr>
          <p:cNvPr id="14" name="Round Same Side Corner Rectangle 72">
            <a:extLst>
              <a:ext uri="{FF2B5EF4-FFF2-40B4-BE49-F238E27FC236}">
                <a16:creationId xmlns:a16="http://schemas.microsoft.com/office/drawing/2014/main" id="{16C0E275-4B85-4EE2-BC46-F29E0C9C6A03}"/>
              </a:ext>
            </a:extLst>
          </p:cNvPr>
          <p:cNvSpPr/>
          <p:nvPr/>
        </p:nvSpPr>
        <p:spPr>
          <a:xfrm rot="10800000">
            <a:off x="9744405" y="-2"/>
            <a:ext cx="1954179" cy="1508787"/>
          </a:xfrm>
          <a:prstGeom prst="round2SameRect">
            <a:avLst/>
          </a:prstGeom>
          <a:solidFill>
            <a:srgbClr val="19697D">
              <a:alpha val="89804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/>
          </a:p>
        </p:txBody>
      </p:sp>
      <p:pic>
        <p:nvPicPr>
          <p:cNvPr id="15" name="Picture 2" descr="Image result for sify logo">
            <a:extLst>
              <a:ext uri="{FF2B5EF4-FFF2-40B4-BE49-F238E27FC236}">
                <a16:creationId xmlns:a16="http://schemas.microsoft.com/office/drawing/2014/main" id="{77506E3D-8016-4414-AE74-79A26E121E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10224816" y="109289"/>
            <a:ext cx="993361" cy="562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27">
            <a:extLst>
              <a:ext uri="{FF2B5EF4-FFF2-40B4-BE49-F238E27FC236}">
                <a16:creationId xmlns:a16="http://schemas.microsoft.com/office/drawing/2014/main" id="{83D9CD19-34E8-4942-B632-FFBD3669E4B3}"/>
              </a:ext>
            </a:extLst>
          </p:cNvPr>
          <p:cNvSpPr txBox="1">
            <a:spLocks/>
          </p:cNvSpPr>
          <p:nvPr userDrawn="1"/>
        </p:nvSpPr>
        <p:spPr>
          <a:xfrm>
            <a:off x="3766037" y="5644939"/>
            <a:ext cx="2743200" cy="365125"/>
          </a:xfrm>
          <a:prstGeom prst="rect">
            <a:avLst/>
          </a:prstGeom>
        </p:spPr>
        <p:txBody>
          <a:bodyPr vert="horz" lIns="121904" tIns="60953" rIns="0" bIns="60953" rtlCol="0" anchor="ctr"/>
          <a:lstStyle>
            <a:defPPr>
              <a:defRPr lang="en-US"/>
            </a:defPPr>
            <a:lvl1pPr marL="0" algn="r" defTabSz="914286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143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2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3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08A3319-5104-4E46-B7BB-4F68F196E486}" type="slidenum">
              <a:rPr lang="en-IN" sz="1333" smtClean="0"/>
              <a:pPr/>
              <a:t>‹#›</a:t>
            </a:fld>
            <a:endParaRPr lang="en-IN" sz="1333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E64CF6D-2EC1-4E99-9509-ABE945C9B924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528825" y="3565507"/>
            <a:ext cx="9321572" cy="1075056"/>
          </a:xfrm>
        </p:spPr>
        <p:txBody>
          <a:bodyPr>
            <a:noAutofit/>
          </a:bodyPr>
          <a:lstStyle>
            <a:lvl1pPr marL="0" indent="0">
              <a:buNone/>
              <a:defRPr lang="en-US" sz="3733" b="1" i="0" u="none" baseline="0" smtClean="0">
                <a:effectLst/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IN" dirty="0"/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2E4206FC-F25B-4090-B5DC-00954F9FF892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528825" y="5357611"/>
            <a:ext cx="9321572" cy="413819"/>
          </a:xfrm>
        </p:spPr>
        <p:txBody>
          <a:bodyPr>
            <a:noAutofit/>
          </a:bodyPr>
          <a:lstStyle>
            <a:lvl1pPr marL="0" indent="0">
              <a:buNone/>
              <a:defRPr sz="2133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Month ‘20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38C2C7-040C-4181-BDAD-E523DDD8434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02429" y="779191"/>
            <a:ext cx="1638132" cy="526836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70BF22B9-7455-4751-B836-3F8DC9D76CD9}"/>
              </a:ext>
            </a:extLst>
          </p:cNvPr>
          <p:cNvSpPr/>
          <p:nvPr userDrawn="1"/>
        </p:nvSpPr>
        <p:spPr>
          <a:xfrm flipH="1">
            <a:off x="10507521" y="3430606"/>
            <a:ext cx="144000" cy="2455333"/>
          </a:xfrm>
          <a:prstGeom prst="rect">
            <a:avLst/>
          </a:prstGeom>
          <a:solidFill>
            <a:srgbClr val="023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/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BBD7DC71-A7B2-46BB-B55C-D18BBFE77DF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8825" y="4656669"/>
            <a:ext cx="9321572" cy="677785"/>
          </a:xfrm>
        </p:spPr>
        <p:txBody>
          <a:bodyPr>
            <a:noAutofit/>
          </a:bodyPr>
          <a:lstStyle>
            <a:lvl1pPr marL="0" indent="0">
              <a:buNone/>
              <a:defRPr lang="en-US" sz="2133" b="1" i="0" u="none" baseline="0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 dolor sit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amet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consectetur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adipiscing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elit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sed do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eiusmod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tempor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incididunt</a:t>
            </a:r>
            <a:endParaRPr lang="en-IN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3BDE822-7FF1-4449-982A-27916AA865D9}"/>
              </a:ext>
            </a:extLst>
          </p:cNvPr>
          <p:cNvSpPr/>
          <p:nvPr userDrawn="1"/>
        </p:nvSpPr>
        <p:spPr>
          <a:xfrm flipH="1">
            <a:off x="-1" y="6597353"/>
            <a:ext cx="12192000" cy="276753"/>
          </a:xfrm>
          <a:prstGeom prst="rect">
            <a:avLst/>
          </a:prstGeom>
          <a:solidFill>
            <a:srgbClr val="023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/>
          </a:p>
        </p:txBody>
      </p:sp>
    </p:spTree>
    <p:extLst>
      <p:ext uri="{BB962C8B-B14F-4D97-AF65-F5344CB8AC3E}">
        <p14:creationId xmlns:p14="http://schemas.microsoft.com/office/powerpoint/2010/main" val="28250836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29830D2-B9DA-437D-B94B-48CA32C78F15}"/>
              </a:ext>
            </a:extLst>
          </p:cNvPr>
          <p:cNvCxnSpPr/>
          <p:nvPr userDrawn="1"/>
        </p:nvCxnSpPr>
        <p:spPr>
          <a:xfrm>
            <a:off x="719403" y="1220755"/>
            <a:ext cx="0" cy="5088565"/>
          </a:xfrm>
          <a:prstGeom prst="line">
            <a:avLst/>
          </a:prstGeom>
          <a:ln w="12700">
            <a:solidFill>
              <a:srgbClr val="3C283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66DABEB2-491B-4BF2-A238-F5DEFA4E24EF}"/>
              </a:ext>
            </a:extLst>
          </p:cNvPr>
          <p:cNvSpPr/>
          <p:nvPr userDrawn="1"/>
        </p:nvSpPr>
        <p:spPr>
          <a:xfrm>
            <a:off x="479403" y="1577304"/>
            <a:ext cx="480000" cy="4800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D4932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67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C04C1A78-0377-4299-8170-C15B523A3985}"/>
              </a:ext>
            </a:extLst>
          </p:cNvPr>
          <p:cNvSpPr/>
          <p:nvPr userDrawn="1"/>
        </p:nvSpPr>
        <p:spPr>
          <a:xfrm>
            <a:off x="479403" y="2331408"/>
            <a:ext cx="480000" cy="4800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D4932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67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7BDEE4CB-F027-4A5F-A5F2-5A5C77F5FF3D}"/>
              </a:ext>
            </a:extLst>
          </p:cNvPr>
          <p:cNvSpPr/>
          <p:nvPr userDrawn="1"/>
        </p:nvSpPr>
        <p:spPr>
          <a:xfrm>
            <a:off x="479403" y="3085512"/>
            <a:ext cx="480000" cy="4800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D4932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67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4363FD23-2AFE-44C2-B0C3-08D9B129A597}"/>
              </a:ext>
            </a:extLst>
          </p:cNvPr>
          <p:cNvSpPr/>
          <p:nvPr userDrawn="1"/>
        </p:nvSpPr>
        <p:spPr>
          <a:xfrm>
            <a:off x="479403" y="3804801"/>
            <a:ext cx="480000" cy="4800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D4932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67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78BE96F7-53C7-4D5A-A0C4-238E688057EC}"/>
              </a:ext>
            </a:extLst>
          </p:cNvPr>
          <p:cNvSpPr/>
          <p:nvPr userDrawn="1"/>
        </p:nvSpPr>
        <p:spPr>
          <a:xfrm>
            <a:off x="479403" y="4558907"/>
            <a:ext cx="480000" cy="4800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D4932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67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72D9FD8E-1FC2-46DB-87E8-4DB6DCE9B0A3}"/>
              </a:ext>
            </a:extLst>
          </p:cNvPr>
          <p:cNvSpPr/>
          <p:nvPr userDrawn="1"/>
        </p:nvSpPr>
        <p:spPr>
          <a:xfrm>
            <a:off x="479403" y="5314399"/>
            <a:ext cx="480000" cy="4800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D4932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67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</a:t>
            </a:r>
          </a:p>
        </p:txBody>
      </p:sp>
      <p:sp>
        <p:nvSpPr>
          <p:cNvPr id="77" name="Title Placeholder 11">
            <a:extLst>
              <a:ext uri="{FF2B5EF4-FFF2-40B4-BE49-F238E27FC236}">
                <a16:creationId xmlns:a16="http://schemas.microsoft.com/office/drawing/2014/main" id="{6E2D1D94-D54C-4140-869B-B4C66E3EB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296632"/>
            <a:ext cx="10368523" cy="461655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12190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21364341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29830D2-B9DA-437D-B94B-48CA32C78F15}"/>
              </a:ext>
            </a:extLst>
          </p:cNvPr>
          <p:cNvCxnSpPr>
            <a:cxnSpLocks/>
          </p:cNvCxnSpPr>
          <p:nvPr userDrawn="1"/>
        </p:nvCxnSpPr>
        <p:spPr>
          <a:xfrm>
            <a:off x="719403" y="1164293"/>
            <a:ext cx="0" cy="4760985"/>
          </a:xfrm>
          <a:prstGeom prst="line">
            <a:avLst/>
          </a:prstGeom>
          <a:ln w="12700">
            <a:solidFill>
              <a:srgbClr val="3C283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66DABEB2-491B-4BF2-A238-F5DEFA4E24EF}"/>
              </a:ext>
            </a:extLst>
          </p:cNvPr>
          <p:cNvSpPr/>
          <p:nvPr userDrawn="1"/>
        </p:nvSpPr>
        <p:spPr>
          <a:xfrm>
            <a:off x="503398" y="1337062"/>
            <a:ext cx="432009" cy="432009"/>
          </a:xfrm>
          <a:prstGeom prst="ellipse">
            <a:avLst/>
          </a:prstGeom>
          <a:solidFill>
            <a:schemeClr val="bg1"/>
          </a:solidFill>
          <a:ln w="12700">
            <a:solidFill>
              <a:srgbClr val="D4932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67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C04C1A78-0377-4299-8170-C15B523A3985}"/>
              </a:ext>
            </a:extLst>
          </p:cNvPr>
          <p:cNvSpPr/>
          <p:nvPr userDrawn="1"/>
        </p:nvSpPr>
        <p:spPr>
          <a:xfrm>
            <a:off x="503398" y="1895976"/>
            <a:ext cx="432009" cy="432009"/>
          </a:xfrm>
          <a:prstGeom prst="ellipse">
            <a:avLst/>
          </a:prstGeom>
          <a:solidFill>
            <a:schemeClr val="bg1"/>
          </a:solidFill>
          <a:ln w="12700">
            <a:solidFill>
              <a:srgbClr val="D4932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67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7BDEE4CB-F027-4A5F-A5F2-5A5C77F5FF3D}"/>
              </a:ext>
            </a:extLst>
          </p:cNvPr>
          <p:cNvSpPr/>
          <p:nvPr userDrawn="1"/>
        </p:nvSpPr>
        <p:spPr>
          <a:xfrm>
            <a:off x="503398" y="2454889"/>
            <a:ext cx="432009" cy="432009"/>
          </a:xfrm>
          <a:prstGeom prst="ellipse">
            <a:avLst/>
          </a:prstGeom>
          <a:solidFill>
            <a:schemeClr val="bg1"/>
          </a:solidFill>
          <a:ln w="12700">
            <a:solidFill>
              <a:srgbClr val="D4932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67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4363FD23-2AFE-44C2-B0C3-08D9B129A597}"/>
              </a:ext>
            </a:extLst>
          </p:cNvPr>
          <p:cNvSpPr/>
          <p:nvPr userDrawn="1"/>
        </p:nvSpPr>
        <p:spPr>
          <a:xfrm>
            <a:off x="503398" y="3013802"/>
            <a:ext cx="432009" cy="432009"/>
          </a:xfrm>
          <a:prstGeom prst="ellipse">
            <a:avLst/>
          </a:prstGeom>
          <a:solidFill>
            <a:schemeClr val="bg1"/>
          </a:solidFill>
          <a:ln w="12700">
            <a:solidFill>
              <a:srgbClr val="D4932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67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78BE96F7-53C7-4D5A-A0C4-238E688057EC}"/>
              </a:ext>
            </a:extLst>
          </p:cNvPr>
          <p:cNvSpPr/>
          <p:nvPr userDrawn="1"/>
        </p:nvSpPr>
        <p:spPr>
          <a:xfrm>
            <a:off x="503398" y="3572716"/>
            <a:ext cx="432009" cy="432009"/>
          </a:xfrm>
          <a:prstGeom prst="ellipse">
            <a:avLst/>
          </a:prstGeom>
          <a:solidFill>
            <a:schemeClr val="bg1"/>
          </a:solidFill>
          <a:ln w="12700">
            <a:solidFill>
              <a:srgbClr val="D4932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67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72D9FD8E-1FC2-46DB-87E8-4DB6DCE9B0A3}"/>
              </a:ext>
            </a:extLst>
          </p:cNvPr>
          <p:cNvSpPr/>
          <p:nvPr userDrawn="1"/>
        </p:nvSpPr>
        <p:spPr>
          <a:xfrm>
            <a:off x="503398" y="4131629"/>
            <a:ext cx="432009" cy="432009"/>
          </a:xfrm>
          <a:prstGeom prst="ellipse">
            <a:avLst/>
          </a:prstGeom>
          <a:solidFill>
            <a:schemeClr val="bg1"/>
          </a:solidFill>
          <a:ln w="12700">
            <a:solidFill>
              <a:srgbClr val="D4932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67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</a:t>
            </a:r>
          </a:p>
        </p:txBody>
      </p:sp>
      <p:sp>
        <p:nvSpPr>
          <p:cNvPr id="77" name="Title Placeholder 11">
            <a:extLst>
              <a:ext uri="{FF2B5EF4-FFF2-40B4-BE49-F238E27FC236}">
                <a16:creationId xmlns:a16="http://schemas.microsoft.com/office/drawing/2014/main" id="{6E2D1D94-D54C-4140-869B-B4C66E3EB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296632"/>
            <a:ext cx="10368523" cy="461655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12190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TITLE OF THE SLIDE GOES HERE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2312CAE-C985-4D46-85E6-992EA483D0A2}"/>
              </a:ext>
            </a:extLst>
          </p:cNvPr>
          <p:cNvSpPr/>
          <p:nvPr userDrawn="1"/>
        </p:nvSpPr>
        <p:spPr>
          <a:xfrm>
            <a:off x="503398" y="4690542"/>
            <a:ext cx="432009" cy="432009"/>
          </a:xfrm>
          <a:prstGeom prst="ellipse">
            <a:avLst/>
          </a:prstGeom>
          <a:solidFill>
            <a:schemeClr val="bg1"/>
          </a:solidFill>
          <a:ln w="12700">
            <a:solidFill>
              <a:srgbClr val="D4932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67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166C235-674C-42FA-8D25-8967D7EA5E39}"/>
              </a:ext>
            </a:extLst>
          </p:cNvPr>
          <p:cNvSpPr/>
          <p:nvPr userDrawn="1"/>
        </p:nvSpPr>
        <p:spPr>
          <a:xfrm>
            <a:off x="503398" y="5249456"/>
            <a:ext cx="432009" cy="432009"/>
          </a:xfrm>
          <a:prstGeom prst="ellipse">
            <a:avLst/>
          </a:prstGeom>
          <a:solidFill>
            <a:schemeClr val="bg1"/>
          </a:solidFill>
          <a:ln w="12700">
            <a:solidFill>
              <a:srgbClr val="D4932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67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6864125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1" y="1124743"/>
            <a:ext cx="11216217" cy="5121543"/>
          </a:xfrm>
        </p:spPr>
        <p:txBody>
          <a:bodyPr/>
          <a:lstStyle>
            <a:lvl1pPr marL="302355" indent="-302355">
              <a:buFont typeface="Wingdings" panose="05000000000000000000" pitchFamily="2" charset="2"/>
              <a:buChar char="§"/>
              <a:defRPr/>
            </a:lvl1pPr>
            <a:lvl2pPr>
              <a:defRPr sz="2133"/>
            </a:lvl2pPr>
            <a:lvl3pPr marL="1055974">
              <a:defRPr sz="2133"/>
            </a:lvl3pPr>
            <a:lvl4pPr marL="1439964">
              <a:defRPr sz="1867"/>
            </a:lvl4pPr>
            <a:lvl5pPr marL="1775956">
              <a:defRPr sz="1867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B342A-830E-438F-A6A8-BEDF509AB0A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Placeholder 11">
            <a:extLst>
              <a:ext uri="{FF2B5EF4-FFF2-40B4-BE49-F238E27FC236}">
                <a16:creationId xmlns:a16="http://schemas.microsoft.com/office/drawing/2014/main" id="{A63C39C0-FD01-40F8-A396-561D3C55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296632"/>
            <a:ext cx="10368523" cy="461655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12190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3361521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613E5-F4F4-436B-9C13-F73FDB99E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CF35DB-E177-4675-A10E-2082F4DB5C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9DAC3E-F49B-4247-80FF-4175A9C83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DAAC-B990-42F0-8817-B6AC25BAA1FF}" type="datetimeFigureOut">
              <a:rPr lang="en-IN" smtClean="0"/>
              <a:t>06-11-2023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CD8D76-B30E-4DE3-9E40-8D20ED3A7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94F83-711E-4089-B7F3-4602FF7E5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8F7E-C8BE-4CBD-B52E-0D29B3B9CDE0}" type="slidenum">
              <a:rPr lang="en-IN" smtClean="0"/>
              <a:t>‹#›</a:t>
            </a:fld>
            <a:endParaRPr lang="en-I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317C33-FB0B-08EA-7667-B6FCC60B87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12192000" cy="861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9556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31800" y="1124745"/>
            <a:ext cx="5471584" cy="5136356"/>
          </a:xfrm>
        </p:spPr>
        <p:txBody>
          <a:bodyPr>
            <a:normAutofit/>
          </a:bodyPr>
          <a:lstStyle>
            <a:lvl1pPr marL="302355" indent="-302355">
              <a:buFont typeface="Wingdings" panose="05000000000000000000" pitchFamily="2" charset="2"/>
              <a:buChar char="§"/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467"/>
            </a:lvl4pPr>
            <a:lvl5pPr>
              <a:defRPr sz="1467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14018" y="1124745"/>
            <a:ext cx="5446183" cy="5136356"/>
          </a:xfrm>
        </p:spPr>
        <p:txBody>
          <a:bodyPr>
            <a:normAutofit/>
          </a:bodyPr>
          <a:lstStyle>
            <a:lvl1pPr marL="302355" indent="-302355">
              <a:buFont typeface="Wingdings" panose="05000000000000000000" pitchFamily="2" charset="2"/>
              <a:buChar char="§"/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467"/>
            </a:lvl4pPr>
            <a:lvl5pPr>
              <a:defRPr sz="1467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B342A-830E-438F-A6A8-BEDF509AB0A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1">
            <a:extLst>
              <a:ext uri="{FF2B5EF4-FFF2-40B4-BE49-F238E27FC236}">
                <a16:creationId xmlns:a16="http://schemas.microsoft.com/office/drawing/2014/main" id="{5FE26FBB-96E1-4214-AC72-B2A5BECB7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296632"/>
            <a:ext cx="10368523" cy="461655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12190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19652104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32000" y="1113669"/>
            <a:ext cx="5472000" cy="287323"/>
          </a:xfrm>
        </p:spPr>
        <p:txBody>
          <a:bodyPr wrap="square" rIns="0" bIns="0" anchor="ctr">
            <a:spAutoFit/>
          </a:bodyPr>
          <a:lstStyle>
            <a:lvl1pPr marL="0" indent="0">
              <a:buNone/>
              <a:defRPr kumimoji="0" lang="en-US" sz="1867" b="1" i="0" u="none" strike="noStrike" kern="1200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  <a:lvl2pPr marL="609509" indent="0">
              <a:buNone/>
              <a:defRPr sz="2667" b="1"/>
            </a:lvl2pPr>
            <a:lvl3pPr marL="1219018" indent="0">
              <a:buNone/>
              <a:defRPr sz="2400" b="1"/>
            </a:lvl3pPr>
            <a:lvl4pPr marL="1828526" indent="0">
              <a:buNone/>
              <a:defRPr sz="2133" b="1"/>
            </a:lvl4pPr>
            <a:lvl5pPr marL="2438035" indent="0">
              <a:buNone/>
              <a:defRPr sz="2133" b="1"/>
            </a:lvl5pPr>
            <a:lvl6pPr marL="3047544" indent="0">
              <a:buNone/>
              <a:defRPr sz="2133" b="1"/>
            </a:lvl6pPr>
            <a:lvl7pPr marL="3657051" indent="0">
              <a:buNone/>
              <a:defRPr sz="2133" b="1"/>
            </a:lvl7pPr>
            <a:lvl8pPr marL="4266561" indent="0">
              <a:buNone/>
              <a:defRPr sz="2133" b="1"/>
            </a:lvl8pPr>
            <a:lvl9pPr marL="4876069" indent="0">
              <a:buNone/>
              <a:defRPr sz="2133" b="1"/>
            </a:lvl9pPr>
          </a:lstStyle>
          <a:p>
            <a:pPr marL="0" marR="0" lvl="0" indent="0" algn="l" defTabSz="12190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2 Column heading goes here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31999" y="1508788"/>
            <a:ext cx="5472000" cy="4737499"/>
          </a:xfrm>
        </p:spPr>
        <p:txBody>
          <a:bodyPr tIns="0">
            <a:normAutofit/>
          </a:bodyPr>
          <a:lstStyle>
            <a:lvl1pPr marL="302355" indent="-302355">
              <a:lnSpc>
                <a:spcPct val="100000"/>
              </a:lnSpc>
              <a:spcBef>
                <a:spcPts val="533"/>
              </a:spcBef>
              <a:buFont typeface="Wingdings" panose="05000000000000000000" pitchFamily="2" charset="2"/>
              <a:buChar char="§"/>
              <a:defRPr lang="en-US" sz="1867" kern="1200" dirty="0" smtClean="0">
                <a:solidFill>
                  <a:srgbClr val="595959"/>
                </a:solidFill>
                <a:latin typeface="Trebuchet MS" pitchFamily="34" charset="0"/>
                <a:ea typeface="+mn-ea"/>
                <a:cs typeface="+mn-cs"/>
              </a:defRPr>
            </a:lvl1pPr>
            <a:lvl2pPr marL="758286">
              <a:lnSpc>
                <a:spcPct val="100000"/>
              </a:lnSpc>
              <a:spcBef>
                <a:spcPts val="533"/>
              </a:spcBef>
              <a:defRPr sz="1600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314019" y="1113669"/>
            <a:ext cx="5448000" cy="287323"/>
          </a:xfrm>
        </p:spPr>
        <p:txBody>
          <a:bodyPr wrap="square" rIns="0" bIns="0" anchor="ctr">
            <a:spAutoFit/>
          </a:bodyPr>
          <a:lstStyle>
            <a:lvl1pPr marL="0" marR="0" indent="0" algn="l" defTabSz="12190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867" b="1" i="0" u="none" strike="noStrike" kern="1200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  <a:lvl2pPr marL="609509" indent="0">
              <a:buNone/>
              <a:defRPr sz="2667" b="1"/>
            </a:lvl2pPr>
            <a:lvl3pPr marL="1219018" indent="0">
              <a:buNone/>
              <a:defRPr sz="2400" b="1"/>
            </a:lvl3pPr>
            <a:lvl4pPr marL="1828526" indent="0">
              <a:buNone/>
              <a:defRPr sz="2133" b="1"/>
            </a:lvl4pPr>
            <a:lvl5pPr marL="2438035" indent="0">
              <a:buNone/>
              <a:defRPr sz="2133" b="1"/>
            </a:lvl5pPr>
            <a:lvl6pPr marL="3047544" indent="0">
              <a:buNone/>
              <a:defRPr sz="2133" b="1"/>
            </a:lvl6pPr>
            <a:lvl7pPr marL="3657051" indent="0">
              <a:buNone/>
              <a:defRPr sz="2133" b="1"/>
            </a:lvl7pPr>
            <a:lvl8pPr marL="4266561" indent="0">
              <a:buNone/>
              <a:defRPr sz="2133" b="1"/>
            </a:lvl8pPr>
            <a:lvl9pPr marL="4876069" indent="0">
              <a:buNone/>
              <a:defRPr sz="2133" b="1"/>
            </a:lvl9pPr>
          </a:lstStyle>
          <a:p>
            <a:pPr marL="0" marR="0" lvl="0" indent="0" algn="l" defTabSz="12190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2 Column heading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314017" y="1508788"/>
            <a:ext cx="5448000" cy="4737499"/>
          </a:xfrm>
        </p:spPr>
        <p:txBody>
          <a:bodyPr tIns="0"/>
          <a:lstStyle>
            <a:lvl1pPr marL="380990" indent="-380990">
              <a:buFont typeface="Wingdings" panose="05000000000000000000" pitchFamily="2" charset="2"/>
              <a:buChar char="§"/>
              <a:defRPr lang="en-US" sz="1867" kern="1200" dirty="0" smtClean="0">
                <a:solidFill>
                  <a:srgbClr val="595959"/>
                </a:solidFill>
                <a:latin typeface="Trebuchet MS" pitchFamily="34" charset="0"/>
                <a:ea typeface="+mn-ea"/>
                <a:cs typeface="+mn-cs"/>
              </a:defRPr>
            </a:lvl1pPr>
            <a:lvl2pPr marL="758286" indent="-380942">
              <a:defRPr lang="en-US" sz="1600" kern="1200" dirty="0" smtClean="0">
                <a:solidFill>
                  <a:srgbClr val="595959"/>
                </a:solidFill>
                <a:latin typeface="Trebuchet MS" pitchFamily="34" charset="0"/>
                <a:ea typeface="+mn-ea"/>
                <a:cs typeface="+mn-cs"/>
              </a:defRPr>
            </a:lvl2pPr>
            <a:lvl3pPr marL="1523771" indent="-304754">
              <a:defRPr lang="en-US" sz="1867" kern="1200" dirty="0" smtClean="0">
                <a:solidFill>
                  <a:srgbClr val="595959"/>
                </a:solidFill>
                <a:latin typeface="Trebuchet MS" pitchFamily="34" charset="0"/>
                <a:ea typeface="+mn-ea"/>
                <a:cs typeface="+mn-cs"/>
              </a:defRPr>
            </a:lvl3pPr>
            <a:lvl4pPr marL="2133280" indent="-304754">
              <a:defRPr lang="en-US" sz="1600" kern="1200" dirty="0" smtClean="0">
                <a:solidFill>
                  <a:srgbClr val="595959"/>
                </a:solidFill>
                <a:latin typeface="Trebuchet MS" pitchFamily="34" charset="0"/>
                <a:ea typeface="+mn-ea"/>
                <a:cs typeface="+mn-cs"/>
              </a:defRPr>
            </a:lvl4pPr>
            <a:lvl5pPr marL="2742789" indent="-304754">
              <a:defRPr lang="en-US" sz="1600" kern="1200" dirty="0">
                <a:solidFill>
                  <a:srgbClr val="595959"/>
                </a:solidFill>
                <a:latin typeface="Trebuchet MS" pitchFamily="34" charset="0"/>
                <a:ea typeface="+mn-ea"/>
                <a:cs typeface="+mn-cs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marL="302355" lvl="0" indent="-302355" algn="l" defTabSz="1219018" rtl="0" eaLnBrk="1" latinLnBrk="0" hangingPunct="1">
              <a:lnSpc>
                <a:spcPct val="100000"/>
              </a:lnSpc>
              <a:spcBef>
                <a:spcPts val="533"/>
              </a:spcBef>
              <a:buFont typeface="Wingdings" panose="05000000000000000000" pitchFamily="2" charset="2"/>
              <a:buChar char="§"/>
            </a:pPr>
            <a:r>
              <a:rPr lang="en-US" dirty="0"/>
              <a:t>Click to edit Master text styles</a:t>
            </a:r>
          </a:p>
          <a:p>
            <a:pPr marL="758286" lvl="1" indent="-380942" algn="l" defTabSz="1219018" rtl="0" eaLnBrk="1" latinLnBrk="0" hangingPunct="1">
              <a:lnSpc>
                <a:spcPct val="100000"/>
              </a:lnSpc>
              <a:spcBef>
                <a:spcPts val="533"/>
              </a:spcBef>
              <a:buFont typeface="Arial" pitchFamily="34" charset="0"/>
              <a:buChar char="–"/>
            </a:pPr>
            <a:r>
              <a:rPr lang="en-US" dirty="0"/>
              <a:t>Second level</a:t>
            </a:r>
          </a:p>
          <a:p>
            <a:pPr marL="1523771" lvl="2" indent="-304754" algn="l" defTabSz="1219018" rtl="0" eaLnBrk="1" latinLnBrk="0" hangingPunct="1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</a:pPr>
            <a:r>
              <a:rPr lang="en-US" dirty="0"/>
              <a:t>Third level</a:t>
            </a:r>
          </a:p>
          <a:p>
            <a:pPr marL="2133280" lvl="3" indent="-304754" algn="l" defTabSz="1219018" rtl="0" eaLnBrk="1" latinLnBrk="0" hangingPunct="1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–"/>
            </a:pPr>
            <a:r>
              <a:rPr lang="en-US" dirty="0"/>
              <a:t>Fourth level</a:t>
            </a:r>
          </a:p>
          <a:p>
            <a:pPr marL="2742789" lvl="4" indent="-304754" algn="l" defTabSz="1219018" rtl="0" eaLnBrk="1" latinLnBrk="0" hangingPunct="1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»"/>
            </a:pPr>
            <a:r>
              <a:rPr lang="en-US" dirty="0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B342A-830E-438F-A6A8-BEDF509AB0A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Placeholder 11">
            <a:extLst>
              <a:ext uri="{FF2B5EF4-FFF2-40B4-BE49-F238E27FC236}">
                <a16:creationId xmlns:a16="http://schemas.microsoft.com/office/drawing/2014/main" id="{D6655138-DAF2-4A29-AF66-EDF3E16E2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296632"/>
            <a:ext cx="10368523" cy="461655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12190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28296287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B342A-830E-438F-A6A8-BEDF509AB0A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7E4328B-D13C-42AE-AE8E-10B47BAE4610}"/>
              </a:ext>
            </a:extLst>
          </p:cNvPr>
          <p:cNvSpPr/>
          <p:nvPr userDrawn="1"/>
        </p:nvSpPr>
        <p:spPr>
          <a:xfrm>
            <a:off x="447027" y="1912703"/>
            <a:ext cx="1483843" cy="590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CFE044-BA97-42C4-9069-A63FF4388E19}"/>
              </a:ext>
            </a:extLst>
          </p:cNvPr>
          <p:cNvSpPr/>
          <p:nvPr userDrawn="1"/>
        </p:nvSpPr>
        <p:spPr>
          <a:xfrm>
            <a:off x="2413373" y="1912703"/>
            <a:ext cx="1483843" cy="590207"/>
          </a:xfrm>
          <a:prstGeom prst="rect">
            <a:avLst/>
          </a:prstGeom>
          <a:solidFill>
            <a:srgbClr val="E7B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C51BB78-6515-40CB-83F1-5E6A75ACED06}"/>
              </a:ext>
            </a:extLst>
          </p:cNvPr>
          <p:cNvSpPr/>
          <p:nvPr userDrawn="1"/>
        </p:nvSpPr>
        <p:spPr>
          <a:xfrm>
            <a:off x="4379720" y="1912703"/>
            <a:ext cx="1483843" cy="590207"/>
          </a:xfrm>
          <a:prstGeom prst="rect">
            <a:avLst/>
          </a:prstGeom>
          <a:solidFill>
            <a:srgbClr val="B3A3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1B22CD-BDE0-4F9E-8DBD-474744ADF3E8}"/>
              </a:ext>
            </a:extLst>
          </p:cNvPr>
          <p:cNvSpPr/>
          <p:nvPr userDrawn="1"/>
        </p:nvSpPr>
        <p:spPr>
          <a:xfrm>
            <a:off x="6346066" y="1912703"/>
            <a:ext cx="1483843" cy="590207"/>
          </a:xfrm>
          <a:prstGeom prst="rect">
            <a:avLst/>
          </a:prstGeom>
          <a:solidFill>
            <a:srgbClr val="FDD5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98742DC-982D-4662-9434-A248A25BD175}"/>
              </a:ext>
            </a:extLst>
          </p:cNvPr>
          <p:cNvSpPr/>
          <p:nvPr userDrawn="1"/>
        </p:nvSpPr>
        <p:spPr>
          <a:xfrm>
            <a:off x="8312413" y="1912703"/>
            <a:ext cx="1483843" cy="590207"/>
          </a:xfrm>
          <a:prstGeom prst="rect">
            <a:avLst/>
          </a:prstGeom>
          <a:solidFill>
            <a:srgbClr val="93C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D898B4F-2DAB-49EA-AF24-A869636DFC83}"/>
              </a:ext>
            </a:extLst>
          </p:cNvPr>
          <p:cNvSpPr/>
          <p:nvPr userDrawn="1"/>
        </p:nvSpPr>
        <p:spPr>
          <a:xfrm>
            <a:off x="10278760" y="1912703"/>
            <a:ext cx="1483843" cy="590207"/>
          </a:xfrm>
          <a:prstGeom prst="rect">
            <a:avLst/>
          </a:prstGeom>
          <a:solidFill>
            <a:srgbClr val="C3D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4547637-0770-4AAA-93A5-EBEA61797A46}"/>
              </a:ext>
            </a:extLst>
          </p:cNvPr>
          <p:cNvSpPr txBox="1"/>
          <p:nvPr userDrawn="1"/>
        </p:nvSpPr>
        <p:spPr>
          <a:xfrm>
            <a:off x="447026" y="2670204"/>
            <a:ext cx="716030" cy="10874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N" sz="1600" dirty="0">
                <a:solidFill>
                  <a:srgbClr val="595959"/>
                </a:solidFill>
              </a:rPr>
              <a:t>ASSET 1</a:t>
            </a:r>
          </a:p>
          <a:p>
            <a:pPr>
              <a:spcBef>
                <a:spcPts val="800"/>
              </a:spcBef>
            </a:pPr>
            <a:r>
              <a:rPr lang="en-IN" sz="1600" dirty="0">
                <a:solidFill>
                  <a:srgbClr val="595959"/>
                </a:solidFill>
              </a:rPr>
              <a:t>R: 142</a:t>
            </a:r>
          </a:p>
          <a:p>
            <a:r>
              <a:rPr lang="en-IN" sz="1600" dirty="0">
                <a:solidFill>
                  <a:srgbClr val="595959"/>
                </a:solidFill>
              </a:rPr>
              <a:t>G: 180</a:t>
            </a:r>
          </a:p>
          <a:p>
            <a:r>
              <a:rPr lang="en-IN" sz="1600" dirty="0">
                <a:solidFill>
                  <a:srgbClr val="595959"/>
                </a:solidFill>
              </a:rPr>
              <a:t>B: 227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C2F1AA-F8F7-4BF2-A2FC-645DA7181D85}"/>
              </a:ext>
            </a:extLst>
          </p:cNvPr>
          <p:cNvSpPr txBox="1"/>
          <p:nvPr userDrawn="1"/>
        </p:nvSpPr>
        <p:spPr>
          <a:xfrm>
            <a:off x="434328" y="1370158"/>
            <a:ext cx="1913857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N" sz="1867" b="1" dirty="0">
                <a:solidFill>
                  <a:srgbClr val="595959"/>
                </a:solidFill>
              </a:rPr>
              <a:t>PRIMARY COLORS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21CFA7-B0A8-404A-8755-747CC477C574}"/>
              </a:ext>
            </a:extLst>
          </p:cNvPr>
          <p:cNvSpPr txBox="1"/>
          <p:nvPr userDrawn="1"/>
        </p:nvSpPr>
        <p:spPr>
          <a:xfrm>
            <a:off x="2413373" y="2670204"/>
            <a:ext cx="716030" cy="10874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N" sz="1600" dirty="0">
                <a:solidFill>
                  <a:srgbClr val="595959"/>
                </a:solidFill>
              </a:rPr>
              <a:t>ASSET 2</a:t>
            </a:r>
          </a:p>
          <a:p>
            <a:pPr>
              <a:spcBef>
                <a:spcPts val="800"/>
              </a:spcBef>
            </a:pPr>
            <a:r>
              <a:rPr lang="en-IN" sz="1600" dirty="0">
                <a:solidFill>
                  <a:srgbClr val="595959"/>
                </a:solidFill>
              </a:rPr>
              <a:t>R: 230</a:t>
            </a:r>
          </a:p>
          <a:p>
            <a:r>
              <a:rPr lang="en-IN" sz="1600" dirty="0">
                <a:solidFill>
                  <a:srgbClr val="595959"/>
                </a:solidFill>
              </a:rPr>
              <a:t>G: 185</a:t>
            </a:r>
          </a:p>
          <a:p>
            <a:r>
              <a:rPr lang="en-IN" sz="1600" dirty="0">
                <a:solidFill>
                  <a:srgbClr val="595959"/>
                </a:solidFill>
              </a:rPr>
              <a:t>B: 184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52E051D-C9B6-4A62-8278-1A977BAD6E75}"/>
              </a:ext>
            </a:extLst>
          </p:cNvPr>
          <p:cNvSpPr txBox="1"/>
          <p:nvPr userDrawn="1"/>
        </p:nvSpPr>
        <p:spPr>
          <a:xfrm>
            <a:off x="4379720" y="2670204"/>
            <a:ext cx="716030" cy="10874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N" sz="1600" dirty="0">
                <a:solidFill>
                  <a:srgbClr val="595959"/>
                </a:solidFill>
              </a:rPr>
              <a:t>ASSET 3</a:t>
            </a:r>
          </a:p>
          <a:p>
            <a:pPr>
              <a:spcBef>
                <a:spcPts val="800"/>
              </a:spcBef>
            </a:pPr>
            <a:r>
              <a:rPr lang="en-IN" sz="1600" dirty="0">
                <a:solidFill>
                  <a:srgbClr val="595959"/>
                </a:solidFill>
              </a:rPr>
              <a:t>R: 179</a:t>
            </a:r>
          </a:p>
          <a:p>
            <a:r>
              <a:rPr lang="en-IN" sz="1600" dirty="0">
                <a:solidFill>
                  <a:srgbClr val="595959"/>
                </a:solidFill>
              </a:rPr>
              <a:t>G: 162</a:t>
            </a:r>
          </a:p>
          <a:p>
            <a:r>
              <a:rPr lang="en-IN" sz="1600" dirty="0">
                <a:solidFill>
                  <a:srgbClr val="595959"/>
                </a:solidFill>
              </a:rPr>
              <a:t>B: 199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37B8BC-A0D4-4C30-9A1F-8AEE177F92FD}"/>
              </a:ext>
            </a:extLst>
          </p:cNvPr>
          <p:cNvSpPr txBox="1"/>
          <p:nvPr userDrawn="1"/>
        </p:nvSpPr>
        <p:spPr>
          <a:xfrm>
            <a:off x="6346067" y="2670204"/>
            <a:ext cx="716030" cy="10874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N" sz="1600" dirty="0">
                <a:solidFill>
                  <a:srgbClr val="595959"/>
                </a:solidFill>
              </a:rPr>
              <a:t>ASSET 4</a:t>
            </a:r>
          </a:p>
          <a:p>
            <a:pPr>
              <a:spcBef>
                <a:spcPts val="800"/>
              </a:spcBef>
            </a:pPr>
            <a:r>
              <a:rPr lang="en-IN" sz="1600" dirty="0">
                <a:solidFill>
                  <a:srgbClr val="595959"/>
                </a:solidFill>
              </a:rPr>
              <a:t>R: 252</a:t>
            </a:r>
          </a:p>
          <a:p>
            <a:r>
              <a:rPr lang="en-IN" sz="1600" dirty="0">
                <a:solidFill>
                  <a:srgbClr val="595959"/>
                </a:solidFill>
              </a:rPr>
              <a:t>G: 213</a:t>
            </a:r>
          </a:p>
          <a:p>
            <a:r>
              <a:rPr lang="en-IN" sz="1600" dirty="0">
                <a:solidFill>
                  <a:srgbClr val="595959"/>
                </a:solidFill>
              </a:rPr>
              <a:t>B: 181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86E4FFB-75D5-4AB4-B44D-3F33F1CF891D}"/>
              </a:ext>
            </a:extLst>
          </p:cNvPr>
          <p:cNvSpPr txBox="1"/>
          <p:nvPr userDrawn="1"/>
        </p:nvSpPr>
        <p:spPr>
          <a:xfrm>
            <a:off x="8312413" y="2670204"/>
            <a:ext cx="716030" cy="10874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N" sz="1600" dirty="0">
                <a:solidFill>
                  <a:srgbClr val="595959"/>
                </a:solidFill>
              </a:rPr>
              <a:t>ASSET 5</a:t>
            </a:r>
          </a:p>
          <a:p>
            <a:pPr>
              <a:spcBef>
                <a:spcPts val="800"/>
              </a:spcBef>
            </a:pPr>
            <a:r>
              <a:rPr lang="en-IN" sz="1600" dirty="0">
                <a:solidFill>
                  <a:srgbClr val="595959"/>
                </a:solidFill>
              </a:rPr>
              <a:t>R: 147</a:t>
            </a:r>
          </a:p>
          <a:p>
            <a:r>
              <a:rPr lang="en-IN" sz="1600" dirty="0">
                <a:solidFill>
                  <a:srgbClr val="595959"/>
                </a:solidFill>
              </a:rPr>
              <a:t>G: 205</a:t>
            </a:r>
          </a:p>
          <a:p>
            <a:r>
              <a:rPr lang="en-IN" sz="1600" dirty="0">
                <a:solidFill>
                  <a:srgbClr val="595959"/>
                </a:solidFill>
              </a:rPr>
              <a:t>B: 221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56B14C-8C7C-4B3F-B3C5-1BD1E37D9293}"/>
              </a:ext>
            </a:extLst>
          </p:cNvPr>
          <p:cNvSpPr txBox="1"/>
          <p:nvPr userDrawn="1"/>
        </p:nvSpPr>
        <p:spPr>
          <a:xfrm>
            <a:off x="10278760" y="2670204"/>
            <a:ext cx="716030" cy="10874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N" sz="1600" dirty="0">
                <a:solidFill>
                  <a:srgbClr val="595959"/>
                </a:solidFill>
              </a:rPr>
              <a:t>ASSET 6</a:t>
            </a:r>
          </a:p>
          <a:p>
            <a:pPr>
              <a:spcBef>
                <a:spcPts val="800"/>
              </a:spcBef>
            </a:pPr>
            <a:r>
              <a:rPr lang="en-IN" sz="1600" dirty="0">
                <a:solidFill>
                  <a:srgbClr val="595959"/>
                </a:solidFill>
              </a:rPr>
              <a:t>R: 195</a:t>
            </a:r>
          </a:p>
          <a:p>
            <a:r>
              <a:rPr lang="en-IN" sz="1600" dirty="0">
                <a:solidFill>
                  <a:srgbClr val="595959"/>
                </a:solidFill>
              </a:rPr>
              <a:t>G: 214</a:t>
            </a:r>
          </a:p>
          <a:p>
            <a:r>
              <a:rPr lang="en-IN" sz="1600" dirty="0">
                <a:solidFill>
                  <a:srgbClr val="595959"/>
                </a:solidFill>
              </a:rPr>
              <a:t>B: 155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40EFAAB-F6AD-44D1-A61D-2A4AE33D9654}"/>
              </a:ext>
            </a:extLst>
          </p:cNvPr>
          <p:cNvSpPr txBox="1"/>
          <p:nvPr userDrawn="1"/>
        </p:nvSpPr>
        <p:spPr>
          <a:xfrm>
            <a:off x="434327" y="4005081"/>
            <a:ext cx="1345625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N" sz="1867" b="1" dirty="0">
                <a:solidFill>
                  <a:srgbClr val="595959"/>
                </a:solidFill>
              </a:rPr>
              <a:t>Title COLOR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90443EB-8948-4923-9AF9-844BAF7527C2}"/>
              </a:ext>
            </a:extLst>
          </p:cNvPr>
          <p:cNvSpPr/>
          <p:nvPr userDrawn="1"/>
        </p:nvSpPr>
        <p:spPr>
          <a:xfrm>
            <a:off x="447027" y="4402390"/>
            <a:ext cx="1483843" cy="5902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6B40338-43E9-4740-A9B1-0E02C6306CA7}"/>
              </a:ext>
            </a:extLst>
          </p:cNvPr>
          <p:cNvSpPr txBox="1"/>
          <p:nvPr userDrawn="1"/>
        </p:nvSpPr>
        <p:spPr>
          <a:xfrm>
            <a:off x="447027" y="5159890"/>
            <a:ext cx="1177695" cy="10874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N" sz="1600" dirty="0">
                <a:solidFill>
                  <a:srgbClr val="595959"/>
                </a:solidFill>
              </a:rPr>
              <a:t>FONT COLOR</a:t>
            </a:r>
          </a:p>
          <a:p>
            <a:pPr>
              <a:spcBef>
                <a:spcPts val="800"/>
              </a:spcBef>
            </a:pPr>
            <a:r>
              <a:rPr lang="en-IN" sz="1600" dirty="0">
                <a:solidFill>
                  <a:srgbClr val="595959"/>
                </a:solidFill>
              </a:rPr>
              <a:t>R: 0</a:t>
            </a:r>
          </a:p>
          <a:p>
            <a:r>
              <a:rPr lang="en-IN" sz="1600" dirty="0">
                <a:solidFill>
                  <a:srgbClr val="595959"/>
                </a:solidFill>
              </a:rPr>
              <a:t>G: 0</a:t>
            </a:r>
          </a:p>
          <a:p>
            <a:r>
              <a:rPr lang="en-IN" sz="1600" dirty="0">
                <a:solidFill>
                  <a:srgbClr val="595959"/>
                </a:solidFill>
              </a:rPr>
              <a:t>B: 0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63411DD-BA76-41C7-ADF0-7E43D09A1DB2}"/>
              </a:ext>
            </a:extLst>
          </p:cNvPr>
          <p:cNvGrpSpPr/>
          <p:nvPr userDrawn="1"/>
        </p:nvGrpSpPr>
        <p:grpSpPr>
          <a:xfrm>
            <a:off x="4368607" y="4348045"/>
            <a:ext cx="2217020" cy="505591"/>
            <a:chOff x="3197275" y="3272707"/>
            <a:chExt cx="1662765" cy="379193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1A47A36-E381-483C-B833-139D75F81B28}"/>
                </a:ext>
              </a:extLst>
            </p:cNvPr>
            <p:cNvSpPr/>
            <p:nvPr/>
          </p:nvSpPr>
          <p:spPr>
            <a:xfrm>
              <a:off x="3197275" y="3272707"/>
              <a:ext cx="1662765" cy="379193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40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FAAE967-B4D3-43BC-B9D0-69A413DEC89C}"/>
                </a:ext>
              </a:extLst>
            </p:cNvPr>
            <p:cNvSpPr txBox="1"/>
            <p:nvPr/>
          </p:nvSpPr>
          <p:spPr>
            <a:xfrm>
              <a:off x="3299099" y="3323804"/>
              <a:ext cx="1456313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IN" sz="2400" b="1" dirty="0">
                  <a:solidFill>
                    <a:schemeClr val="bg1"/>
                  </a:solidFill>
                </a:rPr>
                <a:t>Trebuchet MS</a:t>
              </a:r>
              <a:endParaRPr lang="en-IN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7428E92-6A13-4EEE-A66B-9981CC127020}"/>
              </a:ext>
            </a:extLst>
          </p:cNvPr>
          <p:cNvSpPr txBox="1"/>
          <p:nvPr userDrawn="1"/>
        </p:nvSpPr>
        <p:spPr>
          <a:xfrm>
            <a:off x="4368605" y="4005081"/>
            <a:ext cx="1248162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N" sz="1867" b="1" dirty="0">
                <a:solidFill>
                  <a:srgbClr val="595959"/>
                </a:solidFill>
              </a:rPr>
              <a:t>FONT TYPE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C3A7C3F-4089-4B1C-92BD-BAADBAADED9C}"/>
              </a:ext>
            </a:extLst>
          </p:cNvPr>
          <p:cNvSpPr txBox="1"/>
          <p:nvPr userDrawn="1"/>
        </p:nvSpPr>
        <p:spPr>
          <a:xfrm>
            <a:off x="2345828" y="4005081"/>
            <a:ext cx="1443216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N" sz="1867" b="1" dirty="0">
                <a:solidFill>
                  <a:srgbClr val="595959"/>
                </a:solidFill>
              </a:rPr>
              <a:t>FONT COLOR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2D3D6EA-54ED-4E42-B7BB-E944B30161FF}"/>
              </a:ext>
            </a:extLst>
          </p:cNvPr>
          <p:cNvSpPr/>
          <p:nvPr userDrawn="1"/>
        </p:nvSpPr>
        <p:spPr>
          <a:xfrm>
            <a:off x="2358528" y="4402390"/>
            <a:ext cx="1483843" cy="59020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>
              <a:solidFill>
                <a:srgbClr val="595959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78D8FFA-FAFA-4636-AF18-147FF48E7E50}"/>
              </a:ext>
            </a:extLst>
          </p:cNvPr>
          <p:cNvSpPr txBox="1"/>
          <p:nvPr userDrawn="1"/>
        </p:nvSpPr>
        <p:spPr>
          <a:xfrm>
            <a:off x="2358529" y="5159890"/>
            <a:ext cx="1177695" cy="10874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IN" sz="1600" dirty="0">
                <a:solidFill>
                  <a:srgbClr val="595959"/>
                </a:solidFill>
              </a:rPr>
              <a:t>FONT COLOR</a:t>
            </a:r>
          </a:p>
          <a:p>
            <a:pPr>
              <a:spcBef>
                <a:spcPts val="800"/>
              </a:spcBef>
            </a:pPr>
            <a:r>
              <a:rPr lang="en-IN" sz="1600" dirty="0">
                <a:solidFill>
                  <a:srgbClr val="595959"/>
                </a:solidFill>
              </a:rPr>
              <a:t>R: 64</a:t>
            </a:r>
          </a:p>
          <a:p>
            <a:r>
              <a:rPr lang="en-IN" sz="1600" dirty="0">
                <a:solidFill>
                  <a:srgbClr val="595959"/>
                </a:solidFill>
              </a:rPr>
              <a:t>G: 64</a:t>
            </a:r>
          </a:p>
          <a:p>
            <a:r>
              <a:rPr lang="en-IN" sz="1600" dirty="0">
                <a:solidFill>
                  <a:srgbClr val="595959"/>
                </a:solidFill>
              </a:rPr>
              <a:t>B: 64</a:t>
            </a:r>
          </a:p>
        </p:txBody>
      </p:sp>
      <p:sp>
        <p:nvSpPr>
          <p:cNvPr id="30" name="Title Placeholder 11">
            <a:extLst>
              <a:ext uri="{FF2B5EF4-FFF2-40B4-BE49-F238E27FC236}">
                <a16:creationId xmlns:a16="http://schemas.microsoft.com/office/drawing/2014/main" id="{FF240BF2-523C-4485-9B38-11A64D6DC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296632"/>
            <a:ext cx="10368523" cy="461655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12190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42298833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B342A-830E-438F-A6A8-BEDF509AB0A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Placeholder 11">
            <a:extLst>
              <a:ext uri="{FF2B5EF4-FFF2-40B4-BE49-F238E27FC236}">
                <a16:creationId xmlns:a16="http://schemas.microsoft.com/office/drawing/2014/main" id="{8031AD0E-19FA-4A58-BE5B-D9027A38D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296632"/>
            <a:ext cx="10368523" cy="461655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12190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257136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>
            <a:extLst>
              <a:ext uri="{FF2B5EF4-FFF2-40B4-BE49-F238E27FC236}">
                <a16:creationId xmlns:a16="http://schemas.microsoft.com/office/drawing/2014/main" id="{AA07EBF4-94A2-4E29-AA44-A3BFCABC33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6328" y="-2390111"/>
            <a:ext cx="12198325" cy="686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8DA79E4-C272-4A35-8239-7F09D23CEA49}"/>
              </a:ext>
            </a:extLst>
          </p:cNvPr>
          <p:cNvSpPr/>
          <p:nvPr userDrawn="1"/>
        </p:nvSpPr>
        <p:spPr>
          <a:xfrm>
            <a:off x="-19671" y="1"/>
            <a:ext cx="12191997" cy="4096588"/>
          </a:xfrm>
          <a:prstGeom prst="rect">
            <a:avLst/>
          </a:prstGeom>
          <a:solidFill>
            <a:srgbClr val="10253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1A53F10-CBC5-444F-AA00-64BF461C9C71}"/>
              </a:ext>
            </a:extLst>
          </p:cNvPr>
          <p:cNvSpPr/>
          <p:nvPr userDrawn="1"/>
        </p:nvSpPr>
        <p:spPr>
          <a:xfrm>
            <a:off x="0" y="4096589"/>
            <a:ext cx="12191997" cy="2761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1DF722-DBE4-4E6D-BFCC-DE5D388C6978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88041" y="4477561"/>
            <a:ext cx="11176577" cy="6988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 b="1" cap="all" baseline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Section Header</a:t>
            </a:r>
          </a:p>
        </p:txBody>
      </p:sp>
      <p:pic>
        <p:nvPicPr>
          <p:cNvPr id="32" name="Picture 2" descr="Image result for sify logo">
            <a:extLst>
              <a:ext uri="{FF2B5EF4-FFF2-40B4-BE49-F238E27FC236}">
                <a16:creationId xmlns:a16="http://schemas.microsoft.com/office/drawing/2014/main" id="{F03FB8CE-A55B-45E9-9801-70D3FA9DB0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10924529" y="260649"/>
            <a:ext cx="1016721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7081A05-0D11-4414-8D43-F535AF93E953}"/>
              </a:ext>
            </a:extLst>
          </p:cNvPr>
          <p:cNvSpPr/>
          <p:nvPr userDrawn="1"/>
        </p:nvSpPr>
        <p:spPr>
          <a:xfrm flipH="1">
            <a:off x="-4320" y="6569629"/>
            <a:ext cx="6100319" cy="288000"/>
          </a:xfrm>
          <a:prstGeom prst="rect">
            <a:avLst/>
          </a:prstGeom>
          <a:solidFill>
            <a:srgbClr val="023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8B372F-470A-4865-95E8-BBB5160CF444}"/>
              </a:ext>
            </a:extLst>
          </p:cNvPr>
          <p:cNvSpPr/>
          <p:nvPr userDrawn="1"/>
        </p:nvSpPr>
        <p:spPr>
          <a:xfrm flipH="1">
            <a:off x="6095999" y="6569629"/>
            <a:ext cx="6100323" cy="288000"/>
          </a:xfrm>
          <a:prstGeom prst="rect">
            <a:avLst/>
          </a:prstGeom>
          <a:solidFill>
            <a:srgbClr val="04C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FBC32E5-7A30-45D6-AFDF-62F2F2A55CC0}"/>
              </a:ext>
            </a:extLst>
          </p:cNvPr>
          <p:cNvSpPr txBox="1"/>
          <p:nvPr userDrawn="1"/>
        </p:nvSpPr>
        <p:spPr>
          <a:xfrm>
            <a:off x="338416" y="6564257"/>
            <a:ext cx="5184576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67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Copyright © 2020 Sify Technologies Limited. All rights reserved.</a:t>
            </a:r>
            <a:endParaRPr lang="en-IN" sz="1067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542B32C-E743-4E01-BE51-832551827D64}"/>
              </a:ext>
            </a:extLst>
          </p:cNvPr>
          <p:cNvSpPr txBox="1"/>
          <p:nvPr userDrawn="1"/>
        </p:nvSpPr>
        <p:spPr>
          <a:xfrm>
            <a:off x="6288021" y="6564258"/>
            <a:ext cx="4032448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67" dirty="0">
                <a:solidFill>
                  <a:schemeClr val="bg1">
                    <a:lumMod val="9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Privacy policy</a:t>
            </a:r>
            <a:r>
              <a:rPr lang="en-US" sz="1067" dirty="0">
                <a:solidFill>
                  <a:schemeClr val="bg1"/>
                </a:solidFill>
              </a:rPr>
              <a:t> |  </a:t>
            </a:r>
            <a:r>
              <a:rPr lang="en-US" sz="1067" dirty="0">
                <a:solidFill>
                  <a:schemeClr val="bg1">
                    <a:lumMod val="9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Disclaimer</a:t>
            </a:r>
            <a:endParaRPr lang="en-IN" sz="1067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8251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F5456C6-57E8-40AD-9125-90F4F5099950}"/>
              </a:ext>
            </a:extLst>
          </p:cNvPr>
          <p:cNvSpPr/>
          <p:nvPr userDrawn="1"/>
        </p:nvSpPr>
        <p:spPr>
          <a:xfrm>
            <a:off x="0" y="-1"/>
            <a:ext cx="12192000" cy="6501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/>
          </a:p>
        </p:txBody>
      </p:sp>
      <p:sp>
        <p:nvSpPr>
          <p:cNvPr id="2" name="Slide Number Placeholder 8">
            <a:extLst>
              <a:ext uri="{FF2B5EF4-FFF2-40B4-BE49-F238E27FC236}">
                <a16:creationId xmlns:a16="http://schemas.microsoft.com/office/drawing/2014/main" id="{8A9170B4-D46B-48AC-AA5C-C5921C922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8555" y="6597352"/>
            <a:ext cx="559663" cy="192000"/>
          </a:xfrm>
        </p:spPr>
        <p:txBody>
          <a:bodyPr/>
          <a:lstStyle/>
          <a:p>
            <a:fld id="{D6AB342A-830E-438F-A6A8-BEDF509AB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401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4">
            <a:extLst>
              <a:ext uri="{FF2B5EF4-FFF2-40B4-BE49-F238E27FC236}">
                <a16:creationId xmlns:a16="http://schemas.microsoft.com/office/drawing/2014/main" id="{94198AE9-99D4-4371-84D8-56BDD09B43C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3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73E75B34-E98C-495A-B289-113B857035A5}"/>
              </a:ext>
            </a:extLst>
          </p:cNvPr>
          <p:cNvSpPr/>
          <p:nvPr userDrawn="1"/>
        </p:nvSpPr>
        <p:spPr>
          <a:xfrm>
            <a:off x="-6" y="0"/>
            <a:ext cx="12192001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/>
          </a:p>
        </p:txBody>
      </p:sp>
      <p:sp>
        <p:nvSpPr>
          <p:cNvPr id="7" name="AutoShape 60">
            <a:extLst>
              <a:ext uri="{FF2B5EF4-FFF2-40B4-BE49-F238E27FC236}">
                <a16:creationId xmlns:a16="http://schemas.microsoft.com/office/drawing/2014/main" id="{B0B5F83F-8527-4AA2-8E57-E26E20B9ABEC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3534217" y="3140968"/>
            <a:ext cx="5123559" cy="158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915" tIns="46457" rIns="92915" bIns="46457" numCol="1" anchor="t" anchorCtr="0" compatLnSpc="1">
            <a:prstTxWarp prst="textNoShape">
              <a:avLst/>
            </a:prstTxWarp>
          </a:bodyPr>
          <a:lstStyle/>
          <a:p>
            <a:pPr algn="ctr" defTabSz="929129"/>
            <a:r>
              <a:rPr lang="en-IN" sz="8133" u="none" dirty="0">
                <a:solidFill>
                  <a:schemeClr val="bg1"/>
                </a:solidFill>
              </a:rPr>
              <a:t>Thank you</a:t>
            </a:r>
          </a:p>
        </p:txBody>
      </p:sp>
      <p:pic>
        <p:nvPicPr>
          <p:cNvPr id="22" name="Picture 2" descr="Image result for sify logo">
            <a:extLst>
              <a:ext uri="{FF2B5EF4-FFF2-40B4-BE49-F238E27FC236}">
                <a16:creationId xmlns:a16="http://schemas.microsoft.com/office/drawing/2014/main" id="{60E2236E-DB61-4053-AD05-C445D0B57BF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10924529" y="260649"/>
            <a:ext cx="1016721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90074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B342A-830E-438F-A6A8-BEDF509AB0A8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itle Placeholder 11">
            <a:extLst>
              <a:ext uri="{FF2B5EF4-FFF2-40B4-BE49-F238E27FC236}">
                <a16:creationId xmlns:a16="http://schemas.microsoft.com/office/drawing/2014/main" id="{60FC761E-AEFB-4E5A-8E34-EF8C59913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296632"/>
            <a:ext cx="10368523" cy="461655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12190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4561581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B342A-830E-438F-A6A8-BEDF509AB0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21797879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70981"/>
            <a:ext cx="9144000" cy="193898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1BCB5-8CF9-4322-A60D-1D04407D82BB}" type="datetimeFigureOut">
              <a:rPr lang="en-IN" smtClean="0"/>
              <a:t>06-11-2023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02BB4-83DE-4F1F-857F-7F43C609D6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70202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952308-22B0-4580-80BC-74C325166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0D954A-FCB6-48E9-B5B7-BC54481877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3AE59-1957-41B1-916B-F68BD0670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DAAC-B990-42F0-8817-B6AC25BAA1FF}" type="datetimeFigureOut">
              <a:rPr lang="en-IN" smtClean="0"/>
              <a:t>06-11-2023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DDD60-F317-4BAF-A38F-BB44E55C8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2624A0-C904-4E5A-98D4-FF9D6C403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8F7E-C8BE-4CBD-B52E-0D29B3B9CDE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87843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674A5-D36D-4A86-BB83-8136FA6E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9C7BF-06CC-48EB-89FE-850BA6AA8C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6148C8-C09F-4CE2-9518-4816FAB462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F0F2D-FCBE-4C31-9EA4-DE933BA71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DAAC-B990-42F0-8817-B6AC25BAA1FF}" type="datetimeFigureOut">
              <a:rPr lang="en-IN" smtClean="0"/>
              <a:t>06-11-2023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DBF1D2-316E-4D7E-9827-A5C774A80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29F321-3974-46BC-8488-AA65D9CE4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8F7E-C8BE-4CBD-B52E-0D29B3B9CDE0}" type="slidenum">
              <a:rPr lang="en-IN" smtClean="0"/>
              <a:t>‹#›</a:t>
            </a:fld>
            <a:endParaRPr lang="en-I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9EC0D1F-EA2A-23A6-5A42-17D74A1FE4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12192000" cy="861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8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9B931-242A-48DE-9F43-6F5136439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FE4496-1802-45E5-93A9-9408F69F40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164B2B-4F59-474B-8FBF-FE5D6899F1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874EED-0AA5-430B-AB7C-56BC8C15B8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79FD12-643C-4D95-B0E0-5D8A80E3DC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675062-7970-493D-8527-0EDE08F75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DAAC-B990-42F0-8817-B6AC25BAA1FF}" type="datetimeFigureOut">
              <a:rPr lang="en-IN" smtClean="0"/>
              <a:t>06-11-2023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42E2A3-EFBE-482F-97BE-A46308D24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3585E6-037C-4B53-A05E-7122E458D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8F7E-C8BE-4CBD-B52E-0D29B3B9CDE0}" type="slidenum">
              <a:rPr lang="en-IN" smtClean="0"/>
              <a:t>‹#›</a:t>
            </a:fld>
            <a:endParaRPr lang="en-IN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8C4842-033A-3021-D038-9DEC38BB74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12192000" cy="861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70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492E-57DB-4952-AD31-76653892B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C011E8-4078-405B-92CC-1C368B9E4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DAAC-B990-42F0-8817-B6AC25BAA1FF}" type="datetimeFigureOut">
              <a:rPr lang="en-IN" smtClean="0"/>
              <a:t>06-11-2023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1A163E-2D58-4AEF-BC41-428E7666C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B0804E-2316-4D6C-A33D-26BAD270B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8F7E-C8BE-4CBD-B52E-0D29B3B9CDE0}" type="slidenum">
              <a:rPr lang="en-IN" smtClean="0"/>
              <a:t>‹#›</a:t>
            </a:fld>
            <a:endParaRPr lang="en-I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57E8F6-1E31-22E9-2B8E-C803FB25DB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12192000" cy="861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239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24B4D7-19DF-4567-ADB4-400B4F5D8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DAAC-B990-42F0-8817-B6AC25BAA1FF}" type="datetimeFigureOut">
              <a:rPr lang="en-IN" smtClean="0"/>
              <a:t>06-11-2023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8D5820-5EC5-40DA-8753-858FB6B52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D3F0A3-0F38-4D2D-AA95-BAA0A8042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8F7E-C8BE-4CBD-B52E-0D29B3B9CDE0}" type="slidenum">
              <a:rPr lang="en-IN" smtClean="0"/>
              <a:t>‹#›</a:t>
            </a:fld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62C1AA-F090-1C30-AA28-BAE4FC9E20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12192000" cy="861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613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2605B-BE80-4418-97D1-FAE1DF09C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7F57B-6158-429F-B3B4-2795FA0E29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1F2D16-1B3D-4C37-80AA-1A2588C228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97CD76-F95C-48BB-91ED-1D9C2118D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DAAC-B990-42F0-8817-B6AC25BAA1FF}" type="datetimeFigureOut">
              <a:rPr lang="en-IN" smtClean="0"/>
              <a:t>06-11-2023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643B02-E07E-41AF-94D6-E5A2F6622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0C8A85-ADEE-4117-9092-C216A75BF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8F7E-C8BE-4CBD-B52E-0D29B3B9CDE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47349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129EB-3B5B-4684-AE3A-622F0B37B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692A3C-34EB-4428-8575-F4D0302993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CD7D57-3CDD-47F1-A29A-69ACC14969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7E2D1F-FF71-4A9B-A59B-8C97FE13F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DAAC-B990-42F0-8817-B6AC25BAA1FF}" type="datetimeFigureOut">
              <a:rPr lang="en-IN" smtClean="0"/>
              <a:t>06-11-2023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65E1CD-1568-4A37-83CA-E9B0D5E94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B22407-92B4-4D20-80ED-02CA0B6DC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8F7E-C8BE-4CBD-B52E-0D29B3B9CDE0}" type="slidenum">
              <a:rPr lang="en-IN" smtClean="0"/>
              <a:t>‹#›</a:t>
            </a:fld>
            <a:endParaRPr lang="en-I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69109B-1BA1-ABFA-C9CC-B3DEDF13DE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12192000" cy="861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133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hyperlink" Target="https://www.sifytechnologies.com/disclaimer/" TargetMode="Externa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hyperlink" Target="https://www.sifytechnologies.com/privacy-policy/" TargetMode="External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D38142-FDED-49EF-B094-CF42DF4F3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ADE10C-5D87-49B1-954F-2C3A84B9CC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76A938-4DA9-43F6-A207-A490063DDE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ontserrat" pitchFamily="2" charset="0"/>
              </a:defRPr>
            </a:lvl1pPr>
          </a:lstStyle>
          <a:p>
            <a:fld id="{9C20DAAC-B990-42F0-8817-B6AC25BAA1FF}" type="datetimeFigureOut">
              <a:rPr lang="en-IN" smtClean="0"/>
              <a:pPr/>
              <a:t>06-11-2023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794B44-4A46-407E-AC07-DF9311874B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pitchFamily="2" charset="0"/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1E5FE8-5970-4014-A748-440414B608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itchFamily="2" charset="0"/>
              </a:defRPr>
            </a:lvl1pPr>
          </a:lstStyle>
          <a:p>
            <a:fld id="{6D5D8F7E-C8BE-4CBD-B52E-0D29B3B9CDE0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57082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78" r:id="rId14"/>
    <p:sldLayoutId id="214748367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ontserrat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ontserrat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ontserrat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BA523CF-A711-4542-A86B-9957272951BE}"/>
              </a:ext>
            </a:extLst>
          </p:cNvPr>
          <p:cNvSpPr/>
          <p:nvPr userDrawn="1"/>
        </p:nvSpPr>
        <p:spPr>
          <a:xfrm flipH="1">
            <a:off x="-4320" y="6569629"/>
            <a:ext cx="6100319" cy="288000"/>
          </a:xfrm>
          <a:prstGeom prst="rect">
            <a:avLst/>
          </a:prstGeom>
          <a:solidFill>
            <a:srgbClr val="023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9A6E68F-691C-4821-A409-31EC9A8F1453}"/>
              </a:ext>
            </a:extLst>
          </p:cNvPr>
          <p:cNvSpPr/>
          <p:nvPr userDrawn="1"/>
        </p:nvSpPr>
        <p:spPr>
          <a:xfrm flipH="1">
            <a:off x="6095999" y="6569629"/>
            <a:ext cx="6100323" cy="288000"/>
          </a:xfrm>
          <a:prstGeom prst="rect">
            <a:avLst/>
          </a:prstGeom>
          <a:solidFill>
            <a:srgbClr val="04C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2001" y="1124746"/>
            <a:ext cx="11216217" cy="5121541"/>
          </a:xfrm>
          <a:prstGeom prst="rect">
            <a:avLst/>
          </a:prstGeom>
        </p:spPr>
        <p:txBody>
          <a:bodyPr vert="horz" lIns="0" tIns="0" rIns="91428" bIns="45715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7" name="Picture 6" descr="http://skillwise.in/consulting/images_new/logo/sify.png">
            <a:extLst>
              <a:ext uri="{FF2B5EF4-FFF2-40B4-BE49-F238E27FC236}">
                <a16:creationId xmlns:a16="http://schemas.microsoft.com/office/drawing/2014/main" id="{E95DE93F-67CB-4FB4-9215-63C8D341FAE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03618" y="-130304"/>
            <a:ext cx="1312148" cy="1312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2493" y="6599043"/>
            <a:ext cx="559663" cy="19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  <a:prstDash val="sysDot"/>
          </a:ln>
        </p:spPr>
        <p:txBody>
          <a:bodyPr vert="horz" lIns="91428" tIns="45715" rIns="0" bIns="45715" rtlCol="0" anchor="ctr"/>
          <a:lstStyle>
            <a:lvl1pPr algn="ctr">
              <a:defRPr sz="1067" b="1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D6AB342A-830E-438F-A6A8-BEDF509AB0A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C14C4C3-AEBE-44D1-A7B8-6A0DAC484B2F}"/>
              </a:ext>
            </a:extLst>
          </p:cNvPr>
          <p:cNvSpPr/>
          <p:nvPr userDrawn="1"/>
        </p:nvSpPr>
        <p:spPr>
          <a:xfrm>
            <a:off x="-1" y="0"/>
            <a:ext cx="239351" cy="771989"/>
          </a:xfrm>
          <a:prstGeom prst="rect">
            <a:avLst/>
          </a:prstGeom>
          <a:solidFill>
            <a:srgbClr val="2169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 dirty="0"/>
          </a:p>
        </p:txBody>
      </p:sp>
      <p:sp>
        <p:nvSpPr>
          <p:cNvPr id="12" name="Title Placeholder 11">
            <a:extLst>
              <a:ext uri="{FF2B5EF4-FFF2-40B4-BE49-F238E27FC236}">
                <a16:creationId xmlns:a16="http://schemas.microsoft.com/office/drawing/2014/main" id="{C601F8AF-6F1B-4CF0-A0D2-1B4D54197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294941"/>
            <a:ext cx="10049933" cy="461655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12190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TITLE OF THE SLIDE GOES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74D335-E129-45F0-AD0A-22E05F2B7B2A}"/>
              </a:ext>
            </a:extLst>
          </p:cNvPr>
          <p:cNvSpPr txBox="1"/>
          <p:nvPr userDrawn="1"/>
        </p:nvSpPr>
        <p:spPr>
          <a:xfrm>
            <a:off x="338416" y="6564257"/>
            <a:ext cx="5184576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67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Copyright © 2020 Sify Technologies Limited. All rights reserved.</a:t>
            </a:r>
            <a:endParaRPr lang="en-IN" sz="1067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FABA61-6FE6-4FC7-AFC2-B31D8A66128C}"/>
              </a:ext>
            </a:extLst>
          </p:cNvPr>
          <p:cNvSpPr txBox="1"/>
          <p:nvPr userDrawn="1"/>
        </p:nvSpPr>
        <p:spPr>
          <a:xfrm>
            <a:off x="6288021" y="6564258"/>
            <a:ext cx="4032448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67" dirty="0">
                <a:solidFill>
                  <a:schemeClr val="bg1">
                    <a:lumMod val="95000"/>
                  </a:schemeClr>
                </a:solidFill>
                <a:hlinkClick r:id="rId1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Privacy policy</a:t>
            </a:r>
            <a:r>
              <a:rPr lang="en-US" sz="1067" dirty="0">
                <a:solidFill>
                  <a:schemeClr val="bg1"/>
                </a:solidFill>
              </a:rPr>
              <a:t> |  </a:t>
            </a:r>
            <a:r>
              <a:rPr lang="en-US" sz="1067" dirty="0">
                <a:solidFill>
                  <a:schemeClr val="bg1">
                    <a:lumMod val="95000"/>
                  </a:schemeClr>
                </a:solidFill>
                <a:hlinkClick r:id="rId1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Disclaimer</a:t>
            </a:r>
            <a:endParaRPr lang="en-IN" sz="1067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3418355-0210-B6E5-EB6F-B4198EA4032E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lum bright="70000" contrast="-70000"/>
          </a:blip>
          <a:stretch>
            <a:fillRect/>
          </a:stretch>
        </p:blipFill>
        <p:spPr>
          <a:xfrm>
            <a:off x="0" y="0"/>
            <a:ext cx="12192000" cy="861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605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xStyles>
    <p:titleStyle>
      <a:lvl1pPr algn="l" defTabSz="1219018" rtl="0" eaLnBrk="1" latinLnBrk="0" hangingPunct="1">
        <a:spcBef>
          <a:spcPct val="0"/>
        </a:spcBef>
        <a:buNone/>
        <a:defRPr kumimoji="0" lang="en-US" sz="2400" b="1" i="0" u="none" strike="noStrike" kern="1200" cap="all" spc="0" normalizeH="0" baseline="0" noProof="0" dirty="0" smtClean="0">
          <a:ln>
            <a:noFill/>
          </a:ln>
          <a:solidFill>
            <a:schemeClr val="tx1"/>
          </a:solidFill>
          <a:effectLst/>
          <a:uLnTx/>
          <a:uFillTx/>
          <a:latin typeface="Trebuchet MS" pitchFamily="34" charset="0"/>
          <a:ea typeface="+mj-ea"/>
          <a:cs typeface="+mj-cs"/>
        </a:defRPr>
      </a:lvl1pPr>
    </p:titleStyle>
    <p:bodyStyle>
      <a:lvl1pPr marL="302355" indent="-302355" algn="l" defTabSz="1219018" rtl="0" eaLnBrk="1" latinLnBrk="0" hangingPunct="1">
        <a:lnSpc>
          <a:spcPct val="90000"/>
        </a:lnSpc>
        <a:spcBef>
          <a:spcPts val="800"/>
        </a:spcBef>
        <a:buFont typeface="Arial" pitchFamily="34" charset="0"/>
        <a:buChar char="•"/>
        <a:defRPr sz="2133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1pPr>
      <a:lvl2pPr marL="758286" indent="-380942" algn="l" defTabSz="1219018" rtl="0" eaLnBrk="1" latinLnBrk="0" hangingPunct="1">
        <a:lnSpc>
          <a:spcPct val="90000"/>
        </a:lnSpc>
        <a:spcBef>
          <a:spcPts val="800"/>
        </a:spcBef>
        <a:buFont typeface="Arial" pitchFamily="34" charset="0"/>
        <a:buChar char="–"/>
        <a:defRPr sz="1867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2pPr>
      <a:lvl3pPr marL="1523771" indent="-304754" algn="l" defTabSz="1219018" rtl="0" eaLnBrk="1" latinLnBrk="0" hangingPunct="1">
        <a:lnSpc>
          <a:spcPct val="90000"/>
        </a:lnSpc>
        <a:spcBef>
          <a:spcPts val="800"/>
        </a:spcBef>
        <a:buFont typeface="Arial" pitchFamily="34" charset="0"/>
        <a:buChar char="•"/>
        <a:defRPr sz="16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3pPr>
      <a:lvl4pPr marL="2133280" indent="-304754" algn="l" defTabSz="1219018" rtl="0" eaLnBrk="1" latinLnBrk="0" hangingPunct="1">
        <a:lnSpc>
          <a:spcPct val="90000"/>
        </a:lnSpc>
        <a:spcBef>
          <a:spcPts val="800"/>
        </a:spcBef>
        <a:buFont typeface="Arial" pitchFamily="34" charset="0"/>
        <a:buChar char="–"/>
        <a:defRPr sz="1467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4pPr>
      <a:lvl5pPr marL="2742789" indent="-304754" algn="l" defTabSz="1219018" rtl="0" eaLnBrk="1" latinLnBrk="0" hangingPunct="1">
        <a:lnSpc>
          <a:spcPct val="90000"/>
        </a:lnSpc>
        <a:spcBef>
          <a:spcPts val="800"/>
        </a:spcBef>
        <a:buFont typeface="Arial" pitchFamily="34" charset="0"/>
        <a:buChar char="»"/>
        <a:defRPr sz="1467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5pPr>
      <a:lvl6pPr marL="3352298" indent="-304754" algn="l" defTabSz="1219018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806" indent="-304754" algn="l" defTabSz="1219018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315" indent="-304754" algn="l" defTabSz="1219018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824" indent="-304754" algn="l" defTabSz="1219018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1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09" algn="l" defTabSz="121901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18" algn="l" defTabSz="121901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26" algn="l" defTabSz="121901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35" algn="l" defTabSz="121901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544" algn="l" defTabSz="121901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051" algn="l" defTabSz="121901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61" algn="l" defTabSz="121901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069" algn="l" defTabSz="121901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emf"/><Relationship Id="rId3" Type="http://schemas.openxmlformats.org/officeDocument/2006/relationships/image" Target="../media/image21.emf"/><Relationship Id="rId7" Type="http://schemas.openxmlformats.org/officeDocument/2006/relationships/image" Target="../media/image25.png"/><Relationship Id="rId12" Type="http://schemas.openxmlformats.org/officeDocument/2006/relationships/image" Target="../media/image30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9.emf"/><Relationship Id="rId5" Type="http://schemas.openxmlformats.org/officeDocument/2006/relationships/image" Target="../media/image23.emf"/><Relationship Id="rId15" Type="http://schemas.openxmlformats.org/officeDocument/2006/relationships/image" Target="../media/image33.tiff"/><Relationship Id="rId10" Type="http://schemas.openxmlformats.org/officeDocument/2006/relationships/image" Target="../media/image28.emf"/><Relationship Id="rId4" Type="http://schemas.openxmlformats.org/officeDocument/2006/relationships/image" Target="../media/image22.emf"/><Relationship Id="rId9" Type="http://schemas.openxmlformats.org/officeDocument/2006/relationships/image" Target="../media/image27.emf"/><Relationship Id="rId14" Type="http://schemas.openxmlformats.org/officeDocument/2006/relationships/image" Target="../media/image32.tif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svg"/><Relationship Id="rId3" Type="http://schemas.openxmlformats.org/officeDocument/2006/relationships/image" Target="../media/image35.svg"/><Relationship Id="rId7" Type="http://schemas.openxmlformats.org/officeDocument/2006/relationships/image" Target="../media/image39.svg"/><Relationship Id="rId12" Type="http://schemas.openxmlformats.org/officeDocument/2006/relationships/image" Target="../media/image4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43.svg"/><Relationship Id="rId5" Type="http://schemas.openxmlformats.org/officeDocument/2006/relationships/image" Target="../media/image37.sv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emf"/><Relationship Id="rId7" Type="http://schemas.openxmlformats.org/officeDocument/2006/relationships/image" Target="../media/image51.svg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11" Type="http://schemas.openxmlformats.org/officeDocument/2006/relationships/image" Target="../media/image55.svg"/><Relationship Id="rId5" Type="http://schemas.openxmlformats.org/officeDocument/2006/relationships/image" Target="../media/image49.emf"/><Relationship Id="rId10" Type="http://schemas.openxmlformats.org/officeDocument/2006/relationships/image" Target="../media/image54.png"/><Relationship Id="rId4" Type="http://schemas.openxmlformats.org/officeDocument/2006/relationships/image" Target="../media/image48.emf"/><Relationship Id="rId9" Type="http://schemas.openxmlformats.org/officeDocument/2006/relationships/image" Target="../media/image53.sv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41.sv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4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62.svg"/><Relationship Id="rId3" Type="http://schemas.openxmlformats.org/officeDocument/2006/relationships/image" Target="../media/image56.png"/><Relationship Id="rId7" Type="http://schemas.openxmlformats.org/officeDocument/2006/relationships/image" Target="../media/image59.emf"/><Relationship Id="rId12" Type="http://schemas.openxmlformats.org/officeDocument/2006/relationships/image" Target="../media/image61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65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emf"/><Relationship Id="rId11" Type="http://schemas.openxmlformats.org/officeDocument/2006/relationships/image" Target="../media/image33.tiff"/><Relationship Id="rId5" Type="http://schemas.openxmlformats.org/officeDocument/2006/relationships/image" Target="../media/image58.png"/><Relationship Id="rId15" Type="http://schemas.openxmlformats.org/officeDocument/2006/relationships/image" Target="../media/image64.tiff"/><Relationship Id="rId10" Type="http://schemas.openxmlformats.org/officeDocument/2006/relationships/image" Target="../media/image32.tiff"/><Relationship Id="rId4" Type="http://schemas.openxmlformats.org/officeDocument/2006/relationships/image" Target="../media/image57.emf"/><Relationship Id="rId9" Type="http://schemas.openxmlformats.org/officeDocument/2006/relationships/image" Target="../media/image60.tiff"/><Relationship Id="rId14" Type="http://schemas.openxmlformats.org/officeDocument/2006/relationships/image" Target="../media/image63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emf"/><Relationship Id="rId3" Type="http://schemas.openxmlformats.org/officeDocument/2006/relationships/image" Target="../media/image56.png"/><Relationship Id="rId7" Type="http://schemas.openxmlformats.org/officeDocument/2006/relationships/image" Target="../media/image24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emf"/><Relationship Id="rId11" Type="http://schemas.openxmlformats.org/officeDocument/2006/relationships/image" Target="../media/image69.emf"/><Relationship Id="rId5" Type="http://schemas.openxmlformats.org/officeDocument/2006/relationships/image" Target="../media/image58.png"/><Relationship Id="rId10" Type="http://schemas.openxmlformats.org/officeDocument/2006/relationships/image" Target="../media/image68.emf"/><Relationship Id="rId4" Type="http://schemas.openxmlformats.org/officeDocument/2006/relationships/image" Target="../media/image57.emf"/><Relationship Id="rId9" Type="http://schemas.openxmlformats.org/officeDocument/2006/relationships/image" Target="../media/image67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3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14.png"/><Relationship Id="rId4" Type="http://schemas.openxmlformats.org/officeDocument/2006/relationships/image" Target="../media/image7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14.png"/><Relationship Id="rId7" Type="http://schemas.microsoft.com/office/2007/relationships/hdphoto" Target="../media/hdphoto5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microsoft.com/office/2007/relationships/hdphoto" Target="../media/hdphoto4.wdp"/><Relationship Id="rId4" Type="http://schemas.openxmlformats.org/officeDocument/2006/relationships/image" Target="../media/image74.png"/><Relationship Id="rId9" Type="http://schemas.microsoft.com/office/2007/relationships/hdphoto" Target="../media/hdphoto6.wd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microsoft.com/office/2007/relationships/hdphoto" Target="../media/hdphoto8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microsoft.com/office/2007/relationships/hdphoto" Target="../media/hdphoto7.wdp"/><Relationship Id="rId4" Type="http://schemas.openxmlformats.org/officeDocument/2006/relationships/image" Target="../media/image7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79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6" Type="http://schemas.microsoft.com/office/2007/relationships/hdphoto" Target="../media/hdphoto10.wdp"/><Relationship Id="rId5" Type="http://schemas.openxmlformats.org/officeDocument/2006/relationships/image" Target="../media/image80.png"/><Relationship Id="rId4" Type="http://schemas.microsoft.com/office/2007/relationships/hdphoto" Target="../media/hdphoto9.wdp"/><Relationship Id="rId9" Type="http://schemas.openxmlformats.org/officeDocument/2006/relationships/image" Target="../media/image82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79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6" Type="http://schemas.microsoft.com/office/2007/relationships/hdphoto" Target="../media/hdphoto10.wdp"/><Relationship Id="rId5" Type="http://schemas.openxmlformats.org/officeDocument/2006/relationships/image" Target="../media/image80.png"/><Relationship Id="rId4" Type="http://schemas.microsoft.com/office/2007/relationships/hdphoto" Target="../media/hdphoto9.wdp"/><Relationship Id="rId9" Type="http://schemas.openxmlformats.org/officeDocument/2006/relationships/image" Target="../media/image83.emf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79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6" Type="http://schemas.microsoft.com/office/2007/relationships/hdphoto" Target="../media/hdphoto10.wdp"/><Relationship Id="rId5" Type="http://schemas.openxmlformats.org/officeDocument/2006/relationships/image" Target="../media/image80.png"/><Relationship Id="rId10" Type="http://schemas.openxmlformats.org/officeDocument/2006/relationships/image" Target="../media/image84.wmf"/><Relationship Id="rId4" Type="http://schemas.microsoft.com/office/2007/relationships/hdphoto" Target="../media/hdphoto9.wdp"/><Relationship Id="rId9" Type="http://schemas.openxmlformats.org/officeDocument/2006/relationships/oleObject" Target="../embeddings/oleObject1.bin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79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6" Type="http://schemas.microsoft.com/office/2007/relationships/hdphoto" Target="../media/hdphoto10.wdp"/><Relationship Id="rId5" Type="http://schemas.openxmlformats.org/officeDocument/2006/relationships/image" Target="../media/image80.png"/><Relationship Id="rId10" Type="http://schemas.microsoft.com/office/2007/relationships/hdphoto" Target="../media/hdphoto12.wdp"/><Relationship Id="rId4" Type="http://schemas.microsoft.com/office/2007/relationships/hdphoto" Target="../media/hdphoto9.wdp"/><Relationship Id="rId9" Type="http://schemas.openxmlformats.org/officeDocument/2006/relationships/image" Target="../media/image85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AC20866-5BFC-4B0B-863A-28B552115A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1643" y="2633733"/>
            <a:ext cx="6735619" cy="2283040"/>
          </a:xfrm>
        </p:spPr>
        <p:txBody>
          <a:bodyPr/>
          <a:lstStyle/>
          <a:p>
            <a:r>
              <a:rPr lang="en-IN" sz="7200" b="0" dirty="0">
                <a:solidFill>
                  <a:schemeClr val="bg2"/>
                </a:solidFill>
                <a:latin typeface="Tw Cen MT Condensed (Headings)"/>
              </a:rPr>
              <a:t>SD-WAN</a:t>
            </a:r>
          </a:p>
          <a:p>
            <a:r>
              <a:rPr lang="en-IN" sz="4800" b="0" dirty="0">
                <a:solidFill>
                  <a:schemeClr val="bg2"/>
                </a:solidFill>
                <a:latin typeface="Tw Cen MT Condensed (Headings)"/>
              </a:rPr>
              <a:t>TRAINING DECK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38E6DD-A312-4EE6-8CC9-C7BC966D3B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71643" y="3972392"/>
            <a:ext cx="5425017" cy="369471"/>
          </a:xfrm>
        </p:spPr>
        <p:txBody>
          <a:bodyPr/>
          <a:lstStyle/>
          <a:p>
            <a:r>
              <a:rPr lang="en-US" sz="2400" cap="all" dirty="0">
                <a:solidFill>
                  <a:schemeClr val="bg2"/>
                </a:solidFill>
                <a:latin typeface="Tw Cen MT Condensed (Headings)"/>
              </a:rPr>
              <a:t>Aug 2023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965B0D5-FF58-4393-8BC7-6C62B9C2CE53}"/>
              </a:ext>
            </a:extLst>
          </p:cNvPr>
          <p:cNvSpPr/>
          <p:nvPr/>
        </p:nvSpPr>
        <p:spPr>
          <a:xfrm>
            <a:off x="-8672" y="0"/>
            <a:ext cx="180000" cy="816000"/>
          </a:xfrm>
          <a:prstGeom prst="rect">
            <a:avLst/>
          </a:prstGeom>
          <a:solidFill>
            <a:srgbClr val="BDD7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IN" kern="0" dirty="0">
              <a:solidFill>
                <a:prstClr val="white"/>
              </a:solidFill>
              <a:latin typeface="Montserrat" pitchFamily="2" charset="0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1751664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74FC64-5560-4F16-9B1F-8B3ECE074276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1"/>
            <a:ext cx="12192000" cy="46282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0" y="2314136"/>
            <a:ext cx="12192000" cy="70788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I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</a:rPr>
              <a:t>Sify SD-WAN &amp; market environment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C213C8-FCFF-446F-8FE0-882C76C330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9" y="6640810"/>
            <a:ext cx="123825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592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0" y="169143"/>
            <a:ext cx="9946105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SD-WAN TECHNOLOGY VENDORS – AN OVERVIEW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0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15DDAA90-C45A-499A-E8D9-E73D3B37EC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9485917"/>
              </p:ext>
            </p:extLst>
          </p:nvPr>
        </p:nvGraphicFramePr>
        <p:xfrm>
          <a:off x="501885" y="1503503"/>
          <a:ext cx="11188229" cy="4927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6519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0" y="169143"/>
            <a:ext cx="9946105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SD-WAN TECHNOLOGY VENDORS – AN OVERVIEW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0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15DDAA90-C45A-499A-E8D9-E73D3B37EC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6281563"/>
              </p:ext>
            </p:extLst>
          </p:nvPr>
        </p:nvGraphicFramePr>
        <p:xfrm>
          <a:off x="501885" y="1503503"/>
          <a:ext cx="11188229" cy="4927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638564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304800" y="266399"/>
            <a:ext cx="12192000" cy="46166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SD-WAN TECHNOLOGY VENDORS – ALIGNMENTS &amp; STRENGTH areas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A7B91B-D693-49AE-B318-5ADDB60CB5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9" y="6640810"/>
            <a:ext cx="1238250" cy="2286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7E37AB3-F110-2437-E546-0574C95C4AFE}"/>
              </a:ext>
            </a:extLst>
          </p:cNvPr>
          <p:cNvSpPr/>
          <p:nvPr/>
        </p:nvSpPr>
        <p:spPr>
          <a:xfrm>
            <a:off x="491067" y="1659155"/>
            <a:ext cx="2628000" cy="54186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Black" pitchFamily="2" charset="0"/>
              </a:rPr>
              <a:t>Cisco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E5B0C9-0B29-BA37-96D3-ECF21E8394C0}"/>
              </a:ext>
            </a:extLst>
          </p:cNvPr>
          <p:cNvSpPr/>
          <p:nvPr/>
        </p:nvSpPr>
        <p:spPr>
          <a:xfrm>
            <a:off x="3352800" y="1659155"/>
            <a:ext cx="2628000" cy="54186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Black" pitchFamily="2" charset="0"/>
              </a:rPr>
              <a:t>Versa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BA74B1-4599-D573-0F3D-E77D5EA8E11C}"/>
              </a:ext>
            </a:extLst>
          </p:cNvPr>
          <p:cNvSpPr/>
          <p:nvPr/>
        </p:nvSpPr>
        <p:spPr>
          <a:xfrm>
            <a:off x="6214533" y="1658531"/>
            <a:ext cx="2628000" cy="54186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Black" pitchFamily="2" charset="0"/>
              </a:rPr>
              <a:t>Fortinet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6CE1F37-9D04-2B85-CF67-5228F3F87BF2}"/>
              </a:ext>
            </a:extLst>
          </p:cNvPr>
          <p:cNvSpPr/>
          <p:nvPr/>
        </p:nvSpPr>
        <p:spPr>
          <a:xfrm>
            <a:off x="6214534" y="2477100"/>
            <a:ext cx="2628000" cy="14053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216000" rtlCol="0" anchor="t"/>
          <a:lstStyle/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Sify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TCL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Airtel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C1E7B96-178B-D47E-C8BE-A06EC843DF8C}"/>
              </a:ext>
            </a:extLst>
          </p:cNvPr>
          <p:cNvSpPr/>
          <p:nvPr/>
        </p:nvSpPr>
        <p:spPr>
          <a:xfrm>
            <a:off x="9076266" y="1658531"/>
            <a:ext cx="2628000" cy="54186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Black" pitchFamily="2" charset="0"/>
              </a:rPr>
              <a:t>Silver Peak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DA3CDDE-8787-1D80-FF9D-11DC66EA72EC}"/>
              </a:ext>
            </a:extLst>
          </p:cNvPr>
          <p:cNvSpPr/>
          <p:nvPr/>
        </p:nvSpPr>
        <p:spPr>
          <a:xfrm>
            <a:off x="9076267" y="2477100"/>
            <a:ext cx="2628000" cy="140535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216000" rtlCol="0" anchor="t"/>
          <a:lstStyle/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Sify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TCL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Regional partners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6A7B77E-6161-8FA3-CE17-C455E0ADEBE1}"/>
              </a:ext>
            </a:extLst>
          </p:cNvPr>
          <p:cNvSpPr/>
          <p:nvPr/>
        </p:nvSpPr>
        <p:spPr>
          <a:xfrm>
            <a:off x="491067" y="4052447"/>
            <a:ext cx="2628000" cy="152389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216000" rtlCol="0" anchor="t"/>
          <a:lstStyle/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Pub BFSI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Govt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PSU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Large Cisco shops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68AB2EB-994F-B801-1D87-CBA26CB3057E}"/>
              </a:ext>
            </a:extLst>
          </p:cNvPr>
          <p:cNvSpPr/>
          <p:nvPr/>
        </p:nvSpPr>
        <p:spPr>
          <a:xfrm>
            <a:off x="3352800" y="4052447"/>
            <a:ext cx="2628000" cy="152389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216000" rtlCol="0" anchor="t"/>
          <a:lstStyle/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Enterprise – medium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Some PSU deals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Pvt BFSI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3A3D3B7-4C7C-96B5-F2D0-0E062FAFA1D8}"/>
              </a:ext>
            </a:extLst>
          </p:cNvPr>
          <p:cNvSpPr/>
          <p:nvPr/>
        </p:nvSpPr>
        <p:spPr>
          <a:xfrm>
            <a:off x="6214533" y="4051823"/>
            <a:ext cx="2628000" cy="152389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216000" rtlCol="0" anchor="t"/>
          <a:lstStyle/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State Govt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Mid &amp; Small Enterprise</a:t>
            </a:r>
          </a:p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D21B4A5-B796-CC81-034B-568B99174E3B}"/>
              </a:ext>
            </a:extLst>
          </p:cNvPr>
          <p:cNvSpPr/>
          <p:nvPr/>
        </p:nvSpPr>
        <p:spPr>
          <a:xfrm>
            <a:off x="491066" y="2477100"/>
            <a:ext cx="2628000" cy="140535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216000" rtlCol="0" anchor="t"/>
          <a:lstStyle/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Sify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TCL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Airtel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5B97F5B-14E6-E2C3-6388-AF5253E6AEBA}"/>
              </a:ext>
            </a:extLst>
          </p:cNvPr>
          <p:cNvSpPr/>
          <p:nvPr/>
        </p:nvSpPr>
        <p:spPr>
          <a:xfrm>
            <a:off x="3352800" y="2477100"/>
            <a:ext cx="2628000" cy="14053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216000" rtlCol="0" anchor="t"/>
          <a:lstStyle/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Sify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TCL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Airtel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Jio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4E0C043-9E6C-89A3-BAD4-405F5756D667}"/>
              </a:ext>
            </a:extLst>
          </p:cNvPr>
          <p:cNvSpPr/>
          <p:nvPr/>
        </p:nvSpPr>
        <p:spPr>
          <a:xfrm>
            <a:off x="9076266" y="4051823"/>
            <a:ext cx="2628000" cy="152389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216000" rtlCol="0" anchor="t"/>
          <a:lstStyle/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Large bandwidth cases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Large enterprise</a:t>
            </a:r>
          </a:p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1615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192505" y="188614"/>
            <a:ext cx="10042358" cy="46166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SIFY COMPETITORS – ALIGNMENTS &amp; STRENGTHS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A7B91B-D693-49AE-B318-5ADDB60CB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9" y="6640810"/>
            <a:ext cx="1238250" cy="2286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69BA284-86B8-38F3-EB60-5BF3A129D5DF}"/>
              </a:ext>
            </a:extLst>
          </p:cNvPr>
          <p:cNvSpPr/>
          <p:nvPr/>
        </p:nvSpPr>
        <p:spPr>
          <a:xfrm>
            <a:off x="491067" y="1659155"/>
            <a:ext cx="2628000" cy="54186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Black" pitchFamily="2" charset="0"/>
              </a:rPr>
              <a:t>Sify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9F051A-A954-60A7-E8D8-207A01170A91}"/>
              </a:ext>
            </a:extLst>
          </p:cNvPr>
          <p:cNvSpPr/>
          <p:nvPr/>
        </p:nvSpPr>
        <p:spPr>
          <a:xfrm>
            <a:off x="491067" y="2394522"/>
            <a:ext cx="2628000" cy="127869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Cisco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Versa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Fortinet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Silver Peak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505FDA-AFC2-6EAC-E458-66BB514DC903}"/>
              </a:ext>
            </a:extLst>
          </p:cNvPr>
          <p:cNvSpPr/>
          <p:nvPr/>
        </p:nvSpPr>
        <p:spPr>
          <a:xfrm>
            <a:off x="3352800" y="1659155"/>
            <a:ext cx="2628000" cy="54186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Black" pitchFamily="2" charset="0"/>
              </a:rPr>
              <a:t>TCL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FFA2B4C-72AD-63A4-1ABA-E01BF9F0070D}"/>
              </a:ext>
            </a:extLst>
          </p:cNvPr>
          <p:cNvSpPr/>
          <p:nvPr/>
        </p:nvSpPr>
        <p:spPr>
          <a:xfrm>
            <a:off x="3352800" y="2394522"/>
            <a:ext cx="2628000" cy="127869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Cisco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Versa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Fortinet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Silver Peak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2415E2-C1B6-7904-A878-2924D0D91B8A}"/>
              </a:ext>
            </a:extLst>
          </p:cNvPr>
          <p:cNvSpPr/>
          <p:nvPr/>
        </p:nvSpPr>
        <p:spPr>
          <a:xfrm>
            <a:off x="6214533" y="1658531"/>
            <a:ext cx="2628000" cy="54186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Black" pitchFamily="2" charset="0"/>
              </a:rPr>
              <a:t>Airtel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3B16D7-C4F5-534E-7840-9C1F7E66899C}"/>
              </a:ext>
            </a:extLst>
          </p:cNvPr>
          <p:cNvSpPr/>
          <p:nvPr/>
        </p:nvSpPr>
        <p:spPr>
          <a:xfrm>
            <a:off x="6214533" y="2393898"/>
            <a:ext cx="2628000" cy="12786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Lavelle Networks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Fortinet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Versa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935DA91-7E54-3044-E779-F11F2C013DD7}"/>
              </a:ext>
            </a:extLst>
          </p:cNvPr>
          <p:cNvSpPr/>
          <p:nvPr/>
        </p:nvSpPr>
        <p:spPr>
          <a:xfrm>
            <a:off x="491066" y="3947540"/>
            <a:ext cx="2628000" cy="162880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Integrated pitch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Consolidation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Build &amp; Mgd Services model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Mix of verticals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B3C4E17-35AE-A771-5F3A-49E842F26850}"/>
              </a:ext>
            </a:extLst>
          </p:cNvPr>
          <p:cNvSpPr/>
          <p:nvPr/>
        </p:nvSpPr>
        <p:spPr>
          <a:xfrm>
            <a:off x="3352800" y="3947540"/>
            <a:ext cx="2628000" cy="16288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Existing large Entps. base</a:t>
            </a:r>
          </a:p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CAE8726-34C0-686D-95BF-36D78F7F8AAD}"/>
              </a:ext>
            </a:extLst>
          </p:cNvPr>
          <p:cNvSpPr/>
          <p:nvPr/>
        </p:nvSpPr>
        <p:spPr>
          <a:xfrm>
            <a:off x="6214534" y="3946916"/>
            <a:ext cx="2628000" cy="16288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Network + SD-WAN combined offers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Existing customer base</a:t>
            </a:r>
          </a:p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MII advantage with Lavelle N/w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58FC851-89BA-702C-38AF-5A1F90D56801}"/>
              </a:ext>
            </a:extLst>
          </p:cNvPr>
          <p:cNvSpPr/>
          <p:nvPr/>
        </p:nvSpPr>
        <p:spPr>
          <a:xfrm>
            <a:off x="9076266" y="1658531"/>
            <a:ext cx="2628000" cy="54186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Black" pitchFamily="2" charset="0"/>
              </a:rPr>
              <a:t>Jio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7791910-D109-857C-986F-9B2634A765E3}"/>
              </a:ext>
            </a:extLst>
          </p:cNvPr>
          <p:cNvSpPr/>
          <p:nvPr/>
        </p:nvSpPr>
        <p:spPr>
          <a:xfrm>
            <a:off x="9076266" y="2393898"/>
            <a:ext cx="2628000" cy="127869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I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Versa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93293D7-AC3D-D45E-09B6-8B15BEDF0D14}"/>
              </a:ext>
            </a:extLst>
          </p:cNvPr>
          <p:cNvSpPr/>
          <p:nvPr/>
        </p:nvSpPr>
        <p:spPr>
          <a:xfrm>
            <a:off x="9076267" y="3946916"/>
            <a:ext cx="2628000" cy="162880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3369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74FC64-5560-4F16-9B1F-8B3ECE074276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1"/>
            <a:ext cx="12192000" cy="46282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0" y="2314136"/>
            <a:ext cx="12192000" cy="58477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</a:rPr>
              <a:t>CUSTOMER VIEW - SD-WAN FEATURES &amp; USE-CASES</a:t>
            </a:r>
            <a:endParaRPr lang="en-IN" sz="4000" dirty="0">
              <a:solidFill>
                <a:schemeClr val="tx1">
                  <a:lumMod val="75000"/>
                  <a:lumOff val="25000"/>
                </a:schemeClr>
              </a:solidFill>
              <a:latin typeface="Montserrat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C213C8-FCFF-446F-8FE0-882C76C330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9" y="6640810"/>
            <a:ext cx="123825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5401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352927" y="153101"/>
            <a:ext cx="2871537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I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SD-WAN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A7B91B-D693-49AE-B318-5ADDB60CB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9" y="6640810"/>
            <a:ext cx="1238250" cy="228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47D2BD-8364-4EF0-9FE8-850DB6A32D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10" b="90991" l="9970" r="89728">
                        <a14:foregroundMark x1="49849" y1="25826" x2="49849" y2="25826"/>
                        <a14:foregroundMark x1="50755" y1="24324" x2="50755" y2="24324"/>
                        <a14:foregroundMark x1="54683" y1="55856" x2="54683" y2="55856"/>
                        <a14:foregroundMark x1="65861" y1="49249" x2="65861" y2="49249"/>
                        <a14:foregroundMark x1="54079" y1="34835" x2="54079" y2="34835"/>
                        <a14:foregroundMark x1="50151" y1="23123" x2="50151" y2="23123"/>
                        <a14:foregroundMark x1="70091" y1="75375" x2="70091" y2="75375"/>
                        <a14:foregroundMark x1="31722" y1="81081" x2="31722" y2="81081"/>
                        <a14:foregroundMark x1="50151" y1="77177" x2="50151" y2="77177"/>
                        <a14:foregroundMark x1="50151" y1="79580" x2="50151" y2="79580"/>
                        <a14:foregroundMark x1="69184" y1="90991" x2="69184" y2="90991"/>
                        <a14:foregroundMark x1="47734" y1="35736" x2="47734" y2="357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41087" y="1464830"/>
            <a:ext cx="5144893" cy="51759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5D967D0-308E-4F69-88E1-82A20FC4082C}"/>
              </a:ext>
            </a:extLst>
          </p:cNvPr>
          <p:cNvSpPr txBox="1"/>
          <p:nvPr/>
        </p:nvSpPr>
        <p:spPr>
          <a:xfrm>
            <a:off x="2531795" y="1336494"/>
            <a:ext cx="6963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Montserrat" pitchFamily="2" charset="0"/>
              </a:rPr>
              <a:t>SD-WAN utilizes software and virtualization technologies to create a WAN that</a:t>
            </a:r>
            <a:endParaRPr lang="en-IN" dirty="0"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7472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352926" y="169143"/>
            <a:ext cx="2550695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I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Overview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6A9A13-7FD5-4CD3-8083-4477BF6AF6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515" b="89577" l="2226" r="97923">
                        <a14:foregroundMark x1="19733" y1="18893" x2="19733" y2="18893"/>
                        <a14:foregroundMark x1="8902" y1="8143" x2="20623" y2="11726"/>
                        <a14:foregroundMark x1="20623" y1="11726" x2="11128" y2="11726"/>
                        <a14:foregroundMark x1="10682" y1="21173" x2="10682" y2="21173"/>
                        <a14:foregroundMark x1="8754" y1="11726" x2="13205" y2="21498"/>
                        <a14:foregroundMark x1="13205" y1="21498" x2="27151" y2="22150"/>
                        <a14:foregroundMark x1="27151" y1="22150" x2="14540" y2="6515"/>
                        <a14:foregroundMark x1="14540" y1="6515" x2="11128" y2="11726"/>
                        <a14:foregroundMark x1="5638" y1="47883" x2="5638" y2="47883"/>
                        <a14:foregroundMark x1="15727" y1="80456" x2="21662" y2="88599"/>
                        <a14:foregroundMark x1="21662" y1="88599" x2="32047" y2="83713"/>
                        <a14:foregroundMark x1="32047" y1="83713" x2="18249" y2="70033"/>
                        <a14:foregroundMark x1="18249" y1="70033" x2="11869" y2="76221"/>
                        <a14:foregroundMark x1="11869" y1="76221" x2="13947" y2="80456"/>
                        <a14:foregroundMark x1="45994" y1="53746" x2="40504" y2="43648"/>
                        <a14:foregroundMark x1="40504" y1="43648" x2="48961" y2="32573"/>
                        <a14:foregroundMark x1="48961" y1="32573" x2="60386" y2="54723"/>
                        <a14:foregroundMark x1="60386" y1="54723" x2="45252" y2="56678"/>
                        <a14:foregroundMark x1="45252" y1="56678" x2="41988" y2="26710"/>
                        <a14:foregroundMark x1="41988" y1="26710" x2="43917" y2="25733"/>
                        <a14:foregroundMark x1="73887" y1="12704" x2="86944" y2="13029"/>
                        <a14:foregroundMark x1="86944" y1="13029" x2="75223" y2="18893"/>
                        <a14:foregroundMark x1="75223" y1="18893" x2="68249" y2="8795"/>
                        <a14:foregroundMark x1="68249" y1="8795" x2="70920" y2="9446"/>
                        <a14:foregroundMark x1="77151" y1="51140" x2="81751" y2="45277"/>
                        <a14:foregroundMark x1="81751" y1="45277" x2="90504" y2="51792"/>
                        <a14:foregroundMark x1="90504" y1="51792" x2="81899" y2="48860"/>
                        <a14:foregroundMark x1="81899" y1="48860" x2="80267" y2="43974"/>
                        <a14:foregroundMark x1="74926" y1="83388" x2="83383" y2="84691"/>
                        <a14:foregroundMark x1="83383" y1="84691" x2="72255" y2="68404"/>
                        <a14:foregroundMark x1="72255" y1="68404" x2="74036" y2="72638"/>
                        <a14:foregroundMark x1="73442" y1="53094" x2="78487" y2="43322"/>
                        <a14:foregroundMark x1="78487" y1="43322" x2="90356" y2="42997"/>
                        <a14:foregroundMark x1="90356" y1="42997" x2="94807" y2="49511"/>
                        <a14:foregroundMark x1="94807" y1="49511" x2="84125" y2="56678"/>
                        <a14:foregroundMark x1="84125" y1="56678" x2="69733" y2="42345"/>
                        <a14:foregroundMark x1="69841" y1="37134" x2="69854" y2="36482"/>
                        <a14:foregroundMark x1="69834" y1="37459" x2="69841" y2="37134"/>
                        <a14:foregroundMark x1="69821" y1="38111" x2="69834" y2="37459"/>
                        <a14:foregroundMark x1="69814" y1="38436" x2="69821" y2="38111"/>
                        <a14:foregroundMark x1="69807" y1="38762" x2="69814" y2="38436"/>
                        <a14:foregroundMark x1="69787" y1="39749" x2="69807" y2="38762"/>
                        <a14:foregroundMark x1="69733" y1="42345" x2="69750" y2="41534"/>
                        <a14:foregroundMark x1="69585" y1="8143" x2="73887" y2="6515"/>
                        <a14:foregroundMark x1="95252" y1="17915" x2="95252" y2="17915"/>
                        <a14:foregroundMark x1="98071" y1="48208" x2="98071" y2="48208"/>
                        <a14:foregroundMark x1="53412" y1="29316" x2="53412" y2="29316"/>
                        <a14:foregroundMark x1="51039" y1="28013" x2="51039" y2="28013"/>
                        <a14:foregroundMark x1="41691" y1="20195" x2="51187" y2="16938"/>
                        <a14:foregroundMark x1="51187" y1="16938" x2="58309" y2="20195"/>
                        <a14:foregroundMark x1="58309" y1="20195" x2="62463" y2="27036"/>
                        <a14:foregroundMark x1="62463" y1="27036" x2="64985" y2="43974"/>
                        <a14:foregroundMark x1="64985" y1="43974" x2="64392" y2="61889"/>
                        <a14:foregroundMark x1="64392" y1="61889" x2="59941" y2="73616"/>
                        <a14:foregroundMark x1="59941" y1="73616" x2="54303" y2="78176"/>
                        <a14:foregroundMark x1="54303" y1="78176" x2="48071" y2="77850"/>
                        <a14:foregroundMark x1="48071" y1="77850" x2="40950" y2="72638"/>
                        <a14:foregroundMark x1="40950" y1="72638" x2="37240" y2="63192"/>
                        <a14:foregroundMark x1="37240" y1="63192" x2="36499" y2="51792"/>
                        <a14:foregroundMark x1="36499" y1="51792" x2="38131" y2="31270"/>
                        <a14:foregroundMark x1="38131" y1="31270" x2="43620" y2="20521"/>
                        <a14:foregroundMark x1="43620" y1="20521" x2="43620" y2="20521"/>
                        <a14:foregroundMark x1="78487" y1="22476" x2="78487" y2="22476"/>
                        <a14:foregroundMark x1="46736" y1="15309" x2="46736" y2="15309"/>
                        <a14:foregroundMark x1="50890" y1="81759" x2="50890" y2="81759"/>
                        <a14:foregroundMark x1="51780" y1="82085" x2="51780" y2="82085"/>
                        <a14:foregroundMark x1="46884" y1="81433" x2="46884" y2="81433"/>
                        <a14:foregroundMark x1="52374" y1="81759" x2="52374" y2="81759"/>
                        <a14:foregroundMark x1="52819" y1="81759" x2="52819" y2="81759"/>
                        <a14:foregroundMark x1="34866" y1="44951" x2="34866" y2="44951"/>
                        <a14:foregroundMark x1="38279" y1="25407" x2="49258" y2="16287"/>
                        <a14:foregroundMark x1="49258" y1="16287" x2="57122" y2="17590"/>
                        <a14:foregroundMark x1="57122" y1="17590" x2="61424" y2="24756"/>
                        <a14:foregroundMark x1="61424" y1="24756" x2="64540" y2="36808"/>
                        <a14:foregroundMark x1="64540" y1="36808" x2="65282" y2="50163"/>
                        <a14:foregroundMark x1="65282" y1="50163" x2="63798" y2="63192"/>
                        <a14:foregroundMark x1="63798" y1="63192" x2="58160" y2="73616"/>
                        <a14:foregroundMark x1="58160" y1="73616" x2="50890" y2="79479"/>
                        <a14:foregroundMark x1="50890" y1="79479" x2="42285" y2="76873"/>
                        <a14:foregroundMark x1="42285" y1="76873" x2="37834" y2="69381"/>
                        <a14:foregroundMark x1="37834" y1="69381" x2="35163" y2="55375"/>
                        <a14:foregroundMark x1="35163" y1="55375" x2="35312" y2="41042"/>
                        <a14:foregroundMark x1="35312" y1="41042" x2="37537" y2="29642"/>
                        <a14:foregroundMark x1="37537" y1="29642" x2="43620" y2="17915"/>
                        <a14:foregroundMark x1="43620" y1="17915" x2="52819" y2="14658"/>
                        <a14:foregroundMark x1="52819" y1="14658" x2="58309" y2="17590"/>
                        <a14:foregroundMark x1="58309" y1="17590" x2="62315" y2="27362"/>
                        <a14:foregroundMark x1="62315" y1="27362" x2="65134" y2="39414"/>
                        <a14:foregroundMark x1="65134" y1="39414" x2="65282" y2="52443"/>
                        <a14:foregroundMark x1="65282" y1="52443" x2="62166" y2="66775"/>
                        <a14:foregroundMark x1="62166" y1="66775" x2="57715" y2="74593"/>
                        <a14:foregroundMark x1="57715" y1="74593" x2="51039" y2="80456"/>
                        <a14:foregroundMark x1="51039" y1="80456" x2="45104" y2="81433"/>
                        <a14:foregroundMark x1="2226" y1="49837" x2="2226" y2="49837"/>
                        <a14:foregroundMark x1="2226" y1="50163" x2="2226" y2="50163"/>
                        <a14:foregroundMark x1="43323" y1="78502" x2="43323" y2="78502"/>
                        <a14:foregroundMark x1="43769" y1="79479" x2="43769" y2="79479"/>
                        <a14:foregroundMark x1="44510" y1="78827" x2="44510" y2="78827"/>
                        <a14:foregroundMark x1="2374" y1="48860" x2="2374" y2="48860"/>
                        <a14:backgroundMark x1="40059" y1="14984" x2="40059" y2="14984"/>
                        <a14:backgroundMark x1="69585" y1="34853" x2="69585" y2="34853"/>
                        <a14:backgroundMark x1="67359" y1="33550" x2="67359" y2="33550"/>
                        <a14:backgroundMark x1="65727" y1="29316" x2="65727" y2="29316"/>
                        <a14:backgroundMark x1="70623" y1="37459" x2="70623" y2="37459"/>
                        <a14:backgroundMark x1="69881" y1="38762" x2="69881" y2="38762"/>
                        <a14:backgroundMark x1="69881" y1="36482" x2="69881" y2="36482"/>
                        <a14:backgroundMark x1="69733" y1="34528" x2="69733" y2="34528"/>
                        <a14:backgroundMark x1="69881" y1="34853" x2="69733" y2="36156"/>
                        <a14:backgroundMark x1="69585" y1="37459" x2="69585" y2="37459"/>
                        <a14:backgroundMark x1="69585" y1="38436" x2="69585" y2="38436"/>
                        <a14:backgroundMark x1="69733" y1="39739" x2="69733" y2="39739"/>
                        <a14:backgroundMark x1="69881" y1="40391" x2="69881" y2="40391"/>
                        <a14:backgroundMark x1="69585" y1="41042" x2="69585" y2="41042"/>
                        <a14:backgroundMark x1="69436" y1="41694" x2="69436" y2="41694"/>
                        <a14:backgroundMark x1="69585" y1="41694" x2="69585" y2="41694"/>
                        <a14:backgroundMark x1="69881" y1="38111" x2="69881" y2="38111"/>
                        <a14:backgroundMark x1="69881" y1="36482" x2="69881" y2="36156"/>
                        <a14:backgroundMark x1="70030" y1="37134" x2="70030" y2="37134"/>
                        <a14:backgroundMark x1="48368" y1="11401" x2="48368" y2="11401"/>
                        <a14:backgroundMark x1="47033" y1="8143" x2="47033" y2="8143"/>
                        <a14:backgroundMark x1="37982" y1="4560" x2="37982" y2="4560"/>
                        <a14:backgroundMark x1="61721" y1="4560" x2="61721" y2="4560"/>
                        <a14:backgroundMark x1="77893" y1="3257" x2="77893" y2="3257"/>
                        <a14:backgroundMark x1="77893" y1="3257" x2="77893" y2="3257"/>
                        <a14:backgroundMark x1="32047" y1="35831" x2="32047" y2="35831"/>
                        <a14:backgroundMark x1="32641" y1="61889" x2="32641" y2="6188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91354" y="1520458"/>
            <a:ext cx="9209292" cy="4194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A7B91B-D693-49AE-B318-5ADDB60CB5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9" y="6640810"/>
            <a:ext cx="123825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4534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74FC64-5560-4F16-9B1F-8B3ECE074276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-59960"/>
            <a:ext cx="12192000" cy="46282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0" y="2406469"/>
            <a:ext cx="12192000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</a:rPr>
              <a:t>SD-WAN FEATURES</a:t>
            </a:r>
            <a:endParaRPr lang="en-IN" sz="2800" dirty="0">
              <a:solidFill>
                <a:schemeClr val="tx1">
                  <a:lumMod val="75000"/>
                  <a:lumOff val="25000"/>
                </a:schemeClr>
              </a:solidFill>
              <a:latin typeface="Montserrat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C213C8-FCFF-446F-8FE0-882C76C330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9" y="6640810"/>
            <a:ext cx="123825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991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318281" y="130042"/>
            <a:ext cx="7523747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I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Performance </a:t>
            </a:r>
            <a:r>
              <a:rPr lang="en-GB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SLA-based </a:t>
            </a:r>
            <a:r>
              <a:rPr lang="en-I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routing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6BA30E-AFFD-4C89-A3AE-D9309D596ACD}"/>
              </a:ext>
            </a:extLst>
          </p:cNvPr>
          <p:cNvSpPr txBox="1"/>
          <p:nvPr/>
        </p:nvSpPr>
        <p:spPr>
          <a:xfrm>
            <a:off x="318281" y="1387227"/>
            <a:ext cx="5984045" cy="4216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Dynamic network path selection </a:t>
            </a: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based on real-time performance metrics to improve app performance </a:t>
            </a:r>
            <a:endParaRPr lang="en-US" sz="1600" dirty="0">
              <a:latin typeface="Montserrat" pitchFamily="2" charset="0"/>
            </a:endParaRPr>
          </a:p>
          <a:p>
            <a:pPr marL="285750" indent="-285750" algn="just" rtl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Replacing MPLS Links with Internet or Broadband to consolidate multi-provider to a </a:t>
            </a: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single-fabric WAN</a:t>
            </a:r>
          </a:p>
          <a:p>
            <a:pPr marL="285750" indent="-285750" algn="just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App-based load balancing </a:t>
            </a: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for full utilization of bandwidth </a:t>
            </a:r>
          </a:p>
          <a:p>
            <a:pPr marL="285750" indent="-285750" algn="just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Continuous quality assessment </a:t>
            </a: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to check for path liveliness</a:t>
            </a:r>
          </a:p>
          <a:p>
            <a:pPr marL="285750" indent="-285750" algn="just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Bandwidth augmentation for instantaneous traffic prioritization based on link’s real-time quality or state</a:t>
            </a:r>
          </a:p>
          <a:p>
            <a:pPr marL="285750" indent="-285750" algn="just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Active/Active utilization </a:t>
            </a: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to avoid data loss while using apps</a:t>
            </a:r>
          </a:p>
          <a:p>
            <a:pPr marL="285750" indent="-285750" algn="just" fontAlgn="base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TCP optimization to maximize the throughput</a:t>
            </a:r>
            <a:endParaRPr lang="en-US" dirty="0">
              <a:effectLst/>
              <a:latin typeface="Montserrat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227B01-E5E9-4D1C-A8C1-0CBBBB3840C4}"/>
              </a:ext>
            </a:extLst>
          </p:cNvPr>
          <p:cNvSpPr txBox="1"/>
          <p:nvPr/>
        </p:nvSpPr>
        <p:spPr>
          <a:xfrm>
            <a:off x="6457071" y="2149139"/>
            <a:ext cx="5416648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Reduced WAN operating expenses</a:t>
            </a: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, by replacing MPLS with internet or broadband link</a:t>
            </a:r>
          </a:p>
          <a:p>
            <a:pPr marL="285750" indent="-285750" algn="just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Full bandwidth utilization </a:t>
            </a: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by distributing traffic based on load, circuit costs, and path preference</a:t>
            </a:r>
          </a:p>
          <a:p>
            <a:pPr marL="285750" indent="-285750" algn="just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Improved app performance </a:t>
            </a: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with best-path selection based on delay, loss, and jitter measurements</a:t>
            </a:r>
          </a:p>
          <a:p>
            <a:pPr marL="285750" indent="-285750" algn="just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Improved application availability</a:t>
            </a:r>
          </a:p>
          <a:p>
            <a:pPr marL="285750" indent="-285750" algn="just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Easy to deploy </a:t>
            </a: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new branches where multiple MPLS providers exists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endParaRPr lang="en-US" b="0" i="0" dirty="0">
              <a:solidFill>
                <a:srgbClr val="4D4C4C"/>
              </a:solidFill>
              <a:effectLst/>
              <a:latin typeface="inheri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D3A1CD-15C3-47C7-B0BA-BFD705B0E366}"/>
              </a:ext>
            </a:extLst>
          </p:cNvPr>
          <p:cNvSpPr txBox="1"/>
          <p:nvPr/>
        </p:nvSpPr>
        <p:spPr>
          <a:xfrm>
            <a:off x="6584829" y="1387227"/>
            <a:ext cx="5288890" cy="483776"/>
          </a:xfrm>
          <a:prstGeom prst="rect">
            <a:avLst/>
          </a:prstGeom>
          <a:solidFill>
            <a:srgbClr val="1F497D">
              <a:hueOff val="0"/>
              <a:satOff val="0"/>
              <a:lumOff val="0"/>
              <a:alphaOff val="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0" vert="horz" wrap="square" lIns="68580" tIns="34290" rIns="68580" bIns="34290" numCol="1" spcCol="1270" anchor="ctr" anchorCtr="0">
            <a:noAutofit/>
          </a:bodyPr>
          <a:lstStyle>
            <a:defPPr>
              <a:defRPr lang="en-US"/>
            </a:defPPr>
            <a:lvl1pPr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  <a:defRPr sz="1200" b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sz="1800" dirty="0">
                <a:latin typeface="Montserrat" pitchFamily="2" charset="0"/>
              </a:rPr>
              <a:t>BENEFITS</a:t>
            </a:r>
            <a:endParaRPr lang="en-IN" dirty="0"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219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12B0E8-CD79-CEF6-FEAF-CC21D68F907C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6941" y="0"/>
            <a:ext cx="12192000" cy="8615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B4CDB04-83FE-AF61-FD32-292CAB515B80}"/>
              </a:ext>
            </a:extLst>
          </p:cNvPr>
          <p:cNvSpPr txBox="1"/>
          <p:nvPr/>
        </p:nvSpPr>
        <p:spPr>
          <a:xfrm>
            <a:off x="320842" y="152539"/>
            <a:ext cx="9352547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I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PRESENTATION</a:t>
            </a:r>
            <a:r>
              <a:rPr lang="en-IN" sz="2800" dirty="0">
                <a:solidFill>
                  <a:schemeClr val="bg2"/>
                </a:solidFill>
                <a:latin typeface="Montserrat" pitchFamily="2" charset="0"/>
              </a:rPr>
              <a:t> </a:t>
            </a:r>
            <a:r>
              <a:rPr lang="en-I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FLOW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0"/>
            </a:endParaRP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A5194758-5CD0-F32D-898E-207964BFA5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7918523"/>
              </p:ext>
            </p:extLst>
          </p:nvPr>
        </p:nvGraphicFramePr>
        <p:xfrm>
          <a:off x="-6942" y="1182552"/>
          <a:ext cx="12192000" cy="5167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9EF06D22-E8D9-92E8-F45E-461AA6CEA69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49" y="6640810"/>
            <a:ext cx="123825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7052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318281" y="200620"/>
            <a:ext cx="8341895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I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application aware routing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6BA30E-AFFD-4C89-A3AE-D9309D596ACD}"/>
              </a:ext>
            </a:extLst>
          </p:cNvPr>
          <p:cNvSpPr txBox="1"/>
          <p:nvPr/>
        </p:nvSpPr>
        <p:spPr>
          <a:xfrm>
            <a:off x="318281" y="1387227"/>
            <a:ext cx="5984045" cy="50629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Automatic App discovery &amp; categorization </a:t>
            </a: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based on usage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Flow &amp; DPI based mechanism to: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Detect applications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Measure SLA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Set forwarding path per performance requirement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Montserrat" pitchFamily="2" charset="0"/>
            </a:endParaRP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Replicating &amp; distributing packets, across paths for mission-critical applications ensures </a:t>
            </a: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quality of application delivery 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Montserrat" pitchFamily="2" charset="0"/>
            </a:endParaRP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Active network and application experience monitoring </a:t>
            </a: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that ensures optimal traffic delivery and QoE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Montserrat" pitchFamily="2" charset="0"/>
            </a:endParaRP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Dynamical routing </a:t>
            </a: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ensure the application experience and performance parameters are met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227B01-E5E9-4D1C-A8C1-0CBBBB3840C4}"/>
              </a:ext>
            </a:extLst>
          </p:cNvPr>
          <p:cNvSpPr txBox="1"/>
          <p:nvPr/>
        </p:nvSpPr>
        <p:spPr>
          <a:xfrm>
            <a:off x="6457071" y="2149139"/>
            <a:ext cx="5416648" cy="3739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Since traffic is efficiently balanced among the different circuits, the </a:t>
            </a: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bandwidth costs are lower.</a:t>
            </a:r>
          </a:p>
          <a:p>
            <a:pPr marL="285750" indent="-285750" algn="just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Application performance is improved, </a:t>
            </a: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without having to upgrade bandwidth of the network</a:t>
            </a:r>
          </a:p>
          <a:p>
            <a:pPr marL="285750" indent="-285750" algn="just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Monitoring and management are simplified </a:t>
            </a: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through the automation of dynamic traffic steering</a:t>
            </a:r>
          </a:p>
          <a:p>
            <a:pPr marL="285750" indent="-285750" algn="just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Application reliability </a:t>
            </a: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and consistency</a:t>
            </a:r>
          </a:p>
          <a:p>
            <a:pPr marL="285750" indent="-285750" algn="just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Real time Network and Path performance analysis </a:t>
            </a: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reduces network performance issues</a:t>
            </a:r>
          </a:p>
          <a:p>
            <a:pPr marL="285750" indent="-285750" algn="just"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Enables meeting SLA </a:t>
            </a: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for application Performance</a:t>
            </a:r>
            <a:endParaRPr lang="en-US" sz="1600" b="0" i="0" dirty="0">
              <a:solidFill>
                <a:srgbClr val="4D4C4C"/>
              </a:solidFill>
              <a:effectLst/>
              <a:latin typeface="inheri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D3A1CD-15C3-47C7-B0BA-BFD705B0E366}"/>
              </a:ext>
            </a:extLst>
          </p:cNvPr>
          <p:cNvSpPr txBox="1"/>
          <p:nvPr/>
        </p:nvSpPr>
        <p:spPr>
          <a:xfrm>
            <a:off x="6584829" y="1387227"/>
            <a:ext cx="5288890" cy="483776"/>
          </a:xfrm>
          <a:prstGeom prst="rect">
            <a:avLst/>
          </a:prstGeom>
          <a:solidFill>
            <a:srgbClr val="1F497D">
              <a:hueOff val="0"/>
              <a:satOff val="0"/>
              <a:lumOff val="0"/>
              <a:alphaOff val="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0" vert="horz" wrap="square" lIns="68580" tIns="34290" rIns="68580" bIns="34290" numCol="1" spcCol="1270" anchor="ctr" anchorCtr="0">
            <a:noAutofit/>
          </a:bodyPr>
          <a:lstStyle>
            <a:defPPr>
              <a:defRPr lang="en-US"/>
            </a:defPPr>
            <a:lvl1pPr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  <a:defRPr b="1">
                <a:solidFill>
                  <a:schemeClr val="bg2"/>
                </a:solidFill>
                <a:latin typeface="Montserrat" pitchFamily="2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BENEFITS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5190098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206326" y="179468"/>
            <a:ext cx="12192000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I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Branch SECURITY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6BA30E-AFFD-4C89-A3AE-D9309D596ACD}"/>
              </a:ext>
            </a:extLst>
          </p:cNvPr>
          <p:cNvSpPr txBox="1"/>
          <p:nvPr/>
        </p:nvSpPr>
        <p:spPr>
          <a:xfrm>
            <a:off x="318281" y="1318143"/>
            <a:ext cx="5984045" cy="4685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Using ZTP to deploy a fully featured set of branch security capabilities onto a single appliance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Providing secure WAN access through:-</a:t>
            </a:r>
          </a:p>
          <a:p>
            <a:pPr marL="742950" lvl="1" indent="-28575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Embedded SSL decryption</a:t>
            </a:r>
          </a:p>
          <a:p>
            <a:pPr marL="742950" lvl="1" indent="-28575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Enterprise firewall</a:t>
            </a:r>
          </a:p>
          <a:p>
            <a:pPr marL="742950" lvl="1" indent="-28575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Intrusion prevention</a:t>
            </a:r>
          </a:p>
          <a:p>
            <a:pPr marL="742950" lvl="1" indent="-28575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URL filtering</a:t>
            </a:r>
          </a:p>
          <a:p>
            <a:pPr marL="742950" lvl="1" indent="-28575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Malware sandboxing capabilities 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Traffic managed through microsegments so an attack can’t compromise all application traffic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NGFW runs multiple </a:t>
            </a:r>
            <a:r>
              <a:rPr lang="en-IN" sz="1600" dirty="0">
                <a:solidFill>
                  <a:srgbClr val="000000"/>
                </a:solidFill>
                <a:latin typeface="Montserrat" pitchFamily="2" charset="0"/>
              </a:rPr>
              <a:t>virtual network functions:</a:t>
            </a:r>
            <a:endParaRPr lang="en-US" sz="1600" dirty="0">
              <a:solidFill>
                <a:srgbClr val="000000"/>
              </a:solidFill>
              <a:latin typeface="Montserrat" pitchFamily="2" charset="0"/>
            </a:endParaRPr>
          </a:p>
          <a:p>
            <a:pPr marL="742950" lvl="1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Application awareness</a:t>
            </a:r>
          </a:p>
          <a:p>
            <a:pPr marL="742950" lvl="1" indent="-28575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Intrusion detection and prevention</a:t>
            </a:r>
          </a:p>
          <a:p>
            <a:pPr marL="742950" lvl="1" indent="-28575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URL and web content filtering</a:t>
            </a:r>
          </a:p>
          <a:p>
            <a:pPr marL="742950" lvl="1" indent="-28575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Malware detection</a:t>
            </a:r>
          </a:p>
          <a:p>
            <a:pPr marL="742950" lvl="1" indent="-285750" algn="just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Antivirus protection</a:t>
            </a:r>
            <a:endParaRPr lang="en-US" dirty="0">
              <a:solidFill>
                <a:srgbClr val="000000"/>
              </a:solidFill>
              <a:latin typeface="Montserrat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227B01-E5E9-4D1C-A8C1-0CBBBB3840C4}"/>
              </a:ext>
            </a:extLst>
          </p:cNvPr>
          <p:cNvSpPr txBox="1"/>
          <p:nvPr/>
        </p:nvSpPr>
        <p:spPr>
          <a:xfrm>
            <a:off x="6457071" y="1867785"/>
            <a:ext cx="5416648" cy="4370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SD-WAN software &amp; appliances </a:t>
            </a: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reduces CAPEX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Opex is reduced </a:t>
            </a: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as truck rolls for installation and upgrades are eliminated, 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Hands-on time at branch sites is minimized, 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System scalability </a:t>
            </a: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without hardware refreshes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Reduced cost and complexity </a:t>
            </a: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using a single product for networking, security, and cloud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Constant protection</a:t>
            </a: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 against all internal and external threats, from branches to SaaS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Improved user experience </a:t>
            </a: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via secure direct internet and cloud access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00000"/>
                </a:solidFill>
                <a:latin typeface="Montserrat" pitchFamily="2" charset="0"/>
              </a:rPr>
              <a:t>Centralized visibility and control </a:t>
            </a:r>
            <a:r>
              <a:rPr lang="en-US" sz="1600" dirty="0">
                <a:solidFill>
                  <a:srgbClr val="000000"/>
                </a:solidFill>
                <a:latin typeface="Montserrat" pitchFamily="2" charset="0"/>
              </a:rPr>
              <a:t>for all internal, inbound, and outbound traffic</a:t>
            </a:r>
            <a:endParaRPr lang="en-US" sz="1600" b="0" i="0" dirty="0">
              <a:solidFill>
                <a:srgbClr val="4D4C4C"/>
              </a:solidFill>
              <a:effectLst/>
              <a:latin typeface="inheri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D3A1CD-15C3-47C7-B0BA-BFD705B0E366}"/>
              </a:ext>
            </a:extLst>
          </p:cNvPr>
          <p:cNvSpPr txBox="1"/>
          <p:nvPr/>
        </p:nvSpPr>
        <p:spPr>
          <a:xfrm>
            <a:off x="6584829" y="1263434"/>
            <a:ext cx="5288890" cy="483776"/>
          </a:xfrm>
          <a:prstGeom prst="rect">
            <a:avLst/>
          </a:prstGeom>
          <a:solidFill>
            <a:srgbClr val="1F497D">
              <a:hueOff val="0"/>
              <a:satOff val="0"/>
              <a:lumOff val="0"/>
              <a:alphaOff val="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0" vert="horz" wrap="square" lIns="68580" tIns="34290" rIns="68580" bIns="34290" numCol="1" spcCol="1270" anchor="ctr" anchorCtr="0">
            <a:noAutofit/>
          </a:bodyPr>
          <a:lstStyle>
            <a:defPPr>
              <a:defRPr lang="en-US"/>
            </a:defPPr>
            <a:lvl1pPr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  <a:defRPr b="1">
                <a:solidFill>
                  <a:schemeClr val="bg2"/>
                </a:solidFill>
                <a:latin typeface="Montserrat" pitchFamily="2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BENEFITS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733610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74FC64-5560-4F16-9B1F-8B3ECE074276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1"/>
            <a:ext cx="12192000" cy="462827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0" y="2375692"/>
            <a:ext cx="12192000" cy="58477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</a:rPr>
              <a:t>USE CASE 1:  </a:t>
            </a:r>
            <a:r>
              <a:rPr lang="en-I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</a:rPr>
              <a:t>Accelerating Multi-Cloud Adoption</a:t>
            </a:r>
          </a:p>
        </p:txBody>
      </p:sp>
    </p:spTree>
    <p:extLst>
      <p:ext uri="{BB962C8B-B14F-4D97-AF65-F5344CB8AC3E}">
        <p14:creationId xmlns:p14="http://schemas.microsoft.com/office/powerpoint/2010/main" val="14500999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126225" y="214010"/>
            <a:ext cx="12192000" cy="46166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SD-WAN Capabilities to Simplify Multi-cloud Connectivity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0"/>
            </a:endParaRPr>
          </a:p>
        </p:txBody>
      </p:sp>
      <p:graphicFrame>
        <p:nvGraphicFramePr>
          <p:cNvPr id="44" name="Diagram 43">
            <a:extLst>
              <a:ext uri="{FF2B5EF4-FFF2-40B4-BE49-F238E27FC236}">
                <a16:creationId xmlns:a16="http://schemas.microsoft.com/office/drawing/2014/main" id="{266E7A3B-A2B2-4CE3-8B9C-02D1BD0600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110701"/>
              </p:ext>
            </p:extLst>
          </p:nvPr>
        </p:nvGraphicFramePr>
        <p:xfrm>
          <a:off x="191134" y="893099"/>
          <a:ext cx="11809731" cy="55950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66306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209862" y="212263"/>
            <a:ext cx="12817621" cy="43088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OPTIMIZING CLOUD EDGE FOR ACCELERATED CLOUD &amp; SAAS PERFORMANCE</a:t>
            </a:r>
            <a:endParaRPr lang="en-IN" sz="22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69452B2-05CB-474C-A617-F57B2D84FC09}"/>
              </a:ext>
            </a:extLst>
          </p:cNvPr>
          <p:cNvSpPr txBox="1"/>
          <p:nvPr/>
        </p:nvSpPr>
        <p:spPr>
          <a:xfrm>
            <a:off x="6205183" y="2026850"/>
            <a:ext cx="5769265" cy="337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" pitchFamily="2" charset="0"/>
              </a:rPr>
              <a:t>Cloud-on-Ramp for better application experience</a:t>
            </a:r>
          </a:p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" pitchFamily="2" charset="0"/>
              </a:rPr>
              <a:t>Vision with SASE for flexible security and SaaS optimization </a:t>
            </a:r>
          </a:p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" pitchFamily="2" charset="0"/>
              </a:rPr>
              <a:t>NGFW to ensure security and connectivity </a:t>
            </a:r>
          </a:p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" pitchFamily="2" charset="0"/>
                <a:cs typeface="Calibri Light" panose="020F0302020204030204" pitchFamily="34" charset="0"/>
              </a:rPr>
              <a:t>Custom policy-based acceleration of major applications. </a:t>
            </a:r>
          </a:p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" pitchFamily="2" charset="0"/>
                <a:cs typeface="Calibri Light" panose="020F0302020204030204" pitchFamily="34" charset="0"/>
              </a:rPr>
              <a:t>SLA monitoring and SD-WAN policy management</a:t>
            </a:r>
          </a:p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" pitchFamily="2" charset="0"/>
                <a:cs typeface="Calibri Light" panose="020F0302020204030204" pitchFamily="34" charset="0"/>
              </a:rPr>
              <a:t>Enabling enterprises to apply contextualized UX criteria</a:t>
            </a:r>
          </a:p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" pitchFamily="2" charset="0"/>
                <a:cs typeface="Calibri Light" panose="020F0302020204030204" pitchFamily="34" charset="0"/>
              </a:rPr>
              <a:t>Dynamically steering traffic for performance and reliability of enterprise workloads</a:t>
            </a:r>
          </a:p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" pitchFamily="2" charset="0"/>
                <a:cs typeface="Calibri Light" panose="020F0302020204030204" pitchFamily="34" charset="0"/>
              </a:rPr>
              <a:t>Low-latency transport for mission critical IoT traffic </a:t>
            </a:r>
          </a:p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Montserrat" pitchFamily="2" charset="0"/>
                <a:cs typeface="Calibri Light" panose="020F0302020204030204" pitchFamily="34" charset="0"/>
              </a:rPr>
              <a:t>Ensuring security through segmentation of traffic 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  <a:latin typeface="Arial Nova" panose="020B0504020202020204" pitchFamily="34" charset="0"/>
              <a:cs typeface="Segoe UI" panose="020B0502040204020203" pitchFamily="34" charset="0"/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8CB844E-F821-4F35-AEE1-732034B4344C}"/>
              </a:ext>
            </a:extLst>
          </p:cNvPr>
          <p:cNvCxnSpPr>
            <a:cxnSpLocks/>
          </p:cNvCxnSpPr>
          <p:nvPr/>
        </p:nvCxnSpPr>
        <p:spPr>
          <a:xfrm flipV="1">
            <a:off x="5986818" y="1417782"/>
            <a:ext cx="0" cy="5332734"/>
          </a:xfrm>
          <a:prstGeom prst="line">
            <a:avLst/>
          </a:prstGeom>
          <a:ln w="19050">
            <a:gradFill>
              <a:gsLst>
                <a:gs pos="0">
                  <a:schemeClr val="bg1"/>
                </a:gs>
                <a:gs pos="100000">
                  <a:srgbClr val="BFBFBF"/>
                </a:gs>
                <a:gs pos="51000">
                  <a:schemeClr val="tx1">
                    <a:lumMod val="40000"/>
                    <a:lumOff val="60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546CE88E-EC9B-4482-A43A-DAE4FFBCCD35}"/>
              </a:ext>
            </a:extLst>
          </p:cNvPr>
          <p:cNvGrpSpPr/>
          <p:nvPr/>
        </p:nvGrpSpPr>
        <p:grpSpPr>
          <a:xfrm>
            <a:off x="689689" y="1417782"/>
            <a:ext cx="4949237" cy="4776458"/>
            <a:chOff x="1621182" y="2555821"/>
            <a:chExt cx="3563092" cy="3203831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F48CEE28-81F7-420D-86C7-44ABAF01A84C}"/>
                </a:ext>
              </a:extLst>
            </p:cNvPr>
            <p:cNvSpPr/>
            <p:nvPr/>
          </p:nvSpPr>
          <p:spPr>
            <a:xfrm>
              <a:off x="2964311" y="5504440"/>
              <a:ext cx="1239342" cy="255212"/>
            </a:xfrm>
            <a:prstGeom prst="rect">
              <a:avLst/>
            </a:prstGeom>
          </p:spPr>
          <p:txBody>
            <a:bodyPr wrap="square" lIns="57096" tIns="28550" rIns="57096" bIns="2855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75" b="1" dirty="0">
                  <a:latin typeface="Arial Nova" panose="020B0504020202020204" pitchFamily="34" charset="0"/>
                </a:rPr>
                <a:t>Branch</a:t>
              </a:r>
            </a:p>
          </p:txBody>
        </p:sp>
        <p:pic>
          <p:nvPicPr>
            <p:cNvPr id="51" name="Picture 50" descr="icon-form-factor-cloud.emf">
              <a:extLst>
                <a:ext uri="{FF2B5EF4-FFF2-40B4-BE49-F238E27FC236}">
                  <a16:creationId xmlns:a16="http://schemas.microsoft.com/office/drawing/2014/main" id="{7BED6B14-4F4D-44A1-A7EB-D4394B1B15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16144" y="2909404"/>
              <a:ext cx="843113" cy="510119"/>
            </a:xfrm>
            <a:prstGeom prst="rect">
              <a:avLst/>
            </a:prstGeom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743F394-9BB4-439B-BC80-58159320A097}"/>
                </a:ext>
              </a:extLst>
            </p:cNvPr>
            <p:cNvSpPr/>
            <p:nvPr/>
          </p:nvSpPr>
          <p:spPr>
            <a:xfrm>
              <a:off x="4343251" y="2555821"/>
              <a:ext cx="841023" cy="255212"/>
            </a:xfrm>
            <a:prstGeom prst="rect">
              <a:avLst/>
            </a:prstGeom>
          </p:spPr>
          <p:txBody>
            <a:bodyPr wrap="square" lIns="57096" tIns="28550" rIns="57096" bIns="2855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75" b="1" dirty="0">
                  <a:latin typeface="Arial Nova" panose="020B0504020202020204" pitchFamily="34" charset="0"/>
                </a:rPr>
                <a:t>Data Center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18C350D8-7DB5-4498-9E75-2E06DD7DB15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50895" y="3419523"/>
              <a:ext cx="1157894" cy="1444142"/>
            </a:xfrm>
            <a:prstGeom prst="line">
              <a:avLst/>
            </a:prstGeom>
            <a:ln w="127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5B94720-E4CF-4DF0-8055-E24A20D13369}"/>
                </a:ext>
              </a:extLst>
            </p:cNvPr>
            <p:cNvCxnSpPr>
              <a:cxnSpLocks/>
              <a:endCxn id="51" idx="2"/>
            </p:cNvCxnSpPr>
            <p:nvPr/>
          </p:nvCxnSpPr>
          <p:spPr>
            <a:xfrm flipV="1">
              <a:off x="3637700" y="3419523"/>
              <a:ext cx="0" cy="1444142"/>
            </a:xfrm>
            <a:prstGeom prst="line">
              <a:avLst/>
            </a:prstGeom>
            <a:ln w="127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7AC0F3DD-5FA0-4D12-A5B5-FDF9E859A93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83563" y="3489374"/>
              <a:ext cx="1033508" cy="1509203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7F0E4144-F805-42EE-ABB8-9BFA8A78F654}"/>
                </a:ext>
              </a:extLst>
            </p:cNvPr>
            <p:cNvSpPr/>
            <p:nvPr/>
          </p:nvSpPr>
          <p:spPr>
            <a:xfrm>
              <a:off x="2079688" y="3880295"/>
              <a:ext cx="2048060" cy="39556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225"/>
                </a:spcBef>
              </a:pPr>
              <a:r>
                <a:rPr lang="en-US" sz="1050" dirty="0">
                  <a:solidFill>
                    <a:schemeClr val="tx1"/>
                  </a:solidFill>
                  <a:latin typeface="Arial Nova" panose="020B0504020202020204" pitchFamily="34" charset="0"/>
                </a:rPr>
                <a:t>Direct Internet Access 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A6099D39-5334-413C-A49D-2862E07A4FCF}"/>
                </a:ext>
              </a:extLst>
            </p:cNvPr>
            <p:cNvSpPr/>
            <p:nvPr/>
          </p:nvSpPr>
          <p:spPr>
            <a:xfrm rot="18312300">
              <a:off x="4053770" y="4169740"/>
              <a:ext cx="841023" cy="255212"/>
            </a:xfrm>
            <a:prstGeom prst="rect">
              <a:avLst/>
            </a:prstGeom>
          </p:spPr>
          <p:txBody>
            <a:bodyPr wrap="square" lIns="57096" tIns="28550" rIns="57096" bIns="2855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75" b="1" dirty="0">
                  <a:solidFill>
                    <a:schemeClr val="accent6"/>
                  </a:solidFill>
                  <a:latin typeface="Arial Nova" panose="020B0504020202020204" pitchFamily="34" charset="0"/>
                </a:rPr>
                <a:t>MPLS</a:t>
              </a:r>
            </a:p>
          </p:txBody>
        </p:sp>
        <p:pic>
          <p:nvPicPr>
            <p:cNvPr id="58" name="Picture 57" descr="Solution-SDN-WAN.emf">
              <a:extLst>
                <a:ext uri="{FF2B5EF4-FFF2-40B4-BE49-F238E27FC236}">
                  <a16:creationId xmlns:a16="http://schemas.microsoft.com/office/drawing/2014/main" id="{F2DEA29B-2AE3-4136-A997-7F28920B8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85671" y="4811982"/>
              <a:ext cx="437276" cy="524266"/>
            </a:xfrm>
            <a:prstGeom prst="rect">
              <a:avLst/>
            </a:prstGeom>
          </p:spPr>
        </p:pic>
        <p:pic>
          <p:nvPicPr>
            <p:cNvPr id="59" name="Picture 80">
              <a:extLst>
                <a:ext uri="{FF2B5EF4-FFF2-40B4-BE49-F238E27FC236}">
                  <a16:creationId xmlns:a16="http://schemas.microsoft.com/office/drawing/2014/main" id="{9A229567-C87A-4A24-AC7B-8ED2511E63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1661" y="4811982"/>
              <a:ext cx="436277" cy="524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" name="Picture 48">
              <a:extLst>
                <a:ext uri="{FF2B5EF4-FFF2-40B4-BE49-F238E27FC236}">
                  <a16:creationId xmlns:a16="http://schemas.microsoft.com/office/drawing/2014/main" id="{AF77A8C5-4549-49F6-85DB-6E330205CC5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9874" y="2831051"/>
              <a:ext cx="615522" cy="776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1" name="Group 6">
              <a:extLst>
                <a:ext uri="{FF2B5EF4-FFF2-40B4-BE49-F238E27FC236}">
                  <a16:creationId xmlns:a16="http://schemas.microsoft.com/office/drawing/2014/main" id="{F297A6A4-4ACC-48F8-8AEA-4D2C9E32D7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1301" y="2873475"/>
              <a:ext cx="901023" cy="581978"/>
              <a:chOff x="1751685" y="3986861"/>
              <a:chExt cx="707236" cy="455951"/>
            </a:xfrm>
          </p:grpSpPr>
          <p:pic>
            <p:nvPicPr>
              <p:cNvPr id="62" name="Picture 60">
                <a:extLst>
                  <a:ext uri="{FF2B5EF4-FFF2-40B4-BE49-F238E27FC236}">
                    <a16:creationId xmlns:a16="http://schemas.microsoft.com/office/drawing/2014/main" id="{24D794ED-A51C-49FD-95F1-8305D99B8D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51685" y="3986861"/>
                <a:ext cx="707236" cy="455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" name="TextBox 1">
                <a:extLst>
                  <a:ext uri="{FF2B5EF4-FFF2-40B4-BE49-F238E27FC236}">
                    <a16:creationId xmlns:a16="http://schemas.microsoft.com/office/drawing/2014/main" id="{D6BB0264-EFEC-417F-938F-C8C0299BF0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95965" y="4180352"/>
                <a:ext cx="618676" cy="1718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algn="ctr" eaLnBrk="1" hangingPunct="1"/>
                <a:r>
                  <a:rPr lang="en-US" sz="825" b="1">
                    <a:solidFill>
                      <a:srgbClr val="404040"/>
                    </a:solidFill>
                    <a:cs typeface="Helvetica 55 Roman" charset="0"/>
                  </a:rPr>
                  <a:t>Multi-Cloud</a:t>
                </a:r>
              </a:p>
            </p:txBody>
          </p:sp>
        </p:grpSp>
        <p:grpSp>
          <p:nvGrpSpPr>
            <p:cNvPr id="64" name="Group 6">
              <a:extLst>
                <a:ext uri="{FF2B5EF4-FFF2-40B4-BE49-F238E27FC236}">
                  <a16:creationId xmlns:a16="http://schemas.microsoft.com/office/drawing/2014/main" id="{5C00FF16-2AC3-4D6C-AFD4-5F1A6821A4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90029" y="2873475"/>
              <a:ext cx="901023" cy="581978"/>
              <a:chOff x="1751685" y="3986861"/>
              <a:chExt cx="707236" cy="455951"/>
            </a:xfrm>
          </p:grpSpPr>
          <p:pic>
            <p:nvPicPr>
              <p:cNvPr id="65" name="Picture 60">
                <a:extLst>
                  <a:ext uri="{FF2B5EF4-FFF2-40B4-BE49-F238E27FC236}">
                    <a16:creationId xmlns:a16="http://schemas.microsoft.com/office/drawing/2014/main" id="{CC7A8546-9A1A-4A61-BA85-8C2DD8A86B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51685" y="3986861"/>
                <a:ext cx="707236" cy="455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6" name="TextBox 1">
                <a:extLst>
                  <a:ext uri="{FF2B5EF4-FFF2-40B4-BE49-F238E27FC236}">
                    <a16:creationId xmlns:a16="http://schemas.microsoft.com/office/drawing/2014/main" id="{1CEABC9E-124F-4924-B072-7AB36B235A4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95965" y="4180352"/>
                <a:ext cx="618676" cy="1718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algn="ctr" eaLnBrk="1" hangingPunct="1"/>
                <a:r>
                  <a:rPr lang="en-US" sz="825" b="1">
                    <a:solidFill>
                      <a:srgbClr val="404040"/>
                    </a:solidFill>
                    <a:cs typeface="Helvetica 55 Roman" charset="0"/>
                  </a:rPr>
                  <a:t>SaaS</a:t>
                </a:r>
              </a:p>
            </p:txBody>
          </p:sp>
        </p:grpSp>
        <p:pic>
          <p:nvPicPr>
            <p:cNvPr id="67" name="Picture 60">
              <a:extLst>
                <a:ext uri="{FF2B5EF4-FFF2-40B4-BE49-F238E27FC236}">
                  <a16:creationId xmlns:a16="http://schemas.microsoft.com/office/drawing/2014/main" id="{5E9D64BD-F07A-41FD-98E9-CC914121012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9083" y="4798447"/>
              <a:ext cx="409801" cy="710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" name="Picture 67" descr="aws-2.emf">
              <a:extLst>
                <a:ext uri="{FF2B5EF4-FFF2-40B4-BE49-F238E27FC236}">
                  <a16:creationId xmlns:a16="http://schemas.microsoft.com/office/drawing/2014/main" id="{5148B43C-9F5E-4914-92FA-F25648D3C1D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21182" y="2905034"/>
              <a:ext cx="326819" cy="207498"/>
            </a:xfrm>
            <a:prstGeom prst="rect">
              <a:avLst/>
            </a:prstGeom>
          </p:spPr>
        </p:pic>
        <p:pic>
          <p:nvPicPr>
            <p:cNvPr id="69" name="Picture 68" descr="google-cloud-2.emf">
              <a:extLst>
                <a:ext uri="{FF2B5EF4-FFF2-40B4-BE49-F238E27FC236}">
                  <a16:creationId xmlns:a16="http://schemas.microsoft.com/office/drawing/2014/main" id="{9152D83C-D025-4925-ACD9-D4B79DF22D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58781" y="2721677"/>
              <a:ext cx="281099" cy="178818"/>
            </a:xfrm>
            <a:prstGeom prst="rect">
              <a:avLst/>
            </a:prstGeom>
          </p:spPr>
        </p:pic>
        <p:pic>
          <p:nvPicPr>
            <p:cNvPr id="70" name="Picture 69" descr="azure-2.emf">
              <a:extLst>
                <a:ext uri="{FF2B5EF4-FFF2-40B4-BE49-F238E27FC236}">
                  <a16:creationId xmlns:a16="http://schemas.microsoft.com/office/drawing/2014/main" id="{5DF5EB0B-41FC-49CF-9511-B8137480F6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1452" y="2647865"/>
              <a:ext cx="300917" cy="191053"/>
            </a:xfrm>
            <a:prstGeom prst="rect">
              <a:avLst/>
            </a:prstGeom>
          </p:spPr>
        </p:pic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8ED0FA7B-459B-42A5-A5B8-C8BE99290A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36327" y="2752632"/>
              <a:ext cx="327985" cy="208718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A44237BB-6FB1-48DC-BBE9-6C6B0F7C69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03201" y="2960225"/>
              <a:ext cx="310127" cy="197354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F392BEF6-1A72-4202-8357-F57C7A4663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03717" y="2647259"/>
              <a:ext cx="660632" cy="165158"/>
            </a:xfrm>
            <a:prstGeom prst="rect">
              <a:avLst/>
            </a:prstGeom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0DFBFCFF-9A03-43C7-A6A4-681C24AEBD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12801" y="2614440"/>
              <a:ext cx="384590" cy="2596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071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74FC64-5560-4F16-9B1F-8B3ECE074276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1"/>
            <a:ext cx="12192000" cy="46282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0" y="2375692"/>
            <a:ext cx="12192000" cy="58477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</a:rPr>
              <a:t>USE CASE 2:  </a:t>
            </a:r>
            <a:r>
              <a:rPr lang="en-I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</a:rPr>
              <a:t>SIMPLIFYING NETWORK MANAGEMENT</a:t>
            </a:r>
          </a:p>
        </p:txBody>
      </p:sp>
    </p:spTree>
    <p:extLst>
      <p:ext uri="{BB962C8B-B14F-4D97-AF65-F5344CB8AC3E}">
        <p14:creationId xmlns:p14="http://schemas.microsoft.com/office/powerpoint/2010/main" val="24068497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228600" y="153769"/>
            <a:ext cx="12192000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I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SIMPLIFYING Network CONNECTIVITY Management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DC72F8C-A719-5ED3-6021-5924535B915F}"/>
              </a:ext>
            </a:extLst>
          </p:cNvPr>
          <p:cNvGrpSpPr/>
          <p:nvPr/>
        </p:nvGrpSpPr>
        <p:grpSpPr>
          <a:xfrm>
            <a:off x="282861" y="1543209"/>
            <a:ext cx="11709270" cy="4998133"/>
            <a:chOff x="282861" y="1543209"/>
            <a:chExt cx="11709270" cy="4998133"/>
          </a:xfrm>
        </p:grpSpPr>
        <p:sp>
          <p:nvSpPr>
            <p:cNvPr id="41" name="Shape 281">
              <a:extLst>
                <a:ext uri="{FF2B5EF4-FFF2-40B4-BE49-F238E27FC236}">
                  <a16:creationId xmlns:a16="http://schemas.microsoft.com/office/drawing/2014/main" id="{79E23A7F-D507-4E9E-8B44-939A59A779DD}"/>
                </a:ext>
              </a:extLst>
            </p:cNvPr>
            <p:cNvSpPr/>
            <p:nvPr/>
          </p:nvSpPr>
          <p:spPr>
            <a:xfrm>
              <a:off x="8994182" y="1898377"/>
              <a:ext cx="2997949" cy="63447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/>
            <a:lstStyle>
              <a:lvl1pPr>
                <a:defRPr sz="1800" cap="none" spc="0">
                  <a:solidFill>
                    <a:srgbClr val="5E5E5E"/>
                  </a:solidFill>
                </a:defRPr>
              </a:lvl1pPr>
            </a:lstStyle>
            <a:p>
              <a:pPr marL="285750" indent="-2857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en-US" sz="1300" dirty="0">
                  <a:latin typeface="Montserrat" pitchFamily="2" charset="0"/>
                </a:rPr>
                <a:t>Easily orchestrate configurations </a:t>
              </a:r>
            </a:p>
            <a:p>
              <a:pPr marL="285750" indent="-2857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en-US" sz="1300" dirty="0">
                  <a:latin typeface="Montserrat" pitchFamily="2" charset="0"/>
                </a:rPr>
                <a:t>Enables connectivity for app requirements on-demand</a:t>
              </a:r>
              <a:endParaRPr sz="1300" dirty="0">
                <a:latin typeface="Montserrat" pitchFamily="2" charset="0"/>
              </a:endParaRPr>
            </a:p>
          </p:txBody>
        </p:sp>
        <p:sp>
          <p:nvSpPr>
            <p:cNvPr id="42" name="Shape 282">
              <a:extLst>
                <a:ext uri="{FF2B5EF4-FFF2-40B4-BE49-F238E27FC236}">
                  <a16:creationId xmlns:a16="http://schemas.microsoft.com/office/drawing/2014/main" id="{30CF4E3E-4DD9-4F93-833E-5F0628C14F37}"/>
                </a:ext>
              </a:extLst>
            </p:cNvPr>
            <p:cNvSpPr/>
            <p:nvPr/>
          </p:nvSpPr>
          <p:spPr>
            <a:xfrm>
              <a:off x="8753835" y="1549991"/>
              <a:ext cx="2351174" cy="44336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>
                <a:lnSpc>
                  <a:spcPct val="80000"/>
                </a:lnSpc>
                <a:defRPr sz="4000"/>
              </a:lvl1pPr>
            </a:lstStyle>
            <a:p>
              <a:r>
                <a:rPr lang="en-US" sz="1600" b="1" dirty="0">
                  <a:latin typeface="Montserrat" panose="00000500000000000000" pitchFamily="50" charset="0"/>
                </a:rPr>
                <a:t>Web-based consoles</a:t>
              </a:r>
              <a:endParaRPr sz="1600" b="1" dirty="0">
                <a:latin typeface="Montserrat" panose="00000500000000000000" pitchFamily="50" charset="0"/>
              </a:endParaRPr>
            </a:p>
          </p:txBody>
        </p:sp>
        <p:sp>
          <p:nvSpPr>
            <p:cNvPr id="43" name="Shape 281">
              <a:extLst>
                <a:ext uri="{FF2B5EF4-FFF2-40B4-BE49-F238E27FC236}">
                  <a16:creationId xmlns:a16="http://schemas.microsoft.com/office/drawing/2014/main" id="{A33D8DC3-4985-46C7-8A6B-A9C5E5DF6AA2}"/>
                </a:ext>
              </a:extLst>
            </p:cNvPr>
            <p:cNvSpPr/>
            <p:nvPr/>
          </p:nvSpPr>
          <p:spPr>
            <a:xfrm>
              <a:off x="457199" y="2006812"/>
              <a:ext cx="2662911" cy="12370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/>
            <a:lstStyle>
              <a:lvl1pPr>
                <a:defRPr sz="1800" cap="none" spc="0">
                  <a:solidFill>
                    <a:srgbClr val="5E5E5E"/>
                  </a:solidFill>
                </a:defRPr>
              </a:lvl1pPr>
            </a:lstStyle>
            <a:p>
              <a:pPr marL="285750" indent="-2857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en-US" sz="1300" dirty="0">
                  <a:latin typeface="Montserrat" pitchFamily="2" charset="0"/>
                </a:rPr>
                <a:t>Changes can be made quickly across multiple sites. </a:t>
              </a:r>
            </a:p>
            <a:p>
              <a:pPr marL="285750" indent="-2857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en-US" sz="1300" dirty="0">
                  <a:latin typeface="Montserrat" pitchFamily="2" charset="0"/>
                </a:rPr>
                <a:t>Allows template usage for same routing policies</a:t>
              </a:r>
              <a:endParaRPr sz="1300" dirty="0">
                <a:latin typeface="Montserrat" pitchFamily="2" charset="0"/>
              </a:endParaRPr>
            </a:p>
          </p:txBody>
        </p:sp>
        <p:sp>
          <p:nvSpPr>
            <p:cNvPr id="44" name="Shape 282">
              <a:extLst>
                <a:ext uri="{FF2B5EF4-FFF2-40B4-BE49-F238E27FC236}">
                  <a16:creationId xmlns:a16="http://schemas.microsoft.com/office/drawing/2014/main" id="{E5E0E770-45E8-4F8E-9B13-9B481F270F3D}"/>
                </a:ext>
              </a:extLst>
            </p:cNvPr>
            <p:cNvSpPr/>
            <p:nvPr/>
          </p:nvSpPr>
          <p:spPr>
            <a:xfrm>
              <a:off x="282861" y="1650564"/>
              <a:ext cx="2891510" cy="43774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>
                <a:lnSpc>
                  <a:spcPct val="80000"/>
                </a:lnSpc>
                <a:defRPr sz="4000"/>
              </a:lvl1pPr>
            </a:lstStyle>
            <a:p>
              <a:pPr algn="r"/>
              <a:r>
                <a:rPr lang="en-IN" sz="1600" b="1" dirty="0">
                  <a:latin typeface="Montserrat" panose="00000500000000000000" pitchFamily="50" charset="0"/>
                </a:rPr>
                <a:t>Centralized management</a:t>
              </a:r>
              <a:endParaRPr sz="1600" b="1" dirty="0">
                <a:latin typeface="Montserrat" panose="00000500000000000000" pitchFamily="50" charset="0"/>
              </a:endParaRPr>
            </a:p>
          </p:txBody>
        </p:sp>
        <p:sp>
          <p:nvSpPr>
            <p:cNvPr id="45" name="Shape 281">
              <a:extLst>
                <a:ext uri="{FF2B5EF4-FFF2-40B4-BE49-F238E27FC236}">
                  <a16:creationId xmlns:a16="http://schemas.microsoft.com/office/drawing/2014/main" id="{7706D53D-4B6A-4B25-98E1-884E6FD52D84}"/>
                </a:ext>
              </a:extLst>
            </p:cNvPr>
            <p:cNvSpPr/>
            <p:nvPr/>
          </p:nvSpPr>
          <p:spPr>
            <a:xfrm>
              <a:off x="9012389" y="5222372"/>
              <a:ext cx="2978205" cy="131897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/>
            <a:lstStyle>
              <a:lvl1pPr>
                <a:defRPr sz="1800" cap="none" spc="0">
                  <a:solidFill>
                    <a:srgbClr val="5E5E5E"/>
                  </a:solidFill>
                </a:defRPr>
              </a:lvl1pPr>
            </a:lstStyle>
            <a:p>
              <a:pPr marL="285750" indent="-2857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en-US" sz="1300" dirty="0">
                  <a:latin typeface="Montserrat" pitchFamily="2" charset="0"/>
                </a:rPr>
                <a:t>Apps managed with policies</a:t>
              </a:r>
            </a:p>
            <a:p>
              <a:pPr marL="285750" indent="-2857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en-US" sz="1300" dirty="0">
                  <a:latin typeface="Montserrat" pitchFamily="2" charset="0"/>
                </a:rPr>
                <a:t>Drives down costs </a:t>
              </a:r>
            </a:p>
            <a:p>
              <a:pPr marL="285750" indent="-2857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en-US" sz="1300" dirty="0">
                  <a:latin typeface="Montserrat" pitchFamily="2" charset="0"/>
                </a:rPr>
                <a:t>Improving security, availability &amp; business continuity</a:t>
              </a:r>
              <a:endParaRPr sz="1300" dirty="0">
                <a:latin typeface="Montserrat" pitchFamily="2" charset="0"/>
              </a:endParaRPr>
            </a:p>
          </p:txBody>
        </p:sp>
        <p:sp>
          <p:nvSpPr>
            <p:cNvPr id="46" name="Shape 282">
              <a:extLst>
                <a:ext uri="{FF2B5EF4-FFF2-40B4-BE49-F238E27FC236}">
                  <a16:creationId xmlns:a16="http://schemas.microsoft.com/office/drawing/2014/main" id="{CDAA386B-5A5B-4F7B-883C-122FCADCC24A}"/>
                </a:ext>
              </a:extLst>
            </p:cNvPr>
            <p:cNvSpPr/>
            <p:nvPr/>
          </p:nvSpPr>
          <p:spPr>
            <a:xfrm>
              <a:off x="8779036" y="4740600"/>
              <a:ext cx="2491072" cy="43273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>
                <a:lnSpc>
                  <a:spcPct val="80000"/>
                </a:lnSpc>
                <a:defRPr sz="4000"/>
              </a:lvl1pPr>
            </a:lstStyle>
            <a:p>
              <a:r>
                <a:rPr lang="en-US" sz="1600" b="1" dirty="0">
                  <a:latin typeface="Montserrat" panose="00000500000000000000" pitchFamily="50" charset="0"/>
                </a:rPr>
                <a:t>Fast setups for secure communication</a:t>
              </a:r>
            </a:p>
          </p:txBody>
        </p:sp>
        <p:sp>
          <p:nvSpPr>
            <p:cNvPr id="47" name="Shape 282">
              <a:extLst>
                <a:ext uri="{FF2B5EF4-FFF2-40B4-BE49-F238E27FC236}">
                  <a16:creationId xmlns:a16="http://schemas.microsoft.com/office/drawing/2014/main" id="{3232A2A5-5C34-488C-9B68-7B3F46C89741}"/>
                </a:ext>
              </a:extLst>
            </p:cNvPr>
            <p:cNvSpPr/>
            <p:nvPr/>
          </p:nvSpPr>
          <p:spPr>
            <a:xfrm>
              <a:off x="317140" y="4995236"/>
              <a:ext cx="2491481" cy="3561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>
                <a:lnSpc>
                  <a:spcPct val="80000"/>
                </a:lnSpc>
                <a:defRPr sz="4000"/>
              </a:lvl1pPr>
            </a:lstStyle>
            <a:p>
              <a:r>
                <a:rPr lang="en-US" sz="1600" b="1" dirty="0">
                  <a:latin typeface="Montserrat" panose="00000500000000000000" pitchFamily="50" charset="0"/>
                </a:rPr>
                <a:t>Detailed Reporting</a:t>
              </a:r>
            </a:p>
          </p:txBody>
        </p:sp>
        <p:sp>
          <p:nvSpPr>
            <p:cNvPr id="48" name="Shape 281">
              <a:extLst>
                <a:ext uri="{FF2B5EF4-FFF2-40B4-BE49-F238E27FC236}">
                  <a16:creationId xmlns:a16="http://schemas.microsoft.com/office/drawing/2014/main" id="{B3622B26-7FAB-42B0-B64D-B7C47BC7399E}"/>
                </a:ext>
              </a:extLst>
            </p:cNvPr>
            <p:cNvSpPr/>
            <p:nvPr/>
          </p:nvSpPr>
          <p:spPr>
            <a:xfrm>
              <a:off x="8992645" y="3541467"/>
              <a:ext cx="2997949" cy="93916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/>
            <a:lstStyle>
              <a:lvl1pPr>
                <a:defRPr sz="1800" cap="none" spc="0">
                  <a:solidFill>
                    <a:srgbClr val="5E5E5E"/>
                  </a:solidFill>
                </a:defRPr>
              </a:lvl1pPr>
            </a:lstStyle>
            <a:p>
              <a:pPr marL="285750" indent="-2857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en-US" sz="1300" dirty="0">
                  <a:latin typeface="Montserrat" pitchFamily="2" charset="0"/>
                </a:rPr>
                <a:t>Distributing bandwidth based on links across ISPs</a:t>
              </a:r>
            </a:p>
            <a:p>
              <a:pPr marL="285750" indent="-2857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en-US" sz="1300" dirty="0">
                  <a:latin typeface="Montserrat" pitchFamily="2" charset="0"/>
                </a:rPr>
                <a:t>Ensuring reliable outbound link for apps &amp; svc’s</a:t>
              </a:r>
              <a:endParaRPr sz="1300" dirty="0">
                <a:latin typeface="Montserrat" pitchFamily="2" charset="0"/>
              </a:endParaRPr>
            </a:p>
          </p:txBody>
        </p:sp>
        <p:sp>
          <p:nvSpPr>
            <p:cNvPr id="49" name="Shape 282">
              <a:extLst>
                <a:ext uri="{FF2B5EF4-FFF2-40B4-BE49-F238E27FC236}">
                  <a16:creationId xmlns:a16="http://schemas.microsoft.com/office/drawing/2014/main" id="{4221F11D-FEB6-4BD9-9C43-613CC2CEC731}"/>
                </a:ext>
              </a:extLst>
            </p:cNvPr>
            <p:cNvSpPr/>
            <p:nvPr/>
          </p:nvSpPr>
          <p:spPr>
            <a:xfrm>
              <a:off x="9040430" y="2993813"/>
              <a:ext cx="2299007" cy="47271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>
                <a:lnSpc>
                  <a:spcPct val="80000"/>
                </a:lnSpc>
                <a:defRPr sz="4000"/>
              </a:lvl1pPr>
            </a:lstStyle>
            <a:p>
              <a:r>
                <a:rPr lang="en-US" sz="1600" b="1" dirty="0">
                  <a:latin typeface="Montserrat" panose="00000500000000000000" pitchFamily="50" charset="0"/>
                </a:rPr>
                <a:t>Performance-based policy routing</a:t>
              </a:r>
            </a:p>
          </p:txBody>
        </p:sp>
        <p:sp>
          <p:nvSpPr>
            <p:cNvPr id="50" name="Shape 281">
              <a:extLst>
                <a:ext uri="{FF2B5EF4-FFF2-40B4-BE49-F238E27FC236}">
                  <a16:creationId xmlns:a16="http://schemas.microsoft.com/office/drawing/2014/main" id="{E4CC547F-B78B-4BF8-B348-77EE043B24C8}"/>
                </a:ext>
              </a:extLst>
            </p:cNvPr>
            <p:cNvSpPr/>
            <p:nvPr/>
          </p:nvSpPr>
          <p:spPr>
            <a:xfrm>
              <a:off x="457199" y="3631805"/>
              <a:ext cx="2720252" cy="110019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/>
            <a:lstStyle>
              <a:lvl1pPr>
                <a:defRPr sz="1800" cap="none" spc="0">
                  <a:solidFill>
                    <a:srgbClr val="5E5E5E"/>
                  </a:solidFill>
                </a:defRPr>
              </a:lvl1pPr>
            </a:lstStyle>
            <a:p>
              <a:pPr marL="285750" indent="-2857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en-US" sz="1300" dirty="0">
                  <a:latin typeface="Montserrat" pitchFamily="2" charset="0"/>
                </a:rPr>
                <a:t>Automatic switching based on congestion &amp; criteria</a:t>
              </a:r>
            </a:p>
            <a:p>
              <a:pPr marL="285750" indent="-2857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en-US" sz="1300" dirty="0">
                  <a:latin typeface="Montserrat" pitchFamily="2" charset="0"/>
                </a:rPr>
                <a:t>Automated deployments across network from single console    </a:t>
              </a:r>
              <a:endParaRPr sz="1300" dirty="0">
                <a:latin typeface="Montserrat" pitchFamily="2" charset="0"/>
              </a:endParaRPr>
            </a:p>
          </p:txBody>
        </p:sp>
        <p:sp>
          <p:nvSpPr>
            <p:cNvPr id="51" name="Shape 282">
              <a:extLst>
                <a:ext uri="{FF2B5EF4-FFF2-40B4-BE49-F238E27FC236}">
                  <a16:creationId xmlns:a16="http://schemas.microsoft.com/office/drawing/2014/main" id="{7976E0C3-462D-44FD-9ED0-3BB8BFA93140}"/>
                </a:ext>
              </a:extLst>
            </p:cNvPr>
            <p:cNvSpPr/>
            <p:nvPr/>
          </p:nvSpPr>
          <p:spPr>
            <a:xfrm>
              <a:off x="317708" y="3326310"/>
              <a:ext cx="2096587" cy="38714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>
                <a:lnSpc>
                  <a:spcPct val="80000"/>
                </a:lnSpc>
                <a:defRPr sz="4000"/>
              </a:lvl1pPr>
            </a:lstStyle>
            <a:p>
              <a:r>
                <a:rPr lang="en-US" sz="1600" b="1" dirty="0">
                  <a:latin typeface="Montserrat" panose="00000500000000000000" pitchFamily="50" charset="0"/>
                </a:rPr>
                <a:t>Automation</a:t>
              </a:r>
            </a:p>
          </p:txBody>
        </p:sp>
        <p:sp>
          <p:nvSpPr>
            <p:cNvPr id="52" name="Shape 281">
              <a:extLst>
                <a:ext uri="{FF2B5EF4-FFF2-40B4-BE49-F238E27FC236}">
                  <a16:creationId xmlns:a16="http://schemas.microsoft.com/office/drawing/2014/main" id="{8884077C-BD13-4392-B502-8FEEC38D20CA}"/>
                </a:ext>
              </a:extLst>
            </p:cNvPr>
            <p:cNvSpPr/>
            <p:nvPr/>
          </p:nvSpPr>
          <p:spPr>
            <a:xfrm>
              <a:off x="411572" y="5300572"/>
              <a:ext cx="3485658" cy="110019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/>
            <a:lstStyle>
              <a:lvl1pPr>
                <a:defRPr sz="1800" cap="none" spc="0">
                  <a:solidFill>
                    <a:srgbClr val="5E5E5E"/>
                  </a:solidFill>
                </a:defRPr>
              </a:lvl1pPr>
            </a:lstStyle>
            <a:p>
              <a:pPr marL="285750" indent="-2857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en-US" sz="1300" dirty="0">
                  <a:latin typeface="Montserrat" pitchFamily="2" charset="0"/>
                </a:rPr>
                <a:t>Full Visibility Performance dashboards</a:t>
              </a:r>
            </a:p>
            <a:p>
              <a:pPr marL="285750" indent="-285750">
                <a:spcAft>
                  <a:spcPts val="300"/>
                </a:spcAft>
                <a:buFont typeface="Arial" panose="020B0604020202020204" pitchFamily="34" charset="0"/>
                <a:buChar char="•"/>
              </a:pPr>
              <a:r>
                <a:rPr lang="en-US" sz="1300" dirty="0">
                  <a:latin typeface="Montserrat" pitchFamily="2" charset="0"/>
                </a:rPr>
                <a:t>Enables network configuration based on </a:t>
              </a:r>
              <a:r>
                <a:rPr lang="en-IN" sz="1300" dirty="0">
                  <a:latin typeface="Montserrat" pitchFamily="2" charset="0"/>
                </a:rPr>
                <a:t>app intelligence &amp; UX</a:t>
              </a:r>
              <a:endParaRPr sz="1300" dirty="0">
                <a:latin typeface="Montserrat" pitchFamily="2" charset="0"/>
              </a:endParaRPr>
            </a:p>
          </p:txBody>
        </p: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4CD834C4-2550-418B-A341-FF0F265FE028}"/>
                </a:ext>
              </a:extLst>
            </p:cNvPr>
            <p:cNvGrpSpPr/>
            <p:nvPr/>
          </p:nvGrpSpPr>
          <p:grpSpPr>
            <a:xfrm>
              <a:off x="3006458" y="1543209"/>
              <a:ext cx="5916558" cy="4647727"/>
              <a:chOff x="2734665" y="1180704"/>
              <a:chExt cx="6640656" cy="4870266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8820781E-42BF-49B7-BD3F-89537A3E20CA}"/>
                  </a:ext>
                </a:extLst>
              </p:cNvPr>
              <p:cNvGrpSpPr/>
              <p:nvPr/>
            </p:nvGrpSpPr>
            <p:grpSpPr>
              <a:xfrm>
                <a:off x="3476650" y="1180704"/>
                <a:ext cx="5129289" cy="4870266"/>
                <a:chOff x="622300" y="457199"/>
                <a:chExt cx="2187290" cy="2076835"/>
              </a:xfrm>
            </p:grpSpPr>
            <p:sp>
              <p:nvSpPr>
                <p:cNvPr id="15" name="Shape 20">
                  <a:extLst>
                    <a:ext uri="{FF2B5EF4-FFF2-40B4-BE49-F238E27FC236}">
                      <a16:creationId xmlns:a16="http://schemas.microsoft.com/office/drawing/2014/main" id="{128B68D3-65A6-486F-8DA2-012216C1D0A1}"/>
                    </a:ext>
                  </a:extLst>
                </p:cNvPr>
                <p:cNvSpPr/>
                <p:nvPr/>
              </p:nvSpPr>
              <p:spPr>
                <a:xfrm>
                  <a:off x="1346200" y="1130300"/>
                  <a:ext cx="727683" cy="727695"/>
                </a:xfrm>
                <a:prstGeom prst="ellipse">
                  <a:avLst/>
                </a:prstGeom>
                <a:solidFill>
                  <a:srgbClr val="F4F5F5"/>
                </a:solidFill>
                <a:ln w="12700">
                  <a:miter lim="400000"/>
                </a:ln>
              </p:spPr>
              <p:txBody>
                <a:bodyPr lIns="38100" tIns="38100" rIns="38100" bIns="38100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dirty="0">
                    <a:latin typeface="Montserrat" pitchFamily="2" charset="0"/>
                  </a:endParaRPr>
                </a:p>
              </p:txBody>
            </p:sp>
            <p:sp>
              <p:nvSpPr>
                <p:cNvPr id="16" name="Shape 21">
                  <a:extLst>
                    <a:ext uri="{FF2B5EF4-FFF2-40B4-BE49-F238E27FC236}">
                      <a16:creationId xmlns:a16="http://schemas.microsoft.com/office/drawing/2014/main" id="{9AE0329B-9363-4DCF-BA6D-CC03EA10CE4E}"/>
                    </a:ext>
                  </a:extLst>
                </p:cNvPr>
                <p:cNvSpPr/>
                <p:nvPr/>
              </p:nvSpPr>
              <p:spPr>
                <a:xfrm>
                  <a:off x="1752600" y="457199"/>
                  <a:ext cx="676002" cy="768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06" extrusionOk="0">
                      <a:moveTo>
                        <a:pt x="599" y="16508"/>
                      </a:moveTo>
                      <a:lnTo>
                        <a:pt x="10193" y="21365"/>
                      </a:lnTo>
                      <a:cubicBezTo>
                        <a:pt x="10564" y="21553"/>
                        <a:pt x="11021" y="21553"/>
                        <a:pt x="11392" y="21365"/>
                      </a:cubicBezTo>
                      <a:lnTo>
                        <a:pt x="20992" y="16519"/>
                      </a:lnTo>
                      <a:cubicBezTo>
                        <a:pt x="21354" y="16338"/>
                        <a:pt x="21577" y="16005"/>
                        <a:pt x="21591" y="15643"/>
                      </a:cubicBezTo>
                      <a:cubicBezTo>
                        <a:pt x="21591" y="15632"/>
                        <a:pt x="21593" y="15621"/>
                        <a:pt x="21593" y="15610"/>
                      </a:cubicBezTo>
                      <a:lnTo>
                        <a:pt x="21600" y="5908"/>
                      </a:lnTo>
                      <a:cubicBezTo>
                        <a:pt x="21600" y="5904"/>
                        <a:pt x="21599" y="5900"/>
                        <a:pt x="21599" y="5896"/>
                      </a:cubicBezTo>
                      <a:cubicBezTo>
                        <a:pt x="21594" y="5525"/>
                        <a:pt x="21367" y="5184"/>
                        <a:pt x="21001" y="4998"/>
                      </a:cubicBezTo>
                      <a:lnTo>
                        <a:pt x="11408" y="141"/>
                      </a:lnTo>
                      <a:cubicBezTo>
                        <a:pt x="11037" y="-46"/>
                        <a:pt x="10580" y="-47"/>
                        <a:pt x="10208" y="141"/>
                      </a:cubicBezTo>
                      <a:lnTo>
                        <a:pt x="608" y="4986"/>
                      </a:lnTo>
                      <a:cubicBezTo>
                        <a:pt x="236" y="5174"/>
                        <a:pt x="8" y="5520"/>
                        <a:pt x="7" y="5896"/>
                      </a:cubicBezTo>
                      <a:lnTo>
                        <a:pt x="0" y="15598"/>
                      </a:lnTo>
                      <a:cubicBezTo>
                        <a:pt x="0" y="15613"/>
                        <a:pt x="3" y="15628"/>
                        <a:pt x="4" y="15643"/>
                      </a:cubicBezTo>
                      <a:cubicBezTo>
                        <a:pt x="21" y="16000"/>
                        <a:pt x="243" y="16328"/>
                        <a:pt x="599" y="16508"/>
                      </a:cubicBez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2700">
                  <a:miter lim="400000"/>
                </a:ln>
              </p:spPr>
              <p:txBody>
                <a:bodyPr lIns="38100" tIns="38100" rIns="38100" bIns="38100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dirty="0">
                    <a:latin typeface="Montserrat" pitchFamily="2" charset="0"/>
                  </a:endParaRPr>
                </a:p>
              </p:txBody>
            </p:sp>
            <p:sp>
              <p:nvSpPr>
                <p:cNvPr id="17" name="Shape 22">
                  <a:extLst>
                    <a:ext uri="{FF2B5EF4-FFF2-40B4-BE49-F238E27FC236}">
                      <a16:creationId xmlns:a16="http://schemas.microsoft.com/office/drawing/2014/main" id="{7D923D25-DFED-497E-9F86-D9C3D96B72F0}"/>
                    </a:ext>
                  </a:extLst>
                </p:cNvPr>
                <p:cNvSpPr/>
                <p:nvPr/>
              </p:nvSpPr>
              <p:spPr>
                <a:xfrm>
                  <a:off x="1003300" y="457199"/>
                  <a:ext cx="675996" cy="768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06" extrusionOk="0">
                      <a:moveTo>
                        <a:pt x="21000" y="4998"/>
                      </a:moveTo>
                      <a:lnTo>
                        <a:pt x="11407" y="141"/>
                      </a:lnTo>
                      <a:cubicBezTo>
                        <a:pt x="11036" y="-46"/>
                        <a:pt x="10579" y="-47"/>
                        <a:pt x="10208" y="141"/>
                      </a:cubicBezTo>
                      <a:lnTo>
                        <a:pt x="607" y="4986"/>
                      </a:lnTo>
                      <a:cubicBezTo>
                        <a:pt x="235" y="5174"/>
                        <a:pt x="7" y="5520"/>
                        <a:pt x="7" y="5896"/>
                      </a:cubicBezTo>
                      <a:lnTo>
                        <a:pt x="0" y="15598"/>
                      </a:lnTo>
                      <a:cubicBezTo>
                        <a:pt x="0" y="15613"/>
                        <a:pt x="2" y="15628"/>
                        <a:pt x="3" y="15643"/>
                      </a:cubicBezTo>
                      <a:cubicBezTo>
                        <a:pt x="21" y="16000"/>
                        <a:pt x="243" y="16328"/>
                        <a:pt x="599" y="16508"/>
                      </a:cubicBezTo>
                      <a:lnTo>
                        <a:pt x="10192" y="21365"/>
                      </a:lnTo>
                      <a:cubicBezTo>
                        <a:pt x="10563" y="21553"/>
                        <a:pt x="11021" y="21553"/>
                        <a:pt x="11392" y="21365"/>
                      </a:cubicBezTo>
                      <a:lnTo>
                        <a:pt x="20992" y="16519"/>
                      </a:lnTo>
                      <a:cubicBezTo>
                        <a:pt x="21353" y="16338"/>
                        <a:pt x="21578" y="16005"/>
                        <a:pt x="21590" y="15643"/>
                      </a:cubicBezTo>
                      <a:cubicBezTo>
                        <a:pt x="21591" y="15632"/>
                        <a:pt x="21593" y="15621"/>
                        <a:pt x="21593" y="15610"/>
                      </a:cubicBezTo>
                      <a:lnTo>
                        <a:pt x="21600" y="5908"/>
                      </a:lnTo>
                      <a:cubicBezTo>
                        <a:pt x="21600" y="5904"/>
                        <a:pt x="21599" y="5900"/>
                        <a:pt x="21599" y="5896"/>
                      </a:cubicBezTo>
                      <a:cubicBezTo>
                        <a:pt x="21594" y="5525"/>
                        <a:pt x="21368" y="5184"/>
                        <a:pt x="21000" y="499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38100" tIns="38100" rIns="38100" bIns="38100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dirty="0">
                    <a:latin typeface="Montserrat" pitchFamily="2" charset="0"/>
                  </a:endParaRPr>
                </a:p>
              </p:txBody>
            </p:sp>
            <p:sp>
              <p:nvSpPr>
                <p:cNvPr id="18" name="Shape 23">
                  <a:extLst>
                    <a:ext uri="{FF2B5EF4-FFF2-40B4-BE49-F238E27FC236}">
                      <a16:creationId xmlns:a16="http://schemas.microsoft.com/office/drawing/2014/main" id="{0947435D-B09F-4F25-A2FC-F62106FCBC3E}"/>
                    </a:ext>
                  </a:extLst>
                </p:cNvPr>
                <p:cNvSpPr/>
                <p:nvPr/>
              </p:nvSpPr>
              <p:spPr>
                <a:xfrm>
                  <a:off x="622300" y="1117599"/>
                  <a:ext cx="675996" cy="76872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06" extrusionOk="0">
                      <a:moveTo>
                        <a:pt x="21591" y="15646"/>
                      </a:moveTo>
                      <a:cubicBezTo>
                        <a:pt x="21591" y="15634"/>
                        <a:pt x="21593" y="15622"/>
                        <a:pt x="21593" y="15611"/>
                      </a:cubicBezTo>
                      <a:lnTo>
                        <a:pt x="21600" y="5908"/>
                      </a:lnTo>
                      <a:cubicBezTo>
                        <a:pt x="21600" y="5905"/>
                        <a:pt x="21599" y="5902"/>
                        <a:pt x="21599" y="5898"/>
                      </a:cubicBezTo>
                      <a:cubicBezTo>
                        <a:pt x="21596" y="5527"/>
                        <a:pt x="21369" y="5184"/>
                        <a:pt x="21001" y="4998"/>
                      </a:cubicBezTo>
                      <a:lnTo>
                        <a:pt x="11407" y="141"/>
                      </a:lnTo>
                      <a:cubicBezTo>
                        <a:pt x="11036" y="-47"/>
                        <a:pt x="10579" y="-47"/>
                        <a:pt x="10208" y="140"/>
                      </a:cubicBezTo>
                      <a:lnTo>
                        <a:pt x="607" y="4986"/>
                      </a:lnTo>
                      <a:cubicBezTo>
                        <a:pt x="236" y="5174"/>
                        <a:pt x="7" y="5520"/>
                        <a:pt x="7" y="5896"/>
                      </a:cubicBezTo>
                      <a:lnTo>
                        <a:pt x="7" y="5898"/>
                      </a:lnTo>
                      <a:lnTo>
                        <a:pt x="0" y="15598"/>
                      </a:lnTo>
                      <a:cubicBezTo>
                        <a:pt x="0" y="15614"/>
                        <a:pt x="3" y="15630"/>
                        <a:pt x="4" y="15646"/>
                      </a:cubicBezTo>
                      <a:cubicBezTo>
                        <a:pt x="22" y="16002"/>
                        <a:pt x="244" y="16328"/>
                        <a:pt x="599" y="16508"/>
                      </a:cubicBezTo>
                      <a:lnTo>
                        <a:pt x="10192" y="21365"/>
                      </a:lnTo>
                      <a:cubicBezTo>
                        <a:pt x="10563" y="21553"/>
                        <a:pt x="11021" y="21553"/>
                        <a:pt x="11392" y="21366"/>
                      </a:cubicBezTo>
                      <a:lnTo>
                        <a:pt x="20992" y="16519"/>
                      </a:lnTo>
                      <a:cubicBezTo>
                        <a:pt x="21352" y="16338"/>
                        <a:pt x="21576" y="16007"/>
                        <a:pt x="21591" y="1564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12700">
                  <a:miter lim="400000"/>
                </a:ln>
              </p:spPr>
              <p:txBody>
                <a:bodyPr lIns="38100" tIns="38100" rIns="38100" bIns="38100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dirty="0">
                    <a:latin typeface="Montserrat" pitchFamily="2" charset="0"/>
                  </a:endParaRPr>
                </a:p>
              </p:txBody>
            </p:sp>
            <p:sp>
              <p:nvSpPr>
                <p:cNvPr id="19" name="Shape 24">
                  <a:extLst>
                    <a:ext uri="{FF2B5EF4-FFF2-40B4-BE49-F238E27FC236}">
                      <a16:creationId xmlns:a16="http://schemas.microsoft.com/office/drawing/2014/main" id="{ACFCC045-49A5-447B-85C0-2C7D72FAF0C3}"/>
                    </a:ext>
                  </a:extLst>
                </p:cNvPr>
                <p:cNvSpPr/>
                <p:nvPr/>
              </p:nvSpPr>
              <p:spPr>
                <a:xfrm>
                  <a:off x="2133600" y="1117599"/>
                  <a:ext cx="675990" cy="76872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06" extrusionOk="0">
                      <a:moveTo>
                        <a:pt x="21599" y="5898"/>
                      </a:moveTo>
                      <a:cubicBezTo>
                        <a:pt x="21596" y="5527"/>
                        <a:pt x="21369" y="5184"/>
                        <a:pt x="21001" y="4998"/>
                      </a:cubicBezTo>
                      <a:lnTo>
                        <a:pt x="11407" y="141"/>
                      </a:lnTo>
                      <a:cubicBezTo>
                        <a:pt x="11037" y="-47"/>
                        <a:pt x="10579" y="-47"/>
                        <a:pt x="10208" y="140"/>
                      </a:cubicBezTo>
                      <a:lnTo>
                        <a:pt x="607" y="4986"/>
                      </a:lnTo>
                      <a:cubicBezTo>
                        <a:pt x="236" y="5174"/>
                        <a:pt x="7" y="5520"/>
                        <a:pt x="7" y="5896"/>
                      </a:cubicBezTo>
                      <a:lnTo>
                        <a:pt x="7" y="5898"/>
                      </a:lnTo>
                      <a:lnTo>
                        <a:pt x="0" y="15598"/>
                      </a:lnTo>
                      <a:cubicBezTo>
                        <a:pt x="0" y="15614"/>
                        <a:pt x="3" y="15630"/>
                        <a:pt x="3" y="15646"/>
                      </a:cubicBezTo>
                      <a:cubicBezTo>
                        <a:pt x="22" y="16002"/>
                        <a:pt x="244" y="16328"/>
                        <a:pt x="599" y="16508"/>
                      </a:cubicBezTo>
                      <a:lnTo>
                        <a:pt x="10193" y="21365"/>
                      </a:lnTo>
                      <a:cubicBezTo>
                        <a:pt x="10563" y="21553"/>
                        <a:pt x="11021" y="21553"/>
                        <a:pt x="11392" y="21366"/>
                      </a:cubicBezTo>
                      <a:lnTo>
                        <a:pt x="20993" y="16519"/>
                      </a:lnTo>
                      <a:cubicBezTo>
                        <a:pt x="21352" y="16338"/>
                        <a:pt x="21576" y="16007"/>
                        <a:pt x="21591" y="15646"/>
                      </a:cubicBezTo>
                      <a:cubicBezTo>
                        <a:pt x="21591" y="15634"/>
                        <a:pt x="21593" y="15622"/>
                        <a:pt x="21593" y="15611"/>
                      </a:cubicBezTo>
                      <a:lnTo>
                        <a:pt x="21600" y="5908"/>
                      </a:lnTo>
                      <a:cubicBezTo>
                        <a:pt x="21600" y="5905"/>
                        <a:pt x="21599" y="5902"/>
                        <a:pt x="21599" y="5898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2700">
                  <a:miter lim="400000"/>
                </a:ln>
              </p:spPr>
              <p:txBody>
                <a:bodyPr lIns="38100" tIns="38100" rIns="38100" bIns="38100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dirty="0">
                    <a:latin typeface="Montserrat" pitchFamily="2" charset="0"/>
                  </a:endParaRPr>
                </a:p>
              </p:txBody>
            </p:sp>
            <p:sp>
              <p:nvSpPr>
                <p:cNvPr id="20" name="Shape 25">
                  <a:extLst>
                    <a:ext uri="{FF2B5EF4-FFF2-40B4-BE49-F238E27FC236}">
                      <a16:creationId xmlns:a16="http://schemas.microsoft.com/office/drawing/2014/main" id="{2893BE95-983A-498D-A887-ABA84B723C0E}"/>
                    </a:ext>
                  </a:extLst>
                </p:cNvPr>
                <p:cNvSpPr/>
                <p:nvPr/>
              </p:nvSpPr>
              <p:spPr>
                <a:xfrm>
                  <a:off x="1752600" y="1765299"/>
                  <a:ext cx="675990" cy="7687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06" extrusionOk="0">
                      <a:moveTo>
                        <a:pt x="21001" y="4998"/>
                      </a:moveTo>
                      <a:lnTo>
                        <a:pt x="11407" y="141"/>
                      </a:lnTo>
                      <a:cubicBezTo>
                        <a:pt x="11036" y="-47"/>
                        <a:pt x="10579" y="-47"/>
                        <a:pt x="10207" y="140"/>
                      </a:cubicBezTo>
                      <a:lnTo>
                        <a:pt x="607" y="4986"/>
                      </a:lnTo>
                      <a:cubicBezTo>
                        <a:pt x="241" y="5171"/>
                        <a:pt x="15" y="5511"/>
                        <a:pt x="8" y="5880"/>
                      </a:cubicBezTo>
                      <a:cubicBezTo>
                        <a:pt x="8" y="5885"/>
                        <a:pt x="6" y="5890"/>
                        <a:pt x="6" y="5896"/>
                      </a:cubicBezTo>
                      <a:lnTo>
                        <a:pt x="0" y="15598"/>
                      </a:lnTo>
                      <a:cubicBezTo>
                        <a:pt x="0" y="15608"/>
                        <a:pt x="2" y="15617"/>
                        <a:pt x="2" y="15626"/>
                      </a:cubicBezTo>
                      <a:cubicBezTo>
                        <a:pt x="13" y="15991"/>
                        <a:pt x="238" y="16325"/>
                        <a:pt x="599" y="16508"/>
                      </a:cubicBezTo>
                      <a:lnTo>
                        <a:pt x="10192" y="21365"/>
                      </a:lnTo>
                      <a:cubicBezTo>
                        <a:pt x="10563" y="21553"/>
                        <a:pt x="11021" y="21553"/>
                        <a:pt x="11392" y="21365"/>
                      </a:cubicBezTo>
                      <a:lnTo>
                        <a:pt x="20993" y="16519"/>
                      </a:lnTo>
                      <a:cubicBezTo>
                        <a:pt x="21359" y="16335"/>
                        <a:pt x="21585" y="15995"/>
                        <a:pt x="21592" y="15626"/>
                      </a:cubicBezTo>
                      <a:cubicBezTo>
                        <a:pt x="21592" y="15621"/>
                        <a:pt x="21593" y="15616"/>
                        <a:pt x="21593" y="15610"/>
                      </a:cubicBezTo>
                      <a:lnTo>
                        <a:pt x="21600" y="5908"/>
                      </a:lnTo>
                      <a:cubicBezTo>
                        <a:pt x="21600" y="5898"/>
                        <a:pt x="21598" y="5889"/>
                        <a:pt x="21598" y="5880"/>
                      </a:cubicBezTo>
                      <a:cubicBezTo>
                        <a:pt x="21587" y="5515"/>
                        <a:pt x="21362" y="5181"/>
                        <a:pt x="21001" y="499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2700">
                  <a:miter lim="400000"/>
                </a:ln>
              </p:spPr>
              <p:txBody>
                <a:bodyPr lIns="38100" tIns="38100" rIns="38100" bIns="38100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dirty="0">
                    <a:latin typeface="Montserrat" pitchFamily="2" charset="0"/>
                  </a:endParaRPr>
                </a:p>
              </p:txBody>
            </p:sp>
            <p:sp>
              <p:nvSpPr>
                <p:cNvPr id="21" name="Shape 26">
                  <a:extLst>
                    <a:ext uri="{FF2B5EF4-FFF2-40B4-BE49-F238E27FC236}">
                      <a16:creationId xmlns:a16="http://schemas.microsoft.com/office/drawing/2014/main" id="{CEE0D996-930A-4AC7-81E5-2DF5C582887F}"/>
                    </a:ext>
                  </a:extLst>
                </p:cNvPr>
                <p:cNvSpPr/>
                <p:nvPr/>
              </p:nvSpPr>
              <p:spPr>
                <a:xfrm>
                  <a:off x="1003300" y="1765299"/>
                  <a:ext cx="675990" cy="7687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06" extrusionOk="0">
                      <a:moveTo>
                        <a:pt x="21001" y="4998"/>
                      </a:moveTo>
                      <a:lnTo>
                        <a:pt x="11408" y="141"/>
                      </a:lnTo>
                      <a:cubicBezTo>
                        <a:pt x="11037" y="-47"/>
                        <a:pt x="10579" y="-47"/>
                        <a:pt x="10208" y="140"/>
                      </a:cubicBezTo>
                      <a:lnTo>
                        <a:pt x="607" y="4986"/>
                      </a:lnTo>
                      <a:cubicBezTo>
                        <a:pt x="242" y="5171"/>
                        <a:pt x="15" y="5511"/>
                        <a:pt x="8" y="5880"/>
                      </a:cubicBezTo>
                      <a:cubicBezTo>
                        <a:pt x="8" y="5885"/>
                        <a:pt x="6" y="5890"/>
                        <a:pt x="6" y="5896"/>
                      </a:cubicBezTo>
                      <a:lnTo>
                        <a:pt x="0" y="15598"/>
                      </a:lnTo>
                      <a:cubicBezTo>
                        <a:pt x="0" y="15608"/>
                        <a:pt x="2" y="15617"/>
                        <a:pt x="2" y="15626"/>
                      </a:cubicBezTo>
                      <a:cubicBezTo>
                        <a:pt x="13" y="15991"/>
                        <a:pt x="238" y="16325"/>
                        <a:pt x="600" y="16508"/>
                      </a:cubicBezTo>
                      <a:lnTo>
                        <a:pt x="10193" y="21365"/>
                      </a:lnTo>
                      <a:cubicBezTo>
                        <a:pt x="10564" y="21553"/>
                        <a:pt x="11021" y="21553"/>
                        <a:pt x="11392" y="21365"/>
                      </a:cubicBezTo>
                      <a:lnTo>
                        <a:pt x="20993" y="16519"/>
                      </a:lnTo>
                      <a:cubicBezTo>
                        <a:pt x="21359" y="16335"/>
                        <a:pt x="21586" y="15995"/>
                        <a:pt x="21592" y="15626"/>
                      </a:cubicBezTo>
                      <a:cubicBezTo>
                        <a:pt x="21592" y="15621"/>
                        <a:pt x="21593" y="15616"/>
                        <a:pt x="21593" y="15610"/>
                      </a:cubicBezTo>
                      <a:lnTo>
                        <a:pt x="21600" y="5908"/>
                      </a:lnTo>
                      <a:cubicBezTo>
                        <a:pt x="21600" y="5898"/>
                        <a:pt x="21598" y="5889"/>
                        <a:pt x="21598" y="5880"/>
                      </a:cubicBezTo>
                      <a:cubicBezTo>
                        <a:pt x="21587" y="5515"/>
                        <a:pt x="21362" y="5181"/>
                        <a:pt x="21001" y="4998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2700">
                  <a:miter lim="400000"/>
                </a:ln>
              </p:spPr>
              <p:txBody>
                <a:bodyPr lIns="38100" tIns="38100" rIns="38100" bIns="38100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dirty="0">
                    <a:latin typeface="Montserrat" pitchFamily="2" charset="0"/>
                  </a:endParaRPr>
                </a:p>
              </p:txBody>
            </p:sp>
          </p:grpSp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219FF1F5-020E-4493-BD77-2FE3BA750074}"/>
                  </a:ext>
                </a:extLst>
              </p:cNvPr>
              <p:cNvGrpSpPr/>
              <p:nvPr/>
            </p:nvGrpSpPr>
            <p:grpSpPr>
              <a:xfrm>
                <a:off x="2734665" y="1560780"/>
                <a:ext cx="6640656" cy="3991414"/>
                <a:chOff x="2734665" y="1560780"/>
                <a:chExt cx="6640656" cy="3991414"/>
              </a:xfrm>
            </p:grpSpPr>
            <p:sp>
              <p:nvSpPr>
                <p:cNvPr id="22" name="Shape 585">
                  <a:extLst>
                    <a:ext uri="{FF2B5EF4-FFF2-40B4-BE49-F238E27FC236}">
                      <a16:creationId xmlns:a16="http://schemas.microsoft.com/office/drawing/2014/main" id="{2A7796AD-A4D5-4DBF-9053-4C1392DE5E9C}"/>
                    </a:ext>
                  </a:extLst>
                </p:cNvPr>
                <p:cNvSpPr/>
                <p:nvPr/>
              </p:nvSpPr>
              <p:spPr>
                <a:xfrm>
                  <a:off x="7914557" y="2052884"/>
                  <a:ext cx="987320" cy="0"/>
                </a:xfrm>
                <a:prstGeom prst="line">
                  <a:avLst/>
                </a:prstGeom>
                <a:ln w="12700">
                  <a:solidFill>
                    <a:srgbClr val="A6AAA9"/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algn="ctr">
                    <a:defRPr sz="8000">
                      <a:solidFill>
                        <a:srgbClr val="53585F"/>
                      </a:solidFill>
                      <a:latin typeface="Open Sans"/>
                      <a:ea typeface="Open Sans"/>
                      <a:cs typeface="Open Sans"/>
                      <a:sym typeface="Open Sans"/>
                    </a:defRPr>
                  </a:pPr>
                  <a:endParaRPr/>
                </a:p>
              </p:txBody>
            </p:sp>
            <p:sp>
              <p:nvSpPr>
                <p:cNvPr id="23" name="Shape 32">
                  <a:extLst>
                    <a:ext uri="{FF2B5EF4-FFF2-40B4-BE49-F238E27FC236}">
                      <a16:creationId xmlns:a16="http://schemas.microsoft.com/office/drawing/2014/main" id="{2D8295AE-1C5B-4100-B1C7-3F0AA09ACD74}"/>
                    </a:ext>
                  </a:extLst>
                </p:cNvPr>
                <p:cNvSpPr/>
                <p:nvPr/>
              </p:nvSpPr>
              <p:spPr>
                <a:xfrm>
                  <a:off x="8901878" y="1990356"/>
                  <a:ext cx="131593" cy="131569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 w="12700">
                  <a:miter lim="400000"/>
                </a:ln>
              </p:spPr>
              <p:txBody>
                <a:bodyPr lIns="38100" tIns="38100" rIns="38100" bIns="38100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dirty="0">
                    <a:latin typeface="Montserrat" pitchFamily="2" charset="0"/>
                  </a:endParaRPr>
                </a:p>
              </p:txBody>
            </p:sp>
            <p:sp>
              <p:nvSpPr>
                <p:cNvPr id="24" name="Shape 585">
                  <a:extLst>
                    <a:ext uri="{FF2B5EF4-FFF2-40B4-BE49-F238E27FC236}">
                      <a16:creationId xmlns:a16="http://schemas.microsoft.com/office/drawing/2014/main" id="{E37AAD5A-295A-4EB3-9012-1B51D222D5E2}"/>
                    </a:ext>
                  </a:extLst>
                </p:cNvPr>
                <p:cNvSpPr/>
                <p:nvPr/>
              </p:nvSpPr>
              <p:spPr>
                <a:xfrm rot="10800000">
                  <a:off x="3211362" y="2092203"/>
                  <a:ext cx="987320" cy="0"/>
                </a:xfrm>
                <a:prstGeom prst="line">
                  <a:avLst/>
                </a:prstGeom>
                <a:ln w="12700">
                  <a:solidFill>
                    <a:srgbClr val="A6AAA9"/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algn="ctr">
                    <a:defRPr sz="8000">
                      <a:solidFill>
                        <a:srgbClr val="53585F"/>
                      </a:solidFill>
                      <a:latin typeface="Open Sans"/>
                      <a:ea typeface="Open Sans"/>
                      <a:cs typeface="Open Sans"/>
                      <a:sym typeface="Open Sans"/>
                    </a:defRPr>
                  </a:pPr>
                  <a:endParaRPr/>
                </a:p>
              </p:txBody>
            </p:sp>
            <p:sp>
              <p:nvSpPr>
                <p:cNvPr id="25" name="Shape 32">
                  <a:extLst>
                    <a:ext uri="{FF2B5EF4-FFF2-40B4-BE49-F238E27FC236}">
                      <a16:creationId xmlns:a16="http://schemas.microsoft.com/office/drawing/2014/main" id="{B7851790-4131-4935-BFE1-925D59631ECD}"/>
                    </a:ext>
                  </a:extLst>
                </p:cNvPr>
                <p:cNvSpPr/>
                <p:nvPr/>
              </p:nvSpPr>
              <p:spPr>
                <a:xfrm rot="10800000">
                  <a:off x="3194187" y="2036725"/>
                  <a:ext cx="131593" cy="131569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 w="12700">
                  <a:miter lim="400000"/>
                </a:ln>
              </p:spPr>
              <p:txBody>
                <a:bodyPr lIns="38100" tIns="38100" rIns="38100" bIns="38100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dirty="0">
                    <a:latin typeface="Montserrat" pitchFamily="2" charset="0"/>
                  </a:endParaRPr>
                </a:p>
              </p:txBody>
            </p:sp>
            <p:sp>
              <p:nvSpPr>
                <p:cNvPr id="26" name="Shape 585">
                  <a:extLst>
                    <a:ext uri="{FF2B5EF4-FFF2-40B4-BE49-F238E27FC236}">
                      <a16:creationId xmlns:a16="http://schemas.microsoft.com/office/drawing/2014/main" id="{5FDC8673-51D1-46AE-A170-36D9AC2D675C}"/>
                    </a:ext>
                  </a:extLst>
                </p:cNvPr>
                <p:cNvSpPr/>
                <p:nvPr/>
              </p:nvSpPr>
              <p:spPr>
                <a:xfrm>
                  <a:off x="7914557" y="5109318"/>
                  <a:ext cx="987320" cy="0"/>
                </a:xfrm>
                <a:prstGeom prst="line">
                  <a:avLst/>
                </a:prstGeom>
                <a:ln w="12700">
                  <a:solidFill>
                    <a:srgbClr val="A6AAA9"/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algn="ctr">
                    <a:defRPr sz="8000">
                      <a:solidFill>
                        <a:srgbClr val="53585F"/>
                      </a:solidFill>
                      <a:latin typeface="Open Sans"/>
                      <a:ea typeface="Open Sans"/>
                      <a:cs typeface="Open Sans"/>
                      <a:sym typeface="Open Sans"/>
                    </a:defRPr>
                  </a:pPr>
                  <a:endParaRPr/>
                </a:p>
              </p:txBody>
            </p:sp>
            <p:sp>
              <p:nvSpPr>
                <p:cNvPr id="27" name="Shape 32">
                  <a:extLst>
                    <a:ext uri="{FF2B5EF4-FFF2-40B4-BE49-F238E27FC236}">
                      <a16:creationId xmlns:a16="http://schemas.microsoft.com/office/drawing/2014/main" id="{14EE9A5E-05BA-496E-A336-B54D9E5EC2E7}"/>
                    </a:ext>
                  </a:extLst>
                </p:cNvPr>
                <p:cNvSpPr/>
                <p:nvPr/>
              </p:nvSpPr>
              <p:spPr>
                <a:xfrm>
                  <a:off x="8901878" y="5046790"/>
                  <a:ext cx="131593" cy="131569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 w="12700">
                  <a:miter lim="400000"/>
                </a:ln>
              </p:spPr>
              <p:txBody>
                <a:bodyPr lIns="38100" tIns="38100" rIns="38100" bIns="38100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dirty="0">
                    <a:latin typeface="Montserrat" pitchFamily="2" charset="0"/>
                  </a:endParaRPr>
                </a:p>
              </p:txBody>
            </p:sp>
            <p:sp>
              <p:nvSpPr>
                <p:cNvPr id="28" name="Shape 585">
                  <a:extLst>
                    <a:ext uri="{FF2B5EF4-FFF2-40B4-BE49-F238E27FC236}">
                      <a16:creationId xmlns:a16="http://schemas.microsoft.com/office/drawing/2014/main" id="{93F44125-7FBF-430F-8069-9FB5D88FB6EF}"/>
                    </a:ext>
                  </a:extLst>
                </p:cNvPr>
                <p:cNvSpPr/>
                <p:nvPr/>
              </p:nvSpPr>
              <p:spPr>
                <a:xfrm rot="10800000">
                  <a:off x="3211363" y="5148637"/>
                  <a:ext cx="987320" cy="0"/>
                </a:xfrm>
                <a:prstGeom prst="line">
                  <a:avLst/>
                </a:prstGeom>
                <a:ln w="12700">
                  <a:solidFill>
                    <a:srgbClr val="A6AAA9"/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algn="ctr">
                    <a:defRPr sz="8000">
                      <a:solidFill>
                        <a:srgbClr val="53585F"/>
                      </a:solidFill>
                      <a:latin typeface="Open Sans"/>
                      <a:ea typeface="Open Sans"/>
                      <a:cs typeface="Open Sans"/>
                      <a:sym typeface="Open Sans"/>
                    </a:defRPr>
                  </a:pPr>
                  <a:endParaRPr/>
                </a:p>
              </p:txBody>
            </p:sp>
            <p:sp>
              <p:nvSpPr>
                <p:cNvPr id="29" name="Shape 32">
                  <a:extLst>
                    <a:ext uri="{FF2B5EF4-FFF2-40B4-BE49-F238E27FC236}">
                      <a16:creationId xmlns:a16="http://schemas.microsoft.com/office/drawing/2014/main" id="{7884D296-D407-4AAD-97B6-4A4ACC57A455}"/>
                    </a:ext>
                  </a:extLst>
                </p:cNvPr>
                <p:cNvSpPr/>
                <p:nvPr/>
              </p:nvSpPr>
              <p:spPr>
                <a:xfrm rot="10800000">
                  <a:off x="3120111" y="5079596"/>
                  <a:ext cx="131593" cy="131569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 w="12700">
                  <a:miter lim="400000"/>
                </a:ln>
              </p:spPr>
              <p:txBody>
                <a:bodyPr lIns="38100" tIns="38100" rIns="38100" bIns="38100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dirty="0">
                    <a:latin typeface="Montserrat" pitchFamily="2" charset="0"/>
                  </a:endParaRPr>
                </a:p>
              </p:txBody>
            </p:sp>
            <p:sp>
              <p:nvSpPr>
                <p:cNvPr id="30" name="Shape 585">
                  <a:extLst>
                    <a:ext uri="{FF2B5EF4-FFF2-40B4-BE49-F238E27FC236}">
                      <a16:creationId xmlns:a16="http://schemas.microsoft.com/office/drawing/2014/main" id="{11D54E2D-999F-477A-A76A-7A5AE32AE953}"/>
                    </a:ext>
                  </a:extLst>
                </p:cNvPr>
                <p:cNvSpPr/>
                <p:nvPr/>
              </p:nvSpPr>
              <p:spPr>
                <a:xfrm>
                  <a:off x="8784838" y="3648404"/>
                  <a:ext cx="458889" cy="0"/>
                </a:xfrm>
                <a:prstGeom prst="line">
                  <a:avLst/>
                </a:prstGeom>
                <a:ln w="12700">
                  <a:solidFill>
                    <a:srgbClr val="A6AAA9"/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algn="ctr">
                    <a:defRPr sz="8000">
                      <a:solidFill>
                        <a:srgbClr val="53585F"/>
                      </a:solidFill>
                      <a:latin typeface="Open Sans"/>
                      <a:ea typeface="Open Sans"/>
                      <a:cs typeface="Open Sans"/>
                      <a:sym typeface="Open Sans"/>
                    </a:defRPr>
                  </a:pPr>
                  <a:endParaRPr/>
                </a:p>
              </p:txBody>
            </p:sp>
            <p:sp>
              <p:nvSpPr>
                <p:cNvPr id="31" name="Shape 32">
                  <a:extLst>
                    <a:ext uri="{FF2B5EF4-FFF2-40B4-BE49-F238E27FC236}">
                      <a16:creationId xmlns:a16="http://schemas.microsoft.com/office/drawing/2014/main" id="{1528D021-53CA-4C9F-A24D-E8C80BA2F9EC}"/>
                    </a:ext>
                  </a:extLst>
                </p:cNvPr>
                <p:cNvSpPr/>
                <p:nvPr/>
              </p:nvSpPr>
              <p:spPr>
                <a:xfrm>
                  <a:off x="9243728" y="3585876"/>
                  <a:ext cx="131593" cy="131569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 w="12700">
                  <a:miter lim="400000"/>
                </a:ln>
              </p:spPr>
              <p:txBody>
                <a:bodyPr lIns="38100" tIns="38100" rIns="38100" bIns="38100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dirty="0">
                    <a:latin typeface="Montserrat" pitchFamily="2" charset="0"/>
                  </a:endParaRPr>
                </a:p>
              </p:txBody>
            </p:sp>
            <p:sp>
              <p:nvSpPr>
                <p:cNvPr id="32" name="Shape 585">
                  <a:extLst>
                    <a:ext uri="{FF2B5EF4-FFF2-40B4-BE49-F238E27FC236}">
                      <a16:creationId xmlns:a16="http://schemas.microsoft.com/office/drawing/2014/main" id="{BFBC0E8C-61D2-436B-8747-21649ABB71D6}"/>
                    </a:ext>
                  </a:extLst>
                </p:cNvPr>
                <p:cNvSpPr/>
                <p:nvPr/>
              </p:nvSpPr>
              <p:spPr>
                <a:xfrm rot="10800000">
                  <a:off x="2839365" y="3687723"/>
                  <a:ext cx="442305" cy="0"/>
                </a:xfrm>
                <a:prstGeom prst="line">
                  <a:avLst/>
                </a:prstGeom>
                <a:ln w="12700">
                  <a:solidFill>
                    <a:srgbClr val="A6AAA9"/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algn="ctr">
                    <a:defRPr sz="8000">
                      <a:solidFill>
                        <a:srgbClr val="53585F"/>
                      </a:solidFill>
                      <a:latin typeface="Open Sans"/>
                      <a:ea typeface="Open Sans"/>
                      <a:cs typeface="Open Sans"/>
                      <a:sym typeface="Open Sans"/>
                    </a:defRPr>
                  </a:pPr>
                  <a:endParaRPr/>
                </a:p>
              </p:txBody>
            </p:sp>
            <p:sp>
              <p:nvSpPr>
                <p:cNvPr id="33" name="Shape 32">
                  <a:extLst>
                    <a:ext uri="{FF2B5EF4-FFF2-40B4-BE49-F238E27FC236}">
                      <a16:creationId xmlns:a16="http://schemas.microsoft.com/office/drawing/2014/main" id="{0C142F76-96CA-4326-B6AA-CC201F3262CD}"/>
                    </a:ext>
                  </a:extLst>
                </p:cNvPr>
                <p:cNvSpPr/>
                <p:nvPr/>
              </p:nvSpPr>
              <p:spPr>
                <a:xfrm rot="10800000">
                  <a:off x="2734665" y="3618682"/>
                  <a:ext cx="131593" cy="131569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 w="12700">
                  <a:miter lim="400000"/>
                </a:ln>
              </p:spPr>
              <p:txBody>
                <a:bodyPr lIns="38100" tIns="38100" rIns="38100" bIns="38100" anchor="ctr"/>
                <a:lstStyle/>
                <a:p>
                  <a:pPr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dirty="0">
                    <a:latin typeface="Montserrat" pitchFamily="2" charset="0"/>
                  </a:endParaRPr>
                </a:p>
              </p:txBody>
            </p:sp>
            <p:sp>
              <p:nvSpPr>
                <p:cNvPr id="40" name="Shape 282">
                  <a:extLst>
                    <a:ext uri="{FF2B5EF4-FFF2-40B4-BE49-F238E27FC236}">
                      <a16:creationId xmlns:a16="http://schemas.microsoft.com/office/drawing/2014/main" id="{ECDB132F-E2D7-45A0-95CE-7CF699BBEAC5}"/>
                    </a:ext>
                  </a:extLst>
                </p:cNvPr>
                <p:cNvSpPr/>
                <p:nvPr/>
              </p:nvSpPr>
              <p:spPr>
                <a:xfrm>
                  <a:off x="5294112" y="3194353"/>
                  <a:ext cx="1466677" cy="970247"/>
                </a:xfrm>
                <a:prstGeom prst="rect">
                  <a:avLst/>
                </a:prstGeom>
                <a:ln w="12700">
                  <a:miter lim="400000"/>
                </a:ln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lIns="50800" tIns="50800" rIns="50800" bIns="50800" anchor="ctr"/>
                <a:lstStyle>
                  <a:lvl1pPr>
                    <a:lnSpc>
                      <a:spcPct val="80000"/>
                    </a:lnSpc>
                    <a:defRPr sz="4000"/>
                  </a:lvl1pPr>
                </a:lstStyle>
                <a:p>
                  <a:pPr algn="ctr">
                    <a:lnSpc>
                      <a:spcPts val="2000"/>
                    </a:lnSpc>
                  </a:pPr>
                  <a:r>
                    <a:rPr lang="en-US" sz="2800" b="1" dirty="0">
                      <a:latin typeface="+mj-lt"/>
                    </a:rPr>
                    <a:t>SD-WAN</a:t>
                  </a:r>
                  <a:endParaRPr sz="2800" b="1" dirty="0">
                    <a:latin typeface="+mj-lt"/>
                  </a:endParaRPr>
                </a:p>
              </p:txBody>
            </p:sp>
            <p:pic>
              <p:nvPicPr>
                <p:cNvPr id="55" name="Graphic 54" descr="Lock with solid fill">
                  <a:extLst>
                    <a:ext uri="{FF2B5EF4-FFF2-40B4-BE49-F238E27FC236}">
                      <a16:creationId xmlns:a16="http://schemas.microsoft.com/office/drawing/2014/main" id="{67D70D61-DBFD-4FA5-AB1F-824948052AD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64480" y="4622396"/>
                  <a:ext cx="914400" cy="914400"/>
                </a:xfrm>
                <a:prstGeom prst="rect">
                  <a:avLst/>
                </a:prstGeom>
              </p:spPr>
            </p:pic>
            <p:pic>
              <p:nvPicPr>
                <p:cNvPr id="57" name="Graphic 56" descr="Paper with solid fill">
                  <a:extLst>
                    <a:ext uri="{FF2B5EF4-FFF2-40B4-BE49-F238E27FC236}">
                      <a16:creationId xmlns:a16="http://schemas.microsoft.com/office/drawing/2014/main" id="{5CA9184E-4F1D-40BC-8BA1-8DA9EAF1137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79748" y="4786243"/>
                  <a:ext cx="765951" cy="765951"/>
                </a:xfrm>
                <a:prstGeom prst="rect">
                  <a:avLst/>
                </a:prstGeom>
              </p:spPr>
            </p:pic>
            <p:pic>
              <p:nvPicPr>
                <p:cNvPr id="61" name="Graphic 60" descr="Hierarchy with solid fill">
                  <a:extLst>
                    <a:ext uri="{FF2B5EF4-FFF2-40B4-BE49-F238E27FC236}">
                      <a16:creationId xmlns:a16="http://schemas.microsoft.com/office/drawing/2014/main" id="{3E77087F-DAA2-44A1-B19E-11CF15AAD7B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05523" y="1560780"/>
                  <a:ext cx="914400" cy="914400"/>
                </a:xfrm>
                <a:prstGeom prst="rect">
                  <a:avLst/>
                </a:prstGeom>
              </p:spPr>
            </p:pic>
            <p:pic>
              <p:nvPicPr>
                <p:cNvPr id="65" name="Graphic 64" descr="Internet Of Things with solid fill">
                  <a:extLst>
                    <a:ext uri="{FF2B5EF4-FFF2-40B4-BE49-F238E27FC236}">
                      <a16:creationId xmlns:a16="http://schemas.microsoft.com/office/drawing/2014/main" id="{3942DB8D-F8CE-48C3-9DFB-ECAFB64E404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64480" y="1625039"/>
                  <a:ext cx="914400" cy="914400"/>
                </a:xfrm>
                <a:prstGeom prst="rect">
                  <a:avLst/>
                </a:prstGeom>
              </p:spPr>
            </p:pic>
            <p:pic>
              <p:nvPicPr>
                <p:cNvPr id="67" name="Graphic 66" descr="Compass with solid fill">
                  <a:extLst>
                    <a:ext uri="{FF2B5EF4-FFF2-40B4-BE49-F238E27FC236}">
                      <a16:creationId xmlns:a16="http://schemas.microsoft.com/office/drawing/2014/main" id="{BC9871EC-256E-4FBA-9DC3-E271DCD434E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381526" y="3199366"/>
                  <a:ext cx="914400" cy="914400"/>
                </a:xfrm>
                <a:prstGeom prst="rect">
                  <a:avLst/>
                </a:prstGeom>
              </p:spPr>
            </p:pic>
            <p:pic>
              <p:nvPicPr>
                <p:cNvPr id="69" name="Graphic 68" descr="Robot Hand with solid fill">
                  <a:extLst>
                    <a:ext uri="{FF2B5EF4-FFF2-40B4-BE49-F238E27FC236}">
                      <a16:creationId xmlns:a16="http://schemas.microsoft.com/office/drawing/2014/main" id="{DCCC84AC-1CE8-4F79-BB99-5580960692F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815240" y="3114523"/>
                  <a:ext cx="914400" cy="914400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7292192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256674" y="168509"/>
            <a:ext cx="12192000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Simplifying and Automating Operations 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CA36399-D600-41DF-AA92-1D9C695DDCCE}"/>
              </a:ext>
            </a:extLst>
          </p:cNvPr>
          <p:cNvGrpSpPr/>
          <p:nvPr/>
        </p:nvGrpSpPr>
        <p:grpSpPr>
          <a:xfrm>
            <a:off x="502424" y="1200936"/>
            <a:ext cx="5593576" cy="5148072"/>
            <a:chOff x="807224" y="1088955"/>
            <a:chExt cx="4521129" cy="3509235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96AB2949-4DCC-413F-9F91-C90BD3FF68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28353" y="1088955"/>
              <a:ext cx="0" cy="3355171"/>
            </a:xfrm>
            <a:prstGeom prst="line">
              <a:avLst/>
            </a:prstGeom>
            <a:ln w="19050">
              <a:gradFill>
                <a:gsLst>
                  <a:gs pos="0">
                    <a:schemeClr val="bg1"/>
                  </a:gs>
                  <a:gs pos="100000">
                    <a:srgbClr val="BFBFBF"/>
                  </a:gs>
                  <a:gs pos="51000">
                    <a:schemeClr val="tx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028CC60-4109-4C9D-A70A-7F84B8B382D4}"/>
                </a:ext>
              </a:extLst>
            </p:cNvPr>
            <p:cNvSpPr/>
            <p:nvPr/>
          </p:nvSpPr>
          <p:spPr>
            <a:xfrm>
              <a:off x="807224" y="1372598"/>
              <a:ext cx="3763562" cy="852921"/>
            </a:xfrm>
            <a:prstGeom prst="rect">
              <a:avLst/>
            </a:pr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225"/>
                </a:spcBef>
              </a:pPr>
              <a:endParaRPr lang="en-US" sz="1050" dirty="0">
                <a:solidFill>
                  <a:schemeClr val="tx1"/>
                </a:solidFill>
                <a:latin typeface="Arial Nova" panose="020B050402020202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41BC71B-CBF5-4934-8326-F1E4AC69C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9395" y="1949546"/>
              <a:ext cx="946352" cy="230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square" lIns="91424" tIns="45712" rIns="91424" bIns="45712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algn="ctr"/>
              <a:r>
                <a:rPr lang="en-US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Nova" panose="020B0504020202020204" pitchFamily="34" charset="0"/>
                  <a:cs typeface="Segoe UI" panose="020B0502040204020203" pitchFamily="34" charset="0"/>
                </a:rPr>
                <a:t>Management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430C149-4B2B-4204-88D3-884F2C4943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9886" y="1955707"/>
              <a:ext cx="1000916" cy="230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square" lIns="91424" tIns="45712" rIns="91424" bIns="45712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algn="ctr"/>
              <a:r>
                <a:rPr lang="en-US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Nova" panose="020B0504020202020204" pitchFamily="34" charset="0"/>
                  <a:cs typeface="Segoe UI" panose="020B0502040204020203" pitchFamily="34" charset="0"/>
                </a:rPr>
                <a:t>Orchestration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015C56E-8831-46F0-B5BA-554A396250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9175" y="1961569"/>
              <a:ext cx="797646" cy="230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square" lIns="91424" tIns="45712" rIns="91424" bIns="45712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algn="ctr"/>
              <a:r>
                <a:rPr lang="en-US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Nova" panose="020B0504020202020204" pitchFamily="34" charset="0"/>
                  <a:cs typeface="Segoe UI" panose="020B0502040204020203" pitchFamily="34" charset="0"/>
                </a:rPr>
                <a:t>Analytics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F7FB1A4-197D-42CD-AF54-3427017BC4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96646" y="1543348"/>
              <a:ext cx="470284" cy="417185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C2D022E-2083-4E5F-B954-F134194297EC}"/>
                </a:ext>
              </a:extLst>
            </p:cNvPr>
            <p:cNvSpPr/>
            <p:nvPr/>
          </p:nvSpPr>
          <p:spPr>
            <a:xfrm>
              <a:off x="4481110" y="2433250"/>
              <a:ext cx="227948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350" dirty="0">
                  <a:solidFill>
                    <a:srgbClr val="000000"/>
                  </a:solidFill>
                  <a:latin typeface="Times" pitchFamily="2" charset="0"/>
                </a:rPr>
                <a:t> </a:t>
              </a:r>
              <a:endParaRPr lang="en-US" sz="1350" dirty="0">
                <a:latin typeface="Arial Nova" panose="020B0504020202020204" pitchFamily="34" charset="0"/>
              </a:endParaRPr>
            </a:p>
          </p:txBody>
        </p:sp>
        <p:sp>
          <p:nvSpPr>
            <p:cNvPr id="14" name="Down Arrow 168">
              <a:extLst>
                <a:ext uri="{FF2B5EF4-FFF2-40B4-BE49-F238E27FC236}">
                  <a16:creationId xmlns:a16="http://schemas.microsoft.com/office/drawing/2014/main" id="{623B93EA-34CC-4E60-95E6-6E89DE69ED2B}"/>
                </a:ext>
              </a:extLst>
            </p:cNvPr>
            <p:cNvSpPr/>
            <p:nvPr/>
          </p:nvSpPr>
          <p:spPr>
            <a:xfrm rot="2310518">
              <a:off x="2019897" y="2305411"/>
              <a:ext cx="249545" cy="851206"/>
            </a:xfrm>
            <a:prstGeom prst="down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225"/>
                </a:spcBef>
              </a:pPr>
              <a:endParaRPr lang="en-US" sz="1050" dirty="0">
                <a:latin typeface="Arial Nova" panose="020B0504020202020204" pitchFamily="34" charset="0"/>
              </a:endParaRPr>
            </a:p>
          </p:txBody>
        </p:sp>
        <p:sp>
          <p:nvSpPr>
            <p:cNvPr id="15" name="Down Arrow 169">
              <a:extLst>
                <a:ext uri="{FF2B5EF4-FFF2-40B4-BE49-F238E27FC236}">
                  <a16:creationId xmlns:a16="http://schemas.microsoft.com/office/drawing/2014/main" id="{40ADDA25-B97C-4180-9679-E39BB2EF2A62}"/>
                </a:ext>
              </a:extLst>
            </p:cNvPr>
            <p:cNvSpPr/>
            <p:nvPr/>
          </p:nvSpPr>
          <p:spPr>
            <a:xfrm>
              <a:off x="2577156" y="2441520"/>
              <a:ext cx="285009" cy="668396"/>
            </a:xfrm>
            <a:prstGeom prst="down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225"/>
                </a:spcBef>
              </a:pPr>
              <a:endParaRPr lang="en-US" sz="1050" dirty="0">
                <a:latin typeface="Arial Nova" panose="020B0504020202020204" pitchFamily="34" charset="0"/>
              </a:endParaRPr>
            </a:p>
          </p:txBody>
        </p:sp>
        <p:sp>
          <p:nvSpPr>
            <p:cNvPr id="16" name="Down Arrow 170">
              <a:extLst>
                <a:ext uri="{FF2B5EF4-FFF2-40B4-BE49-F238E27FC236}">
                  <a16:creationId xmlns:a16="http://schemas.microsoft.com/office/drawing/2014/main" id="{C3F8887E-96DA-4AD7-8CB3-F78DA1857CA3}"/>
                </a:ext>
              </a:extLst>
            </p:cNvPr>
            <p:cNvSpPr/>
            <p:nvPr/>
          </p:nvSpPr>
          <p:spPr>
            <a:xfrm rot="19525866">
              <a:off x="3180029" y="2379493"/>
              <a:ext cx="229685" cy="764583"/>
            </a:xfrm>
            <a:prstGeom prst="down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225"/>
                </a:spcBef>
              </a:pPr>
              <a:endParaRPr lang="en-US" sz="1050" dirty="0">
                <a:latin typeface="Arial Nova" panose="020B0504020202020204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45D399E-6A44-4422-A4DE-1258CC6A83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2850" y="1965968"/>
              <a:ext cx="914289" cy="230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square" lIns="91424" tIns="45712" rIns="91424" bIns="45712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algn="ctr"/>
              <a:r>
                <a:rPr lang="en-US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Nova" panose="020B0504020202020204" pitchFamily="34" charset="0"/>
                  <a:cs typeface="Segoe UI" panose="020B0502040204020203" pitchFamily="34" charset="0"/>
                </a:rPr>
                <a:t>Automation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77C4ADA-C307-4A89-9D12-D1E3899C1D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07848" y="1534258"/>
              <a:ext cx="476139" cy="424838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B53ADFA-3047-4A15-8470-85450E4D09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6534" y="1581675"/>
              <a:ext cx="339260" cy="368709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3AEBA9B-CADA-4326-94B5-64CD1116FA8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8845" y="1560652"/>
              <a:ext cx="292248" cy="382579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BD82709-46E2-4300-8290-68CA4E29D712}"/>
                </a:ext>
              </a:extLst>
            </p:cNvPr>
            <p:cNvSpPr/>
            <p:nvPr/>
          </p:nvSpPr>
          <p:spPr>
            <a:xfrm>
              <a:off x="2144669" y="3236509"/>
              <a:ext cx="1132265" cy="1025963"/>
            </a:xfrm>
            <a:prstGeom prst="rect">
              <a:avLst/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lnSpc>
                  <a:spcPct val="90000"/>
                </a:lnSpc>
                <a:spcBef>
                  <a:spcPts val="225"/>
                </a:spcBef>
                <a:defRPr/>
              </a:pPr>
              <a:endParaRPr lang="en-US" sz="1050" err="1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9D11D6F-7C78-4B1C-938E-AF02A53EE9EB}"/>
                </a:ext>
              </a:extLst>
            </p:cNvPr>
            <p:cNvSpPr/>
            <p:nvPr/>
          </p:nvSpPr>
          <p:spPr>
            <a:xfrm>
              <a:off x="3479785" y="3225404"/>
              <a:ext cx="1132265" cy="1025963"/>
            </a:xfrm>
            <a:prstGeom prst="rect">
              <a:avLst/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lnSpc>
                  <a:spcPct val="90000"/>
                </a:lnSpc>
                <a:spcBef>
                  <a:spcPts val="225"/>
                </a:spcBef>
                <a:defRPr/>
              </a:pPr>
              <a:endParaRPr lang="en-US" sz="1050" err="1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23" name="Picture 21">
              <a:extLst>
                <a:ext uri="{FF2B5EF4-FFF2-40B4-BE49-F238E27FC236}">
                  <a16:creationId xmlns:a16="http://schemas.microsoft.com/office/drawing/2014/main" id="{670194F6-FABF-4575-996C-D49FB694863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744101" y="3508742"/>
              <a:ext cx="558542" cy="509338"/>
            </a:xfrm>
            <a:prstGeom prst="rect">
              <a:avLst/>
            </a:prstGeom>
          </p:spPr>
        </p:pic>
        <p:pic>
          <p:nvPicPr>
            <p:cNvPr id="24" name="Picture 92">
              <a:extLst>
                <a:ext uri="{FF2B5EF4-FFF2-40B4-BE49-F238E27FC236}">
                  <a16:creationId xmlns:a16="http://schemas.microsoft.com/office/drawing/2014/main" id="{14765C9A-730A-4C01-BF41-E51DCCDCB73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 bwMode="auto">
            <a:xfrm>
              <a:off x="2377001" y="3489694"/>
              <a:ext cx="624007" cy="509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F5422D9-5E48-41D4-BADB-20C897FF671E}"/>
                </a:ext>
              </a:extLst>
            </p:cNvPr>
            <p:cNvSpPr/>
            <p:nvPr/>
          </p:nvSpPr>
          <p:spPr>
            <a:xfrm>
              <a:off x="820970" y="3236509"/>
              <a:ext cx="1132265" cy="1025963"/>
            </a:xfrm>
            <a:prstGeom prst="rect">
              <a:avLst/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lnSpc>
                  <a:spcPct val="90000"/>
                </a:lnSpc>
                <a:spcBef>
                  <a:spcPts val="225"/>
                </a:spcBef>
                <a:defRPr/>
              </a:pPr>
              <a:endParaRPr lang="en-US" sz="1050" err="1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26" name="Picture 3">
              <a:extLst>
                <a:ext uri="{FF2B5EF4-FFF2-40B4-BE49-F238E27FC236}">
                  <a16:creationId xmlns:a16="http://schemas.microsoft.com/office/drawing/2014/main" id="{3B1CC876-F062-4CBB-B6E1-053440E4FFA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99869" y="3470647"/>
              <a:ext cx="574468" cy="547433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DBF5212-843A-4BC5-AB76-29B400CD83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9395" y="4367374"/>
              <a:ext cx="946352" cy="230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square" lIns="91424" tIns="45712" rIns="91424" bIns="45712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algn="ctr"/>
              <a:r>
                <a:rPr lang="en-US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Nova" panose="020B0504020202020204" pitchFamily="34" charset="0"/>
                  <a:cs typeface="Segoe UI" panose="020B0502040204020203" pitchFamily="34" charset="0"/>
                </a:rPr>
                <a:t>WAN Edge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A8C4ADD-1C42-4965-BF86-4954A14CE0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7173" y="4357238"/>
              <a:ext cx="946352" cy="230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square" lIns="91424" tIns="45712" rIns="91424" bIns="45712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algn="ctr"/>
              <a:r>
                <a:rPr lang="en-US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Nova" panose="020B0504020202020204" pitchFamily="34" charset="0"/>
                  <a:cs typeface="Segoe UI" panose="020B0502040204020203" pitchFamily="34" charset="0"/>
                </a:rPr>
                <a:t>Security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ECAA1E3-0D11-49E2-AB54-F2ABEFAE57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7724" y="4342886"/>
              <a:ext cx="946352" cy="230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wrap="square" lIns="91424" tIns="45712" rIns="91424" bIns="45712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  <a:lvl2pPr>
                <a:defRPr>
                  <a:latin typeface="+mj-lt"/>
                  <a:ea typeface="+mj-ea"/>
                  <a:cs typeface="+mj-cs"/>
                </a:defRPr>
              </a:lvl2pPr>
              <a:lvl3pPr>
                <a:defRPr>
                  <a:latin typeface="+mj-lt"/>
                  <a:ea typeface="+mj-ea"/>
                  <a:cs typeface="+mj-cs"/>
                </a:defRPr>
              </a:lvl3pPr>
              <a:lvl4pPr>
                <a:defRPr>
                  <a:latin typeface="+mj-lt"/>
                  <a:ea typeface="+mj-ea"/>
                  <a:cs typeface="+mj-cs"/>
                </a:defRPr>
              </a:lvl4pPr>
              <a:lvl5pPr>
                <a:defRPr>
                  <a:latin typeface="+mj-lt"/>
                  <a:ea typeface="+mj-ea"/>
                  <a:cs typeface="+mj-cs"/>
                </a:defRPr>
              </a:lvl5pPr>
              <a:lvl6pPr>
                <a:defRPr>
                  <a:latin typeface="+mj-lt"/>
                  <a:ea typeface="+mj-ea"/>
                  <a:cs typeface="+mj-cs"/>
                </a:defRPr>
              </a:lvl6pPr>
              <a:lvl7pPr>
                <a:defRPr>
                  <a:latin typeface="+mj-lt"/>
                  <a:ea typeface="+mj-ea"/>
                  <a:cs typeface="+mj-cs"/>
                </a:defRPr>
              </a:lvl7pPr>
              <a:lvl8pPr>
                <a:defRPr>
                  <a:latin typeface="+mj-lt"/>
                  <a:ea typeface="+mj-ea"/>
                  <a:cs typeface="+mj-cs"/>
                </a:defRPr>
              </a:lvl8pPr>
              <a:lvl9pPr>
                <a:defRPr>
                  <a:latin typeface="+mj-lt"/>
                  <a:ea typeface="+mj-ea"/>
                  <a:cs typeface="+mj-cs"/>
                </a:defRPr>
              </a:lvl9pPr>
            </a:lstStyle>
            <a:p>
              <a:pPr algn="ctr"/>
              <a:r>
                <a:rPr lang="en-US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Nova" panose="020B0504020202020204" pitchFamily="34" charset="0"/>
                  <a:cs typeface="Segoe UI" panose="020B0502040204020203" pitchFamily="34" charset="0"/>
                </a:rPr>
                <a:t>LAN Edge</a:t>
              </a: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90F55604-CE63-473E-A284-C0D92352C349}"/>
              </a:ext>
            </a:extLst>
          </p:cNvPr>
          <p:cNvSpPr txBox="1"/>
          <p:nvPr/>
        </p:nvSpPr>
        <p:spPr>
          <a:xfrm>
            <a:off x="6341059" y="1384560"/>
            <a:ext cx="5584941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  <a:cs typeface="Segoe UI" panose="020B0502040204020203" pitchFamily="34" charset="0"/>
              </a:rPr>
              <a:t>Simplify deployment to scale at speed to reduce CAPEX &amp; OPEX</a:t>
            </a:r>
          </a:p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  <a:cs typeface="Segoe UI" panose="020B0502040204020203" pitchFamily="34" charset="0"/>
              </a:rPr>
              <a:t>Centralized Orchestration with ZTP </a:t>
            </a:r>
            <a:r>
              <a:rPr lang="en-GB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  <a:cs typeface="Segoe UI" panose="020B0502040204020203" pitchFamily="34" charset="0"/>
              </a:rPr>
              <a:t>enables quick setup</a:t>
            </a:r>
            <a:endParaRPr lang="en-US" sz="1500" dirty="0">
              <a:solidFill>
                <a:schemeClr val="tx1">
                  <a:lumMod val="75000"/>
                  <a:lumOff val="25000"/>
                </a:schemeClr>
              </a:solidFill>
              <a:latin typeface="Montserrat" pitchFamily="2" charset="0"/>
              <a:cs typeface="Segoe UI" panose="020B0502040204020203" pitchFamily="34" charset="0"/>
            </a:endParaRPr>
          </a:p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  <a:cs typeface="Segoe UI" panose="020B0502040204020203" pitchFamily="34" charset="0"/>
              </a:rPr>
              <a:t>Advanced Analytics &amp; Reporting t</a:t>
            </a:r>
          </a:p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  <a:cs typeface="Segoe UI" panose="020B0502040204020203" pitchFamily="34" charset="0"/>
              </a:rPr>
              <a:t>Branch Consolidation with SD-Branch enables</a:t>
            </a:r>
          </a:p>
          <a:p>
            <a:pPr marL="671513" lvl="1" indent="-214313" algn="just" defTabSz="342892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  <a:cs typeface="Segoe UI" panose="020B0502040204020203" pitchFamily="34" charset="0"/>
              </a:rPr>
              <a:t>Consolidated operations</a:t>
            </a:r>
          </a:p>
          <a:p>
            <a:pPr marL="671513" lvl="1" indent="-214313" algn="just" defTabSz="342892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  <a:cs typeface="Segoe UI" panose="020B0502040204020203" pitchFamily="34" charset="0"/>
              </a:rPr>
              <a:t>Eliminating silos</a:t>
            </a:r>
          </a:p>
          <a:p>
            <a:pPr marL="671513" lvl="1" indent="-214313" algn="just" defTabSz="342892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  <a:cs typeface="Segoe UI" panose="020B0502040204020203" pitchFamily="34" charset="0"/>
              </a:rPr>
              <a:t>Consolidated management</a:t>
            </a:r>
          </a:p>
          <a:p>
            <a:pPr marL="671513" lvl="1" indent="-214313" algn="just" defTabSz="342892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  <a:cs typeface="Segoe UI" panose="020B0502040204020203" pitchFamily="34" charset="0"/>
              </a:rPr>
              <a:t>Reduced risk</a:t>
            </a:r>
          </a:p>
          <a:p>
            <a:pPr marL="671513" lvl="1" indent="-214313" algn="just" defTabSz="342892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  <a:cs typeface="Segoe UI" panose="020B0502040204020203" pitchFamily="34" charset="0"/>
              </a:rPr>
              <a:t>Increased agility</a:t>
            </a:r>
          </a:p>
          <a:p>
            <a:pPr marL="214313" indent="-214313" algn="just" defTabSz="342892">
              <a:lnSpc>
                <a:spcPct val="95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  <a:cs typeface="Segoe UI" panose="020B0502040204020203" pitchFamily="34" charset="0"/>
              </a:rPr>
              <a:t>Enables single-pane glass setup to manage network the network infrastructure </a:t>
            </a:r>
          </a:p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  <a:cs typeface="Segoe UI" panose="020B0502040204020203" pitchFamily="34" charset="0"/>
              </a:rPr>
              <a:t>Unified network operations and assurance platform</a:t>
            </a:r>
          </a:p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  <a:cs typeface="Segoe UI" panose="020B0502040204020203" pitchFamily="34" charset="0"/>
              </a:rPr>
              <a:t>Unique branch and security capabilities</a:t>
            </a:r>
          </a:p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  <a:cs typeface="Segoe UI" panose="020B0502040204020203" pitchFamily="34" charset="0"/>
              </a:rPr>
              <a:t>Enables migration away from legacy routers</a:t>
            </a:r>
          </a:p>
        </p:txBody>
      </p:sp>
    </p:spTree>
    <p:extLst>
      <p:ext uri="{BB962C8B-B14F-4D97-AF65-F5344CB8AC3E}">
        <p14:creationId xmlns:p14="http://schemas.microsoft.com/office/powerpoint/2010/main" val="11695949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74FC64-5560-4F16-9B1F-8B3ECE074276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1"/>
            <a:ext cx="12192000" cy="46282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0" y="2375692"/>
            <a:ext cx="12192000" cy="58477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</a:rPr>
              <a:t>USE CASE 3:  IMPROVING APPLICATION PERFORMANCE</a:t>
            </a:r>
            <a:endParaRPr lang="en-IN" sz="3200" dirty="0">
              <a:solidFill>
                <a:schemeClr val="tx1">
                  <a:lumMod val="75000"/>
                  <a:lumOff val="25000"/>
                </a:schemeClr>
              </a:solidFill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9231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213995" y="175451"/>
            <a:ext cx="12192000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I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IMPROVING Cloud Application Performance </a:t>
            </a:r>
          </a:p>
        </p:txBody>
      </p:sp>
      <p:sp>
        <p:nvSpPr>
          <p:cNvPr id="38" name="Shape 588">
            <a:extLst>
              <a:ext uri="{FF2B5EF4-FFF2-40B4-BE49-F238E27FC236}">
                <a16:creationId xmlns:a16="http://schemas.microsoft.com/office/drawing/2014/main" id="{771FA14F-639A-4CEB-8B03-70E60E70CF98}"/>
              </a:ext>
            </a:extLst>
          </p:cNvPr>
          <p:cNvSpPr/>
          <p:nvPr/>
        </p:nvSpPr>
        <p:spPr>
          <a:xfrm>
            <a:off x="1074341" y="4791230"/>
            <a:ext cx="2373735" cy="0"/>
          </a:xfrm>
          <a:prstGeom prst="line">
            <a:avLst/>
          </a:prstGeom>
          <a:ln w="19050">
            <a:solidFill>
              <a:srgbClr val="A6AAA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8000">
                <a:solidFill>
                  <a:srgbClr val="53585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6000"/>
          </a:p>
        </p:txBody>
      </p:sp>
      <p:sp>
        <p:nvSpPr>
          <p:cNvPr id="39" name="Shape 588">
            <a:extLst>
              <a:ext uri="{FF2B5EF4-FFF2-40B4-BE49-F238E27FC236}">
                <a16:creationId xmlns:a16="http://schemas.microsoft.com/office/drawing/2014/main" id="{5C973570-5BF8-4452-9D03-6C54413C6B1B}"/>
              </a:ext>
            </a:extLst>
          </p:cNvPr>
          <p:cNvSpPr/>
          <p:nvPr/>
        </p:nvSpPr>
        <p:spPr>
          <a:xfrm>
            <a:off x="8638350" y="4791230"/>
            <a:ext cx="2373735" cy="0"/>
          </a:xfrm>
          <a:prstGeom prst="line">
            <a:avLst/>
          </a:prstGeom>
          <a:ln w="19050">
            <a:solidFill>
              <a:srgbClr val="A6AAA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8000">
                <a:solidFill>
                  <a:srgbClr val="53585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6000"/>
          </a:p>
        </p:txBody>
      </p:sp>
      <p:sp>
        <p:nvSpPr>
          <p:cNvPr id="40" name="Shape 588">
            <a:extLst>
              <a:ext uri="{FF2B5EF4-FFF2-40B4-BE49-F238E27FC236}">
                <a16:creationId xmlns:a16="http://schemas.microsoft.com/office/drawing/2014/main" id="{29E5EF27-3B60-4BF1-98E4-438828D2210E}"/>
              </a:ext>
            </a:extLst>
          </p:cNvPr>
          <p:cNvSpPr/>
          <p:nvPr/>
        </p:nvSpPr>
        <p:spPr>
          <a:xfrm>
            <a:off x="1074341" y="2311680"/>
            <a:ext cx="2373735" cy="0"/>
          </a:xfrm>
          <a:prstGeom prst="line">
            <a:avLst/>
          </a:prstGeom>
          <a:ln w="19050">
            <a:solidFill>
              <a:srgbClr val="A6AAA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8000">
                <a:solidFill>
                  <a:srgbClr val="53585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6000"/>
          </a:p>
        </p:txBody>
      </p:sp>
      <p:sp>
        <p:nvSpPr>
          <p:cNvPr id="41" name="Shape 589">
            <a:extLst>
              <a:ext uri="{FF2B5EF4-FFF2-40B4-BE49-F238E27FC236}">
                <a16:creationId xmlns:a16="http://schemas.microsoft.com/office/drawing/2014/main" id="{B5D66CB6-EC21-4EC7-8EE3-44678F0AFC2D}"/>
              </a:ext>
            </a:extLst>
          </p:cNvPr>
          <p:cNvSpPr/>
          <p:nvPr/>
        </p:nvSpPr>
        <p:spPr>
          <a:xfrm>
            <a:off x="970959" y="4203853"/>
            <a:ext cx="2747456" cy="581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r">
              <a:lnSpc>
                <a:spcPct val="80000"/>
              </a:lnSpc>
              <a:defRPr sz="4000"/>
            </a:lvl1pPr>
          </a:lstStyle>
          <a:p>
            <a:pPr>
              <a:spcAft>
                <a:spcPts val="600"/>
              </a:spcAft>
            </a:pP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Steering traffic around </a:t>
            </a:r>
          </a:p>
          <a:p>
            <a:pPr>
              <a:spcAft>
                <a:spcPts val="600"/>
              </a:spcAft>
            </a:pP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last mile congestion</a:t>
            </a:r>
            <a:endParaRPr lang="en-IN" sz="1600" dirty="0">
              <a:solidFill>
                <a:schemeClr val="accent5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2" name="Shape 590">
            <a:extLst>
              <a:ext uri="{FF2B5EF4-FFF2-40B4-BE49-F238E27FC236}">
                <a16:creationId xmlns:a16="http://schemas.microsoft.com/office/drawing/2014/main" id="{C2C09F93-2DC7-4142-8FBC-525F567CF61D}"/>
              </a:ext>
            </a:extLst>
          </p:cNvPr>
          <p:cNvSpPr/>
          <p:nvPr/>
        </p:nvSpPr>
        <p:spPr>
          <a:xfrm>
            <a:off x="250209" y="2480227"/>
            <a:ext cx="3468206" cy="15491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lvl1pPr algn="r">
              <a:defRPr sz="1800" cap="none" spc="0">
                <a:solidFill>
                  <a:srgbClr val="5E5E5E"/>
                </a:solidFill>
              </a:defRPr>
            </a:lvl1pPr>
          </a:lstStyle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b="0" i="0" dirty="0">
                <a:solidFill>
                  <a:srgbClr val="415464"/>
                </a:solidFill>
                <a:effectLst/>
                <a:latin typeface="Montserrat" pitchFamily="2" charset="0"/>
              </a:rPr>
              <a:t>Creating network path rules</a:t>
            </a:r>
          </a:p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b="0" i="0" dirty="0">
                <a:solidFill>
                  <a:srgbClr val="415464"/>
                </a:solidFill>
                <a:effectLst/>
                <a:latin typeface="Montserrat" pitchFamily="2" charset="0"/>
              </a:rPr>
              <a:t>Enables using </a:t>
            </a:r>
            <a:r>
              <a:rPr lang="en-US" sz="1400" dirty="0">
                <a:solidFill>
                  <a:srgbClr val="415464"/>
                </a:solidFill>
                <a:latin typeface="Montserrat" pitchFamily="2" charset="0"/>
              </a:rPr>
              <a:t>broadband effectively in conjunction with MPLS</a:t>
            </a:r>
          </a:p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415464"/>
                </a:solidFill>
                <a:latin typeface="Montserrat" pitchFamily="2" charset="0"/>
              </a:rPr>
              <a:t>Enables steering packets of critical apps</a:t>
            </a:r>
            <a:endParaRPr sz="1400" dirty="0">
              <a:solidFill>
                <a:srgbClr val="415464"/>
              </a:solidFill>
              <a:latin typeface="Montserrat" pitchFamily="2" charset="0"/>
            </a:endParaRPr>
          </a:p>
        </p:txBody>
      </p:sp>
      <p:sp>
        <p:nvSpPr>
          <p:cNvPr id="43" name="Shape 601">
            <a:extLst>
              <a:ext uri="{FF2B5EF4-FFF2-40B4-BE49-F238E27FC236}">
                <a16:creationId xmlns:a16="http://schemas.microsoft.com/office/drawing/2014/main" id="{229DA9B5-5780-4FA1-B02E-C5C966477092}"/>
              </a:ext>
            </a:extLst>
          </p:cNvPr>
          <p:cNvSpPr/>
          <p:nvPr/>
        </p:nvSpPr>
        <p:spPr>
          <a:xfrm>
            <a:off x="1059795" y="2233138"/>
            <a:ext cx="157082" cy="15708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 sz="2000" dirty="0">
              <a:solidFill>
                <a:srgbClr val="FFFFFF"/>
              </a:solidFill>
              <a:latin typeface="Montserrat" pitchFamily="2" charset="0"/>
            </a:endParaRPr>
          </a:p>
        </p:txBody>
      </p:sp>
      <p:sp>
        <p:nvSpPr>
          <p:cNvPr id="45" name="Shape 590">
            <a:extLst>
              <a:ext uri="{FF2B5EF4-FFF2-40B4-BE49-F238E27FC236}">
                <a16:creationId xmlns:a16="http://schemas.microsoft.com/office/drawing/2014/main" id="{CF9CAB52-375F-4CFF-BCED-07507B051240}"/>
              </a:ext>
            </a:extLst>
          </p:cNvPr>
          <p:cNvSpPr/>
          <p:nvPr/>
        </p:nvSpPr>
        <p:spPr>
          <a:xfrm>
            <a:off x="250210" y="4936740"/>
            <a:ext cx="3454716" cy="11182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lvl1pPr algn="r">
              <a:defRPr sz="1800" cap="none" spc="0">
                <a:solidFill>
                  <a:srgbClr val="5E5E5E"/>
                </a:solidFill>
              </a:defRPr>
            </a:lvl1pPr>
          </a:lstStyle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415464"/>
                </a:solidFill>
                <a:latin typeface="Montserrat" pitchFamily="2" charset="0"/>
              </a:rPr>
              <a:t>Monitoring health using metrics</a:t>
            </a:r>
          </a:p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415464"/>
                </a:solidFill>
                <a:latin typeface="Montserrat" pitchFamily="2" charset="0"/>
              </a:rPr>
              <a:t>Identifying congestion on a connection</a:t>
            </a:r>
          </a:p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415464"/>
                </a:solidFill>
                <a:latin typeface="Montserrat" pitchFamily="2" charset="0"/>
              </a:rPr>
              <a:t>Alternative traffic steering</a:t>
            </a:r>
          </a:p>
        </p:txBody>
      </p:sp>
      <p:sp>
        <p:nvSpPr>
          <p:cNvPr id="46" name="Shape 601">
            <a:extLst>
              <a:ext uri="{FF2B5EF4-FFF2-40B4-BE49-F238E27FC236}">
                <a16:creationId xmlns:a16="http://schemas.microsoft.com/office/drawing/2014/main" id="{BDB64F9F-AB61-4393-894E-071FBA0FB7C3}"/>
              </a:ext>
            </a:extLst>
          </p:cNvPr>
          <p:cNvSpPr/>
          <p:nvPr/>
        </p:nvSpPr>
        <p:spPr>
          <a:xfrm>
            <a:off x="1059795" y="4716355"/>
            <a:ext cx="157082" cy="157082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2000" dirty="0">
              <a:latin typeface="Montserrat" pitchFamily="2" charset="0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201CF64-C7D6-4460-950F-D947C01C0553}"/>
              </a:ext>
            </a:extLst>
          </p:cNvPr>
          <p:cNvGrpSpPr/>
          <p:nvPr/>
        </p:nvGrpSpPr>
        <p:grpSpPr>
          <a:xfrm>
            <a:off x="3911532" y="1958720"/>
            <a:ext cx="4323952" cy="4301746"/>
            <a:chOff x="431799" y="4838699"/>
            <a:chExt cx="2474300" cy="2461594"/>
          </a:xfrm>
        </p:grpSpPr>
        <p:sp>
          <p:nvSpPr>
            <p:cNvPr id="54" name="Shape 121">
              <a:extLst>
                <a:ext uri="{FF2B5EF4-FFF2-40B4-BE49-F238E27FC236}">
                  <a16:creationId xmlns:a16="http://schemas.microsoft.com/office/drawing/2014/main" id="{0CAC2FA1-FFA1-457A-A56D-3C70FEB455EB}"/>
                </a:ext>
              </a:extLst>
            </p:cNvPr>
            <p:cNvSpPr/>
            <p:nvPr/>
          </p:nvSpPr>
          <p:spPr>
            <a:xfrm>
              <a:off x="457200" y="6083300"/>
              <a:ext cx="1204285" cy="12042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0" h="21110" extrusionOk="0">
                  <a:moveTo>
                    <a:pt x="2100" y="0"/>
                  </a:moveTo>
                  <a:cubicBezTo>
                    <a:pt x="544" y="0"/>
                    <a:pt x="-490" y="1655"/>
                    <a:pt x="239" y="3030"/>
                  </a:cubicBezTo>
                  <a:cubicBezTo>
                    <a:pt x="574" y="3664"/>
                    <a:pt x="1008" y="4258"/>
                    <a:pt x="1541" y="4791"/>
                  </a:cubicBezTo>
                  <a:lnTo>
                    <a:pt x="4884" y="8134"/>
                  </a:lnTo>
                  <a:lnTo>
                    <a:pt x="12990" y="16239"/>
                  </a:lnTo>
                  <a:lnTo>
                    <a:pt x="16319" y="19569"/>
                  </a:lnTo>
                  <a:cubicBezTo>
                    <a:pt x="16852" y="20102"/>
                    <a:pt x="17446" y="20536"/>
                    <a:pt x="18080" y="20871"/>
                  </a:cubicBezTo>
                  <a:cubicBezTo>
                    <a:pt x="19455" y="21600"/>
                    <a:pt x="21110" y="20567"/>
                    <a:pt x="21110" y="19010"/>
                  </a:cubicBezTo>
                  <a:lnTo>
                    <a:pt x="20949" y="162"/>
                  </a:lnTo>
                  <a:cubicBezTo>
                    <a:pt x="20949" y="162"/>
                    <a:pt x="2100" y="0"/>
                    <a:pt x="210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 dirty="0">
                <a:latin typeface="Montserrat" pitchFamily="2" charset="0"/>
              </a:endParaRPr>
            </a:p>
          </p:txBody>
        </p:sp>
        <p:sp>
          <p:nvSpPr>
            <p:cNvPr id="55" name="Shape 122">
              <a:extLst>
                <a:ext uri="{FF2B5EF4-FFF2-40B4-BE49-F238E27FC236}">
                  <a16:creationId xmlns:a16="http://schemas.microsoft.com/office/drawing/2014/main" id="{AC0FD785-71F1-43FC-A241-0AD99E566087}"/>
                </a:ext>
              </a:extLst>
            </p:cNvPr>
            <p:cNvSpPr/>
            <p:nvPr/>
          </p:nvSpPr>
          <p:spPr>
            <a:xfrm>
              <a:off x="1701800" y="4838699"/>
              <a:ext cx="1204291" cy="12042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0" h="21109" extrusionOk="0">
                  <a:moveTo>
                    <a:pt x="19010" y="21109"/>
                  </a:moveTo>
                  <a:cubicBezTo>
                    <a:pt x="20566" y="21109"/>
                    <a:pt x="21600" y="19454"/>
                    <a:pt x="20871" y="18079"/>
                  </a:cubicBezTo>
                  <a:cubicBezTo>
                    <a:pt x="20536" y="17445"/>
                    <a:pt x="20102" y="16851"/>
                    <a:pt x="19569" y="16319"/>
                  </a:cubicBezTo>
                  <a:lnTo>
                    <a:pt x="16226" y="12975"/>
                  </a:lnTo>
                  <a:lnTo>
                    <a:pt x="8120" y="4869"/>
                  </a:lnTo>
                  <a:lnTo>
                    <a:pt x="4791" y="1540"/>
                  </a:lnTo>
                  <a:cubicBezTo>
                    <a:pt x="4258" y="1007"/>
                    <a:pt x="3664" y="573"/>
                    <a:pt x="3030" y="238"/>
                  </a:cubicBezTo>
                  <a:cubicBezTo>
                    <a:pt x="1655" y="-491"/>
                    <a:pt x="0" y="543"/>
                    <a:pt x="0" y="2099"/>
                  </a:cubicBezTo>
                  <a:lnTo>
                    <a:pt x="161" y="20947"/>
                  </a:lnTo>
                  <a:cubicBezTo>
                    <a:pt x="161" y="20947"/>
                    <a:pt x="19010" y="21109"/>
                    <a:pt x="19010" y="21109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 dirty="0">
                <a:latin typeface="Montserrat" pitchFamily="2" charset="0"/>
              </a:endParaRPr>
            </a:p>
          </p:txBody>
        </p:sp>
        <p:sp>
          <p:nvSpPr>
            <p:cNvPr id="56" name="Shape 123">
              <a:extLst>
                <a:ext uri="{FF2B5EF4-FFF2-40B4-BE49-F238E27FC236}">
                  <a16:creationId xmlns:a16="http://schemas.microsoft.com/office/drawing/2014/main" id="{C3CAE8E2-510E-4CA9-A256-7FA801D54585}"/>
                </a:ext>
              </a:extLst>
            </p:cNvPr>
            <p:cNvSpPr/>
            <p:nvPr/>
          </p:nvSpPr>
          <p:spPr>
            <a:xfrm>
              <a:off x="1701800" y="6096000"/>
              <a:ext cx="1204299" cy="1204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0" h="21110" extrusionOk="0">
                  <a:moveTo>
                    <a:pt x="0" y="19011"/>
                  </a:moveTo>
                  <a:cubicBezTo>
                    <a:pt x="0" y="20566"/>
                    <a:pt x="1655" y="21600"/>
                    <a:pt x="3030" y="20871"/>
                  </a:cubicBezTo>
                  <a:cubicBezTo>
                    <a:pt x="3664" y="20536"/>
                    <a:pt x="4258" y="20102"/>
                    <a:pt x="4791" y="19570"/>
                  </a:cubicBezTo>
                  <a:lnTo>
                    <a:pt x="8134" y="16226"/>
                  </a:lnTo>
                  <a:lnTo>
                    <a:pt x="16240" y="8120"/>
                  </a:lnTo>
                  <a:lnTo>
                    <a:pt x="19569" y="4791"/>
                  </a:lnTo>
                  <a:cubicBezTo>
                    <a:pt x="20102" y="4258"/>
                    <a:pt x="20536" y="3664"/>
                    <a:pt x="20871" y="3031"/>
                  </a:cubicBezTo>
                  <a:cubicBezTo>
                    <a:pt x="21600" y="1655"/>
                    <a:pt x="20566" y="0"/>
                    <a:pt x="19010" y="0"/>
                  </a:cubicBezTo>
                  <a:lnTo>
                    <a:pt x="162" y="162"/>
                  </a:lnTo>
                  <a:cubicBezTo>
                    <a:pt x="162" y="162"/>
                    <a:pt x="0" y="19011"/>
                    <a:pt x="0" y="1901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 dirty="0">
                <a:latin typeface="Montserrat" pitchFamily="2" charset="0"/>
              </a:endParaRPr>
            </a:p>
          </p:txBody>
        </p:sp>
        <p:sp>
          <p:nvSpPr>
            <p:cNvPr id="57" name="Shape 124">
              <a:extLst>
                <a:ext uri="{FF2B5EF4-FFF2-40B4-BE49-F238E27FC236}">
                  <a16:creationId xmlns:a16="http://schemas.microsoft.com/office/drawing/2014/main" id="{94298F28-1CC0-4C6F-B4DE-150597C9A5AA}"/>
                </a:ext>
              </a:extLst>
            </p:cNvPr>
            <p:cNvSpPr/>
            <p:nvPr/>
          </p:nvSpPr>
          <p:spPr>
            <a:xfrm>
              <a:off x="431799" y="4838699"/>
              <a:ext cx="1204294" cy="12042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0" h="21109" extrusionOk="0">
                  <a:moveTo>
                    <a:pt x="21110" y="2099"/>
                  </a:moveTo>
                  <a:cubicBezTo>
                    <a:pt x="21110" y="543"/>
                    <a:pt x="19455" y="-491"/>
                    <a:pt x="18079" y="238"/>
                  </a:cubicBezTo>
                  <a:cubicBezTo>
                    <a:pt x="17446" y="573"/>
                    <a:pt x="16852" y="1007"/>
                    <a:pt x="16319" y="1540"/>
                  </a:cubicBezTo>
                  <a:lnTo>
                    <a:pt x="12976" y="4883"/>
                  </a:lnTo>
                  <a:lnTo>
                    <a:pt x="4870" y="12989"/>
                  </a:lnTo>
                  <a:lnTo>
                    <a:pt x="1541" y="16318"/>
                  </a:lnTo>
                  <a:cubicBezTo>
                    <a:pt x="1008" y="16851"/>
                    <a:pt x="574" y="17445"/>
                    <a:pt x="238" y="18079"/>
                  </a:cubicBezTo>
                  <a:cubicBezTo>
                    <a:pt x="-490" y="19454"/>
                    <a:pt x="543" y="21109"/>
                    <a:pt x="2100" y="21109"/>
                  </a:cubicBezTo>
                  <a:lnTo>
                    <a:pt x="20948" y="20947"/>
                  </a:lnTo>
                  <a:cubicBezTo>
                    <a:pt x="20948" y="20947"/>
                    <a:pt x="21110" y="2099"/>
                    <a:pt x="21110" y="2099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 dirty="0">
                <a:latin typeface="Montserrat" pitchFamily="2" charset="0"/>
              </a:endParaRPr>
            </a:p>
          </p:txBody>
        </p:sp>
        <p:sp>
          <p:nvSpPr>
            <p:cNvPr id="58" name="Shape 125">
              <a:extLst>
                <a:ext uri="{FF2B5EF4-FFF2-40B4-BE49-F238E27FC236}">
                  <a16:creationId xmlns:a16="http://schemas.microsoft.com/office/drawing/2014/main" id="{406B27BD-81C6-412A-9A94-CC12AAA0E44E}"/>
                </a:ext>
              </a:extLst>
            </p:cNvPr>
            <p:cNvSpPr/>
            <p:nvPr/>
          </p:nvSpPr>
          <p:spPr>
            <a:xfrm>
              <a:off x="1155700" y="5562600"/>
              <a:ext cx="1030434" cy="1030436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 dirty="0">
                <a:latin typeface="Montserrat" pitchFamily="2" charset="0"/>
              </a:endParaRPr>
            </a:p>
          </p:txBody>
        </p:sp>
      </p:grpSp>
      <p:sp>
        <p:nvSpPr>
          <p:cNvPr id="59" name="Shape 588">
            <a:extLst>
              <a:ext uri="{FF2B5EF4-FFF2-40B4-BE49-F238E27FC236}">
                <a16:creationId xmlns:a16="http://schemas.microsoft.com/office/drawing/2014/main" id="{BC330FB6-C42B-405C-BF2B-EB473778E2F5}"/>
              </a:ext>
            </a:extLst>
          </p:cNvPr>
          <p:cNvSpPr/>
          <p:nvPr/>
        </p:nvSpPr>
        <p:spPr>
          <a:xfrm>
            <a:off x="8638350" y="2311680"/>
            <a:ext cx="2373735" cy="0"/>
          </a:xfrm>
          <a:prstGeom prst="line">
            <a:avLst/>
          </a:prstGeom>
          <a:ln w="19050">
            <a:solidFill>
              <a:srgbClr val="A6AAA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8000">
                <a:solidFill>
                  <a:srgbClr val="53585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6000"/>
          </a:p>
        </p:txBody>
      </p:sp>
      <p:sp>
        <p:nvSpPr>
          <p:cNvPr id="60" name="Shape 589">
            <a:extLst>
              <a:ext uri="{FF2B5EF4-FFF2-40B4-BE49-F238E27FC236}">
                <a16:creationId xmlns:a16="http://schemas.microsoft.com/office/drawing/2014/main" id="{56543AED-BF0D-4506-975F-BD75EABFFF62}"/>
              </a:ext>
            </a:extLst>
          </p:cNvPr>
          <p:cNvSpPr/>
          <p:nvPr/>
        </p:nvSpPr>
        <p:spPr>
          <a:xfrm>
            <a:off x="8530699" y="1748348"/>
            <a:ext cx="2567840" cy="581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r">
              <a:lnSpc>
                <a:spcPct val="80000"/>
              </a:lnSpc>
              <a:defRPr sz="4000"/>
            </a:lvl1pPr>
          </a:lstStyle>
          <a:p>
            <a:pPr algn="l">
              <a:spcAft>
                <a:spcPts val="600"/>
              </a:spcAft>
            </a:pP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Combining SD-WAN</a:t>
            </a:r>
          </a:p>
          <a:p>
            <a:pPr algn="l">
              <a:spcAft>
                <a:spcPts val="600"/>
              </a:spcAft>
            </a:pP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with WAN optimization</a:t>
            </a:r>
          </a:p>
        </p:txBody>
      </p:sp>
      <p:sp>
        <p:nvSpPr>
          <p:cNvPr id="61" name="Shape 590">
            <a:extLst>
              <a:ext uri="{FF2B5EF4-FFF2-40B4-BE49-F238E27FC236}">
                <a16:creationId xmlns:a16="http://schemas.microsoft.com/office/drawing/2014/main" id="{E4F80776-46DC-4CAD-8A82-A9827A7B796A}"/>
              </a:ext>
            </a:extLst>
          </p:cNvPr>
          <p:cNvSpPr/>
          <p:nvPr/>
        </p:nvSpPr>
        <p:spPr>
          <a:xfrm>
            <a:off x="8507378" y="2388385"/>
            <a:ext cx="3472958" cy="15491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lvl1pPr algn="r">
              <a:defRPr sz="1800" cap="none" spc="0">
                <a:solidFill>
                  <a:srgbClr val="5E5E5E"/>
                </a:solidFill>
              </a:defRPr>
            </a:lvl1pPr>
          </a:lstStyle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415464"/>
                </a:solidFill>
                <a:latin typeface="Montserrat" pitchFamily="2" charset="0"/>
              </a:rPr>
              <a:t>Improve performance across congested and high-latency connections </a:t>
            </a:r>
          </a:p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415464"/>
                </a:solidFill>
                <a:latin typeface="Montserrat" pitchFamily="2" charset="0"/>
              </a:rPr>
              <a:t>Speeding up data transfers</a:t>
            </a:r>
          </a:p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415464"/>
                </a:solidFill>
                <a:latin typeface="Montserrat" pitchFamily="2" charset="0"/>
              </a:rPr>
              <a:t>Decreases bandwidth requirements</a:t>
            </a:r>
            <a:endParaRPr sz="1400" dirty="0">
              <a:solidFill>
                <a:srgbClr val="415464"/>
              </a:solidFill>
              <a:latin typeface="Montserrat" pitchFamily="2" charset="0"/>
            </a:endParaRPr>
          </a:p>
        </p:txBody>
      </p:sp>
      <p:sp>
        <p:nvSpPr>
          <p:cNvPr id="62" name="Shape 601">
            <a:extLst>
              <a:ext uri="{FF2B5EF4-FFF2-40B4-BE49-F238E27FC236}">
                <a16:creationId xmlns:a16="http://schemas.microsoft.com/office/drawing/2014/main" id="{F1A9F519-1C56-4B30-BAAE-B85FDBBC8C02}"/>
              </a:ext>
            </a:extLst>
          </p:cNvPr>
          <p:cNvSpPr/>
          <p:nvPr/>
        </p:nvSpPr>
        <p:spPr>
          <a:xfrm>
            <a:off x="10950524" y="2233138"/>
            <a:ext cx="157082" cy="157082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2000" dirty="0">
              <a:latin typeface="Montserrat" pitchFamily="2" charset="0"/>
            </a:endParaRPr>
          </a:p>
        </p:txBody>
      </p:sp>
      <p:sp>
        <p:nvSpPr>
          <p:cNvPr id="63" name="Shape 589">
            <a:extLst>
              <a:ext uri="{FF2B5EF4-FFF2-40B4-BE49-F238E27FC236}">
                <a16:creationId xmlns:a16="http://schemas.microsoft.com/office/drawing/2014/main" id="{02280131-987F-415D-B128-D4AAC6DB7142}"/>
              </a:ext>
            </a:extLst>
          </p:cNvPr>
          <p:cNvSpPr/>
          <p:nvPr/>
        </p:nvSpPr>
        <p:spPr>
          <a:xfrm>
            <a:off x="8569244" y="4192220"/>
            <a:ext cx="2949950" cy="581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r">
              <a:lnSpc>
                <a:spcPct val="80000"/>
              </a:lnSpc>
              <a:defRPr sz="4000"/>
            </a:lvl1pPr>
          </a:lstStyle>
          <a:p>
            <a:pPr algn="l">
              <a:spcAft>
                <a:spcPts val="600"/>
              </a:spcAft>
            </a:pP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Flexible Network enabling</a:t>
            </a:r>
          </a:p>
          <a:p>
            <a:pPr algn="l">
              <a:spcAft>
                <a:spcPts val="600"/>
              </a:spcAft>
            </a:pP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speed &amp; availability</a:t>
            </a:r>
          </a:p>
        </p:txBody>
      </p:sp>
      <p:sp>
        <p:nvSpPr>
          <p:cNvPr id="64" name="Shape 590">
            <a:extLst>
              <a:ext uri="{FF2B5EF4-FFF2-40B4-BE49-F238E27FC236}">
                <a16:creationId xmlns:a16="http://schemas.microsoft.com/office/drawing/2014/main" id="{3930480E-B6B4-4490-A6E7-094AFAF0FD61}"/>
              </a:ext>
            </a:extLst>
          </p:cNvPr>
          <p:cNvSpPr/>
          <p:nvPr/>
        </p:nvSpPr>
        <p:spPr>
          <a:xfrm>
            <a:off x="8545923" y="4904326"/>
            <a:ext cx="3434413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lvl1pPr algn="r">
              <a:defRPr sz="1800" cap="none" spc="0">
                <a:solidFill>
                  <a:srgbClr val="5E5E5E"/>
                </a:solidFill>
              </a:defRPr>
            </a:lvl1pPr>
          </a:lstStyle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415464"/>
                </a:solidFill>
                <a:latin typeface="Montserrat" pitchFamily="2" charset="0"/>
              </a:rPr>
              <a:t>Enabling businesses to use all available connection types, </a:t>
            </a:r>
          </a:p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415464"/>
                </a:solidFill>
                <a:latin typeface="Montserrat" pitchFamily="2" charset="0"/>
              </a:rPr>
              <a:t>Off-the-shelf hardware</a:t>
            </a:r>
          </a:p>
          <a:p>
            <a:pPr marL="285750" indent="-285750"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415464"/>
                </a:solidFill>
                <a:latin typeface="Montserrat" pitchFamily="2" charset="0"/>
              </a:rPr>
              <a:t>Inexpensive professional resources to set up the Network</a:t>
            </a:r>
            <a:endParaRPr sz="1400" dirty="0">
              <a:solidFill>
                <a:srgbClr val="415464"/>
              </a:solidFill>
              <a:latin typeface="Montserrat" pitchFamily="2" charset="0"/>
            </a:endParaRPr>
          </a:p>
        </p:txBody>
      </p:sp>
      <p:sp>
        <p:nvSpPr>
          <p:cNvPr id="65" name="Shape 601">
            <a:extLst>
              <a:ext uri="{FF2B5EF4-FFF2-40B4-BE49-F238E27FC236}">
                <a16:creationId xmlns:a16="http://schemas.microsoft.com/office/drawing/2014/main" id="{A30E4508-58A4-4C7C-9935-7272C5146A92}"/>
              </a:ext>
            </a:extLst>
          </p:cNvPr>
          <p:cNvSpPr/>
          <p:nvPr/>
        </p:nvSpPr>
        <p:spPr>
          <a:xfrm>
            <a:off x="10950524" y="4716355"/>
            <a:ext cx="157082" cy="15708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 cap="none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2000" dirty="0">
              <a:latin typeface="Montserrat" pitchFamily="2" charset="0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EEC08B7-62A7-419E-8CF5-440BE83C8965}"/>
              </a:ext>
            </a:extLst>
          </p:cNvPr>
          <p:cNvCxnSpPr/>
          <p:nvPr/>
        </p:nvCxnSpPr>
        <p:spPr>
          <a:xfrm>
            <a:off x="5753100" y="1481138"/>
            <a:ext cx="685800" cy="0"/>
          </a:xfrm>
          <a:prstGeom prst="line">
            <a:avLst/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Shape 282">
            <a:extLst>
              <a:ext uri="{FF2B5EF4-FFF2-40B4-BE49-F238E27FC236}">
                <a16:creationId xmlns:a16="http://schemas.microsoft.com/office/drawing/2014/main" id="{6FC6C605-15B1-4EF7-B7E1-4500789AECCF}"/>
              </a:ext>
            </a:extLst>
          </p:cNvPr>
          <p:cNvSpPr/>
          <p:nvPr/>
        </p:nvSpPr>
        <p:spPr>
          <a:xfrm>
            <a:off x="5339856" y="3624470"/>
            <a:ext cx="1466677" cy="970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lnSpc>
                <a:spcPct val="80000"/>
              </a:lnSpc>
              <a:defRPr sz="4000"/>
            </a:lvl1pPr>
          </a:lstStyle>
          <a:p>
            <a:pPr algn="ctr">
              <a:lnSpc>
                <a:spcPts val="2000"/>
              </a:lnSpc>
            </a:pPr>
            <a:r>
              <a:rPr lang="en-US" sz="2000" b="1" dirty="0">
                <a:latin typeface="Montserrat" pitchFamily="2" charset="0"/>
              </a:rPr>
              <a:t>SD-WAN</a:t>
            </a:r>
            <a:endParaRPr sz="2000" b="1" dirty="0">
              <a:latin typeface="Montserrat" pitchFamily="2" charset="0"/>
            </a:endParaRPr>
          </a:p>
        </p:txBody>
      </p:sp>
      <p:sp>
        <p:nvSpPr>
          <p:cNvPr id="68" name="Shape 589">
            <a:extLst>
              <a:ext uri="{FF2B5EF4-FFF2-40B4-BE49-F238E27FC236}">
                <a16:creationId xmlns:a16="http://schemas.microsoft.com/office/drawing/2014/main" id="{CE4BC14B-E5B6-4835-A31D-DA8BF907BEBB}"/>
              </a:ext>
            </a:extLst>
          </p:cNvPr>
          <p:cNvSpPr/>
          <p:nvPr/>
        </p:nvSpPr>
        <p:spPr>
          <a:xfrm>
            <a:off x="737937" y="1726255"/>
            <a:ext cx="2967083" cy="581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r">
              <a:lnSpc>
                <a:spcPct val="80000"/>
              </a:lnSpc>
              <a:defRPr sz="4000"/>
            </a:lvl1pPr>
          </a:lstStyle>
          <a:p>
            <a:pPr algn="r">
              <a:spcAft>
                <a:spcPts val="600"/>
              </a:spcAft>
            </a:pP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Managing </a:t>
            </a:r>
            <a:r>
              <a:rPr lang="en-IN" sz="1600" dirty="0">
                <a:solidFill>
                  <a:schemeClr val="accent5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network traffic</a:t>
            </a:r>
          </a:p>
          <a:p>
            <a:pPr algn="r">
              <a:spcAft>
                <a:spcPts val="600"/>
              </a:spcAft>
            </a:pPr>
            <a:r>
              <a:rPr lang="en-IN" sz="1600" dirty="0">
                <a:solidFill>
                  <a:schemeClr val="accent5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&amp; load balancing</a:t>
            </a:r>
            <a:endParaRPr lang="en-IN" sz="1400" dirty="0">
              <a:solidFill>
                <a:schemeClr val="accent5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CABB9A3D-BF7B-4621-9D31-6387B029AAC5}"/>
              </a:ext>
            </a:extLst>
          </p:cNvPr>
          <p:cNvGrpSpPr/>
          <p:nvPr/>
        </p:nvGrpSpPr>
        <p:grpSpPr>
          <a:xfrm>
            <a:off x="4692995" y="2857698"/>
            <a:ext cx="568084" cy="571302"/>
            <a:chOff x="4456113" y="3241676"/>
            <a:chExt cx="376238" cy="374650"/>
          </a:xfrm>
          <a:solidFill>
            <a:schemeClr val="bg1"/>
          </a:solidFill>
        </p:grpSpPr>
        <p:sp>
          <p:nvSpPr>
            <p:cNvPr id="70" name="Freeform 137">
              <a:extLst>
                <a:ext uri="{FF2B5EF4-FFF2-40B4-BE49-F238E27FC236}">
                  <a16:creationId xmlns:a16="http://schemas.microsoft.com/office/drawing/2014/main" id="{7DCA0650-D48D-434B-817C-36F853D6F1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56113" y="3241676"/>
              <a:ext cx="376238" cy="374650"/>
            </a:xfrm>
            <a:custGeom>
              <a:avLst/>
              <a:gdLst>
                <a:gd name="T0" fmla="*/ 620 w 711"/>
                <a:gd name="T1" fmla="*/ 222 h 710"/>
                <a:gd name="T2" fmla="*/ 640 w 711"/>
                <a:gd name="T3" fmla="*/ 138 h 710"/>
                <a:gd name="T4" fmla="*/ 564 w 711"/>
                <a:gd name="T5" fmla="*/ 69 h 710"/>
                <a:gd name="T6" fmla="*/ 448 w 711"/>
                <a:gd name="T7" fmla="*/ 74 h 710"/>
                <a:gd name="T8" fmla="*/ 403 w 711"/>
                <a:gd name="T9" fmla="*/ 1 h 710"/>
                <a:gd name="T10" fmla="*/ 301 w 711"/>
                <a:gd name="T11" fmla="*/ 6 h 710"/>
                <a:gd name="T12" fmla="*/ 222 w 711"/>
                <a:gd name="T13" fmla="*/ 91 h 710"/>
                <a:gd name="T14" fmla="*/ 138 w 711"/>
                <a:gd name="T15" fmla="*/ 71 h 710"/>
                <a:gd name="T16" fmla="*/ 70 w 711"/>
                <a:gd name="T17" fmla="*/ 147 h 710"/>
                <a:gd name="T18" fmla="*/ 75 w 711"/>
                <a:gd name="T19" fmla="*/ 263 h 710"/>
                <a:gd name="T20" fmla="*/ 1 w 711"/>
                <a:gd name="T21" fmla="*/ 308 h 710"/>
                <a:gd name="T22" fmla="*/ 6 w 711"/>
                <a:gd name="T23" fmla="*/ 410 h 710"/>
                <a:gd name="T24" fmla="*/ 92 w 711"/>
                <a:gd name="T25" fmla="*/ 488 h 710"/>
                <a:gd name="T26" fmla="*/ 71 w 711"/>
                <a:gd name="T27" fmla="*/ 573 h 710"/>
                <a:gd name="T28" fmla="*/ 148 w 711"/>
                <a:gd name="T29" fmla="*/ 641 h 710"/>
                <a:gd name="T30" fmla="*/ 263 w 711"/>
                <a:gd name="T31" fmla="*/ 636 h 710"/>
                <a:gd name="T32" fmla="*/ 309 w 711"/>
                <a:gd name="T33" fmla="*/ 710 h 710"/>
                <a:gd name="T34" fmla="*/ 409 w 711"/>
                <a:gd name="T35" fmla="*/ 704 h 710"/>
                <a:gd name="T36" fmla="*/ 489 w 711"/>
                <a:gd name="T37" fmla="*/ 619 h 710"/>
                <a:gd name="T38" fmla="*/ 572 w 711"/>
                <a:gd name="T39" fmla="*/ 639 h 710"/>
                <a:gd name="T40" fmla="*/ 641 w 711"/>
                <a:gd name="T41" fmla="*/ 563 h 710"/>
                <a:gd name="T42" fmla="*/ 637 w 711"/>
                <a:gd name="T43" fmla="*/ 447 h 710"/>
                <a:gd name="T44" fmla="*/ 710 w 711"/>
                <a:gd name="T45" fmla="*/ 402 h 710"/>
                <a:gd name="T46" fmla="*/ 704 w 711"/>
                <a:gd name="T47" fmla="*/ 300 h 710"/>
                <a:gd name="T48" fmla="*/ 621 w 711"/>
                <a:gd name="T49" fmla="*/ 404 h 710"/>
                <a:gd name="T50" fmla="*/ 608 w 711"/>
                <a:gd name="T51" fmla="*/ 446 h 710"/>
                <a:gd name="T52" fmla="*/ 581 w 711"/>
                <a:gd name="T53" fmla="*/ 501 h 710"/>
                <a:gd name="T54" fmla="*/ 610 w 711"/>
                <a:gd name="T55" fmla="*/ 564 h 710"/>
                <a:gd name="T56" fmla="*/ 505 w 711"/>
                <a:gd name="T57" fmla="*/ 578 h 710"/>
                <a:gd name="T58" fmla="*/ 458 w 711"/>
                <a:gd name="T59" fmla="*/ 603 h 710"/>
                <a:gd name="T60" fmla="*/ 408 w 711"/>
                <a:gd name="T61" fmla="*/ 618 h 710"/>
                <a:gd name="T62" fmla="*/ 324 w 711"/>
                <a:gd name="T63" fmla="*/ 682 h 710"/>
                <a:gd name="T64" fmla="*/ 299 w 711"/>
                <a:gd name="T65" fmla="*/ 617 h 710"/>
                <a:gd name="T66" fmla="*/ 242 w 711"/>
                <a:gd name="T67" fmla="*/ 598 h 710"/>
                <a:gd name="T68" fmla="*/ 202 w 711"/>
                <a:gd name="T69" fmla="*/ 578 h 710"/>
                <a:gd name="T70" fmla="*/ 130 w 711"/>
                <a:gd name="T71" fmla="*/ 515 h 710"/>
                <a:gd name="T72" fmla="*/ 124 w 711"/>
                <a:gd name="T73" fmla="*/ 490 h 710"/>
                <a:gd name="T74" fmla="*/ 99 w 711"/>
                <a:gd name="T75" fmla="*/ 434 h 710"/>
                <a:gd name="T76" fmla="*/ 86 w 711"/>
                <a:gd name="T77" fmla="*/ 402 h 710"/>
                <a:gd name="T78" fmla="*/ 86 w 711"/>
                <a:gd name="T79" fmla="*/ 308 h 710"/>
                <a:gd name="T80" fmla="*/ 99 w 711"/>
                <a:gd name="T81" fmla="*/ 276 h 710"/>
                <a:gd name="T82" fmla="*/ 124 w 711"/>
                <a:gd name="T83" fmla="*/ 220 h 710"/>
                <a:gd name="T84" fmla="*/ 130 w 711"/>
                <a:gd name="T85" fmla="*/ 195 h 710"/>
                <a:gd name="T86" fmla="*/ 202 w 711"/>
                <a:gd name="T87" fmla="*/ 132 h 710"/>
                <a:gd name="T88" fmla="*/ 242 w 711"/>
                <a:gd name="T89" fmla="*/ 112 h 710"/>
                <a:gd name="T90" fmla="*/ 299 w 711"/>
                <a:gd name="T91" fmla="*/ 93 h 710"/>
                <a:gd name="T92" fmla="*/ 324 w 711"/>
                <a:gd name="T93" fmla="*/ 28 h 710"/>
                <a:gd name="T94" fmla="*/ 408 w 711"/>
                <a:gd name="T95" fmla="*/ 92 h 710"/>
                <a:gd name="T96" fmla="*/ 458 w 711"/>
                <a:gd name="T97" fmla="*/ 107 h 710"/>
                <a:gd name="T98" fmla="*/ 505 w 711"/>
                <a:gd name="T99" fmla="*/ 132 h 710"/>
                <a:gd name="T100" fmla="*/ 610 w 711"/>
                <a:gd name="T101" fmla="*/ 146 h 710"/>
                <a:gd name="T102" fmla="*/ 581 w 711"/>
                <a:gd name="T103" fmla="*/ 210 h 710"/>
                <a:gd name="T104" fmla="*/ 608 w 711"/>
                <a:gd name="T105" fmla="*/ 264 h 710"/>
                <a:gd name="T106" fmla="*/ 621 w 711"/>
                <a:gd name="T107" fmla="*/ 306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11" h="710">
                  <a:moveTo>
                    <a:pt x="700" y="299"/>
                  </a:moveTo>
                  <a:lnTo>
                    <a:pt x="642" y="284"/>
                  </a:lnTo>
                  <a:lnTo>
                    <a:pt x="637" y="263"/>
                  </a:lnTo>
                  <a:lnTo>
                    <a:pt x="628" y="242"/>
                  </a:lnTo>
                  <a:lnTo>
                    <a:pt x="620" y="222"/>
                  </a:lnTo>
                  <a:lnTo>
                    <a:pt x="609" y="201"/>
                  </a:lnTo>
                  <a:lnTo>
                    <a:pt x="639" y="151"/>
                  </a:lnTo>
                  <a:lnTo>
                    <a:pt x="641" y="147"/>
                  </a:lnTo>
                  <a:lnTo>
                    <a:pt x="641" y="142"/>
                  </a:lnTo>
                  <a:lnTo>
                    <a:pt x="640" y="138"/>
                  </a:lnTo>
                  <a:lnTo>
                    <a:pt x="637" y="134"/>
                  </a:lnTo>
                  <a:lnTo>
                    <a:pt x="577" y="74"/>
                  </a:lnTo>
                  <a:lnTo>
                    <a:pt x="572" y="71"/>
                  </a:lnTo>
                  <a:lnTo>
                    <a:pt x="568" y="69"/>
                  </a:lnTo>
                  <a:lnTo>
                    <a:pt x="564" y="69"/>
                  </a:lnTo>
                  <a:lnTo>
                    <a:pt x="560" y="72"/>
                  </a:lnTo>
                  <a:lnTo>
                    <a:pt x="508" y="102"/>
                  </a:lnTo>
                  <a:lnTo>
                    <a:pt x="489" y="91"/>
                  </a:lnTo>
                  <a:lnTo>
                    <a:pt x="468" y="81"/>
                  </a:lnTo>
                  <a:lnTo>
                    <a:pt x="448" y="74"/>
                  </a:lnTo>
                  <a:lnTo>
                    <a:pt x="427" y="67"/>
                  </a:lnTo>
                  <a:lnTo>
                    <a:pt x="412" y="10"/>
                  </a:lnTo>
                  <a:lnTo>
                    <a:pt x="409" y="6"/>
                  </a:lnTo>
                  <a:lnTo>
                    <a:pt x="407" y="3"/>
                  </a:lnTo>
                  <a:lnTo>
                    <a:pt x="403" y="1"/>
                  </a:lnTo>
                  <a:lnTo>
                    <a:pt x="399" y="0"/>
                  </a:lnTo>
                  <a:lnTo>
                    <a:pt x="313" y="0"/>
                  </a:lnTo>
                  <a:lnTo>
                    <a:pt x="309" y="1"/>
                  </a:lnTo>
                  <a:lnTo>
                    <a:pt x="304" y="3"/>
                  </a:lnTo>
                  <a:lnTo>
                    <a:pt x="301" y="6"/>
                  </a:lnTo>
                  <a:lnTo>
                    <a:pt x="299" y="10"/>
                  </a:lnTo>
                  <a:lnTo>
                    <a:pt x="285" y="67"/>
                  </a:lnTo>
                  <a:lnTo>
                    <a:pt x="263" y="74"/>
                  </a:lnTo>
                  <a:lnTo>
                    <a:pt x="242" y="81"/>
                  </a:lnTo>
                  <a:lnTo>
                    <a:pt x="222" y="91"/>
                  </a:lnTo>
                  <a:lnTo>
                    <a:pt x="202" y="102"/>
                  </a:lnTo>
                  <a:lnTo>
                    <a:pt x="152" y="72"/>
                  </a:lnTo>
                  <a:lnTo>
                    <a:pt x="148" y="69"/>
                  </a:lnTo>
                  <a:lnTo>
                    <a:pt x="142" y="69"/>
                  </a:lnTo>
                  <a:lnTo>
                    <a:pt x="138" y="71"/>
                  </a:lnTo>
                  <a:lnTo>
                    <a:pt x="135" y="74"/>
                  </a:lnTo>
                  <a:lnTo>
                    <a:pt x="74" y="134"/>
                  </a:lnTo>
                  <a:lnTo>
                    <a:pt x="71" y="138"/>
                  </a:lnTo>
                  <a:lnTo>
                    <a:pt x="70" y="142"/>
                  </a:lnTo>
                  <a:lnTo>
                    <a:pt x="70" y="147"/>
                  </a:lnTo>
                  <a:lnTo>
                    <a:pt x="71" y="151"/>
                  </a:lnTo>
                  <a:lnTo>
                    <a:pt x="103" y="201"/>
                  </a:lnTo>
                  <a:lnTo>
                    <a:pt x="92" y="222"/>
                  </a:lnTo>
                  <a:lnTo>
                    <a:pt x="82" y="242"/>
                  </a:lnTo>
                  <a:lnTo>
                    <a:pt x="75" y="263"/>
                  </a:lnTo>
                  <a:lnTo>
                    <a:pt x="68" y="284"/>
                  </a:lnTo>
                  <a:lnTo>
                    <a:pt x="10" y="299"/>
                  </a:lnTo>
                  <a:lnTo>
                    <a:pt x="6" y="300"/>
                  </a:lnTo>
                  <a:lnTo>
                    <a:pt x="3" y="303"/>
                  </a:lnTo>
                  <a:lnTo>
                    <a:pt x="1" y="308"/>
                  </a:lnTo>
                  <a:lnTo>
                    <a:pt x="0" y="312"/>
                  </a:lnTo>
                  <a:lnTo>
                    <a:pt x="0" y="398"/>
                  </a:lnTo>
                  <a:lnTo>
                    <a:pt x="1" y="402"/>
                  </a:lnTo>
                  <a:lnTo>
                    <a:pt x="3" y="407"/>
                  </a:lnTo>
                  <a:lnTo>
                    <a:pt x="6" y="410"/>
                  </a:lnTo>
                  <a:lnTo>
                    <a:pt x="10" y="412"/>
                  </a:lnTo>
                  <a:lnTo>
                    <a:pt x="68" y="426"/>
                  </a:lnTo>
                  <a:lnTo>
                    <a:pt x="75" y="447"/>
                  </a:lnTo>
                  <a:lnTo>
                    <a:pt x="82" y="469"/>
                  </a:lnTo>
                  <a:lnTo>
                    <a:pt x="92" y="488"/>
                  </a:lnTo>
                  <a:lnTo>
                    <a:pt x="103" y="509"/>
                  </a:lnTo>
                  <a:lnTo>
                    <a:pt x="71" y="559"/>
                  </a:lnTo>
                  <a:lnTo>
                    <a:pt x="70" y="563"/>
                  </a:lnTo>
                  <a:lnTo>
                    <a:pt x="70" y="568"/>
                  </a:lnTo>
                  <a:lnTo>
                    <a:pt x="71" y="573"/>
                  </a:lnTo>
                  <a:lnTo>
                    <a:pt x="74" y="576"/>
                  </a:lnTo>
                  <a:lnTo>
                    <a:pt x="135" y="637"/>
                  </a:lnTo>
                  <a:lnTo>
                    <a:pt x="138" y="639"/>
                  </a:lnTo>
                  <a:lnTo>
                    <a:pt x="142" y="641"/>
                  </a:lnTo>
                  <a:lnTo>
                    <a:pt x="148" y="641"/>
                  </a:lnTo>
                  <a:lnTo>
                    <a:pt x="152" y="638"/>
                  </a:lnTo>
                  <a:lnTo>
                    <a:pt x="202" y="608"/>
                  </a:lnTo>
                  <a:lnTo>
                    <a:pt x="222" y="619"/>
                  </a:lnTo>
                  <a:lnTo>
                    <a:pt x="242" y="629"/>
                  </a:lnTo>
                  <a:lnTo>
                    <a:pt x="263" y="636"/>
                  </a:lnTo>
                  <a:lnTo>
                    <a:pt x="285" y="643"/>
                  </a:lnTo>
                  <a:lnTo>
                    <a:pt x="299" y="700"/>
                  </a:lnTo>
                  <a:lnTo>
                    <a:pt x="301" y="704"/>
                  </a:lnTo>
                  <a:lnTo>
                    <a:pt x="304" y="708"/>
                  </a:lnTo>
                  <a:lnTo>
                    <a:pt x="309" y="710"/>
                  </a:lnTo>
                  <a:lnTo>
                    <a:pt x="313" y="710"/>
                  </a:lnTo>
                  <a:lnTo>
                    <a:pt x="399" y="710"/>
                  </a:lnTo>
                  <a:lnTo>
                    <a:pt x="403" y="710"/>
                  </a:lnTo>
                  <a:lnTo>
                    <a:pt x="407" y="708"/>
                  </a:lnTo>
                  <a:lnTo>
                    <a:pt x="409" y="704"/>
                  </a:lnTo>
                  <a:lnTo>
                    <a:pt x="412" y="700"/>
                  </a:lnTo>
                  <a:lnTo>
                    <a:pt x="427" y="643"/>
                  </a:lnTo>
                  <a:lnTo>
                    <a:pt x="448" y="636"/>
                  </a:lnTo>
                  <a:lnTo>
                    <a:pt x="468" y="629"/>
                  </a:lnTo>
                  <a:lnTo>
                    <a:pt x="489" y="619"/>
                  </a:lnTo>
                  <a:lnTo>
                    <a:pt x="508" y="608"/>
                  </a:lnTo>
                  <a:lnTo>
                    <a:pt x="560" y="638"/>
                  </a:lnTo>
                  <a:lnTo>
                    <a:pt x="564" y="641"/>
                  </a:lnTo>
                  <a:lnTo>
                    <a:pt x="568" y="641"/>
                  </a:lnTo>
                  <a:lnTo>
                    <a:pt x="572" y="639"/>
                  </a:lnTo>
                  <a:lnTo>
                    <a:pt x="577" y="637"/>
                  </a:lnTo>
                  <a:lnTo>
                    <a:pt x="637" y="576"/>
                  </a:lnTo>
                  <a:lnTo>
                    <a:pt x="640" y="573"/>
                  </a:lnTo>
                  <a:lnTo>
                    <a:pt x="641" y="568"/>
                  </a:lnTo>
                  <a:lnTo>
                    <a:pt x="641" y="563"/>
                  </a:lnTo>
                  <a:lnTo>
                    <a:pt x="639" y="559"/>
                  </a:lnTo>
                  <a:lnTo>
                    <a:pt x="609" y="509"/>
                  </a:lnTo>
                  <a:lnTo>
                    <a:pt x="620" y="488"/>
                  </a:lnTo>
                  <a:lnTo>
                    <a:pt x="628" y="469"/>
                  </a:lnTo>
                  <a:lnTo>
                    <a:pt x="637" y="447"/>
                  </a:lnTo>
                  <a:lnTo>
                    <a:pt x="642" y="426"/>
                  </a:lnTo>
                  <a:lnTo>
                    <a:pt x="700" y="412"/>
                  </a:lnTo>
                  <a:lnTo>
                    <a:pt x="704" y="410"/>
                  </a:lnTo>
                  <a:lnTo>
                    <a:pt x="708" y="407"/>
                  </a:lnTo>
                  <a:lnTo>
                    <a:pt x="710" y="402"/>
                  </a:lnTo>
                  <a:lnTo>
                    <a:pt x="711" y="398"/>
                  </a:lnTo>
                  <a:lnTo>
                    <a:pt x="711" y="312"/>
                  </a:lnTo>
                  <a:lnTo>
                    <a:pt x="710" y="308"/>
                  </a:lnTo>
                  <a:lnTo>
                    <a:pt x="708" y="303"/>
                  </a:lnTo>
                  <a:lnTo>
                    <a:pt x="704" y="300"/>
                  </a:lnTo>
                  <a:lnTo>
                    <a:pt x="700" y="299"/>
                  </a:lnTo>
                  <a:close/>
                  <a:moveTo>
                    <a:pt x="683" y="387"/>
                  </a:moveTo>
                  <a:lnTo>
                    <a:pt x="627" y="401"/>
                  </a:lnTo>
                  <a:lnTo>
                    <a:pt x="624" y="402"/>
                  </a:lnTo>
                  <a:lnTo>
                    <a:pt x="621" y="404"/>
                  </a:lnTo>
                  <a:lnTo>
                    <a:pt x="619" y="408"/>
                  </a:lnTo>
                  <a:lnTo>
                    <a:pt x="618" y="412"/>
                  </a:lnTo>
                  <a:lnTo>
                    <a:pt x="614" y="424"/>
                  </a:lnTo>
                  <a:lnTo>
                    <a:pt x="611" y="434"/>
                  </a:lnTo>
                  <a:lnTo>
                    <a:pt x="608" y="446"/>
                  </a:lnTo>
                  <a:lnTo>
                    <a:pt x="604" y="458"/>
                  </a:lnTo>
                  <a:lnTo>
                    <a:pt x="598" y="469"/>
                  </a:lnTo>
                  <a:lnTo>
                    <a:pt x="593" y="480"/>
                  </a:lnTo>
                  <a:lnTo>
                    <a:pt x="587" y="490"/>
                  </a:lnTo>
                  <a:lnTo>
                    <a:pt x="581" y="501"/>
                  </a:lnTo>
                  <a:lnTo>
                    <a:pt x="579" y="504"/>
                  </a:lnTo>
                  <a:lnTo>
                    <a:pt x="578" y="507"/>
                  </a:lnTo>
                  <a:lnTo>
                    <a:pt x="579" y="512"/>
                  </a:lnTo>
                  <a:lnTo>
                    <a:pt x="580" y="515"/>
                  </a:lnTo>
                  <a:lnTo>
                    <a:pt x="610" y="564"/>
                  </a:lnTo>
                  <a:lnTo>
                    <a:pt x="565" y="609"/>
                  </a:lnTo>
                  <a:lnTo>
                    <a:pt x="516" y="580"/>
                  </a:lnTo>
                  <a:lnTo>
                    <a:pt x="512" y="578"/>
                  </a:lnTo>
                  <a:lnTo>
                    <a:pt x="508" y="578"/>
                  </a:lnTo>
                  <a:lnTo>
                    <a:pt x="505" y="578"/>
                  </a:lnTo>
                  <a:lnTo>
                    <a:pt x="501" y="580"/>
                  </a:lnTo>
                  <a:lnTo>
                    <a:pt x="491" y="587"/>
                  </a:lnTo>
                  <a:lnTo>
                    <a:pt x="480" y="592"/>
                  </a:lnTo>
                  <a:lnTo>
                    <a:pt x="469" y="598"/>
                  </a:lnTo>
                  <a:lnTo>
                    <a:pt x="458" y="603"/>
                  </a:lnTo>
                  <a:lnTo>
                    <a:pt x="447" y="607"/>
                  </a:lnTo>
                  <a:lnTo>
                    <a:pt x="435" y="612"/>
                  </a:lnTo>
                  <a:lnTo>
                    <a:pt x="423" y="615"/>
                  </a:lnTo>
                  <a:lnTo>
                    <a:pt x="412" y="617"/>
                  </a:lnTo>
                  <a:lnTo>
                    <a:pt x="408" y="618"/>
                  </a:lnTo>
                  <a:lnTo>
                    <a:pt x="405" y="621"/>
                  </a:lnTo>
                  <a:lnTo>
                    <a:pt x="403" y="623"/>
                  </a:lnTo>
                  <a:lnTo>
                    <a:pt x="401" y="628"/>
                  </a:lnTo>
                  <a:lnTo>
                    <a:pt x="388" y="682"/>
                  </a:lnTo>
                  <a:lnTo>
                    <a:pt x="324" y="682"/>
                  </a:lnTo>
                  <a:lnTo>
                    <a:pt x="310" y="628"/>
                  </a:lnTo>
                  <a:lnTo>
                    <a:pt x="309" y="623"/>
                  </a:lnTo>
                  <a:lnTo>
                    <a:pt x="306" y="621"/>
                  </a:lnTo>
                  <a:lnTo>
                    <a:pt x="303" y="618"/>
                  </a:lnTo>
                  <a:lnTo>
                    <a:pt x="299" y="617"/>
                  </a:lnTo>
                  <a:lnTo>
                    <a:pt x="287" y="615"/>
                  </a:lnTo>
                  <a:lnTo>
                    <a:pt x="275" y="612"/>
                  </a:lnTo>
                  <a:lnTo>
                    <a:pt x="265" y="607"/>
                  </a:lnTo>
                  <a:lnTo>
                    <a:pt x="253" y="603"/>
                  </a:lnTo>
                  <a:lnTo>
                    <a:pt x="242" y="598"/>
                  </a:lnTo>
                  <a:lnTo>
                    <a:pt x="231" y="592"/>
                  </a:lnTo>
                  <a:lnTo>
                    <a:pt x="221" y="587"/>
                  </a:lnTo>
                  <a:lnTo>
                    <a:pt x="210" y="580"/>
                  </a:lnTo>
                  <a:lnTo>
                    <a:pt x="207" y="578"/>
                  </a:lnTo>
                  <a:lnTo>
                    <a:pt x="202" y="578"/>
                  </a:lnTo>
                  <a:lnTo>
                    <a:pt x="199" y="578"/>
                  </a:lnTo>
                  <a:lnTo>
                    <a:pt x="196" y="580"/>
                  </a:lnTo>
                  <a:lnTo>
                    <a:pt x="147" y="609"/>
                  </a:lnTo>
                  <a:lnTo>
                    <a:pt x="101" y="564"/>
                  </a:lnTo>
                  <a:lnTo>
                    <a:pt x="130" y="515"/>
                  </a:lnTo>
                  <a:lnTo>
                    <a:pt x="133" y="512"/>
                  </a:lnTo>
                  <a:lnTo>
                    <a:pt x="133" y="507"/>
                  </a:lnTo>
                  <a:lnTo>
                    <a:pt x="132" y="504"/>
                  </a:lnTo>
                  <a:lnTo>
                    <a:pt x="130" y="501"/>
                  </a:lnTo>
                  <a:lnTo>
                    <a:pt x="124" y="490"/>
                  </a:lnTo>
                  <a:lnTo>
                    <a:pt x="119" y="480"/>
                  </a:lnTo>
                  <a:lnTo>
                    <a:pt x="112" y="469"/>
                  </a:lnTo>
                  <a:lnTo>
                    <a:pt x="108" y="458"/>
                  </a:lnTo>
                  <a:lnTo>
                    <a:pt x="104" y="446"/>
                  </a:lnTo>
                  <a:lnTo>
                    <a:pt x="99" y="434"/>
                  </a:lnTo>
                  <a:lnTo>
                    <a:pt x="96" y="424"/>
                  </a:lnTo>
                  <a:lnTo>
                    <a:pt x="94" y="412"/>
                  </a:lnTo>
                  <a:lnTo>
                    <a:pt x="92" y="408"/>
                  </a:lnTo>
                  <a:lnTo>
                    <a:pt x="90" y="404"/>
                  </a:lnTo>
                  <a:lnTo>
                    <a:pt x="86" y="402"/>
                  </a:lnTo>
                  <a:lnTo>
                    <a:pt x="83" y="401"/>
                  </a:lnTo>
                  <a:lnTo>
                    <a:pt x="27" y="387"/>
                  </a:lnTo>
                  <a:lnTo>
                    <a:pt x="27" y="323"/>
                  </a:lnTo>
                  <a:lnTo>
                    <a:pt x="83" y="309"/>
                  </a:lnTo>
                  <a:lnTo>
                    <a:pt x="86" y="308"/>
                  </a:lnTo>
                  <a:lnTo>
                    <a:pt x="90" y="306"/>
                  </a:lnTo>
                  <a:lnTo>
                    <a:pt x="92" y="302"/>
                  </a:lnTo>
                  <a:lnTo>
                    <a:pt x="94" y="299"/>
                  </a:lnTo>
                  <a:lnTo>
                    <a:pt x="96" y="287"/>
                  </a:lnTo>
                  <a:lnTo>
                    <a:pt x="99" y="276"/>
                  </a:lnTo>
                  <a:lnTo>
                    <a:pt x="104" y="264"/>
                  </a:lnTo>
                  <a:lnTo>
                    <a:pt x="108" y="252"/>
                  </a:lnTo>
                  <a:lnTo>
                    <a:pt x="112" y="241"/>
                  </a:lnTo>
                  <a:lnTo>
                    <a:pt x="119" y="230"/>
                  </a:lnTo>
                  <a:lnTo>
                    <a:pt x="124" y="220"/>
                  </a:lnTo>
                  <a:lnTo>
                    <a:pt x="130" y="210"/>
                  </a:lnTo>
                  <a:lnTo>
                    <a:pt x="132" y="206"/>
                  </a:lnTo>
                  <a:lnTo>
                    <a:pt x="133" y="203"/>
                  </a:lnTo>
                  <a:lnTo>
                    <a:pt x="133" y="198"/>
                  </a:lnTo>
                  <a:lnTo>
                    <a:pt x="130" y="195"/>
                  </a:lnTo>
                  <a:lnTo>
                    <a:pt x="101" y="146"/>
                  </a:lnTo>
                  <a:lnTo>
                    <a:pt x="147" y="101"/>
                  </a:lnTo>
                  <a:lnTo>
                    <a:pt x="196" y="130"/>
                  </a:lnTo>
                  <a:lnTo>
                    <a:pt x="199" y="132"/>
                  </a:lnTo>
                  <a:lnTo>
                    <a:pt x="202" y="132"/>
                  </a:lnTo>
                  <a:lnTo>
                    <a:pt x="207" y="132"/>
                  </a:lnTo>
                  <a:lnTo>
                    <a:pt x="210" y="130"/>
                  </a:lnTo>
                  <a:lnTo>
                    <a:pt x="221" y="123"/>
                  </a:lnTo>
                  <a:lnTo>
                    <a:pt x="231" y="118"/>
                  </a:lnTo>
                  <a:lnTo>
                    <a:pt x="242" y="112"/>
                  </a:lnTo>
                  <a:lnTo>
                    <a:pt x="253" y="107"/>
                  </a:lnTo>
                  <a:lnTo>
                    <a:pt x="265" y="103"/>
                  </a:lnTo>
                  <a:lnTo>
                    <a:pt x="275" y="99"/>
                  </a:lnTo>
                  <a:lnTo>
                    <a:pt x="287" y="95"/>
                  </a:lnTo>
                  <a:lnTo>
                    <a:pt x="299" y="93"/>
                  </a:lnTo>
                  <a:lnTo>
                    <a:pt x="303" y="92"/>
                  </a:lnTo>
                  <a:lnTo>
                    <a:pt x="306" y="90"/>
                  </a:lnTo>
                  <a:lnTo>
                    <a:pt x="309" y="87"/>
                  </a:lnTo>
                  <a:lnTo>
                    <a:pt x="310" y="82"/>
                  </a:lnTo>
                  <a:lnTo>
                    <a:pt x="324" y="28"/>
                  </a:lnTo>
                  <a:lnTo>
                    <a:pt x="388" y="28"/>
                  </a:lnTo>
                  <a:lnTo>
                    <a:pt x="401" y="82"/>
                  </a:lnTo>
                  <a:lnTo>
                    <a:pt x="403" y="87"/>
                  </a:lnTo>
                  <a:lnTo>
                    <a:pt x="405" y="90"/>
                  </a:lnTo>
                  <a:lnTo>
                    <a:pt x="408" y="92"/>
                  </a:lnTo>
                  <a:lnTo>
                    <a:pt x="412" y="93"/>
                  </a:lnTo>
                  <a:lnTo>
                    <a:pt x="423" y="95"/>
                  </a:lnTo>
                  <a:lnTo>
                    <a:pt x="435" y="99"/>
                  </a:lnTo>
                  <a:lnTo>
                    <a:pt x="447" y="103"/>
                  </a:lnTo>
                  <a:lnTo>
                    <a:pt x="458" y="107"/>
                  </a:lnTo>
                  <a:lnTo>
                    <a:pt x="469" y="112"/>
                  </a:lnTo>
                  <a:lnTo>
                    <a:pt x="480" y="118"/>
                  </a:lnTo>
                  <a:lnTo>
                    <a:pt x="491" y="123"/>
                  </a:lnTo>
                  <a:lnTo>
                    <a:pt x="501" y="130"/>
                  </a:lnTo>
                  <a:lnTo>
                    <a:pt x="505" y="132"/>
                  </a:lnTo>
                  <a:lnTo>
                    <a:pt x="508" y="132"/>
                  </a:lnTo>
                  <a:lnTo>
                    <a:pt x="512" y="132"/>
                  </a:lnTo>
                  <a:lnTo>
                    <a:pt x="516" y="130"/>
                  </a:lnTo>
                  <a:lnTo>
                    <a:pt x="565" y="101"/>
                  </a:lnTo>
                  <a:lnTo>
                    <a:pt x="610" y="146"/>
                  </a:lnTo>
                  <a:lnTo>
                    <a:pt x="580" y="195"/>
                  </a:lnTo>
                  <a:lnTo>
                    <a:pt x="579" y="198"/>
                  </a:lnTo>
                  <a:lnTo>
                    <a:pt x="578" y="203"/>
                  </a:lnTo>
                  <a:lnTo>
                    <a:pt x="579" y="206"/>
                  </a:lnTo>
                  <a:lnTo>
                    <a:pt x="581" y="210"/>
                  </a:lnTo>
                  <a:lnTo>
                    <a:pt x="587" y="220"/>
                  </a:lnTo>
                  <a:lnTo>
                    <a:pt x="593" y="230"/>
                  </a:lnTo>
                  <a:lnTo>
                    <a:pt x="598" y="241"/>
                  </a:lnTo>
                  <a:lnTo>
                    <a:pt x="604" y="252"/>
                  </a:lnTo>
                  <a:lnTo>
                    <a:pt x="608" y="264"/>
                  </a:lnTo>
                  <a:lnTo>
                    <a:pt x="611" y="276"/>
                  </a:lnTo>
                  <a:lnTo>
                    <a:pt x="614" y="287"/>
                  </a:lnTo>
                  <a:lnTo>
                    <a:pt x="618" y="299"/>
                  </a:lnTo>
                  <a:lnTo>
                    <a:pt x="619" y="302"/>
                  </a:lnTo>
                  <a:lnTo>
                    <a:pt x="621" y="306"/>
                  </a:lnTo>
                  <a:lnTo>
                    <a:pt x="624" y="308"/>
                  </a:lnTo>
                  <a:lnTo>
                    <a:pt x="627" y="309"/>
                  </a:lnTo>
                  <a:lnTo>
                    <a:pt x="683" y="323"/>
                  </a:lnTo>
                  <a:lnTo>
                    <a:pt x="683" y="3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Montserrat" pitchFamily="2" charset="0"/>
              </a:endParaRPr>
            </a:p>
          </p:txBody>
        </p:sp>
        <p:sp>
          <p:nvSpPr>
            <p:cNvPr id="71" name="Freeform 138">
              <a:extLst>
                <a:ext uri="{FF2B5EF4-FFF2-40B4-BE49-F238E27FC236}">
                  <a16:creationId xmlns:a16="http://schemas.microsoft.com/office/drawing/2014/main" id="{CFD3A7C7-48A9-4A2D-95A4-80CED50007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5488" y="3319463"/>
              <a:ext cx="219075" cy="219075"/>
            </a:xfrm>
            <a:custGeom>
              <a:avLst/>
              <a:gdLst>
                <a:gd name="T0" fmla="*/ 183 w 416"/>
                <a:gd name="T1" fmla="*/ 1 h 416"/>
                <a:gd name="T2" fmla="*/ 149 w 416"/>
                <a:gd name="T3" fmla="*/ 8 h 416"/>
                <a:gd name="T4" fmla="*/ 115 w 416"/>
                <a:gd name="T5" fmla="*/ 21 h 416"/>
                <a:gd name="T6" fmla="*/ 108 w 416"/>
                <a:gd name="T7" fmla="*/ 34 h 416"/>
                <a:gd name="T8" fmla="*/ 117 w 416"/>
                <a:gd name="T9" fmla="*/ 47 h 416"/>
                <a:gd name="T10" fmla="*/ 137 w 416"/>
                <a:gd name="T11" fmla="*/ 42 h 416"/>
                <a:gd name="T12" fmla="*/ 166 w 416"/>
                <a:gd name="T13" fmla="*/ 32 h 416"/>
                <a:gd name="T14" fmla="*/ 197 w 416"/>
                <a:gd name="T15" fmla="*/ 28 h 416"/>
                <a:gd name="T16" fmla="*/ 244 w 416"/>
                <a:gd name="T17" fmla="*/ 31 h 416"/>
                <a:gd name="T18" fmla="*/ 294 w 416"/>
                <a:gd name="T19" fmla="*/ 49 h 416"/>
                <a:gd name="T20" fmla="*/ 335 w 416"/>
                <a:gd name="T21" fmla="*/ 80 h 416"/>
                <a:gd name="T22" fmla="*/ 367 w 416"/>
                <a:gd name="T23" fmla="*/ 122 h 416"/>
                <a:gd name="T24" fmla="*/ 385 w 416"/>
                <a:gd name="T25" fmla="*/ 171 h 416"/>
                <a:gd name="T26" fmla="*/ 387 w 416"/>
                <a:gd name="T27" fmla="*/ 226 h 416"/>
                <a:gd name="T28" fmla="*/ 374 w 416"/>
                <a:gd name="T29" fmla="*/ 278 h 416"/>
                <a:gd name="T30" fmla="*/ 347 w 416"/>
                <a:gd name="T31" fmla="*/ 323 h 416"/>
                <a:gd name="T32" fmla="*/ 309 w 416"/>
                <a:gd name="T33" fmla="*/ 358 h 416"/>
                <a:gd name="T34" fmla="*/ 261 w 416"/>
                <a:gd name="T35" fmla="*/ 381 h 416"/>
                <a:gd name="T36" fmla="*/ 208 w 416"/>
                <a:gd name="T37" fmla="*/ 388 h 416"/>
                <a:gd name="T38" fmla="*/ 154 w 416"/>
                <a:gd name="T39" fmla="*/ 381 h 416"/>
                <a:gd name="T40" fmla="*/ 107 w 416"/>
                <a:gd name="T41" fmla="*/ 358 h 416"/>
                <a:gd name="T42" fmla="*/ 68 w 416"/>
                <a:gd name="T43" fmla="*/ 323 h 416"/>
                <a:gd name="T44" fmla="*/ 41 w 416"/>
                <a:gd name="T45" fmla="*/ 278 h 416"/>
                <a:gd name="T46" fmla="*/ 27 w 416"/>
                <a:gd name="T47" fmla="*/ 226 h 416"/>
                <a:gd name="T48" fmla="*/ 29 w 416"/>
                <a:gd name="T49" fmla="*/ 184 h 416"/>
                <a:gd name="T50" fmla="*/ 37 w 416"/>
                <a:gd name="T51" fmla="*/ 149 h 416"/>
                <a:gd name="T52" fmla="*/ 52 w 416"/>
                <a:gd name="T53" fmla="*/ 117 h 416"/>
                <a:gd name="T54" fmla="*/ 51 w 416"/>
                <a:gd name="T55" fmla="*/ 101 h 416"/>
                <a:gd name="T56" fmla="*/ 37 w 416"/>
                <a:gd name="T57" fmla="*/ 95 h 416"/>
                <a:gd name="T58" fmla="*/ 21 w 416"/>
                <a:gd name="T59" fmla="*/ 115 h 416"/>
                <a:gd name="T60" fmla="*/ 7 w 416"/>
                <a:gd name="T61" fmla="*/ 153 h 416"/>
                <a:gd name="T62" fmla="*/ 0 w 416"/>
                <a:gd name="T63" fmla="*/ 194 h 416"/>
                <a:gd name="T64" fmla="*/ 4 w 416"/>
                <a:gd name="T65" fmla="*/ 250 h 416"/>
                <a:gd name="T66" fmla="*/ 24 w 416"/>
                <a:gd name="T67" fmla="*/ 307 h 416"/>
                <a:gd name="T68" fmla="*/ 61 w 416"/>
                <a:gd name="T69" fmla="*/ 355 h 416"/>
                <a:gd name="T70" fmla="*/ 108 w 416"/>
                <a:gd name="T71" fmla="*/ 392 h 416"/>
                <a:gd name="T72" fmla="*/ 166 w 416"/>
                <a:gd name="T73" fmla="*/ 412 h 416"/>
                <a:gd name="T74" fmla="*/ 229 w 416"/>
                <a:gd name="T75" fmla="*/ 415 h 416"/>
                <a:gd name="T76" fmla="*/ 288 w 416"/>
                <a:gd name="T77" fmla="*/ 400 h 416"/>
                <a:gd name="T78" fmla="*/ 340 w 416"/>
                <a:gd name="T79" fmla="*/ 369 h 416"/>
                <a:gd name="T80" fmla="*/ 380 w 416"/>
                <a:gd name="T81" fmla="*/ 324 h 416"/>
                <a:gd name="T82" fmla="*/ 406 w 416"/>
                <a:gd name="T83" fmla="*/ 270 h 416"/>
                <a:gd name="T84" fmla="*/ 416 w 416"/>
                <a:gd name="T85" fmla="*/ 208 h 416"/>
                <a:gd name="T86" fmla="*/ 406 w 416"/>
                <a:gd name="T87" fmla="*/ 146 h 416"/>
                <a:gd name="T88" fmla="*/ 380 w 416"/>
                <a:gd name="T89" fmla="*/ 92 h 416"/>
                <a:gd name="T90" fmla="*/ 340 w 416"/>
                <a:gd name="T91" fmla="*/ 47 h 416"/>
                <a:gd name="T92" fmla="*/ 288 w 416"/>
                <a:gd name="T93" fmla="*/ 16 h 416"/>
                <a:gd name="T94" fmla="*/ 229 w 416"/>
                <a:gd name="T95" fmla="*/ 1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6" h="416">
                  <a:moveTo>
                    <a:pt x="208" y="0"/>
                  </a:moveTo>
                  <a:lnTo>
                    <a:pt x="195" y="0"/>
                  </a:lnTo>
                  <a:lnTo>
                    <a:pt x="183" y="1"/>
                  </a:lnTo>
                  <a:lnTo>
                    <a:pt x="171" y="3"/>
                  </a:lnTo>
                  <a:lnTo>
                    <a:pt x="161" y="5"/>
                  </a:lnTo>
                  <a:lnTo>
                    <a:pt x="149" y="8"/>
                  </a:lnTo>
                  <a:lnTo>
                    <a:pt x="137" y="12"/>
                  </a:lnTo>
                  <a:lnTo>
                    <a:pt x="126" y="16"/>
                  </a:lnTo>
                  <a:lnTo>
                    <a:pt x="115" y="21"/>
                  </a:lnTo>
                  <a:lnTo>
                    <a:pt x="111" y="24"/>
                  </a:lnTo>
                  <a:lnTo>
                    <a:pt x="108" y="29"/>
                  </a:lnTo>
                  <a:lnTo>
                    <a:pt x="108" y="34"/>
                  </a:lnTo>
                  <a:lnTo>
                    <a:pt x="109" y="39"/>
                  </a:lnTo>
                  <a:lnTo>
                    <a:pt x="112" y="44"/>
                  </a:lnTo>
                  <a:lnTo>
                    <a:pt x="117" y="47"/>
                  </a:lnTo>
                  <a:lnTo>
                    <a:pt x="122" y="48"/>
                  </a:lnTo>
                  <a:lnTo>
                    <a:pt x="127" y="46"/>
                  </a:lnTo>
                  <a:lnTo>
                    <a:pt x="137" y="42"/>
                  </a:lnTo>
                  <a:lnTo>
                    <a:pt x="147" y="38"/>
                  </a:lnTo>
                  <a:lnTo>
                    <a:pt x="156" y="35"/>
                  </a:lnTo>
                  <a:lnTo>
                    <a:pt x="166" y="32"/>
                  </a:lnTo>
                  <a:lnTo>
                    <a:pt x="177" y="30"/>
                  </a:lnTo>
                  <a:lnTo>
                    <a:pt x="186" y="29"/>
                  </a:lnTo>
                  <a:lnTo>
                    <a:pt x="197" y="28"/>
                  </a:lnTo>
                  <a:lnTo>
                    <a:pt x="208" y="28"/>
                  </a:lnTo>
                  <a:lnTo>
                    <a:pt x="226" y="29"/>
                  </a:lnTo>
                  <a:lnTo>
                    <a:pt x="244" y="31"/>
                  </a:lnTo>
                  <a:lnTo>
                    <a:pt x="261" y="35"/>
                  </a:lnTo>
                  <a:lnTo>
                    <a:pt x="277" y="42"/>
                  </a:lnTo>
                  <a:lnTo>
                    <a:pt x="294" y="49"/>
                  </a:lnTo>
                  <a:lnTo>
                    <a:pt x="309" y="59"/>
                  </a:lnTo>
                  <a:lnTo>
                    <a:pt x="323" y="68"/>
                  </a:lnTo>
                  <a:lnTo>
                    <a:pt x="335" y="80"/>
                  </a:lnTo>
                  <a:lnTo>
                    <a:pt x="347" y="93"/>
                  </a:lnTo>
                  <a:lnTo>
                    <a:pt x="357" y="107"/>
                  </a:lnTo>
                  <a:lnTo>
                    <a:pt x="367" y="122"/>
                  </a:lnTo>
                  <a:lnTo>
                    <a:pt x="374" y="138"/>
                  </a:lnTo>
                  <a:lnTo>
                    <a:pt x="379" y="154"/>
                  </a:lnTo>
                  <a:lnTo>
                    <a:pt x="385" y="171"/>
                  </a:lnTo>
                  <a:lnTo>
                    <a:pt x="387" y="190"/>
                  </a:lnTo>
                  <a:lnTo>
                    <a:pt x="388" y="208"/>
                  </a:lnTo>
                  <a:lnTo>
                    <a:pt x="387" y="226"/>
                  </a:lnTo>
                  <a:lnTo>
                    <a:pt x="385" y="245"/>
                  </a:lnTo>
                  <a:lnTo>
                    <a:pt x="379" y="262"/>
                  </a:lnTo>
                  <a:lnTo>
                    <a:pt x="374" y="278"/>
                  </a:lnTo>
                  <a:lnTo>
                    <a:pt x="367" y="294"/>
                  </a:lnTo>
                  <a:lnTo>
                    <a:pt x="357" y="309"/>
                  </a:lnTo>
                  <a:lnTo>
                    <a:pt x="347" y="323"/>
                  </a:lnTo>
                  <a:lnTo>
                    <a:pt x="335" y="336"/>
                  </a:lnTo>
                  <a:lnTo>
                    <a:pt x="323" y="348"/>
                  </a:lnTo>
                  <a:lnTo>
                    <a:pt x="309" y="358"/>
                  </a:lnTo>
                  <a:lnTo>
                    <a:pt x="294" y="367"/>
                  </a:lnTo>
                  <a:lnTo>
                    <a:pt x="277" y="374"/>
                  </a:lnTo>
                  <a:lnTo>
                    <a:pt x="261" y="381"/>
                  </a:lnTo>
                  <a:lnTo>
                    <a:pt x="244" y="385"/>
                  </a:lnTo>
                  <a:lnTo>
                    <a:pt x="226" y="387"/>
                  </a:lnTo>
                  <a:lnTo>
                    <a:pt x="208" y="388"/>
                  </a:lnTo>
                  <a:lnTo>
                    <a:pt x="189" y="387"/>
                  </a:lnTo>
                  <a:lnTo>
                    <a:pt x="171" y="385"/>
                  </a:lnTo>
                  <a:lnTo>
                    <a:pt x="154" y="381"/>
                  </a:lnTo>
                  <a:lnTo>
                    <a:pt x="137" y="374"/>
                  </a:lnTo>
                  <a:lnTo>
                    <a:pt x="122" y="367"/>
                  </a:lnTo>
                  <a:lnTo>
                    <a:pt x="107" y="358"/>
                  </a:lnTo>
                  <a:lnTo>
                    <a:pt x="93" y="348"/>
                  </a:lnTo>
                  <a:lnTo>
                    <a:pt x="80" y="336"/>
                  </a:lnTo>
                  <a:lnTo>
                    <a:pt x="68" y="323"/>
                  </a:lnTo>
                  <a:lnTo>
                    <a:pt x="58" y="309"/>
                  </a:lnTo>
                  <a:lnTo>
                    <a:pt x="49" y="294"/>
                  </a:lnTo>
                  <a:lnTo>
                    <a:pt x="41" y="278"/>
                  </a:lnTo>
                  <a:lnTo>
                    <a:pt x="35" y="262"/>
                  </a:lnTo>
                  <a:lnTo>
                    <a:pt x="31" y="245"/>
                  </a:lnTo>
                  <a:lnTo>
                    <a:pt x="27" y="226"/>
                  </a:lnTo>
                  <a:lnTo>
                    <a:pt x="27" y="208"/>
                  </a:lnTo>
                  <a:lnTo>
                    <a:pt x="27" y="196"/>
                  </a:lnTo>
                  <a:lnTo>
                    <a:pt x="29" y="184"/>
                  </a:lnTo>
                  <a:lnTo>
                    <a:pt x="31" y="173"/>
                  </a:lnTo>
                  <a:lnTo>
                    <a:pt x="33" y="161"/>
                  </a:lnTo>
                  <a:lnTo>
                    <a:pt x="37" y="149"/>
                  </a:lnTo>
                  <a:lnTo>
                    <a:pt x="41" y="138"/>
                  </a:lnTo>
                  <a:lnTo>
                    <a:pt x="46" y="126"/>
                  </a:lnTo>
                  <a:lnTo>
                    <a:pt x="52" y="117"/>
                  </a:lnTo>
                  <a:lnTo>
                    <a:pt x="54" y="111"/>
                  </a:lnTo>
                  <a:lnTo>
                    <a:pt x="53" y="106"/>
                  </a:lnTo>
                  <a:lnTo>
                    <a:pt x="51" y="101"/>
                  </a:lnTo>
                  <a:lnTo>
                    <a:pt x="47" y="97"/>
                  </a:lnTo>
                  <a:lnTo>
                    <a:pt x="41" y="95"/>
                  </a:lnTo>
                  <a:lnTo>
                    <a:pt x="37" y="95"/>
                  </a:lnTo>
                  <a:lnTo>
                    <a:pt x="32" y="98"/>
                  </a:lnTo>
                  <a:lnTo>
                    <a:pt x="29" y="102"/>
                  </a:lnTo>
                  <a:lnTo>
                    <a:pt x="21" y="115"/>
                  </a:lnTo>
                  <a:lnTo>
                    <a:pt x="16" y="126"/>
                  </a:lnTo>
                  <a:lnTo>
                    <a:pt x="10" y="139"/>
                  </a:lnTo>
                  <a:lnTo>
                    <a:pt x="7" y="153"/>
                  </a:lnTo>
                  <a:lnTo>
                    <a:pt x="4" y="166"/>
                  </a:lnTo>
                  <a:lnTo>
                    <a:pt x="1" y="180"/>
                  </a:lnTo>
                  <a:lnTo>
                    <a:pt x="0" y="194"/>
                  </a:lnTo>
                  <a:lnTo>
                    <a:pt x="0" y="208"/>
                  </a:lnTo>
                  <a:lnTo>
                    <a:pt x="1" y="229"/>
                  </a:lnTo>
                  <a:lnTo>
                    <a:pt x="4" y="250"/>
                  </a:lnTo>
                  <a:lnTo>
                    <a:pt x="8" y="270"/>
                  </a:lnTo>
                  <a:lnTo>
                    <a:pt x="16" y="290"/>
                  </a:lnTo>
                  <a:lnTo>
                    <a:pt x="24" y="307"/>
                  </a:lnTo>
                  <a:lnTo>
                    <a:pt x="35" y="324"/>
                  </a:lnTo>
                  <a:lnTo>
                    <a:pt x="47" y="340"/>
                  </a:lnTo>
                  <a:lnTo>
                    <a:pt x="61" y="355"/>
                  </a:lnTo>
                  <a:lnTo>
                    <a:pt x="75" y="369"/>
                  </a:lnTo>
                  <a:lnTo>
                    <a:pt x="91" y="381"/>
                  </a:lnTo>
                  <a:lnTo>
                    <a:pt x="108" y="392"/>
                  </a:lnTo>
                  <a:lnTo>
                    <a:pt x="126" y="400"/>
                  </a:lnTo>
                  <a:lnTo>
                    <a:pt x="146" y="407"/>
                  </a:lnTo>
                  <a:lnTo>
                    <a:pt x="166" y="412"/>
                  </a:lnTo>
                  <a:lnTo>
                    <a:pt x="186" y="415"/>
                  </a:lnTo>
                  <a:lnTo>
                    <a:pt x="208" y="416"/>
                  </a:lnTo>
                  <a:lnTo>
                    <a:pt x="229" y="415"/>
                  </a:lnTo>
                  <a:lnTo>
                    <a:pt x="250" y="412"/>
                  </a:lnTo>
                  <a:lnTo>
                    <a:pt x="269" y="407"/>
                  </a:lnTo>
                  <a:lnTo>
                    <a:pt x="288" y="400"/>
                  </a:lnTo>
                  <a:lnTo>
                    <a:pt x="306" y="392"/>
                  </a:lnTo>
                  <a:lnTo>
                    <a:pt x="324" y="381"/>
                  </a:lnTo>
                  <a:lnTo>
                    <a:pt x="340" y="369"/>
                  </a:lnTo>
                  <a:lnTo>
                    <a:pt x="355" y="355"/>
                  </a:lnTo>
                  <a:lnTo>
                    <a:pt x="368" y="340"/>
                  </a:lnTo>
                  <a:lnTo>
                    <a:pt x="380" y="324"/>
                  </a:lnTo>
                  <a:lnTo>
                    <a:pt x="390" y="307"/>
                  </a:lnTo>
                  <a:lnTo>
                    <a:pt x="400" y="290"/>
                  </a:lnTo>
                  <a:lnTo>
                    <a:pt x="406" y="270"/>
                  </a:lnTo>
                  <a:lnTo>
                    <a:pt x="412" y="250"/>
                  </a:lnTo>
                  <a:lnTo>
                    <a:pt x="415" y="229"/>
                  </a:lnTo>
                  <a:lnTo>
                    <a:pt x="416" y="208"/>
                  </a:lnTo>
                  <a:lnTo>
                    <a:pt x="415" y="187"/>
                  </a:lnTo>
                  <a:lnTo>
                    <a:pt x="412" y="166"/>
                  </a:lnTo>
                  <a:lnTo>
                    <a:pt x="406" y="146"/>
                  </a:lnTo>
                  <a:lnTo>
                    <a:pt x="400" y="127"/>
                  </a:lnTo>
                  <a:lnTo>
                    <a:pt x="390" y="109"/>
                  </a:lnTo>
                  <a:lnTo>
                    <a:pt x="380" y="92"/>
                  </a:lnTo>
                  <a:lnTo>
                    <a:pt x="368" y="76"/>
                  </a:lnTo>
                  <a:lnTo>
                    <a:pt x="355" y="61"/>
                  </a:lnTo>
                  <a:lnTo>
                    <a:pt x="340" y="47"/>
                  </a:lnTo>
                  <a:lnTo>
                    <a:pt x="324" y="35"/>
                  </a:lnTo>
                  <a:lnTo>
                    <a:pt x="306" y="24"/>
                  </a:lnTo>
                  <a:lnTo>
                    <a:pt x="288" y="16"/>
                  </a:lnTo>
                  <a:lnTo>
                    <a:pt x="269" y="9"/>
                  </a:lnTo>
                  <a:lnTo>
                    <a:pt x="250" y="4"/>
                  </a:lnTo>
                  <a:lnTo>
                    <a:pt x="229" y="1"/>
                  </a:lnTo>
                  <a:lnTo>
                    <a:pt x="20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Montserrat" pitchFamily="2" charset="0"/>
              </a:endParaRPr>
            </a:p>
          </p:txBody>
        </p:sp>
        <p:sp>
          <p:nvSpPr>
            <p:cNvPr id="72" name="Freeform 139">
              <a:extLst>
                <a:ext uri="{FF2B5EF4-FFF2-40B4-BE49-F238E27FC236}">
                  <a16:creationId xmlns:a16="http://schemas.microsoft.com/office/drawing/2014/main" id="{A7DDABF9-6559-45EF-A5CD-6DB8177E6F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92638" y="3376613"/>
              <a:ext cx="104775" cy="104775"/>
            </a:xfrm>
            <a:custGeom>
              <a:avLst/>
              <a:gdLst>
                <a:gd name="T0" fmla="*/ 79 w 200"/>
                <a:gd name="T1" fmla="*/ 2 h 200"/>
                <a:gd name="T2" fmla="*/ 51 w 200"/>
                <a:gd name="T3" fmla="*/ 12 h 200"/>
                <a:gd name="T4" fmla="*/ 29 w 200"/>
                <a:gd name="T5" fmla="*/ 29 h 200"/>
                <a:gd name="T6" fmla="*/ 12 w 200"/>
                <a:gd name="T7" fmla="*/ 53 h 200"/>
                <a:gd name="T8" fmla="*/ 1 w 200"/>
                <a:gd name="T9" fmla="*/ 80 h 200"/>
                <a:gd name="T10" fmla="*/ 0 w 200"/>
                <a:gd name="T11" fmla="*/ 111 h 200"/>
                <a:gd name="T12" fmla="*/ 7 w 200"/>
                <a:gd name="T13" fmla="*/ 139 h 200"/>
                <a:gd name="T14" fmla="*/ 22 w 200"/>
                <a:gd name="T15" fmla="*/ 163 h 200"/>
                <a:gd name="T16" fmla="*/ 44 w 200"/>
                <a:gd name="T17" fmla="*/ 183 h 200"/>
                <a:gd name="T18" fmla="*/ 70 w 200"/>
                <a:gd name="T19" fmla="*/ 196 h 200"/>
                <a:gd name="T20" fmla="*/ 100 w 200"/>
                <a:gd name="T21" fmla="*/ 200 h 200"/>
                <a:gd name="T22" fmla="*/ 129 w 200"/>
                <a:gd name="T23" fmla="*/ 196 h 200"/>
                <a:gd name="T24" fmla="*/ 156 w 200"/>
                <a:gd name="T25" fmla="*/ 183 h 200"/>
                <a:gd name="T26" fmla="*/ 177 w 200"/>
                <a:gd name="T27" fmla="*/ 163 h 200"/>
                <a:gd name="T28" fmla="*/ 192 w 200"/>
                <a:gd name="T29" fmla="*/ 139 h 200"/>
                <a:gd name="T30" fmla="*/ 198 w 200"/>
                <a:gd name="T31" fmla="*/ 111 h 200"/>
                <a:gd name="T32" fmla="*/ 197 w 200"/>
                <a:gd name="T33" fmla="*/ 80 h 200"/>
                <a:gd name="T34" fmla="*/ 188 w 200"/>
                <a:gd name="T35" fmla="*/ 53 h 200"/>
                <a:gd name="T36" fmla="*/ 171 w 200"/>
                <a:gd name="T37" fmla="*/ 29 h 200"/>
                <a:gd name="T38" fmla="*/ 147 w 200"/>
                <a:gd name="T39" fmla="*/ 12 h 200"/>
                <a:gd name="T40" fmla="*/ 120 w 200"/>
                <a:gd name="T41" fmla="*/ 2 h 200"/>
                <a:gd name="T42" fmla="*/ 100 w 200"/>
                <a:gd name="T43" fmla="*/ 172 h 200"/>
                <a:gd name="T44" fmla="*/ 78 w 200"/>
                <a:gd name="T45" fmla="*/ 169 h 200"/>
                <a:gd name="T46" fmla="*/ 59 w 200"/>
                <a:gd name="T47" fmla="*/ 160 h 200"/>
                <a:gd name="T48" fmla="*/ 44 w 200"/>
                <a:gd name="T49" fmla="*/ 146 h 200"/>
                <a:gd name="T50" fmla="*/ 33 w 200"/>
                <a:gd name="T51" fmla="*/ 128 h 200"/>
                <a:gd name="T52" fmla="*/ 28 w 200"/>
                <a:gd name="T53" fmla="*/ 108 h 200"/>
                <a:gd name="T54" fmla="*/ 29 w 200"/>
                <a:gd name="T55" fmla="*/ 86 h 200"/>
                <a:gd name="T56" fmla="*/ 36 w 200"/>
                <a:gd name="T57" fmla="*/ 66 h 200"/>
                <a:gd name="T58" fmla="*/ 48 w 200"/>
                <a:gd name="T59" fmla="*/ 48 h 200"/>
                <a:gd name="T60" fmla="*/ 65 w 200"/>
                <a:gd name="T61" fmla="*/ 37 h 200"/>
                <a:gd name="T62" fmla="*/ 85 w 200"/>
                <a:gd name="T63" fmla="*/ 29 h 200"/>
                <a:gd name="T64" fmla="*/ 107 w 200"/>
                <a:gd name="T65" fmla="*/ 28 h 200"/>
                <a:gd name="T66" fmla="*/ 128 w 200"/>
                <a:gd name="T67" fmla="*/ 33 h 200"/>
                <a:gd name="T68" fmla="*/ 146 w 200"/>
                <a:gd name="T69" fmla="*/ 44 h 200"/>
                <a:gd name="T70" fmla="*/ 160 w 200"/>
                <a:gd name="T71" fmla="*/ 59 h 200"/>
                <a:gd name="T72" fmla="*/ 168 w 200"/>
                <a:gd name="T73" fmla="*/ 79 h 200"/>
                <a:gd name="T74" fmla="*/ 172 w 200"/>
                <a:gd name="T75" fmla="*/ 100 h 200"/>
                <a:gd name="T76" fmla="*/ 168 w 200"/>
                <a:gd name="T77" fmla="*/ 121 h 200"/>
                <a:gd name="T78" fmla="*/ 160 w 200"/>
                <a:gd name="T79" fmla="*/ 141 h 200"/>
                <a:gd name="T80" fmla="*/ 146 w 200"/>
                <a:gd name="T81" fmla="*/ 156 h 200"/>
                <a:gd name="T82" fmla="*/ 128 w 200"/>
                <a:gd name="T83" fmla="*/ 167 h 200"/>
                <a:gd name="T84" fmla="*/ 107 w 200"/>
                <a:gd name="T85" fmla="*/ 17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lnTo>
                    <a:pt x="89" y="0"/>
                  </a:lnTo>
                  <a:lnTo>
                    <a:pt x="79" y="2"/>
                  </a:lnTo>
                  <a:lnTo>
                    <a:pt x="70" y="4"/>
                  </a:lnTo>
                  <a:lnTo>
                    <a:pt x="61" y="8"/>
                  </a:lnTo>
                  <a:lnTo>
                    <a:pt x="51" y="12"/>
                  </a:lnTo>
                  <a:lnTo>
                    <a:pt x="44" y="17"/>
                  </a:lnTo>
                  <a:lnTo>
                    <a:pt x="36" y="23"/>
                  </a:lnTo>
                  <a:lnTo>
                    <a:pt x="29" y="29"/>
                  </a:lnTo>
                  <a:lnTo>
                    <a:pt x="22" y="37"/>
                  </a:lnTo>
                  <a:lnTo>
                    <a:pt x="17" y="44"/>
                  </a:lnTo>
                  <a:lnTo>
                    <a:pt x="12" y="53"/>
                  </a:lnTo>
                  <a:lnTo>
                    <a:pt x="7" y="61"/>
                  </a:lnTo>
                  <a:lnTo>
                    <a:pt x="4" y="70"/>
                  </a:lnTo>
                  <a:lnTo>
                    <a:pt x="1" y="80"/>
                  </a:lnTo>
                  <a:lnTo>
                    <a:pt x="0" y="90"/>
                  </a:lnTo>
                  <a:lnTo>
                    <a:pt x="0" y="100"/>
                  </a:lnTo>
                  <a:lnTo>
                    <a:pt x="0" y="111"/>
                  </a:lnTo>
                  <a:lnTo>
                    <a:pt x="1" y="120"/>
                  </a:lnTo>
                  <a:lnTo>
                    <a:pt x="4" y="130"/>
                  </a:lnTo>
                  <a:lnTo>
                    <a:pt x="7" y="139"/>
                  </a:lnTo>
                  <a:lnTo>
                    <a:pt x="12" y="147"/>
                  </a:lnTo>
                  <a:lnTo>
                    <a:pt x="17" y="156"/>
                  </a:lnTo>
                  <a:lnTo>
                    <a:pt x="22" y="163"/>
                  </a:lnTo>
                  <a:lnTo>
                    <a:pt x="29" y="171"/>
                  </a:lnTo>
                  <a:lnTo>
                    <a:pt x="36" y="177"/>
                  </a:lnTo>
                  <a:lnTo>
                    <a:pt x="44" y="183"/>
                  </a:lnTo>
                  <a:lnTo>
                    <a:pt x="51" y="188"/>
                  </a:lnTo>
                  <a:lnTo>
                    <a:pt x="61" y="192"/>
                  </a:lnTo>
                  <a:lnTo>
                    <a:pt x="70" y="196"/>
                  </a:lnTo>
                  <a:lnTo>
                    <a:pt x="79" y="198"/>
                  </a:lnTo>
                  <a:lnTo>
                    <a:pt x="89" y="200"/>
                  </a:lnTo>
                  <a:lnTo>
                    <a:pt x="100" y="200"/>
                  </a:lnTo>
                  <a:lnTo>
                    <a:pt x="109" y="200"/>
                  </a:lnTo>
                  <a:lnTo>
                    <a:pt x="120" y="198"/>
                  </a:lnTo>
                  <a:lnTo>
                    <a:pt x="129" y="196"/>
                  </a:lnTo>
                  <a:lnTo>
                    <a:pt x="138" y="192"/>
                  </a:lnTo>
                  <a:lnTo>
                    <a:pt x="147" y="188"/>
                  </a:lnTo>
                  <a:lnTo>
                    <a:pt x="156" y="183"/>
                  </a:lnTo>
                  <a:lnTo>
                    <a:pt x="163" y="177"/>
                  </a:lnTo>
                  <a:lnTo>
                    <a:pt x="171" y="171"/>
                  </a:lnTo>
                  <a:lnTo>
                    <a:pt x="177" y="163"/>
                  </a:lnTo>
                  <a:lnTo>
                    <a:pt x="182" y="156"/>
                  </a:lnTo>
                  <a:lnTo>
                    <a:pt x="188" y="147"/>
                  </a:lnTo>
                  <a:lnTo>
                    <a:pt x="192" y="139"/>
                  </a:lnTo>
                  <a:lnTo>
                    <a:pt x="195" y="130"/>
                  </a:lnTo>
                  <a:lnTo>
                    <a:pt x="197" y="120"/>
                  </a:lnTo>
                  <a:lnTo>
                    <a:pt x="198" y="111"/>
                  </a:lnTo>
                  <a:lnTo>
                    <a:pt x="200" y="100"/>
                  </a:lnTo>
                  <a:lnTo>
                    <a:pt x="198" y="90"/>
                  </a:lnTo>
                  <a:lnTo>
                    <a:pt x="197" y="80"/>
                  </a:lnTo>
                  <a:lnTo>
                    <a:pt x="195" y="70"/>
                  </a:lnTo>
                  <a:lnTo>
                    <a:pt x="192" y="61"/>
                  </a:lnTo>
                  <a:lnTo>
                    <a:pt x="188" y="53"/>
                  </a:lnTo>
                  <a:lnTo>
                    <a:pt x="182" y="44"/>
                  </a:lnTo>
                  <a:lnTo>
                    <a:pt x="177" y="37"/>
                  </a:lnTo>
                  <a:lnTo>
                    <a:pt x="171" y="29"/>
                  </a:lnTo>
                  <a:lnTo>
                    <a:pt x="163" y="23"/>
                  </a:lnTo>
                  <a:lnTo>
                    <a:pt x="156" y="17"/>
                  </a:lnTo>
                  <a:lnTo>
                    <a:pt x="147" y="12"/>
                  </a:lnTo>
                  <a:lnTo>
                    <a:pt x="138" y="8"/>
                  </a:lnTo>
                  <a:lnTo>
                    <a:pt x="129" y="4"/>
                  </a:lnTo>
                  <a:lnTo>
                    <a:pt x="120" y="2"/>
                  </a:lnTo>
                  <a:lnTo>
                    <a:pt x="109" y="0"/>
                  </a:lnTo>
                  <a:lnTo>
                    <a:pt x="100" y="0"/>
                  </a:lnTo>
                  <a:close/>
                  <a:moveTo>
                    <a:pt x="100" y="172"/>
                  </a:moveTo>
                  <a:lnTo>
                    <a:pt x="92" y="172"/>
                  </a:lnTo>
                  <a:lnTo>
                    <a:pt x="85" y="171"/>
                  </a:lnTo>
                  <a:lnTo>
                    <a:pt x="78" y="169"/>
                  </a:lnTo>
                  <a:lnTo>
                    <a:pt x="72" y="167"/>
                  </a:lnTo>
                  <a:lnTo>
                    <a:pt x="65" y="163"/>
                  </a:lnTo>
                  <a:lnTo>
                    <a:pt x="59" y="160"/>
                  </a:lnTo>
                  <a:lnTo>
                    <a:pt x="54" y="156"/>
                  </a:lnTo>
                  <a:lnTo>
                    <a:pt x="48" y="152"/>
                  </a:lnTo>
                  <a:lnTo>
                    <a:pt x="44" y="146"/>
                  </a:lnTo>
                  <a:lnTo>
                    <a:pt x="40" y="141"/>
                  </a:lnTo>
                  <a:lnTo>
                    <a:pt x="36" y="134"/>
                  </a:lnTo>
                  <a:lnTo>
                    <a:pt x="33" y="128"/>
                  </a:lnTo>
                  <a:lnTo>
                    <a:pt x="30" y="121"/>
                  </a:lnTo>
                  <a:lnTo>
                    <a:pt x="29" y="115"/>
                  </a:lnTo>
                  <a:lnTo>
                    <a:pt x="28" y="108"/>
                  </a:lnTo>
                  <a:lnTo>
                    <a:pt x="27" y="100"/>
                  </a:lnTo>
                  <a:lnTo>
                    <a:pt x="28" y="92"/>
                  </a:lnTo>
                  <a:lnTo>
                    <a:pt x="29" y="86"/>
                  </a:lnTo>
                  <a:lnTo>
                    <a:pt x="30" y="79"/>
                  </a:lnTo>
                  <a:lnTo>
                    <a:pt x="33" y="72"/>
                  </a:lnTo>
                  <a:lnTo>
                    <a:pt x="36" y="66"/>
                  </a:lnTo>
                  <a:lnTo>
                    <a:pt x="40" y="59"/>
                  </a:lnTo>
                  <a:lnTo>
                    <a:pt x="44" y="54"/>
                  </a:lnTo>
                  <a:lnTo>
                    <a:pt x="48" y="48"/>
                  </a:lnTo>
                  <a:lnTo>
                    <a:pt x="54" y="44"/>
                  </a:lnTo>
                  <a:lnTo>
                    <a:pt x="59" y="40"/>
                  </a:lnTo>
                  <a:lnTo>
                    <a:pt x="65" y="37"/>
                  </a:lnTo>
                  <a:lnTo>
                    <a:pt x="72" y="33"/>
                  </a:lnTo>
                  <a:lnTo>
                    <a:pt x="78" y="31"/>
                  </a:lnTo>
                  <a:lnTo>
                    <a:pt x="85" y="29"/>
                  </a:lnTo>
                  <a:lnTo>
                    <a:pt x="92" y="28"/>
                  </a:lnTo>
                  <a:lnTo>
                    <a:pt x="100" y="28"/>
                  </a:lnTo>
                  <a:lnTo>
                    <a:pt x="107" y="28"/>
                  </a:lnTo>
                  <a:lnTo>
                    <a:pt x="114" y="29"/>
                  </a:lnTo>
                  <a:lnTo>
                    <a:pt x="121" y="31"/>
                  </a:lnTo>
                  <a:lnTo>
                    <a:pt x="128" y="33"/>
                  </a:lnTo>
                  <a:lnTo>
                    <a:pt x="134" y="37"/>
                  </a:lnTo>
                  <a:lnTo>
                    <a:pt x="139" y="40"/>
                  </a:lnTo>
                  <a:lnTo>
                    <a:pt x="146" y="44"/>
                  </a:lnTo>
                  <a:lnTo>
                    <a:pt x="150" y="48"/>
                  </a:lnTo>
                  <a:lnTo>
                    <a:pt x="156" y="54"/>
                  </a:lnTo>
                  <a:lnTo>
                    <a:pt x="160" y="59"/>
                  </a:lnTo>
                  <a:lnTo>
                    <a:pt x="163" y="66"/>
                  </a:lnTo>
                  <a:lnTo>
                    <a:pt x="166" y="72"/>
                  </a:lnTo>
                  <a:lnTo>
                    <a:pt x="168" y="79"/>
                  </a:lnTo>
                  <a:lnTo>
                    <a:pt x="171" y="86"/>
                  </a:lnTo>
                  <a:lnTo>
                    <a:pt x="172" y="92"/>
                  </a:lnTo>
                  <a:lnTo>
                    <a:pt x="172" y="100"/>
                  </a:lnTo>
                  <a:lnTo>
                    <a:pt x="172" y="108"/>
                  </a:lnTo>
                  <a:lnTo>
                    <a:pt x="171" y="115"/>
                  </a:lnTo>
                  <a:lnTo>
                    <a:pt x="168" y="121"/>
                  </a:lnTo>
                  <a:lnTo>
                    <a:pt x="166" y="128"/>
                  </a:lnTo>
                  <a:lnTo>
                    <a:pt x="163" y="134"/>
                  </a:lnTo>
                  <a:lnTo>
                    <a:pt x="160" y="141"/>
                  </a:lnTo>
                  <a:lnTo>
                    <a:pt x="156" y="146"/>
                  </a:lnTo>
                  <a:lnTo>
                    <a:pt x="150" y="152"/>
                  </a:lnTo>
                  <a:lnTo>
                    <a:pt x="146" y="156"/>
                  </a:lnTo>
                  <a:lnTo>
                    <a:pt x="139" y="160"/>
                  </a:lnTo>
                  <a:lnTo>
                    <a:pt x="134" y="163"/>
                  </a:lnTo>
                  <a:lnTo>
                    <a:pt x="128" y="167"/>
                  </a:lnTo>
                  <a:lnTo>
                    <a:pt x="121" y="169"/>
                  </a:lnTo>
                  <a:lnTo>
                    <a:pt x="114" y="171"/>
                  </a:lnTo>
                  <a:lnTo>
                    <a:pt x="107" y="172"/>
                  </a:lnTo>
                  <a:lnTo>
                    <a:pt x="100" y="1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Montserrat" pitchFamily="2" charset="0"/>
              </a:endParaRPr>
            </a:p>
          </p:txBody>
        </p:sp>
        <p:sp>
          <p:nvSpPr>
            <p:cNvPr id="73" name="Freeform 140">
              <a:extLst>
                <a:ext uri="{FF2B5EF4-FFF2-40B4-BE49-F238E27FC236}">
                  <a16:creationId xmlns:a16="http://schemas.microsoft.com/office/drawing/2014/main" id="{16560A79-789C-4CEF-BE5A-22B0A56E2E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7238" y="3346451"/>
              <a:ext cx="14288" cy="14288"/>
            </a:xfrm>
            <a:custGeom>
              <a:avLst/>
              <a:gdLst>
                <a:gd name="T0" fmla="*/ 23 w 28"/>
                <a:gd name="T1" fmla="*/ 4 h 27"/>
                <a:gd name="T2" fmla="*/ 19 w 28"/>
                <a:gd name="T3" fmla="*/ 1 h 27"/>
                <a:gd name="T4" fmla="*/ 14 w 28"/>
                <a:gd name="T5" fmla="*/ 0 h 27"/>
                <a:gd name="T6" fmla="*/ 8 w 28"/>
                <a:gd name="T7" fmla="*/ 1 h 27"/>
                <a:gd name="T8" fmla="*/ 4 w 28"/>
                <a:gd name="T9" fmla="*/ 4 h 27"/>
                <a:gd name="T10" fmla="*/ 1 w 28"/>
                <a:gd name="T11" fmla="*/ 9 h 27"/>
                <a:gd name="T12" fmla="*/ 0 w 28"/>
                <a:gd name="T13" fmla="*/ 13 h 27"/>
                <a:gd name="T14" fmla="*/ 1 w 28"/>
                <a:gd name="T15" fmla="*/ 19 h 27"/>
                <a:gd name="T16" fmla="*/ 4 w 28"/>
                <a:gd name="T17" fmla="*/ 24 h 27"/>
                <a:gd name="T18" fmla="*/ 8 w 28"/>
                <a:gd name="T19" fmla="*/ 26 h 27"/>
                <a:gd name="T20" fmla="*/ 14 w 28"/>
                <a:gd name="T21" fmla="*/ 27 h 27"/>
                <a:gd name="T22" fmla="*/ 19 w 28"/>
                <a:gd name="T23" fmla="*/ 26 h 27"/>
                <a:gd name="T24" fmla="*/ 23 w 28"/>
                <a:gd name="T25" fmla="*/ 24 h 27"/>
                <a:gd name="T26" fmla="*/ 27 w 28"/>
                <a:gd name="T27" fmla="*/ 19 h 27"/>
                <a:gd name="T28" fmla="*/ 28 w 28"/>
                <a:gd name="T29" fmla="*/ 13 h 27"/>
                <a:gd name="T30" fmla="*/ 27 w 28"/>
                <a:gd name="T31" fmla="*/ 9 h 27"/>
                <a:gd name="T32" fmla="*/ 23 w 28"/>
                <a:gd name="T33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7">
                  <a:moveTo>
                    <a:pt x="23" y="4"/>
                  </a:moveTo>
                  <a:lnTo>
                    <a:pt x="19" y="1"/>
                  </a:lnTo>
                  <a:lnTo>
                    <a:pt x="14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9"/>
                  </a:lnTo>
                  <a:lnTo>
                    <a:pt x="0" y="13"/>
                  </a:lnTo>
                  <a:lnTo>
                    <a:pt x="1" y="19"/>
                  </a:lnTo>
                  <a:lnTo>
                    <a:pt x="4" y="24"/>
                  </a:lnTo>
                  <a:lnTo>
                    <a:pt x="8" y="26"/>
                  </a:lnTo>
                  <a:lnTo>
                    <a:pt x="14" y="27"/>
                  </a:lnTo>
                  <a:lnTo>
                    <a:pt x="19" y="26"/>
                  </a:lnTo>
                  <a:lnTo>
                    <a:pt x="23" y="24"/>
                  </a:lnTo>
                  <a:lnTo>
                    <a:pt x="27" y="19"/>
                  </a:lnTo>
                  <a:lnTo>
                    <a:pt x="28" y="13"/>
                  </a:lnTo>
                  <a:lnTo>
                    <a:pt x="27" y="9"/>
                  </a:ln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Montserrat" pitchFamily="2" charset="0"/>
              </a:endParaRPr>
            </a:p>
          </p:txBody>
        </p:sp>
      </p:grpSp>
      <p:pic>
        <p:nvPicPr>
          <p:cNvPr id="74" name="Graphic 73" descr="Internet Of Things with solid fill">
            <a:extLst>
              <a:ext uri="{FF2B5EF4-FFF2-40B4-BE49-F238E27FC236}">
                <a16:creationId xmlns:a16="http://schemas.microsoft.com/office/drawing/2014/main" id="{79740A8A-474E-4F92-81EB-79B2E957AA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84920" y="4644397"/>
            <a:ext cx="670644" cy="670644"/>
          </a:xfrm>
          <a:prstGeom prst="rect">
            <a:avLst/>
          </a:prstGeom>
        </p:spPr>
      </p:pic>
      <p:pic>
        <p:nvPicPr>
          <p:cNvPr id="75" name="Graphic 74" descr="Compass with solid fill">
            <a:extLst>
              <a:ext uri="{FF2B5EF4-FFF2-40B4-BE49-F238E27FC236}">
                <a16:creationId xmlns:a16="http://schemas.microsoft.com/office/drawing/2014/main" id="{8C1795CE-5892-4632-91E5-5257004E80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44684" y="2734880"/>
            <a:ext cx="796963" cy="796963"/>
          </a:xfrm>
          <a:prstGeom prst="rect">
            <a:avLst/>
          </a:prstGeom>
        </p:spPr>
      </p:pic>
      <p:grpSp>
        <p:nvGrpSpPr>
          <p:cNvPr id="83" name="Group 82">
            <a:extLst>
              <a:ext uri="{FF2B5EF4-FFF2-40B4-BE49-F238E27FC236}">
                <a16:creationId xmlns:a16="http://schemas.microsoft.com/office/drawing/2014/main" id="{BDB0F6EE-7535-49F0-B3FB-69A7F5C4B154}"/>
              </a:ext>
            </a:extLst>
          </p:cNvPr>
          <p:cNvGrpSpPr/>
          <p:nvPr/>
        </p:nvGrpSpPr>
        <p:grpSpPr>
          <a:xfrm>
            <a:off x="6698850" y="4723087"/>
            <a:ext cx="515968" cy="529821"/>
            <a:chOff x="4456113" y="5438776"/>
            <a:chExt cx="376238" cy="376238"/>
          </a:xfrm>
          <a:solidFill>
            <a:schemeClr val="bg1"/>
          </a:solidFill>
        </p:grpSpPr>
        <p:sp>
          <p:nvSpPr>
            <p:cNvPr id="84" name="Freeform 123">
              <a:extLst>
                <a:ext uri="{FF2B5EF4-FFF2-40B4-BE49-F238E27FC236}">
                  <a16:creationId xmlns:a16="http://schemas.microsoft.com/office/drawing/2014/main" id="{82337586-91F9-4DD2-8076-4E20053A00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56113" y="5438776"/>
              <a:ext cx="376238" cy="376238"/>
            </a:xfrm>
            <a:custGeom>
              <a:avLst/>
              <a:gdLst>
                <a:gd name="T0" fmla="*/ 696 w 711"/>
                <a:gd name="T1" fmla="*/ 15 h 711"/>
                <a:gd name="T2" fmla="*/ 631 w 711"/>
                <a:gd name="T3" fmla="*/ 2 h 711"/>
                <a:gd name="T4" fmla="*/ 519 w 711"/>
                <a:gd name="T5" fmla="*/ 5 h 711"/>
                <a:gd name="T6" fmla="*/ 409 w 711"/>
                <a:gd name="T7" fmla="*/ 37 h 711"/>
                <a:gd name="T8" fmla="*/ 312 w 711"/>
                <a:gd name="T9" fmla="*/ 94 h 711"/>
                <a:gd name="T10" fmla="*/ 133 w 711"/>
                <a:gd name="T11" fmla="*/ 141 h 711"/>
                <a:gd name="T12" fmla="*/ 1 w 711"/>
                <a:gd name="T13" fmla="*/ 269 h 711"/>
                <a:gd name="T14" fmla="*/ 61 w 711"/>
                <a:gd name="T15" fmla="*/ 340 h 711"/>
                <a:gd name="T16" fmla="*/ 45 w 711"/>
                <a:gd name="T17" fmla="*/ 367 h 711"/>
                <a:gd name="T18" fmla="*/ 56 w 711"/>
                <a:gd name="T19" fmla="*/ 492 h 711"/>
                <a:gd name="T20" fmla="*/ 78 w 711"/>
                <a:gd name="T21" fmla="*/ 521 h 711"/>
                <a:gd name="T22" fmla="*/ 40 w 711"/>
                <a:gd name="T23" fmla="*/ 575 h 711"/>
                <a:gd name="T24" fmla="*/ 16 w 711"/>
                <a:gd name="T25" fmla="*/ 636 h 711"/>
                <a:gd name="T26" fmla="*/ 1 w 711"/>
                <a:gd name="T27" fmla="*/ 702 h 711"/>
                <a:gd name="T28" fmla="*/ 16 w 711"/>
                <a:gd name="T29" fmla="*/ 711 h 711"/>
                <a:gd name="T30" fmla="*/ 107 w 711"/>
                <a:gd name="T31" fmla="*/ 685 h 711"/>
                <a:gd name="T32" fmla="*/ 164 w 711"/>
                <a:gd name="T33" fmla="*/ 653 h 711"/>
                <a:gd name="T34" fmla="*/ 212 w 711"/>
                <a:gd name="T35" fmla="*/ 653 h 711"/>
                <a:gd name="T36" fmla="*/ 290 w 711"/>
                <a:gd name="T37" fmla="*/ 615 h 711"/>
                <a:gd name="T38" fmla="*/ 354 w 711"/>
                <a:gd name="T39" fmla="*/ 666 h 711"/>
                <a:gd name="T40" fmla="*/ 432 w 711"/>
                <a:gd name="T41" fmla="*/ 710 h 711"/>
                <a:gd name="T42" fmla="*/ 565 w 711"/>
                <a:gd name="T43" fmla="*/ 589 h 711"/>
                <a:gd name="T44" fmla="*/ 579 w 711"/>
                <a:gd name="T45" fmla="*/ 443 h 711"/>
                <a:gd name="T46" fmla="*/ 649 w 711"/>
                <a:gd name="T47" fmla="*/ 352 h 711"/>
                <a:gd name="T48" fmla="*/ 694 w 711"/>
                <a:gd name="T49" fmla="*/ 248 h 711"/>
                <a:gd name="T50" fmla="*/ 711 w 711"/>
                <a:gd name="T51" fmla="*/ 137 h 711"/>
                <a:gd name="T52" fmla="*/ 700 w 711"/>
                <a:gd name="T53" fmla="*/ 24 h 711"/>
                <a:gd name="T54" fmla="*/ 106 w 711"/>
                <a:gd name="T55" fmla="*/ 294 h 711"/>
                <a:gd name="T56" fmla="*/ 106 w 711"/>
                <a:gd name="T57" fmla="*/ 294 h 711"/>
                <a:gd name="T58" fmla="*/ 34 w 711"/>
                <a:gd name="T59" fmla="*/ 678 h 711"/>
                <a:gd name="T60" fmla="*/ 57 w 711"/>
                <a:gd name="T61" fmla="*/ 601 h 711"/>
                <a:gd name="T62" fmla="*/ 89 w 711"/>
                <a:gd name="T63" fmla="*/ 552 h 711"/>
                <a:gd name="T64" fmla="*/ 147 w 711"/>
                <a:gd name="T65" fmla="*/ 632 h 711"/>
                <a:gd name="T66" fmla="*/ 96 w 711"/>
                <a:gd name="T67" fmla="*/ 659 h 711"/>
                <a:gd name="T68" fmla="*/ 201 w 711"/>
                <a:gd name="T69" fmla="*/ 605 h 711"/>
                <a:gd name="T70" fmla="*/ 198 w 711"/>
                <a:gd name="T71" fmla="*/ 603 h 711"/>
                <a:gd name="T72" fmla="*/ 107 w 711"/>
                <a:gd name="T73" fmla="*/ 510 h 711"/>
                <a:gd name="T74" fmla="*/ 270 w 711"/>
                <a:gd name="T75" fmla="*/ 595 h 711"/>
                <a:gd name="T76" fmla="*/ 391 w 711"/>
                <a:gd name="T77" fmla="*/ 630 h 711"/>
                <a:gd name="T78" fmla="*/ 361 w 711"/>
                <a:gd name="T79" fmla="*/ 621 h 711"/>
                <a:gd name="T80" fmla="*/ 361 w 711"/>
                <a:gd name="T81" fmla="*/ 621 h 711"/>
                <a:gd name="T82" fmla="*/ 123 w 711"/>
                <a:gd name="T83" fmla="*/ 408 h 711"/>
                <a:gd name="T84" fmla="*/ 301 w 711"/>
                <a:gd name="T85" fmla="*/ 510 h 711"/>
                <a:gd name="T86" fmla="*/ 320 w 711"/>
                <a:gd name="T87" fmla="*/ 510 h 711"/>
                <a:gd name="T88" fmla="*/ 320 w 711"/>
                <a:gd name="T89" fmla="*/ 490 h 711"/>
                <a:gd name="T90" fmla="*/ 328 w 711"/>
                <a:gd name="T91" fmla="*/ 116 h 711"/>
                <a:gd name="T92" fmla="*/ 418 w 711"/>
                <a:gd name="T93" fmla="*/ 63 h 711"/>
                <a:gd name="T94" fmla="*/ 517 w 711"/>
                <a:gd name="T95" fmla="*/ 34 h 711"/>
                <a:gd name="T96" fmla="*/ 622 w 711"/>
                <a:gd name="T97" fmla="*/ 29 h 711"/>
                <a:gd name="T98" fmla="*/ 682 w 711"/>
                <a:gd name="T99" fmla="*/ 89 h 711"/>
                <a:gd name="T100" fmla="*/ 678 w 711"/>
                <a:gd name="T101" fmla="*/ 194 h 711"/>
                <a:gd name="T102" fmla="*/ 649 w 711"/>
                <a:gd name="T103" fmla="*/ 293 h 711"/>
                <a:gd name="T104" fmla="*/ 595 w 711"/>
                <a:gd name="T105" fmla="*/ 38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11" h="711">
                  <a:moveTo>
                    <a:pt x="700" y="24"/>
                  </a:moveTo>
                  <a:lnTo>
                    <a:pt x="698" y="20"/>
                  </a:lnTo>
                  <a:lnTo>
                    <a:pt x="696" y="15"/>
                  </a:lnTo>
                  <a:lnTo>
                    <a:pt x="696" y="15"/>
                  </a:lnTo>
                  <a:lnTo>
                    <a:pt x="692" y="12"/>
                  </a:lnTo>
                  <a:lnTo>
                    <a:pt x="687" y="11"/>
                  </a:lnTo>
                  <a:lnTo>
                    <a:pt x="659" y="6"/>
                  </a:lnTo>
                  <a:lnTo>
                    <a:pt x="631" y="2"/>
                  </a:lnTo>
                  <a:lnTo>
                    <a:pt x="602" y="0"/>
                  </a:lnTo>
                  <a:lnTo>
                    <a:pt x="575" y="0"/>
                  </a:lnTo>
                  <a:lnTo>
                    <a:pt x="547" y="1"/>
                  </a:lnTo>
                  <a:lnTo>
                    <a:pt x="519" y="5"/>
                  </a:lnTo>
                  <a:lnTo>
                    <a:pt x="491" y="10"/>
                  </a:lnTo>
                  <a:lnTo>
                    <a:pt x="463" y="17"/>
                  </a:lnTo>
                  <a:lnTo>
                    <a:pt x="436" y="26"/>
                  </a:lnTo>
                  <a:lnTo>
                    <a:pt x="409" y="37"/>
                  </a:lnTo>
                  <a:lnTo>
                    <a:pt x="384" y="49"/>
                  </a:lnTo>
                  <a:lnTo>
                    <a:pt x="359" y="63"/>
                  </a:lnTo>
                  <a:lnTo>
                    <a:pt x="334" y="78"/>
                  </a:lnTo>
                  <a:lnTo>
                    <a:pt x="312" y="94"/>
                  </a:lnTo>
                  <a:lnTo>
                    <a:pt x="289" y="112"/>
                  </a:lnTo>
                  <a:lnTo>
                    <a:pt x="269" y="132"/>
                  </a:lnTo>
                  <a:lnTo>
                    <a:pt x="259" y="141"/>
                  </a:lnTo>
                  <a:lnTo>
                    <a:pt x="133" y="141"/>
                  </a:lnTo>
                  <a:lnTo>
                    <a:pt x="127" y="142"/>
                  </a:lnTo>
                  <a:lnTo>
                    <a:pt x="123" y="145"/>
                  </a:lnTo>
                  <a:lnTo>
                    <a:pt x="4" y="264"/>
                  </a:lnTo>
                  <a:lnTo>
                    <a:pt x="1" y="269"/>
                  </a:lnTo>
                  <a:lnTo>
                    <a:pt x="0" y="274"/>
                  </a:lnTo>
                  <a:lnTo>
                    <a:pt x="1" y="279"/>
                  </a:lnTo>
                  <a:lnTo>
                    <a:pt x="4" y="284"/>
                  </a:lnTo>
                  <a:lnTo>
                    <a:pt x="61" y="340"/>
                  </a:lnTo>
                  <a:lnTo>
                    <a:pt x="48" y="352"/>
                  </a:lnTo>
                  <a:lnTo>
                    <a:pt x="45" y="357"/>
                  </a:lnTo>
                  <a:lnTo>
                    <a:pt x="44" y="362"/>
                  </a:lnTo>
                  <a:lnTo>
                    <a:pt x="45" y="367"/>
                  </a:lnTo>
                  <a:lnTo>
                    <a:pt x="48" y="372"/>
                  </a:lnTo>
                  <a:lnTo>
                    <a:pt x="96" y="420"/>
                  </a:lnTo>
                  <a:lnTo>
                    <a:pt x="59" y="488"/>
                  </a:lnTo>
                  <a:lnTo>
                    <a:pt x="56" y="492"/>
                  </a:lnTo>
                  <a:lnTo>
                    <a:pt x="56" y="496"/>
                  </a:lnTo>
                  <a:lnTo>
                    <a:pt x="57" y="501"/>
                  </a:lnTo>
                  <a:lnTo>
                    <a:pt x="61" y="504"/>
                  </a:lnTo>
                  <a:lnTo>
                    <a:pt x="78" y="521"/>
                  </a:lnTo>
                  <a:lnTo>
                    <a:pt x="67" y="534"/>
                  </a:lnTo>
                  <a:lnTo>
                    <a:pt x="57" y="547"/>
                  </a:lnTo>
                  <a:lnTo>
                    <a:pt x="49" y="561"/>
                  </a:lnTo>
                  <a:lnTo>
                    <a:pt x="40" y="575"/>
                  </a:lnTo>
                  <a:lnTo>
                    <a:pt x="33" y="590"/>
                  </a:lnTo>
                  <a:lnTo>
                    <a:pt x="26" y="605"/>
                  </a:lnTo>
                  <a:lnTo>
                    <a:pt x="21" y="620"/>
                  </a:lnTo>
                  <a:lnTo>
                    <a:pt x="16" y="636"/>
                  </a:lnTo>
                  <a:lnTo>
                    <a:pt x="1" y="694"/>
                  </a:lnTo>
                  <a:lnTo>
                    <a:pt x="1" y="695"/>
                  </a:lnTo>
                  <a:lnTo>
                    <a:pt x="1" y="697"/>
                  </a:lnTo>
                  <a:lnTo>
                    <a:pt x="1" y="702"/>
                  </a:lnTo>
                  <a:lnTo>
                    <a:pt x="4" y="707"/>
                  </a:lnTo>
                  <a:lnTo>
                    <a:pt x="9" y="710"/>
                  </a:lnTo>
                  <a:lnTo>
                    <a:pt x="13" y="711"/>
                  </a:lnTo>
                  <a:lnTo>
                    <a:pt x="16" y="711"/>
                  </a:lnTo>
                  <a:lnTo>
                    <a:pt x="18" y="711"/>
                  </a:lnTo>
                  <a:lnTo>
                    <a:pt x="76" y="695"/>
                  </a:lnTo>
                  <a:lnTo>
                    <a:pt x="91" y="691"/>
                  </a:lnTo>
                  <a:lnTo>
                    <a:pt x="107" y="685"/>
                  </a:lnTo>
                  <a:lnTo>
                    <a:pt x="122" y="678"/>
                  </a:lnTo>
                  <a:lnTo>
                    <a:pt x="136" y="671"/>
                  </a:lnTo>
                  <a:lnTo>
                    <a:pt x="150" y="663"/>
                  </a:lnTo>
                  <a:lnTo>
                    <a:pt x="164" y="653"/>
                  </a:lnTo>
                  <a:lnTo>
                    <a:pt x="177" y="643"/>
                  </a:lnTo>
                  <a:lnTo>
                    <a:pt x="189" y="633"/>
                  </a:lnTo>
                  <a:lnTo>
                    <a:pt x="207" y="651"/>
                  </a:lnTo>
                  <a:lnTo>
                    <a:pt x="212" y="653"/>
                  </a:lnTo>
                  <a:lnTo>
                    <a:pt x="217" y="654"/>
                  </a:lnTo>
                  <a:lnTo>
                    <a:pt x="221" y="654"/>
                  </a:lnTo>
                  <a:lnTo>
                    <a:pt x="224" y="653"/>
                  </a:lnTo>
                  <a:lnTo>
                    <a:pt x="290" y="615"/>
                  </a:lnTo>
                  <a:lnTo>
                    <a:pt x="339" y="664"/>
                  </a:lnTo>
                  <a:lnTo>
                    <a:pt x="343" y="666"/>
                  </a:lnTo>
                  <a:lnTo>
                    <a:pt x="348" y="667"/>
                  </a:lnTo>
                  <a:lnTo>
                    <a:pt x="354" y="666"/>
                  </a:lnTo>
                  <a:lnTo>
                    <a:pt x="359" y="664"/>
                  </a:lnTo>
                  <a:lnTo>
                    <a:pt x="371" y="651"/>
                  </a:lnTo>
                  <a:lnTo>
                    <a:pt x="428" y="707"/>
                  </a:lnTo>
                  <a:lnTo>
                    <a:pt x="432" y="710"/>
                  </a:lnTo>
                  <a:lnTo>
                    <a:pt x="437" y="711"/>
                  </a:lnTo>
                  <a:lnTo>
                    <a:pt x="443" y="710"/>
                  </a:lnTo>
                  <a:lnTo>
                    <a:pt x="447" y="707"/>
                  </a:lnTo>
                  <a:lnTo>
                    <a:pt x="565" y="589"/>
                  </a:lnTo>
                  <a:lnTo>
                    <a:pt x="568" y="583"/>
                  </a:lnTo>
                  <a:lnTo>
                    <a:pt x="569" y="578"/>
                  </a:lnTo>
                  <a:lnTo>
                    <a:pt x="569" y="452"/>
                  </a:lnTo>
                  <a:lnTo>
                    <a:pt x="579" y="443"/>
                  </a:lnTo>
                  <a:lnTo>
                    <a:pt x="598" y="422"/>
                  </a:lnTo>
                  <a:lnTo>
                    <a:pt x="616" y="400"/>
                  </a:lnTo>
                  <a:lnTo>
                    <a:pt x="634" y="377"/>
                  </a:lnTo>
                  <a:lnTo>
                    <a:pt x="649" y="352"/>
                  </a:lnTo>
                  <a:lnTo>
                    <a:pt x="663" y="328"/>
                  </a:lnTo>
                  <a:lnTo>
                    <a:pt x="674" y="302"/>
                  </a:lnTo>
                  <a:lnTo>
                    <a:pt x="685" y="275"/>
                  </a:lnTo>
                  <a:lnTo>
                    <a:pt x="694" y="248"/>
                  </a:lnTo>
                  <a:lnTo>
                    <a:pt x="700" y="220"/>
                  </a:lnTo>
                  <a:lnTo>
                    <a:pt x="705" y="192"/>
                  </a:lnTo>
                  <a:lnTo>
                    <a:pt x="709" y="165"/>
                  </a:lnTo>
                  <a:lnTo>
                    <a:pt x="711" y="137"/>
                  </a:lnTo>
                  <a:lnTo>
                    <a:pt x="711" y="108"/>
                  </a:lnTo>
                  <a:lnTo>
                    <a:pt x="709" y="80"/>
                  </a:lnTo>
                  <a:lnTo>
                    <a:pt x="705" y="52"/>
                  </a:lnTo>
                  <a:lnTo>
                    <a:pt x="700" y="24"/>
                  </a:lnTo>
                  <a:close/>
                  <a:moveTo>
                    <a:pt x="34" y="274"/>
                  </a:moveTo>
                  <a:lnTo>
                    <a:pt x="138" y="169"/>
                  </a:lnTo>
                  <a:lnTo>
                    <a:pt x="231" y="169"/>
                  </a:lnTo>
                  <a:lnTo>
                    <a:pt x="106" y="294"/>
                  </a:lnTo>
                  <a:lnTo>
                    <a:pt x="106" y="294"/>
                  </a:lnTo>
                  <a:lnTo>
                    <a:pt x="106" y="294"/>
                  </a:lnTo>
                  <a:lnTo>
                    <a:pt x="106" y="294"/>
                  </a:lnTo>
                  <a:lnTo>
                    <a:pt x="106" y="294"/>
                  </a:lnTo>
                  <a:lnTo>
                    <a:pt x="80" y="320"/>
                  </a:lnTo>
                  <a:lnTo>
                    <a:pt x="34" y="274"/>
                  </a:lnTo>
                  <a:close/>
                  <a:moveTo>
                    <a:pt x="68" y="668"/>
                  </a:moveTo>
                  <a:lnTo>
                    <a:pt x="34" y="678"/>
                  </a:lnTo>
                  <a:lnTo>
                    <a:pt x="42" y="643"/>
                  </a:lnTo>
                  <a:lnTo>
                    <a:pt x="47" y="629"/>
                  </a:lnTo>
                  <a:lnTo>
                    <a:pt x="52" y="615"/>
                  </a:lnTo>
                  <a:lnTo>
                    <a:pt x="57" y="601"/>
                  </a:lnTo>
                  <a:lnTo>
                    <a:pt x="64" y="589"/>
                  </a:lnTo>
                  <a:lnTo>
                    <a:pt x="71" y="576"/>
                  </a:lnTo>
                  <a:lnTo>
                    <a:pt x="80" y="564"/>
                  </a:lnTo>
                  <a:lnTo>
                    <a:pt x="89" y="552"/>
                  </a:lnTo>
                  <a:lnTo>
                    <a:pt x="98" y="541"/>
                  </a:lnTo>
                  <a:lnTo>
                    <a:pt x="170" y="613"/>
                  </a:lnTo>
                  <a:lnTo>
                    <a:pt x="158" y="623"/>
                  </a:lnTo>
                  <a:lnTo>
                    <a:pt x="147" y="632"/>
                  </a:lnTo>
                  <a:lnTo>
                    <a:pt x="135" y="639"/>
                  </a:lnTo>
                  <a:lnTo>
                    <a:pt x="122" y="647"/>
                  </a:lnTo>
                  <a:lnTo>
                    <a:pt x="109" y="653"/>
                  </a:lnTo>
                  <a:lnTo>
                    <a:pt x="96" y="659"/>
                  </a:lnTo>
                  <a:lnTo>
                    <a:pt x="82" y="664"/>
                  </a:lnTo>
                  <a:lnTo>
                    <a:pt x="68" y="668"/>
                  </a:lnTo>
                  <a:close/>
                  <a:moveTo>
                    <a:pt x="219" y="623"/>
                  </a:moveTo>
                  <a:lnTo>
                    <a:pt x="201" y="605"/>
                  </a:lnTo>
                  <a:lnTo>
                    <a:pt x="200" y="605"/>
                  </a:lnTo>
                  <a:lnTo>
                    <a:pt x="200" y="604"/>
                  </a:lnTo>
                  <a:lnTo>
                    <a:pt x="199" y="604"/>
                  </a:lnTo>
                  <a:lnTo>
                    <a:pt x="198" y="603"/>
                  </a:lnTo>
                  <a:lnTo>
                    <a:pt x="108" y="512"/>
                  </a:lnTo>
                  <a:lnTo>
                    <a:pt x="108" y="511"/>
                  </a:lnTo>
                  <a:lnTo>
                    <a:pt x="107" y="511"/>
                  </a:lnTo>
                  <a:lnTo>
                    <a:pt x="107" y="510"/>
                  </a:lnTo>
                  <a:lnTo>
                    <a:pt x="106" y="510"/>
                  </a:lnTo>
                  <a:lnTo>
                    <a:pt x="88" y="492"/>
                  </a:lnTo>
                  <a:lnTo>
                    <a:pt x="116" y="440"/>
                  </a:lnTo>
                  <a:lnTo>
                    <a:pt x="270" y="595"/>
                  </a:lnTo>
                  <a:lnTo>
                    <a:pt x="219" y="623"/>
                  </a:lnTo>
                  <a:close/>
                  <a:moveTo>
                    <a:pt x="541" y="573"/>
                  </a:moveTo>
                  <a:lnTo>
                    <a:pt x="437" y="678"/>
                  </a:lnTo>
                  <a:lnTo>
                    <a:pt x="391" y="630"/>
                  </a:lnTo>
                  <a:lnTo>
                    <a:pt x="541" y="480"/>
                  </a:lnTo>
                  <a:lnTo>
                    <a:pt x="541" y="573"/>
                  </a:lnTo>
                  <a:close/>
                  <a:moveTo>
                    <a:pt x="560" y="423"/>
                  </a:moveTo>
                  <a:lnTo>
                    <a:pt x="361" y="621"/>
                  </a:lnTo>
                  <a:lnTo>
                    <a:pt x="361" y="621"/>
                  </a:lnTo>
                  <a:lnTo>
                    <a:pt x="361" y="621"/>
                  </a:lnTo>
                  <a:lnTo>
                    <a:pt x="361" y="621"/>
                  </a:lnTo>
                  <a:lnTo>
                    <a:pt x="361" y="621"/>
                  </a:lnTo>
                  <a:lnTo>
                    <a:pt x="348" y="634"/>
                  </a:lnTo>
                  <a:lnTo>
                    <a:pt x="303" y="588"/>
                  </a:lnTo>
                  <a:lnTo>
                    <a:pt x="123" y="408"/>
                  </a:lnTo>
                  <a:lnTo>
                    <a:pt x="123" y="408"/>
                  </a:lnTo>
                  <a:lnTo>
                    <a:pt x="123" y="408"/>
                  </a:lnTo>
                  <a:lnTo>
                    <a:pt x="78" y="362"/>
                  </a:lnTo>
                  <a:lnTo>
                    <a:pt x="115" y="325"/>
                  </a:lnTo>
                  <a:lnTo>
                    <a:pt x="301" y="510"/>
                  </a:lnTo>
                  <a:lnTo>
                    <a:pt x="305" y="512"/>
                  </a:lnTo>
                  <a:lnTo>
                    <a:pt x="311" y="513"/>
                  </a:lnTo>
                  <a:lnTo>
                    <a:pt x="316" y="512"/>
                  </a:lnTo>
                  <a:lnTo>
                    <a:pt x="320" y="510"/>
                  </a:lnTo>
                  <a:lnTo>
                    <a:pt x="324" y="505"/>
                  </a:lnTo>
                  <a:lnTo>
                    <a:pt x="325" y="500"/>
                  </a:lnTo>
                  <a:lnTo>
                    <a:pt x="324" y="495"/>
                  </a:lnTo>
                  <a:lnTo>
                    <a:pt x="320" y="490"/>
                  </a:lnTo>
                  <a:lnTo>
                    <a:pt x="135" y="305"/>
                  </a:lnTo>
                  <a:lnTo>
                    <a:pt x="288" y="152"/>
                  </a:lnTo>
                  <a:lnTo>
                    <a:pt x="307" y="133"/>
                  </a:lnTo>
                  <a:lnTo>
                    <a:pt x="328" y="116"/>
                  </a:lnTo>
                  <a:lnTo>
                    <a:pt x="349" y="100"/>
                  </a:lnTo>
                  <a:lnTo>
                    <a:pt x="372" y="86"/>
                  </a:lnTo>
                  <a:lnTo>
                    <a:pt x="394" y="73"/>
                  </a:lnTo>
                  <a:lnTo>
                    <a:pt x="418" y="63"/>
                  </a:lnTo>
                  <a:lnTo>
                    <a:pt x="442" y="53"/>
                  </a:lnTo>
                  <a:lnTo>
                    <a:pt x="466" y="44"/>
                  </a:lnTo>
                  <a:lnTo>
                    <a:pt x="492" y="38"/>
                  </a:lnTo>
                  <a:lnTo>
                    <a:pt x="517" y="34"/>
                  </a:lnTo>
                  <a:lnTo>
                    <a:pt x="542" y="29"/>
                  </a:lnTo>
                  <a:lnTo>
                    <a:pt x="569" y="28"/>
                  </a:lnTo>
                  <a:lnTo>
                    <a:pt x="595" y="27"/>
                  </a:lnTo>
                  <a:lnTo>
                    <a:pt x="622" y="29"/>
                  </a:lnTo>
                  <a:lnTo>
                    <a:pt x="648" y="31"/>
                  </a:lnTo>
                  <a:lnTo>
                    <a:pt x="674" y="37"/>
                  </a:lnTo>
                  <a:lnTo>
                    <a:pt x="679" y="63"/>
                  </a:lnTo>
                  <a:lnTo>
                    <a:pt x="682" y="89"/>
                  </a:lnTo>
                  <a:lnTo>
                    <a:pt x="683" y="116"/>
                  </a:lnTo>
                  <a:lnTo>
                    <a:pt x="683" y="142"/>
                  </a:lnTo>
                  <a:lnTo>
                    <a:pt x="681" y="168"/>
                  </a:lnTo>
                  <a:lnTo>
                    <a:pt x="678" y="194"/>
                  </a:lnTo>
                  <a:lnTo>
                    <a:pt x="672" y="219"/>
                  </a:lnTo>
                  <a:lnTo>
                    <a:pt x="666" y="244"/>
                  </a:lnTo>
                  <a:lnTo>
                    <a:pt x="658" y="269"/>
                  </a:lnTo>
                  <a:lnTo>
                    <a:pt x="649" y="293"/>
                  </a:lnTo>
                  <a:lnTo>
                    <a:pt x="637" y="317"/>
                  </a:lnTo>
                  <a:lnTo>
                    <a:pt x="624" y="340"/>
                  </a:lnTo>
                  <a:lnTo>
                    <a:pt x="610" y="361"/>
                  </a:lnTo>
                  <a:lnTo>
                    <a:pt x="595" y="382"/>
                  </a:lnTo>
                  <a:lnTo>
                    <a:pt x="578" y="403"/>
                  </a:lnTo>
                  <a:lnTo>
                    <a:pt x="560" y="4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Montserrat" pitchFamily="2" charset="0"/>
              </a:endParaRPr>
            </a:p>
          </p:txBody>
        </p:sp>
        <p:sp>
          <p:nvSpPr>
            <p:cNvPr id="85" name="Freeform 124">
              <a:extLst>
                <a:ext uri="{FF2B5EF4-FFF2-40B4-BE49-F238E27FC236}">
                  <a16:creationId xmlns:a16="http://schemas.microsoft.com/office/drawing/2014/main" id="{1944E614-EE43-47B2-9D62-F495EFB7E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2813" y="5588001"/>
              <a:ext cx="15875" cy="15875"/>
            </a:xfrm>
            <a:custGeom>
              <a:avLst/>
              <a:gdLst>
                <a:gd name="T0" fmla="*/ 14 w 28"/>
                <a:gd name="T1" fmla="*/ 0 h 28"/>
                <a:gd name="T2" fmla="*/ 8 w 28"/>
                <a:gd name="T3" fmla="*/ 1 h 28"/>
                <a:gd name="T4" fmla="*/ 4 w 28"/>
                <a:gd name="T5" fmla="*/ 3 h 28"/>
                <a:gd name="T6" fmla="*/ 1 w 28"/>
                <a:gd name="T7" fmla="*/ 8 h 28"/>
                <a:gd name="T8" fmla="*/ 0 w 28"/>
                <a:gd name="T9" fmla="*/ 14 h 28"/>
                <a:gd name="T10" fmla="*/ 0 w 28"/>
                <a:gd name="T11" fmla="*/ 14 h 28"/>
                <a:gd name="T12" fmla="*/ 1 w 28"/>
                <a:gd name="T13" fmla="*/ 19 h 28"/>
                <a:gd name="T14" fmla="*/ 3 w 28"/>
                <a:gd name="T15" fmla="*/ 24 h 28"/>
                <a:gd name="T16" fmla="*/ 8 w 28"/>
                <a:gd name="T17" fmla="*/ 26 h 28"/>
                <a:gd name="T18" fmla="*/ 14 w 28"/>
                <a:gd name="T19" fmla="*/ 28 h 28"/>
                <a:gd name="T20" fmla="*/ 14 w 28"/>
                <a:gd name="T21" fmla="*/ 28 h 28"/>
                <a:gd name="T22" fmla="*/ 14 w 28"/>
                <a:gd name="T23" fmla="*/ 28 h 28"/>
                <a:gd name="T24" fmla="*/ 19 w 28"/>
                <a:gd name="T25" fmla="*/ 26 h 28"/>
                <a:gd name="T26" fmla="*/ 23 w 28"/>
                <a:gd name="T27" fmla="*/ 24 h 28"/>
                <a:gd name="T28" fmla="*/ 27 w 28"/>
                <a:gd name="T29" fmla="*/ 20 h 28"/>
                <a:gd name="T30" fmla="*/ 28 w 28"/>
                <a:gd name="T31" fmla="*/ 15 h 28"/>
                <a:gd name="T32" fmla="*/ 28 w 28"/>
                <a:gd name="T33" fmla="*/ 14 h 28"/>
                <a:gd name="T34" fmla="*/ 27 w 28"/>
                <a:gd name="T35" fmla="*/ 8 h 28"/>
                <a:gd name="T36" fmla="*/ 23 w 28"/>
                <a:gd name="T37" fmla="*/ 3 h 28"/>
                <a:gd name="T38" fmla="*/ 19 w 28"/>
                <a:gd name="T39" fmla="*/ 1 h 28"/>
                <a:gd name="T40" fmla="*/ 14 w 28"/>
                <a:gd name="T4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lnTo>
                    <a:pt x="8" y="1"/>
                  </a:lnTo>
                  <a:lnTo>
                    <a:pt x="4" y="3"/>
                  </a:lnTo>
                  <a:lnTo>
                    <a:pt x="1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19"/>
                  </a:lnTo>
                  <a:lnTo>
                    <a:pt x="3" y="24"/>
                  </a:lnTo>
                  <a:lnTo>
                    <a:pt x="8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9" y="26"/>
                  </a:lnTo>
                  <a:lnTo>
                    <a:pt x="23" y="24"/>
                  </a:lnTo>
                  <a:lnTo>
                    <a:pt x="27" y="20"/>
                  </a:lnTo>
                  <a:lnTo>
                    <a:pt x="28" y="15"/>
                  </a:lnTo>
                  <a:lnTo>
                    <a:pt x="28" y="14"/>
                  </a:lnTo>
                  <a:lnTo>
                    <a:pt x="27" y="8"/>
                  </a:lnTo>
                  <a:lnTo>
                    <a:pt x="23" y="3"/>
                  </a:lnTo>
                  <a:lnTo>
                    <a:pt x="19" y="1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Montserrat" pitchFamily="2" charset="0"/>
              </a:endParaRPr>
            </a:p>
          </p:txBody>
        </p:sp>
        <p:sp>
          <p:nvSpPr>
            <p:cNvPr id="86" name="Freeform 125">
              <a:extLst>
                <a:ext uri="{FF2B5EF4-FFF2-40B4-BE49-F238E27FC236}">
                  <a16:creationId xmlns:a16="http://schemas.microsoft.com/office/drawing/2014/main" id="{3DAD37C0-351A-483B-ADB3-BC75B99715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4863" y="5534026"/>
              <a:ext cx="115888" cy="123825"/>
            </a:xfrm>
            <a:custGeom>
              <a:avLst/>
              <a:gdLst>
                <a:gd name="T0" fmla="*/ 207 w 219"/>
                <a:gd name="T1" fmla="*/ 154 h 233"/>
                <a:gd name="T2" fmla="*/ 197 w 219"/>
                <a:gd name="T3" fmla="*/ 156 h 233"/>
                <a:gd name="T4" fmla="*/ 186 w 219"/>
                <a:gd name="T5" fmla="*/ 170 h 233"/>
                <a:gd name="T6" fmla="*/ 170 w 219"/>
                <a:gd name="T7" fmla="*/ 186 h 233"/>
                <a:gd name="T8" fmla="*/ 151 w 219"/>
                <a:gd name="T9" fmla="*/ 198 h 233"/>
                <a:gd name="T10" fmla="*/ 129 w 219"/>
                <a:gd name="T11" fmla="*/ 205 h 233"/>
                <a:gd name="T12" fmla="*/ 107 w 219"/>
                <a:gd name="T13" fmla="*/ 205 h 233"/>
                <a:gd name="T14" fmla="*/ 90 w 219"/>
                <a:gd name="T15" fmla="*/ 201 h 233"/>
                <a:gd name="T16" fmla="*/ 74 w 219"/>
                <a:gd name="T17" fmla="*/ 194 h 233"/>
                <a:gd name="T18" fmla="*/ 60 w 219"/>
                <a:gd name="T19" fmla="*/ 184 h 233"/>
                <a:gd name="T20" fmla="*/ 48 w 219"/>
                <a:gd name="T21" fmla="*/ 172 h 233"/>
                <a:gd name="T22" fmla="*/ 38 w 219"/>
                <a:gd name="T23" fmla="*/ 158 h 233"/>
                <a:gd name="T24" fmla="*/ 32 w 219"/>
                <a:gd name="T25" fmla="*/ 142 h 233"/>
                <a:gd name="T26" fmla="*/ 29 w 219"/>
                <a:gd name="T27" fmla="*/ 125 h 233"/>
                <a:gd name="T28" fmla="*/ 29 w 219"/>
                <a:gd name="T29" fmla="*/ 107 h 233"/>
                <a:gd name="T30" fmla="*/ 32 w 219"/>
                <a:gd name="T31" fmla="*/ 90 h 233"/>
                <a:gd name="T32" fmla="*/ 38 w 219"/>
                <a:gd name="T33" fmla="*/ 74 h 233"/>
                <a:gd name="T34" fmla="*/ 48 w 219"/>
                <a:gd name="T35" fmla="*/ 60 h 233"/>
                <a:gd name="T36" fmla="*/ 60 w 219"/>
                <a:gd name="T37" fmla="*/ 48 h 233"/>
                <a:gd name="T38" fmla="*/ 74 w 219"/>
                <a:gd name="T39" fmla="*/ 38 h 233"/>
                <a:gd name="T40" fmla="*/ 90 w 219"/>
                <a:gd name="T41" fmla="*/ 31 h 233"/>
                <a:gd name="T42" fmla="*/ 107 w 219"/>
                <a:gd name="T43" fmla="*/ 27 h 233"/>
                <a:gd name="T44" fmla="*/ 126 w 219"/>
                <a:gd name="T45" fmla="*/ 27 h 233"/>
                <a:gd name="T46" fmla="*/ 146 w 219"/>
                <a:gd name="T47" fmla="*/ 32 h 233"/>
                <a:gd name="T48" fmla="*/ 163 w 219"/>
                <a:gd name="T49" fmla="*/ 40 h 233"/>
                <a:gd name="T50" fmla="*/ 178 w 219"/>
                <a:gd name="T51" fmla="*/ 52 h 233"/>
                <a:gd name="T52" fmla="*/ 189 w 219"/>
                <a:gd name="T53" fmla="*/ 63 h 233"/>
                <a:gd name="T54" fmla="*/ 199 w 219"/>
                <a:gd name="T55" fmla="*/ 63 h 233"/>
                <a:gd name="T56" fmla="*/ 208 w 219"/>
                <a:gd name="T57" fmla="*/ 56 h 233"/>
                <a:gd name="T58" fmla="*/ 209 w 219"/>
                <a:gd name="T59" fmla="*/ 46 h 233"/>
                <a:gd name="T60" fmla="*/ 197 w 219"/>
                <a:gd name="T61" fmla="*/ 32 h 233"/>
                <a:gd name="T62" fmla="*/ 177 w 219"/>
                <a:gd name="T63" fmla="*/ 17 h 233"/>
                <a:gd name="T64" fmla="*/ 154 w 219"/>
                <a:gd name="T65" fmla="*/ 6 h 233"/>
                <a:gd name="T66" fmla="*/ 130 w 219"/>
                <a:gd name="T67" fmla="*/ 1 h 233"/>
                <a:gd name="T68" fmla="*/ 105 w 219"/>
                <a:gd name="T69" fmla="*/ 0 h 233"/>
                <a:gd name="T70" fmla="*/ 82 w 219"/>
                <a:gd name="T71" fmla="*/ 5 h 233"/>
                <a:gd name="T72" fmla="*/ 61 w 219"/>
                <a:gd name="T73" fmla="*/ 14 h 233"/>
                <a:gd name="T74" fmla="*/ 43 w 219"/>
                <a:gd name="T75" fmla="*/ 26 h 233"/>
                <a:gd name="T76" fmla="*/ 27 w 219"/>
                <a:gd name="T77" fmla="*/ 41 h 233"/>
                <a:gd name="T78" fmla="*/ 14 w 219"/>
                <a:gd name="T79" fmla="*/ 61 h 233"/>
                <a:gd name="T80" fmla="*/ 5 w 219"/>
                <a:gd name="T81" fmla="*/ 81 h 233"/>
                <a:gd name="T82" fmla="*/ 1 w 219"/>
                <a:gd name="T83" fmla="*/ 104 h 233"/>
                <a:gd name="T84" fmla="*/ 1 w 219"/>
                <a:gd name="T85" fmla="*/ 128 h 233"/>
                <a:gd name="T86" fmla="*/ 5 w 219"/>
                <a:gd name="T87" fmla="*/ 151 h 233"/>
                <a:gd name="T88" fmla="*/ 14 w 219"/>
                <a:gd name="T89" fmla="*/ 171 h 233"/>
                <a:gd name="T90" fmla="*/ 27 w 219"/>
                <a:gd name="T91" fmla="*/ 191 h 233"/>
                <a:gd name="T92" fmla="*/ 43 w 219"/>
                <a:gd name="T93" fmla="*/ 206 h 233"/>
                <a:gd name="T94" fmla="*/ 61 w 219"/>
                <a:gd name="T95" fmla="*/ 219 h 233"/>
                <a:gd name="T96" fmla="*/ 82 w 219"/>
                <a:gd name="T97" fmla="*/ 227 h 233"/>
                <a:gd name="T98" fmla="*/ 105 w 219"/>
                <a:gd name="T99" fmla="*/ 233 h 233"/>
                <a:gd name="T100" fmla="*/ 132 w 219"/>
                <a:gd name="T101" fmla="*/ 231 h 233"/>
                <a:gd name="T102" fmla="*/ 161 w 219"/>
                <a:gd name="T103" fmla="*/ 224 h 233"/>
                <a:gd name="T104" fmla="*/ 188 w 219"/>
                <a:gd name="T105" fmla="*/ 209 h 233"/>
                <a:gd name="T106" fmla="*/ 209 w 219"/>
                <a:gd name="T107" fmla="*/ 187 h 233"/>
                <a:gd name="T108" fmla="*/ 219 w 219"/>
                <a:gd name="T109" fmla="*/ 169 h 233"/>
                <a:gd name="T110" fmla="*/ 217 w 219"/>
                <a:gd name="T111" fmla="*/ 16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9" h="233">
                  <a:moveTo>
                    <a:pt x="212" y="156"/>
                  </a:moveTo>
                  <a:lnTo>
                    <a:pt x="207" y="154"/>
                  </a:lnTo>
                  <a:lnTo>
                    <a:pt x="201" y="154"/>
                  </a:lnTo>
                  <a:lnTo>
                    <a:pt x="197" y="156"/>
                  </a:lnTo>
                  <a:lnTo>
                    <a:pt x="193" y="161"/>
                  </a:lnTo>
                  <a:lnTo>
                    <a:pt x="186" y="170"/>
                  </a:lnTo>
                  <a:lnTo>
                    <a:pt x="179" y="179"/>
                  </a:lnTo>
                  <a:lnTo>
                    <a:pt x="170" y="186"/>
                  </a:lnTo>
                  <a:lnTo>
                    <a:pt x="161" y="193"/>
                  </a:lnTo>
                  <a:lnTo>
                    <a:pt x="151" y="198"/>
                  </a:lnTo>
                  <a:lnTo>
                    <a:pt x="139" y="202"/>
                  </a:lnTo>
                  <a:lnTo>
                    <a:pt x="129" y="205"/>
                  </a:lnTo>
                  <a:lnTo>
                    <a:pt x="117" y="205"/>
                  </a:lnTo>
                  <a:lnTo>
                    <a:pt x="107" y="205"/>
                  </a:lnTo>
                  <a:lnTo>
                    <a:pt x="99" y="204"/>
                  </a:lnTo>
                  <a:lnTo>
                    <a:pt x="90" y="201"/>
                  </a:lnTo>
                  <a:lnTo>
                    <a:pt x="82" y="198"/>
                  </a:lnTo>
                  <a:lnTo>
                    <a:pt x="74" y="194"/>
                  </a:lnTo>
                  <a:lnTo>
                    <a:pt x="67" y="190"/>
                  </a:lnTo>
                  <a:lnTo>
                    <a:pt x="60" y="184"/>
                  </a:lnTo>
                  <a:lnTo>
                    <a:pt x="53" y="179"/>
                  </a:lnTo>
                  <a:lnTo>
                    <a:pt x="48" y="172"/>
                  </a:lnTo>
                  <a:lnTo>
                    <a:pt x="43" y="166"/>
                  </a:lnTo>
                  <a:lnTo>
                    <a:pt x="38" y="158"/>
                  </a:lnTo>
                  <a:lnTo>
                    <a:pt x="35" y="151"/>
                  </a:lnTo>
                  <a:lnTo>
                    <a:pt x="32" y="142"/>
                  </a:lnTo>
                  <a:lnTo>
                    <a:pt x="30" y="134"/>
                  </a:lnTo>
                  <a:lnTo>
                    <a:pt x="29" y="125"/>
                  </a:lnTo>
                  <a:lnTo>
                    <a:pt x="28" y="117"/>
                  </a:lnTo>
                  <a:lnTo>
                    <a:pt x="29" y="107"/>
                  </a:lnTo>
                  <a:lnTo>
                    <a:pt x="30" y="98"/>
                  </a:lnTo>
                  <a:lnTo>
                    <a:pt x="32" y="90"/>
                  </a:lnTo>
                  <a:lnTo>
                    <a:pt x="35" y="81"/>
                  </a:lnTo>
                  <a:lnTo>
                    <a:pt x="38" y="74"/>
                  </a:lnTo>
                  <a:lnTo>
                    <a:pt x="43" y="66"/>
                  </a:lnTo>
                  <a:lnTo>
                    <a:pt x="48" y="60"/>
                  </a:lnTo>
                  <a:lnTo>
                    <a:pt x="53" y="53"/>
                  </a:lnTo>
                  <a:lnTo>
                    <a:pt x="60" y="48"/>
                  </a:lnTo>
                  <a:lnTo>
                    <a:pt x="67" y="43"/>
                  </a:lnTo>
                  <a:lnTo>
                    <a:pt x="74" y="38"/>
                  </a:lnTo>
                  <a:lnTo>
                    <a:pt x="82" y="34"/>
                  </a:lnTo>
                  <a:lnTo>
                    <a:pt x="90" y="31"/>
                  </a:lnTo>
                  <a:lnTo>
                    <a:pt x="99" y="29"/>
                  </a:lnTo>
                  <a:lnTo>
                    <a:pt x="107" y="27"/>
                  </a:lnTo>
                  <a:lnTo>
                    <a:pt x="117" y="27"/>
                  </a:lnTo>
                  <a:lnTo>
                    <a:pt x="126" y="27"/>
                  </a:lnTo>
                  <a:lnTo>
                    <a:pt x="136" y="30"/>
                  </a:lnTo>
                  <a:lnTo>
                    <a:pt x="146" y="32"/>
                  </a:lnTo>
                  <a:lnTo>
                    <a:pt x="154" y="35"/>
                  </a:lnTo>
                  <a:lnTo>
                    <a:pt x="163" y="40"/>
                  </a:lnTo>
                  <a:lnTo>
                    <a:pt x="170" y="46"/>
                  </a:lnTo>
                  <a:lnTo>
                    <a:pt x="178" y="52"/>
                  </a:lnTo>
                  <a:lnTo>
                    <a:pt x="184" y="59"/>
                  </a:lnTo>
                  <a:lnTo>
                    <a:pt x="189" y="63"/>
                  </a:lnTo>
                  <a:lnTo>
                    <a:pt x="194" y="64"/>
                  </a:lnTo>
                  <a:lnTo>
                    <a:pt x="199" y="63"/>
                  </a:lnTo>
                  <a:lnTo>
                    <a:pt x="205" y="61"/>
                  </a:lnTo>
                  <a:lnTo>
                    <a:pt x="208" y="56"/>
                  </a:lnTo>
                  <a:lnTo>
                    <a:pt x="209" y="51"/>
                  </a:lnTo>
                  <a:lnTo>
                    <a:pt x="209" y="46"/>
                  </a:lnTo>
                  <a:lnTo>
                    <a:pt x="206" y="41"/>
                  </a:lnTo>
                  <a:lnTo>
                    <a:pt x="197" y="32"/>
                  </a:lnTo>
                  <a:lnTo>
                    <a:pt x="188" y="23"/>
                  </a:lnTo>
                  <a:lnTo>
                    <a:pt x="177" y="17"/>
                  </a:lnTo>
                  <a:lnTo>
                    <a:pt x="166" y="10"/>
                  </a:lnTo>
                  <a:lnTo>
                    <a:pt x="154" y="6"/>
                  </a:lnTo>
                  <a:lnTo>
                    <a:pt x="142" y="2"/>
                  </a:lnTo>
                  <a:lnTo>
                    <a:pt x="130" y="1"/>
                  </a:lnTo>
                  <a:lnTo>
                    <a:pt x="117" y="0"/>
                  </a:lnTo>
                  <a:lnTo>
                    <a:pt x="105" y="0"/>
                  </a:lnTo>
                  <a:lnTo>
                    <a:pt x="93" y="2"/>
                  </a:lnTo>
                  <a:lnTo>
                    <a:pt x="82" y="5"/>
                  </a:lnTo>
                  <a:lnTo>
                    <a:pt x="72" y="8"/>
                  </a:lnTo>
                  <a:lnTo>
                    <a:pt x="61" y="14"/>
                  </a:lnTo>
                  <a:lnTo>
                    <a:pt x="51" y="19"/>
                  </a:lnTo>
                  <a:lnTo>
                    <a:pt x="43" y="26"/>
                  </a:lnTo>
                  <a:lnTo>
                    <a:pt x="34" y="34"/>
                  </a:lnTo>
                  <a:lnTo>
                    <a:pt x="27" y="41"/>
                  </a:lnTo>
                  <a:lnTo>
                    <a:pt x="20" y="51"/>
                  </a:lnTo>
                  <a:lnTo>
                    <a:pt x="14" y="61"/>
                  </a:lnTo>
                  <a:lnTo>
                    <a:pt x="9" y="70"/>
                  </a:lnTo>
                  <a:lnTo>
                    <a:pt x="5" y="81"/>
                  </a:lnTo>
                  <a:lnTo>
                    <a:pt x="2" y="93"/>
                  </a:lnTo>
                  <a:lnTo>
                    <a:pt x="1" y="104"/>
                  </a:lnTo>
                  <a:lnTo>
                    <a:pt x="0" y="117"/>
                  </a:lnTo>
                  <a:lnTo>
                    <a:pt x="1" y="128"/>
                  </a:lnTo>
                  <a:lnTo>
                    <a:pt x="2" y="139"/>
                  </a:lnTo>
                  <a:lnTo>
                    <a:pt x="5" y="151"/>
                  </a:lnTo>
                  <a:lnTo>
                    <a:pt x="9" y="162"/>
                  </a:lnTo>
                  <a:lnTo>
                    <a:pt x="14" y="171"/>
                  </a:lnTo>
                  <a:lnTo>
                    <a:pt x="20" y="181"/>
                  </a:lnTo>
                  <a:lnTo>
                    <a:pt x="27" y="191"/>
                  </a:lnTo>
                  <a:lnTo>
                    <a:pt x="34" y="198"/>
                  </a:lnTo>
                  <a:lnTo>
                    <a:pt x="43" y="206"/>
                  </a:lnTo>
                  <a:lnTo>
                    <a:pt x="51" y="213"/>
                  </a:lnTo>
                  <a:lnTo>
                    <a:pt x="61" y="219"/>
                  </a:lnTo>
                  <a:lnTo>
                    <a:pt x="72" y="224"/>
                  </a:lnTo>
                  <a:lnTo>
                    <a:pt x="82" y="227"/>
                  </a:lnTo>
                  <a:lnTo>
                    <a:pt x="93" y="230"/>
                  </a:lnTo>
                  <a:lnTo>
                    <a:pt x="105" y="233"/>
                  </a:lnTo>
                  <a:lnTo>
                    <a:pt x="117" y="233"/>
                  </a:lnTo>
                  <a:lnTo>
                    <a:pt x="132" y="231"/>
                  </a:lnTo>
                  <a:lnTo>
                    <a:pt x="147" y="228"/>
                  </a:lnTo>
                  <a:lnTo>
                    <a:pt x="161" y="224"/>
                  </a:lnTo>
                  <a:lnTo>
                    <a:pt x="175" y="218"/>
                  </a:lnTo>
                  <a:lnTo>
                    <a:pt x="188" y="209"/>
                  </a:lnTo>
                  <a:lnTo>
                    <a:pt x="198" y="199"/>
                  </a:lnTo>
                  <a:lnTo>
                    <a:pt x="209" y="187"/>
                  </a:lnTo>
                  <a:lnTo>
                    <a:pt x="218" y="175"/>
                  </a:lnTo>
                  <a:lnTo>
                    <a:pt x="219" y="169"/>
                  </a:lnTo>
                  <a:lnTo>
                    <a:pt x="219" y="164"/>
                  </a:lnTo>
                  <a:lnTo>
                    <a:pt x="217" y="160"/>
                  </a:lnTo>
                  <a:lnTo>
                    <a:pt x="212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Montserrat" pitchFamily="2" charset="0"/>
              </a:endParaRPr>
            </a:p>
          </p:txBody>
        </p:sp>
        <p:sp>
          <p:nvSpPr>
            <p:cNvPr id="87" name="Freeform 126">
              <a:extLst>
                <a:ext uri="{FF2B5EF4-FFF2-40B4-BE49-F238E27FC236}">
                  <a16:creationId xmlns:a16="http://schemas.microsoft.com/office/drawing/2014/main" id="{655150CC-B38C-42DE-97EE-079C15652E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0738" y="5713413"/>
              <a:ext cx="14288" cy="14288"/>
            </a:xfrm>
            <a:custGeom>
              <a:avLst/>
              <a:gdLst>
                <a:gd name="T0" fmla="*/ 24 w 28"/>
                <a:gd name="T1" fmla="*/ 4 h 28"/>
                <a:gd name="T2" fmla="*/ 19 w 28"/>
                <a:gd name="T3" fmla="*/ 1 h 28"/>
                <a:gd name="T4" fmla="*/ 14 w 28"/>
                <a:gd name="T5" fmla="*/ 0 h 28"/>
                <a:gd name="T6" fmla="*/ 8 w 28"/>
                <a:gd name="T7" fmla="*/ 1 h 28"/>
                <a:gd name="T8" fmla="*/ 4 w 28"/>
                <a:gd name="T9" fmla="*/ 4 h 28"/>
                <a:gd name="T10" fmla="*/ 1 w 28"/>
                <a:gd name="T11" fmla="*/ 8 h 28"/>
                <a:gd name="T12" fmla="*/ 0 w 28"/>
                <a:gd name="T13" fmla="*/ 14 h 28"/>
                <a:gd name="T14" fmla="*/ 1 w 28"/>
                <a:gd name="T15" fmla="*/ 19 h 28"/>
                <a:gd name="T16" fmla="*/ 4 w 28"/>
                <a:gd name="T17" fmla="*/ 23 h 28"/>
                <a:gd name="T18" fmla="*/ 8 w 28"/>
                <a:gd name="T19" fmla="*/ 27 h 28"/>
                <a:gd name="T20" fmla="*/ 14 w 28"/>
                <a:gd name="T21" fmla="*/ 28 h 28"/>
                <a:gd name="T22" fmla="*/ 19 w 28"/>
                <a:gd name="T23" fmla="*/ 27 h 28"/>
                <a:gd name="T24" fmla="*/ 24 w 28"/>
                <a:gd name="T25" fmla="*/ 23 h 28"/>
                <a:gd name="T26" fmla="*/ 27 w 28"/>
                <a:gd name="T27" fmla="*/ 19 h 28"/>
                <a:gd name="T28" fmla="*/ 28 w 28"/>
                <a:gd name="T29" fmla="*/ 14 h 28"/>
                <a:gd name="T30" fmla="*/ 27 w 28"/>
                <a:gd name="T31" fmla="*/ 8 h 28"/>
                <a:gd name="T32" fmla="*/ 24 w 28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8">
                  <a:moveTo>
                    <a:pt x="24" y="4"/>
                  </a:moveTo>
                  <a:lnTo>
                    <a:pt x="19" y="1"/>
                  </a:lnTo>
                  <a:lnTo>
                    <a:pt x="14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1" y="19"/>
                  </a:lnTo>
                  <a:lnTo>
                    <a:pt x="4" y="23"/>
                  </a:lnTo>
                  <a:lnTo>
                    <a:pt x="8" y="27"/>
                  </a:lnTo>
                  <a:lnTo>
                    <a:pt x="14" y="28"/>
                  </a:lnTo>
                  <a:lnTo>
                    <a:pt x="19" y="27"/>
                  </a:lnTo>
                  <a:lnTo>
                    <a:pt x="24" y="23"/>
                  </a:lnTo>
                  <a:lnTo>
                    <a:pt x="27" y="19"/>
                  </a:lnTo>
                  <a:lnTo>
                    <a:pt x="28" y="14"/>
                  </a:lnTo>
                  <a:lnTo>
                    <a:pt x="27" y="8"/>
                  </a:lnTo>
                  <a:lnTo>
                    <a:pt x="2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latin typeface="Montserra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268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74FC64-5560-4F16-9B1F-8B3ECE074276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1"/>
            <a:ext cx="12192000" cy="86150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208548" y="169143"/>
            <a:ext cx="12192000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I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DISSEMINATION</a:t>
            </a:r>
            <a:r>
              <a:rPr lang="en-IN" sz="2800" dirty="0">
                <a:solidFill>
                  <a:schemeClr val="bg2"/>
                </a:solidFill>
                <a:latin typeface="Montserrat" pitchFamily="2" charset="0"/>
              </a:rPr>
              <a:t> </a:t>
            </a:r>
            <a:r>
              <a:rPr lang="en-I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PLAN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A7B91B-D693-49AE-B318-5ADDB60CB5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9" y="6640810"/>
            <a:ext cx="1238250" cy="228600"/>
          </a:xfrm>
          <a:prstGeom prst="rect">
            <a:avLst/>
          </a:prstGeom>
        </p:spPr>
      </p:pic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4C281CAE-35C9-F0FB-9ED5-A86A8528C3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3053188"/>
              </p:ext>
            </p:extLst>
          </p:nvPr>
        </p:nvGraphicFramePr>
        <p:xfrm>
          <a:off x="1537916" y="1476623"/>
          <a:ext cx="9116167" cy="47889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5504540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0" y="169143"/>
            <a:ext cx="8037094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Preserving Application Experience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0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8F36904-6B57-400D-8162-A6D3F35D52EB}"/>
              </a:ext>
            </a:extLst>
          </p:cNvPr>
          <p:cNvGrpSpPr/>
          <p:nvPr/>
        </p:nvGrpSpPr>
        <p:grpSpPr>
          <a:xfrm>
            <a:off x="161836" y="1245689"/>
            <a:ext cx="6075190" cy="4950394"/>
            <a:chOff x="625860" y="972734"/>
            <a:chExt cx="4794400" cy="3471392"/>
          </a:xfrm>
        </p:grpSpPr>
        <p:sp>
          <p:nvSpPr>
            <p:cNvPr id="47" name="Right Arrow 20">
              <a:extLst>
                <a:ext uri="{FF2B5EF4-FFF2-40B4-BE49-F238E27FC236}">
                  <a16:creationId xmlns:a16="http://schemas.microsoft.com/office/drawing/2014/main" id="{B007415D-8391-4D01-8FF5-492E136FDA1B}"/>
                </a:ext>
              </a:extLst>
            </p:cNvPr>
            <p:cNvSpPr/>
            <p:nvPr/>
          </p:nvSpPr>
          <p:spPr bwMode="auto">
            <a:xfrm rot="10800000">
              <a:off x="3004110" y="3261604"/>
              <a:ext cx="834156" cy="213899"/>
            </a:xfrm>
            <a:prstGeom prst="rightArrow">
              <a:avLst/>
            </a:prstGeom>
            <a:noFill/>
            <a:ln w="12700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417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D9898"/>
                </a:buClr>
                <a:buSzPct val="90000"/>
              </a:pPr>
              <a:endParaRPr lang="en-US">
                <a:solidFill>
                  <a:schemeClr val="tx1"/>
                </a:solidFill>
                <a:latin typeface="Arial"/>
              </a:endParaRPr>
            </a:p>
          </p:txBody>
        </p:sp>
        <p:sp>
          <p:nvSpPr>
            <p:cNvPr id="49" name="Right Arrow 21">
              <a:extLst>
                <a:ext uri="{FF2B5EF4-FFF2-40B4-BE49-F238E27FC236}">
                  <a16:creationId xmlns:a16="http://schemas.microsoft.com/office/drawing/2014/main" id="{A699C24C-6FA2-45B7-A95E-464EC1776774}"/>
                </a:ext>
              </a:extLst>
            </p:cNvPr>
            <p:cNvSpPr/>
            <p:nvPr/>
          </p:nvSpPr>
          <p:spPr bwMode="auto">
            <a:xfrm>
              <a:off x="3049532" y="3537778"/>
              <a:ext cx="834156" cy="213899"/>
            </a:xfrm>
            <a:prstGeom prst="rightArrow">
              <a:avLst/>
            </a:prstGeom>
            <a:noFill/>
            <a:ln w="12700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417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D9898"/>
                </a:buClr>
                <a:buSzPct val="90000"/>
              </a:pPr>
              <a:endParaRPr lang="en-US">
                <a:solidFill>
                  <a:schemeClr val="tx1"/>
                </a:solidFill>
                <a:latin typeface="Arial"/>
              </a:endParaRPr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7430F55E-16F9-4E43-9370-78BA40A8187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28353" y="1088955"/>
              <a:ext cx="0" cy="3355171"/>
            </a:xfrm>
            <a:prstGeom prst="line">
              <a:avLst/>
            </a:prstGeom>
            <a:ln w="19050">
              <a:gradFill>
                <a:gsLst>
                  <a:gs pos="0">
                    <a:schemeClr val="bg1"/>
                  </a:gs>
                  <a:gs pos="100000">
                    <a:srgbClr val="BFBFBF"/>
                  </a:gs>
                  <a:gs pos="51000">
                    <a:schemeClr val="tx1">
                      <a:lumMod val="40000"/>
                      <a:lumOff val="6000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1" name="Picture 6">
              <a:extLst>
                <a:ext uri="{FF2B5EF4-FFF2-40B4-BE49-F238E27FC236}">
                  <a16:creationId xmlns:a16="http://schemas.microsoft.com/office/drawing/2014/main" id="{177EFD92-6DB4-4707-BF5D-B7C09F2C2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18122" y="1816370"/>
              <a:ext cx="571500" cy="526256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751EEE7-A575-41A8-B558-3F07FA5C31DA}"/>
                </a:ext>
              </a:extLst>
            </p:cNvPr>
            <p:cNvSpPr txBox="1"/>
            <p:nvPr/>
          </p:nvSpPr>
          <p:spPr>
            <a:xfrm>
              <a:off x="625860" y="3261604"/>
              <a:ext cx="1455688" cy="3554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892">
                <a:lnSpc>
                  <a:spcPct val="95000"/>
                </a:lnSpc>
                <a:spcAft>
                  <a:spcPts val="450"/>
                </a:spcAft>
              </a:pPr>
              <a:r>
                <a:rPr lang="en-US" dirty="0">
                  <a:solidFill>
                    <a:schemeClr val="bg1"/>
                  </a:solidFill>
                  <a:latin typeface="Arial Nova" panose="020B0504020202020204" pitchFamily="34" charset="0"/>
                  <a:cs typeface="Arial" panose="020B0604020202020204" pitchFamily="34" charset="0"/>
                </a:rPr>
                <a:t>Campus/DC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86F37910-F81B-4B18-8261-B94B16B9AC06}"/>
                </a:ext>
              </a:extLst>
            </p:cNvPr>
            <p:cNvSpPr txBox="1"/>
            <p:nvPr/>
          </p:nvSpPr>
          <p:spPr>
            <a:xfrm>
              <a:off x="2662288" y="2947489"/>
              <a:ext cx="1455688" cy="3554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892">
                <a:lnSpc>
                  <a:spcPct val="95000"/>
                </a:lnSpc>
                <a:spcAft>
                  <a:spcPts val="450"/>
                </a:spcAft>
              </a:pPr>
              <a:r>
                <a:rPr lang="en-US" dirty="0">
                  <a:solidFill>
                    <a:schemeClr val="bg1"/>
                  </a:solidFill>
                  <a:latin typeface="Arial Nova" panose="020B0504020202020204" pitchFamily="34" charset="0"/>
                  <a:cs typeface="Arial" panose="020B0604020202020204" pitchFamily="34" charset="0"/>
                </a:rPr>
                <a:t>FortiGate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A06BCBA8-FF73-4DC1-88F8-672D2B9328D2}"/>
                </a:ext>
              </a:extLst>
            </p:cNvPr>
            <p:cNvSpPr txBox="1"/>
            <p:nvPr/>
          </p:nvSpPr>
          <p:spPr>
            <a:xfrm>
              <a:off x="3964572" y="3232120"/>
              <a:ext cx="1455688" cy="3554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892">
                <a:lnSpc>
                  <a:spcPct val="95000"/>
                </a:lnSpc>
                <a:spcAft>
                  <a:spcPts val="450"/>
                </a:spcAft>
              </a:pPr>
              <a:r>
                <a:rPr lang="en-US" dirty="0">
                  <a:solidFill>
                    <a:schemeClr val="bg1"/>
                  </a:solidFill>
                  <a:latin typeface="Arial Nova" panose="020B0504020202020204" pitchFamily="34" charset="0"/>
                  <a:cs typeface="Arial" panose="020B0604020202020204" pitchFamily="34" charset="0"/>
                </a:rPr>
                <a:t>Internet</a:t>
              </a:r>
            </a:p>
          </p:txBody>
        </p:sp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D9D0248C-07B6-46A7-9225-0736E9B929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53490" y="1900309"/>
              <a:ext cx="415454" cy="516905"/>
            </a:xfrm>
            <a:prstGeom prst="rect">
              <a:avLst/>
            </a:prstGeom>
          </p:spPr>
        </p:pic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FBAE4845-BD38-4509-BC1F-4335372E36D7}"/>
                </a:ext>
              </a:extLst>
            </p:cNvPr>
            <p:cNvSpPr/>
            <p:nvPr/>
          </p:nvSpPr>
          <p:spPr>
            <a:xfrm>
              <a:off x="1127836" y="4102310"/>
              <a:ext cx="841023" cy="255212"/>
            </a:xfrm>
            <a:prstGeom prst="rect">
              <a:avLst/>
            </a:prstGeom>
          </p:spPr>
          <p:txBody>
            <a:bodyPr wrap="square" lIns="57096" tIns="28550" rIns="57096" bIns="2855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75" b="1" dirty="0">
                  <a:solidFill>
                    <a:srgbClr val="253746"/>
                  </a:solidFill>
                  <a:latin typeface="Arial Nova" panose="020B0504020202020204" pitchFamily="34" charset="0"/>
                </a:rPr>
                <a:t>Branch</a:t>
              </a:r>
            </a:p>
          </p:txBody>
        </p:sp>
        <p:pic>
          <p:nvPicPr>
            <p:cNvPr id="79" name="Picture 60">
              <a:extLst>
                <a:ext uri="{FF2B5EF4-FFF2-40B4-BE49-F238E27FC236}">
                  <a16:creationId xmlns:a16="http://schemas.microsoft.com/office/drawing/2014/main" id="{9228D092-A373-4784-91B2-AE5CB75B40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5456" y="3432328"/>
              <a:ext cx="405944" cy="703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EF10E0C3-1174-43FA-B5C4-638CAE88515F}"/>
                </a:ext>
              </a:extLst>
            </p:cNvPr>
            <p:cNvSpPr/>
            <p:nvPr/>
          </p:nvSpPr>
          <p:spPr>
            <a:xfrm>
              <a:off x="2266485" y="4102310"/>
              <a:ext cx="841023" cy="255212"/>
            </a:xfrm>
            <a:prstGeom prst="rect">
              <a:avLst/>
            </a:prstGeom>
          </p:spPr>
          <p:txBody>
            <a:bodyPr wrap="square" lIns="57096" tIns="28550" rIns="57096" bIns="2855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75" b="1" dirty="0">
                  <a:solidFill>
                    <a:srgbClr val="253746"/>
                  </a:solidFill>
                  <a:latin typeface="Arial Nova" panose="020B0504020202020204" pitchFamily="34" charset="0"/>
                </a:rPr>
                <a:t>Branch</a:t>
              </a:r>
            </a:p>
          </p:txBody>
        </p:sp>
        <p:pic>
          <p:nvPicPr>
            <p:cNvPr id="81" name="Picture 60">
              <a:extLst>
                <a:ext uri="{FF2B5EF4-FFF2-40B4-BE49-F238E27FC236}">
                  <a16:creationId xmlns:a16="http://schemas.microsoft.com/office/drawing/2014/main" id="{04993E00-668F-48AC-BE47-0111F4C76B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8587" y="3432328"/>
              <a:ext cx="405944" cy="703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CFF54B23-1498-4BFB-B47E-02B5D9FDF774}"/>
                </a:ext>
              </a:extLst>
            </p:cNvPr>
            <p:cNvCxnSpPr>
              <a:stCxn id="79" idx="0"/>
            </p:cNvCxnSpPr>
            <p:nvPr/>
          </p:nvCxnSpPr>
          <p:spPr>
            <a:xfrm flipV="1">
              <a:off x="1558428" y="1871917"/>
              <a:ext cx="1637355" cy="1560411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8824DD42-85BB-40CF-933D-AA152ECE0E0B}"/>
                </a:ext>
              </a:extLst>
            </p:cNvPr>
            <p:cNvCxnSpPr>
              <a:cxnSpLocks/>
              <a:stCxn id="81" idx="0"/>
            </p:cNvCxnSpPr>
            <p:nvPr/>
          </p:nvCxnSpPr>
          <p:spPr>
            <a:xfrm flipV="1">
              <a:off x="2671558" y="1769765"/>
              <a:ext cx="715205" cy="1662563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0C4104E4-6FD1-4AEE-B889-283638A22A9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49927" y="1861820"/>
              <a:ext cx="383908" cy="1570508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28195457-FD64-4C7A-B8C3-78FB14621E1C}"/>
                </a:ext>
              </a:extLst>
            </p:cNvPr>
            <p:cNvCxnSpPr>
              <a:stCxn id="79" idx="0"/>
            </p:cNvCxnSpPr>
            <p:nvPr/>
          </p:nvCxnSpPr>
          <p:spPr>
            <a:xfrm flipV="1">
              <a:off x="1558428" y="1871917"/>
              <a:ext cx="399272" cy="1560411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8388D9A9-D8E4-4286-8BAE-837BAA77513C}"/>
                </a:ext>
              </a:extLst>
            </p:cNvPr>
            <p:cNvCxnSpPr>
              <a:cxnSpLocks/>
              <a:stCxn id="81" idx="0"/>
            </p:cNvCxnSpPr>
            <p:nvPr/>
          </p:nvCxnSpPr>
          <p:spPr>
            <a:xfrm flipH="1" flipV="1">
              <a:off x="2129623" y="1871917"/>
              <a:ext cx="541936" cy="1560411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6673699D-2215-4B9F-9292-24B8EA882B5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461913" y="1871917"/>
              <a:ext cx="1371921" cy="1560411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26AC1A00-799D-4629-BBD4-851C400E23F1}"/>
                </a:ext>
              </a:extLst>
            </p:cNvPr>
            <p:cNvSpPr/>
            <p:nvPr/>
          </p:nvSpPr>
          <p:spPr>
            <a:xfrm>
              <a:off x="1635341" y="2337226"/>
              <a:ext cx="2198494" cy="45428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225"/>
                </a:spcBef>
              </a:pPr>
              <a:r>
                <a:rPr lang="en-US" sz="1050" dirty="0">
                  <a:solidFill>
                    <a:schemeClr val="tx1"/>
                  </a:solidFill>
                  <a:latin typeface="Arial Nova" panose="020B0504020202020204" pitchFamily="34" charset="0"/>
                </a:rPr>
                <a:t>MPLS, Broadband, DSL, LTE</a:t>
              </a: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B31D7E1C-BBA5-40EF-B2FE-A4436DD37212}"/>
                </a:ext>
              </a:extLst>
            </p:cNvPr>
            <p:cNvSpPr/>
            <p:nvPr/>
          </p:nvSpPr>
          <p:spPr>
            <a:xfrm>
              <a:off x="3616295" y="1464004"/>
              <a:ext cx="841023" cy="255212"/>
            </a:xfrm>
            <a:prstGeom prst="rect">
              <a:avLst/>
            </a:prstGeom>
          </p:spPr>
          <p:txBody>
            <a:bodyPr wrap="square" lIns="57096" tIns="28550" rIns="57096" bIns="2855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75" b="1" dirty="0">
                  <a:latin typeface="Arial Nova" panose="020B0504020202020204" pitchFamily="34" charset="0"/>
                </a:rPr>
                <a:t>Data Center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15E57D33-5E75-475A-A674-C3A7F5170F8F}"/>
                </a:ext>
              </a:extLst>
            </p:cNvPr>
            <p:cNvSpPr/>
            <p:nvPr/>
          </p:nvSpPr>
          <p:spPr>
            <a:xfrm>
              <a:off x="1753232" y="1518840"/>
              <a:ext cx="841023" cy="255212"/>
            </a:xfrm>
            <a:prstGeom prst="rect">
              <a:avLst/>
            </a:prstGeom>
          </p:spPr>
          <p:txBody>
            <a:bodyPr wrap="square" lIns="57096" tIns="28550" rIns="57096" bIns="2855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75" b="1" dirty="0">
                  <a:solidFill>
                    <a:schemeClr val="bg1"/>
                  </a:solidFill>
                  <a:latin typeface="Arial Nova" panose="020B0504020202020204" pitchFamily="34" charset="0"/>
                </a:rPr>
                <a:t>Cloud</a:t>
              </a:r>
            </a:p>
          </p:txBody>
        </p:sp>
        <p:pic>
          <p:nvPicPr>
            <p:cNvPr id="96" name="Picture 95" descr="Solution-SDN-WAN.emf">
              <a:extLst>
                <a:ext uri="{FF2B5EF4-FFF2-40B4-BE49-F238E27FC236}">
                  <a16:creationId xmlns:a16="http://schemas.microsoft.com/office/drawing/2014/main" id="{DD632624-F81F-4B54-B882-7AFE44F3C8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79103" y="3271813"/>
              <a:ext cx="314147" cy="376641"/>
            </a:xfrm>
            <a:prstGeom prst="rect">
              <a:avLst/>
            </a:prstGeom>
          </p:spPr>
        </p:pic>
        <p:pic>
          <p:nvPicPr>
            <p:cNvPr id="97" name="Picture 96" descr="Solution-SDN-WAN.emf">
              <a:extLst>
                <a:ext uri="{FF2B5EF4-FFF2-40B4-BE49-F238E27FC236}">
                  <a16:creationId xmlns:a16="http://schemas.microsoft.com/office/drawing/2014/main" id="{2FF96882-8BEC-4087-8066-42F35CA2FDB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6453" y="3252878"/>
              <a:ext cx="314147" cy="376641"/>
            </a:xfrm>
            <a:prstGeom prst="rect">
              <a:avLst/>
            </a:prstGeom>
          </p:spPr>
        </p:pic>
        <p:pic>
          <p:nvPicPr>
            <p:cNvPr id="98" name="Picture 97" descr="Solution-SDN-WAN.emf">
              <a:extLst>
                <a:ext uri="{FF2B5EF4-FFF2-40B4-BE49-F238E27FC236}">
                  <a16:creationId xmlns:a16="http://schemas.microsoft.com/office/drawing/2014/main" id="{DF41AE3C-0896-4C9A-B147-7B1D0C6704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17662" y="3186331"/>
              <a:ext cx="314147" cy="376641"/>
            </a:xfrm>
            <a:prstGeom prst="rect">
              <a:avLst/>
            </a:prstGeom>
          </p:spPr>
        </p:pic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81A5C776-91E6-4E2C-B9F8-D11E72F2D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12656" y="1352223"/>
              <a:ext cx="1158902" cy="509597"/>
            </a:xfrm>
            <a:prstGeom prst="rect">
              <a:avLst/>
            </a:prstGeom>
          </p:spPr>
        </p:pic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9889C28A-0B9B-4A32-B3FE-4D056E5FDC70}"/>
                </a:ext>
              </a:extLst>
            </p:cNvPr>
            <p:cNvSpPr txBox="1"/>
            <p:nvPr/>
          </p:nvSpPr>
          <p:spPr>
            <a:xfrm>
              <a:off x="1635341" y="1547013"/>
              <a:ext cx="896419" cy="245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892">
                <a:lnSpc>
                  <a:spcPct val="95000"/>
                </a:lnSpc>
                <a:spcAft>
                  <a:spcPts val="450"/>
                </a:spcAft>
              </a:pPr>
              <a:r>
                <a:rPr lang="en-US" sz="1050" dirty="0">
                  <a:solidFill>
                    <a:srgbClr val="000000"/>
                  </a:solidFill>
                  <a:latin typeface="Arial Nova" panose="020B0504020202020204" pitchFamily="34" charset="0"/>
                  <a:cs typeface="Arial" panose="020B0604020202020204" pitchFamily="34" charset="0"/>
                </a:rPr>
                <a:t>SaaS/</a:t>
              </a:r>
              <a:r>
                <a:rPr lang="en-US" sz="1050" dirty="0" err="1">
                  <a:solidFill>
                    <a:srgbClr val="000000"/>
                  </a:solidFill>
                  <a:latin typeface="Arial Nova" panose="020B0504020202020204" pitchFamily="34" charset="0"/>
                  <a:cs typeface="Arial" panose="020B0604020202020204" pitchFamily="34" charset="0"/>
                </a:rPr>
                <a:t>Iaas</a:t>
              </a:r>
              <a:endParaRPr lang="en-US" sz="1050" dirty="0">
                <a:solidFill>
                  <a:srgbClr val="000000"/>
                </a:solidFill>
                <a:latin typeface="Arial Nova" panose="020B05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1" name="Picture 48">
              <a:extLst>
                <a:ext uri="{FF2B5EF4-FFF2-40B4-BE49-F238E27FC236}">
                  <a16:creationId xmlns:a16="http://schemas.microsoft.com/office/drawing/2014/main" id="{255FCFC1-F366-48C9-831D-F886F3C8D81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5340" y="1228609"/>
              <a:ext cx="615522" cy="776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F31C4F84-F37B-4CDD-AAB1-0C84A240549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40652" y="1343077"/>
              <a:ext cx="354836" cy="200378"/>
            </a:xfrm>
            <a:prstGeom prst="rect">
              <a:avLst/>
            </a:prstGeom>
          </p:spPr>
        </p:pic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87C0193E-3F08-4070-8A39-D6906EFB29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8248" y="1309039"/>
              <a:ext cx="660632" cy="165158"/>
            </a:xfrm>
            <a:prstGeom prst="rect">
              <a:avLst/>
            </a:prstGeom>
          </p:spPr>
        </p:pic>
        <p:pic>
          <p:nvPicPr>
            <p:cNvPr id="104" name="Picture 103">
              <a:extLst>
                <a:ext uri="{FF2B5EF4-FFF2-40B4-BE49-F238E27FC236}">
                  <a16:creationId xmlns:a16="http://schemas.microsoft.com/office/drawing/2014/main" id="{4F540CB3-8B17-47F4-A98D-00853D4354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93194" y="1098942"/>
              <a:ext cx="384590" cy="259681"/>
            </a:xfrm>
            <a:prstGeom prst="rect">
              <a:avLst/>
            </a:prstGeom>
          </p:spPr>
        </p:pic>
        <p:pic>
          <p:nvPicPr>
            <p:cNvPr id="105" name="Graphic 104">
              <a:extLst>
                <a:ext uri="{FF2B5EF4-FFF2-40B4-BE49-F238E27FC236}">
                  <a16:creationId xmlns:a16="http://schemas.microsoft.com/office/drawing/2014/main" id="{D42B7589-2136-416B-B814-91F8B8383E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4102290" y="1193589"/>
              <a:ext cx="272880" cy="230899"/>
            </a:xfrm>
            <a:prstGeom prst="rect">
              <a:avLst/>
            </a:prstGeom>
          </p:spPr>
        </p:pic>
        <p:pic>
          <p:nvPicPr>
            <p:cNvPr id="106" name="Picture 105" descr="voice-recognition.emf">
              <a:extLst>
                <a:ext uri="{FF2B5EF4-FFF2-40B4-BE49-F238E27FC236}">
                  <a16:creationId xmlns:a16="http://schemas.microsoft.com/office/drawing/2014/main" id="{206CAA79-2D6E-4AEA-9FB1-C196FF27D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15728" y="1152781"/>
              <a:ext cx="309420" cy="312515"/>
            </a:xfrm>
            <a:prstGeom prst="rect">
              <a:avLst/>
            </a:prstGeom>
          </p:spPr>
        </p:pic>
        <p:pic>
          <p:nvPicPr>
            <p:cNvPr id="107" name="Picture 106">
              <a:extLst>
                <a:ext uri="{FF2B5EF4-FFF2-40B4-BE49-F238E27FC236}">
                  <a16:creationId xmlns:a16="http://schemas.microsoft.com/office/drawing/2014/main" id="{8423C366-73E3-4182-9B26-63C511BA2D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68416" y="3461126"/>
              <a:ext cx="718593" cy="718593"/>
            </a:xfrm>
            <a:prstGeom prst="rect">
              <a:avLst/>
            </a:prstGeom>
          </p:spPr>
        </p:pic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417C6135-88EB-47BD-BE08-AA59E6395B2E}"/>
                </a:ext>
              </a:extLst>
            </p:cNvPr>
            <p:cNvSpPr/>
            <p:nvPr/>
          </p:nvSpPr>
          <p:spPr>
            <a:xfrm>
              <a:off x="3298830" y="4128765"/>
              <a:ext cx="1143136" cy="255212"/>
            </a:xfrm>
            <a:prstGeom prst="rect">
              <a:avLst/>
            </a:prstGeom>
          </p:spPr>
          <p:txBody>
            <a:bodyPr wrap="square" lIns="57096" tIns="28550" rIns="57096" bIns="2855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75" b="1" dirty="0">
                  <a:solidFill>
                    <a:srgbClr val="253746"/>
                  </a:solidFill>
                  <a:latin typeface="Arial Nova" panose="020B0504020202020204" pitchFamily="34" charset="0"/>
                </a:rPr>
                <a:t>Remote User</a:t>
              </a:r>
            </a:p>
          </p:txBody>
        </p:sp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EDDB5A1E-7242-4FE7-BE30-45EDB4235C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94460" y="972734"/>
              <a:ext cx="634926" cy="333935"/>
            </a:xfrm>
            <a:prstGeom prst="rect">
              <a:avLst/>
            </a:prstGeom>
          </p:spPr>
        </p:pic>
      </p:grpSp>
      <p:sp>
        <p:nvSpPr>
          <p:cNvPr id="110" name="TextBox 109">
            <a:extLst>
              <a:ext uri="{FF2B5EF4-FFF2-40B4-BE49-F238E27FC236}">
                <a16:creationId xmlns:a16="http://schemas.microsoft.com/office/drawing/2014/main" id="{9EFC6963-B23B-4250-8019-F72FCC0F1024}"/>
              </a:ext>
            </a:extLst>
          </p:cNvPr>
          <p:cNvSpPr txBox="1"/>
          <p:nvPr/>
        </p:nvSpPr>
        <p:spPr>
          <a:xfrm>
            <a:off x="6334777" y="1721898"/>
            <a:ext cx="5535405" cy="382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  <a:ea typeface="Source Sans Pro" panose="020B0503030403020204" pitchFamily="34" charset="0"/>
                <a:cs typeface="Segoe UI" panose="020B0502040204020203" pitchFamily="34" charset="0"/>
              </a:rPr>
              <a:t>Real-time WAN remediation to protect traffic </a:t>
            </a:r>
          </a:p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  <a:ea typeface="Source Sans Pro" panose="020B0503030403020204" pitchFamily="34" charset="0"/>
                <a:cs typeface="Segoe UI" panose="020B0502040204020203" pitchFamily="34" charset="0"/>
              </a:rPr>
              <a:t>Assured application performance over any WAN transport to reduce cost </a:t>
            </a:r>
          </a:p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  <a:ea typeface="Source Sans Pro" panose="020B0503030403020204" pitchFamily="34" charset="0"/>
                <a:cs typeface="Segoe UI" panose="020B0502040204020203" pitchFamily="34" charset="0"/>
              </a:rPr>
              <a:t>Enhanced User Experience</a:t>
            </a:r>
          </a:p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  <a:ea typeface="Source Sans Pro" panose="020B0503030403020204" pitchFamily="34" charset="0"/>
                <a:cs typeface="Segoe UI" panose="020B0502040204020203" pitchFamily="34" charset="0"/>
              </a:rPr>
              <a:t>Monitoring the network fabric to detect problems in real time </a:t>
            </a:r>
          </a:p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  <a:ea typeface="Source Sans Pro" panose="020B0503030403020204" pitchFamily="34" charset="0"/>
                <a:cs typeface="Segoe UI" panose="020B0502040204020203" pitchFamily="34" charset="0"/>
              </a:rPr>
              <a:t>Centralized policies to steer the critical applications</a:t>
            </a:r>
          </a:p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  <a:ea typeface="Source Sans Pro" panose="020B0503030403020204" pitchFamily="34" charset="0"/>
                <a:cs typeface="Segoe UI" panose="020B0502040204020203" pitchFamily="34" charset="0"/>
              </a:rPr>
              <a:t>Prioritizing traffic to ensure critical devices receive prioritized access to the WAN</a:t>
            </a:r>
          </a:p>
          <a:p>
            <a:pPr marL="214313" indent="-214313" algn="just" defTabSz="342892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  <a:ea typeface="Source Sans Pro" panose="020B0503030403020204" pitchFamily="34" charset="0"/>
                <a:cs typeface="Segoe UI" panose="020B0502040204020203" pitchFamily="34" charset="0"/>
              </a:rPr>
              <a:t>Automatically detecting links to the nearest available gateway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Segoe UI" panose="020B0502040204020203" pitchFamily="34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AB4E4E25-4942-4184-80E0-80D824D7F43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049" y="6640810"/>
            <a:ext cx="123825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2261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74FC64-5560-4F16-9B1F-8B3ECE074276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1"/>
            <a:ext cx="12192000" cy="462827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0" y="2344913"/>
            <a:ext cx="12192000" cy="6463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</a:rPr>
              <a:t>USE CASE 4:  </a:t>
            </a:r>
            <a:r>
              <a:rPr lang="en-I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</a:rPr>
              <a:t>SECURE Branch CONNECTIVITY</a:t>
            </a:r>
            <a:endParaRPr lang="en-IN" sz="2800" dirty="0">
              <a:solidFill>
                <a:schemeClr val="tx1">
                  <a:lumMod val="75000"/>
                  <a:lumOff val="25000"/>
                </a:schemeClr>
              </a:solidFill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7228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305863" y="202451"/>
            <a:ext cx="12192000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I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BRANCH Network Security with SD-WAN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274556C-1F2E-4A57-8345-91E5A2C08A66}"/>
              </a:ext>
            </a:extLst>
          </p:cNvPr>
          <p:cNvSpPr/>
          <p:nvPr/>
        </p:nvSpPr>
        <p:spPr>
          <a:xfrm>
            <a:off x="4564380" y="1897384"/>
            <a:ext cx="3063240" cy="3063232"/>
          </a:xfrm>
          <a:custGeom>
            <a:avLst/>
            <a:gdLst>
              <a:gd name="connsiteX0" fmla="*/ 3120569 w 6241140"/>
              <a:gd name="connsiteY0" fmla="*/ 487590 h 6241138"/>
              <a:gd name="connsiteX1" fmla="*/ 487586 w 6241140"/>
              <a:gd name="connsiteY1" fmla="*/ 3120569 h 6241138"/>
              <a:gd name="connsiteX2" fmla="*/ 3120569 w 6241140"/>
              <a:gd name="connsiteY2" fmla="*/ 5753548 h 6241138"/>
              <a:gd name="connsiteX3" fmla="*/ 5753552 w 6241140"/>
              <a:gd name="connsiteY3" fmla="*/ 3120569 h 6241138"/>
              <a:gd name="connsiteX4" fmla="*/ 3120569 w 6241140"/>
              <a:gd name="connsiteY4" fmla="*/ 487590 h 6241138"/>
              <a:gd name="connsiteX5" fmla="*/ 3120570 w 6241140"/>
              <a:gd name="connsiteY5" fmla="*/ 0 h 6241138"/>
              <a:gd name="connsiteX6" fmla="*/ 6241140 w 6241140"/>
              <a:gd name="connsiteY6" fmla="*/ 3120569 h 6241138"/>
              <a:gd name="connsiteX7" fmla="*/ 3120570 w 6241140"/>
              <a:gd name="connsiteY7" fmla="*/ 6241138 h 6241138"/>
              <a:gd name="connsiteX8" fmla="*/ 0 w 6241140"/>
              <a:gd name="connsiteY8" fmla="*/ 3120569 h 6241138"/>
              <a:gd name="connsiteX9" fmla="*/ 3120570 w 6241140"/>
              <a:gd name="connsiteY9" fmla="*/ 0 h 624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41140" h="6241138">
                <a:moveTo>
                  <a:pt x="3120569" y="487590"/>
                </a:moveTo>
                <a:cubicBezTo>
                  <a:pt x="1666413" y="487590"/>
                  <a:pt x="487586" y="1666415"/>
                  <a:pt x="487586" y="3120569"/>
                </a:cubicBezTo>
                <a:cubicBezTo>
                  <a:pt x="487586" y="4574723"/>
                  <a:pt x="1666413" y="5753548"/>
                  <a:pt x="3120569" y="5753548"/>
                </a:cubicBezTo>
                <a:cubicBezTo>
                  <a:pt x="4574725" y="5753548"/>
                  <a:pt x="5753552" y="4574723"/>
                  <a:pt x="5753552" y="3120569"/>
                </a:cubicBezTo>
                <a:cubicBezTo>
                  <a:pt x="5753552" y="1666415"/>
                  <a:pt x="4574725" y="487590"/>
                  <a:pt x="3120569" y="487590"/>
                </a:cubicBezTo>
                <a:close/>
                <a:moveTo>
                  <a:pt x="3120570" y="0"/>
                </a:moveTo>
                <a:cubicBezTo>
                  <a:pt x="4844013" y="0"/>
                  <a:pt x="6241140" y="1397126"/>
                  <a:pt x="6241140" y="3120569"/>
                </a:cubicBezTo>
                <a:cubicBezTo>
                  <a:pt x="6241140" y="4844012"/>
                  <a:pt x="4844013" y="6241138"/>
                  <a:pt x="3120570" y="6241138"/>
                </a:cubicBezTo>
                <a:cubicBezTo>
                  <a:pt x="1397127" y="6241138"/>
                  <a:pt x="0" y="4844012"/>
                  <a:pt x="0" y="3120569"/>
                </a:cubicBezTo>
                <a:cubicBezTo>
                  <a:pt x="0" y="1397126"/>
                  <a:pt x="1397127" y="0"/>
                  <a:pt x="3120570" y="0"/>
                </a:cubicBezTo>
                <a:close/>
              </a:path>
            </a:pathLst>
          </a:custGeom>
          <a:solidFill>
            <a:schemeClr val="bg1">
              <a:lumMod val="9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Montserrat" pitchFamily="2" charset="0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21E3F7A-36EF-40FD-ADCB-9BC68082045D}"/>
              </a:ext>
            </a:extLst>
          </p:cNvPr>
          <p:cNvSpPr/>
          <p:nvPr/>
        </p:nvSpPr>
        <p:spPr>
          <a:xfrm>
            <a:off x="4910475" y="2243475"/>
            <a:ext cx="2371050" cy="2371050"/>
          </a:xfrm>
          <a:custGeom>
            <a:avLst/>
            <a:gdLst>
              <a:gd name="connsiteX0" fmla="*/ 2206172 w 4412344"/>
              <a:gd name="connsiteY0" fmla="*/ 0 h 4412344"/>
              <a:gd name="connsiteX1" fmla="*/ 4412344 w 4412344"/>
              <a:gd name="connsiteY1" fmla="*/ 2206172 h 4412344"/>
              <a:gd name="connsiteX2" fmla="*/ 2206172 w 4412344"/>
              <a:gd name="connsiteY2" fmla="*/ 4412344 h 4412344"/>
              <a:gd name="connsiteX3" fmla="*/ 0 w 4412344"/>
              <a:gd name="connsiteY3" fmla="*/ 2206172 h 4412344"/>
              <a:gd name="connsiteX4" fmla="*/ 2206172 w 4412344"/>
              <a:gd name="connsiteY4" fmla="*/ 0 h 4412344"/>
              <a:gd name="connsiteX5" fmla="*/ 2206171 w 4412344"/>
              <a:gd name="connsiteY5" fmla="*/ 551543 h 4412344"/>
              <a:gd name="connsiteX6" fmla="*/ 551542 w 4412344"/>
              <a:gd name="connsiteY6" fmla="*/ 2206171 h 4412344"/>
              <a:gd name="connsiteX7" fmla="*/ 2206171 w 4412344"/>
              <a:gd name="connsiteY7" fmla="*/ 3860799 h 4412344"/>
              <a:gd name="connsiteX8" fmla="*/ 3860800 w 4412344"/>
              <a:gd name="connsiteY8" fmla="*/ 2206171 h 4412344"/>
              <a:gd name="connsiteX9" fmla="*/ 2206171 w 4412344"/>
              <a:gd name="connsiteY9" fmla="*/ 551543 h 4412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12344" h="4412344">
                <a:moveTo>
                  <a:pt x="2206172" y="0"/>
                </a:moveTo>
                <a:cubicBezTo>
                  <a:pt x="3424607" y="0"/>
                  <a:pt x="4412344" y="987737"/>
                  <a:pt x="4412344" y="2206172"/>
                </a:cubicBezTo>
                <a:cubicBezTo>
                  <a:pt x="4412344" y="3424607"/>
                  <a:pt x="3424607" y="4412344"/>
                  <a:pt x="2206172" y="4412344"/>
                </a:cubicBezTo>
                <a:cubicBezTo>
                  <a:pt x="987737" y="4412344"/>
                  <a:pt x="0" y="3424607"/>
                  <a:pt x="0" y="2206172"/>
                </a:cubicBezTo>
                <a:cubicBezTo>
                  <a:pt x="0" y="987737"/>
                  <a:pt x="987737" y="0"/>
                  <a:pt x="2206172" y="0"/>
                </a:cubicBezTo>
                <a:close/>
                <a:moveTo>
                  <a:pt x="2206171" y="551543"/>
                </a:moveTo>
                <a:cubicBezTo>
                  <a:pt x="1292345" y="551543"/>
                  <a:pt x="551542" y="1292345"/>
                  <a:pt x="551542" y="2206171"/>
                </a:cubicBezTo>
                <a:cubicBezTo>
                  <a:pt x="551542" y="3119997"/>
                  <a:pt x="1292345" y="3860799"/>
                  <a:pt x="2206171" y="3860799"/>
                </a:cubicBezTo>
                <a:cubicBezTo>
                  <a:pt x="3119997" y="3860799"/>
                  <a:pt x="3860800" y="3119997"/>
                  <a:pt x="3860800" y="2206171"/>
                </a:cubicBezTo>
                <a:cubicBezTo>
                  <a:pt x="3860800" y="1292345"/>
                  <a:pt x="3119997" y="551543"/>
                  <a:pt x="2206171" y="55154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Montserrat" pitchFamily="2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3FFA7F2-379E-48C1-9DDA-D8444656D641}"/>
              </a:ext>
            </a:extLst>
          </p:cNvPr>
          <p:cNvGrpSpPr/>
          <p:nvPr/>
        </p:nvGrpSpPr>
        <p:grpSpPr>
          <a:xfrm>
            <a:off x="8641339" y="2922843"/>
            <a:ext cx="3274891" cy="1082672"/>
            <a:chOff x="8641338" y="2922843"/>
            <a:chExt cx="3385605" cy="1082672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BDEFDA1-2CFA-4DB5-8D3A-115CD44C1D16}"/>
                </a:ext>
              </a:extLst>
            </p:cNvPr>
            <p:cNvSpPr txBox="1"/>
            <p:nvPr/>
          </p:nvSpPr>
          <p:spPr>
            <a:xfrm>
              <a:off x="8641338" y="2922843"/>
              <a:ext cx="3274891" cy="371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000" dirty="0">
                  <a:solidFill>
                    <a:schemeClr val="accent1"/>
                  </a:solidFill>
                  <a:latin typeface="Poppins" panose="02000000000000000000" pitchFamily="2" charset="0"/>
                  <a:ea typeface="Roboto" panose="02000000000000000000" pitchFamily="2" charset="0"/>
                  <a:cs typeface="Poppins" panose="02000000000000000000" pitchFamily="2" charset="0"/>
                </a:rPr>
                <a:t>Compliance Mandates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8B4FE0B-BDE9-44B8-82EB-DF47215115DE}"/>
                </a:ext>
              </a:extLst>
            </p:cNvPr>
            <p:cNvSpPr txBox="1"/>
            <p:nvPr/>
          </p:nvSpPr>
          <p:spPr>
            <a:xfrm>
              <a:off x="8641338" y="3266851"/>
              <a:ext cx="338560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5E5E5E"/>
                  </a:solidFill>
                  <a:latin typeface="Montserrat" pitchFamily="2" charset="0"/>
                </a:rPr>
                <a:t>Data plane security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5E5E5E"/>
                  </a:solidFill>
                  <a:latin typeface="Montserrat" pitchFamily="2" charset="0"/>
                </a:rPr>
                <a:t>Control and management plane security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3DF2CDB-455D-44CC-866E-D2D1D069AB3B}"/>
              </a:ext>
            </a:extLst>
          </p:cNvPr>
          <p:cNvGrpSpPr/>
          <p:nvPr/>
        </p:nvGrpSpPr>
        <p:grpSpPr>
          <a:xfrm>
            <a:off x="415376" y="2903373"/>
            <a:ext cx="3231512" cy="1057004"/>
            <a:chOff x="390752" y="2903373"/>
            <a:chExt cx="3028403" cy="1057004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96694FD-7726-4867-9C08-CC2FBE694716}"/>
                </a:ext>
              </a:extLst>
            </p:cNvPr>
            <p:cNvSpPr txBox="1"/>
            <p:nvPr/>
          </p:nvSpPr>
          <p:spPr>
            <a:xfrm>
              <a:off x="390752" y="2903373"/>
              <a:ext cx="3014971" cy="371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000" dirty="0">
                  <a:solidFill>
                    <a:schemeClr val="accent1"/>
                  </a:solidFill>
                  <a:latin typeface="Poppins" panose="02000000000000000000" pitchFamily="2" charset="0"/>
                  <a:ea typeface="Roboto" panose="02000000000000000000" pitchFamily="2" charset="0"/>
                  <a:cs typeface="Poppins" panose="02000000000000000000" pitchFamily="2" charset="0"/>
                </a:rPr>
                <a:t>Micro Segmentation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765382F-63C6-427A-AF13-551EF8DA2EED}"/>
                </a:ext>
              </a:extLst>
            </p:cNvPr>
            <p:cNvSpPr txBox="1"/>
            <p:nvPr/>
          </p:nvSpPr>
          <p:spPr>
            <a:xfrm>
              <a:off x="404185" y="3221713"/>
              <a:ext cx="30149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5E5E5E"/>
                  </a:solidFill>
                  <a:latin typeface="Montserrat" pitchFamily="2" charset="0"/>
                </a:rPr>
                <a:t>Granular security controls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5E5E5E"/>
                  </a:solidFill>
                  <a:latin typeface="Montserrat" pitchFamily="2" charset="0"/>
                </a:rPr>
                <a:t>Setting specific policies for branch location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1694418-5112-459E-8DF6-CCA2C1D79817}"/>
              </a:ext>
            </a:extLst>
          </p:cNvPr>
          <p:cNvGrpSpPr/>
          <p:nvPr/>
        </p:nvGrpSpPr>
        <p:grpSpPr>
          <a:xfrm>
            <a:off x="7938887" y="1444220"/>
            <a:ext cx="3977342" cy="1082749"/>
            <a:chOff x="8173387" y="1151589"/>
            <a:chExt cx="3977342" cy="1082749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C905C44-612D-4DC7-8D9E-E92DAA68604E}"/>
                </a:ext>
              </a:extLst>
            </p:cNvPr>
            <p:cNvSpPr txBox="1"/>
            <p:nvPr/>
          </p:nvSpPr>
          <p:spPr>
            <a:xfrm>
              <a:off x="8173387" y="1151589"/>
              <a:ext cx="2717948" cy="375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000" dirty="0">
                  <a:solidFill>
                    <a:schemeClr val="accent1"/>
                  </a:solidFill>
                  <a:latin typeface="Poppins" panose="02000000000000000000" pitchFamily="2" charset="0"/>
                  <a:ea typeface="Roboto" panose="02000000000000000000" pitchFamily="2" charset="0"/>
                  <a:cs typeface="Poppins" panose="02000000000000000000" pitchFamily="2" charset="0"/>
                </a:rPr>
                <a:t>Secure ZTP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12E50D5-8B6E-4115-B1D5-BA96E7EE9FC5}"/>
                </a:ext>
              </a:extLst>
            </p:cNvPr>
            <p:cNvSpPr txBox="1"/>
            <p:nvPr/>
          </p:nvSpPr>
          <p:spPr>
            <a:xfrm>
              <a:off x="8173387" y="1495674"/>
              <a:ext cx="397734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5E5E5E"/>
                  </a:solidFill>
                  <a:latin typeface="Montserrat" pitchFamily="2" charset="0"/>
                </a:rPr>
                <a:t>Enables bringing in new branch or remote location online in a matter of minutes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17EE40B-A889-42DC-A248-38CE621F8BB8}"/>
              </a:ext>
            </a:extLst>
          </p:cNvPr>
          <p:cNvGrpSpPr/>
          <p:nvPr/>
        </p:nvGrpSpPr>
        <p:grpSpPr>
          <a:xfrm>
            <a:off x="397237" y="1444220"/>
            <a:ext cx="4167142" cy="1082749"/>
            <a:chOff x="631737" y="1151589"/>
            <a:chExt cx="4167142" cy="1082749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089486A-FB85-4E6F-B5D6-4AF2725A3763}"/>
                </a:ext>
              </a:extLst>
            </p:cNvPr>
            <p:cNvSpPr txBox="1"/>
            <p:nvPr/>
          </p:nvSpPr>
          <p:spPr>
            <a:xfrm>
              <a:off x="631737" y="1151589"/>
              <a:ext cx="3855877" cy="371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000" dirty="0">
                  <a:solidFill>
                    <a:schemeClr val="accent1"/>
                  </a:solidFill>
                  <a:latin typeface="Poppins" panose="02000000000000000000" pitchFamily="2" charset="0"/>
                  <a:ea typeface="Roboto" panose="02000000000000000000" pitchFamily="2" charset="0"/>
                  <a:cs typeface="Poppins" panose="02000000000000000000" pitchFamily="2" charset="0"/>
                </a:rPr>
                <a:t>Safe Broadband Usage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4EDF077-5FF3-4AAC-91A5-477D9979564E}"/>
                </a:ext>
              </a:extLst>
            </p:cNvPr>
            <p:cNvSpPr txBox="1"/>
            <p:nvPr/>
          </p:nvSpPr>
          <p:spPr>
            <a:xfrm>
              <a:off x="664210" y="1495674"/>
              <a:ext cx="413466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5E5E5E"/>
                  </a:solidFill>
                  <a:latin typeface="Montserrat" pitchFamily="2" charset="0"/>
                </a:rPr>
                <a:t>Using direct internet connectivity to SaaS applications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5E5E5E"/>
                  </a:solidFill>
                  <a:latin typeface="Montserrat" pitchFamily="2" charset="0"/>
                </a:rPr>
                <a:t>Encrypted tunnels and a stateful firewall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FD2A995-CBC8-441E-8818-15B7982A9206}"/>
              </a:ext>
            </a:extLst>
          </p:cNvPr>
          <p:cNvGrpSpPr/>
          <p:nvPr/>
        </p:nvGrpSpPr>
        <p:grpSpPr>
          <a:xfrm>
            <a:off x="7938887" y="4502773"/>
            <a:ext cx="4137000" cy="1161543"/>
            <a:chOff x="8173387" y="4210142"/>
            <a:chExt cx="4137000" cy="1161543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545F5C8-29F3-4248-A467-4C147881D89A}"/>
                </a:ext>
              </a:extLst>
            </p:cNvPr>
            <p:cNvSpPr txBox="1"/>
            <p:nvPr/>
          </p:nvSpPr>
          <p:spPr>
            <a:xfrm>
              <a:off x="8173387" y="4210142"/>
              <a:ext cx="4137000" cy="648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000" dirty="0">
                  <a:solidFill>
                    <a:schemeClr val="accent1"/>
                  </a:solidFill>
                  <a:latin typeface="Poppins" panose="02000000000000000000" pitchFamily="2" charset="0"/>
                  <a:ea typeface="Roboto" panose="02000000000000000000" pitchFamily="2" charset="0"/>
                  <a:cs typeface="Poppins" panose="02000000000000000000" pitchFamily="2" charset="0"/>
                </a:rPr>
                <a:t>Orchestrating application-driven security policies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EE7016C-4BC5-44FD-B86A-3C654C687729}"/>
                </a:ext>
              </a:extLst>
            </p:cNvPr>
            <p:cNvSpPr txBox="1"/>
            <p:nvPr/>
          </p:nvSpPr>
          <p:spPr>
            <a:xfrm>
              <a:off x="8173387" y="4848465"/>
              <a:ext cx="39588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5E5E5E"/>
                  </a:solidFill>
                  <a:latin typeface="Montserrat" pitchFamily="2" charset="0"/>
                </a:rPr>
                <a:t>Linking SD-WAN with best-of-breed, third-party security solutions. 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761A9A9-38B3-4BE8-9656-D0B38986CF85}"/>
              </a:ext>
            </a:extLst>
          </p:cNvPr>
          <p:cNvGrpSpPr/>
          <p:nvPr/>
        </p:nvGrpSpPr>
        <p:grpSpPr>
          <a:xfrm>
            <a:off x="305863" y="4497292"/>
            <a:ext cx="3995881" cy="1172116"/>
            <a:chOff x="510271" y="4469287"/>
            <a:chExt cx="3995881" cy="117211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D2659D8-5E45-4E37-9508-B1838FFE4F86}"/>
                </a:ext>
              </a:extLst>
            </p:cNvPr>
            <p:cNvSpPr txBox="1"/>
            <p:nvPr/>
          </p:nvSpPr>
          <p:spPr>
            <a:xfrm>
              <a:off x="510271" y="4469287"/>
              <a:ext cx="3977343" cy="648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000" dirty="0">
                  <a:solidFill>
                    <a:schemeClr val="accent1"/>
                  </a:solidFill>
                  <a:latin typeface="Poppins" panose="02000000000000000000" pitchFamily="2" charset="0"/>
                  <a:ea typeface="Roboto" panose="02000000000000000000" pitchFamily="2" charset="0"/>
                  <a:cs typeface="Poppins" panose="02000000000000000000" pitchFamily="2" charset="0"/>
                </a:rPr>
                <a:t>Connecting remote branches directly to internet apps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9333C3E-64FD-44AA-85BE-0F141828ED62}"/>
                </a:ext>
              </a:extLst>
            </p:cNvPr>
            <p:cNvSpPr txBox="1"/>
            <p:nvPr/>
          </p:nvSpPr>
          <p:spPr>
            <a:xfrm>
              <a:off x="634118" y="5118183"/>
              <a:ext cx="38720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rgbClr val="5E5E5E"/>
                  </a:solidFill>
                  <a:latin typeface="Montserrat" pitchFamily="2" charset="0"/>
                </a:rPr>
                <a:t>Intelligently steer app traffic from the branch to the Internet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475553E-504E-4B52-B201-8770EFA59548}"/>
              </a:ext>
            </a:extLst>
          </p:cNvPr>
          <p:cNvGrpSpPr/>
          <p:nvPr/>
        </p:nvGrpSpPr>
        <p:grpSpPr>
          <a:xfrm>
            <a:off x="4737025" y="2651358"/>
            <a:ext cx="2717948" cy="1555284"/>
            <a:chOff x="4737025" y="2651358"/>
            <a:chExt cx="2717948" cy="1555284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B7E88FFF-A2F8-418F-8AD2-37011EC9937B}"/>
                </a:ext>
              </a:extLst>
            </p:cNvPr>
            <p:cNvSpPr/>
            <p:nvPr/>
          </p:nvSpPr>
          <p:spPr>
            <a:xfrm>
              <a:off x="5318354" y="2651358"/>
              <a:ext cx="1555292" cy="1555284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99000">
                  <a:schemeClr val="accent1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ontserrat" pitchFamily="2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A6B68F9-6C77-43D3-8052-3F1E9EF661E1}"/>
                </a:ext>
              </a:extLst>
            </p:cNvPr>
            <p:cNvSpPr txBox="1"/>
            <p:nvPr/>
          </p:nvSpPr>
          <p:spPr>
            <a:xfrm>
              <a:off x="4737025" y="3641643"/>
              <a:ext cx="2717948" cy="320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Poppins" panose="02000000000000000000" pitchFamily="2" charset="0"/>
                </a:rPr>
                <a:t>SD-WAN</a:t>
              </a:r>
            </a:p>
          </p:txBody>
        </p:sp>
      </p:grp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113E6EF6-DFB7-4013-9C62-AE6FB55D46CF}"/>
              </a:ext>
            </a:extLst>
          </p:cNvPr>
          <p:cNvCxnSpPr/>
          <p:nvPr/>
        </p:nvCxnSpPr>
        <p:spPr>
          <a:xfrm flipV="1">
            <a:off x="6981371" y="1631996"/>
            <a:ext cx="646249" cy="611479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DA5FC256-3E41-48F6-92A0-CB5D1D1F7DF2}"/>
              </a:ext>
            </a:extLst>
          </p:cNvPr>
          <p:cNvCxnSpPr>
            <a:cxnSpLocks/>
          </p:cNvCxnSpPr>
          <p:nvPr/>
        </p:nvCxnSpPr>
        <p:spPr>
          <a:xfrm>
            <a:off x="6981371" y="4455886"/>
            <a:ext cx="753974" cy="541759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CAC824C0-B1EB-4765-8886-A0ECC730FCE6}"/>
              </a:ext>
            </a:extLst>
          </p:cNvPr>
          <p:cNvCxnSpPr>
            <a:cxnSpLocks/>
          </p:cNvCxnSpPr>
          <p:nvPr/>
        </p:nvCxnSpPr>
        <p:spPr>
          <a:xfrm flipV="1">
            <a:off x="7343837" y="3052200"/>
            <a:ext cx="1201275" cy="349516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0747CC0E-EAE8-4121-9DFC-AE1B98E854F4}"/>
              </a:ext>
            </a:extLst>
          </p:cNvPr>
          <p:cNvCxnSpPr/>
          <p:nvPr/>
        </p:nvCxnSpPr>
        <p:spPr>
          <a:xfrm flipH="1" flipV="1">
            <a:off x="4498656" y="1631996"/>
            <a:ext cx="646249" cy="611479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3B07E57F-4620-4A6C-98A5-75167744C79D}"/>
              </a:ext>
            </a:extLst>
          </p:cNvPr>
          <p:cNvCxnSpPr>
            <a:cxnSpLocks/>
          </p:cNvCxnSpPr>
          <p:nvPr/>
        </p:nvCxnSpPr>
        <p:spPr>
          <a:xfrm flipH="1">
            <a:off x="4390931" y="4455886"/>
            <a:ext cx="753974" cy="541759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ED579693-9E7E-48B4-AAEF-798980B5CB9F}"/>
              </a:ext>
            </a:extLst>
          </p:cNvPr>
          <p:cNvCxnSpPr>
            <a:cxnSpLocks/>
          </p:cNvCxnSpPr>
          <p:nvPr/>
        </p:nvCxnSpPr>
        <p:spPr>
          <a:xfrm flipH="1" flipV="1">
            <a:off x="3555262" y="3052200"/>
            <a:ext cx="1227177" cy="349515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Graphic 40" descr="Lock with solid fill">
            <a:extLst>
              <a:ext uri="{FF2B5EF4-FFF2-40B4-BE49-F238E27FC236}">
                <a16:creationId xmlns:a16="http://schemas.microsoft.com/office/drawing/2014/main" id="{52CA7466-C7C9-4D79-95B8-CB2784508F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19965" y="2877146"/>
            <a:ext cx="752067" cy="75206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9ED605AF-0986-499F-9E8D-F9C47553D1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9" y="6640810"/>
            <a:ext cx="123825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248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208548" y="168835"/>
            <a:ext cx="12192000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Security for WAN Edge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69452B2-05CB-474C-A617-F57B2D84FC09}"/>
              </a:ext>
            </a:extLst>
          </p:cNvPr>
          <p:cNvSpPr txBox="1"/>
          <p:nvPr/>
        </p:nvSpPr>
        <p:spPr>
          <a:xfrm>
            <a:off x="5142933" y="1645915"/>
            <a:ext cx="6891035" cy="4411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algn="just" defTabSz="34289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Montserrat" pitchFamily="2" charset="0"/>
                <a:cs typeface="Segoe UI" panose="020B0502040204020203" pitchFamily="34" charset="0"/>
              </a:rPr>
              <a:t>Flexible Security consumption models</a:t>
            </a:r>
          </a:p>
          <a:p>
            <a:pPr marL="214313" indent="-214313" algn="just" defTabSz="34289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Montserrat" pitchFamily="2" charset="0"/>
                <a:cs typeface="Segoe UI" panose="020B0502040204020203" pitchFamily="34" charset="0"/>
              </a:rPr>
              <a:t>Control of security and WAN via one management interface</a:t>
            </a:r>
          </a:p>
          <a:p>
            <a:pPr marL="214313" indent="-214313" algn="just" defTabSz="34289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Montserrat" pitchFamily="2" charset="0"/>
                <a:cs typeface="Segoe UI" panose="020B0502040204020203" pitchFamily="34" charset="0"/>
              </a:rPr>
              <a:t>Advanced Threat Protection</a:t>
            </a:r>
          </a:p>
          <a:p>
            <a:pPr marL="214313" indent="-214313" algn="just" defTabSz="34289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Montserrat" pitchFamily="2" charset="0"/>
                <a:cs typeface="Segoe UI" panose="020B0502040204020203" pitchFamily="34" charset="0"/>
              </a:rPr>
              <a:t>Cloud-based real time threat detection</a:t>
            </a:r>
          </a:p>
          <a:p>
            <a:pPr marL="214313" indent="-214313" algn="just" defTabSz="34289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Montserrat" pitchFamily="2" charset="0"/>
                <a:cs typeface="Segoe UI" panose="020B0502040204020203" pitchFamily="34" charset="0"/>
              </a:rPr>
              <a:t>Ability to measure WAN health across every uplink in a branch</a:t>
            </a:r>
          </a:p>
          <a:p>
            <a:pPr marL="214313" indent="-214313" algn="just" defTabSz="34289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Montserrat" pitchFamily="2" charset="0"/>
                <a:cs typeface="Segoe UI" panose="020B0502040204020203" pitchFamily="34" charset="0"/>
              </a:rPr>
              <a:t>Improving reliability of broadband connections</a:t>
            </a:r>
          </a:p>
          <a:p>
            <a:pPr marL="214313" indent="-214313" algn="just" defTabSz="34289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Montserrat" pitchFamily="2" charset="0"/>
                <a:cs typeface="Calibri Light" panose="020F0302020204030204" pitchFamily="34" charset="0"/>
              </a:rPr>
              <a:t>Stateful firewall delivering security services</a:t>
            </a:r>
          </a:p>
          <a:p>
            <a:pPr marL="214313" indent="-214313" algn="just" defTabSz="34289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Montserrat" pitchFamily="2" charset="0"/>
                <a:cs typeface="Calibri Light" panose="020F0302020204030204" pitchFamily="34" charset="0"/>
              </a:rPr>
              <a:t>Quick setup and activation of network upgrades </a:t>
            </a:r>
          </a:p>
          <a:p>
            <a:pPr marL="214313" indent="-214313" algn="just" defTabSz="34289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Montserrat" pitchFamily="2" charset="0"/>
                <a:cs typeface="Calibri Light" panose="020F0302020204030204" pitchFamily="34" charset="0"/>
              </a:rPr>
              <a:t>Improving visibility and control across entire hybrid network</a:t>
            </a:r>
            <a:endParaRPr lang="en-US" sz="1600" dirty="0">
              <a:latin typeface="Montserrat" pitchFamily="2" charset="0"/>
              <a:cs typeface="Segoe UI" panose="020B0502040204020203" pitchFamily="34" charset="0"/>
            </a:endParaRPr>
          </a:p>
          <a:p>
            <a:pPr marL="214313" indent="-214313" algn="just" defTabSz="34289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Montserrat" pitchFamily="2" charset="0"/>
                <a:cs typeface="Segoe UI" panose="020B0502040204020203" pitchFamily="34" charset="0"/>
              </a:rPr>
              <a:t>Real-time insight and optimization of local internet breakouts</a:t>
            </a:r>
            <a:endParaRPr lang="en-US" dirty="0">
              <a:latin typeface="+mj-lt"/>
              <a:cs typeface="Segoe UI" panose="020B0502040204020203" pitchFamily="34" charset="0"/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8CB844E-F821-4F35-AEE1-732034B4344C}"/>
              </a:ext>
            </a:extLst>
          </p:cNvPr>
          <p:cNvCxnSpPr>
            <a:cxnSpLocks/>
          </p:cNvCxnSpPr>
          <p:nvPr/>
        </p:nvCxnSpPr>
        <p:spPr>
          <a:xfrm flipV="1">
            <a:off x="4890915" y="1366490"/>
            <a:ext cx="0" cy="5332734"/>
          </a:xfrm>
          <a:prstGeom prst="line">
            <a:avLst/>
          </a:prstGeom>
          <a:ln w="19050">
            <a:gradFill>
              <a:gsLst>
                <a:gs pos="0">
                  <a:schemeClr val="bg1"/>
                </a:gs>
                <a:gs pos="100000">
                  <a:srgbClr val="BFBFBF"/>
                </a:gs>
                <a:gs pos="51000">
                  <a:schemeClr val="tx1">
                    <a:lumMod val="40000"/>
                    <a:lumOff val="60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>
            <a:extLst>
              <a:ext uri="{FF2B5EF4-FFF2-40B4-BE49-F238E27FC236}">
                <a16:creationId xmlns:a16="http://schemas.microsoft.com/office/drawing/2014/main" id="{346AECC6-B3CA-46F8-89A1-3BD611CE9FD2}"/>
              </a:ext>
            </a:extLst>
          </p:cNvPr>
          <p:cNvGrpSpPr/>
          <p:nvPr/>
        </p:nvGrpSpPr>
        <p:grpSpPr>
          <a:xfrm>
            <a:off x="512654" y="1694085"/>
            <a:ext cx="4069288" cy="3944694"/>
            <a:chOff x="625860" y="1275533"/>
            <a:chExt cx="3257828" cy="3193597"/>
          </a:xfrm>
        </p:grpSpPr>
        <p:sp>
          <p:nvSpPr>
            <p:cNvPr id="79" name="Right Arrow 16">
              <a:extLst>
                <a:ext uri="{FF2B5EF4-FFF2-40B4-BE49-F238E27FC236}">
                  <a16:creationId xmlns:a16="http://schemas.microsoft.com/office/drawing/2014/main" id="{B73A27FA-102C-489F-AE50-DD2D3E0C09E5}"/>
                </a:ext>
              </a:extLst>
            </p:cNvPr>
            <p:cNvSpPr/>
            <p:nvPr/>
          </p:nvSpPr>
          <p:spPr bwMode="auto">
            <a:xfrm rot="10800000">
              <a:off x="3004110" y="3261604"/>
              <a:ext cx="834156" cy="213899"/>
            </a:xfrm>
            <a:prstGeom prst="rightArrow">
              <a:avLst/>
            </a:prstGeom>
            <a:noFill/>
            <a:ln w="12700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417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D9898"/>
                </a:buClr>
                <a:buSzPct val="90000"/>
              </a:pPr>
              <a:endParaRPr lang="en-US">
                <a:solidFill>
                  <a:schemeClr val="tx1"/>
                </a:solidFill>
                <a:latin typeface="Arial"/>
              </a:endParaRPr>
            </a:p>
          </p:txBody>
        </p:sp>
        <p:sp>
          <p:nvSpPr>
            <p:cNvPr id="80" name="Right Arrow 18">
              <a:extLst>
                <a:ext uri="{FF2B5EF4-FFF2-40B4-BE49-F238E27FC236}">
                  <a16:creationId xmlns:a16="http://schemas.microsoft.com/office/drawing/2014/main" id="{850B50BD-8E9C-4061-8100-C99A366A7D53}"/>
                </a:ext>
              </a:extLst>
            </p:cNvPr>
            <p:cNvSpPr/>
            <p:nvPr/>
          </p:nvSpPr>
          <p:spPr bwMode="auto">
            <a:xfrm>
              <a:off x="3049532" y="3537778"/>
              <a:ext cx="834156" cy="213899"/>
            </a:xfrm>
            <a:prstGeom prst="rightArrow">
              <a:avLst/>
            </a:prstGeom>
            <a:noFill/>
            <a:ln w="12700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417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D9898"/>
                </a:buClr>
                <a:buSzPct val="90000"/>
              </a:pPr>
              <a:endParaRPr lang="en-US">
                <a:solidFill>
                  <a:schemeClr val="tx1"/>
                </a:solidFill>
                <a:latin typeface="Arial"/>
              </a:endParaRPr>
            </a:p>
          </p:txBody>
        </p:sp>
        <p:pic>
          <p:nvPicPr>
            <p:cNvPr id="81" name="Picture 6">
              <a:extLst>
                <a:ext uri="{FF2B5EF4-FFF2-40B4-BE49-F238E27FC236}">
                  <a16:creationId xmlns:a16="http://schemas.microsoft.com/office/drawing/2014/main" id="{1DE21ACD-82CD-4BEF-BBFA-40172737E2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18122" y="1816370"/>
              <a:ext cx="571500" cy="526256"/>
            </a:xfrm>
            <a:prstGeom prst="rect">
              <a:avLst/>
            </a:prstGeom>
          </p:spPr>
        </p:pic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3197EEB4-3E2D-4EB4-A5EC-20CB78A57B34}"/>
                </a:ext>
              </a:extLst>
            </p:cNvPr>
            <p:cNvSpPr txBox="1"/>
            <p:nvPr/>
          </p:nvSpPr>
          <p:spPr>
            <a:xfrm>
              <a:off x="625860" y="3261604"/>
              <a:ext cx="1455688" cy="3554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892">
                <a:lnSpc>
                  <a:spcPct val="95000"/>
                </a:lnSpc>
                <a:spcAft>
                  <a:spcPts val="450"/>
                </a:spcAft>
              </a:pPr>
              <a:r>
                <a:rPr lang="en-US" dirty="0">
                  <a:solidFill>
                    <a:schemeClr val="bg1"/>
                  </a:solidFill>
                  <a:latin typeface="Arial Nova" panose="020B0504020202020204" pitchFamily="34" charset="0"/>
                  <a:cs typeface="Arial" panose="020B0604020202020204" pitchFamily="34" charset="0"/>
                </a:rPr>
                <a:t>Campus/DC</a:t>
              </a:r>
            </a:p>
          </p:txBody>
        </p:sp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09B7F74E-DBEF-4153-8CB2-A915FE261E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53490" y="1900309"/>
              <a:ext cx="415454" cy="516905"/>
            </a:xfrm>
            <a:prstGeom prst="rect">
              <a:avLst/>
            </a:prstGeom>
          </p:spPr>
        </p:pic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44013C6A-5F4D-49D6-9C5E-110361968413}"/>
                </a:ext>
              </a:extLst>
            </p:cNvPr>
            <p:cNvSpPr/>
            <p:nvPr/>
          </p:nvSpPr>
          <p:spPr>
            <a:xfrm>
              <a:off x="1127836" y="4102310"/>
              <a:ext cx="841023" cy="255212"/>
            </a:xfrm>
            <a:prstGeom prst="rect">
              <a:avLst/>
            </a:prstGeom>
          </p:spPr>
          <p:txBody>
            <a:bodyPr wrap="square" lIns="57096" tIns="28550" rIns="57096" bIns="2855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75" b="1" dirty="0">
                  <a:solidFill>
                    <a:srgbClr val="253746"/>
                  </a:solidFill>
                  <a:latin typeface="Arial Nova" panose="020B0504020202020204" pitchFamily="34" charset="0"/>
                </a:rPr>
                <a:t>Branch</a:t>
              </a:r>
            </a:p>
          </p:txBody>
        </p:sp>
        <p:pic>
          <p:nvPicPr>
            <p:cNvPr id="85" name="Picture 60">
              <a:extLst>
                <a:ext uri="{FF2B5EF4-FFF2-40B4-BE49-F238E27FC236}">
                  <a16:creationId xmlns:a16="http://schemas.microsoft.com/office/drawing/2014/main" id="{B1D7B7CA-7A12-444F-977E-8157AA6A8C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5456" y="3432328"/>
              <a:ext cx="405944" cy="703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CFA22132-FCA8-4C21-924D-9227C797A887}"/>
                </a:ext>
              </a:extLst>
            </p:cNvPr>
            <p:cNvCxnSpPr>
              <a:cxnSpLocks/>
              <a:stCxn id="85" idx="0"/>
            </p:cNvCxnSpPr>
            <p:nvPr/>
          </p:nvCxnSpPr>
          <p:spPr>
            <a:xfrm flipV="1">
              <a:off x="1558429" y="1939781"/>
              <a:ext cx="737945" cy="1492547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CB05E652-27A8-4DE0-9D72-CEC4FA896ECB}"/>
                </a:ext>
              </a:extLst>
            </p:cNvPr>
            <p:cNvSpPr/>
            <p:nvPr/>
          </p:nvSpPr>
          <p:spPr>
            <a:xfrm>
              <a:off x="1753232" y="1518840"/>
              <a:ext cx="841023" cy="255212"/>
            </a:xfrm>
            <a:prstGeom prst="rect">
              <a:avLst/>
            </a:prstGeom>
          </p:spPr>
          <p:txBody>
            <a:bodyPr wrap="square" lIns="57096" tIns="28550" rIns="57096" bIns="2855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75" b="1" dirty="0">
                  <a:solidFill>
                    <a:schemeClr val="bg1"/>
                  </a:solidFill>
                  <a:latin typeface="Arial Nova" panose="020B0504020202020204" pitchFamily="34" charset="0"/>
                </a:rPr>
                <a:t>Cloud</a:t>
              </a:r>
            </a:p>
          </p:txBody>
        </p:sp>
        <p:pic>
          <p:nvPicPr>
            <p:cNvPr id="88" name="Picture 87" descr="Solution-SDN-WAN.emf">
              <a:extLst>
                <a:ext uri="{FF2B5EF4-FFF2-40B4-BE49-F238E27FC236}">
                  <a16:creationId xmlns:a16="http://schemas.microsoft.com/office/drawing/2014/main" id="{1E4B1A04-9E83-4F09-8227-75AD1D63A57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8010" y="3795261"/>
              <a:ext cx="314147" cy="376641"/>
            </a:xfrm>
            <a:prstGeom prst="rect">
              <a:avLst/>
            </a:prstGeom>
          </p:spPr>
        </p:pic>
        <p:pic>
          <p:nvPicPr>
            <p:cNvPr id="89" name="Picture 88" descr="Solution-SDN-WAN.emf">
              <a:extLst>
                <a:ext uri="{FF2B5EF4-FFF2-40B4-BE49-F238E27FC236}">
                  <a16:creationId xmlns:a16="http://schemas.microsoft.com/office/drawing/2014/main" id="{333DC8D1-65B2-4AA9-A7E3-145218F1A59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6453" y="3252878"/>
              <a:ext cx="314147" cy="376641"/>
            </a:xfrm>
            <a:prstGeom prst="rect">
              <a:avLst/>
            </a:prstGeom>
          </p:spPr>
        </p:pic>
        <p:pic>
          <p:nvPicPr>
            <p:cNvPr id="90" name="Picture 48">
              <a:extLst>
                <a:ext uri="{FF2B5EF4-FFF2-40B4-BE49-F238E27FC236}">
                  <a16:creationId xmlns:a16="http://schemas.microsoft.com/office/drawing/2014/main" id="{A29E4A08-D905-4A71-ACB2-4A250B6F694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0785" y="3478838"/>
              <a:ext cx="615522" cy="776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44211B3B-DC40-42B9-86CC-1850F6A6504C}"/>
                </a:ext>
              </a:extLst>
            </p:cNvPr>
            <p:cNvCxnSpPr>
              <a:cxnSpLocks/>
            </p:cNvCxnSpPr>
            <p:nvPr/>
          </p:nvCxnSpPr>
          <p:spPr>
            <a:xfrm>
              <a:off x="1779103" y="3808835"/>
              <a:ext cx="1489249" cy="0"/>
            </a:xfrm>
            <a:prstGeom prst="line">
              <a:avLst/>
            </a:prstGeom>
            <a:ln w="38100" cap="rnd">
              <a:solidFill>
                <a:schemeClr val="tx1"/>
              </a:solidFill>
              <a:prstDash val="sysDot"/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Rounded Rectangle 53">
              <a:extLst>
                <a:ext uri="{FF2B5EF4-FFF2-40B4-BE49-F238E27FC236}">
                  <a16:creationId xmlns:a16="http://schemas.microsoft.com/office/drawing/2014/main" id="{25DFB76C-C870-407B-9D73-EE81248AED7A}"/>
                </a:ext>
              </a:extLst>
            </p:cNvPr>
            <p:cNvSpPr/>
            <p:nvPr/>
          </p:nvSpPr>
          <p:spPr>
            <a:xfrm>
              <a:off x="2312679" y="3686643"/>
              <a:ext cx="554020" cy="24438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cap="rnd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" tIns="0" rIns="6858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050" dirty="0">
                  <a:solidFill>
                    <a:srgbClr val="FFFFFF"/>
                  </a:solidFill>
                  <a:latin typeface="Arial Nova" panose="020B0504020202020204" pitchFamily="34" charset="0"/>
                  <a:cs typeface="CiscoSansTT" panose="020B0503020201020303" pitchFamily="34" charset="0"/>
                </a:rPr>
                <a:t>MPLS</a:t>
              </a:r>
            </a:p>
          </p:txBody>
        </p: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F1AFF7B0-0775-4F78-9E79-82644F0F1459}"/>
                </a:ext>
              </a:extLst>
            </p:cNvPr>
            <p:cNvGrpSpPr/>
            <p:nvPr/>
          </p:nvGrpSpPr>
          <p:grpSpPr>
            <a:xfrm>
              <a:off x="1732818" y="1275533"/>
              <a:ext cx="1397750" cy="649302"/>
              <a:chOff x="4407253" y="1201892"/>
              <a:chExt cx="3592763" cy="1827650"/>
            </a:xfrm>
          </p:grpSpPr>
          <p:sp>
            <p:nvSpPr>
              <p:cNvPr id="102" name="Freeform 55">
                <a:extLst>
                  <a:ext uri="{FF2B5EF4-FFF2-40B4-BE49-F238E27FC236}">
                    <a16:creationId xmlns:a16="http://schemas.microsoft.com/office/drawing/2014/main" id="{4C0DA5E3-B2C3-4F47-B8A0-179BDB483F64}"/>
                  </a:ext>
                </a:extLst>
              </p:cNvPr>
              <p:cNvSpPr/>
              <p:nvPr/>
            </p:nvSpPr>
            <p:spPr>
              <a:xfrm>
                <a:off x="7542703" y="2132264"/>
                <a:ext cx="457313" cy="897276"/>
              </a:xfrm>
              <a:custGeom>
                <a:avLst/>
                <a:gdLst>
                  <a:gd name="connsiteX0" fmla="*/ 255399 w 753500"/>
                  <a:gd name="connsiteY0" fmla="*/ 0 h 1317490"/>
                  <a:gd name="connsiteX1" fmla="*/ 343283 w 753500"/>
                  <a:gd name="connsiteY1" fmla="*/ 27288 h 1317490"/>
                  <a:gd name="connsiteX2" fmla="*/ 753500 w 753500"/>
                  <a:gd name="connsiteY2" fmla="*/ 646005 h 1317490"/>
                  <a:gd name="connsiteX3" fmla="*/ 82018 w 753500"/>
                  <a:gd name="connsiteY3" fmla="*/ 1317490 h 1317490"/>
                  <a:gd name="connsiteX4" fmla="*/ 0 w 753500"/>
                  <a:gd name="connsiteY4" fmla="*/ 652409 h 1317490"/>
                  <a:gd name="connsiteX5" fmla="*/ 255399 w 753500"/>
                  <a:gd name="connsiteY5" fmla="*/ 652409 h 1317490"/>
                  <a:gd name="connsiteX6" fmla="*/ 255399 w 753500"/>
                  <a:gd name="connsiteY6" fmla="*/ 0 h 1317490"/>
                  <a:gd name="connsiteX0" fmla="*/ 255399 w 753500"/>
                  <a:gd name="connsiteY0" fmla="*/ 652409 h 1317490"/>
                  <a:gd name="connsiteX1" fmla="*/ 255399 w 753500"/>
                  <a:gd name="connsiteY1" fmla="*/ 0 h 1317490"/>
                  <a:gd name="connsiteX2" fmla="*/ 343283 w 753500"/>
                  <a:gd name="connsiteY2" fmla="*/ 27288 h 1317490"/>
                  <a:gd name="connsiteX3" fmla="*/ 753500 w 753500"/>
                  <a:gd name="connsiteY3" fmla="*/ 646005 h 1317490"/>
                  <a:gd name="connsiteX4" fmla="*/ 82018 w 753500"/>
                  <a:gd name="connsiteY4" fmla="*/ 1317490 h 1317490"/>
                  <a:gd name="connsiteX5" fmla="*/ 0 w 753500"/>
                  <a:gd name="connsiteY5" fmla="*/ 652409 h 1317490"/>
                  <a:gd name="connsiteX6" fmla="*/ 346839 w 753500"/>
                  <a:gd name="connsiteY6" fmla="*/ 743849 h 1317490"/>
                  <a:gd name="connsiteX0" fmla="*/ 255399 w 753500"/>
                  <a:gd name="connsiteY0" fmla="*/ 652409 h 1317490"/>
                  <a:gd name="connsiteX1" fmla="*/ 255399 w 753500"/>
                  <a:gd name="connsiteY1" fmla="*/ 0 h 1317490"/>
                  <a:gd name="connsiteX2" fmla="*/ 343283 w 753500"/>
                  <a:gd name="connsiteY2" fmla="*/ 27288 h 1317490"/>
                  <a:gd name="connsiteX3" fmla="*/ 753500 w 753500"/>
                  <a:gd name="connsiteY3" fmla="*/ 646005 h 1317490"/>
                  <a:gd name="connsiteX4" fmla="*/ 82018 w 753500"/>
                  <a:gd name="connsiteY4" fmla="*/ 1317490 h 1317490"/>
                  <a:gd name="connsiteX5" fmla="*/ 0 w 753500"/>
                  <a:gd name="connsiteY5" fmla="*/ 652409 h 1317490"/>
                  <a:gd name="connsiteX0" fmla="*/ 173381 w 671482"/>
                  <a:gd name="connsiteY0" fmla="*/ 652409 h 1317490"/>
                  <a:gd name="connsiteX1" fmla="*/ 173381 w 671482"/>
                  <a:gd name="connsiteY1" fmla="*/ 0 h 1317490"/>
                  <a:gd name="connsiteX2" fmla="*/ 261265 w 671482"/>
                  <a:gd name="connsiteY2" fmla="*/ 27288 h 1317490"/>
                  <a:gd name="connsiteX3" fmla="*/ 671482 w 671482"/>
                  <a:gd name="connsiteY3" fmla="*/ 646005 h 1317490"/>
                  <a:gd name="connsiteX4" fmla="*/ 0 w 671482"/>
                  <a:gd name="connsiteY4" fmla="*/ 1317490 h 1317490"/>
                  <a:gd name="connsiteX0" fmla="*/ 173381 w 671482"/>
                  <a:gd name="connsiteY0" fmla="*/ 0 h 1317490"/>
                  <a:gd name="connsiteX1" fmla="*/ 261265 w 671482"/>
                  <a:gd name="connsiteY1" fmla="*/ 27288 h 1317490"/>
                  <a:gd name="connsiteX2" fmla="*/ 671482 w 671482"/>
                  <a:gd name="connsiteY2" fmla="*/ 646005 h 1317490"/>
                  <a:gd name="connsiteX3" fmla="*/ 0 w 671482"/>
                  <a:gd name="connsiteY3" fmla="*/ 1317490 h 1317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1482" h="1317490">
                    <a:moveTo>
                      <a:pt x="173381" y="0"/>
                    </a:moveTo>
                    <a:lnTo>
                      <a:pt x="261265" y="27288"/>
                    </a:lnTo>
                    <a:cubicBezTo>
                      <a:pt x="502234" y="129226"/>
                      <a:pt x="671482" y="367869"/>
                      <a:pt x="671482" y="646005"/>
                    </a:cubicBezTo>
                    <a:cubicBezTo>
                      <a:pt x="671482" y="1016852"/>
                      <a:pt x="370597" y="1317490"/>
                      <a:pt x="0" y="1317490"/>
                    </a:cubicBezTo>
                  </a:path>
                </a:pathLst>
              </a:custGeom>
              <a:noFill/>
              <a:ln w="88900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03" name="Freeform 56">
                <a:extLst>
                  <a:ext uri="{FF2B5EF4-FFF2-40B4-BE49-F238E27FC236}">
                    <a16:creationId xmlns:a16="http://schemas.microsoft.com/office/drawing/2014/main" id="{C507E310-EECC-4C16-9539-FFDDF0E2C977}"/>
                  </a:ext>
                </a:extLst>
              </p:cNvPr>
              <p:cNvSpPr/>
              <p:nvPr/>
            </p:nvSpPr>
            <p:spPr>
              <a:xfrm>
                <a:off x="4407253" y="2142887"/>
                <a:ext cx="457313" cy="886655"/>
              </a:xfrm>
              <a:custGeom>
                <a:avLst/>
                <a:gdLst>
                  <a:gd name="connsiteX0" fmla="*/ 447870 w 877763"/>
                  <a:gd name="connsiteY0" fmla="*/ 0 h 1301893"/>
                  <a:gd name="connsiteX1" fmla="*/ 447870 w 877763"/>
                  <a:gd name="connsiteY1" fmla="*/ 344644 h 1301893"/>
                  <a:gd name="connsiteX2" fmla="*/ 877763 w 877763"/>
                  <a:gd name="connsiteY2" fmla="*/ 344644 h 1301893"/>
                  <a:gd name="connsiteX3" fmla="*/ 671482 w 877763"/>
                  <a:gd name="connsiteY3" fmla="*/ 1301893 h 1301893"/>
                  <a:gd name="connsiteX4" fmla="*/ 0 w 877763"/>
                  <a:gd name="connsiteY4" fmla="*/ 630408 h 1301893"/>
                  <a:gd name="connsiteX5" fmla="*/ 410217 w 877763"/>
                  <a:gd name="connsiteY5" fmla="*/ 11691 h 1301893"/>
                  <a:gd name="connsiteX6" fmla="*/ 447870 w 877763"/>
                  <a:gd name="connsiteY6" fmla="*/ 0 h 1301893"/>
                  <a:gd name="connsiteX0" fmla="*/ 877763 w 969203"/>
                  <a:gd name="connsiteY0" fmla="*/ 344644 h 1301893"/>
                  <a:gd name="connsiteX1" fmla="*/ 671482 w 969203"/>
                  <a:gd name="connsiteY1" fmla="*/ 1301893 h 1301893"/>
                  <a:gd name="connsiteX2" fmla="*/ 0 w 969203"/>
                  <a:gd name="connsiteY2" fmla="*/ 630408 h 1301893"/>
                  <a:gd name="connsiteX3" fmla="*/ 410217 w 969203"/>
                  <a:gd name="connsiteY3" fmla="*/ 11691 h 1301893"/>
                  <a:gd name="connsiteX4" fmla="*/ 447870 w 969203"/>
                  <a:gd name="connsiteY4" fmla="*/ 0 h 1301893"/>
                  <a:gd name="connsiteX5" fmla="*/ 447870 w 969203"/>
                  <a:gd name="connsiteY5" fmla="*/ 344644 h 1301893"/>
                  <a:gd name="connsiteX6" fmla="*/ 969203 w 969203"/>
                  <a:gd name="connsiteY6" fmla="*/ 436084 h 1301893"/>
                  <a:gd name="connsiteX0" fmla="*/ 877763 w 877763"/>
                  <a:gd name="connsiteY0" fmla="*/ 344644 h 1301893"/>
                  <a:gd name="connsiteX1" fmla="*/ 671482 w 877763"/>
                  <a:gd name="connsiteY1" fmla="*/ 1301893 h 1301893"/>
                  <a:gd name="connsiteX2" fmla="*/ 0 w 877763"/>
                  <a:gd name="connsiteY2" fmla="*/ 630408 h 1301893"/>
                  <a:gd name="connsiteX3" fmla="*/ 410217 w 877763"/>
                  <a:gd name="connsiteY3" fmla="*/ 11691 h 1301893"/>
                  <a:gd name="connsiteX4" fmla="*/ 447870 w 877763"/>
                  <a:gd name="connsiteY4" fmla="*/ 0 h 1301893"/>
                  <a:gd name="connsiteX5" fmla="*/ 447870 w 877763"/>
                  <a:gd name="connsiteY5" fmla="*/ 344644 h 1301893"/>
                  <a:gd name="connsiteX0" fmla="*/ 671482 w 671482"/>
                  <a:gd name="connsiteY0" fmla="*/ 1301893 h 1301893"/>
                  <a:gd name="connsiteX1" fmla="*/ 0 w 671482"/>
                  <a:gd name="connsiteY1" fmla="*/ 630408 h 1301893"/>
                  <a:gd name="connsiteX2" fmla="*/ 410217 w 671482"/>
                  <a:gd name="connsiteY2" fmla="*/ 11691 h 1301893"/>
                  <a:gd name="connsiteX3" fmla="*/ 447870 w 671482"/>
                  <a:gd name="connsiteY3" fmla="*/ 0 h 1301893"/>
                  <a:gd name="connsiteX4" fmla="*/ 447870 w 671482"/>
                  <a:gd name="connsiteY4" fmla="*/ 344644 h 1301893"/>
                  <a:gd name="connsiteX0" fmla="*/ 671482 w 671482"/>
                  <a:gd name="connsiteY0" fmla="*/ 1301893 h 1301893"/>
                  <a:gd name="connsiteX1" fmla="*/ 0 w 671482"/>
                  <a:gd name="connsiteY1" fmla="*/ 630408 h 1301893"/>
                  <a:gd name="connsiteX2" fmla="*/ 410217 w 671482"/>
                  <a:gd name="connsiteY2" fmla="*/ 11691 h 1301893"/>
                  <a:gd name="connsiteX3" fmla="*/ 447870 w 671482"/>
                  <a:gd name="connsiteY3" fmla="*/ 0 h 1301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1482" h="1301893">
                    <a:moveTo>
                      <a:pt x="671482" y="1301893"/>
                    </a:moveTo>
                    <a:cubicBezTo>
                      <a:pt x="300885" y="1301893"/>
                      <a:pt x="0" y="1001255"/>
                      <a:pt x="0" y="630408"/>
                    </a:cubicBezTo>
                    <a:cubicBezTo>
                      <a:pt x="0" y="352272"/>
                      <a:pt x="169248" y="113629"/>
                      <a:pt x="410217" y="11691"/>
                    </a:cubicBezTo>
                    <a:lnTo>
                      <a:pt x="447870" y="0"/>
                    </a:lnTo>
                  </a:path>
                </a:pathLst>
              </a:custGeom>
              <a:noFill/>
              <a:ln w="88900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04" name="Line 103">
                <a:extLst>
                  <a:ext uri="{FF2B5EF4-FFF2-40B4-BE49-F238E27FC236}">
                    <a16:creationId xmlns:a16="http://schemas.microsoft.com/office/drawing/2014/main" id="{B6D3FA98-8E72-4EB9-AF61-9CAC21EDB4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43466" y="3029542"/>
                <a:ext cx="2698404" cy="0"/>
              </a:xfrm>
              <a:prstGeom prst="line">
                <a:avLst/>
              </a:prstGeom>
              <a:noFill/>
              <a:ln w="88900" cap="rnd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685800">
                  <a:defRPr/>
                </a:pPr>
                <a:endParaRPr lang="en-US" sz="1350">
                  <a:solidFill>
                    <a:srgbClr val="333333"/>
                  </a:solidFill>
                  <a:latin typeface="Arial" panose="020B0604020202020204"/>
                </a:endParaRPr>
              </a:p>
            </p:txBody>
          </p:sp>
          <p:sp>
            <p:nvSpPr>
              <p:cNvPr id="105" name="Freeform 58">
                <a:extLst>
                  <a:ext uri="{FF2B5EF4-FFF2-40B4-BE49-F238E27FC236}">
                    <a16:creationId xmlns:a16="http://schemas.microsoft.com/office/drawing/2014/main" id="{2A4A3B70-CB55-419F-8C74-0B71CB1BE96C}"/>
                  </a:ext>
                </a:extLst>
              </p:cNvPr>
              <p:cNvSpPr/>
              <p:nvPr/>
            </p:nvSpPr>
            <p:spPr>
              <a:xfrm>
                <a:off x="4736564" y="1201892"/>
                <a:ext cx="1765777" cy="1049809"/>
              </a:xfrm>
              <a:custGeom>
                <a:avLst/>
                <a:gdLst>
                  <a:gd name="connsiteX0" fmla="*/ 1261492 w 2264147"/>
                  <a:gd name="connsiteY0" fmla="*/ 0 h 1346105"/>
                  <a:gd name="connsiteX1" fmla="*/ 2234921 w 2264147"/>
                  <a:gd name="connsiteY1" fmla="*/ 459066 h 1346105"/>
                  <a:gd name="connsiteX2" fmla="*/ 2264147 w 2264147"/>
                  <a:gd name="connsiteY2" fmla="*/ 498149 h 1346105"/>
                  <a:gd name="connsiteX3" fmla="*/ 509341 w 2264147"/>
                  <a:gd name="connsiteY3" fmla="*/ 498149 h 1346105"/>
                  <a:gd name="connsiteX4" fmla="*/ 509341 w 2264147"/>
                  <a:gd name="connsiteY4" fmla="*/ 1346105 h 1346105"/>
                  <a:gd name="connsiteX5" fmla="*/ 4273 w 2264147"/>
                  <a:gd name="connsiteY5" fmla="*/ 1346105 h 1346105"/>
                  <a:gd name="connsiteX6" fmla="*/ 0 w 2264147"/>
                  <a:gd name="connsiteY6" fmla="*/ 1261492 h 1346105"/>
                  <a:gd name="connsiteX7" fmla="*/ 1261492 w 2264147"/>
                  <a:gd name="connsiteY7" fmla="*/ 0 h 1346105"/>
                  <a:gd name="connsiteX0" fmla="*/ 1261492 w 2264147"/>
                  <a:gd name="connsiteY0" fmla="*/ 0 h 1346105"/>
                  <a:gd name="connsiteX1" fmla="*/ 2234921 w 2264147"/>
                  <a:gd name="connsiteY1" fmla="*/ 459066 h 1346105"/>
                  <a:gd name="connsiteX2" fmla="*/ 2264147 w 2264147"/>
                  <a:gd name="connsiteY2" fmla="*/ 498149 h 1346105"/>
                  <a:gd name="connsiteX3" fmla="*/ 509341 w 2264147"/>
                  <a:gd name="connsiteY3" fmla="*/ 1346105 h 1346105"/>
                  <a:gd name="connsiteX4" fmla="*/ 4273 w 2264147"/>
                  <a:gd name="connsiteY4" fmla="*/ 1346105 h 1346105"/>
                  <a:gd name="connsiteX5" fmla="*/ 0 w 2264147"/>
                  <a:gd name="connsiteY5" fmla="*/ 1261492 h 1346105"/>
                  <a:gd name="connsiteX6" fmla="*/ 1261492 w 2264147"/>
                  <a:gd name="connsiteY6" fmla="*/ 0 h 1346105"/>
                  <a:gd name="connsiteX0" fmla="*/ 509341 w 2264147"/>
                  <a:gd name="connsiteY0" fmla="*/ 1346105 h 1437545"/>
                  <a:gd name="connsiteX1" fmla="*/ 4273 w 2264147"/>
                  <a:gd name="connsiteY1" fmla="*/ 1346105 h 1437545"/>
                  <a:gd name="connsiteX2" fmla="*/ 0 w 2264147"/>
                  <a:gd name="connsiteY2" fmla="*/ 1261492 h 1437545"/>
                  <a:gd name="connsiteX3" fmla="*/ 1261492 w 2264147"/>
                  <a:gd name="connsiteY3" fmla="*/ 0 h 1437545"/>
                  <a:gd name="connsiteX4" fmla="*/ 2234921 w 2264147"/>
                  <a:gd name="connsiteY4" fmla="*/ 459066 h 1437545"/>
                  <a:gd name="connsiteX5" fmla="*/ 2264147 w 2264147"/>
                  <a:gd name="connsiteY5" fmla="*/ 498149 h 1437545"/>
                  <a:gd name="connsiteX6" fmla="*/ 600781 w 2264147"/>
                  <a:gd name="connsiteY6" fmla="*/ 1437545 h 1437545"/>
                  <a:gd name="connsiteX0" fmla="*/ 509341 w 2264147"/>
                  <a:gd name="connsiteY0" fmla="*/ 1346105 h 1346105"/>
                  <a:gd name="connsiteX1" fmla="*/ 4273 w 2264147"/>
                  <a:gd name="connsiteY1" fmla="*/ 1346105 h 1346105"/>
                  <a:gd name="connsiteX2" fmla="*/ 0 w 2264147"/>
                  <a:gd name="connsiteY2" fmla="*/ 1261492 h 1346105"/>
                  <a:gd name="connsiteX3" fmla="*/ 1261492 w 2264147"/>
                  <a:gd name="connsiteY3" fmla="*/ 0 h 1346105"/>
                  <a:gd name="connsiteX4" fmla="*/ 2234921 w 2264147"/>
                  <a:gd name="connsiteY4" fmla="*/ 459066 h 1346105"/>
                  <a:gd name="connsiteX5" fmla="*/ 2264147 w 2264147"/>
                  <a:gd name="connsiteY5" fmla="*/ 498149 h 1346105"/>
                  <a:gd name="connsiteX0" fmla="*/ 4273 w 2264147"/>
                  <a:gd name="connsiteY0" fmla="*/ 1346105 h 1346105"/>
                  <a:gd name="connsiteX1" fmla="*/ 0 w 2264147"/>
                  <a:gd name="connsiteY1" fmla="*/ 1261492 h 1346105"/>
                  <a:gd name="connsiteX2" fmla="*/ 1261492 w 2264147"/>
                  <a:gd name="connsiteY2" fmla="*/ 0 h 1346105"/>
                  <a:gd name="connsiteX3" fmla="*/ 2234921 w 2264147"/>
                  <a:gd name="connsiteY3" fmla="*/ 459066 h 1346105"/>
                  <a:gd name="connsiteX4" fmla="*/ 2264147 w 2264147"/>
                  <a:gd name="connsiteY4" fmla="*/ 498149 h 1346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4147" h="1346105">
                    <a:moveTo>
                      <a:pt x="4273" y="1346105"/>
                    </a:moveTo>
                    <a:lnTo>
                      <a:pt x="0" y="1261492"/>
                    </a:lnTo>
                    <a:cubicBezTo>
                      <a:pt x="0" y="564789"/>
                      <a:pt x="564789" y="0"/>
                      <a:pt x="1261492" y="0"/>
                    </a:cubicBezTo>
                    <a:cubicBezTo>
                      <a:pt x="1653388" y="0"/>
                      <a:pt x="2003545" y="178703"/>
                      <a:pt x="2234921" y="459066"/>
                    </a:cubicBezTo>
                    <a:lnTo>
                      <a:pt x="2264147" y="498149"/>
                    </a:lnTo>
                  </a:path>
                </a:pathLst>
              </a:custGeom>
              <a:noFill/>
              <a:ln w="88900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>
                  <a:defRPr/>
                </a:pPr>
                <a:endParaRPr lang="en-US" sz="1350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06" name="Freeform 59">
                <a:extLst>
                  <a:ext uri="{FF2B5EF4-FFF2-40B4-BE49-F238E27FC236}">
                    <a16:creationId xmlns:a16="http://schemas.microsoft.com/office/drawing/2014/main" id="{5CA15227-1235-483C-B7A3-55372250CD78}"/>
                  </a:ext>
                </a:extLst>
              </p:cNvPr>
              <p:cNvSpPr/>
              <p:nvPr/>
            </p:nvSpPr>
            <p:spPr>
              <a:xfrm rot="162623">
                <a:off x="6453272" y="1413810"/>
                <a:ext cx="1211743" cy="807067"/>
              </a:xfrm>
              <a:custGeom>
                <a:avLst/>
                <a:gdLst>
                  <a:gd name="connsiteX0" fmla="*/ 459584 w 1376155"/>
                  <a:gd name="connsiteY0" fmla="*/ 0 h 986922"/>
                  <a:gd name="connsiteX1" fmla="*/ 1376155 w 1376155"/>
                  <a:gd name="connsiteY1" fmla="*/ 916571 h 986922"/>
                  <a:gd name="connsiteX2" fmla="*/ 1372603 w 1376155"/>
                  <a:gd name="connsiteY2" fmla="*/ 986922 h 986922"/>
                  <a:gd name="connsiteX3" fmla="*/ 0 w 1376155"/>
                  <a:gd name="connsiteY3" fmla="*/ 986922 h 986922"/>
                  <a:gd name="connsiteX4" fmla="*/ 0 w 1376155"/>
                  <a:gd name="connsiteY4" fmla="*/ 124411 h 986922"/>
                  <a:gd name="connsiteX5" fmla="*/ 22692 w 1376155"/>
                  <a:gd name="connsiteY5" fmla="*/ 110625 h 986922"/>
                  <a:gd name="connsiteX6" fmla="*/ 459584 w 1376155"/>
                  <a:gd name="connsiteY6" fmla="*/ 0 h 986922"/>
                  <a:gd name="connsiteX0" fmla="*/ 0 w 1376155"/>
                  <a:gd name="connsiteY0" fmla="*/ 986922 h 1078362"/>
                  <a:gd name="connsiteX1" fmla="*/ 0 w 1376155"/>
                  <a:gd name="connsiteY1" fmla="*/ 124411 h 1078362"/>
                  <a:gd name="connsiteX2" fmla="*/ 22692 w 1376155"/>
                  <a:gd name="connsiteY2" fmla="*/ 110625 h 1078362"/>
                  <a:gd name="connsiteX3" fmla="*/ 459584 w 1376155"/>
                  <a:gd name="connsiteY3" fmla="*/ 0 h 1078362"/>
                  <a:gd name="connsiteX4" fmla="*/ 1376155 w 1376155"/>
                  <a:gd name="connsiteY4" fmla="*/ 916571 h 1078362"/>
                  <a:gd name="connsiteX5" fmla="*/ 1372603 w 1376155"/>
                  <a:gd name="connsiteY5" fmla="*/ 986922 h 1078362"/>
                  <a:gd name="connsiteX6" fmla="*/ 91440 w 1376155"/>
                  <a:gd name="connsiteY6" fmla="*/ 1078362 h 1078362"/>
                  <a:gd name="connsiteX0" fmla="*/ 0 w 1376155"/>
                  <a:gd name="connsiteY0" fmla="*/ 124411 h 1078362"/>
                  <a:gd name="connsiteX1" fmla="*/ 22692 w 1376155"/>
                  <a:gd name="connsiteY1" fmla="*/ 110625 h 1078362"/>
                  <a:gd name="connsiteX2" fmla="*/ 459584 w 1376155"/>
                  <a:gd name="connsiteY2" fmla="*/ 0 h 1078362"/>
                  <a:gd name="connsiteX3" fmla="*/ 1376155 w 1376155"/>
                  <a:gd name="connsiteY3" fmla="*/ 916571 h 1078362"/>
                  <a:gd name="connsiteX4" fmla="*/ 1372603 w 1376155"/>
                  <a:gd name="connsiteY4" fmla="*/ 986922 h 1078362"/>
                  <a:gd name="connsiteX5" fmla="*/ 91440 w 1376155"/>
                  <a:gd name="connsiteY5" fmla="*/ 1078362 h 1078362"/>
                  <a:gd name="connsiteX0" fmla="*/ 0 w 1376155"/>
                  <a:gd name="connsiteY0" fmla="*/ 124411 h 986922"/>
                  <a:gd name="connsiteX1" fmla="*/ 22692 w 1376155"/>
                  <a:gd name="connsiteY1" fmla="*/ 110625 h 986922"/>
                  <a:gd name="connsiteX2" fmla="*/ 459584 w 1376155"/>
                  <a:gd name="connsiteY2" fmla="*/ 0 h 986922"/>
                  <a:gd name="connsiteX3" fmla="*/ 1376155 w 1376155"/>
                  <a:gd name="connsiteY3" fmla="*/ 916571 h 986922"/>
                  <a:gd name="connsiteX4" fmla="*/ 1372603 w 1376155"/>
                  <a:gd name="connsiteY4" fmla="*/ 986922 h 986922"/>
                  <a:gd name="connsiteX0" fmla="*/ 0 w 1376155"/>
                  <a:gd name="connsiteY0" fmla="*/ 124411 h 916571"/>
                  <a:gd name="connsiteX1" fmla="*/ 22692 w 1376155"/>
                  <a:gd name="connsiteY1" fmla="*/ 110625 h 916571"/>
                  <a:gd name="connsiteX2" fmla="*/ 459584 w 1376155"/>
                  <a:gd name="connsiteY2" fmla="*/ 0 h 916571"/>
                  <a:gd name="connsiteX3" fmla="*/ 1376155 w 1376155"/>
                  <a:gd name="connsiteY3" fmla="*/ 916571 h 916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6155" h="916571">
                    <a:moveTo>
                      <a:pt x="0" y="124411"/>
                    </a:moveTo>
                    <a:lnTo>
                      <a:pt x="22692" y="110625"/>
                    </a:lnTo>
                    <a:cubicBezTo>
                      <a:pt x="152564" y="40075"/>
                      <a:pt x="301394" y="0"/>
                      <a:pt x="459584" y="0"/>
                    </a:cubicBezTo>
                    <a:cubicBezTo>
                      <a:pt x="965792" y="0"/>
                      <a:pt x="1376155" y="410363"/>
                      <a:pt x="1376155" y="916571"/>
                    </a:cubicBezTo>
                  </a:path>
                </a:pathLst>
              </a:custGeom>
              <a:noFill/>
              <a:ln w="88900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>
                  <a:defRPr/>
                </a:pPr>
                <a:endParaRPr lang="en-US" sz="1350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25D60F7B-95BF-4142-9F49-97BC57A4021F}"/>
                </a:ext>
              </a:extLst>
            </p:cNvPr>
            <p:cNvSpPr txBox="1"/>
            <p:nvPr/>
          </p:nvSpPr>
          <p:spPr>
            <a:xfrm>
              <a:off x="1995989" y="1552361"/>
              <a:ext cx="910316" cy="237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892">
                <a:lnSpc>
                  <a:spcPct val="90000"/>
                </a:lnSpc>
                <a:spcBef>
                  <a:spcPts val="225"/>
                </a:spcBef>
                <a:defRPr/>
              </a:pPr>
              <a:r>
                <a:rPr lang="en-US" sz="1050" b="1">
                  <a:solidFill>
                    <a:srgbClr val="000000"/>
                  </a:solidFill>
                  <a:latin typeface="Arial" panose="020B0604020202020204"/>
                  <a:cs typeface="Arial" panose="020B0604020202020204" pitchFamily="34" charset="0"/>
                </a:rPr>
                <a:t>Internet</a:t>
              </a:r>
              <a:r>
                <a:rPr lang="en-US" sz="1050">
                  <a:solidFill>
                    <a:srgbClr val="000000"/>
                  </a:solidFill>
                  <a:latin typeface="Arial" panose="020B0604020202020204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CE384510-8173-45FD-8F4E-734BFF57B7C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522300" y="1950963"/>
              <a:ext cx="944310" cy="1490236"/>
            </a:xfrm>
            <a:prstGeom prst="line">
              <a:avLst/>
            </a:prstGeom>
            <a:ln w="2857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Rounded Rectangle 62">
              <a:extLst>
                <a:ext uri="{FF2B5EF4-FFF2-40B4-BE49-F238E27FC236}">
                  <a16:creationId xmlns:a16="http://schemas.microsoft.com/office/drawing/2014/main" id="{F32BC4C6-400C-4055-9F20-428F4B22417B}"/>
                </a:ext>
              </a:extLst>
            </p:cNvPr>
            <p:cNvSpPr/>
            <p:nvPr/>
          </p:nvSpPr>
          <p:spPr>
            <a:xfrm rot="18098244">
              <a:off x="1670909" y="2599429"/>
              <a:ext cx="554020" cy="24438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cap="rnd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" tIns="0" rIns="6858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>
                <a:defRPr/>
              </a:pPr>
              <a:r>
                <a:rPr lang="en-US" sz="1050" dirty="0">
                  <a:solidFill>
                    <a:srgbClr val="FFFFFF"/>
                  </a:solidFill>
                  <a:latin typeface="Arial Nova" panose="020B0504020202020204" pitchFamily="34" charset="0"/>
                  <a:cs typeface="CiscoSansTT" panose="020B0503020201020303" pitchFamily="34" charset="0"/>
                </a:rPr>
                <a:t>DIA</a:t>
              </a:r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9B6B8397-401A-4A19-A3F1-EEAF7C04FF96}"/>
                </a:ext>
              </a:extLst>
            </p:cNvPr>
            <p:cNvSpPr/>
            <p:nvPr/>
          </p:nvSpPr>
          <p:spPr>
            <a:xfrm>
              <a:off x="925830" y="3261604"/>
              <a:ext cx="1164662" cy="1207526"/>
            </a:xfrm>
            <a:prstGeom prst="ellipse">
              <a:avLst/>
            </a:prstGeom>
            <a:noFill/>
            <a:ln w="38100">
              <a:solidFill>
                <a:schemeClr val="accent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225"/>
                </a:spcBef>
              </a:pPr>
              <a:endParaRPr lang="en-US" sz="1050" dirty="0">
                <a:latin typeface="Arial Nova" panose="020B0504020202020204" pitchFamily="34" charset="0"/>
              </a:endParaRPr>
            </a:p>
          </p:txBody>
        </p:sp>
        <p:pic>
          <p:nvPicPr>
            <p:cNvPr id="98" name="Picture 105">
              <a:extLst>
                <a:ext uri="{FF2B5EF4-FFF2-40B4-BE49-F238E27FC236}">
                  <a16:creationId xmlns:a16="http://schemas.microsoft.com/office/drawing/2014/main" id="{90414FB6-640C-463E-A110-EA6C0AA0D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414" y="3147788"/>
              <a:ext cx="306346" cy="278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D13881D8-ACEC-481C-B26D-0C4F84A42F4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41837" y="2914227"/>
              <a:ext cx="244848" cy="311684"/>
            </a:xfrm>
            <a:prstGeom prst="rect">
              <a:avLst/>
            </a:prstGeom>
          </p:spPr>
        </p:pic>
        <p:pic>
          <p:nvPicPr>
            <p:cNvPr id="100" name="Picture 116">
              <a:extLst>
                <a:ext uri="{FF2B5EF4-FFF2-40B4-BE49-F238E27FC236}">
                  <a16:creationId xmlns:a16="http://schemas.microsoft.com/office/drawing/2014/main" id="{3E4AD9AF-3A40-48F2-AA8C-5C5A6791FC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5326" y="3048588"/>
              <a:ext cx="225592" cy="285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" name="Picture 166">
              <a:extLst>
                <a:ext uri="{FF2B5EF4-FFF2-40B4-BE49-F238E27FC236}">
                  <a16:creationId xmlns:a16="http://schemas.microsoft.com/office/drawing/2014/main" id="{1DE528D3-8C29-4301-8B88-FD900E3DC1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8581" y="3331375"/>
              <a:ext cx="219831" cy="280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4E4FF71D-ED63-DB97-283B-97BEF301C1D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49" y="6640810"/>
            <a:ext cx="123825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1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74FC64-5560-4F16-9B1F-8B3ECE074276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1"/>
            <a:ext cx="12192000" cy="46282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0" y="2314136"/>
            <a:ext cx="12192000" cy="70788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I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</a:rPr>
              <a:t>SIFY PITCH</a:t>
            </a:r>
            <a:endParaRPr lang="en-IN" sz="3200" dirty="0">
              <a:solidFill>
                <a:schemeClr val="tx1">
                  <a:lumMod val="75000"/>
                  <a:lumOff val="25000"/>
                </a:schemeClr>
              </a:solidFill>
              <a:latin typeface="Montserrat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7A3343-6D83-4AED-B93D-C8A00396F6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9" y="6640810"/>
            <a:ext cx="123825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0102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132544" y="212941"/>
            <a:ext cx="12192000" cy="43088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NETWORK AS A CRITICAL BUILDING BLOCK FOR DIGITAL TRANSFORMATION</a:t>
            </a:r>
            <a:endParaRPr lang="en-IN" sz="22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0E89A77-F634-7525-028D-7292A8B896AE}"/>
              </a:ext>
            </a:extLst>
          </p:cNvPr>
          <p:cNvGrpSpPr/>
          <p:nvPr/>
        </p:nvGrpSpPr>
        <p:grpSpPr>
          <a:xfrm>
            <a:off x="1805921" y="1818875"/>
            <a:ext cx="8909939" cy="720000"/>
            <a:chOff x="323853" y="987425"/>
            <a:chExt cx="3600000" cy="720000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Rounded Rectangle 4">
              <a:extLst>
                <a:ext uri="{FF2B5EF4-FFF2-40B4-BE49-F238E27FC236}">
                  <a16:creationId xmlns:a16="http://schemas.microsoft.com/office/drawing/2014/main" id="{7A1B3E38-4F33-8D9F-141F-43A8B581F88F}"/>
                </a:ext>
              </a:extLst>
            </p:cNvPr>
            <p:cNvSpPr/>
            <p:nvPr/>
          </p:nvSpPr>
          <p:spPr>
            <a:xfrm>
              <a:off x="323853" y="987425"/>
              <a:ext cx="3600000" cy="72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241">
                <a:defRPr/>
              </a:pPr>
              <a:endParaRPr lang="en-US" dirty="0">
                <a:solidFill>
                  <a:prstClr val="white"/>
                </a:solidFill>
                <a:latin typeface="Arial Nova" panose="020B05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3F75B0F-F576-CAC5-CD26-53CB1C5D45E0}"/>
                </a:ext>
              </a:extLst>
            </p:cNvPr>
            <p:cNvSpPr/>
            <p:nvPr/>
          </p:nvSpPr>
          <p:spPr>
            <a:xfrm>
              <a:off x="965491" y="1041182"/>
              <a:ext cx="2727961" cy="64698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defTabSz="914219">
                <a:defRPr/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Medium" pitchFamily="2" charset="0"/>
                </a:rPr>
                <a:t>Digital Infra Model cuts across towers of WAN, DC network, DC security, Clouds &amp; applications</a:t>
              </a:r>
              <a:endParaRPr lang="en-I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 pitchFamily="2" charset="0"/>
                <a:ea typeface="Times New Roman" panose="02020603050405020304" pitchFamily="18" charset="0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3B2B9F4-55ED-B362-AFF0-EA0FED4FBA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628" y="1116651"/>
              <a:ext cx="194788" cy="432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9E1DC5F-2C71-8E6A-E550-568720501EF9}"/>
              </a:ext>
            </a:extLst>
          </p:cNvPr>
          <p:cNvGrpSpPr/>
          <p:nvPr/>
        </p:nvGrpSpPr>
        <p:grpSpPr>
          <a:xfrm>
            <a:off x="1805921" y="2953062"/>
            <a:ext cx="8909939" cy="720000"/>
            <a:chOff x="323853" y="3256109"/>
            <a:chExt cx="3600000" cy="720000"/>
          </a:xfrm>
          <a:solidFill>
            <a:schemeClr val="accent3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Rounded Rectangle 4">
              <a:extLst>
                <a:ext uri="{FF2B5EF4-FFF2-40B4-BE49-F238E27FC236}">
                  <a16:creationId xmlns:a16="http://schemas.microsoft.com/office/drawing/2014/main" id="{7196FCFC-19BE-9A82-BFD0-43450D3CED84}"/>
                </a:ext>
              </a:extLst>
            </p:cNvPr>
            <p:cNvSpPr/>
            <p:nvPr/>
          </p:nvSpPr>
          <p:spPr>
            <a:xfrm>
              <a:off x="323853" y="3256109"/>
              <a:ext cx="3600000" cy="720000"/>
            </a:xfrm>
            <a:prstGeom prst="roundRect">
              <a:avLst/>
            </a:prstGeom>
            <a:grpFill/>
            <a:ln w="63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41">
                <a:defRPr/>
              </a:pPr>
              <a:endParaRPr lang="en-US" dirty="0">
                <a:solidFill>
                  <a:schemeClr val="bg1"/>
                </a:solidFill>
                <a:latin typeface="Arial Nova" panose="020B050402020202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CB60A7E-3B5C-5AA3-5DF6-37FB9DD6C1A3}"/>
                </a:ext>
              </a:extLst>
            </p:cNvPr>
            <p:cNvSpPr/>
            <p:nvPr/>
          </p:nvSpPr>
          <p:spPr>
            <a:xfrm>
              <a:off x="933959" y="3305966"/>
              <a:ext cx="2719437" cy="646986"/>
            </a:xfrm>
            <a:prstGeom prst="round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defTabSz="914219">
                <a:defRPr/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Medium" pitchFamily="2" charset="0"/>
                </a:rPr>
                <a:t>Network is the key element that integrates the disparate pieces together </a:t>
              </a:r>
              <a:endParaRPr lang="en-I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Medium" pitchFamily="2" charset="0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7A15C9F-154C-87D7-7C4C-AEC5C6EBCE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627" y="3401936"/>
              <a:ext cx="194789" cy="432000"/>
            </a:xfrm>
            <a:prstGeom prst="roundRect">
              <a:avLst/>
            </a:prstGeom>
            <a:grpFill/>
            <a:ln>
              <a:noFill/>
            </a:ln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B5BCDF3B-651A-0AC3-3D87-77A905D2D2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9" y="6640810"/>
            <a:ext cx="1238250" cy="2286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12865FB-0000-57AE-8F31-B29DF423645C}"/>
              </a:ext>
            </a:extLst>
          </p:cNvPr>
          <p:cNvGrpSpPr/>
          <p:nvPr/>
        </p:nvGrpSpPr>
        <p:grpSpPr>
          <a:xfrm>
            <a:off x="1805921" y="3959901"/>
            <a:ext cx="8909939" cy="720000"/>
            <a:chOff x="323853" y="3256109"/>
            <a:chExt cx="3600000" cy="720000"/>
          </a:xfrm>
          <a:solidFill>
            <a:schemeClr val="accent3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Rounded Rectangle 4">
              <a:extLst>
                <a:ext uri="{FF2B5EF4-FFF2-40B4-BE49-F238E27FC236}">
                  <a16:creationId xmlns:a16="http://schemas.microsoft.com/office/drawing/2014/main" id="{E02E15A2-2A6E-FA7A-4FDF-FA01F3451E4F}"/>
                </a:ext>
              </a:extLst>
            </p:cNvPr>
            <p:cNvSpPr/>
            <p:nvPr/>
          </p:nvSpPr>
          <p:spPr>
            <a:xfrm>
              <a:off x="323853" y="3256109"/>
              <a:ext cx="3600000" cy="72000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635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41">
                <a:defRPr/>
              </a:pPr>
              <a:endParaRPr lang="en-US" dirty="0">
                <a:solidFill>
                  <a:schemeClr val="bg1"/>
                </a:solidFill>
                <a:latin typeface="Arial Nova" panose="020B0504020202020204" pitchFamily="34" charset="0"/>
              </a:endParaRPr>
            </a:p>
          </p:txBody>
        </p:sp>
        <p:sp>
          <p:nvSpPr>
            <p:cNvPr id="16" name="Rectangle 11">
              <a:extLst>
                <a:ext uri="{FF2B5EF4-FFF2-40B4-BE49-F238E27FC236}">
                  <a16:creationId xmlns:a16="http://schemas.microsoft.com/office/drawing/2014/main" id="{9136283F-F7D2-FB47-7DD7-BE89C277BF1D}"/>
                </a:ext>
              </a:extLst>
            </p:cNvPr>
            <p:cNvSpPr/>
            <p:nvPr/>
          </p:nvSpPr>
          <p:spPr>
            <a:xfrm>
              <a:off x="933959" y="3455866"/>
              <a:ext cx="2719437" cy="37457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defTabSz="914219">
                <a:defRPr/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Medium" pitchFamily="2" charset="0"/>
                </a:rPr>
                <a:t>Network enables EdgeConnect services for IT + OT + People</a:t>
              </a:r>
            </a:p>
          </p:txBody>
        </p:sp>
      </p:grpSp>
      <p:pic>
        <p:nvPicPr>
          <p:cNvPr id="20" name="Graphic 19" descr="Wireless router outline">
            <a:extLst>
              <a:ext uri="{FF2B5EF4-FFF2-40B4-BE49-F238E27FC236}">
                <a16:creationId xmlns:a16="http://schemas.microsoft.com/office/drawing/2014/main" id="{E87AD0F3-8AAC-91DC-5C16-E08683E99B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33088" y="4062038"/>
            <a:ext cx="514385" cy="514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0962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104931" y="214247"/>
            <a:ext cx="12192000" cy="43088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KEY LEVERS - NETWORK AGILITY, VISBILITY &amp; CONTROL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F22F498-7C2D-2612-D1C8-5065924035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9" y="6640810"/>
            <a:ext cx="1238250" cy="2286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92037D69-A90F-D4BD-8C3A-7D2E50F79139}"/>
              </a:ext>
            </a:extLst>
          </p:cNvPr>
          <p:cNvGrpSpPr/>
          <p:nvPr/>
        </p:nvGrpSpPr>
        <p:grpSpPr>
          <a:xfrm>
            <a:off x="439737" y="1211486"/>
            <a:ext cx="11312525" cy="3904019"/>
            <a:chOff x="358774" y="2134297"/>
            <a:chExt cx="11312525" cy="403449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BD1D7F5-F125-52EB-B2A4-8FD3F892A575}"/>
                </a:ext>
              </a:extLst>
            </p:cNvPr>
            <p:cNvSpPr/>
            <p:nvPr/>
          </p:nvSpPr>
          <p:spPr bwMode="auto">
            <a:xfrm>
              <a:off x="358774" y="3835281"/>
              <a:ext cx="2737232" cy="2333509"/>
            </a:xfrm>
            <a:prstGeom prst="rect">
              <a:avLst/>
            </a:prstGeom>
            <a:ln w="12700">
              <a:solidFill>
                <a:schemeClr val="bg1">
                  <a:lumMod val="8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214308" indent="-214308" defTabSz="685800" fontAlgn="base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rPr>
                <a:t>Carrier agnostic Overlay architecture.</a:t>
              </a:r>
            </a:p>
            <a:p>
              <a:pPr marL="214308" indent="-214308" defTabSz="685800" fontAlgn="base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rPr>
                <a:t>Multi-transport support.</a:t>
              </a:r>
            </a:p>
            <a:p>
              <a:pPr marL="214308" indent="-214308" defTabSz="685800" fontAlgn="base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rPr>
                <a:t>Centralized control &amp; Monitoring.</a:t>
              </a:r>
            </a:p>
            <a:p>
              <a:pPr marL="214308" indent="-214308" defTabSz="685800" fontAlgn="base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rPr>
                <a:t>Unique topologies per segment.</a:t>
              </a:r>
            </a:p>
            <a:p>
              <a:pPr marL="214308" indent="-214308" defTabSz="685800" fontAlgn="base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rPr>
                <a:t>Encryption, segmentation and service chains</a:t>
              </a:r>
            </a:p>
            <a:p>
              <a:pPr marL="214308" indent="-214308" defTabSz="685800" fontAlgn="base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rPr>
                <a:t>Cloud off-ramping</a:t>
              </a:r>
            </a:p>
            <a:p>
              <a:pPr marL="214308" indent="-214308" defTabSz="685800" fontAlgn="base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endParaRPr lang="en-US" sz="14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F914310-291B-DBC5-4383-3B172840D8DF}"/>
                </a:ext>
              </a:extLst>
            </p:cNvPr>
            <p:cNvSpPr/>
            <p:nvPr/>
          </p:nvSpPr>
          <p:spPr bwMode="auto">
            <a:xfrm>
              <a:off x="358774" y="2134297"/>
              <a:ext cx="2737232" cy="51264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68580" tIns="34290" rIns="68580" bIns="3429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AGILE &amp; FLEXIBLE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BD60FE9-3CDA-399F-3938-ECBB9B0B8293}"/>
                </a:ext>
              </a:extLst>
            </p:cNvPr>
            <p:cNvSpPr/>
            <p:nvPr/>
          </p:nvSpPr>
          <p:spPr bwMode="auto">
            <a:xfrm>
              <a:off x="3217205" y="3835279"/>
              <a:ext cx="2737232" cy="2333509"/>
            </a:xfrm>
            <a:prstGeom prst="rect">
              <a:avLst/>
            </a:prstGeom>
            <a:ln w="12700">
              <a:solidFill>
                <a:schemeClr val="bg1">
                  <a:lumMod val="8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214308" indent="-214308" defTabSz="685800" fontAlgn="base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rPr>
                <a:t>Application aware routing.</a:t>
              </a:r>
            </a:p>
            <a:p>
              <a:pPr marL="214308" indent="-214308" defTabSz="685800" fontAlgn="base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rPr>
                <a:t>Application based policies.</a:t>
              </a:r>
            </a:p>
            <a:p>
              <a:pPr marL="214308" indent="-214308" defTabSz="685800" fontAlgn="base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rPr>
                <a:t>Application visibility &amp; recognition.</a:t>
              </a:r>
            </a:p>
            <a:p>
              <a:pPr marL="214308" indent="-214308" defTabSz="685800" fontAlgn="base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rPr>
                <a:t>Real-time enforcement of App SLA.</a:t>
              </a:r>
            </a:p>
            <a:p>
              <a:pPr marL="214308" indent="-214308" defTabSz="685800" fontAlgn="base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rPr>
                <a:t>Centralized policy control.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F0ACC9A-C9BD-BC82-5C80-CF8BBC3108CD}"/>
                </a:ext>
              </a:extLst>
            </p:cNvPr>
            <p:cNvSpPr/>
            <p:nvPr/>
          </p:nvSpPr>
          <p:spPr bwMode="auto">
            <a:xfrm>
              <a:off x="3217205" y="2134297"/>
              <a:ext cx="2737232" cy="512649"/>
            </a:xfrm>
            <a:prstGeom prst="rect">
              <a:avLst/>
            </a:prstGeom>
            <a:solidFill>
              <a:srgbClr val="9E7B9B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APPLICATION CENTRIC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15500AB-D06D-891D-0EA1-A3D1BC02F6DD}"/>
                </a:ext>
              </a:extLst>
            </p:cNvPr>
            <p:cNvSpPr/>
            <p:nvPr/>
          </p:nvSpPr>
          <p:spPr bwMode="auto">
            <a:xfrm>
              <a:off x="6075636" y="3835279"/>
              <a:ext cx="2737232" cy="2333509"/>
            </a:xfrm>
            <a:prstGeom prst="rect">
              <a:avLst/>
            </a:prstGeom>
            <a:ln w="12700">
              <a:solidFill>
                <a:schemeClr val="bg1">
                  <a:lumMod val="8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214308" indent="-214308" defTabSz="685800" fontAlgn="base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rPr>
                <a:t>Continuous quality assessment.&amp; path liveliness</a:t>
              </a:r>
            </a:p>
            <a:p>
              <a:pPr marL="214308" indent="-214308" defTabSz="685800" fontAlgn="base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rPr>
                <a:t>Consolidates multi provider WAN as a single fabric.</a:t>
              </a:r>
            </a:p>
            <a:p>
              <a:pPr marL="214308" indent="-214308" defTabSz="685800" fontAlgn="base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rPr>
                <a:t>Faster convergence of application traffic.</a:t>
              </a:r>
            </a:p>
            <a:p>
              <a:pPr marL="214308" indent="-214308" defTabSz="685800" fontAlgn="base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rPr>
                <a:t>Bandwidth augmentation with Active/Active utilization.</a:t>
              </a:r>
            </a:p>
            <a:p>
              <a:pPr marL="214308" indent="-214308" defTabSz="685800" fontAlgn="base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rPr>
                <a:t>TCP optimization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2300F6E-C735-9846-8521-4C6FBC6CB9F2}"/>
                </a:ext>
              </a:extLst>
            </p:cNvPr>
            <p:cNvSpPr/>
            <p:nvPr/>
          </p:nvSpPr>
          <p:spPr bwMode="auto">
            <a:xfrm>
              <a:off x="6075636" y="2134297"/>
              <a:ext cx="2737232" cy="512649"/>
            </a:xfrm>
            <a:prstGeom prst="rect">
              <a:avLst/>
            </a:prstGeom>
            <a:solidFill>
              <a:srgbClr val="666A8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PERFORMANCE AWARE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233EC37-6F58-A678-269D-5111F6119771}"/>
                </a:ext>
              </a:extLst>
            </p:cNvPr>
            <p:cNvSpPr/>
            <p:nvPr/>
          </p:nvSpPr>
          <p:spPr bwMode="auto">
            <a:xfrm>
              <a:off x="8934067" y="3835279"/>
              <a:ext cx="2737232" cy="2333509"/>
            </a:xfrm>
            <a:prstGeom prst="rect">
              <a:avLst/>
            </a:prstGeom>
            <a:ln w="12700">
              <a:solidFill>
                <a:schemeClr val="bg1">
                  <a:lumMod val="85000"/>
                </a:schemeClr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214308" indent="-214308" defTabSz="685800" fontAlgn="base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rPr>
                <a:t>Software platforms enabling physical or virtual CPE.</a:t>
              </a:r>
            </a:p>
            <a:p>
              <a:pPr marL="214308" indent="-214308" defTabSz="685800" fontAlgn="base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rPr>
                <a:t>Zero touch provisioning.</a:t>
              </a:r>
            </a:p>
            <a:p>
              <a:pPr marL="214308" indent="-214308" defTabSz="685800" fontAlgn="base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rPr>
                <a:t>Centralized configuration.</a:t>
              </a:r>
            </a:p>
            <a:p>
              <a:pPr marL="214308" indent="-214308" defTabSz="685800" fontAlgn="base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rPr>
                <a:t>Agility for operations with analytics.</a:t>
              </a:r>
            </a:p>
            <a:p>
              <a:pPr marL="214308" indent="-214308" defTabSz="685800" fontAlgn="base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§"/>
              </a:pPr>
              <a:r>
                <a:rPr lang="en-US" sz="1400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rPr>
                <a:t>Interoperable with legacy.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0BB7464-1562-C864-2495-E210448EC69C}"/>
                </a:ext>
              </a:extLst>
            </p:cNvPr>
            <p:cNvSpPr/>
            <p:nvPr/>
          </p:nvSpPr>
          <p:spPr bwMode="auto">
            <a:xfrm>
              <a:off x="8934067" y="2134297"/>
              <a:ext cx="2737232" cy="512649"/>
            </a:xfrm>
            <a:prstGeom prst="rect">
              <a:avLst/>
            </a:prstGeom>
            <a:solidFill>
              <a:srgbClr val="F7A679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SOFTWARE BASED</a:t>
              </a:r>
            </a:p>
          </p:txBody>
        </p:sp>
        <p:grpSp>
          <p:nvGrpSpPr>
            <p:cNvPr id="13" name="Group 9">
              <a:extLst>
                <a:ext uri="{FF2B5EF4-FFF2-40B4-BE49-F238E27FC236}">
                  <a16:creationId xmlns:a16="http://schemas.microsoft.com/office/drawing/2014/main" id="{CCB3410C-9F65-CD70-C957-D7A0603E5CED}"/>
                </a:ext>
              </a:extLst>
            </p:cNvPr>
            <p:cNvGrpSpPr/>
            <p:nvPr/>
          </p:nvGrpSpPr>
          <p:grpSpPr>
            <a:xfrm>
              <a:off x="1255653" y="2772812"/>
              <a:ext cx="781885" cy="868298"/>
              <a:chOff x="-3005138" y="1336676"/>
              <a:chExt cx="1952625" cy="1957388"/>
            </a:xfrm>
            <a:solidFill>
              <a:srgbClr val="8FB4E0"/>
            </a:solidFill>
          </p:grpSpPr>
          <p:sp>
            <p:nvSpPr>
              <p:cNvPr id="50" name="Freeform 5">
                <a:extLst>
                  <a:ext uri="{FF2B5EF4-FFF2-40B4-BE49-F238E27FC236}">
                    <a16:creationId xmlns:a16="http://schemas.microsoft.com/office/drawing/2014/main" id="{D4E408EC-CA67-BDAA-70E0-AFDB7826F7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005138" y="1336676"/>
                <a:ext cx="1952625" cy="1957388"/>
              </a:xfrm>
              <a:custGeom>
                <a:avLst/>
                <a:gdLst>
                  <a:gd name="T0" fmla="*/ 1024 w 2048"/>
                  <a:gd name="T1" fmla="*/ 0 h 2048"/>
                  <a:gd name="T2" fmla="*/ 0 w 2048"/>
                  <a:gd name="T3" fmla="*/ 1024 h 2048"/>
                  <a:gd name="T4" fmla="*/ 1024 w 2048"/>
                  <a:gd name="T5" fmla="*/ 2048 h 2048"/>
                  <a:gd name="T6" fmla="*/ 2048 w 2048"/>
                  <a:gd name="T7" fmla="*/ 1024 h 2048"/>
                  <a:gd name="T8" fmla="*/ 1024 w 2048"/>
                  <a:gd name="T9" fmla="*/ 0 h 2048"/>
                  <a:gd name="T10" fmla="*/ 1024 w 2048"/>
                  <a:gd name="T11" fmla="*/ 1920 h 2048"/>
                  <a:gd name="T12" fmla="*/ 128 w 2048"/>
                  <a:gd name="T13" fmla="*/ 1024 h 2048"/>
                  <a:gd name="T14" fmla="*/ 1024 w 2048"/>
                  <a:gd name="T15" fmla="*/ 128 h 2048"/>
                  <a:gd name="T16" fmla="*/ 1920 w 2048"/>
                  <a:gd name="T17" fmla="*/ 1024 h 2048"/>
                  <a:gd name="T18" fmla="*/ 1024 w 2048"/>
                  <a:gd name="T19" fmla="*/ 1920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8" h="2048">
                    <a:moveTo>
                      <a:pt x="1024" y="0"/>
                    </a:moveTo>
                    <a:cubicBezTo>
                      <a:pt x="458" y="0"/>
                      <a:pt x="0" y="458"/>
                      <a:pt x="0" y="1024"/>
                    </a:cubicBezTo>
                    <a:cubicBezTo>
                      <a:pt x="0" y="1590"/>
                      <a:pt x="458" y="2048"/>
                      <a:pt x="1024" y="2048"/>
                    </a:cubicBezTo>
                    <a:cubicBezTo>
                      <a:pt x="1590" y="2048"/>
                      <a:pt x="2048" y="1590"/>
                      <a:pt x="2048" y="1024"/>
                    </a:cubicBezTo>
                    <a:cubicBezTo>
                      <a:pt x="2047" y="459"/>
                      <a:pt x="1589" y="1"/>
                      <a:pt x="1024" y="0"/>
                    </a:cubicBezTo>
                    <a:close/>
                    <a:moveTo>
                      <a:pt x="1024" y="1920"/>
                    </a:moveTo>
                    <a:cubicBezTo>
                      <a:pt x="529" y="1920"/>
                      <a:pt x="128" y="1519"/>
                      <a:pt x="128" y="1024"/>
                    </a:cubicBezTo>
                    <a:cubicBezTo>
                      <a:pt x="128" y="529"/>
                      <a:pt x="529" y="128"/>
                      <a:pt x="1024" y="128"/>
                    </a:cubicBezTo>
                    <a:cubicBezTo>
                      <a:pt x="1519" y="128"/>
                      <a:pt x="1920" y="529"/>
                      <a:pt x="1920" y="1024"/>
                    </a:cubicBezTo>
                    <a:cubicBezTo>
                      <a:pt x="1919" y="1519"/>
                      <a:pt x="1519" y="1919"/>
                      <a:pt x="1024" y="19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latin typeface="+mj-lt"/>
                </a:endParaRPr>
              </a:p>
            </p:txBody>
          </p:sp>
          <p:sp>
            <p:nvSpPr>
              <p:cNvPr id="51" name="Freeform 6">
                <a:extLst>
                  <a:ext uri="{FF2B5EF4-FFF2-40B4-BE49-F238E27FC236}">
                    <a16:creationId xmlns:a16="http://schemas.microsoft.com/office/drawing/2014/main" id="{659BC742-00F1-3448-1C84-F396F273BC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4675" y="2055813"/>
                <a:ext cx="579438" cy="519113"/>
              </a:xfrm>
              <a:custGeom>
                <a:avLst/>
                <a:gdLst>
                  <a:gd name="T0" fmla="*/ 179 w 365"/>
                  <a:gd name="T1" fmla="*/ 0 h 327"/>
                  <a:gd name="T2" fmla="*/ 128 w 365"/>
                  <a:gd name="T3" fmla="*/ 57 h 327"/>
                  <a:gd name="T4" fmla="*/ 205 w 365"/>
                  <a:gd name="T5" fmla="*/ 125 h 327"/>
                  <a:gd name="T6" fmla="*/ 0 w 365"/>
                  <a:gd name="T7" fmla="*/ 125 h 327"/>
                  <a:gd name="T8" fmla="*/ 0 w 365"/>
                  <a:gd name="T9" fmla="*/ 202 h 327"/>
                  <a:gd name="T10" fmla="*/ 205 w 365"/>
                  <a:gd name="T11" fmla="*/ 202 h 327"/>
                  <a:gd name="T12" fmla="*/ 128 w 365"/>
                  <a:gd name="T13" fmla="*/ 269 h 327"/>
                  <a:gd name="T14" fmla="*/ 179 w 365"/>
                  <a:gd name="T15" fmla="*/ 327 h 327"/>
                  <a:gd name="T16" fmla="*/ 365 w 365"/>
                  <a:gd name="T17" fmla="*/ 163 h 327"/>
                  <a:gd name="T18" fmla="*/ 179 w 365"/>
                  <a:gd name="T19" fmla="*/ 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5" h="327">
                    <a:moveTo>
                      <a:pt x="179" y="0"/>
                    </a:moveTo>
                    <a:lnTo>
                      <a:pt x="128" y="57"/>
                    </a:lnTo>
                    <a:lnTo>
                      <a:pt x="205" y="125"/>
                    </a:lnTo>
                    <a:lnTo>
                      <a:pt x="0" y="125"/>
                    </a:lnTo>
                    <a:lnTo>
                      <a:pt x="0" y="202"/>
                    </a:lnTo>
                    <a:lnTo>
                      <a:pt x="205" y="202"/>
                    </a:lnTo>
                    <a:lnTo>
                      <a:pt x="128" y="269"/>
                    </a:lnTo>
                    <a:lnTo>
                      <a:pt x="179" y="327"/>
                    </a:lnTo>
                    <a:lnTo>
                      <a:pt x="365" y="163"/>
                    </a:lnTo>
                    <a:lnTo>
                      <a:pt x="17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latin typeface="+mj-lt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F159D356-C9EC-06F3-6985-E168012E60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089150" y="2254251"/>
                <a:ext cx="122238" cy="1222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latin typeface="+mj-lt"/>
                </a:endParaRPr>
              </a:p>
            </p:txBody>
          </p:sp>
          <p:sp>
            <p:nvSpPr>
              <p:cNvPr id="53" name="Freeform 8">
                <a:extLst>
                  <a:ext uri="{FF2B5EF4-FFF2-40B4-BE49-F238E27FC236}">
                    <a16:creationId xmlns:a16="http://schemas.microsoft.com/office/drawing/2014/main" id="{E3FE0663-8BBD-48BD-D4CD-7D4AEA8596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92413" y="2055813"/>
                <a:ext cx="581025" cy="519113"/>
              </a:xfrm>
              <a:custGeom>
                <a:avLst/>
                <a:gdLst>
                  <a:gd name="T0" fmla="*/ 237 w 366"/>
                  <a:gd name="T1" fmla="*/ 57 h 327"/>
                  <a:gd name="T2" fmla="*/ 187 w 366"/>
                  <a:gd name="T3" fmla="*/ 0 h 327"/>
                  <a:gd name="T4" fmla="*/ 0 w 366"/>
                  <a:gd name="T5" fmla="*/ 163 h 327"/>
                  <a:gd name="T6" fmla="*/ 187 w 366"/>
                  <a:gd name="T7" fmla="*/ 327 h 327"/>
                  <a:gd name="T8" fmla="*/ 237 w 366"/>
                  <a:gd name="T9" fmla="*/ 269 h 327"/>
                  <a:gd name="T10" fmla="*/ 160 w 366"/>
                  <a:gd name="T11" fmla="*/ 202 h 327"/>
                  <a:gd name="T12" fmla="*/ 366 w 366"/>
                  <a:gd name="T13" fmla="*/ 202 h 327"/>
                  <a:gd name="T14" fmla="*/ 366 w 366"/>
                  <a:gd name="T15" fmla="*/ 125 h 327"/>
                  <a:gd name="T16" fmla="*/ 160 w 366"/>
                  <a:gd name="T17" fmla="*/ 125 h 327"/>
                  <a:gd name="T18" fmla="*/ 237 w 366"/>
                  <a:gd name="T19" fmla="*/ 5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6" h="327">
                    <a:moveTo>
                      <a:pt x="237" y="57"/>
                    </a:moveTo>
                    <a:lnTo>
                      <a:pt x="187" y="0"/>
                    </a:lnTo>
                    <a:lnTo>
                      <a:pt x="0" y="163"/>
                    </a:lnTo>
                    <a:lnTo>
                      <a:pt x="187" y="327"/>
                    </a:lnTo>
                    <a:lnTo>
                      <a:pt x="237" y="269"/>
                    </a:lnTo>
                    <a:lnTo>
                      <a:pt x="160" y="202"/>
                    </a:lnTo>
                    <a:lnTo>
                      <a:pt x="366" y="202"/>
                    </a:lnTo>
                    <a:lnTo>
                      <a:pt x="366" y="125"/>
                    </a:lnTo>
                    <a:lnTo>
                      <a:pt x="160" y="125"/>
                    </a:lnTo>
                    <a:lnTo>
                      <a:pt x="23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>
                  <a:latin typeface="+mj-lt"/>
                </a:endParaRPr>
              </a:p>
            </p:txBody>
          </p:sp>
        </p:grpSp>
        <p:grpSp>
          <p:nvGrpSpPr>
            <p:cNvPr id="14" name="Group 20">
              <a:extLst>
                <a:ext uri="{FF2B5EF4-FFF2-40B4-BE49-F238E27FC236}">
                  <a16:creationId xmlns:a16="http://schemas.microsoft.com/office/drawing/2014/main" id="{0F1C9A1F-CC81-9AFA-BF6D-AE56DF8188AD}"/>
                </a:ext>
              </a:extLst>
            </p:cNvPr>
            <p:cNvGrpSpPr/>
            <p:nvPr/>
          </p:nvGrpSpPr>
          <p:grpSpPr>
            <a:xfrm>
              <a:off x="4343140" y="2847331"/>
              <a:ext cx="485361" cy="719261"/>
              <a:chOff x="8137009" y="1511122"/>
              <a:chExt cx="775047" cy="1036770"/>
            </a:xfrm>
            <a:solidFill>
              <a:srgbClr val="E7B8B7"/>
            </a:solidFill>
          </p:grpSpPr>
          <p:sp>
            <p:nvSpPr>
              <p:cNvPr id="46" name="Freeform 7">
                <a:extLst>
                  <a:ext uri="{FF2B5EF4-FFF2-40B4-BE49-F238E27FC236}">
                    <a16:creationId xmlns:a16="http://schemas.microsoft.com/office/drawing/2014/main" id="{1A09C39A-AF42-D422-D8AA-4E162462C8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37009" y="1511122"/>
                <a:ext cx="775047" cy="1036770"/>
              </a:xfrm>
              <a:custGeom>
                <a:avLst/>
                <a:gdLst>
                  <a:gd name="T0" fmla="*/ 74 w 78"/>
                  <a:gd name="T1" fmla="*/ 0 h 104"/>
                  <a:gd name="T2" fmla="*/ 4 w 78"/>
                  <a:gd name="T3" fmla="*/ 0 h 104"/>
                  <a:gd name="T4" fmla="*/ 0 w 78"/>
                  <a:gd name="T5" fmla="*/ 3 h 104"/>
                  <a:gd name="T6" fmla="*/ 0 w 78"/>
                  <a:gd name="T7" fmla="*/ 101 h 104"/>
                  <a:gd name="T8" fmla="*/ 4 w 78"/>
                  <a:gd name="T9" fmla="*/ 104 h 104"/>
                  <a:gd name="T10" fmla="*/ 56 w 78"/>
                  <a:gd name="T11" fmla="*/ 104 h 104"/>
                  <a:gd name="T12" fmla="*/ 58 w 78"/>
                  <a:gd name="T13" fmla="*/ 103 h 104"/>
                  <a:gd name="T14" fmla="*/ 77 w 78"/>
                  <a:gd name="T15" fmla="*/ 87 h 104"/>
                  <a:gd name="T16" fmla="*/ 78 w 78"/>
                  <a:gd name="T17" fmla="*/ 84 h 104"/>
                  <a:gd name="T18" fmla="*/ 78 w 78"/>
                  <a:gd name="T19" fmla="*/ 3 h 104"/>
                  <a:gd name="T20" fmla="*/ 74 w 78"/>
                  <a:gd name="T21" fmla="*/ 0 h 104"/>
                  <a:gd name="T22" fmla="*/ 71 w 78"/>
                  <a:gd name="T23" fmla="*/ 82 h 104"/>
                  <a:gd name="T24" fmla="*/ 55 w 78"/>
                  <a:gd name="T25" fmla="*/ 82 h 104"/>
                  <a:gd name="T26" fmla="*/ 55 w 78"/>
                  <a:gd name="T27" fmla="*/ 97 h 104"/>
                  <a:gd name="T28" fmla="*/ 55 w 78"/>
                  <a:gd name="T29" fmla="*/ 97 h 104"/>
                  <a:gd name="T30" fmla="*/ 7 w 78"/>
                  <a:gd name="T31" fmla="*/ 97 h 104"/>
                  <a:gd name="T32" fmla="*/ 7 w 78"/>
                  <a:gd name="T33" fmla="*/ 7 h 104"/>
                  <a:gd name="T34" fmla="*/ 71 w 78"/>
                  <a:gd name="T35" fmla="*/ 7 h 104"/>
                  <a:gd name="T36" fmla="*/ 71 w 78"/>
                  <a:gd name="T37" fmla="*/ 8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8" h="104">
                    <a:moveTo>
                      <a:pt x="7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2"/>
                      <a:pt x="2" y="104"/>
                      <a:pt x="4" y="104"/>
                    </a:cubicBezTo>
                    <a:cubicBezTo>
                      <a:pt x="56" y="104"/>
                      <a:pt x="56" y="104"/>
                      <a:pt x="56" y="104"/>
                    </a:cubicBezTo>
                    <a:cubicBezTo>
                      <a:pt x="57" y="104"/>
                      <a:pt x="58" y="104"/>
                      <a:pt x="58" y="103"/>
                    </a:cubicBezTo>
                    <a:cubicBezTo>
                      <a:pt x="77" y="87"/>
                      <a:pt x="77" y="87"/>
                      <a:pt x="77" y="87"/>
                    </a:cubicBezTo>
                    <a:cubicBezTo>
                      <a:pt x="77" y="86"/>
                      <a:pt x="78" y="85"/>
                      <a:pt x="78" y="84"/>
                    </a:cubicBezTo>
                    <a:cubicBezTo>
                      <a:pt x="78" y="3"/>
                      <a:pt x="78" y="3"/>
                      <a:pt x="78" y="3"/>
                    </a:cubicBezTo>
                    <a:cubicBezTo>
                      <a:pt x="78" y="2"/>
                      <a:pt x="76" y="0"/>
                      <a:pt x="74" y="0"/>
                    </a:cubicBezTo>
                    <a:close/>
                    <a:moveTo>
                      <a:pt x="71" y="82"/>
                    </a:moveTo>
                    <a:cubicBezTo>
                      <a:pt x="55" y="82"/>
                      <a:pt x="55" y="82"/>
                      <a:pt x="55" y="82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7" y="97"/>
                      <a:pt x="7" y="97"/>
                      <a:pt x="7" y="9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1" y="7"/>
                      <a:pt x="71" y="7"/>
                      <a:pt x="71" y="7"/>
                    </a:cubicBezTo>
                    <a:lnTo>
                      <a:pt x="71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7" name="Freeform 6">
                <a:extLst>
                  <a:ext uri="{FF2B5EF4-FFF2-40B4-BE49-F238E27FC236}">
                    <a16:creationId xmlns:a16="http://schemas.microsoft.com/office/drawing/2014/main" id="{6087F702-2849-7DA9-82AC-DCC5A8EF2C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46524" y="1721638"/>
                <a:ext cx="525463" cy="463550"/>
              </a:xfrm>
              <a:custGeom>
                <a:avLst/>
                <a:gdLst>
                  <a:gd name="T0" fmla="*/ 74 w 140"/>
                  <a:gd name="T1" fmla="*/ 76 h 124"/>
                  <a:gd name="T2" fmla="*/ 75 w 140"/>
                  <a:gd name="T3" fmla="*/ 59 h 124"/>
                  <a:gd name="T4" fmla="*/ 88 w 140"/>
                  <a:gd name="T5" fmla="*/ 45 h 124"/>
                  <a:gd name="T6" fmla="*/ 77 w 140"/>
                  <a:gd name="T7" fmla="*/ 32 h 124"/>
                  <a:gd name="T8" fmla="*/ 77 w 140"/>
                  <a:gd name="T9" fmla="*/ 14 h 124"/>
                  <a:gd name="T10" fmla="*/ 60 w 140"/>
                  <a:gd name="T11" fmla="*/ 12 h 124"/>
                  <a:gd name="T12" fmla="*/ 46 w 140"/>
                  <a:gd name="T13" fmla="*/ 0 h 124"/>
                  <a:gd name="T14" fmla="*/ 33 w 140"/>
                  <a:gd name="T15" fmla="*/ 11 h 124"/>
                  <a:gd name="T16" fmla="*/ 15 w 140"/>
                  <a:gd name="T17" fmla="*/ 11 h 124"/>
                  <a:gd name="T18" fmla="*/ 13 w 140"/>
                  <a:gd name="T19" fmla="*/ 28 h 124"/>
                  <a:gd name="T20" fmla="*/ 0 w 140"/>
                  <a:gd name="T21" fmla="*/ 41 h 124"/>
                  <a:gd name="T22" fmla="*/ 11 w 140"/>
                  <a:gd name="T23" fmla="*/ 54 h 124"/>
                  <a:gd name="T24" fmla="*/ 12 w 140"/>
                  <a:gd name="T25" fmla="*/ 73 h 124"/>
                  <a:gd name="T26" fmla="*/ 29 w 140"/>
                  <a:gd name="T27" fmla="*/ 74 h 124"/>
                  <a:gd name="T28" fmla="*/ 42 w 140"/>
                  <a:gd name="T29" fmla="*/ 87 h 124"/>
                  <a:gd name="T30" fmla="*/ 55 w 140"/>
                  <a:gd name="T31" fmla="*/ 76 h 124"/>
                  <a:gd name="T32" fmla="*/ 26 w 140"/>
                  <a:gd name="T33" fmla="*/ 39 h 124"/>
                  <a:gd name="T34" fmla="*/ 48 w 140"/>
                  <a:gd name="T35" fmla="*/ 25 h 124"/>
                  <a:gd name="T36" fmla="*/ 62 w 140"/>
                  <a:gd name="T37" fmla="*/ 48 h 124"/>
                  <a:gd name="T38" fmla="*/ 40 w 140"/>
                  <a:gd name="T39" fmla="*/ 61 h 124"/>
                  <a:gd name="T40" fmla="*/ 26 w 140"/>
                  <a:gd name="T41" fmla="*/ 39 h 124"/>
                  <a:gd name="T42" fmla="*/ 118 w 140"/>
                  <a:gd name="T43" fmla="*/ 92 h 124"/>
                  <a:gd name="T44" fmla="*/ 108 w 140"/>
                  <a:gd name="T45" fmla="*/ 84 h 124"/>
                  <a:gd name="T46" fmla="*/ 105 w 140"/>
                  <a:gd name="T47" fmla="*/ 78 h 124"/>
                  <a:gd name="T48" fmla="*/ 93 w 140"/>
                  <a:gd name="T49" fmla="*/ 79 h 124"/>
                  <a:gd name="T50" fmla="*/ 87 w 140"/>
                  <a:gd name="T51" fmla="*/ 76 h 124"/>
                  <a:gd name="T52" fmla="*/ 79 w 140"/>
                  <a:gd name="T53" fmla="*/ 86 h 124"/>
                  <a:gd name="T54" fmla="*/ 72 w 140"/>
                  <a:gd name="T55" fmla="*/ 89 h 124"/>
                  <a:gd name="T56" fmla="*/ 74 w 140"/>
                  <a:gd name="T57" fmla="*/ 101 h 124"/>
                  <a:gd name="T58" fmla="*/ 71 w 140"/>
                  <a:gd name="T59" fmla="*/ 107 h 124"/>
                  <a:gd name="T60" fmla="*/ 81 w 140"/>
                  <a:gd name="T61" fmla="*/ 115 h 124"/>
                  <a:gd name="T62" fmla="*/ 83 w 140"/>
                  <a:gd name="T63" fmla="*/ 122 h 124"/>
                  <a:gd name="T64" fmla="*/ 95 w 140"/>
                  <a:gd name="T65" fmla="*/ 120 h 124"/>
                  <a:gd name="T66" fmla="*/ 102 w 140"/>
                  <a:gd name="T67" fmla="*/ 123 h 124"/>
                  <a:gd name="T68" fmla="*/ 110 w 140"/>
                  <a:gd name="T69" fmla="*/ 114 h 124"/>
                  <a:gd name="T70" fmla="*/ 116 w 140"/>
                  <a:gd name="T71" fmla="*/ 111 h 124"/>
                  <a:gd name="T72" fmla="*/ 115 w 140"/>
                  <a:gd name="T73" fmla="*/ 98 h 124"/>
                  <a:gd name="T74" fmla="*/ 103 w 140"/>
                  <a:gd name="T75" fmla="*/ 102 h 124"/>
                  <a:gd name="T76" fmla="*/ 87 w 140"/>
                  <a:gd name="T77" fmla="*/ 104 h 124"/>
                  <a:gd name="T78" fmla="*/ 94 w 140"/>
                  <a:gd name="T79" fmla="*/ 91 h 124"/>
                  <a:gd name="T80" fmla="*/ 103 w 140"/>
                  <a:gd name="T81" fmla="*/ 102 h 124"/>
                  <a:gd name="T82" fmla="*/ 138 w 140"/>
                  <a:gd name="T83" fmla="*/ 57 h 124"/>
                  <a:gd name="T84" fmla="*/ 134 w 140"/>
                  <a:gd name="T85" fmla="*/ 48 h 124"/>
                  <a:gd name="T86" fmla="*/ 138 w 140"/>
                  <a:gd name="T87" fmla="*/ 38 h 124"/>
                  <a:gd name="T88" fmla="*/ 129 w 140"/>
                  <a:gd name="T89" fmla="*/ 34 h 124"/>
                  <a:gd name="T90" fmla="*/ 125 w 140"/>
                  <a:gd name="T91" fmla="*/ 25 h 124"/>
                  <a:gd name="T92" fmla="*/ 116 w 140"/>
                  <a:gd name="T93" fmla="*/ 29 h 124"/>
                  <a:gd name="T94" fmla="*/ 109 w 140"/>
                  <a:gd name="T95" fmla="*/ 30 h 124"/>
                  <a:gd name="T96" fmla="*/ 100 w 140"/>
                  <a:gd name="T97" fmla="*/ 29 h 124"/>
                  <a:gd name="T98" fmla="*/ 99 w 140"/>
                  <a:gd name="T99" fmla="*/ 39 h 124"/>
                  <a:gd name="T100" fmla="*/ 91 w 140"/>
                  <a:gd name="T101" fmla="*/ 46 h 124"/>
                  <a:gd name="T102" fmla="*/ 98 w 140"/>
                  <a:gd name="T103" fmla="*/ 54 h 124"/>
                  <a:gd name="T104" fmla="*/ 97 w 140"/>
                  <a:gd name="T105" fmla="*/ 63 h 124"/>
                  <a:gd name="T106" fmla="*/ 108 w 140"/>
                  <a:gd name="T107" fmla="*/ 64 h 124"/>
                  <a:gd name="T108" fmla="*/ 114 w 140"/>
                  <a:gd name="T109" fmla="*/ 72 h 124"/>
                  <a:gd name="T110" fmla="*/ 116 w 140"/>
                  <a:gd name="T111" fmla="*/ 66 h 124"/>
                  <a:gd name="T112" fmla="*/ 125 w 140"/>
                  <a:gd name="T113" fmla="*/ 70 h 124"/>
                  <a:gd name="T114" fmla="*/ 129 w 140"/>
                  <a:gd name="T115" fmla="*/ 61 h 124"/>
                  <a:gd name="T116" fmla="*/ 105 w 140"/>
                  <a:gd name="T117" fmla="*/ 45 h 124"/>
                  <a:gd name="T118" fmla="*/ 118 w 140"/>
                  <a:gd name="T119" fmla="*/ 37 h 124"/>
                  <a:gd name="T120" fmla="*/ 126 w 140"/>
                  <a:gd name="T121" fmla="*/ 50 h 124"/>
                  <a:gd name="T122" fmla="*/ 106 w 140"/>
                  <a:gd name="T123" fmla="*/ 5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0" h="124">
                    <a:moveTo>
                      <a:pt x="60" y="84"/>
                    </a:moveTo>
                    <a:cubicBezTo>
                      <a:pt x="74" y="76"/>
                      <a:pt x="74" y="76"/>
                      <a:pt x="74" y="76"/>
                    </a:cubicBezTo>
                    <a:cubicBezTo>
                      <a:pt x="69" y="68"/>
                      <a:pt x="69" y="68"/>
                      <a:pt x="69" y="68"/>
                    </a:cubicBezTo>
                    <a:cubicBezTo>
                      <a:pt x="71" y="65"/>
                      <a:pt x="73" y="62"/>
                      <a:pt x="75" y="59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79" y="43"/>
                      <a:pt x="79" y="43"/>
                      <a:pt x="79" y="43"/>
                    </a:cubicBezTo>
                    <a:cubicBezTo>
                      <a:pt x="79" y="40"/>
                      <a:pt x="78" y="36"/>
                      <a:pt x="77" y="32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6" y="16"/>
                      <a:pt x="63" y="14"/>
                      <a:pt x="60" y="12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0" y="9"/>
                      <a:pt x="37" y="9"/>
                      <a:pt x="33" y="11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7" y="22"/>
                      <a:pt x="15" y="25"/>
                      <a:pt x="13" y="28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7"/>
                      <a:pt x="10" y="51"/>
                      <a:pt x="11" y="54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22" y="70"/>
                      <a:pt x="25" y="73"/>
                      <a:pt x="29" y="74"/>
                    </a:cubicBezTo>
                    <a:cubicBezTo>
                      <a:pt x="26" y="84"/>
                      <a:pt x="26" y="84"/>
                      <a:pt x="26" y="84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4" y="78"/>
                      <a:pt x="44" y="78"/>
                      <a:pt x="44" y="78"/>
                    </a:cubicBezTo>
                    <a:cubicBezTo>
                      <a:pt x="48" y="78"/>
                      <a:pt x="52" y="77"/>
                      <a:pt x="55" y="76"/>
                    </a:cubicBezTo>
                    <a:lnTo>
                      <a:pt x="60" y="84"/>
                    </a:lnTo>
                    <a:close/>
                    <a:moveTo>
                      <a:pt x="26" y="39"/>
                    </a:moveTo>
                    <a:cubicBezTo>
                      <a:pt x="28" y="31"/>
                      <a:pt x="35" y="25"/>
                      <a:pt x="44" y="25"/>
                    </a:cubicBezTo>
                    <a:cubicBezTo>
                      <a:pt x="45" y="25"/>
                      <a:pt x="47" y="25"/>
                      <a:pt x="48" y="25"/>
                    </a:cubicBezTo>
                    <a:cubicBezTo>
                      <a:pt x="53" y="26"/>
                      <a:pt x="57" y="29"/>
                      <a:pt x="60" y="34"/>
                    </a:cubicBezTo>
                    <a:cubicBezTo>
                      <a:pt x="62" y="38"/>
                      <a:pt x="63" y="43"/>
                      <a:pt x="62" y="48"/>
                    </a:cubicBezTo>
                    <a:cubicBezTo>
                      <a:pt x="60" y="56"/>
                      <a:pt x="53" y="62"/>
                      <a:pt x="44" y="62"/>
                    </a:cubicBezTo>
                    <a:cubicBezTo>
                      <a:pt x="43" y="62"/>
                      <a:pt x="41" y="62"/>
                      <a:pt x="40" y="61"/>
                    </a:cubicBezTo>
                    <a:cubicBezTo>
                      <a:pt x="35" y="60"/>
                      <a:pt x="31" y="57"/>
                      <a:pt x="28" y="53"/>
                    </a:cubicBezTo>
                    <a:cubicBezTo>
                      <a:pt x="26" y="49"/>
                      <a:pt x="25" y="44"/>
                      <a:pt x="26" y="39"/>
                    </a:cubicBezTo>
                    <a:close/>
                    <a:moveTo>
                      <a:pt x="114" y="95"/>
                    </a:moveTo>
                    <a:cubicBezTo>
                      <a:pt x="118" y="92"/>
                      <a:pt x="118" y="92"/>
                      <a:pt x="118" y="92"/>
                    </a:cubicBezTo>
                    <a:cubicBezTo>
                      <a:pt x="111" y="82"/>
                      <a:pt x="111" y="82"/>
                      <a:pt x="111" y="82"/>
                    </a:cubicBezTo>
                    <a:cubicBezTo>
                      <a:pt x="108" y="84"/>
                      <a:pt x="108" y="84"/>
                      <a:pt x="108" y="84"/>
                    </a:cubicBezTo>
                    <a:cubicBezTo>
                      <a:pt x="107" y="83"/>
                      <a:pt x="106" y="83"/>
                      <a:pt x="105" y="82"/>
                    </a:cubicBezTo>
                    <a:cubicBezTo>
                      <a:pt x="105" y="78"/>
                      <a:pt x="105" y="78"/>
                      <a:pt x="105" y="78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3" y="79"/>
                      <a:pt x="93" y="79"/>
                      <a:pt x="93" y="79"/>
                    </a:cubicBezTo>
                    <a:cubicBezTo>
                      <a:pt x="91" y="79"/>
                      <a:pt x="90" y="80"/>
                      <a:pt x="89" y="80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76" y="83"/>
                      <a:pt x="76" y="83"/>
                      <a:pt x="76" y="83"/>
                    </a:cubicBezTo>
                    <a:cubicBezTo>
                      <a:pt x="79" y="86"/>
                      <a:pt x="79" y="86"/>
                      <a:pt x="79" y="86"/>
                    </a:cubicBezTo>
                    <a:cubicBezTo>
                      <a:pt x="78" y="87"/>
                      <a:pt x="77" y="88"/>
                      <a:pt x="76" y="89"/>
                    </a:cubicBezTo>
                    <a:cubicBezTo>
                      <a:pt x="72" y="89"/>
                      <a:pt x="72" y="89"/>
                      <a:pt x="72" y="89"/>
                    </a:cubicBezTo>
                    <a:cubicBezTo>
                      <a:pt x="70" y="100"/>
                      <a:pt x="70" y="100"/>
                      <a:pt x="70" y="100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74" y="103"/>
                      <a:pt x="74" y="104"/>
                      <a:pt x="74" y="105"/>
                    </a:cubicBezTo>
                    <a:cubicBezTo>
                      <a:pt x="71" y="107"/>
                      <a:pt x="71" y="107"/>
                      <a:pt x="71" y="107"/>
                    </a:cubicBezTo>
                    <a:cubicBezTo>
                      <a:pt x="77" y="118"/>
                      <a:pt x="77" y="118"/>
                      <a:pt x="77" y="118"/>
                    </a:cubicBezTo>
                    <a:cubicBezTo>
                      <a:pt x="81" y="115"/>
                      <a:pt x="81" y="115"/>
                      <a:pt x="81" y="115"/>
                    </a:cubicBezTo>
                    <a:cubicBezTo>
                      <a:pt x="82" y="116"/>
                      <a:pt x="83" y="117"/>
                      <a:pt x="84" y="118"/>
                    </a:cubicBezTo>
                    <a:cubicBezTo>
                      <a:pt x="83" y="122"/>
                      <a:pt x="83" y="122"/>
                      <a:pt x="83" y="122"/>
                    </a:cubicBezTo>
                    <a:cubicBezTo>
                      <a:pt x="95" y="124"/>
                      <a:pt x="95" y="124"/>
                      <a:pt x="95" y="124"/>
                    </a:cubicBezTo>
                    <a:cubicBezTo>
                      <a:pt x="95" y="120"/>
                      <a:pt x="95" y="120"/>
                      <a:pt x="95" y="120"/>
                    </a:cubicBezTo>
                    <a:cubicBezTo>
                      <a:pt x="97" y="120"/>
                      <a:pt x="98" y="120"/>
                      <a:pt x="99" y="120"/>
                    </a:cubicBezTo>
                    <a:cubicBezTo>
                      <a:pt x="102" y="123"/>
                      <a:pt x="102" y="123"/>
                      <a:pt x="102" y="123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0" y="114"/>
                      <a:pt x="110" y="114"/>
                      <a:pt x="110" y="114"/>
                    </a:cubicBezTo>
                    <a:cubicBezTo>
                      <a:pt x="111" y="113"/>
                      <a:pt x="111" y="111"/>
                      <a:pt x="112" y="110"/>
                    </a:cubicBezTo>
                    <a:cubicBezTo>
                      <a:pt x="116" y="111"/>
                      <a:pt x="116" y="111"/>
                      <a:pt x="116" y="111"/>
                    </a:cubicBezTo>
                    <a:cubicBezTo>
                      <a:pt x="119" y="99"/>
                      <a:pt x="119" y="99"/>
                      <a:pt x="119" y="99"/>
                    </a:cubicBezTo>
                    <a:cubicBezTo>
                      <a:pt x="115" y="98"/>
                      <a:pt x="115" y="98"/>
                      <a:pt x="115" y="98"/>
                    </a:cubicBezTo>
                    <a:cubicBezTo>
                      <a:pt x="115" y="97"/>
                      <a:pt x="114" y="96"/>
                      <a:pt x="114" y="95"/>
                    </a:cubicBezTo>
                    <a:close/>
                    <a:moveTo>
                      <a:pt x="103" y="102"/>
                    </a:moveTo>
                    <a:cubicBezTo>
                      <a:pt x="102" y="106"/>
                      <a:pt x="97" y="109"/>
                      <a:pt x="92" y="108"/>
                    </a:cubicBezTo>
                    <a:cubicBezTo>
                      <a:pt x="90" y="108"/>
                      <a:pt x="88" y="106"/>
                      <a:pt x="87" y="104"/>
                    </a:cubicBezTo>
                    <a:cubicBezTo>
                      <a:pt x="86" y="102"/>
                      <a:pt x="85" y="100"/>
                      <a:pt x="86" y="98"/>
                    </a:cubicBezTo>
                    <a:cubicBezTo>
                      <a:pt x="87" y="94"/>
                      <a:pt x="90" y="91"/>
                      <a:pt x="94" y="91"/>
                    </a:cubicBezTo>
                    <a:cubicBezTo>
                      <a:pt x="95" y="91"/>
                      <a:pt x="95" y="91"/>
                      <a:pt x="96" y="91"/>
                    </a:cubicBezTo>
                    <a:cubicBezTo>
                      <a:pt x="101" y="92"/>
                      <a:pt x="104" y="97"/>
                      <a:pt x="103" y="102"/>
                    </a:cubicBezTo>
                    <a:close/>
                    <a:moveTo>
                      <a:pt x="132" y="55"/>
                    </a:moveTo>
                    <a:cubicBezTo>
                      <a:pt x="138" y="57"/>
                      <a:pt x="138" y="57"/>
                      <a:pt x="138" y="57"/>
                    </a:cubicBezTo>
                    <a:cubicBezTo>
                      <a:pt x="140" y="49"/>
                      <a:pt x="140" y="49"/>
                      <a:pt x="140" y="49"/>
                    </a:cubicBezTo>
                    <a:cubicBezTo>
                      <a:pt x="134" y="48"/>
                      <a:pt x="134" y="48"/>
                      <a:pt x="134" y="48"/>
                    </a:cubicBezTo>
                    <a:cubicBezTo>
                      <a:pt x="134" y="45"/>
                      <a:pt x="134" y="43"/>
                      <a:pt x="133" y="41"/>
                    </a:cubicBezTo>
                    <a:cubicBezTo>
                      <a:pt x="138" y="38"/>
                      <a:pt x="138" y="38"/>
                      <a:pt x="138" y="38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29" y="34"/>
                      <a:pt x="129" y="34"/>
                      <a:pt x="129" y="34"/>
                    </a:cubicBezTo>
                    <a:cubicBezTo>
                      <a:pt x="127" y="33"/>
                      <a:pt x="126" y="32"/>
                      <a:pt x="124" y="31"/>
                    </a:cubicBezTo>
                    <a:cubicBezTo>
                      <a:pt x="125" y="25"/>
                      <a:pt x="125" y="25"/>
                      <a:pt x="125" y="25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13" y="29"/>
                      <a:pt x="111" y="29"/>
                      <a:pt x="109" y="30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103" y="34"/>
                      <a:pt x="103" y="34"/>
                      <a:pt x="103" y="34"/>
                    </a:cubicBezTo>
                    <a:cubicBezTo>
                      <a:pt x="101" y="36"/>
                      <a:pt x="100" y="37"/>
                      <a:pt x="99" y="39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97" y="47"/>
                      <a:pt x="97" y="47"/>
                      <a:pt x="97" y="47"/>
                    </a:cubicBezTo>
                    <a:cubicBezTo>
                      <a:pt x="97" y="49"/>
                      <a:pt x="97" y="52"/>
                      <a:pt x="98" y="54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7" y="63"/>
                      <a:pt x="97" y="63"/>
                      <a:pt x="97" y="63"/>
                    </a:cubicBezTo>
                    <a:cubicBezTo>
                      <a:pt x="102" y="60"/>
                      <a:pt x="102" y="60"/>
                      <a:pt x="102" y="60"/>
                    </a:cubicBezTo>
                    <a:cubicBezTo>
                      <a:pt x="104" y="62"/>
                      <a:pt x="106" y="63"/>
                      <a:pt x="108" y="64"/>
                    </a:cubicBezTo>
                    <a:cubicBezTo>
                      <a:pt x="106" y="70"/>
                      <a:pt x="106" y="70"/>
                      <a:pt x="106" y="70"/>
                    </a:cubicBezTo>
                    <a:cubicBezTo>
                      <a:pt x="114" y="72"/>
                      <a:pt x="114" y="72"/>
                      <a:pt x="114" y="72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5" y="66"/>
                      <a:pt x="116" y="66"/>
                      <a:pt x="116" y="66"/>
                    </a:cubicBezTo>
                    <a:cubicBezTo>
                      <a:pt x="118" y="66"/>
                      <a:pt x="120" y="66"/>
                      <a:pt x="122" y="65"/>
                    </a:cubicBezTo>
                    <a:cubicBezTo>
                      <a:pt x="125" y="70"/>
                      <a:pt x="125" y="70"/>
                      <a:pt x="125" y="70"/>
                    </a:cubicBezTo>
                    <a:cubicBezTo>
                      <a:pt x="132" y="66"/>
                      <a:pt x="132" y="66"/>
                      <a:pt x="132" y="66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30" y="59"/>
                      <a:pt x="131" y="58"/>
                      <a:pt x="132" y="55"/>
                    </a:cubicBezTo>
                    <a:close/>
                    <a:moveTo>
                      <a:pt x="105" y="45"/>
                    </a:moveTo>
                    <a:cubicBezTo>
                      <a:pt x="106" y="40"/>
                      <a:pt x="111" y="37"/>
                      <a:pt x="116" y="37"/>
                    </a:cubicBezTo>
                    <a:cubicBezTo>
                      <a:pt x="116" y="37"/>
                      <a:pt x="117" y="37"/>
                      <a:pt x="118" y="37"/>
                    </a:cubicBezTo>
                    <a:cubicBezTo>
                      <a:pt x="121" y="38"/>
                      <a:pt x="123" y="39"/>
                      <a:pt x="125" y="42"/>
                    </a:cubicBezTo>
                    <a:cubicBezTo>
                      <a:pt x="126" y="44"/>
                      <a:pt x="127" y="47"/>
                      <a:pt x="126" y="50"/>
                    </a:cubicBezTo>
                    <a:cubicBezTo>
                      <a:pt x="125" y="56"/>
                      <a:pt x="119" y="59"/>
                      <a:pt x="113" y="58"/>
                    </a:cubicBezTo>
                    <a:cubicBezTo>
                      <a:pt x="110" y="57"/>
                      <a:pt x="108" y="56"/>
                      <a:pt x="106" y="53"/>
                    </a:cubicBezTo>
                    <a:cubicBezTo>
                      <a:pt x="105" y="51"/>
                      <a:pt x="104" y="48"/>
                      <a:pt x="105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8" name="Freeform 71">
                <a:extLst>
                  <a:ext uri="{FF2B5EF4-FFF2-40B4-BE49-F238E27FC236}">
                    <a16:creationId xmlns:a16="http://schemas.microsoft.com/office/drawing/2014/main" id="{396F964A-0A41-7377-1D97-84D7B50B7E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30509" y="2246927"/>
                <a:ext cx="140934" cy="138395"/>
              </a:xfrm>
              <a:custGeom>
                <a:avLst/>
                <a:gdLst>
                  <a:gd name="T0" fmla="*/ 111 w 111"/>
                  <a:gd name="T1" fmla="*/ 16 h 109"/>
                  <a:gd name="T2" fmla="*/ 90 w 111"/>
                  <a:gd name="T3" fmla="*/ 0 h 109"/>
                  <a:gd name="T4" fmla="*/ 43 w 111"/>
                  <a:gd name="T5" fmla="*/ 68 h 109"/>
                  <a:gd name="T6" fmla="*/ 17 w 111"/>
                  <a:gd name="T7" fmla="*/ 45 h 109"/>
                  <a:gd name="T8" fmla="*/ 0 w 111"/>
                  <a:gd name="T9" fmla="*/ 64 h 109"/>
                  <a:gd name="T10" fmla="*/ 45 w 111"/>
                  <a:gd name="T11" fmla="*/ 109 h 109"/>
                  <a:gd name="T12" fmla="*/ 111 w 111"/>
                  <a:gd name="T13" fmla="*/ 1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109">
                    <a:moveTo>
                      <a:pt x="111" y="16"/>
                    </a:moveTo>
                    <a:lnTo>
                      <a:pt x="90" y="0"/>
                    </a:lnTo>
                    <a:lnTo>
                      <a:pt x="43" y="68"/>
                    </a:lnTo>
                    <a:lnTo>
                      <a:pt x="17" y="45"/>
                    </a:lnTo>
                    <a:lnTo>
                      <a:pt x="0" y="64"/>
                    </a:lnTo>
                    <a:lnTo>
                      <a:pt x="45" y="109"/>
                    </a:lnTo>
                    <a:lnTo>
                      <a:pt x="111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730C2FEE-36CF-DFF9-8B95-C9A6AF5149CF}"/>
                  </a:ext>
                </a:extLst>
              </p:cNvPr>
              <p:cNvSpPr/>
              <p:nvPr/>
            </p:nvSpPr>
            <p:spPr>
              <a:xfrm>
                <a:off x="8283429" y="2217677"/>
                <a:ext cx="235095" cy="202517"/>
              </a:xfrm>
              <a:prstGeom prst="rect">
                <a:avLst/>
              </a:prstGeom>
              <a:noFill/>
              <a:ln w="28575">
                <a:solidFill>
                  <a:srgbClr val="E7B8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Bef>
                    <a:spcPts val="600"/>
                  </a:spcBef>
                </a:pPr>
                <a:endParaRPr lang="en-US" sz="1200" b="1" dirty="0">
                  <a:latin typeface="+mj-lt"/>
                </a:endParaRPr>
              </a:p>
            </p:txBody>
          </p:sp>
        </p:grpSp>
        <p:grpSp>
          <p:nvGrpSpPr>
            <p:cNvPr id="15" name="Group 25">
              <a:extLst>
                <a:ext uri="{FF2B5EF4-FFF2-40B4-BE49-F238E27FC236}">
                  <a16:creationId xmlns:a16="http://schemas.microsoft.com/office/drawing/2014/main" id="{FF4151B6-FFCF-752B-4A60-0EE1AA4EECEB}"/>
                </a:ext>
              </a:extLst>
            </p:cNvPr>
            <p:cNvGrpSpPr/>
            <p:nvPr/>
          </p:nvGrpSpPr>
          <p:grpSpPr>
            <a:xfrm>
              <a:off x="7047174" y="2809199"/>
              <a:ext cx="794153" cy="795522"/>
              <a:chOff x="7161213" y="4241800"/>
              <a:chExt cx="712787" cy="644526"/>
            </a:xfrm>
            <a:solidFill>
              <a:srgbClr val="CCC1DB"/>
            </a:solidFill>
          </p:grpSpPr>
          <p:sp>
            <p:nvSpPr>
              <p:cNvPr id="40" name="Oval 5">
                <a:extLst>
                  <a:ext uri="{FF2B5EF4-FFF2-40B4-BE49-F238E27FC236}">
                    <a16:creationId xmlns:a16="http://schemas.microsoft.com/office/drawing/2014/main" id="{545E16C7-EE8C-E7E2-913E-E00E13C3A4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54875" y="4294188"/>
                <a:ext cx="104775" cy="1047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1" name="Freeform 27">
                <a:extLst>
                  <a:ext uri="{FF2B5EF4-FFF2-40B4-BE49-F238E27FC236}">
                    <a16:creationId xmlns:a16="http://schemas.microsoft.com/office/drawing/2014/main" id="{1EAA2905-FA9D-0B44-09DA-7BFF2DF12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1213" y="4413250"/>
                <a:ext cx="228600" cy="420688"/>
              </a:xfrm>
              <a:custGeom>
                <a:avLst/>
                <a:gdLst>
                  <a:gd name="T0" fmla="*/ 58 w 61"/>
                  <a:gd name="T1" fmla="*/ 65 h 112"/>
                  <a:gd name="T2" fmla="*/ 53 w 61"/>
                  <a:gd name="T3" fmla="*/ 64 h 112"/>
                  <a:gd name="T4" fmla="*/ 42 w 61"/>
                  <a:gd name="T5" fmla="*/ 54 h 112"/>
                  <a:gd name="T6" fmla="*/ 42 w 61"/>
                  <a:gd name="T7" fmla="*/ 39 h 112"/>
                  <a:gd name="T8" fmla="*/ 57 w 61"/>
                  <a:gd name="T9" fmla="*/ 0 h 112"/>
                  <a:gd name="T10" fmla="*/ 54 w 61"/>
                  <a:gd name="T11" fmla="*/ 0 h 112"/>
                  <a:gd name="T12" fmla="*/ 46 w 61"/>
                  <a:gd name="T13" fmla="*/ 0 h 112"/>
                  <a:gd name="T14" fmla="*/ 41 w 61"/>
                  <a:gd name="T15" fmla="*/ 2 h 112"/>
                  <a:gd name="T16" fmla="*/ 37 w 61"/>
                  <a:gd name="T17" fmla="*/ 2 h 112"/>
                  <a:gd name="T18" fmla="*/ 31 w 61"/>
                  <a:gd name="T19" fmla="*/ 0 h 112"/>
                  <a:gd name="T20" fmla="*/ 23 w 61"/>
                  <a:gd name="T21" fmla="*/ 0 h 112"/>
                  <a:gd name="T22" fmla="*/ 16 w 61"/>
                  <a:gd name="T23" fmla="*/ 5 h 112"/>
                  <a:gd name="T24" fmla="*/ 2 w 61"/>
                  <a:gd name="T25" fmla="*/ 42 h 112"/>
                  <a:gd name="T26" fmla="*/ 6 w 61"/>
                  <a:gd name="T27" fmla="*/ 53 h 112"/>
                  <a:gd name="T28" fmla="*/ 16 w 61"/>
                  <a:gd name="T29" fmla="*/ 48 h 112"/>
                  <a:gd name="T30" fmla="*/ 23 w 61"/>
                  <a:gd name="T31" fmla="*/ 30 h 112"/>
                  <a:gd name="T32" fmla="*/ 23 w 61"/>
                  <a:gd name="T33" fmla="*/ 51 h 112"/>
                  <a:gd name="T34" fmla="*/ 9 w 61"/>
                  <a:gd name="T35" fmla="*/ 102 h 112"/>
                  <a:gd name="T36" fmla="*/ 14 w 61"/>
                  <a:gd name="T37" fmla="*/ 112 h 112"/>
                  <a:gd name="T38" fmla="*/ 16 w 61"/>
                  <a:gd name="T39" fmla="*/ 112 h 112"/>
                  <a:gd name="T40" fmla="*/ 24 w 61"/>
                  <a:gd name="T41" fmla="*/ 107 h 112"/>
                  <a:gd name="T42" fmla="*/ 39 w 61"/>
                  <a:gd name="T43" fmla="*/ 55 h 112"/>
                  <a:gd name="T44" fmla="*/ 53 w 61"/>
                  <a:gd name="T45" fmla="*/ 104 h 112"/>
                  <a:gd name="T46" fmla="*/ 61 w 61"/>
                  <a:gd name="T47" fmla="*/ 75 h 112"/>
                  <a:gd name="T48" fmla="*/ 58 w 61"/>
                  <a:gd name="T49" fmla="*/ 65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112">
                    <a:moveTo>
                      <a:pt x="58" y="65"/>
                    </a:moveTo>
                    <a:cubicBezTo>
                      <a:pt x="56" y="65"/>
                      <a:pt x="55" y="64"/>
                      <a:pt x="53" y="64"/>
                    </a:cubicBezTo>
                    <a:cubicBezTo>
                      <a:pt x="48" y="62"/>
                      <a:pt x="44" y="58"/>
                      <a:pt x="42" y="54"/>
                    </a:cubicBezTo>
                    <a:cubicBezTo>
                      <a:pt x="40" y="49"/>
                      <a:pt x="40" y="44"/>
                      <a:pt x="42" y="39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6" y="0"/>
                      <a:pt x="55" y="0"/>
                      <a:pt x="54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4" y="0"/>
                      <a:pt x="42" y="1"/>
                      <a:pt x="41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5" y="1"/>
                      <a:pt x="33" y="0"/>
                      <a:pt x="3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0" y="0"/>
                      <a:pt x="17" y="2"/>
                      <a:pt x="16" y="5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0" y="46"/>
                      <a:pt x="2" y="51"/>
                      <a:pt x="6" y="53"/>
                    </a:cubicBezTo>
                    <a:cubicBezTo>
                      <a:pt x="10" y="54"/>
                      <a:pt x="15" y="52"/>
                      <a:pt x="16" y="48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9" y="102"/>
                      <a:pt x="9" y="102"/>
                      <a:pt x="9" y="102"/>
                    </a:cubicBezTo>
                    <a:cubicBezTo>
                      <a:pt x="7" y="107"/>
                      <a:pt x="10" y="111"/>
                      <a:pt x="14" y="112"/>
                    </a:cubicBezTo>
                    <a:cubicBezTo>
                      <a:pt x="15" y="112"/>
                      <a:pt x="16" y="112"/>
                      <a:pt x="16" y="112"/>
                    </a:cubicBezTo>
                    <a:cubicBezTo>
                      <a:pt x="20" y="112"/>
                      <a:pt x="23" y="110"/>
                      <a:pt x="24" y="107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53" y="104"/>
                      <a:pt x="53" y="104"/>
                      <a:pt x="53" y="104"/>
                    </a:cubicBezTo>
                    <a:cubicBezTo>
                      <a:pt x="61" y="75"/>
                      <a:pt x="61" y="75"/>
                      <a:pt x="61" y="75"/>
                    </a:cubicBezTo>
                    <a:lnTo>
                      <a:pt x="58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FFA56167-D8C0-E7BB-BA6A-2F6242D4EC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75563" y="4294188"/>
                <a:ext cx="104775" cy="1047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3" name="Freeform 29">
                <a:extLst>
                  <a:ext uri="{FF2B5EF4-FFF2-40B4-BE49-F238E27FC236}">
                    <a16:creationId xmlns:a16="http://schemas.microsoft.com/office/drawing/2014/main" id="{0A5774CD-5565-C566-813E-1D4628FC19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45400" y="4413250"/>
                <a:ext cx="228600" cy="420688"/>
              </a:xfrm>
              <a:custGeom>
                <a:avLst/>
                <a:gdLst>
                  <a:gd name="T0" fmla="*/ 59 w 61"/>
                  <a:gd name="T1" fmla="*/ 42 h 112"/>
                  <a:gd name="T2" fmla="*/ 45 w 61"/>
                  <a:gd name="T3" fmla="*/ 5 h 112"/>
                  <a:gd name="T4" fmla="*/ 38 w 61"/>
                  <a:gd name="T5" fmla="*/ 0 h 112"/>
                  <a:gd name="T6" fmla="*/ 30 w 61"/>
                  <a:gd name="T7" fmla="*/ 0 h 112"/>
                  <a:gd name="T8" fmla="*/ 24 w 61"/>
                  <a:gd name="T9" fmla="*/ 2 h 112"/>
                  <a:gd name="T10" fmla="*/ 20 w 61"/>
                  <a:gd name="T11" fmla="*/ 2 h 112"/>
                  <a:gd name="T12" fmla="*/ 15 w 61"/>
                  <a:gd name="T13" fmla="*/ 0 h 112"/>
                  <a:gd name="T14" fmla="*/ 7 w 61"/>
                  <a:gd name="T15" fmla="*/ 0 h 112"/>
                  <a:gd name="T16" fmla="*/ 4 w 61"/>
                  <a:gd name="T17" fmla="*/ 0 h 112"/>
                  <a:gd name="T18" fmla="*/ 19 w 61"/>
                  <a:gd name="T19" fmla="*/ 39 h 112"/>
                  <a:gd name="T20" fmla="*/ 19 w 61"/>
                  <a:gd name="T21" fmla="*/ 54 h 112"/>
                  <a:gd name="T22" fmla="*/ 8 w 61"/>
                  <a:gd name="T23" fmla="*/ 64 h 112"/>
                  <a:gd name="T24" fmla="*/ 3 w 61"/>
                  <a:gd name="T25" fmla="*/ 65 h 112"/>
                  <a:gd name="T26" fmla="*/ 0 w 61"/>
                  <a:gd name="T27" fmla="*/ 75 h 112"/>
                  <a:gd name="T28" fmla="*/ 8 w 61"/>
                  <a:gd name="T29" fmla="*/ 104 h 112"/>
                  <a:gd name="T30" fmla="*/ 22 w 61"/>
                  <a:gd name="T31" fmla="*/ 55 h 112"/>
                  <a:gd name="T32" fmla="*/ 37 w 61"/>
                  <a:gd name="T33" fmla="*/ 107 h 112"/>
                  <a:gd name="T34" fmla="*/ 45 w 61"/>
                  <a:gd name="T35" fmla="*/ 112 h 112"/>
                  <a:gd name="T36" fmla="*/ 47 w 61"/>
                  <a:gd name="T37" fmla="*/ 112 h 112"/>
                  <a:gd name="T38" fmla="*/ 52 w 61"/>
                  <a:gd name="T39" fmla="*/ 102 h 112"/>
                  <a:gd name="T40" fmla="*/ 38 w 61"/>
                  <a:gd name="T41" fmla="*/ 51 h 112"/>
                  <a:gd name="T42" fmla="*/ 38 w 61"/>
                  <a:gd name="T43" fmla="*/ 30 h 112"/>
                  <a:gd name="T44" fmla="*/ 45 w 61"/>
                  <a:gd name="T45" fmla="*/ 48 h 112"/>
                  <a:gd name="T46" fmla="*/ 55 w 61"/>
                  <a:gd name="T47" fmla="*/ 53 h 112"/>
                  <a:gd name="T48" fmla="*/ 59 w 61"/>
                  <a:gd name="T49" fmla="*/ 4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112">
                    <a:moveTo>
                      <a:pt x="59" y="42"/>
                    </a:moveTo>
                    <a:cubicBezTo>
                      <a:pt x="45" y="5"/>
                      <a:pt x="45" y="5"/>
                      <a:pt x="45" y="5"/>
                    </a:cubicBezTo>
                    <a:cubicBezTo>
                      <a:pt x="44" y="2"/>
                      <a:pt x="41" y="0"/>
                      <a:pt x="38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8" y="0"/>
                      <a:pt x="26" y="1"/>
                      <a:pt x="24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9" y="1"/>
                      <a:pt x="17" y="0"/>
                      <a:pt x="15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21" y="44"/>
                      <a:pt x="21" y="49"/>
                      <a:pt x="19" y="54"/>
                    </a:cubicBezTo>
                    <a:cubicBezTo>
                      <a:pt x="17" y="58"/>
                      <a:pt x="13" y="62"/>
                      <a:pt x="8" y="64"/>
                    </a:cubicBezTo>
                    <a:cubicBezTo>
                      <a:pt x="6" y="64"/>
                      <a:pt x="5" y="65"/>
                      <a:pt x="3" y="6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8" y="104"/>
                      <a:pt x="8" y="104"/>
                      <a:pt x="8" y="104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37" y="107"/>
                      <a:pt x="37" y="107"/>
                      <a:pt x="37" y="107"/>
                    </a:cubicBezTo>
                    <a:cubicBezTo>
                      <a:pt x="38" y="110"/>
                      <a:pt x="41" y="112"/>
                      <a:pt x="45" y="112"/>
                    </a:cubicBezTo>
                    <a:cubicBezTo>
                      <a:pt x="45" y="112"/>
                      <a:pt x="46" y="112"/>
                      <a:pt x="47" y="112"/>
                    </a:cubicBezTo>
                    <a:cubicBezTo>
                      <a:pt x="51" y="111"/>
                      <a:pt x="54" y="107"/>
                      <a:pt x="52" y="102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6" y="52"/>
                      <a:pt x="51" y="54"/>
                      <a:pt x="55" y="53"/>
                    </a:cubicBezTo>
                    <a:cubicBezTo>
                      <a:pt x="59" y="51"/>
                      <a:pt x="61" y="46"/>
                      <a:pt x="5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FDE4F794-5541-AC15-6E9D-853D5A838B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53313" y="4241800"/>
                <a:ext cx="127000" cy="1238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45" name="Freeform 31">
                <a:extLst>
                  <a:ext uri="{FF2B5EF4-FFF2-40B4-BE49-F238E27FC236}">
                    <a16:creationId xmlns:a16="http://schemas.microsoft.com/office/drawing/2014/main" id="{EF069E12-CC94-0DCB-A049-E7C2131E2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3775" y="4383088"/>
                <a:ext cx="346075" cy="503238"/>
              </a:xfrm>
              <a:custGeom>
                <a:avLst/>
                <a:gdLst>
                  <a:gd name="T0" fmla="*/ 64 w 92"/>
                  <a:gd name="T1" fmla="*/ 61 h 134"/>
                  <a:gd name="T2" fmla="*/ 64 w 92"/>
                  <a:gd name="T3" fmla="*/ 36 h 134"/>
                  <a:gd name="T4" fmla="*/ 73 w 92"/>
                  <a:gd name="T5" fmla="*/ 58 h 134"/>
                  <a:gd name="T6" fmla="*/ 85 w 92"/>
                  <a:gd name="T7" fmla="*/ 63 h 134"/>
                  <a:gd name="T8" fmla="*/ 90 w 92"/>
                  <a:gd name="T9" fmla="*/ 51 h 134"/>
                  <a:gd name="T10" fmla="*/ 73 w 92"/>
                  <a:gd name="T11" fmla="*/ 6 h 134"/>
                  <a:gd name="T12" fmla="*/ 64 w 92"/>
                  <a:gd name="T13" fmla="*/ 0 h 134"/>
                  <a:gd name="T14" fmla="*/ 55 w 92"/>
                  <a:gd name="T15" fmla="*/ 0 h 134"/>
                  <a:gd name="T16" fmla="*/ 48 w 92"/>
                  <a:gd name="T17" fmla="*/ 3 h 134"/>
                  <a:gd name="T18" fmla="*/ 53 w 92"/>
                  <a:gd name="T19" fmla="*/ 35 h 134"/>
                  <a:gd name="T20" fmla="*/ 46 w 92"/>
                  <a:gd name="T21" fmla="*/ 41 h 134"/>
                  <a:gd name="T22" fmla="*/ 39 w 92"/>
                  <a:gd name="T23" fmla="*/ 35 h 134"/>
                  <a:gd name="T24" fmla="*/ 44 w 92"/>
                  <a:gd name="T25" fmla="*/ 3 h 134"/>
                  <a:gd name="T26" fmla="*/ 37 w 92"/>
                  <a:gd name="T27" fmla="*/ 0 h 134"/>
                  <a:gd name="T28" fmla="*/ 28 w 92"/>
                  <a:gd name="T29" fmla="*/ 0 h 134"/>
                  <a:gd name="T30" fmla="*/ 19 w 92"/>
                  <a:gd name="T31" fmla="*/ 6 h 134"/>
                  <a:gd name="T32" fmla="*/ 2 w 92"/>
                  <a:gd name="T33" fmla="*/ 51 h 134"/>
                  <a:gd name="T34" fmla="*/ 7 w 92"/>
                  <a:gd name="T35" fmla="*/ 63 h 134"/>
                  <a:gd name="T36" fmla="*/ 19 w 92"/>
                  <a:gd name="T37" fmla="*/ 58 h 134"/>
                  <a:gd name="T38" fmla="*/ 28 w 92"/>
                  <a:gd name="T39" fmla="*/ 36 h 134"/>
                  <a:gd name="T40" fmla="*/ 28 w 92"/>
                  <a:gd name="T41" fmla="*/ 61 h 134"/>
                  <a:gd name="T42" fmla="*/ 10 w 92"/>
                  <a:gd name="T43" fmla="*/ 122 h 134"/>
                  <a:gd name="T44" fmla="*/ 17 w 92"/>
                  <a:gd name="T45" fmla="*/ 134 h 134"/>
                  <a:gd name="T46" fmla="*/ 19 w 92"/>
                  <a:gd name="T47" fmla="*/ 134 h 134"/>
                  <a:gd name="T48" fmla="*/ 28 w 92"/>
                  <a:gd name="T49" fmla="*/ 127 h 134"/>
                  <a:gd name="T50" fmla="*/ 46 w 92"/>
                  <a:gd name="T51" fmla="*/ 66 h 134"/>
                  <a:gd name="T52" fmla="*/ 64 w 92"/>
                  <a:gd name="T53" fmla="*/ 127 h 134"/>
                  <a:gd name="T54" fmla="*/ 73 w 92"/>
                  <a:gd name="T55" fmla="*/ 134 h 134"/>
                  <a:gd name="T56" fmla="*/ 75 w 92"/>
                  <a:gd name="T57" fmla="*/ 134 h 134"/>
                  <a:gd name="T58" fmla="*/ 82 w 92"/>
                  <a:gd name="T59" fmla="*/ 122 h 134"/>
                  <a:gd name="T60" fmla="*/ 64 w 92"/>
                  <a:gd name="T61" fmla="*/ 6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2" h="134">
                    <a:moveTo>
                      <a:pt x="64" y="61"/>
                    </a:moveTo>
                    <a:cubicBezTo>
                      <a:pt x="64" y="36"/>
                      <a:pt x="64" y="36"/>
                      <a:pt x="64" y="36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4" y="62"/>
                      <a:pt x="80" y="65"/>
                      <a:pt x="85" y="63"/>
                    </a:cubicBezTo>
                    <a:cubicBezTo>
                      <a:pt x="90" y="61"/>
                      <a:pt x="92" y="56"/>
                      <a:pt x="90" y="51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1" y="2"/>
                      <a:pt x="68" y="0"/>
                      <a:pt x="64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2" y="0"/>
                      <a:pt x="50" y="1"/>
                      <a:pt x="48" y="3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2" y="1"/>
                      <a:pt x="40" y="0"/>
                      <a:pt x="37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6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0" y="56"/>
                      <a:pt x="2" y="61"/>
                      <a:pt x="7" y="63"/>
                    </a:cubicBezTo>
                    <a:cubicBezTo>
                      <a:pt x="12" y="65"/>
                      <a:pt x="18" y="62"/>
                      <a:pt x="19" y="58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9" y="127"/>
                      <a:pt x="12" y="132"/>
                      <a:pt x="17" y="134"/>
                    </a:cubicBezTo>
                    <a:cubicBezTo>
                      <a:pt x="18" y="134"/>
                      <a:pt x="19" y="134"/>
                      <a:pt x="19" y="134"/>
                    </a:cubicBezTo>
                    <a:cubicBezTo>
                      <a:pt x="23" y="134"/>
                      <a:pt x="27" y="131"/>
                      <a:pt x="28" y="127"/>
                    </a:cubicBezTo>
                    <a:cubicBezTo>
                      <a:pt x="46" y="66"/>
                      <a:pt x="46" y="66"/>
                      <a:pt x="46" y="66"/>
                    </a:cubicBezTo>
                    <a:cubicBezTo>
                      <a:pt x="64" y="127"/>
                      <a:pt x="64" y="127"/>
                      <a:pt x="64" y="127"/>
                    </a:cubicBezTo>
                    <a:cubicBezTo>
                      <a:pt x="65" y="131"/>
                      <a:pt x="69" y="134"/>
                      <a:pt x="73" y="134"/>
                    </a:cubicBezTo>
                    <a:cubicBezTo>
                      <a:pt x="73" y="134"/>
                      <a:pt x="74" y="134"/>
                      <a:pt x="75" y="134"/>
                    </a:cubicBezTo>
                    <a:cubicBezTo>
                      <a:pt x="80" y="132"/>
                      <a:pt x="83" y="127"/>
                      <a:pt x="82" y="122"/>
                    </a:cubicBezTo>
                    <a:lnTo>
                      <a:pt x="64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</p:grpSp>
        <p:grpSp>
          <p:nvGrpSpPr>
            <p:cNvPr id="16" name="Group 40">
              <a:extLst>
                <a:ext uri="{FF2B5EF4-FFF2-40B4-BE49-F238E27FC236}">
                  <a16:creationId xmlns:a16="http://schemas.microsoft.com/office/drawing/2014/main" id="{57962421-0E69-DA7E-761E-8886AE59511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868177" y="2860669"/>
              <a:ext cx="871495" cy="692583"/>
              <a:chOff x="2330" y="1701"/>
              <a:chExt cx="789" cy="566"/>
            </a:xfrm>
            <a:solidFill>
              <a:srgbClr val="FDD5B4"/>
            </a:solidFill>
          </p:grpSpPr>
          <p:sp>
            <p:nvSpPr>
              <p:cNvPr id="17" name="Freeform 41">
                <a:extLst>
                  <a:ext uri="{FF2B5EF4-FFF2-40B4-BE49-F238E27FC236}">
                    <a16:creationId xmlns:a16="http://schemas.microsoft.com/office/drawing/2014/main" id="{25AF2235-93AD-10A2-FFD1-853599E584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70" y="1701"/>
                <a:ext cx="709" cy="437"/>
              </a:xfrm>
              <a:custGeom>
                <a:avLst/>
                <a:gdLst>
                  <a:gd name="T0" fmla="*/ 16 w 374"/>
                  <a:gd name="T1" fmla="*/ 230 h 230"/>
                  <a:gd name="T2" fmla="*/ 358 w 374"/>
                  <a:gd name="T3" fmla="*/ 230 h 230"/>
                  <a:gd name="T4" fmla="*/ 374 w 374"/>
                  <a:gd name="T5" fmla="*/ 214 h 230"/>
                  <a:gd name="T6" fmla="*/ 374 w 374"/>
                  <a:gd name="T7" fmla="*/ 16 h 230"/>
                  <a:gd name="T8" fmla="*/ 358 w 374"/>
                  <a:gd name="T9" fmla="*/ 0 h 230"/>
                  <a:gd name="T10" fmla="*/ 16 w 374"/>
                  <a:gd name="T11" fmla="*/ 0 h 230"/>
                  <a:gd name="T12" fmla="*/ 0 w 374"/>
                  <a:gd name="T13" fmla="*/ 16 h 230"/>
                  <a:gd name="T14" fmla="*/ 0 w 374"/>
                  <a:gd name="T15" fmla="*/ 214 h 230"/>
                  <a:gd name="T16" fmla="*/ 16 w 374"/>
                  <a:gd name="T17" fmla="*/ 230 h 230"/>
                  <a:gd name="T18" fmla="*/ 16 w 374"/>
                  <a:gd name="T19" fmla="*/ 16 h 230"/>
                  <a:gd name="T20" fmla="*/ 358 w 374"/>
                  <a:gd name="T21" fmla="*/ 16 h 230"/>
                  <a:gd name="T22" fmla="*/ 358 w 374"/>
                  <a:gd name="T23" fmla="*/ 214 h 230"/>
                  <a:gd name="T24" fmla="*/ 16 w 374"/>
                  <a:gd name="T25" fmla="*/ 214 h 230"/>
                  <a:gd name="T26" fmla="*/ 16 w 374"/>
                  <a:gd name="T27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4" h="230">
                    <a:moveTo>
                      <a:pt x="16" y="230"/>
                    </a:moveTo>
                    <a:cubicBezTo>
                      <a:pt x="358" y="230"/>
                      <a:pt x="358" y="230"/>
                      <a:pt x="358" y="230"/>
                    </a:cubicBezTo>
                    <a:cubicBezTo>
                      <a:pt x="366" y="230"/>
                      <a:pt x="374" y="223"/>
                      <a:pt x="374" y="214"/>
                    </a:cubicBezTo>
                    <a:cubicBezTo>
                      <a:pt x="374" y="16"/>
                      <a:pt x="374" y="16"/>
                      <a:pt x="374" y="16"/>
                    </a:cubicBezTo>
                    <a:cubicBezTo>
                      <a:pt x="374" y="7"/>
                      <a:pt x="366" y="0"/>
                      <a:pt x="35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23"/>
                      <a:pt x="8" y="230"/>
                      <a:pt x="16" y="230"/>
                    </a:cubicBezTo>
                    <a:close/>
                    <a:moveTo>
                      <a:pt x="16" y="16"/>
                    </a:moveTo>
                    <a:cubicBezTo>
                      <a:pt x="358" y="16"/>
                      <a:pt x="358" y="16"/>
                      <a:pt x="358" y="16"/>
                    </a:cubicBezTo>
                    <a:cubicBezTo>
                      <a:pt x="358" y="214"/>
                      <a:pt x="358" y="214"/>
                      <a:pt x="358" y="214"/>
                    </a:cubicBezTo>
                    <a:cubicBezTo>
                      <a:pt x="16" y="214"/>
                      <a:pt x="16" y="214"/>
                      <a:pt x="16" y="214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8" name="Freeform 42">
                <a:extLst>
                  <a:ext uri="{FF2B5EF4-FFF2-40B4-BE49-F238E27FC236}">
                    <a16:creationId xmlns:a16="http://schemas.microsoft.com/office/drawing/2014/main" id="{2EA0B2EF-B6F8-AA0C-D9B3-13DDAD6265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30" y="2229"/>
                <a:ext cx="789" cy="38"/>
              </a:xfrm>
              <a:custGeom>
                <a:avLst/>
                <a:gdLst>
                  <a:gd name="T0" fmla="*/ 412 w 416"/>
                  <a:gd name="T1" fmla="*/ 0 h 20"/>
                  <a:gd name="T2" fmla="*/ 410 w 416"/>
                  <a:gd name="T3" fmla="*/ 0 h 20"/>
                  <a:gd name="T4" fmla="*/ 410 w 416"/>
                  <a:gd name="T5" fmla="*/ 0 h 20"/>
                  <a:gd name="T6" fmla="*/ 6 w 416"/>
                  <a:gd name="T7" fmla="*/ 0 h 20"/>
                  <a:gd name="T8" fmla="*/ 4 w 416"/>
                  <a:gd name="T9" fmla="*/ 0 h 20"/>
                  <a:gd name="T10" fmla="*/ 4 w 416"/>
                  <a:gd name="T11" fmla="*/ 0 h 20"/>
                  <a:gd name="T12" fmla="*/ 0 w 416"/>
                  <a:gd name="T13" fmla="*/ 2 h 20"/>
                  <a:gd name="T14" fmla="*/ 1 w 416"/>
                  <a:gd name="T15" fmla="*/ 7 h 20"/>
                  <a:gd name="T16" fmla="*/ 70 w 416"/>
                  <a:gd name="T17" fmla="*/ 17 h 20"/>
                  <a:gd name="T18" fmla="*/ 206 w 416"/>
                  <a:gd name="T19" fmla="*/ 20 h 20"/>
                  <a:gd name="T20" fmla="*/ 415 w 416"/>
                  <a:gd name="T21" fmla="*/ 8 h 20"/>
                  <a:gd name="T22" fmla="*/ 416 w 416"/>
                  <a:gd name="T23" fmla="*/ 4 h 20"/>
                  <a:gd name="T24" fmla="*/ 412 w 416"/>
                  <a:gd name="T25" fmla="*/ 0 h 20"/>
                  <a:gd name="T26" fmla="*/ 237 w 416"/>
                  <a:gd name="T27" fmla="*/ 12 h 20"/>
                  <a:gd name="T28" fmla="*/ 179 w 416"/>
                  <a:gd name="T29" fmla="*/ 12 h 20"/>
                  <a:gd name="T30" fmla="*/ 177 w 416"/>
                  <a:gd name="T31" fmla="*/ 10 h 20"/>
                  <a:gd name="T32" fmla="*/ 179 w 416"/>
                  <a:gd name="T33" fmla="*/ 8 h 20"/>
                  <a:gd name="T34" fmla="*/ 237 w 416"/>
                  <a:gd name="T35" fmla="*/ 8 h 20"/>
                  <a:gd name="T36" fmla="*/ 239 w 416"/>
                  <a:gd name="T37" fmla="*/ 10 h 20"/>
                  <a:gd name="T38" fmla="*/ 237 w 416"/>
                  <a:gd name="T39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16" h="20">
                    <a:moveTo>
                      <a:pt x="412" y="0"/>
                    </a:moveTo>
                    <a:cubicBezTo>
                      <a:pt x="412" y="0"/>
                      <a:pt x="411" y="0"/>
                      <a:pt x="410" y="0"/>
                    </a:cubicBezTo>
                    <a:cubicBezTo>
                      <a:pt x="410" y="0"/>
                      <a:pt x="410" y="0"/>
                      <a:pt x="41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0" y="2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2" y="10"/>
                      <a:pt x="5" y="14"/>
                      <a:pt x="70" y="17"/>
                    </a:cubicBezTo>
                    <a:cubicBezTo>
                      <a:pt x="106" y="19"/>
                      <a:pt x="154" y="20"/>
                      <a:pt x="206" y="20"/>
                    </a:cubicBezTo>
                    <a:cubicBezTo>
                      <a:pt x="252" y="20"/>
                      <a:pt x="404" y="19"/>
                      <a:pt x="415" y="8"/>
                    </a:cubicBezTo>
                    <a:cubicBezTo>
                      <a:pt x="416" y="6"/>
                      <a:pt x="416" y="5"/>
                      <a:pt x="416" y="4"/>
                    </a:cubicBezTo>
                    <a:cubicBezTo>
                      <a:pt x="416" y="1"/>
                      <a:pt x="414" y="0"/>
                      <a:pt x="412" y="0"/>
                    </a:cubicBezTo>
                    <a:close/>
                    <a:moveTo>
                      <a:pt x="237" y="12"/>
                    </a:moveTo>
                    <a:cubicBezTo>
                      <a:pt x="179" y="12"/>
                      <a:pt x="179" y="12"/>
                      <a:pt x="179" y="12"/>
                    </a:cubicBezTo>
                    <a:cubicBezTo>
                      <a:pt x="178" y="12"/>
                      <a:pt x="177" y="11"/>
                      <a:pt x="177" y="10"/>
                    </a:cubicBezTo>
                    <a:cubicBezTo>
                      <a:pt x="177" y="9"/>
                      <a:pt x="178" y="8"/>
                      <a:pt x="179" y="8"/>
                    </a:cubicBezTo>
                    <a:cubicBezTo>
                      <a:pt x="237" y="8"/>
                      <a:pt x="237" y="8"/>
                      <a:pt x="237" y="8"/>
                    </a:cubicBezTo>
                    <a:cubicBezTo>
                      <a:pt x="238" y="8"/>
                      <a:pt x="239" y="9"/>
                      <a:pt x="239" y="10"/>
                    </a:cubicBezTo>
                    <a:cubicBezTo>
                      <a:pt x="239" y="11"/>
                      <a:pt x="238" y="12"/>
                      <a:pt x="2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9" name="Freeform 43">
                <a:extLst>
                  <a:ext uri="{FF2B5EF4-FFF2-40B4-BE49-F238E27FC236}">
                    <a16:creationId xmlns:a16="http://schemas.microsoft.com/office/drawing/2014/main" id="{22A4FCC1-89FE-89F0-6879-3FE643EAD0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32" y="2142"/>
                <a:ext cx="783" cy="79"/>
              </a:xfrm>
              <a:custGeom>
                <a:avLst/>
                <a:gdLst>
                  <a:gd name="T0" fmla="*/ 3 w 413"/>
                  <a:gd name="T1" fmla="*/ 42 h 42"/>
                  <a:gd name="T2" fmla="*/ 411 w 413"/>
                  <a:gd name="T3" fmla="*/ 42 h 42"/>
                  <a:gd name="T4" fmla="*/ 411 w 413"/>
                  <a:gd name="T5" fmla="*/ 42 h 42"/>
                  <a:gd name="T6" fmla="*/ 413 w 413"/>
                  <a:gd name="T7" fmla="*/ 38 h 42"/>
                  <a:gd name="T8" fmla="*/ 412 w 413"/>
                  <a:gd name="T9" fmla="*/ 35 h 42"/>
                  <a:gd name="T10" fmla="*/ 388 w 413"/>
                  <a:gd name="T11" fmla="*/ 2 h 42"/>
                  <a:gd name="T12" fmla="*/ 384 w 413"/>
                  <a:gd name="T13" fmla="*/ 0 h 42"/>
                  <a:gd name="T14" fmla="*/ 31 w 413"/>
                  <a:gd name="T15" fmla="*/ 0 h 42"/>
                  <a:gd name="T16" fmla="*/ 28 w 413"/>
                  <a:gd name="T17" fmla="*/ 2 h 42"/>
                  <a:gd name="T18" fmla="*/ 1 w 413"/>
                  <a:gd name="T19" fmla="*/ 36 h 42"/>
                  <a:gd name="T20" fmla="*/ 1 w 413"/>
                  <a:gd name="T21" fmla="*/ 40 h 42"/>
                  <a:gd name="T22" fmla="*/ 3 w 413"/>
                  <a:gd name="T23" fmla="*/ 42 h 42"/>
                  <a:gd name="T24" fmla="*/ 33 w 413"/>
                  <a:gd name="T25" fmla="*/ 8 h 42"/>
                  <a:gd name="T26" fmla="*/ 382 w 413"/>
                  <a:gd name="T27" fmla="*/ 8 h 42"/>
                  <a:gd name="T28" fmla="*/ 401 w 413"/>
                  <a:gd name="T29" fmla="*/ 34 h 42"/>
                  <a:gd name="T30" fmla="*/ 13 w 413"/>
                  <a:gd name="T31" fmla="*/ 34 h 42"/>
                  <a:gd name="T32" fmla="*/ 33 w 413"/>
                  <a:gd name="T33" fmla="*/ 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13" h="42">
                    <a:moveTo>
                      <a:pt x="3" y="42"/>
                    </a:moveTo>
                    <a:cubicBezTo>
                      <a:pt x="411" y="42"/>
                      <a:pt x="411" y="42"/>
                      <a:pt x="411" y="42"/>
                    </a:cubicBezTo>
                    <a:cubicBezTo>
                      <a:pt x="411" y="42"/>
                      <a:pt x="411" y="42"/>
                      <a:pt x="411" y="42"/>
                    </a:cubicBezTo>
                    <a:cubicBezTo>
                      <a:pt x="412" y="41"/>
                      <a:pt x="413" y="40"/>
                      <a:pt x="413" y="38"/>
                    </a:cubicBezTo>
                    <a:cubicBezTo>
                      <a:pt x="413" y="37"/>
                      <a:pt x="413" y="36"/>
                      <a:pt x="412" y="35"/>
                    </a:cubicBezTo>
                    <a:cubicBezTo>
                      <a:pt x="388" y="2"/>
                      <a:pt x="388" y="2"/>
                      <a:pt x="388" y="2"/>
                    </a:cubicBezTo>
                    <a:cubicBezTo>
                      <a:pt x="387" y="1"/>
                      <a:pt x="386" y="0"/>
                      <a:pt x="38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7"/>
                      <a:pt x="0" y="39"/>
                      <a:pt x="1" y="40"/>
                    </a:cubicBezTo>
                    <a:cubicBezTo>
                      <a:pt x="1" y="41"/>
                      <a:pt x="2" y="42"/>
                      <a:pt x="3" y="42"/>
                    </a:cubicBezTo>
                    <a:close/>
                    <a:moveTo>
                      <a:pt x="33" y="8"/>
                    </a:moveTo>
                    <a:cubicBezTo>
                      <a:pt x="382" y="8"/>
                      <a:pt x="382" y="8"/>
                      <a:pt x="382" y="8"/>
                    </a:cubicBezTo>
                    <a:cubicBezTo>
                      <a:pt x="401" y="34"/>
                      <a:pt x="401" y="34"/>
                      <a:pt x="401" y="34"/>
                    </a:cubicBezTo>
                    <a:cubicBezTo>
                      <a:pt x="13" y="34"/>
                      <a:pt x="13" y="34"/>
                      <a:pt x="13" y="34"/>
                    </a:cubicBezTo>
                    <a:lnTo>
                      <a:pt x="3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0" name="Freeform 44">
                <a:extLst>
                  <a:ext uri="{FF2B5EF4-FFF2-40B4-BE49-F238E27FC236}">
                    <a16:creationId xmlns:a16="http://schemas.microsoft.com/office/drawing/2014/main" id="{8C18DF7C-DF94-AEEF-0A02-0E585FB6B0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99" y="1813"/>
                <a:ext cx="245" cy="247"/>
              </a:xfrm>
              <a:custGeom>
                <a:avLst/>
                <a:gdLst>
                  <a:gd name="T0" fmla="*/ 129 w 129"/>
                  <a:gd name="T1" fmla="*/ 75 h 130"/>
                  <a:gd name="T2" fmla="*/ 129 w 129"/>
                  <a:gd name="T3" fmla="*/ 75 h 130"/>
                  <a:gd name="T4" fmla="*/ 129 w 129"/>
                  <a:gd name="T5" fmla="*/ 75 h 130"/>
                  <a:gd name="T6" fmla="*/ 128 w 129"/>
                  <a:gd name="T7" fmla="*/ 75 h 130"/>
                  <a:gd name="T8" fmla="*/ 128 w 129"/>
                  <a:gd name="T9" fmla="*/ 75 h 130"/>
                  <a:gd name="T10" fmla="*/ 128 w 129"/>
                  <a:gd name="T11" fmla="*/ 75 h 130"/>
                  <a:gd name="T12" fmla="*/ 128 w 129"/>
                  <a:gd name="T13" fmla="*/ 74 h 130"/>
                  <a:gd name="T14" fmla="*/ 128 w 129"/>
                  <a:gd name="T15" fmla="*/ 74 h 130"/>
                  <a:gd name="T16" fmla="*/ 128 w 129"/>
                  <a:gd name="T17" fmla="*/ 74 h 130"/>
                  <a:gd name="T18" fmla="*/ 128 w 129"/>
                  <a:gd name="T19" fmla="*/ 74 h 130"/>
                  <a:gd name="T20" fmla="*/ 128 w 129"/>
                  <a:gd name="T21" fmla="*/ 74 h 130"/>
                  <a:gd name="T22" fmla="*/ 128 w 129"/>
                  <a:gd name="T23" fmla="*/ 74 h 130"/>
                  <a:gd name="T24" fmla="*/ 106 w 129"/>
                  <a:gd name="T25" fmla="*/ 71 h 130"/>
                  <a:gd name="T26" fmla="*/ 106 w 129"/>
                  <a:gd name="T27" fmla="*/ 71 h 130"/>
                  <a:gd name="T28" fmla="*/ 106 w 129"/>
                  <a:gd name="T29" fmla="*/ 71 h 130"/>
                  <a:gd name="T30" fmla="*/ 106 w 129"/>
                  <a:gd name="T31" fmla="*/ 71 h 130"/>
                  <a:gd name="T32" fmla="*/ 105 w 129"/>
                  <a:gd name="T33" fmla="*/ 71 h 130"/>
                  <a:gd name="T34" fmla="*/ 105 w 129"/>
                  <a:gd name="T35" fmla="*/ 71 h 130"/>
                  <a:gd name="T36" fmla="*/ 105 w 129"/>
                  <a:gd name="T37" fmla="*/ 71 h 130"/>
                  <a:gd name="T38" fmla="*/ 105 w 129"/>
                  <a:gd name="T39" fmla="*/ 72 h 130"/>
                  <a:gd name="T40" fmla="*/ 105 w 129"/>
                  <a:gd name="T41" fmla="*/ 72 h 130"/>
                  <a:gd name="T42" fmla="*/ 93 w 129"/>
                  <a:gd name="T43" fmla="*/ 94 h 130"/>
                  <a:gd name="T44" fmla="*/ 65 w 129"/>
                  <a:gd name="T45" fmla="*/ 106 h 130"/>
                  <a:gd name="T46" fmla="*/ 23 w 129"/>
                  <a:gd name="T47" fmla="*/ 65 h 130"/>
                  <a:gd name="T48" fmla="*/ 65 w 129"/>
                  <a:gd name="T49" fmla="*/ 24 h 130"/>
                  <a:gd name="T50" fmla="*/ 78 w 129"/>
                  <a:gd name="T51" fmla="*/ 26 h 130"/>
                  <a:gd name="T52" fmla="*/ 78 w 129"/>
                  <a:gd name="T53" fmla="*/ 26 h 130"/>
                  <a:gd name="T54" fmla="*/ 78 w 129"/>
                  <a:gd name="T55" fmla="*/ 26 h 130"/>
                  <a:gd name="T56" fmla="*/ 79 w 129"/>
                  <a:gd name="T57" fmla="*/ 26 h 130"/>
                  <a:gd name="T58" fmla="*/ 79 w 129"/>
                  <a:gd name="T59" fmla="*/ 26 h 130"/>
                  <a:gd name="T60" fmla="*/ 79 w 129"/>
                  <a:gd name="T61" fmla="*/ 26 h 130"/>
                  <a:gd name="T62" fmla="*/ 79 w 129"/>
                  <a:gd name="T63" fmla="*/ 26 h 130"/>
                  <a:gd name="T64" fmla="*/ 79 w 129"/>
                  <a:gd name="T65" fmla="*/ 26 h 130"/>
                  <a:gd name="T66" fmla="*/ 80 w 129"/>
                  <a:gd name="T67" fmla="*/ 26 h 130"/>
                  <a:gd name="T68" fmla="*/ 80 w 129"/>
                  <a:gd name="T69" fmla="*/ 26 h 130"/>
                  <a:gd name="T70" fmla="*/ 80 w 129"/>
                  <a:gd name="T71" fmla="*/ 26 h 130"/>
                  <a:gd name="T72" fmla="*/ 80 w 129"/>
                  <a:gd name="T73" fmla="*/ 26 h 130"/>
                  <a:gd name="T74" fmla="*/ 80 w 129"/>
                  <a:gd name="T75" fmla="*/ 26 h 130"/>
                  <a:gd name="T76" fmla="*/ 87 w 129"/>
                  <a:gd name="T77" fmla="*/ 5 h 130"/>
                  <a:gd name="T78" fmla="*/ 87 w 129"/>
                  <a:gd name="T79" fmla="*/ 5 h 130"/>
                  <a:gd name="T80" fmla="*/ 87 w 129"/>
                  <a:gd name="T81" fmla="*/ 5 h 130"/>
                  <a:gd name="T82" fmla="*/ 87 w 129"/>
                  <a:gd name="T83" fmla="*/ 5 h 130"/>
                  <a:gd name="T84" fmla="*/ 87 w 129"/>
                  <a:gd name="T85" fmla="*/ 4 h 130"/>
                  <a:gd name="T86" fmla="*/ 87 w 129"/>
                  <a:gd name="T87" fmla="*/ 4 h 130"/>
                  <a:gd name="T88" fmla="*/ 87 w 129"/>
                  <a:gd name="T89" fmla="*/ 4 h 130"/>
                  <a:gd name="T90" fmla="*/ 86 w 129"/>
                  <a:gd name="T91" fmla="*/ 4 h 130"/>
                  <a:gd name="T92" fmla="*/ 86 w 129"/>
                  <a:gd name="T93" fmla="*/ 4 h 130"/>
                  <a:gd name="T94" fmla="*/ 86 w 129"/>
                  <a:gd name="T95" fmla="*/ 4 h 130"/>
                  <a:gd name="T96" fmla="*/ 64 w 129"/>
                  <a:gd name="T97" fmla="*/ 0 h 130"/>
                  <a:gd name="T98" fmla="*/ 0 w 129"/>
                  <a:gd name="T99" fmla="*/ 65 h 130"/>
                  <a:gd name="T100" fmla="*/ 64 w 129"/>
                  <a:gd name="T101" fmla="*/ 130 h 130"/>
                  <a:gd name="T102" fmla="*/ 110 w 129"/>
                  <a:gd name="T103" fmla="*/ 111 h 130"/>
                  <a:gd name="T104" fmla="*/ 129 w 129"/>
                  <a:gd name="T105" fmla="*/ 75 h 130"/>
                  <a:gd name="T106" fmla="*/ 109 w 129"/>
                  <a:gd name="T107" fmla="*/ 109 h 130"/>
                  <a:gd name="T108" fmla="*/ 96 w 129"/>
                  <a:gd name="T109" fmla="*/ 95 h 130"/>
                  <a:gd name="T110" fmla="*/ 107 w 129"/>
                  <a:gd name="T111" fmla="*/ 73 h 130"/>
                  <a:gd name="T112" fmla="*/ 126 w 129"/>
                  <a:gd name="T113" fmla="*/ 76 h 130"/>
                  <a:gd name="T114" fmla="*/ 109 w 129"/>
                  <a:gd name="T115" fmla="*/ 10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9" h="130">
                    <a:moveTo>
                      <a:pt x="129" y="75"/>
                    </a:moveTo>
                    <a:cubicBezTo>
                      <a:pt x="129" y="75"/>
                      <a:pt x="129" y="75"/>
                      <a:pt x="129" y="75"/>
                    </a:cubicBezTo>
                    <a:cubicBezTo>
                      <a:pt x="129" y="75"/>
                      <a:pt x="129" y="75"/>
                      <a:pt x="129" y="75"/>
                    </a:cubicBezTo>
                    <a:cubicBezTo>
                      <a:pt x="129" y="75"/>
                      <a:pt x="129" y="75"/>
                      <a:pt x="128" y="75"/>
                    </a:cubicBezTo>
                    <a:cubicBezTo>
                      <a:pt x="128" y="75"/>
                      <a:pt x="128" y="75"/>
                      <a:pt x="128" y="75"/>
                    </a:cubicBezTo>
                    <a:cubicBezTo>
                      <a:pt x="128" y="75"/>
                      <a:pt x="128" y="75"/>
                      <a:pt x="128" y="75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106" y="71"/>
                      <a:pt x="106" y="71"/>
                      <a:pt x="106" y="71"/>
                    </a:cubicBezTo>
                    <a:cubicBezTo>
                      <a:pt x="106" y="71"/>
                      <a:pt x="106" y="71"/>
                      <a:pt x="106" y="71"/>
                    </a:cubicBezTo>
                    <a:cubicBezTo>
                      <a:pt x="106" y="71"/>
                      <a:pt x="106" y="71"/>
                      <a:pt x="106" y="71"/>
                    </a:cubicBezTo>
                    <a:cubicBezTo>
                      <a:pt x="106" y="71"/>
                      <a:pt x="106" y="71"/>
                      <a:pt x="106" y="71"/>
                    </a:cubicBezTo>
                    <a:cubicBezTo>
                      <a:pt x="106" y="71"/>
                      <a:pt x="105" y="71"/>
                      <a:pt x="105" y="71"/>
                    </a:cubicBezTo>
                    <a:cubicBezTo>
                      <a:pt x="105" y="71"/>
                      <a:pt x="105" y="71"/>
                      <a:pt x="105" y="71"/>
                    </a:cubicBezTo>
                    <a:cubicBezTo>
                      <a:pt x="105" y="71"/>
                      <a:pt x="105" y="71"/>
                      <a:pt x="105" y="71"/>
                    </a:cubicBezTo>
                    <a:cubicBezTo>
                      <a:pt x="105" y="71"/>
                      <a:pt x="105" y="71"/>
                      <a:pt x="105" y="72"/>
                    </a:cubicBezTo>
                    <a:cubicBezTo>
                      <a:pt x="105" y="72"/>
                      <a:pt x="105" y="72"/>
                      <a:pt x="105" y="72"/>
                    </a:cubicBezTo>
                    <a:cubicBezTo>
                      <a:pt x="104" y="80"/>
                      <a:pt x="99" y="88"/>
                      <a:pt x="93" y="94"/>
                    </a:cubicBezTo>
                    <a:cubicBezTo>
                      <a:pt x="86" y="102"/>
                      <a:pt x="75" y="106"/>
                      <a:pt x="65" y="106"/>
                    </a:cubicBezTo>
                    <a:cubicBezTo>
                      <a:pt x="42" y="106"/>
                      <a:pt x="23" y="88"/>
                      <a:pt x="23" y="65"/>
                    </a:cubicBezTo>
                    <a:cubicBezTo>
                      <a:pt x="23" y="42"/>
                      <a:pt x="42" y="24"/>
                      <a:pt x="65" y="24"/>
                    </a:cubicBezTo>
                    <a:cubicBezTo>
                      <a:pt x="69" y="24"/>
                      <a:pt x="74" y="25"/>
                      <a:pt x="78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8" y="26"/>
                      <a:pt x="79" y="26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79" y="26"/>
                      <a:pt x="79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7" y="5"/>
                      <a:pt x="87" y="5"/>
                      <a:pt x="87" y="5"/>
                    </a:cubicBezTo>
                    <a:cubicBezTo>
                      <a:pt x="87" y="5"/>
                      <a:pt x="87" y="5"/>
                      <a:pt x="87" y="5"/>
                    </a:cubicBezTo>
                    <a:cubicBezTo>
                      <a:pt x="87" y="5"/>
                      <a:pt x="87" y="5"/>
                      <a:pt x="87" y="5"/>
                    </a:cubicBezTo>
                    <a:cubicBezTo>
                      <a:pt x="87" y="5"/>
                      <a:pt x="87" y="5"/>
                      <a:pt x="87" y="5"/>
                    </a:cubicBezTo>
                    <a:cubicBezTo>
                      <a:pt x="87" y="5"/>
                      <a:pt x="87" y="5"/>
                      <a:pt x="87" y="4"/>
                    </a:cubicBezTo>
                    <a:cubicBezTo>
                      <a:pt x="87" y="4"/>
                      <a:pt x="87" y="4"/>
                      <a:pt x="87" y="4"/>
                    </a:cubicBezTo>
                    <a:cubicBezTo>
                      <a:pt x="87" y="4"/>
                      <a:pt x="87" y="4"/>
                      <a:pt x="87" y="4"/>
                    </a:cubicBezTo>
                    <a:cubicBezTo>
                      <a:pt x="87" y="4"/>
                      <a:pt x="87" y="4"/>
                      <a:pt x="86" y="4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79" y="1"/>
                      <a:pt x="72" y="0"/>
                      <a:pt x="64" y="0"/>
                    </a:cubicBez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4" y="130"/>
                    </a:cubicBezTo>
                    <a:cubicBezTo>
                      <a:pt x="82" y="130"/>
                      <a:pt x="98" y="123"/>
                      <a:pt x="110" y="111"/>
                    </a:cubicBezTo>
                    <a:cubicBezTo>
                      <a:pt x="120" y="101"/>
                      <a:pt x="126" y="89"/>
                      <a:pt x="129" y="75"/>
                    </a:cubicBezTo>
                    <a:close/>
                    <a:moveTo>
                      <a:pt x="109" y="109"/>
                    </a:moveTo>
                    <a:cubicBezTo>
                      <a:pt x="96" y="95"/>
                      <a:pt x="96" y="95"/>
                      <a:pt x="96" y="95"/>
                    </a:cubicBezTo>
                    <a:cubicBezTo>
                      <a:pt x="102" y="89"/>
                      <a:pt x="105" y="81"/>
                      <a:pt x="107" y="73"/>
                    </a:cubicBezTo>
                    <a:cubicBezTo>
                      <a:pt x="126" y="76"/>
                      <a:pt x="126" y="76"/>
                      <a:pt x="126" y="76"/>
                    </a:cubicBezTo>
                    <a:cubicBezTo>
                      <a:pt x="124" y="88"/>
                      <a:pt x="118" y="100"/>
                      <a:pt x="109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1" name="Freeform 45">
                <a:extLst>
                  <a:ext uri="{FF2B5EF4-FFF2-40B4-BE49-F238E27FC236}">
                    <a16:creationId xmlns:a16="http://schemas.microsoft.com/office/drawing/2014/main" id="{AD6A71FA-1023-A443-1379-D72979926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4" y="1796"/>
                <a:ext cx="98" cy="137"/>
              </a:xfrm>
              <a:custGeom>
                <a:avLst/>
                <a:gdLst>
                  <a:gd name="T0" fmla="*/ 1 w 52"/>
                  <a:gd name="T1" fmla="*/ 22 h 72"/>
                  <a:gd name="T2" fmla="*/ 1 w 52"/>
                  <a:gd name="T3" fmla="*/ 22 h 72"/>
                  <a:gd name="T4" fmla="*/ 1 w 52"/>
                  <a:gd name="T5" fmla="*/ 22 h 72"/>
                  <a:gd name="T6" fmla="*/ 1 w 52"/>
                  <a:gd name="T7" fmla="*/ 22 h 72"/>
                  <a:gd name="T8" fmla="*/ 1 w 52"/>
                  <a:gd name="T9" fmla="*/ 22 h 72"/>
                  <a:gd name="T10" fmla="*/ 28 w 52"/>
                  <a:gd name="T11" fmla="*/ 61 h 72"/>
                  <a:gd name="T12" fmla="*/ 28 w 52"/>
                  <a:gd name="T13" fmla="*/ 68 h 72"/>
                  <a:gd name="T14" fmla="*/ 28 w 52"/>
                  <a:gd name="T15" fmla="*/ 68 h 72"/>
                  <a:gd name="T16" fmla="*/ 28 w 52"/>
                  <a:gd name="T17" fmla="*/ 68 h 72"/>
                  <a:gd name="T18" fmla="*/ 28 w 52"/>
                  <a:gd name="T19" fmla="*/ 68 h 72"/>
                  <a:gd name="T20" fmla="*/ 28 w 52"/>
                  <a:gd name="T21" fmla="*/ 68 h 72"/>
                  <a:gd name="T22" fmla="*/ 28 w 52"/>
                  <a:gd name="T23" fmla="*/ 69 h 72"/>
                  <a:gd name="T24" fmla="*/ 28 w 52"/>
                  <a:gd name="T25" fmla="*/ 69 h 72"/>
                  <a:gd name="T26" fmla="*/ 28 w 52"/>
                  <a:gd name="T27" fmla="*/ 69 h 72"/>
                  <a:gd name="T28" fmla="*/ 28 w 52"/>
                  <a:gd name="T29" fmla="*/ 69 h 72"/>
                  <a:gd name="T30" fmla="*/ 29 w 52"/>
                  <a:gd name="T31" fmla="*/ 69 h 72"/>
                  <a:gd name="T32" fmla="*/ 29 w 52"/>
                  <a:gd name="T33" fmla="*/ 69 h 72"/>
                  <a:gd name="T34" fmla="*/ 29 w 52"/>
                  <a:gd name="T35" fmla="*/ 69 h 72"/>
                  <a:gd name="T36" fmla="*/ 29 w 52"/>
                  <a:gd name="T37" fmla="*/ 69 h 72"/>
                  <a:gd name="T38" fmla="*/ 50 w 52"/>
                  <a:gd name="T39" fmla="*/ 72 h 72"/>
                  <a:gd name="T40" fmla="*/ 50 w 52"/>
                  <a:gd name="T41" fmla="*/ 72 h 72"/>
                  <a:gd name="T42" fmla="*/ 50 w 52"/>
                  <a:gd name="T43" fmla="*/ 72 h 72"/>
                  <a:gd name="T44" fmla="*/ 50 w 52"/>
                  <a:gd name="T45" fmla="*/ 72 h 72"/>
                  <a:gd name="T46" fmla="*/ 51 w 52"/>
                  <a:gd name="T47" fmla="*/ 72 h 72"/>
                  <a:gd name="T48" fmla="*/ 51 w 52"/>
                  <a:gd name="T49" fmla="*/ 72 h 72"/>
                  <a:gd name="T50" fmla="*/ 51 w 52"/>
                  <a:gd name="T51" fmla="*/ 72 h 72"/>
                  <a:gd name="T52" fmla="*/ 51 w 52"/>
                  <a:gd name="T53" fmla="*/ 72 h 72"/>
                  <a:gd name="T54" fmla="*/ 51 w 52"/>
                  <a:gd name="T55" fmla="*/ 72 h 72"/>
                  <a:gd name="T56" fmla="*/ 51 w 52"/>
                  <a:gd name="T57" fmla="*/ 72 h 72"/>
                  <a:gd name="T58" fmla="*/ 51 w 52"/>
                  <a:gd name="T59" fmla="*/ 71 h 72"/>
                  <a:gd name="T60" fmla="*/ 51 w 52"/>
                  <a:gd name="T61" fmla="*/ 71 h 72"/>
                  <a:gd name="T62" fmla="*/ 52 w 52"/>
                  <a:gd name="T63" fmla="*/ 61 h 72"/>
                  <a:gd name="T64" fmla="*/ 9 w 52"/>
                  <a:gd name="T65" fmla="*/ 0 h 72"/>
                  <a:gd name="T66" fmla="*/ 9 w 52"/>
                  <a:gd name="T67" fmla="*/ 0 h 72"/>
                  <a:gd name="T68" fmla="*/ 8 w 52"/>
                  <a:gd name="T69" fmla="*/ 0 h 72"/>
                  <a:gd name="T70" fmla="*/ 8 w 52"/>
                  <a:gd name="T71" fmla="*/ 0 h 72"/>
                  <a:gd name="T72" fmla="*/ 8 w 52"/>
                  <a:gd name="T73" fmla="*/ 0 h 72"/>
                  <a:gd name="T74" fmla="*/ 8 w 52"/>
                  <a:gd name="T75" fmla="*/ 0 h 72"/>
                  <a:gd name="T76" fmla="*/ 8 w 52"/>
                  <a:gd name="T77" fmla="*/ 1 h 72"/>
                  <a:gd name="T78" fmla="*/ 8 w 52"/>
                  <a:gd name="T79" fmla="*/ 1 h 72"/>
                  <a:gd name="T80" fmla="*/ 8 w 52"/>
                  <a:gd name="T81" fmla="*/ 1 h 72"/>
                  <a:gd name="T82" fmla="*/ 0 w 52"/>
                  <a:gd name="T83" fmla="*/ 21 h 72"/>
                  <a:gd name="T84" fmla="*/ 0 w 52"/>
                  <a:gd name="T85" fmla="*/ 21 h 72"/>
                  <a:gd name="T86" fmla="*/ 0 w 52"/>
                  <a:gd name="T87" fmla="*/ 21 h 72"/>
                  <a:gd name="T88" fmla="*/ 0 w 52"/>
                  <a:gd name="T89" fmla="*/ 22 h 72"/>
                  <a:gd name="T90" fmla="*/ 1 w 52"/>
                  <a:gd name="T91" fmla="*/ 2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72">
                    <a:moveTo>
                      <a:pt x="1" y="22"/>
                    </a:move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7" y="28"/>
                      <a:pt x="28" y="44"/>
                      <a:pt x="28" y="61"/>
                    </a:cubicBezTo>
                    <a:cubicBezTo>
                      <a:pt x="28" y="63"/>
                      <a:pt x="28" y="66"/>
                      <a:pt x="28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8" y="68"/>
                      <a:pt x="28" y="68"/>
                      <a:pt x="28" y="69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28" y="69"/>
                      <a:pt x="28" y="69"/>
                      <a:pt x="29" y="69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2" y="68"/>
                      <a:pt x="52" y="65"/>
                      <a:pt x="52" y="61"/>
                    </a:cubicBezTo>
                    <a:cubicBezTo>
                      <a:pt x="52" y="34"/>
                      <a:pt x="35" y="9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2"/>
                      <a:pt x="1" y="22"/>
                      <a:pt x="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2" name="Freeform 46">
                <a:extLst>
                  <a:ext uri="{FF2B5EF4-FFF2-40B4-BE49-F238E27FC236}">
                    <a16:creationId xmlns:a16="http://schemas.microsoft.com/office/drawing/2014/main" id="{7A09AF7C-E325-1E4A-5199-CA80F207F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2" y="1999"/>
                <a:ext cx="59" cy="32"/>
              </a:xfrm>
              <a:custGeom>
                <a:avLst/>
                <a:gdLst>
                  <a:gd name="T0" fmla="*/ 8 w 59"/>
                  <a:gd name="T1" fmla="*/ 0 h 32"/>
                  <a:gd name="T2" fmla="*/ 0 w 59"/>
                  <a:gd name="T3" fmla="*/ 6 h 32"/>
                  <a:gd name="T4" fmla="*/ 27 w 59"/>
                  <a:gd name="T5" fmla="*/ 32 h 32"/>
                  <a:gd name="T6" fmla="*/ 59 w 59"/>
                  <a:gd name="T7" fmla="*/ 32 h 32"/>
                  <a:gd name="T8" fmla="*/ 59 w 59"/>
                  <a:gd name="T9" fmla="*/ 23 h 32"/>
                  <a:gd name="T10" fmla="*/ 31 w 59"/>
                  <a:gd name="T11" fmla="*/ 23 h 32"/>
                  <a:gd name="T12" fmla="*/ 8 w 59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32">
                    <a:moveTo>
                      <a:pt x="8" y="0"/>
                    </a:moveTo>
                    <a:lnTo>
                      <a:pt x="0" y="6"/>
                    </a:lnTo>
                    <a:lnTo>
                      <a:pt x="27" y="32"/>
                    </a:lnTo>
                    <a:lnTo>
                      <a:pt x="59" y="32"/>
                    </a:lnTo>
                    <a:lnTo>
                      <a:pt x="59" y="23"/>
                    </a:lnTo>
                    <a:lnTo>
                      <a:pt x="31" y="23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3" name="Freeform 47">
                <a:extLst>
                  <a:ext uri="{FF2B5EF4-FFF2-40B4-BE49-F238E27FC236}">
                    <a16:creationId xmlns:a16="http://schemas.microsoft.com/office/drawing/2014/main" id="{66F6BB7B-6B2A-F35B-6212-DB7633B88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1" y="1982"/>
                <a:ext cx="92" cy="38"/>
              </a:xfrm>
              <a:custGeom>
                <a:avLst/>
                <a:gdLst>
                  <a:gd name="T0" fmla="*/ 41 w 92"/>
                  <a:gd name="T1" fmla="*/ 27 h 38"/>
                  <a:gd name="T2" fmla="*/ 0 w 92"/>
                  <a:gd name="T3" fmla="*/ 27 h 38"/>
                  <a:gd name="T4" fmla="*/ 0 w 92"/>
                  <a:gd name="T5" fmla="*/ 38 h 38"/>
                  <a:gd name="T6" fmla="*/ 45 w 92"/>
                  <a:gd name="T7" fmla="*/ 38 h 38"/>
                  <a:gd name="T8" fmla="*/ 92 w 92"/>
                  <a:gd name="T9" fmla="*/ 10 h 38"/>
                  <a:gd name="T10" fmla="*/ 87 w 92"/>
                  <a:gd name="T11" fmla="*/ 0 h 38"/>
                  <a:gd name="T12" fmla="*/ 41 w 92"/>
                  <a:gd name="T13" fmla="*/ 2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38">
                    <a:moveTo>
                      <a:pt x="41" y="27"/>
                    </a:moveTo>
                    <a:lnTo>
                      <a:pt x="0" y="27"/>
                    </a:lnTo>
                    <a:lnTo>
                      <a:pt x="0" y="38"/>
                    </a:lnTo>
                    <a:lnTo>
                      <a:pt x="45" y="38"/>
                    </a:lnTo>
                    <a:lnTo>
                      <a:pt x="92" y="10"/>
                    </a:lnTo>
                    <a:lnTo>
                      <a:pt x="87" y="0"/>
                    </a:lnTo>
                    <a:lnTo>
                      <a:pt x="41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4" name="Freeform 48">
                <a:extLst>
                  <a:ext uri="{FF2B5EF4-FFF2-40B4-BE49-F238E27FC236}">
                    <a16:creationId xmlns:a16="http://schemas.microsoft.com/office/drawing/2014/main" id="{3981575E-160F-87E0-6AC1-605B763DBE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1" y="1804"/>
                <a:ext cx="87" cy="39"/>
              </a:xfrm>
              <a:custGeom>
                <a:avLst/>
                <a:gdLst>
                  <a:gd name="T0" fmla="*/ 87 w 87"/>
                  <a:gd name="T1" fmla="*/ 0 h 39"/>
                  <a:gd name="T2" fmla="*/ 34 w 87"/>
                  <a:gd name="T3" fmla="*/ 0 h 39"/>
                  <a:gd name="T4" fmla="*/ 0 w 87"/>
                  <a:gd name="T5" fmla="*/ 32 h 39"/>
                  <a:gd name="T6" fmla="*/ 8 w 87"/>
                  <a:gd name="T7" fmla="*/ 39 h 39"/>
                  <a:gd name="T8" fmla="*/ 38 w 87"/>
                  <a:gd name="T9" fmla="*/ 9 h 39"/>
                  <a:gd name="T10" fmla="*/ 87 w 87"/>
                  <a:gd name="T11" fmla="*/ 9 h 39"/>
                  <a:gd name="T12" fmla="*/ 87 w 87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39">
                    <a:moveTo>
                      <a:pt x="87" y="0"/>
                    </a:moveTo>
                    <a:lnTo>
                      <a:pt x="34" y="0"/>
                    </a:lnTo>
                    <a:lnTo>
                      <a:pt x="0" y="32"/>
                    </a:lnTo>
                    <a:lnTo>
                      <a:pt x="8" y="39"/>
                    </a:lnTo>
                    <a:lnTo>
                      <a:pt x="38" y="9"/>
                    </a:lnTo>
                    <a:lnTo>
                      <a:pt x="87" y="9"/>
                    </a:lnTo>
                    <a:lnTo>
                      <a:pt x="8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5" name="Rectangle 49">
                <a:extLst>
                  <a:ext uri="{FF2B5EF4-FFF2-40B4-BE49-F238E27FC236}">
                    <a16:creationId xmlns:a16="http://schemas.microsoft.com/office/drawing/2014/main" id="{548F6877-166D-7280-D19F-AC6AC5F3DA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3" y="1902"/>
                <a:ext cx="38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6" name="Rectangle 50">
                <a:extLst>
                  <a:ext uri="{FF2B5EF4-FFF2-40B4-BE49-F238E27FC236}">
                    <a16:creationId xmlns:a16="http://schemas.microsoft.com/office/drawing/2014/main" id="{6378E04D-70F1-92DF-6F05-A283498B2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0" y="1914"/>
                <a:ext cx="81" cy="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7" name="Rectangle 51">
                <a:extLst>
                  <a:ext uri="{FF2B5EF4-FFF2-40B4-BE49-F238E27FC236}">
                    <a16:creationId xmlns:a16="http://schemas.microsoft.com/office/drawing/2014/main" id="{9B11EFD9-04FA-1BB6-1975-572689B352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4" y="1925"/>
                <a:ext cx="57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8" name="Rectangle 52">
                <a:extLst>
                  <a:ext uri="{FF2B5EF4-FFF2-40B4-BE49-F238E27FC236}">
                    <a16:creationId xmlns:a16="http://schemas.microsoft.com/office/drawing/2014/main" id="{E39B4F7F-05CF-8BAB-DAE2-77559D6276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2" y="1938"/>
                <a:ext cx="49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29" name="Rectangle 53">
                <a:extLst>
                  <a:ext uri="{FF2B5EF4-FFF2-40B4-BE49-F238E27FC236}">
                    <a16:creationId xmlns:a16="http://schemas.microsoft.com/office/drawing/2014/main" id="{D161BC1F-C743-4C7E-FD58-484FE6B3A7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33" y="1950"/>
                <a:ext cx="108" cy="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0" name="Rectangle 54">
                <a:extLst>
                  <a:ext uri="{FF2B5EF4-FFF2-40B4-BE49-F238E27FC236}">
                    <a16:creationId xmlns:a16="http://schemas.microsoft.com/office/drawing/2014/main" id="{40140B93-B134-3575-9487-0CF1C693FE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5" y="1961"/>
                <a:ext cx="76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1" name="Freeform 55">
                <a:extLst>
                  <a:ext uri="{FF2B5EF4-FFF2-40B4-BE49-F238E27FC236}">
                    <a16:creationId xmlns:a16="http://schemas.microsoft.com/office/drawing/2014/main" id="{C2C96184-DF1D-B604-BB47-5C222D4E2B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01" y="1986"/>
                <a:ext cx="127" cy="95"/>
              </a:xfrm>
              <a:custGeom>
                <a:avLst/>
                <a:gdLst>
                  <a:gd name="T0" fmla="*/ 43 w 67"/>
                  <a:gd name="T1" fmla="*/ 2 h 50"/>
                  <a:gd name="T2" fmla="*/ 29 w 67"/>
                  <a:gd name="T3" fmla="*/ 6 h 50"/>
                  <a:gd name="T4" fmla="*/ 22 w 67"/>
                  <a:gd name="T5" fmla="*/ 0 h 50"/>
                  <a:gd name="T6" fmla="*/ 0 w 67"/>
                  <a:gd name="T7" fmla="*/ 0 h 50"/>
                  <a:gd name="T8" fmla="*/ 0 w 67"/>
                  <a:gd name="T9" fmla="*/ 1 h 50"/>
                  <a:gd name="T10" fmla="*/ 22 w 67"/>
                  <a:gd name="T11" fmla="*/ 1 h 50"/>
                  <a:gd name="T12" fmla="*/ 28 w 67"/>
                  <a:gd name="T13" fmla="*/ 7 h 50"/>
                  <a:gd name="T14" fmla="*/ 19 w 67"/>
                  <a:gd name="T15" fmla="*/ 26 h 50"/>
                  <a:gd name="T16" fmla="*/ 43 w 67"/>
                  <a:gd name="T17" fmla="*/ 50 h 50"/>
                  <a:gd name="T18" fmla="*/ 67 w 67"/>
                  <a:gd name="T19" fmla="*/ 26 h 50"/>
                  <a:gd name="T20" fmla="*/ 43 w 67"/>
                  <a:gd name="T21" fmla="*/ 2 h 50"/>
                  <a:gd name="T22" fmla="*/ 43 w 67"/>
                  <a:gd name="T23" fmla="*/ 48 h 50"/>
                  <a:gd name="T24" fmla="*/ 21 w 67"/>
                  <a:gd name="T25" fmla="*/ 26 h 50"/>
                  <a:gd name="T26" fmla="*/ 29 w 67"/>
                  <a:gd name="T27" fmla="*/ 8 h 50"/>
                  <a:gd name="T28" fmla="*/ 35 w 67"/>
                  <a:gd name="T29" fmla="*/ 14 h 50"/>
                  <a:gd name="T30" fmla="*/ 29 w 67"/>
                  <a:gd name="T31" fmla="*/ 26 h 50"/>
                  <a:gd name="T32" fmla="*/ 43 w 67"/>
                  <a:gd name="T33" fmla="*/ 40 h 50"/>
                  <a:gd name="T34" fmla="*/ 57 w 67"/>
                  <a:gd name="T35" fmla="*/ 26 h 50"/>
                  <a:gd name="T36" fmla="*/ 43 w 67"/>
                  <a:gd name="T37" fmla="*/ 11 h 50"/>
                  <a:gd name="T38" fmla="*/ 36 w 67"/>
                  <a:gd name="T39" fmla="*/ 13 h 50"/>
                  <a:gd name="T40" fmla="*/ 30 w 67"/>
                  <a:gd name="T41" fmla="*/ 8 h 50"/>
                  <a:gd name="T42" fmla="*/ 43 w 67"/>
                  <a:gd name="T43" fmla="*/ 4 h 50"/>
                  <a:gd name="T44" fmla="*/ 65 w 67"/>
                  <a:gd name="T45" fmla="*/ 26 h 50"/>
                  <a:gd name="T46" fmla="*/ 43 w 67"/>
                  <a:gd name="T47" fmla="*/ 48 h 50"/>
                  <a:gd name="T48" fmla="*/ 43 w 67"/>
                  <a:gd name="T49" fmla="*/ 12 h 50"/>
                  <a:gd name="T50" fmla="*/ 56 w 67"/>
                  <a:gd name="T51" fmla="*/ 26 h 50"/>
                  <a:gd name="T52" fmla="*/ 43 w 67"/>
                  <a:gd name="T53" fmla="*/ 39 h 50"/>
                  <a:gd name="T54" fmla="*/ 30 w 67"/>
                  <a:gd name="T55" fmla="*/ 26 h 50"/>
                  <a:gd name="T56" fmla="*/ 43 w 67"/>
                  <a:gd name="T57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7" h="50">
                    <a:moveTo>
                      <a:pt x="43" y="2"/>
                    </a:moveTo>
                    <a:cubicBezTo>
                      <a:pt x="38" y="2"/>
                      <a:pt x="33" y="3"/>
                      <a:pt x="29" y="6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2" y="11"/>
                      <a:pt x="19" y="18"/>
                      <a:pt x="19" y="26"/>
                    </a:cubicBezTo>
                    <a:cubicBezTo>
                      <a:pt x="19" y="39"/>
                      <a:pt x="30" y="50"/>
                      <a:pt x="43" y="50"/>
                    </a:cubicBezTo>
                    <a:cubicBezTo>
                      <a:pt x="56" y="50"/>
                      <a:pt x="67" y="39"/>
                      <a:pt x="67" y="26"/>
                    </a:cubicBezTo>
                    <a:cubicBezTo>
                      <a:pt x="67" y="12"/>
                      <a:pt x="56" y="2"/>
                      <a:pt x="43" y="2"/>
                    </a:cubicBezTo>
                    <a:close/>
                    <a:moveTo>
                      <a:pt x="43" y="48"/>
                    </a:moveTo>
                    <a:cubicBezTo>
                      <a:pt x="31" y="48"/>
                      <a:pt x="21" y="38"/>
                      <a:pt x="21" y="26"/>
                    </a:cubicBezTo>
                    <a:cubicBezTo>
                      <a:pt x="21" y="19"/>
                      <a:pt x="24" y="12"/>
                      <a:pt x="29" y="8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1" y="16"/>
                      <a:pt x="29" y="21"/>
                      <a:pt x="29" y="26"/>
                    </a:cubicBezTo>
                    <a:cubicBezTo>
                      <a:pt x="29" y="34"/>
                      <a:pt x="35" y="40"/>
                      <a:pt x="43" y="40"/>
                    </a:cubicBezTo>
                    <a:cubicBezTo>
                      <a:pt x="51" y="40"/>
                      <a:pt x="57" y="34"/>
                      <a:pt x="57" y="26"/>
                    </a:cubicBezTo>
                    <a:cubicBezTo>
                      <a:pt x="57" y="18"/>
                      <a:pt x="51" y="11"/>
                      <a:pt x="43" y="11"/>
                    </a:cubicBezTo>
                    <a:cubicBezTo>
                      <a:pt x="40" y="11"/>
                      <a:pt x="38" y="12"/>
                      <a:pt x="36" y="13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4" y="5"/>
                      <a:pt x="38" y="4"/>
                      <a:pt x="43" y="4"/>
                    </a:cubicBezTo>
                    <a:cubicBezTo>
                      <a:pt x="55" y="4"/>
                      <a:pt x="65" y="13"/>
                      <a:pt x="65" y="26"/>
                    </a:cubicBezTo>
                    <a:cubicBezTo>
                      <a:pt x="65" y="38"/>
                      <a:pt x="55" y="48"/>
                      <a:pt x="43" y="48"/>
                    </a:cubicBezTo>
                    <a:close/>
                    <a:moveTo>
                      <a:pt x="43" y="12"/>
                    </a:moveTo>
                    <a:cubicBezTo>
                      <a:pt x="50" y="12"/>
                      <a:pt x="56" y="18"/>
                      <a:pt x="56" y="26"/>
                    </a:cubicBezTo>
                    <a:cubicBezTo>
                      <a:pt x="56" y="33"/>
                      <a:pt x="50" y="39"/>
                      <a:pt x="43" y="39"/>
                    </a:cubicBezTo>
                    <a:cubicBezTo>
                      <a:pt x="36" y="39"/>
                      <a:pt x="30" y="33"/>
                      <a:pt x="30" y="26"/>
                    </a:cubicBezTo>
                    <a:cubicBezTo>
                      <a:pt x="30" y="18"/>
                      <a:pt x="36" y="12"/>
                      <a:pt x="4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2" name="Rectangle 56">
                <a:extLst>
                  <a:ext uri="{FF2B5EF4-FFF2-40B4-BE49-F238E27FC236}">
                    <a16:creationId xmlns:a16="http://schemas.microsoft.com/office/drawing/2014/main" id="{E50771F9-9281-45BA-3C80-03EF49F014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3" y="1758"/>
                <a:ext cx="67" cy="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3" name="Rectangle 57">
                <a:extLst>
                  <a:ext uri="{FF2B5EF4-FFF2-40B4-BE49-F238E27FC236}">
                    <a16:creationId xmlns:a16="http://schemas.microsoft.com/office/drawing/2014/main" id="{F00D61A3-21AE-6B70-068B-4B65964107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7" y="1758"/>
                <a:ext cx="65" cy="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4" name="Rectangle 58">
                <a:extLst>
                  <a:ext uri="{FF2B5EF4-FFF2-40B4-BE49-F238E27FC236}">
                    <a16:creationId xmlns:a16="http://schemas.microsoft.com/office/drawing/2014/main" id="{8A818530-390B-5CD3-998A-E55A4F659C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3" y="1855"/>
                <a:ext cx="70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5" name="Rectangle 59">
                <a:extLst>
                  <a:ext uri="{FF2B5EF4-FFF2-40B4-BE49-F238E27FC236}">
                    <a16:creationId xmlns:a16="http://schemas.microsoft.com/office/drawing/2014/main" id="{016B8842-C346-5672-CF61-FF919DD8E8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3" y="1840"/>
                <a:ext cx="114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6" name="Rectangle 60">
                <a:extLst>
                  <a:ext uri="{FF2B5EF4-FFF2-40B4-BE49-F238E27FC236}">
                    <a16:creationId xmlns:a16="http://schemas.microsoft.com/office/drawing/2014/main" id="{FF1978F9-A74E-7EA2-53B1-5FA4695ACB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3" y="1824"/>
                <a:ext cx="51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7" name="Rectangle 61">
                <a:extLst>
                  <a:ext uri="{FF2B5EF4-FFF2-40B4-BE49-F238E27FC236}">
                    <a16:creationId xmlns:a16="http://schemas.microsoft.com/office/drawing/2014/main" id="{B2AF51E4-1A69-FD5C-3F89-2C178CA1E8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3" y="1809"/>
                <a:ext cx="84" cy="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8" name="Rectangle 62">
                <a:extLst>
                  <a:ext uri="{FF2B5EF4-FFF2-40B4-BE49-F238E27FC236}">
                    <a16:creationId xmlns:a16="http://schemas.microsoft.com/office/drawing/2014/main" id="{FFFF57AD-232A-E5A0-EC78-6C6028DF16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3" y="1792"/>
                <a:ext cx="101" cy="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39" name="Rectangle 63">
                <a:extLst>
                  <a:ext uri="{FF2B5EF4-FFF2-40B4-BE49-F238E27FC236}">
                    <a16:creationId xmlns:a16="http://schemas.microsoft.com/office/drawing/2014/main" id="{728EB177-8DCA-F7FF-1390-A56C7AF056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3" y="1777"/>
                <a:ext cx="84" cy="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+mj-lt"/>
                </a:endParaRPr>
              </a:p>
            </p:txBody>
          </p:sp>
        </p:grp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C8DDE679-3DBF-B6A4-8670-64070559A25F}"/>
              </a:ext>
            </a:extLst>
          </p:cNvPr>
          <p:cNvGrpSpPr/>
          <p:nvPr/>
        </p:nvGrpSpPr>
        <p:grpSpPr>
          <a:xfrm>
            <a:off x="-8815" y="5463128"/>
            <a:ext cx="12191999" cy="938381"/>
            <a:chOff x="70939" y="2492781"/>
            <a:chExt cx="12191999" cy="3765546"/>
          </a:xfrm>
        </p:grpSpPr>
        <p:sp>
          <p:nvSpPr>
            <p:cNvPr id="55" name="AutoShape 1">
              <a:extLst>
                <a:ext uri="{FF2B5EF4-FFF2-40B4-BE49-F238E27FC236}">
                  <a16:creationId xmlns:a16="http://schemas.microsoft.com/office/drawing/2014/main" id="{03849542-C4F0-7AD9-A866-BB049999B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39" y="2930928"/>
              <a:ext cx="12191999" cy="2870199"/>
            </a:xfrm>
            <a:custGeom>
              <a:avLst/>
              <a:gdLst>
                <a:gd name="T0" fmla="*/ 1712119 w 21600"/>
                <a:gd name="T1" fmla="*/ 1022350 h 21600"/>
                <a:gd name="T2" fmla="*/ 1712119 w 21600"/>
                <a:gd name="T3" fmla="*/ 1022350 h 21600"/>
                <a:gd name="T4" fmla="*/ 1712119 w 21600"/>
                <a:gd name="T5" fmla="*/ 1022350 h 21600"/>
                <a:gd name="T6" fmla="*/ 1712119 w 21600"/>
                <a:gd name="T7" fmla="*/ 10223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5400" cap="flat" cmpd="sng">
              <a:noFill/>
              <a:prstDash val="solid"/>
              <a:miter lim="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endParaRPr lang="en-US" dirty="0"/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61F533F7-B604-1D6E-4741-35744A267AAD}"/>
                </a:ext>
              </a:extLst>
            </p:cNvPr>
            <p:cNvGrpSpPr/>
            <p:nvPr/>
          </p:nvGrpSpPr>
          <p:grpSpPr>
            <a:xfrm>
              <a:off x="1947872" y="2492781"/>
              <a:ext cx="2689096" cy="3765546"/>
              <a:chOff x="393699" y="1824041"/>
              <a:chExt cx="2689096" cy="3765546"/>
            </a:xfrm>
          </p:grpSpPr>
          <p:grpSp>
            <p:nvGrpSpPr>
              <p:cNvPr id="71" name="Group 129">
                <a:extLst>
                  <a:ext uri="{FF2B5EF4-FFF2-40B4-BE49-F238E27FC236}">
                    <a16:creationId xmlns:a16="http://schemas.microsoft.com/office/drawing/2014/main" id="{B415A44E-E2B8-47F3-B475-61DB2535038A}"/>
                  </a:ext>
                </a:extLst>
              </p:cNvPr>
              <p:cNvGrpSpPr/>
              <p:nvPr/>
            </p:nvGrpSpPr>
            <p:grpSpPr>
              <a:xfrm>
                <a:off x="393699" y="1824041"/>
                <a:ext cx="2689096" cy="3765546"/>
                <a:chOff x="295274" y="1462091"/>
                <a:chExt cx="2016822" cy="2824160"/>
              </a:xfrm>
            </p:grpSpPr>
            <p:sp>
              <p:nvSpPr>
                <p:cNvPr id="73" name="直角三角形 16">
                  <a:extLst>
                    <a:ext uri="{FF2B5EF4-FFF2-40B4-BE49-F238E27FC236}">
                      <a16:creationId xmlns:a16="http://schemas.microsoft.com/office/drawing/2014/main" id="{72582D18-0961-5195-FA2C-EAC473978AF8}"/>
                    </a:ext>
                  </a:extLst>
                </p:cNvPr>
                <p:cNvSpPr/>
                <p:nvPr/>
              </p:nvSpPr>
              <p:spPr>
                <a:xfrm>
                  <a:off x="2073936" y="1470560"/>
                  <a:ext cx="238160" cy="325919"/>
                </a:xfrm>
                <a:prstGeom prst="rtTriangle">
                  <a:avLst/>
                </a:prstGeom>
                <a:solidFill>
                  <a:schemeClr val="accent3">
                    <a:lumMod val="75000"/>
                    <a:alpha val="73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74" name="直角三角形 14">
                  <a:extLst>
                    <a:ext uri="{FF2B5EF4-FFF2-40B4-BE49-F238E27FC236}">
                      <a16:creationId xmlns:a16="http://schemas.microsoft.com/office/drawing/2014/main" id="{1627EB8A-52AD-04D1-6AB5-D148F72C76D6}"/>
                    </a:ext>
                  </a:extLst>
                </p:cNvPr>
                <p:cNvSpPr/>
                <p:nvPr/>
              </p:nvSpPr>
              <p:spPr>
                <a:xfrm flipH="1">
                  <a:off x="295274" y="1462091"/>
                  <a:ext cx="238160" cy="325919"/>
                </a:xfrm>
                <a:prstGeom prst="rtTriangle">
                  <a:avLst/>
                </a:prstGeom>
                <a:solidFill>
                  <a:schemeClr val="accent3">
                    <a:lumMod val="75000"/>
                    <a:alpha val="73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75" name="矩形 7">
                  <a:extLst>
                    <a:ext uri="{FF2B5EF4-FFF2-40B4-BE49-F238E27FC236}">
                      <a16:creationId xmlns:a16="http://schemas.microsoft.com/office/drawing/2014/main" id="{A2591E53-D66D-35A1-017A-F3F5EC388237}"/>
                    </a:ext>
                  </a:extLst>
                </p:cNvPr>
                <p:cNvSpPr/>
                <p:nvPr/>
              </p:nvSpPr>
              <p:spPr>
                <a:xfrm rot="5400000">
                  <a:off x="-106031" y="2108331"/>
                  <a:ext cx="2819401" cy="1536439"/>
                </a:xfrm>
                <a:prstGeom prst="rect">
                  <a:avLst/>
                </a:prstGeom>
                <a:solidFill>
                  <a:srgbClr val="374A67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/>
                </a:p>
              </p:txBody>
            </p:sp>
            <p:sp>
              <p:nvSpPr>
                <p:cNvPr id="76" name="直角三角形 15">
                  <a:extLst>
                    <a:ext uri="{FF2B5EF4-FFF2-40B4-BE49-F238E27FC236}">
                      <a16:creationId xmlns:a16="http://schemas.microsoft.com/office/drawing/2014/main" id="{1C4BBB9B-6905-83E3-C625-7158C9C91D94}"/>
                    </a:ext>
                  </a:extLst>
                </p:cNvPr>
                <p:cNvSpPr/>
                <p:nvPr/>
              </p:nvSpPr>
              <p:spPr>
                <a:xfrm flipH="1" flipV="1">
                  <a:off x="304800" y="3956624"/>
                  <a:ext cx="238160" cy="325919"/>
                </a:xfrm>
                <a:prstGeom prst="rtTriangle">
                  <a:avLst/>
                </a:prstGeom>
                <a:solidFill>
                  <a:schemeClr val="accent3">
                    <a:lumMod val="75000"/>
                    <a:alpha val="73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77" name="直角三角形 17">
                  <a:extLst>
                    <a:ext uri="{FF2B5EF4-FFF2-40B4-BE49-F238E27FC236}">
                      <a16:creationId xmlns:a16="http://schemas.microsoft.com/office/drawing/2014/main" id="{D5D3C522-DBF7-B4FC-3F37-1ABAEEE2C791}"/>
                    </a:ext>
                  </a:extLst>
                </p:cNvPr>
                <p:cNvSpPr/>
                <p:nvPr/>
              </p:nvSpPr>
              <p:spPr>
                <a:xfrm flipV="1">
                  <a:off x="2073936" y="3956624"/>
                  <a:ext cx="238160" cy="325919"/>
                </a:xfrm>
                <a:prstGeom prst="rtTriangle">
                  <a:avLst/>
                </a:prstGeom>
                <a:solidFill>
                  <a:schemeClr val="accent3">
                    <a:lumMod val="75000"/>
                    <a:alpha val="73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</p:grp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D1F07CA5-C98D-D521-9571-5CA6CB473B0A}"/>
                  </a:ext>
                </a:extLst>
              </p:cNvPr>
              <p:cNvSpPr txBox="1"/>
              <p:nvPr/>
            </p:nvSpPr>
            <p:spPr>
              <a:xfrm>
                <a:off x="892668" y="2512344"/>
                <a:ext cx="1691116" cy="6463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latin typeface="Lato Bold" panose="020F0802020204030203" pitchFamily="34" charset="0"/>
                    <a:cs typeface="Clear Sans Light" panose="020B0303030202020304" pitchFamily="34" charset="0"/>
                  </a:rPr>
                  <a:t>Deliver Customer Value, Not Just Cost Efficiency</a:t>
                </a:r>
              </a:p>
            </p:txBody>
          </p:sp>
        </p:grpSp>
        <p:grpSp>
          <p:nvGrpSpPr>
            <p:cNvPr id="57" name="Group 130">
              <a:extLst>
                <a:ext uri="{FF2B5EF4-FFF2-40B4-BE49-F238E27FC236}">
                  <a16:creationId xmlns:a16="http://schemas.microsoft.com/office/drawing/2014/main" id="{81339AD1-B2BD-A8CF-E111-65FC406DBE72}"/>
                </a:ext>
              </a:extLst>
            </p:cNvPr>
            <p:cNvGrpSpPr/>
            <p:nvPr/>
          </p:nvGrpSpPr>
          <p:grpSpPr>
            <a:xfrm>
              <a:off x="4778792" y="2499126"/>
              <a:ext cx="2682747" cy="3759198"/>
              <a:chOff x="2418464" y="1466850"/>
              <a:chExt cx="2012060" cy="2819399"/>
            </a:xfrm>
          </p:grpSpPr>
          <p:sp>
            <p:nvSpPr>
              <p:cNvPr id="66" name="直角三角形 14">
                <a:extLst>
                  <a:ext uri="{FF2B5EF4-FFF2-40B4-BE49-F238E27FC236}">
                    <a16:creationId xmlns:a16="http://schemas.microsoft.com/office/drawing/2014/main" id="{A8E2ACD0-656E-1667-D45E-4FB0463A6E1E}"/>
                  </a:ext>
                </a:extLst>
              </p:cNvPr>
              <p:cNvSpPr/>
              <p:nvPr/>
            </p:nvSpPr>
            <p:spPr>
              <a:xfrm flipH="1">
                <a:off x="2418464" y="1470559"/>
                <a:ext cx="238160" cy="325919"/>
              </a:xfrm>
              <a:prstGeom prst="rtTriangle">
                <a:avLst/>
              </a:prstGeom>
              <a:solidFill>
                <a:schemeClr val="accent3">
                  <a:lumMod val="75000"/>
                  <a:alpha val="7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7" name="矩形 7">
                <a:extLst>
                  <a:ext uri="{FF2B5EF4-FFF2-40B4-BE49-F238E27FC236}">
                    <a16:creationId xmlns:a16="http://schemas.microsoft.com/office/drawing/2014/main" id="{0B2EE259-64C3-E79B-C34D-A9B1432FFD06}"/>
                  </a:ext>
                </a:extLst>
              </p:cNvPr>
              <p:cNvSpPr/>
              <p:nvPr/>
            </p:nvSpPr>
            <p:spPr>
              <a:xfrm rot="5400000">
                <a:off x="2014443" y="2108330"/>
                <a:ext cx="2819399" cy="1536439"/>
              </a:xfrm>
              <a:prstGeom prst="rect">
                <a:avLst/>
              </a:prstGeom>
              <a:solidFill>
                <a:srgbClr val="374A6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68" name="直角三角形 15">
                <a:extLst>
                  <a:ext uri="{FF2B5EF4-FFF2-40B4-BE49-F238E27FC236}">
                    <a16:creationId xmlns:a16="http://schemas.microsoft.com/office/drawing/2014/main" id="{82F04AA4-17C2-CFEA-6BA9-DCBD8CC56787}"/>
                  </a:ext>
                </a:extLst>
              </p:cNvPr>
              <p:cNvSpPr/>
              <p:nvPr/>
            </p:nvSpPr>
            <p:spPr>
              <a:xfrm flipH="1" flipV="1">
                <a:off x="2423227" y="3956623"/>
                <a:ext cx="238160" cy="325919"/>
              </a:xfrm>
              <a:prstGeom prst="rtTriangle">
                <a:avLst/>
              </a:prstGeom>
              <a:solidFill>
                <a:schemeClr val="accent3">
                  <a:lumMod val="75000"/>
                  <a:alpha val="7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9" name="直角三角形 16">
                <a:extLst>
                  <a:ext uri="{FF2B5EF4-FFF2-40B4-BE49-F238E27FC236}">
                    <a16:creationId xmlns:a16="http://schemas.microsoft.com/office/drawing/2014/main" id="{BB6E5151-F15B-5A44-C0C3-A2FD3422D325}"/>
                  </a:ext>
                </a:extLst>
              </p:cNvPr>
              <p:cNvSpPr/>
              <p:nvPr/>
            </p:nvSpPr>
            <p:spPr>
              <a:xfrm>
                <a:off x="4192364" y="1470559"/>
                <a:ext cx="238160" cy="325919"/>
              </a:xfrm>
              <a:prstGeom prst="rtTriangle">
                <a:avLst/>
              </a:prstGeom>
              <a:solidFill>
                <a:schemeClr val="accent3">
                  <a:lumMod val="75000"/>
                  <a:alpha val="7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0" name="直角三角形 17">
                <a:extLst>
                  <a:ext uri="{FF2B5EF4-FFF2-40B4-BE49-F238E27FC236}">
                    <a16:creationId xmlns:a16="http://schemas.microsoft.com/office/drawing/2014/main" id="{A11272C0-23E2-019E-B014-98239BBD4E48}"/>
                  </a:ext>
                </a:extLst>
              </p:cNvPr>
              <p:cNvSpPr/>
              <p:nvPr/>
            </p:nvSpPr>
            <p:spPr>
              <a:xfrm flipV="1">
                <a:off x="4192364" y="3956623"/>
                <a:ext cx="238160" cy="325919"/>
              </a:xfrm>
              <a:prstGeom prst="rtTriangle">
                <a:avLst/>
              </a:prstGeom>
              <a:solidFill>
                <a:schemeClr val="accent3">
                  <a:lumMod val="75000"/>
                  <a:alpha val="7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58" name="Group 131">
              <a:extLst>
                <a:ext uri="{FF2B5EF4-FFF2-40B4-BE49-F238E27FC236}">
                  <a16:creationId xmlns:a16="http://schemas.microsoft.com/office/drawing/2014/main" id="{2F11CCE6-918A-3CE7-19EA-62E1982842E8}"/>
                </a:ext>
              </a:extLst>
            </p:cNvPr>
            <p:cNvGrpSpPr/>
            <p:nvPr/>
          </p:nvGrpSpPr>
          <p:grpSpPr>
            <a:xfrm>
              <a:off x="7647552" y="2499128"/>
              <a:ext cx="2684861" cy="3759198"/>
              <a:chOff x="4570034" y="1466849"/>
              <a:chExt cx="2013646" cy="2819399"/>
            </a:xfrm>
          </p:grpSpPr>
          <p:sp>
            <p:nvSpPr>
              <p:cNvPr id="61" name="直角三角形 14">
                <a:extLst>
                  <a:ext uri="{FF2B5EF4-FFF2-40B4-BE49-F238E27FC236}">
                    <a16:creationId xmlns:a16="http://schemas.microsoft.com/office/drawing/2014/main" id="{5CC75DF4-6D98-0D24-8CC0-B03043BFA2BC}"/>
                  </a:ext>
                </a:extLst>
              </p:cNvPr>
              <p:cNvSpPr/>
              <p:nvPr/>
            </p:nvSpPr>
            <p:spPr>
              <a:xfrm flipH="1">
                <a:off x="4570034" y="1470560"/>
                <a:ext cx="238160" cy="325919"/>
              </a:xfrm>
              <a:prstGeom prst="rtTriangle">
                <a:avLst/>
              </a:prstGeom>
              <a:solidFill>
                <a:schemeClr val="accent3">
                  <a:lumMod val="75000"/>
                  <a:alpha val="7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2" name="矩形 7">
                <a:extLst>
                  <a:ext uri="{FF2B5EF4-FFF2-40B4-BE49-F238E27FC236}">
                    <a16:creationId xmlns:a16="http://schemas.microsoft.com/office/drawing/2014/main" id="{AE2D0CB9-612E-931D-A89D-9C4E69AEDB23}"/>
                  </a:ext>
                </a:extLst>
              </p:cNvPr>
              <p:cNvSpPr/>
              <p:nvPr/>
            </p:nvSpPr>
            <p:spPr>
              <a:xfrm rot="5400000">
                <a:off x="4167156" y="2108329"/>
                <a:ext cx="2819399" cy="1536439"/>
              </a:xfrm>
              <a:prstGeom prst="rect">
                <a:avLst/>
              </a:prstGeom>
              <a:solidFill>
                <a:srgbClr val="374A6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3" name="直角三角形 15">
                <a:extLst>
                  <a:ext uri="{FF2B5EF4-FFF2-40B4-BE49-F238E27FC236}">
                    <a16:creationId xmlns:a16="http://schemas.microsoft.com/office/drawing/2014/main" id="{DA507561-7406-B4C8-96E7-11C6FD86714D}"/>
                  </a:ext>
                </a:extLst>
              </p:cNvPr>
              <p:cNvSpPr/>
              <p:nvPr/>
            </p:nvSpPr>
            <p:spPr>
              <a:xfrm flipH="1" flipV="1">
                <a:off x="4576384" y="3956624"/>
                <a:ext cx="238160" cy="325919"/>
              </a:xfrm>
              <a:prstGeom prst="rtTriangle">
                <a:avLst/>
              </a:prstGeom>
              <a:solidFill>
                <a:schemeClr val="accent3">
                  <a:lumMod val="75000"/>
                  <a:alpha val="7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4" name="直角三角形 16">
                <a:extLst>
                  <a:ext uri="{FF2B5EF4-FFF2-40B4-BE49-F238E27FC236}">
                    <a16:creationId xmlns:a16="http://schemas.microsoft.com/office/drawing/2014/main" id="{6062784F-656F-0AA0-ECFB-98DE2C103732}"/>
                  </a:ext>
                </a:extLst>
              </p:cNvPr>
              <p:cNvSpPr/>
              <p:nvPr/>
            </p:nvSpPr>
            <p:spPr>
              <a:xfrm>
                <a:off x="6345520" y="1470560"/>
                <a:ext cx="238160" cy="325919"/>
              </a:xfrm>
              <a:prstGeom prst="rtTriangle">
                <a:avLst/>
              </a:prstGeom>
              <a:solidFill>
                <a:schemeClr val="accent3">
                  <a:lumMod val="75000"/>
                  <a:alpha val="7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5" name="直角三角形 17">
                <a:extLst>
                  <a:ext uri="{FF2B5EF4-FFF2-40B4-BE49-F238E27FC236}">
                    <a16:creationId xmlns:a16="http://schemas.microsoft.com/office/drawing/2014/main" id="{16D0D5D4-4638-CEC9-CC6E-E3087BBC2FF8}"/>
                  </a:ext>
                </a:extLst>
              </p:cNvPr>
              <p:cNvSpPr/>
              <p:nvPr/>
            </p:nvSpPr>
            <p:spPr>
              <a:xfrm flipV="1">
                <a:off x="6345520" y="3956624"/>
                <a:ext cx="238160" cy="325919"/>
              </a:xfrm>
              <a:prstGeom prst="rtTriangle">
                <a:avLst/>
              </a:prstGeom>
              <a:solidFill>
                <a:schemeClr val="accent3">
                  <a:lumMod val="75000"/>
                  <a:alpha val="73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6E819A8A-6C39-D43A-43BB-7B0881640E4F}"/>
                </a:ext>
              </a:extLst>
            </p:cNvPr>
            <p:cNvSpPr txBox="1"/>
            <p:nvPr/>
          </p:nvSpPr>
          <p:spPr>
            <a:xfrm>
              <a:off x="5317498" y="3651801"/>
              <a:ext cx="1691116" cy="172906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Lato Bold" panose="020F0802020204030203" pitchFamily="34" charset="0"/>
                  <a:cs typeface="Clear Sans Light" panose="020B0303030202020304" pitchFamily="34" charset="0"/>
                </a:rPr>
                <a:t>Unified Managed services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4028162F-4812-BF05-DDE9-183A7ECB1800}"/>
                </a:ext>
              </a:extLst>
            </p:cNvPr>
            <p:cNvSpPr txBox="1"/>
            <p:nvPr/>
          </p:nvSpPr>
          <p:spPr>
            <a:xfrm>
              <a:off x="8232777" y="3288806"/>
              <a:ext cx="1691116" cy="25936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Lato Bold" panose="020F0802020204030203" pitchFamily="34" charset="0"/>
                  <a:cs typeface="Clear Sans Light" panose="020B0303030202020304" pitchFamily="34" charset="0"/>
                </a:rPr>
                <a:t>Key enabler for Digital transformation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75108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0" y="217267"/>
            <a:ext cx="10764253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HOW SIFY DELIVERS HOLISTIC VALUE TO CUSTOMERS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0E372A4-A009-8CE8-6CF9-647C247CEF5B}"/>
              </a:ext>
            </a:extLst>
          </p:cNvPr>
          <p:cNvSpPr/>
          <p:nvPr/>
        </p:nvSpPr>
        <p:spPr>
          <a:xfrm>
            <a:off x="1" y="861881"/>
            <a:ext cx="12192000" cy="5586500"/>
          </a:xfrm>
          <a:prstGeom prst="rect">
            <a:avLst/>
          </a:prstGeom>
          <a:solidFill>
            <a:srgbClr val="1F497D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>
              <a:latin typeface="TheSansOffice" panose="020B0503040302060204" pitchFamily="34" charset="0"/>
            </a:endParaRPr>
          </a:p>
        </p:txBody>
      </p:sp>
      <p:pic>
        <p:nvPicPr>
          <p:cNvPr id="84" name="Picture 83">
            <a:extLst>
              <a:ext uri="{FF2B5EF4-FFF2-40B4-BE49-F238E27FC236}">
                <a16:creationId xmlns:a16="http://schemas.microsoft.com/office/drawing/2014/main" id="{355F839A-0E8C-8B74-5ACE-04817F29A6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9" y="6640810"/>
            <a:ext cx="1238250" cy="228600"/>
          </a:xfrm>
          <a:prstGeom prst="rect">
            <a:avLst/>
          </a:prstGeom>
        </p:spPr>
      </p:pic>
      <p:grpSp>
        <p:nvGrpSpPr>
          <p:cNvPr id="85" name="Group 84">
            <a:extLst>
              <a:ext uri="{FF2B5EF4-FFF2-40B4-BE49-F238E27FC236}">
                <a16:creationId xmlns:a16="http://schemas.microsoft.com/office/drawing/2014/main" id="{ABF016FE-D116-E738-E7C3-5A2FD9489BCC}"/>
              </a:ext>
            </a:extLst>
          </p:cNvPr>
          <p:cNvGrpSpPr/>
          <p:nvPr/>
        </p:nvGrpSpPr>
        <p:grpSpPr>
          <a:xfrm>
            <a:off x="-8235" y="1638597"/>
            <a:ext cx="12192000" cy="4816956"/>
            <a:chOff x="-28661" y="1094038"/>
            <a:chExt cx="9144000" cy="3612717"/>
          </a:xfrm>
        </p:grpSpPr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4296BC1A-51CF-4852-3A7C-ACC0A155968E}"/>
                </a:ext>
              </a:extLst>
            </p:cNvPr>
            <p:cNvGrpSpPr/>
            <p:nvPr/>
          </p:nvGrpSpPr>
          <p:grpSpPr>
            <a:xfrm>
              <a:off x="1144618" y="2436725"/>
              <a:ext cx="540000" cy="540000"/>
              <a:chOff x="12560300" y="2195513"/>
              <a:chExt cx="666751" cy="684212"/>
            </a:xfrm>
            <a:solidFill>
              <a:schemeClr val="bg1"/>
            </a:solidFill>
          </p:grpSpPr>
          <p:sp>
            <p:nvSpPr>
              <p:cNvPr id="105" name="Freeform 26">
                <a:extLst>
                  <a:ext uri="{FF2B5EF4-FFF2-40B4-BE49-F238E27FC236}">
                    <a16:creationId xmlns:a16="http://schemas.microsoft.com/office/drawing/2014/main" id="{F829550C-7F07-5D2D-BF7B-1FAC8C0AE2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03175" y="2405063"/>
                <a:ext cx="381000" cy="106363"/>
              </a:xfrm>
              <a:custGeom>
                <a:avLst/>
                <a:gdLst>
                  <a:gd name="T0" fmla="*/ 166 w 175"/>
                  <a:gd name="T1" fmla="*/ 0 h 49"/>
                  <a:gd name="T2" fmla="*/ 10 w 175"/>
                  <a:gd name="T3" fmla="*/ 0 h 49"/>
                  <a:gd name="T4" fmla="*/ 0 w 175"/>
                  <a:gd name="T5" fmla="*/ 9 h 49"/>
                  <a:gd name="T6" fmla="*/ 0 w 175"/>
                  <a:gd name="T7" fmla="*/ 40 h 49"/>
                  <a:gd name="T8" fmla="*/ 10 w 175"/>
                  <a:gd name="T9" fmla="*/ 49 h 49"/>
                  <a:gd name="T10" fmla="*/ 166 w 175"/>
                  <a:gd name="T11" fmla="*/ 49 h 49"/>
                  <a:gd name="T12" fmla="*/ 175 w 175"/>
                  <a:gd name="T13" fmla="*/ 40 h 49"/>
                  <a:gd name="T14" fmla="*/ 175 w 175"/>
                  <a:gd name="T15" fmla="*/ 9 h 49"/>
                  <a:gd name="T16" fmla="*/ 166 w 175"/>
                  <a:gd name="T17" fmla="*/ 0 h 49"/>
                  <a:gd name="T18" fmla="*/ 17 w 175"/>
                  <a:gd name="T19" fmla="*/ 21 h 49"/>
                  <a:gd name="T20" fmla="*/ 11 w 175"/>
                  <a:gd name="T21" fmla="*/ 16 h 49"/>
                  <a:gd name="T22" fmla="*/ 17 w 175"/>
                  <a:gd name="T23" fmla="*/ 10 h 49"/>
                  <a:gd name="T24" fmla="*/ 22 w 175"/>
                  <a:gd name="T25" fmla="*/ 16 h 49"/>
                  <a:gd name="T26" fmla="*/ 17 w 175"/>
                  <a:gd name="T27" fmla="*/ 21 h 49"/>
                  <a:gd name="T28" fmla="*/ 151 w 175"/>
                  <a:gd name="T29" fmla="*/ 37 h 49"/>
                  <a:gd name="T30" fmla="*/ 112 w 175"/>
                  <a:gd name="T31" fmla="*/ 37 h 49"/>
                  <a:gd name="T32" fmla="*/ 112 w 175"/>
                  <a:gd name="T33" fmla="*/ 24 h 49"/>
                  <a:gd name="T34" fmla="*/ 151 w 175"/>
                  <a:gd name="T35" fmla="*/ 24 h 49"/>
                  <a:gd name="T36" fmla="*/ 151 w 175"/>
                  <a:gd name="T37" fmla="*/ 37 h 49"/>
                  <a:gd name="T38" fmla="*/ 151 w 175"/>
                  <a:gd name="T39" fmla="*/ 37 h 49"/>
                  <a:gd name="T40" fmla="*/ 151 w 175"/>
                  <a:gd name="T41" fmla="*/ 3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5" h="49">
                    <a:moveTo>
                      <a:pt x="166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5"/>
                      <a:pt x="5" y="49"/>
                      <a:pt x="10" y="49"/>
                    </a:cubicBezTo>
                    <a:cubicBezTo>
                      <a:pt x="166" y="49"/>
                      <a:pt x="166" y="49"/>
                      <a:pt x="166" y="49"/>
                    </a:cubicBezTo>
                    <a:cubicBezTo>
                      <a:pt x="171" y="49"/>
                      <a:pt x="175" y="45"/>
                      <a:pt x="175" y="40"/>
                    </a:cubicBezTo>
                    <a:cubicBezTo>
                      <a:pt x="175" y="9"/>
                      <a:pt x="175" y="9"/>
                      <a:pt x="175" y="9"/>
                    </a:cubicBezTo>
                    <a:cubicBezTo>
                      <a:pt x="175" y="4"/>
                      <a:pt x="171" y="0"/>
                      <a:pt x="166" y="0"/>
                    </a:cubicBezTo>
                    <a:close/>
                    <a:moveTo>
                      <a:pt x="17" y="21"/>
                    </a:moveTo>
                    <a:cubicBezTo>
                      <a:pt x="14" y="21"/>
                      <a:pt x="11" y="19"/>
                      <a:pt x="11" y="16"/>
                    </a:cubicBezTo>
                    <a:cubicBezTo>
                      <a:pt x="11" y="13"/>
                      <a:pt x="14" y="10"/>
                      <a:pt x="17" y="10"/>
                    </a:cubicBezTo>
                    <a:cubicBezTo>
                      <a:pt x="20" y="10"/>
                      <a:pt x="22" y="13"/>
                      <a:pt x="22" y="16"/>
                    </a:cubicBezTo>
                    <a:cubicBezTo>
                      <a:pt x="22" y="19"/>
                      <a:pt x="20" y="21"/>
                      <a:pt x="17" y="21"/>
                    </a:cubicBezTo>
                    <a:close/>
                    <a:moveTo>
                      <a:pt x="151" y="37"/>
                    </a:moveTo>
                    <a:cubicBezTo>
                      <a:pt x="112" y="37"/>
                      <a:pt x="112" y="37"/>
                      <a:pt x="112" y="37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51" y="24"/>
                      <a:pt x="151" y="24"/>
                      <a:pt x="151" y="24"/>
                    </a:cubicBezTo>
                    <a:lnTo>
                      <a:pt x="151" y="37"/>
                    </a:lnTo>
                    <a:close/>
                    <a:moveTo>
                      <a:pt x="151" y="37"/>
                    </a:moveTo>
                    <a:cubicBezTo>
                      <a:pt x="151" y="37"/>
                      <a:pt x="151" y="37"/>
                      <a:pt x="151" y="37"/>
                    </a:cubicBezTo>
                  </a:path>
                </a:pathLst>
              </a:custGeom>
              <a:no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>
                  <a:latin typeface="TheSansOffice" panose="020B0503040302060204" pitchFamily="34" charset="0"/>
                </a:endParaRPr>
              </a:p>
            </p:txBody>
          </p:sp>
          <p:sp>
            <p:nvSpPr>
              <p:cNvPr id="106" name="Freeform 27">
                <a:extLst>
                  <a:ext uri="{FF2B5EF4-FFF2-40B4-BE49-F238E27FC236}">
                    <a16:creationId xmlns:a16="http://schemas.microsoft.com/office/drawing/2014/main" id="{82636A3B-8C1E-544C-14CC-0C6471BD3E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03175" y="2522538"/>
                <a:ext cx="381000" cy="106363"/>
              </a:xfrm>
              <a:custGeom>
                <a:avLst/>
                <a:gdLst>
                  <a:gd name="T0" fmla="*/ 166 w 175"/>
                  <a:gd name="T1" fmla="*/ 0 h 49"/>
                  <a:gd name="T2" fmla="*/ 10 w 175"/>
                  <a:gd name="T3" fmla="*/ 0 h 49"/>
                  <a:gd name="T4" fmla="*/ 0 w 175"/>
                  <a:gd name="T5" fmla="*/ 9 h 49"/>
                  <a:gd name="T6" fmla="*/ 0 w 175"/>
                  <a:gd name="T7" fmla="*/ 39 h 49"/>
                  <a:gd name="T8" fmla="*/ 10 w 175"/>
                  <a:gd name="T9" fmla="*/ 49 h 49"/>
                  <a:gd name="T10" fmla="*/ 166 w 175"/>
                  <a:gd name="T11" fmla="*/ 49 h 49"/>
                  <a:gd name="T12" fmla="*/ 175 w 175"/>
                  <a:gd name="T13" fmla="*/ 39 h 49"/>
                  <a:gd name="T14" fmla="*/ 175 w 175"/>
                  <a:gd name="T15" fmla="*/ 9 h 49"/>
                  <a:gd name="T16" fmla="*/ 166 w 175"/>
                  <a:gd name="T17" fmla="*/ 0 h 49"/>
                  <a:gd name="T18" fmla="*/ 17 w 175"/>
                  <a:gd name="T19" fmla="*/ 21 h 49"/>
                  <a:gd name="T20" fmla="*/ 11 w 175"/>
                  <a:gd name="T21" fmla="*/ 16 h 49"/>
                  <a:gd name="T22" fmla="*/ 17 w 175"/>
                  <a:gd name="T23" fmla="*/ 10 h 49"/>
                  <a:gd name="T24" fmla="*/ 22 w 175"/>
                  <a:gd name="T25" fmla="*/ 16 h 49"/>
                  <a:gd name="T26" fmla="*/ 17 w 175"/>
                  <a:gd name="T27" fmla="*/ 21 h 49"/>
                  <a:gd name="T28" fmla="*/ 151 w 175"/>
                  <a:gd name="T29" fmla="*/ 37 h 49"/>
                  <a:gd name="T30" fmla="*/ 112 w 175"/>
                  <a:gd name="T31" fmla="*/ 37 h 49"/>
                  <a:gd name="T32" fmla="*/ 112 w 175"/>
                  <a:gd name="T33" fmla="*/ 24 h 49"/>
                  <a:gd name="T34" fmla="*/ 151 w 175"/>
                  <a:gd name="T35" fmla="*/ 24 h 49"/>
                  <a:gd name="T36" fmla="*/ 151 w 175"/>
                  <a:gd name="T37" fmla="*/ 37 h 49"/>
                  <a:gd name="T38" fmla="*/ 151 w 175"/>
                  <a:gd name="T39" fmla="*/ 37 h 49"/>
                  <a:gd name="T40" fmla="*/ 151 w 175"/>
                  <a:gd name="T41" fmla="*/ 3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5" h="49">
                    <a:moveTo>
                      <a:pt x="166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5"/>
                      <a:pt x="5" y="49"/>
                      <a:pt x="10" y="49"/>
                    </a:cubicBezTo>
                    <a:cubicBezTo>
                      <a:pt x="166" y="49"/>
                      <a:pt x="166" y="49"/>
                      <a:pt x="166" y="49"/>
                    </a:cubicBezTo>
                    <a:cubicBezTo>
                      <a:pt x="171" y="49"/>
                      <a:pt x="175" y="45"/>
                      <a:pt x="175" y="39"/>
                    </a:cubicBezTo>
                    <a:cubicBezTo>
                      <a:pt x="175" y="9"/>
                      <a:pt x="175" y="9"/>
                      <a:pt x="175" y="9"/>
                    </a:cubicBezTo>
                    <a:cubicBezTo>
                      <a:pt x="175" y="4"/>
                      <a:pt x="171" y="0"/>
                      <a:pt x="166" y="0"/>
                    </a:cubicBezTo>
                    <a:close/>
                    <a:moveTo>
                      <a:pt x="17" y="21"/>
                    </a:moveTo>
                    <a:cubicBezTo>
                      <a:pt x="14" y="21"/>
                      <a:pt x="11" y="19"/>
                      <a:pt x="11" y="16"/>
                    </a:cubicBezTo>
                    <a:cubicBezTo>
                      <a:pt x="11" y="12"/>
                      <a:pt x="14" y="10"/>
                      <a:pt x="17" y="10"/>
                    </a:cubicBezTo>
                    <a:cubicBezTo>
                      <a:pt x="20" y="10"/>
                      <a:pt x="22" y="12"/>
                      <a:pt x="22" y="16"/>
                    </a:cubicBezTo>
                    <a:cubicBezTo>
                      <a:pt x="22" y="19"/>
                      <a:pt x="20" y="21"/>
                      <a:pt x="17" y="21"/>
                    </a:cubicBezTo>
                    <a:close/>
                    <a:moveTo>
                      <a:pt x="151" y="37"/>
                    </a:moveTo>
                    <a:cubicBezTo>
                      <a:pt x="112" y="37"/>
                      <a:pt x="112" y="37"/>
                      <a:pt x="112" y="37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51" y="24"/>
                      <a:pt x="151" y="24"/>
                      <a:pt x="151" y="24"/>
                    </a:cubicBezTo>
                    <a:lnTo>
                      <a:pt x="151" y="37"/>
                    </a:lnTo>
                    <a:close/>
                    <a:moveTo>
                      <a:pt x="151" y="37"/>
                    </a:moveTo>
                    <a:cubicBezTo>
                      <a:pt x="151" y="37"/>
                      <a:pt x="151" y="37"/>
                      <a:pt x="151" y="37"/>
                    </a:cubicBezTo>
                  </a:path>
                </a:pathLst>
              </a:custGeom>
              <a:no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>
                  <a:latin typeface="TheSansOffice" panose="020B0503040302060204" pitchFamily="34" charset="0"/>
                </a:endParaRPr>
              </a:p>
            </p:txBody>
          </p:sp>
          <p:sp>
            <p:nvSpPr>
              <p:cNvPr id="107" name="Freeform 28">
                <a:extLst>
                  <a:ext uri="{FF2B5EF4-FFF2-40B4-BE49-F238E27FC236}">
                    <a16:creationId xmlns:a16="http://schemas.microsoft.com/office/drawing/2014/main" id="{1DE734F0-2477-6DE8-974C-4CA502721E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03175" y="2638425"/>
                <a:ext cx="381000" cy="104775"/>
              </a:xfrm>
              <a:custGeom>
                <a:avLst/>
                <a:gdLst>
                  <a:gd name="T0" fmla="*/ 166 w 175"/>
                  <a:gd name="T1" fmla="*/ 0 h 48"/>
                  <a:gd name="T2" fmla="*/ 10 w 175"/>
                  <a:gd name="T3" fmla="*/ 0 h 48"/>
                  <a:gd name="T4" fmla="*/ 0 w 175"/>
                  <a:gd name="T5" fmla="*/ 9 h 48"/>
                  <a:gd name="T6" fmla="*/ 0 w 175"/>
                  <a:gd name="T7" fmla="*/ 39 h 48"/>
                  <a:gd name="T8" fmla="*/ 10 w 175"/>
                  <a:gd name="T9" fmla="*/ 48 h 48"/>
                  <a:gd name="T10" fmla="*/ 166 w 175"/>
                  <a:gd name="T11" fmla="*/ 48 h 48"/>
                  <a:gd name="T12" fmla="*/ 175 w 175"/>
                  <a:gd name="T13" fmla="*/ 39 h 48"/>
                  <a:gd name="T14" fmla="*/ 175 w 175"/>
                  <a:gd name="T15" fmla="*/ 9 h 48"/>
                  <a:gd name="T16" fmla="*/ 166 w 175"/>
                  <a:gd name="T17" fmla="*/ 0 h 48"/>
                  <a:gd name="T18" fmla="*/ 17 w 175"/>
                  <a:gd name="T19" fmla="*/ 21 h 48"/>
                  <a:gd name="T20" fmla="*/ 11 w 175"/>
                  <a:gd name="T21" fmla="*/ 15 h 48"/>
                  <a:gd name="T22" fmla="*/ 17 w 175"/>
                  <a:gd name="T23" fmla="*/ 10 h 48"/>
                  <a:gd name="T24" fmla="*/ 22 w 175"/>
                  <a:gd name="T25" fmla="*/ 15 h 48"/>
                  <a:gd name="T26" fmla="*/ 17 w 175"/>
                  <a:gd name="T27" fmla="*/ 21 h 48"/>
                  <a:gd name="T28" fmla="*/ 151 w 175"/>
                  <a:gd name="T29" fmla="*/ 37 h 48"/>
                  <a:gd name="T30" fmla="*/ 112 w 175"/>
                  <a:gd name="T31" fmla="*/ 37 h 48"/>
                  <a:gd name="T32" fmla="*/ 112 w 175"/>
                  <a:gd name="T33" fmla="*/ 24 h 48"/>
                  <a:gd name="T34" fmla="*/ 151 w 175"/>
                  <a:gd name="T35" fmla="*/ 24 h 48"/>
                  <a:gd name="T36" fmla="*/ 151 w 175"/>
                  <a:gd name="T37" fmla="*/ 37 h 48"/>
                  <a:gd name="T38" fmla="*/ 151 w 175"/>
                  <a:gd name="T39" fmla="*/ 37 h 48"/>
                  <a:gd name="T40" fmla="*/ 151 w 175"/>
                  <a:gd name="T41" fmla="*/ 3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5" h="48">
                    <a:moveTo>
                      <a:pt x="166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4"/>
                      <a:pt x="5" y="48"/>
                      <a:pt x="10" y="48"/>
                    </a:cubicBezTo>
                    <a:cubicBezTo>
                      <a:pt x="166" y="48"/>
                      <a:pt x="166" y="48"/>
                      <a:pt x="166" y="48"/>
                    </a:cubicBezTo>
                    <a:cubicBezTo>
                      <a:pt x="171" y="48"/>
                      <a:pt x="175" y="44"/>
                      <a:pt x="175" y="39"/>
                    </a:cubicBezTo>
                    <a:cubicBezTo>
                      <a:pt x="175" y="9"/>
                      <a:pt x="175" y="9"/>
                      <a:pt x="175" y="9"/>
                    </a:cubicBezTo>
                    <a:cubicBezTo>
                      <a:pt x="175" y="4"/>
                      <a:pt x="171" y="0"/>
                      <a:pt x="166" y="0"/>
                    </a:cubicBezTo>
                    <a:close/>
                    <a:moveTo>
                      <a:pt x="17" y="21"/>
                    </a:moveTo>
                    <a:cubicBezTo>
                      <a:pt x="14" y="21"/>
                      <a:pt x="11" y="18"/>
                      <a:pt x="11" y="15"/>
                    </a:cubicBezTo>
                    <a:cubicBezTo>
                      <a:pt x="11" y="12"/>
                      <a:pt x="14" y="10"/>
                      <a:pt x="17" y="10"/>
                    </a:cubicBezTo>
                    <a:cubicBezTo>
                      <a:pt x="20" y="10"/>
                      <a:pt x="22" y="12"/>
                      <a:pt x="22" y="15"/>
                    </a:cubicBezTo>
                    <a:cubicBezTo>
                      <a:pt x="22" y="18"/>
                      <a:pt x="20" y="21"/>
                      <a:pt x="17" y="21"/>
                    </a:cubicBezTo>
                    <a:close/>
                    <a:moveTo>
                      <a:pt x="151" y="37"/>
                    </a:moveTo>
                    <a:cubicBezTo>
                      <a:pt x="112" y="37"/>
                      <a:pt x="112" y="37"/>
                      <a:pt x="112" y="37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51" y="24"/>
                      <a:pt x="151" y="24"/>
                      <a:pt x="151" y="24"/>
                    </a:cubicBezTo>
                    <a:lnTo>
                      <a:pt x="151" y="37"/>
                    </a:lnTo>
                    <a:close/>
                    <a:moveTo>
                      <a:pt x="151" y="37"/>
                    </a:moveTo>
                    <a:cubicBezTo>
                      <a:pt x="151" y="37"/>
                      <a:pt x="151" y="37"/>
                      <a:pt x="151" y="37"/>
                    </a:cubicBezTo>
                  </a:path>
                </a:pathLst>
              </a:custGeom>
              <a:no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>
                  <a:latin typeface="TheSansOffice" panose="020B0503040302060204" pitchFamily="34" charset="0"/>
                </a:endParaRPr>
              </a:p>
            </p:txBody>
          </p:sp>
          <p:sp>
            <p:nvSpPr>
              <p:cNvPr id="108" name="Freeform 29">
                <a:extLst>
                  <a:ext uri="{FF2B5EF4-FFF2-40B4-BE49-F238E27FC236}">
                    <a16:creationId xmlns:a16="http://schemas.microsoft.com/office/drawing/2014/main" id="{F643F4F5-C85B-5617-F4AF-23982C5D45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07938" y="2755900"/>
                <a:ext cx="371475" cy="123825"/>
              </a:xfrm>
              <a:custGeom>
                <a:avLst/>
                <a:gdLst>
                  <a:gd name="T0" fmla="*/ 155 w 234"/>
                  <a:gd name="T1" fmla="*/ 33 h 78"/>
                  <a:gd name="T2" fmla="*/ 132 w 234"/>
                  <a:gd name="T3" fmla="*/ 33 h 78"/>
                  <a:gd name="T4" fmla="*/ 132 w 234"/>
                  <a:gd name="T5" fmla="*/ 0 h 78"/>
                  <a:gd name="T6" fmla="*/ 103 w 234"/>
                  <a:gd name="T7" fmla="*/ 0 h 78"/>
                  <a:gd name="T8" fmla="*/ 103 w 234"/>
                  <a:gd name="T9" fmla="*/ 33 h 78"/>
                  <a:gd name="T10" fmla="*/ 81 w 234"/>
                  <a:gd name="T11" fmla="*/ 33 h 78"/>
                  <a:gd name="T12" fmla="*/ 81 w 234"/>
                  <a:gd name="T13" fmla="*/ 41 h 78"/>
                  <a:gd name="T14" fmla="*/ 0 w 234"/>
                  <a:gd name="T15" fmla="*/ 41 h 78"/>
                  <a:gd name="T16" fmla="*/ 0 w 234"/>
                  <a:gd name="T17" fmla="*/ 70 h 78"/>
                  <a:gd name="T18" fmla="*/ 81 w 234"/>
                  <a:gd name="T19" fmla="*/ 70 h 78"/>
                  <a:gd name="T20" fmla="*/ 81 w 234"/>
                  <a:gd name="T21" fmla="*/ 78 h 78"/>
                  <a:gd name="T22" fmla="*/ 155 w 234"/>
                  <a:gd name="T23" fmla="*/ 78 h 78"/>
                  <a:gd name="T24" fmla="*/ 155 w 234"/>
                  <a:gd name="T25" fmla="*/ 70 h 78"/>
                  <a:gd name="T26" fmla="*/ 234 w 234"/>
                  <a:gd name="T27" fmla="*/ 70 h 78"/>
                  <a:gd name="T28" fmla="*/ 234 w 234"/>
                  <a:gd name="T29" fmla="*/ 41 h 78"/>
                  <a:gd name="T30" fmla="*/ 155 w 234"/>
                  <a:gd name="T31" fmla="*/ 41 h 78"/>
                  <a:gd name="T32" fmla="*/ 155 w 234"/>
                  <a:gd name="T33" fmla="*/ 33 h 78"/>
                  <a:gd name="T34" fmla="*/ 155 w 234"/>
                  <a:gd name="T35" fmla="*/ 33 h 78"/>
                  <a:gd name="T36" fmla="*/ 155 w 234"/>
                  <a:gd name="T37" fmla="*/ 3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4" h="78">
                    <a:moveTo>
                      <a:pt x="155" y="33"/>
                    </a:moveTo>
                    <a:lnTo>
                      <a:pt x="132" y="33"/>
                    </a:lnTo>
                    <a:lnTo>
                      <a:pt x="132" y="0"/>
                    </a:lnTo>
                    <a:lnTo>
                      <a:pt x="103" y="0"/>
                    </a:lnTo>
                    <a:lnTo>
                      <a:pt x="103" y="33"/>
                    </a:lnTo>
                    <a:lnTo>
                      <a:pt x="81" y="33"/>
                    </a:lnTo>
                    <a:lnTo>
                      <a:pt x="81" y="41"/>
                    </a:lnTo>
                    <a:lnTo>
                      <a:pt x="0" y="41"/>
                    </a:lnTo>
                    <a:lnTo>
                      <a:pt x="0" y="70"/>
                    </a:lnTo>
                    <a:lnTo>
                      <a:pt x="81" y="70"/>
                    </a:lnTo>
                    <a:lnTo>
                      <a:pt x="81" y="78"/>
                    </a:lnTo>
                    <a:lnTo>
                      <a:pt x="155" y="78"/>
                    </a:lnTo>
                    <a:lnTo>
                      <a:pt x="155" y="70"/>
                    </a:lnTo>
                    <a:lnTo>
                      <a:pt x="234" y="70"/>
                    </a:lnTo>
                    <a:lnTo>
                      <a:pt x="234" y="41"/>
                    </a:lnTo>
                    <a:lnTo>
                      <a:pt x="155" y="41"/>
                    </a:lnTo>
                    <a:lnTo>
                      <a:pt x="155" y="33"/>
                    </a:lnTo>
                    <a:close/>
                    <a:moveTo>
                      <a:pt x="155" y="33"/>
                    </a:moveTo>
                    <a:lnTo>
                      <a:pt x="155" y="33"/>
                    </a:ln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>
                  <a:latin typeface="TheSansOffice" panose="020B0503040302060204" pitchFamily="34" charset="0"/>
                </a:endParaRPr>
              </a:p>
            </p:txBody>
          </p:sp>
          <p:sp>
            <p:nvSpPr>
              <p:cNvPr id="109" name="Freeform 30">
                <a:extLst>
                  <a:ext uri="{FF2B5EF4-FFF2-40B4-BE49-F238E27FC236}">
                    <a16:creationId xmlns:a16="http://schemas.microsoft.com/office/drawing/2014/main" id="{39F0E9B5-021F-27E8-4438-94EF263C37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707938" y="2755900"/>
                <a:ext cx="371475" cy="123825"/>
              </a:xfrm>
              <a:custGeom>
                <a:avLst/>
                <a:gdLst>
                  <a:gd name="T0" fmla="*/ 155 w 234"/>
                  <a:gd name="T1" fmla="*/ 33 h 78"/>
                  <a:gd name="T2" fmla="*/ 132 w 234"/>
                  <a:gd name="T3" fmla="*/ 33 h 78"/>
                  <a:gd name="T4" fmla="*/ 132 w 234"/>
                  <a:gd name="T5" fmla="*/ 0 h 78"/>
                  <a:gd name="T6" fmla="*/ 103 w 234"/>
                  <a:gd name="T7" fmla="*/ 0 h 78"/>
                  <a:gd name="T8" fmla="*/ 103 w 234"/>
                  <a:gd name="T9" fmla="*/ 33 h 78"/>
                  <a:gd name="T10" fmla="*/ 81 w 234"/>
                  <a:gd name="T11" fmla="*/ 33 h 78"/>
                  <a:gd name="T12" fmla="*/ 81 w 234"/>
                  <a:gd name="T13" fmla="*/ 41 h 78"/>
                  <a:gd name="T14" fmla="*/ 0 w 234"/>
                  <a:gd name="T15" fmla="*/ 41 h 78"/>
                  <a:gd name="T16" fmla="*/ 0 w 234"/>
                  <a:gd name="T17" fmla="*/ 70 h 78"/>
                  <a:gd name="T18" fmla="*/ 81 w 234"/>
                  <a:gd name="T19" fmla="*/ 70 h 78"/>
                  <a:gd name="T20" fmla="*/ 81 w 234"/>
                  <a:gd name="T21" fmla="*/ 78 h 78"/>
                  <a:gd name="T22" fmla="*/ 155 w 234"/>
                  <a:gd name="T23" fmla="*/ 78 h 78"/>
                  <a:gd name="T24" fmla="*/ 155 w 234"/>
                  <a:gd name="T25" fmla="*/ 70 h 78"/>
                  <a:gd name="T26" fmla="*/ 234 w 234"/>
                  <a:gd name="T27" fmla="*/ 70 h 78"/>
                  <a:gd name="T28" fmla="*/ 234 w 234"/>
                  <a:gd name="T29" fmla="*/ 41 h 78"/>
                  <a:gd name="T30" fmla="*/ 155 w 234"/>
                  <a:gd name="T31" fmla="*/ 41 h 78"/>
                  <a:gd name="T32" fmla="*/ 155 w 234"/>
                  <a:gd name="T33" fmla="*/ 33 h 78"/>
                  <a:gd name="T34" fmla="*/ 155 w 234"/>
                  <a:gd name="T35" fmla="*/ 33 h 78"/>
                  <a:gd name="T36" fmla="*/ 155 w 234"/>
                  <a:gd name="T37" fmla="*/ 3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4" h="78">
                    <a:moveTo>
                      <a:pt x="155" y="33"/>
                    </a:moveTo>
                    <a:lnTo>
                      <a:pt x="132" y="33"/>
                    </a:lnTo>
                    <a:lnTo>
                      <a:pt x="132" y="0"/>
                    </a:lnTo>
                    <a:lnTo>
                      <a:pt x="103" y="0"/>
                    </a:lnTo>
                    <a:lnTo>
                      <a:pt x="103" y="33"/>
                    </a:lnTo>
                    <a:lnTo>
                      <a:pt x="81" y="33"/>
                    </a:lnTo>
                    <a:lnTo>
                      <a:pt x="81" y="41"/>
                    </a:lnTo>
                    <a:lnTo>
                      <a:pt x="0" y="41"/>
                    </a:lnTo>
                    <a:lnTo>
                      <a:pt x="0" y="70"/>
                    </a:lnTo>
                    <a:lnTo>
                      <a:pt x="81" y="70"/>
                    </a:lnTo>
                    <a:lnTo>
                      <a:pt x="81" y="78"/>
                    </a:lnTo>
                    <a:lnTo>
                      <a:pt x="155" y="78"/>
                    </a:lnTo>
                    <a:lnTo>
                      <a:pt x="155" y="70"/>
                    </a:lnTo>
                    <a:lnTo>
                      <a:pt x="234" y="70"/>
                    </a:lnTo>
                    <a:lnTo>
                      <a:pt x="234" y="41"/>
                    </a:lnTo>
                    <a:lnTo>
                      <a:pt x="155" y="41"/>
                    </a:lnTo>
                    <a:lnTo>
                      <a:pt x="155" y="33"/>
                    </a:lnTo>
                    <a:moveTo>
                      <a:pt x="155" y="33"/>
                    </a:moveTo>
                    <a:lnTo>
                      <a:pt x="155" y="33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>
                  <a:latin typeface="TheSansOffice" panose="020B0503040302060204" pitchFamily="34" charset="0"/>
                </a:endParaRPr>
              </a:p>
            </p:txBody>
          </p:sp>
          <p:sp>
            <p:nvSpPr>
              <p:cNvPr id="110" name="Freeform 31">
                <a:extLst>
                  <a:ext uri="{FF2B5EF4-FFF2-40B4-BE49-F238E27FC236}">
                    <a16:creationId xmlns:a16="http://schemas.microsoft.com/office/drawing/2014/main" id="{2AD63679-D564-D489-D617-4E5BB5E4BF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560300" y="2195513"/>
                <a:ext cx="666751" cy="388938"/>
              </a:xfrm>
              <a:custGeom>
                <a:avLst/>
                <a:gdLst>
                  <a:gd name="T0" fmla="*/ 246 w 307"/>
                  <a:gd name="T1" fmla="*/ 47 h 180"/>
                  <a:gd name="T2" fmla="*/ 240 w 307"/>
                  <a:gd name="T3" fmla="*/ 44 h 180"/>
                  <a:gd name="T4" fmla="*/ 186 w 307"/>
                  <a:gd name="T5" fmla="*/ 17 h 180"/>
                  <a:gd name="T6" fmla="*/ 182 w 307"/>
                  <a:gd name="T7" fmla="*/ 17 h 180"/>
                  <a:gd name="T8" fmla="*/ 177 w 307"/>
                  <a:gd name="T9" fmla="*/ 15 h 180"/>
                  <a:gd name="T10" fmla="*/ 132 w 307"/>
                  <a:gd name="T11" fmla="*/ 0 h 180"/>
                  <a:gd name="T12" fmla="*/ 64 w 307"/>
                  <a:gd name="T13" fmla="*/ 43 h 180"/>
                  <a:gd name="T14" fmla="*/ 58 w 307"/>
                  <a:gd name="T15" fmla="*/ 47 h 180"/>
                  <a:gd name="T16" fmla="*/ 0 w 307"/>
                  <a:gd name="T17" fmla="*/ 114 h 180"/>
                  <a:gd name="T18" fmla="*/ 53 w 307"/>
                  <a:gd name="T19" fmla="*/ 180 h 180"/>
                  <a:gd name="T20" fmla="*/ 53 w 307"/>
                  <a:gd name="T21" fmla="*/ 160 h 180"/>
                  <a:gd name="T22" fmla="*/ 54 w 307"/>
                  <a:gd name="T23" fmla="*/ 153 h 180"/>
                  <a:gd name="T24" fmla="*/ 26 w 307"/>
                  <a:gd name="T25" fmla="*/ 114 h 180"/>
                  <a:gd name="T26" fmla="*/ 67 w 307"/>
                  <a:gd name="T27" fmla="*/ 73 h 180"/>
                  <a:gd name="T28" fmla="*/ 71 w 307"/>
                  <a:gd name="T29" fmla="*/ 73 h 180"/>
                  <a:gd name="T30" fmla="*/ 84 w 307"/>
                  <a:gd name="T31" fmla="*/ 63 h 180"/>
                  <a:gd name="T32" fmla="*/ 132 w 307"/>
                  <a:gd name="T33" fmla="*/ 26 h 180"/>
                  <a:gd name="T34" fmla="*/ 166 w 307"/>
                  <a:gd name="T35" fmla="*/ 40 h 180"/>
                  <a:gd name="T36" fmla="*/ 178 w 307"/>
                  <a:gd name="T37" fmla="*/ 44 h 180"/>
                  <a:gd name="T38" fmla="*/ 186 w 307"/>
                  <a:gd name="T39" fmla="*/ 43 h 180"/>
                  <a:gd name="T40" fmla="*/ 223 w 307"/>
                  <a:gd name="T41" fmla="*/ 66 h 180"/>
                  <a:gd name="T42" fmla="*/ 236 w 307"/>
                  <a:gd name="T43" fmla="*/ 73 h 180"/>
                  <a:gd name="T44" fmla="*/ 240 w 307"/>
                  <a:gd name="T45" fmla="*/ 73 h 180"/>
                  <a:gd name="T46" fmla="*/ 281 w 307"/>
                  <a:gd name="T47" fmla="*/ 114 h 180"/>
                  <a:gd name="T48" fmla="*/ 253 w 307"/>
                  <a:gd name="T49" fmla="*/ 153 h 180"/>
                  <a:gd name="T50" fmla="*/ 254 w 307"/>
                  <a:gd name="T51" fmla="*/ 160 h 180"/>
                  <a:gd name="T52" fmla="*/ 254 w 307"/>
                  <a:gd name="T53" fmla="*/ 180 h 180"/>
                  <a:gd name="T54" fmla="*/ 307 w 307"/>
                  <a:gd name="T55" fmla="*/ 114 h 180"/>
                  <a:gd name="T56" fmla="*/ 246 w 307"/>
                  <a:gd name="T57" fmla="*/ 47 h 180"/>
                  <a:gd name="T58" fmla="*/ 246 w 307"/>
                  <a:gd name="T59" fmla="*/ 47 h 180"/>
                  <a:gd name="T60" fmla="*/ 246 w 307"/>
                  <a:gd name="T61" fmla="*/ 4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07" h="180">
                    <a:moveTo>
                      <a:pt x="246" y="47"/>
                    </a:moveTo>
                    <a:cubicBezTo>
                      <a:pt x="244" y="47"/>
                      <a:pt x="242" y="46"/>
                      <a:pt x="240" y="44"/>
                    </a:cubicBezTo>
                    <a:cubicBezTo>
                      <a:pt x="228" y="27"/>
                      <a:pt x="208" y="17"/>
                      <a:pt x="186" y="17"/>
                    </a:cubicBezTo>
                    <a:cubicBezTo>
                      <a:pt x="185" y="17"/>
                      <a:pt x="184" y="17"/>
                      <a:pt x="182" y="17"/>
                    </a:cubicBezTo>
                    <a:cubicBezTo>
                      <a:pt x="180" y="17"/>
                      <a:pt x="179" y="16"/>
                      <a:pt x="177" y="15"/>
                    </a:cubicBezTo>
                    <a:cubicBezTo>
                      <a:pt x="164" y="5"/>
                      <a:pt x="148" y="0"/>
                      <a:pt x="132" y="0"/>
                    </a:cubicBezTo>
                    <a:cubicBezTo>
                      <a:pt x="102" y="0"/>
                      <a:pt x="76" y="17"/>
                      <a:pt x="64" y="43"/>
                    </a:cubicBezTo>
                    <a:cubicBezTo>
                      <a:pt x="63" y="45"/>
                      <a:pt x="60" y="47"/>
                      <a:pt x="58" y="47"/>
                    </a:cubicBezTo>
                    <a:cubicBezTo>
                      <a:pt x="25" y="52"/>
                      <a:pt x="0" y="80"/>
                      <a:pt x="0" y="114"/>
                    </a:cubicBezTo>
                    <a:cubicBezTo>
                      <a:pt x="0" y="146"/>
                      <a:pt x="23" y="173"/>
                      <a:pt x="53" y="180"/>
                    </a:cubicBezTo>
                    <a:cubicBezTo>
                      <a:pt x="53" y="160"/>
                      <a:pt x="53" y="160"/>
                      <a:pt x="53" y="160"/>
                    </a:cubicBezTo>
                    <a:cubicBezTo>
                      <a:pt x="53" y="157"/>
                      <a:pt x="54" y="155"/>
                      <a:pt x="54" y="153"/>
                    </a:cubicBezTo>
                    <a:cubicBezTo>
                      <a:pt x="38" y="147"/>
                      <a:pt x="26" y="132"/>
                      <a:pt x="26" y="114"/>
                    </a:cubicBezTo>
                    <a:cubicBezTo>
                      <a:pt x="26" y="92"/>
                      <a:pt x="45" y="73"/>
                      <a:pt x="67" y="73"/>
                    </a:cubicBezTo>
                    <a:cubicBezTo>
                      <a:pt x="68" y="73"/>
                      <a:pt x="69" y="73"/>
                      <a:pt x="71" y="73"/>
                    </a:cubicBezTo>
                    <a:cubicBezTo>
                      <a:pt x="77" y="74"/>
                      <a:pt x="83" y="70"/>
                      <a:pt x="84" y="63"/>
                    </a:cubicBezTo>
                    <a:cubicBezTo>
                      <a:pt x="90" y="42"/>
                      <a:pt x="109" y="26"/>
                      <a:pt x="132" y="26"/>
                    </a:cubicBezTo>
                    <a:cubicBezTo>
                      <a:pt x="145" y="26"/>
                      <a:pt x="157" y="31"/>
                      <a:pt x="166" y="40"/>
                    </a:cubicBezTo>
                    <a:cubicBezTo>
                      <a:pt x="169" y="43"/>
                      <a:pt x="174" y="45"/>
                      <a:pt x="178" y="44"/>
                    </a:cubicBezTo>
                    <a:cubicBezTo>
                      <a:pt x="181" y="43"/>
                      <a:pt x="184" y="43"/>
                      <a:pt x="186" y="43"/>
                    </a:cubicBezTo>
                    <a:cubicBezTo>
                      <a:pt x="202" y="43"/>
                      <a:pt x="216" y="52"/>
                      <a:pt x="223" y="66"/>
                    </a:cubicBezTo>
                    <a:cubicBezTo>
                      <a:pt x="225" y="71"/>
                      <a:pt x="231" y="74"/>
                      <a:pt x="236" y="73"/>
                    </a:cubicBezTo>
                    <a:cubicBezTo>
                      <a:pt x="238" y="73"/>
                      <a:pt x="239" y="73"/>
                      <a:pt x="240" y="73"/>
                    </a:cubicBezTo>
                    <a:cubicBezTo>
                      <a:pt x="263" y="73"/>
                      <a:pt x="281" y="92"/>
                      <a:pt x="281" y="114"/>
                    </a:cubicBezTo>
                    <a:cubicBezTo>
                      <a:pt x="281" y="132"/>
                      <a:pt x="269" y="147"/>
                      <a:pt x="253" y="153"/>
                    </a:cubicBezTo>
                    <a:cubicBezTo>
                      <a:pt x="254" y="155"/>
                      <a:pt x="254" y="157"/>
                      <a:pt x="254" y="160"/>
                    </a:cubicBezTo>
                    <a:cubicBezTo>
                      <a:pt x="254" y="180"/>
                      <a:pt x="254" y="180"/>
                      <a:pt x="254" y="180"/>
                    </a:cubicBezTo>
                    <a:cubicBezTo>
                      <a:pt x="284" y="173"/>
                      <a:pt x="307" y="146"/>
                      <a:pt x="307" y="114"/>
                    </a:cubicBezTo>
                    <a:cubicBezTo>
                      <a:pt x="307" y="79"/>
                      <a:pt x="280" y="50"/>
                      <a:pt x="246" y="47"/>
                    </a:cubicBezTo>
                    <a:close/>
                    <a:moveTo>
                      <a:pt x="246" y="47"/>
                    </a:moveTo>
                    <a:cubicBezTo>
                      <a:pt x="246" y="47"/>
                      <a:pt x="246" y="47"/>
                      <a:pt x="246" y="47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>
                  <a:latin typeface="TheSansOffice" panose="020B0503040302060204" pitchFamily="34" charset="0"/>
                </a:endParaRPr>
              </a:p>
            </p:txBody>
          </p:sp>
        </p:grp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EAB673FC-7624-FE0A-D333-C127D7D30F3B}"/>
                </a:ext>
              </a:extLst>
            </p:cNvPr>
            <p:cNvSpPr txBox="1"/>
            <p:nvPr/>
          </p:nvSpPr>
          <p:spPr>
            <a:xfrm>
              <a:off x="460367" y="3063547"/>
              <a:ext cx="1867937" cy="6695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ctr"/>
              <a:r>
                <a:rPr lang="en-US" sz="1867" b="1" cap="all">
                  <a:solidFill>
                    <a:srgbClr val="00FFFF"/>
                  </a:solidFill>
                  <a:latin typeface="TheSansOffice" panose="020B0503040302060204" pitchFamily="34" charset="0"/>
                </a:rPr>
                <a:t>Cloud</a:t>
              </a:r>
              <a:br>
                <a:rPr lang="en-US" sz="1867" b="1" cap="all">
                  <a:solidFill>
                    <a:srgbClr val="00FFFF"/>
                  </a:solidFill>
                  <a:latin typeface="TheSansOffice" panose="020B0503040302060204" pitchFamily="34" charset="0"/>
                </a:rPr>
              </a:br>
              <a:r>
                <a:rPr lang="en-US" sz="1867" b="1" cap="all">
                  <a:solidFill>
                    <a:srgbClr val="00FFFF"/>
                  </a:solidFill>
                  <a:latin typeface="TheSansOffice" panose="020B0503040302060204" pitchFamily="34" charset="0"/>
                </a:rPr>
                <a:t>assessment</a:t>
              </a:r>
              <a:r>
                <a:rPr lang="en-US" sz="1467" b="1" cap="all">
                  <a:solidFill>
                    <a:srgbClr val="00FFFF"/>
                  </a:solidFill>
                  <a:latin typeface="TheSansOffice" panose="020B0503040302060204" pitchFamily="34" charset="0"/>
                </a:rPr>
                <a:t> </a:t>
              </a:r>
            </a:p>
            <a:p>
              <a:pPr algn="ctr" fontAlgn="ctr"/>
              <a:r>
                <a:rPr lang="en-US" sz="1467" b="1" cap="all">
                  <a:solidFill>
                    <a:schemeClr val="bg1"/>
                  </a:solidFill>
                  <a:latin typeface="TheSansOffice" panose="020B0503040302060204" pitchFamily="34" charset="0"/>
                </a:rPr>
                <a:t>services</a:t>
              </a:r>
              <a:r>
                <a:rPr lang="en-US" sz="1467" b="1" cap="all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 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29A204C7-AF92-A864-BE28-460C327161E1}"/>
                </a:ext>
              </a:extLst>
            </p:cNvPr>
            <p:cNvSpPr txBox="1"/>
            <p:nvPr/>
          </p:nvSpPr>
          <p:spPr>
            <a:xfrm>
              <a:off x="2576358" y="2717299"/>
              <a:ext cx="1831326" cy="6695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ctr"/>
              <a:r>
                <a:rPr lang="en-US" sz="1867" b="1" cap="all">
                  <a:solidFill>
                    <a:srgbClr val="00FFFF"/>
                  </a:solidFill>
                  <a:latin typeface="TheSansOffice" panose="020B0503040302060204" pitchFamily="34" charset="0"/>
                </a:rPr>
                <a:t>Workload migration </a:t>
              </a:r>
            </a:p>
            <a:p>
              <a:pPr algn="ctr" fontAlgn="ctr"/>
              <a:r>
                <a:rPr lang="en-US" sz="1467" b="1" cap="all">
                  <a:solidFill>
                    <a:schemeClr val="bg1"/>
                  </a:solidFill>
                  <a:latin typeface="TheSansOffice" panose="020B0503040302060204" pitchFamily="34" charset="0"/>
                </a:rPr>
                <a:t>services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D9B72D7C-8460-7384-2BD8-11CFF7400D8F}"/>
                </a:ext>
              </a:extLst>
            </p:cNvPr>
            <p:cNvSpPr txBox="1"/>
            <p:nvPr/>
          </p:nvSpPr>
          <p:spPr>
            <a:xfrm>
              <a:off x="4692232" y="2038125"/>
              <a:ext cx="1841159" cy="885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ctr"/>
              <a:r>
                <a:rPr lang="en-US" sz="1867" b="1" cap="all" dirty="0">
                  <a:solidFill>
                    <a:srgbClr val="00FFFF"/>
                  </a:solidFill>
                  <a:latin typeface="TheSansOffice" panose="020B0503040302060204" pitchFamily="34" charset="0"/>
                </a:rPr>
                <a:t>managed </a:t>
              </a:r>
            </a:p>
            <a:p>
              <a:pPr algn="ctr" fontAlgn="ctr"/>
              <a:r>
                <a:rPr lang="en-US" sz="1867" b="1" cap="all" dirty="0">
                  <a:solidFill>
                    <a:srgbClr val="00FFFF"/>
                  </a:solidFill>
                  <a:latin typeface="TheSansOffice" panose="020B0503040302060204" pitchFamily="34" charset="0"/>
                </a:rPr>
                <a:t>Multi cloud </a:t>
              </a:r>
            </a:p>
            <a:p>
              <a:pPr algn="ctr" fontAlgn="ctr"/>
              <a:r>
                <a:rPr lang="en-US" sz="1867" b="1" cap="all" dirty="0">
                  <a:solidFill>
                    <a:srgbClr val="00FFFF"/>
                  </a:solidFill>
                  <a:latin typeface="TheSansOffice" panose="020B0503040302060204" pitchFamily="34" charset="0"/>
                </a:rPr>
                <a:t>&amp; Automation</a:t>
              </a:r>
            </a:p>
            <a:p>
              <a:pPr algn="ctr" fontAlgn="ctr"/>
              <a:r>
                <a:rPr lang="en-US" sz="1467" b="1" cap="all" dirty="0">
                  <a:solidFill>
                    <a:schemeClr val="bg1"/>
                  </a:solidFill>
                  <a:latin typeface="TheSansOffice" panose="020B0503040302060204" pitchFamily="34" charset="0"/>
                </a:rPr>
                <a:t>services</a:t>
              </a:r>
              <a:r>
                <a:rPr lang="en-US" sz="1467" b="1" cap="all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 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CF4171EC-5B3E-82D4-33C2-46A2466BE611}"/>
                </a:ext>
              </a:extLst>
            </p:cNvPr>
            <p:cNvSpPr txBox="1"/>
            <p:nvPr/>
          </p:nvSpPr>
          <p:spPr>
            <a:xfrm>
              <a:off x="6829116" y="1742678"/>
              <a:ext cx="1878009" cy="6695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ctr"/>
              <a:r>
                <a:rPr lang="en-US" sz="1867" b="1" cap="all" dirty="0">
                  <a:solidFill>
                    <a:srgbClr val="00FFFF"/>
                  </a:solidFill>
                  <a:latin typeface="TheSansOffice" panose="020B0503040302060204" pitchFamily="34" charset="0"/>
                </a:rPr>
                <a:t>Managed</a:t>
              </a:r>
            </a:p>
            <a:p>
              <a:pPr algn="ctr" fontAlgn="ctr"/>
              <a:r>
                <a:rPr lang="en-US" sz="1867" b="1" cap="all" dirty="0">
                  <a:solidFill>
                    <a:srgbClr val="00FFFF"/>
                  </a:solidFill>
                  <a:latin typeface="TheSansOffice" panose="020B0503040302060204" pitchFamily="34" charset="0"/>
                </a:rPr>
                <a:t>security </a:t>
              </a:r>
            </a:p>
            <a:p>
              <a:pPr algn="ctr" fontAlgn="ctr"/>
              <a:r>
                <a:rPr lang="en-US" sz="1467" b="1" cap="all" dirty="0">
                  <a:solidFill>
                    <a:schemeClr val="bg1"/>
                  </a:solidFill>
                  <a:latin typeface="TheSansOffice" panose="020B0503040302060204" pitchFamily="34" charset="0"/>
                </a:rPr>
                <a:t>services</a:t>
              </a:r>
              <a:r>
                <a:rPr lang="en-US" sz="1467" b="1" cap="all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 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6AAC66BD-1046-407D-ED0A-F33FB851C8C0}"/>
                </a:ext>
              </a:extLst>
            </p:cNvPr>
            <p:cNvSpPr txBox="1"/>
            <p:nvPr/>
          </p:nvSpPr>
          <p:spPr>
            <a:xfrm>
              <a:off x="466360" y="3846674"/>
              <a:ext cx="1855950" cy="746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018">
                <a:spcAft>
                  <a:spcPts val="1600"/>
                </a:spcAft>
                <a:defRPr/>
              </a:pPr>
              <a:r>
                <a:rPr lang="en-US" sz="1467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Recommend the to-be architecture and approach for a least disruptive and reliable migration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09C9113A-E025-9126-DF38-CB792ECDEF2C}"/>
                </a:ext>
              </a:extLst>
            </p:cNvPr>
            <p:cNvSpPr txBox="1"/>
            <p:nvPr/>
          </p:nvSpPr>
          <p:spPr>
            <a:xfrm>
              <a:off x="2548558" y="3418098"/>
              <a:ext cx="1886926" cy="1096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018">
                <a:spcAft>
                  <a:spcPts val="1067"/>
                </a:spcAft>
                <a:defRPr/>
              </a:pPr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Move from on-premise to Public and/or Private cloud </a:t>
              </a:r>
            </a:p>
            <a:p>
              <a:pPr algn="ctr" defTabSz="1219018">
                <a:spcAft>
                  <a:spcPts val="1067"/>
                </a:spcAft>
                <a:defRPr/>
              </a:pPr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or</a:t>
              </a:r>
            </a:p>
            <a:p>
              <a:pPr algn="ctr" defTabSz="1219018">
                <a:spcAft>
                  <a:spcPts val="1067"/>
                </a:spcAft>
                <a:defRPr/>
              </a:pPr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On–premise </a:t>
              </a:r>
              <a:r>
                <a:rPr lang="en-US" sz="1467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DCs</a:t>
              </a:r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 to Sify’s world class Datacenters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F9A02FB0-FC7F-B629-63BF-1BFC15864DAB}"/>
                </a:ext>
              </a:extLst>
            </p:cNvPr>
            <p:cNvSpPr txBox="1"/>
            <p:nvPr/>
          </p:nvSpPr>
          <p:spPr>
            <a:xfrm>
              <a:off x="4578539" y="2899946"/>
              <a:ext cx="2124927" cy="1537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018">
                <a:spcAft>
                  <a:spcPts val="1600"/>
                </a:spcAft>
                <a:defRPr/>
              </a:pPr>
              <a:r>
                <a:rPr lang="en-US" sz="140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Multi-cloud infrastructure and applications</a:t>
              </a:r>
            </a:p>
            <a:p>
              <a:pPr algn="ctr" defTabSz="1219018">
                <a:defRPr/>
              </a:pPr>
              <a:r>
                <a:rPr lang="en-US" sz="1467">
                  <a:solidFill>
                    <a:schemeClr val="bg1"/>
                  </a:solidFill>
                  <a:latin typeface="TheSansOffice" panose="020B0503040302060204" pitchFamily="34" charset="0"/>
                </a:rPr>
                <a:t>Gen 5 CloudInfinit</a:t>
              </a:r>
              <a:r>
                <a:rPr lang="en-US" sz="1467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 Cloud Management Platform</a:t>
              </a:r>
            </a:p>
            <a:p>
              <a:pPr algn="ctr" defTabSz="1219018">
                <a:spcAft>
                  <a:spcPts val="667"/>
                </a:spcAft>
                <a:defRPr/>
              </a:pPr>
              <a:r>
                <a:rPr lang="en-US" sz="1067">
                  <a:solidFill>
                    <a:schemeClr val="bg1">
                      <a:lumMod val="85000"/>
                    </a:schemeClr>
                  </a:solidFill>
                  <a:latin typeface="TheSansOffice" panose="020B0503040302060204" pitchFamily="34" charset="0"/>
                </a:rPr>
                <a:t>Orchestration platform/ </a:t>
              </a:r>
              <a:br>
                <a:rPr lang="en-US" sz="1067">
                  <a:solidFill>
                    <a:schemeClr val="bg1">
                      <a:lumMod val="85000"/>
                    </a:schemeClr>
                  </a:solidFill>
                  <a:latin typeface="TheSansOffice" panose="020B0503040302060204" pitchFamily="34" charset="0"/>
                </a:rPr>
              </a:br>
              <a:r>
                <a:rPr lang="en-US" sz="1067">
                  <a:solidFill>
                    <a:schemeClr val="bg1">
                      <a:lumMod val="85000"/>
                    </a:schemeClr>
                  </a:solidFill>
                  <a:latin typeface="TheSansOffice" panose="020B0503040302060204" pitchFamily="34" charset="0"/>
                </a:rPr>
                <a:t>Service Now/ CA UIM</a:t>
              </a:r>
            </a:p>
            <a:p>
              <a:pPr algn="ctr" defTabSz="1219018">
                <a:spcAft>
                  <a:spcPts val="667"/>
                </a:spcAft>
                <a:defRPr/>
              </a:pPr>
              <a:r>
                <a:rPr lang="en-US" sz="1467">
                  <a:solidFill>
                    <a:schemeClr val="bg1"/>
                  </a:solidFill>
                  <a:latin typeface="TheSansOffice" panose="020B0503040302060204" pitchFamily="34" charset="0"/>
                </a:rPr>
                <a:t>AIOPS tools for Workload lifecycle monitoring &amp; management </a:t>
              </a:r>
              <a:endParaRPr lang="en-US" sz="1400">
                <a:solidFill>
                  <a:schemeClr val="bg1">
                    <a:lumMod val="95000"/>
                  </a:schemeClr>
                </a:solidFill>
                <a:latin typeface="TheSansOffice" panose="020B0503040302060204" pitchFamily="34" charset="0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C47DB1A6-DF20-BF9A-C9A7-0ED6D6C68370}"/>
                </a:ext>
              </a:extLst>
            </p:cNvPr>
            <p:cNvSpPr txBox="1"/>
            <p:nvPr/>
          </p:nvSpPr>
          <p:spPr>
            <a:xfrm>
              <a:off x="6829116" y="2525671"/>
              <a:ext cx="1878008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018">
                <a:spcAft>
                  <a:spcPts val="1600"/>
                </a:spcAft>
                <a:defRPr/>
              </a:pPr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Implement consistent set of controls to prevent security threats</a:t>
              </a:r>
            </a:p>
            <a:p>
              <a:pPr algn="ctr" defTabSz="1219018">
                <a:spcAft>
                  <a:spcPts val="1600"/>
                </a:spcAft>
                <a:defRPr/>
              </a:pPr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Continuously monitor to detect security breaches</a:t>
              </a:r>
            </a:p>
            <a:p>
              <a:pPr algn="ctr" defTabSz="1219018">
                <a:spcAft>
                  <a:spcPts val="1600"/>
                </a:spcAft>
                <a:defRPr/>
              </a:pPr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Tactical threat containment and automated response</a:t>
              </a:r>
            </a:p>
          </p:txBody>
        </p: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2ABB20B3-FEA3-1CF1-EC77-CBDAFF553F01}"/>
                </a:ext>
              </a:extLst>
            </p:cNvPr>
            <p:cNvCxnSpPr>
              <a:cxnSpLocks/>
            </p:cNvCxnSpPr>
            <p:nvPr/>
          </p:nvCxnSpPr>
          <p:spPr>
            <a:xfrm>
              <a:off x="6696075" y="1344713"/>
              <a:ext cx="0" cy="3345421"/>
            </a:xfrm>
            <a:prstGeom prst="line">
              <a:avLst/>
            </a:prstGeom>
            <a:ln w="9525">
              <a:solidFill>
                <a:schemeClr val="accent1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5F294E0D-CD2C-22B8-C366-4600DBCB9A48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0" y="1738134"/>
              <a:ext cx="0" cy="2952000"/>
            </a:xfrm>
            <a:prstGeom prst="line">
              <a:avLst/>
            </a:prstGeom>
            <a:ln w="9525">
              <a:solidFill>
                <a:schemeClr val="accent1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E729C62D-A447-35C7-1315-BBCC819BBA67}"/>
                </a:ext>
              </a:extLst>
            </p:cNvPr>
            <p:cNvCxnSpPr>
              <a:cxnSpLocks/>
            </p:cNvCxnSpPr>
            <p:nvPr/>
          </p:nvCxnSpPr>
          <p:spPr>
            <a:xfrm>
              <a:off x="2447925" y="2170134"/>
              <a:ext cx="0" cy="2520000"/>
            </a:xfrm>
            <a:prstGeom prst="line">
              <a:avLst/>
            </a:prstGeom>
            <a:ln w="9525">
              <a:solidFill>
                <a:schemeClr val="accent1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Isosceles Triangle 97">
              <a:extLst>
                <a:ext uri="{FF2B5EF4-FFF2-40B4-BE49-F238E27FC236}">
                  <a16:creationId xmlns:a16="http://schemas.microsoft.com/office/drawing/2014/main" id="{36D484A8-54E2-0F38-F732-E2F9A36D0DB6}"/>
                </a:ext>
              </a:extLst>
            </p:cNvPr>
            <p:cNvSpPr/>
            <p:nvPr/>
          </p:nvSpPr>
          <p:spPr>
            <a:xfrm rot="5400000">
              <a:off x="2406062" y="2198019"/>
              <a:ext cx="222354" cy="148584"/>
            </a:xfrm>
            <a:prstGeom prst="triangle">
              <a:avLst>
                <a:gd name="adj" fmla="val 4914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400">
                <a:latin typeface="TheSansOffice" panose="020B0503040302060204" pitchFamily="34" charset="0"/>
              </a:endParaRPr>
            </a:p>
          </p:txBody>
        </p:sp>
        <p:sp>
          <p:nvSpPr>
            <p:cNvPr id="99" name="Isosceles Triangle 98">
              <a:extLst>
                <a:ext uri="{FF2B5EF4-FFF2-40B4-BE49-F238E27FC236}">
                  <a16:creationId xmlns:a16="http://schemas.microsoft.com/office/drawing/2014/main" id="{2D1F8555-4C3B-EF1F-33BD-12455F4725F6}"/>
                </a:ext>
              </a:extLst>
            </p:cNvPr>
            <p:cNvSpPr/>
            <p:nvPr/>
          </p:nvSpPr>
          <p:spPr>
            <a:xfrm rot="5400000">
              <a:off x="4531609" y="1744874"/>
              <a:ext cx="222354" cy="148584"/>
            </a:xfrm>
            <a:prstGeom prst="triangle">
              <a:avLst>
                <a:gd name="adj" fmla="val 4914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400">
                <a:latin typeface="TheSansOffice" panose="020B0503040302060204" pitchFamily="34" charset="0"/>
              </a:endParaRPr>
            </a:p>
          </p:txBody>
        </p:sp>
        <p:sp>
          <p:nvSpPr>
            <p:cNvPr id="100" name="Isosceles Triangle 99">
              <a:extLst>
                <a:ext uri="{FF2B5EF4-FFF2-40B4-BE49-F238E27FC236}">
                  <a16:creationId xmlns:a16="http://schemas.microsoft.com/office/drawing/2014/main" id="{DC9EE0DB-5018-1560-E41F-062F35B0EE79}"/>
                </a:ext>
              </a:extLst>
            </p:cNvPr>
            <p:cNvSpPr/>
            <p:nvPr/>
          </p:nvSpPr>
          <p:spPr>
            <a:xfrm rot="5400000">
              <a:off x="6657285" y="1353462"/>
              <a:ext cx="222354" cy="148584"/>
            </a:xfrm>
            <a:prstGeom prst="triangle">
              <a:avLst>
                <a:gd name="adj" fmla="val 4914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400">
                <a:latin typeface="TheSansOffice" panose="020B0503040302060204" pitchFamily="34" charset="0"/>
              </a:endParaRPr>
            </a:p>
          </p:txBody>
        </p: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5913F793-2347-DACB-8C5C-7084C886B50A}"/>
                </a:ext>
              </a:extLst>
            </p:cNvPr>
            <p:cNvCxnSpPr>
              <a:cxnSpLocks/>
            </p:cNvCxnSpPr>
            <p:nvPr/>
          </p:nvCxnSpPr>
          <p:spPr>
            <a:xfrm>
              <a:off x="-28661" y="4706755"/>
              <a:ext cx="9144000" cy="0"/>
            </a:xfrm>
            <a:prstGeom prst="line">
              <a:avLst/>
            </a:prstGeom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5A9C5A36-7F1A-1C44-BECA-C7315862AE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252616" y="1428750"/>
              <a:ext cx="612056" cy="612056"/>
            </a:xfrm>
            <a:prstGeom prst="rect">
              <a:avLst/>
            </a:prstGeom>
          </p:spPr>
        </p:pic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E56C76F1-0672-8FBF-A152-365D56C6BB7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59087" y="1094038"/>
              <a:ext cx="540000" cy="540000"/>
            </a:xfrm>
            <a:prstGeom prst="rect">
              <a:avLst/>
            </a:prstGeom>
          </p:spPr>
        </p:pic>
        <p:pic>
          <p:nvPicPr>
            <p:cNvPr id="104" name="Picture 103">
              <a:extLst>
                <a:ext uri="{FF2B5EF4-FFF2-40B4-BE49-F238E27FC236}">
                  <a16:creationId xmlns:a16="http://schemas.microsoft.com/office/drawing/2014/main" id="{61CA426B-2B96-C3F9-B3B5-5D25B247A29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190434" y="2098221"/>
              <a:ext cx="540000" cy="5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305905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0" y="217267"/>
            <a:ext cx="10764253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HOW SIFY DELIVERS HOLISTIC VALUE TO CUSTOMERS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0E372A4-A009-8CE8-6CF9-647C247CEF5B}"/>
              </a:ext>
            </a:extLst>
          </p:cNvPr>
          <p:cNvSpPr/>
          <p:nvPr/>
        </p:nvSpPr>
        <p:spPr>
          <a:xfrm>
            <a:off x="0" y="860550"/>
            <a:ext cx="12192000" cy="5618167"/>
          </a:xfrm>
          <a:prstGeom prst="rect">
            <a:avLst/>
          </a:prstGeom>
          <a:solidFill>
            <a:srgbClr val="1F497D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400">
              <a:latin typeface="TheSansOffice" panose="020B0503040302060204" pitchFamily="34" charset="0"/>
            </a:endParaRPr>
          </a:p>
        </p:txBody>
      </p:sp>
      <p:pic>
        <p:nvPicPr>
          <p:cNvPr id="84" name="Picture 83">
            <a:extLst>
              <a:ext uri="{FF2B5EF4-FFF2-40B4-BE49-F238E27FC236}">
                <a16:creationId xmlns:a16="http://schemas.microsoft.com/office/drawing/2014/main" id="{355F839A-0E8C-8B74-5ACE-04817F29A6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9" y="6640810"/>
            <a:ext cx="1238250" cy="2286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E258693-F244-ACEA-C070-A527D07F0479}"/>
              </a:ext>
            </a:extLst>
          </p:cNvPr>
          <p:cNvGrpSpPr/>
          <p:nvPr/>
        </p:nvGrpSpPr>
        <p:grpSpPr>
          <a:xfrm>
            <a:off x="-8235" y="1107482"/>
            <a:ext cx="12192000" cy="5348072"/>
            <a:chOff x="-28661" y="695701"/>
            <a:chExt cx="9144000" cy="4011054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3308996-749B-9598-1CCD-644F71C2A4FA}"/>
                </a:ext>
              </a:extLst>
            </p:cNvPr>
            <p:cNvSpPr txBox="1"/>
            <p:nvPr/>
          </p:nvSpPr>
          <p:spPr>
            <a:xfrm>
              <a:off x="251070" y="1907324"/>
              <a:ext cx="2882077" cy="838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ctr"/>
              <a:r>
                <a:rPr lang="en-US" sz="1867" b="1" cap="all" dirty="0">
                  <a:solidFill>
                    <a:srgbClr val="00FFFF"/>
                  </a:solidFill>
                  <a:latin typeface="TheSansOffice" panose="020B0503040302060204" pitchFamily="34" charset="0"/>
                </a:rPr>
                <a:t>BENEFIT FROM </a:t>
              </a:r>
            </a:p>
            <a:p>
              <a:pPr algn="ctr" fontAlgn="ctr"/>
              <a:r>
                <a:rPr lang="en-US" sz="1867" b="1" cap="all" dirty="0">
                  <a:solidFill>
                    <a:srgbClr val="00FFFF"/>
                  </a:solidFill>
                  <a:latin typeface="TheSansOffice" panose="020B0503040302060204" pitchFamily="34" charset="0"/>
                </a:rPr>
                <a:t>Sify’s cloud &amp; Digital expertise</a:t>
              </a:r>
              <a:r>
                <a:rPr lang="en-US" sz="1467" b="1" cap="all" dirty="0">
                  <a:solidFill>
                    <a:schemeClr val="bg1"/>
                  </a:solidFill>
                  <a:latin typeface="TheSansOffice" panose="020B0503040302060204" pitchFamily="34" charset="0"/>
                </a:rPr>
                <a:t> </a:t>
              </a:r>
            </a:p>
            <a:p>
              <a:pPr algn="ctr" fontAlgn="ctr"/>
              <a:r>
                <a:rPr lang="en-US" sz="1467" b="1" cap="all" dirty="0">
                  <a:solidFill>
                    <a:schemeClr val="bg1"/>
                  </a:solidFill>
                  <a:latin typeface="TheSansOffice" panose="020B0503040302060204" pitchFamily="34" charset="0"/>
                </a:rPr>
                <a:t>ENSURE END TO END </a:t>
              </a:r>
            </a:p>
            <a:p>
              <a:pPr algn="ctr" fontAlgn="ctr"/>
              <a:r>
                <a:rPr lang="en-US" sz="1467" b="1" cap="all" dirty="0">
                  <a:solidFill>
                    <a:schemeClr val="bg1"/>
                  </a:solidFill>
                  <a:latin typeface="TheSansOffice" panose="020B0503040302060204" pitchFamily="34" charset="0"/>
                </a:rPr>
                <a:t>CLOUD MANAGEMENT WITH…</a:t>
              </a:r>
              <a:r>
                <a:rPr lang="en-US" sz="1467" b="1" cap="all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 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6702ACF-868B-3432-153F-D671752899F8}"/>
                </a:ext>
              </a:extLst>
            </p:cNvPr>
            <p:cNvSpPr txBox="1"/>
            <p:nvPr/>
          </p:nvSpPr>
          <p:spPr>
            <a:xfrm>
              <a:off x="3325908" y="1656658"/>
              <a:ext cx="2506561" cy="838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ctr"/>
              <a:r>
                <a:rPr lang="en-US" sz="1867" b="1" cap="all">
                  <a:solidFill>
                    <a:srgbClr val="00FFFF"/>
                  </a:solidFill>
                  <a:latin typeface="TheSansOffice" panose="020B0503040302060204" pitchFamily="34" charset="0"/>
                </a:rPr>
                <a:t>Leverage</a:t>
              </a:r>
            </a:p>
            <a:p>
              <a:pPr algn="ctr" fontAlgn="ctr"/>
              <a:r>
                <a:rPr lang="en-US" sz="1867" b="1" cap="all">
                  <a:solidFill>
                    <a:srgbClr val="00FFFF"/>
                  </a:solidFill>
                  <a:latin typeface="TheSansOffice" panose="020B0503040302060204" pitchFamily="34" charset="0"/>
                </a:rPr>
                <a:t>SIFY’S network EXPERIENCE</a:t>
              </a:r>
            </a:p>
            <a:p>
              <a:pPr algn="ctr" fontAlgn="ctr"/>
              <a:r>
                <a:rPr lang="en-US" sz="1467" b="1" cap="all">
                  <a:solidFill>
                    <a:schemeClr val="bg1"/>
                  </a:solidFill>
                  <a:latin typeface="TheSansOffice" panose="020B0503040302060204" pitchFamily="34" charset="0"/>
                </a:rPr>
                <a:t>strengthen your cloud and digital pursuit WITH…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375C8BB-8A87-A914-F4EA-CF81D758FF84}"/>
                </a:ext>
              </a:extLst>
            </p:cNvPr>
            <p:cNvSpPr txBox="1"/>
            <p:nvPr/>
          </p:nvSpPr>
          <p:spPr>
            <a:xfrm>
              <a:off x="5978548" y="1315950"/>
              <a:ext cx="2898752" cy="838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ctr"/>
              <a:r>
                <a:rPr lang="en-US" sz="1867" b="1" cap="all" dirty="0">
                  <a:solidFill>
                    <a:srgbClr val="00FFFF"/>
                  </a:solidFill>
                  <a:latin typeface="TheSansOffice" panose="020B0503040302060204" pitchFamily="34" charset="0"/>
                </a:rPr>
                <a:t>TAKE ADVANTAGE OF </a:t>
              </a:r>
            </a:p>
            <a:p>
              <a:pPr algn="ctr" fontAlgn="ctr"/>
              <a:r>
                <a:rPr lang="en-US" sz="1867" b="1" cap="all" dirty="0">
                  <a:solidFill>
                    <a:srgbClr val="00FFFF"/>
                  </a:solidFill>
                  <a:latin typeface="TheSansOffice" panose="020B0503040302060204" pitchFamily="34" charset="0"/>
                </a:rPr>
                <a:t>SIFY’S cloud &amp; Digital WISDOM</a:t>
              </a:r>
            </a:p>
            <a:p>
              <a:pPr algn="ctr" fontAlgn="ctr"/>
              <a:r>
                <a:rPr lang="en-US" sz="1467" b="1" cap="all" dirty="0">
                  <a:solidFill>
                    <a:schemeClr val="bg1"/>
                  </a:solidFill>
                  <a:latin typeface="TheSansOffice" panose="020B0503040302060204" pitchFamily="34" charset="0"/>
                </a:rPr>
                <a:t>RATIONALIZE YOUR INFRA </a:t>
              </a:r>
            </a:p>
            <a:p>
              <a:pPr algn="ctr" fontAlgn="ctr"/>
              <a:r>
                <a:rPr lang="en-US" sz="1467" b="1" cap="all" dirty="0">
                  <a:solidFill>
                    <a:schemeClr val="bg1"/>
                  </a:solidFill>
                  <a:latin typeface="TheSansOffice" panose="020B0503040302060204" pitchFamily="34" charset="0"/>
                </a:rPr>
                <a:t>Investments WITH…</a:t>
              </a:r>
              <a:r>
                <a:rPr lang="en-US" sz="1467" b="1" cap="all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 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5BD070D-52B7-E5FD-E59E-F4C84DCCEA62}"/>
                </a:ext>
              </a:extLst>
            </p:cNvPr>
            <p:cNvSpPr txBox="1"/>
            <p:nvPr/>
          </p:nvSpPr>
          <p:spPr>
            <a:xfrm>
              <a:off x="272666" y="2769098"/>
              <a:ext cx="2741713" cy="18389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018">
                <a:spcAft>
                  <a:spcPts val="800"/>
                </a:spcAft>
                <a:defRPr/>
              </a:pP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All aspects of building cloud and digital infrastructure</a:t>
              </a:r>
            </a:p>
            <a:p>
              <a:pPr algn="ctr" defTabSz="1219018">
                <a:spcAft>
                  <a:spcPts val="800"/>
                </a:spcAft>
                <a:defRPr/>
              </a:pP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Managing public and hybrid cloud services</a:t>
              </a:r>
            </a:p>
            <a:p>
              <a:pPr algn="ctr" defTabSz="1219018">
                <a:spcAft>
                  <a:spcPts val="800"/>
                </a:spcAft>
                <a:defRPr/>
              </a:pP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CloudInfinit CMP to provide multi cloud operational best practices</a:t>
              </a:r>
            </a:p>
            <a:p>
              <a:pPr algn="ctr" defTabSz="1219018">
                <a:spcAft>
                  <a:spcPts val="800"/>
                </a:spcAft>
                <a:defRPr/>
              </a:pP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InfinitDigital Platform for actionable insights and faster delivery of core product and services</a:t>
              </a:r>
            </a:p>
            <a:p>
              <a:pPr algn="ctr" defTabSz="1219018">
                <a:spcAft>
                  <a:spcPts val="800"/>
                </a:spcAft>
                <a:defRPr/>
              </a:pP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AWS/Azure/Oracle/Google cloud implementation</a:t>
              </a:r>
            </a:p>
            <a:p>
              <a:pPr algn="ctr" defTabSz="1219018">
                <a:spcAft>
                  <a:spcPts val="800"/>
                </a:spcAft>
                <a:defRPr/>
              </a:pP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Delivering SaaS: Retail Intelligence, Digital Asset Management, Digital Assessment, Digital Trust and Authentication 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16EEA13-C810-23E5-14EC-EAC7B70A9C77}"/>
                </a:ext>
              </a:extLst>
            </p:cNvPr>
            <p:cNvSpPr txBox="1"/>
            <p:nvPr/>
          </p:nvSpPr>
          <p:spPr>
            <a:xfrm>
              <a:off x="3287858" y="2528313"/>
              <a:ext cx="2582661" cy="1638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800"/>
                </a:spcAft>
                <a:defRPr/>
              </a:pPr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Network transformation services </a:t>
              </a:r>
            </a:p>
            <a:p>
              <a:pPr algn="ctr" defTabSz="1219018">
                <a:spcAft>
                  <a:spcPts val="800"/>
                </a:spcAft>
                <a:defRPr/>
              </a:pPr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Managed Network Services </a:t>
              </a:r>
            </a:p>
            <a:p>
              <a:pPr algn="ctr" defTabSz="1219018">
                <a:spcAft>
                  <a:spcPts val="800"/>
                </a:spcAft>
                <a:defRPr/>
              </a:pPr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Cloud connect services</a:t>
              </a:r>
            </a:p>
            <a:p>
              <a:pPr algn="ctr" defTabSz="1219018">
                <a:spcAft>
                  <a:spcPts val="800"/>
                </a:spcAft>
                <a:defRPr/>
              </a:pPr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SD-WAN</a:t>
              </a:r>
            </a:p>
            <a:p>
              <a:pPr algn="ctr" defTabSz="1219018">
                <a:spcAft>
                  <a:spcPts val="800"/>
                </a:spcAft>
                <a:defRPr/>
              </a:pPr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EdgeConnect services for IT + OT + People</a:t>
              </a:r>
            </a:p>
            <a:p>
              <a:pPr algn="ctr" defTabSz="1219018">
                <a:spcAft>
                  <a:spcPts val="800"/>
                </a:spcAft>
                <a:defRPr/>
              </a:pPr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Cloud enabled unified communication services</a:t>
              </a:r>
            </a:p>
            <a:p>
              <a:pPr algn="ctr" defTabSz="1219018">
                <a:spcAft>
                  <a:spcPts val="800"/>
                </a:spcAft>
                <a:defRPr/>
              </a:pPr>
              <a:r>
                <a:rPr lang="en-US" sz="120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Network security services like clean connect &amp; DDOS protect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A4BA021-84A7-A10F-F5F7-3DF481448ED8}"/>
                </a:ext>
              </a:extLst>
            </p:cNvPr>
            <p:cNvSpPr txBox="1"/>
            <p:nvPr/>
          </p:nvSpPr>
          <p:spPr>
            <a:xfrm>
              <a:off x="6105580" y="2127072"/>
              <a:ext cx="2601544" cy="2373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018">
                <a:spcAft>
                  <a:spcPts val="667"/>
                </a:spcAft>
                <a:defRPr/>
              </a:pP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CloudInfinit </a:t>
              </a:r>
              <a:r>
                <a:rPr lang="en-US" sz="933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(Enterprise multi tenant and private)</a:t>
              </a:r>
            </a:p>
            <a:p>
              <a:pPr algn="ctr" defTabSz="1219018">
                <a:spcAft>
                  <a:spcPts val="667"/>
                </a:spcAft>
                <a:defRPr/>
              </a:pP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SAP Grid/ Exadata/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Azurestack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 Infrastructure</a:t>
              </a:r>
            </a:p>
            <a:p>
              <a:pPr algn="ctr" defTabSz="1219018">
                <a:defRPr/>
              </a:pPr>
              <a:r>
                <a:rPr lang="en-US" sz="1200" dirty="0">
                  <a:solidFill>
                    <a:schemeClr val="bg1"/>
                  </a:solidFill>
                  <a:latin typeface="TheSansOffice" panose="020B0503040302060204" pitchFamily="34" charset="0"/>
                </a:rPr>
                <a:t>CloudInfinit CMP </a:t>
              </a:r>
            </a:p>
            <a:p>
              <a:pPr algn="ctr" defTabSz="1219018">
                <a:spcAft>
                  <a:spcPts val="667"/>
                </a:spcAft>
                <a:defRPr/>
              </a:pPr>
              <a:r>
                <a:rPr lang="en-US" sz="933" dirty="0">
                  <a:solidFill>
                    <a:schemeClr val="bg1">
                      <a:lumMod val="85000"/>
                    </a:schemeClr>
                  </a:solidFill>
                  <a:latin typeface="TheSansOffice" panose="020B0503040302060204" pitchFamily="34" charset="0"/>
                </a:rPr>
                <a:t>Orchestration platform/ Service Now/ CA UIM</a:t>
              </a:r>
            </a:p>
            <a:p>
              <a:pPr algn="ctr" defTabSz="1219018">
                <a:spcAft>
                  <a:spcPts val="667"/>
                </a:spcAft>
                <a:defRPr/>
              </a:pP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Datacenter fabric</a:t>
              </a:r>
            </a:p>
            <a:p>
              <a:pPr algn="ctr" defTabSz="1219018">
                <a:spcAft>
                  <a:spcPts val="667"/>
                </a:spcAft>
                <a:defRPr/>
              </a:pP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High performance storage, compute, security </a:t>
              </a:r>
            </a:p>
            <a:p>
              <a:pPr algn="ctr" defTabSz="1219018">
                <a:spcAft>
                  <a:spcPts val="667"/>
                </a:spcAft>
                <a:defRPr/>
              </a:pP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App modernization: </a:t>
              </a:r>
              <a:r>
                <a:rPr lang="en-US" sz="1200" dirty="0" err="1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DevSecOps</a:t>
              </a: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, K8s, SRE</a:t>
              </a:r>
            </a:p>
            <a:p>
              <a:pPr algn="ctr" defTabSz="1219018">
                <a:spcAft>
                  <a:spcPts val="667"/>
                </a:spcAft>
                <a:defRPr/>
              </a:pP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AR/VR/XR, Digital Learning </a:t>
              </a:r>
            </a:p>
            <a:p>
              <a:pPr algn="ctr" defTabSz="1219018">
                <a:spcAft>
                  <a:spcPts val="667"/>
                </a:spcAft>
                <a:defRPr/>
              </a:pP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Process Automation, FinOps, Cloud Economics</a:t>
              </a:r>
            </a:p>
            <a:p>
              <a:pPr algn="ctr" defTabSz="1219018">
                <a:spcAft>
                  <a:spcPts val="667"/>
                </a:spcAft>
                <a:defRPr/>
              </a:pP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WAN Infrastructure such as metro rings</a:t>
              </a:r>
            </a:p>
            <a:p>
              <a:pPr algn="ctr" defTabSz="1219018">
                <a:spcAft>
                  <a:spcPts val="667"/>
                </a:spcAft>
                <a:defRPr/>
              </a:pP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SD-WAN technologies</a:t>
              </a:r>
            </a:p>
            <a:p>
              <a:pPr algn="ctr" defTabSz="1219018">
                <a:spcAft>
                  <a:spcPts val="667"/>
                </a:spcAft>
                <a:defRPr/>
              </a:pPr>
              <a:r>
                <a:rPr lang="en-US" sz="1200" dirty="0">
                  <a:solidFill>
                    <a:schemeClr val="bg1">
                      <a:lumMod val="95000"/>
                    </a:schemeClr>
                  </a:solidFill>
                  <a:latin typeface="TheSansOffice" panose="020B0503040302060204" pitchFamily="34" charset="0"/>
                </a:rPr>
                <a:t>Edge Connect technologies</a:t>
              </a: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4575106-229B-9E25-CF05-34E647E6EA11}"/>
                </a:ext>
              </a:extLst>
            </p:cNvPr>
            <p:cNvGrpSpPr/>
            <p:nvPr/>
          </p:nvGrpSpPr>
          <p:grpSpPr>
            <a:xfrm>
              <a:off x="3155950" y="821853"/>
              <a:ext cx="2832100" cy="3867529"/>
              <a:chOff x="3155950" y="821854"/>
              <a:chExt cx="2832100" cy="3600000"/>
            </a:xfrm>
          </p:grpSpPr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C984A82C-9642-2EFE-CEC1-85E6D5723F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88050" y="821854"/>
                <a:ext cx="0" cy="3600000"/>
              </a:xfrm>
              <a:prstGeom prst="line">
                <a:avLst/>
              </a:prstGeom>
              <a:ln w="9525">
                <a:solidFill>
                  <a:schemeClr val="accent1">
                    <a:lumMod val="60000"/>
                    <a:lumOff val="4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CFDB5D75-E654-4B72-A086-2C3A4A9095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55950" y="1541854"/>
                <a:ext cx="0" cy="2880000"/>
              </a:xfrm>
              <a:prstGeom prst="line">
                <a:avLst/>
              </a:prstGeom>
              <a:ln w="9525">
                <a:solidFill>
                  <a:schemeClr val="accent1">
                    <a:lumMod val="60000"/>
                    <a:lumOff val="4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19E9A7F4-870B-79F0-9325-1FE2E9AF6774}"/>
                </a:ext>
              </a:extLst>
            </p:cNvPr>
            <p:cNvSpPr/>
            <p:nvPr/>
          </p:nvSpPr>
          <p:spPr>
            <a:xfrm rot="5400000">
              <a:off x="3112053" y="1561368"/>
              <a:ext cx="222354" cy="148584"/>
            </a:xfrm>
            <a:prstGeom prst="triangle">
              <a:avLst>
                <a:gd name="adj" fmla="val 4914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400">
                <a:latin typeface="TheSansOffice" panose="020B0503040302060204" pitchFamily="34" charset="0"/>
              </a:endParaRP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A2F9A010-0A64-B897-F1FE-45DFC86B49A1}"/>
                </a:ext>
              </a:extLst>
            </p:cNvPr>
            <p:cNvSpPr/>
            <p:nvPr/>
          </p:nvSpPr>
          <p:spPr>
            <a:xfrm rot="5400000">
              <a:off x="5941662" y="832017"/>
              <a:ext cx="222354" cy="148584"/>
            </a:xfrm>
            <a:prstGeom prst="triangle">
              <a:avLst>
                <a:gd name="adj" fmla="val 4914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400">
                <a:latin typeface="TheSansOffice" panose="020B0503040302060204" pitchFamily="34" charset="0"/>
              </a:endParaRP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B912F7E-95F2-1681-124F-D102BD2F77BA}"/>
                </a:ext>
              </a:extLst>
            </p:cNvPr>
            <p:cNvCxnSpPr>
              <a:cxnSpLocks/>
            </p:cNvCxnSpPr>
            <p:nvPr/>
          </p:nvCxnSpPr>
          <p:spPr>
            <a:xfrm>
              <a:off x="-28661" y="4706755"/>
              <a:ext cx="9144000" cy="0"/>
            </a:xfrm>
            <a:prstGeom prst="line">
              <a:avLst/>
            </a:prstGeom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44">
              <a:extLst>
                <a:ext uri="{FF2B5EF4-FFF2-40B4-BE49-F238E27FC236}">
                  <a16:creationId xmlns:a16="http://schemas.microsoft.com/office/drawing/2014/main" id="{FA2A4A35-0F52-41FD-570E-CAEFF93FC833}"/>
                </a:ext>
              </a:extLst>
            </p:cNvPr>
            <p:cNvGrpSpPr/>
            <p:nvPr/>
          </p:nvGrpSpPr>
          <p:grpSpPr>
            <a:xfrm>
              <a:off x="7136351" y="695701"/>
              <a:ext cx="540000" cy="539999"/>
              <a:chOff x="-2357438" y="555626"/>
              <a:chExt cx="2111375" cy="2103438"/>
            </a:xfrm>
            <a:noFill/>
          </p:grpSpPr>
          <p:sp>
            <p:nvSpPr>
              <p:cNvPr id="17" name="Freeform 13">
                <a:extLst>
                  <a:ext uri="{FF2B5EF4-FFF2-40B4-BE49-F238E27FC236}">
                    <a16:creationId xmlns:a16="http://schemas.microsoft.com/office/drawing/2014/main" id="{C28D85F4-10A3-16C3-18CC-28CFCE10FF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01850" y="846138"/>
                <a:ext cx="509588" cy="273050"/>
              </a:xfrm>
              <a:custGeom>
                <a:avLst/>
                <a:gdLst>
                  <a:gd name="T0" fmla="*/ 384 w 448"/>
                  <a:gd name="T1" fmla="*/ 224 h 242"/>
                  <a:gd name="T2" fmla="*/ 448 w 448"/>
                  <a:gd name="T3" fmla="*/ 242 h 242"/>
                  <a:gd name="T4" fmla="*/ 448 w 448"/>
                  <a:gd name="T5" fmla="*/ 224 h 242"/>
                  <a:gd name="T6" fmla="*/ 224 w 448"/>
                  <a:gd name="T7" fmla="*/ 0 h 242"/>
                  <a:gd name="T8" fmla="*/ 0 w 448"/>
                  <a:gd name="T9" fmla="*/ 224 h 242"/>
                  <a:gd name="T10" fmla="*/ 0 w 448"/>
                  <a:gd name="T11" fmla="*/ 242 h 242"/>
                  <a:gd name="T12" fmla="*/ 64 w 448"/>
                  <a:gd name="T13" fmla="*/ 224 h 242"/>
                  <a:gd name="T14" fmla="*/ 384 w 448"/>
                  <a:gd name="T15" fmla="*/ 224 h 242"/>
                  <a:gd name="T16" fmla="*/ 384 w 448"/>
                  <a:gd name="T17" fmla="*/ 224 h 242"/>
                  <a:gd name="T18" fmla="*/ 384 w 448"/>
                  <a:gd name="T19" fmla="*/ 224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8" h="242">
                    <a:moveTo>
                      <a:pt x="384" y="224"/>
                    </a:moveTo>
                    <a:cubicBezTo>
                      <a:pt x="407" y="224"/>
                      <a:pt x="429" y="231"/>
                      <a:pt x="448" y="242"/>
                    </a:cubicBezTo>
                    <a:cubicBezTo>
                      <a:pt x="448" y="224"/>
                      <a:pt x="448" y="224"/>
                      <a:pt x="448" y="224"/>
                    </a:cubicBezTo>
                    <a:cubicBezTo>
                      <a:pt x="448" y="101"/>
                      <a:pt x="347" y="0"/>
                      <a:pt x="224" y="0"/>
                    </a:cubicBezTo>
                    <a:cubicBezTo>
                      <a:pt x="101" y="0"/>
                      <a:pt x="0" y="101"/>
                      <a:pt x="0" y="224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19" y="231"/>
                      <a:pt x="41" y="224"/>
                      <a:pt x="64" y="224"/>
                    </a:cubicBezTo>
                    <a:lnTo>
                      <a:pt x="384" y="224"/>
                    </a:lnTo>
                    <a:close/>
                    <a:moveTo>
                      <a:pt x="384" y="224"/>
                    </a:moveTo>
                    <a:cubicBezTo>
                      <a:pt x="384" y="224"/>
                      <a:pt x="384" y="224"/>
                      <a:pt x="384" y="224"/>
                    </a:cubicBezTo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18" name="Freeform 14">
                <a:extLst>
                  <a:ext uri="{FF2B5EF4-FFF2-40B4-BE49-F238E27FC236}">
                    <a16:creationId xmlns:a16="http://schemas.microsoft.com/office/drawing/2014/main" id="{ECF7464C-1E0D-0B85-B206-07319407F7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20875" y="1522413"/>
                <a:ext cx="146050" cy="96838"/>
              </a:xfrm>
              <a:custGeom>
                <a:avLst/>
                <a:gdLst>
                  <a:gd name="T0" fmla="*/ 0 w 128"/>
                  <a:gd name="T1" fmla="*/ 0 h 86"/>
                  <a:gd name="T2" fmla="*/ 0 w 128"/>
                  <a:gd name="T3" fmla="*/ 0 h 86"/>
                  <a:gd name="T4" fmla="*/ 64 w 128"/>
                  <a:gd name="T5" fmla="*/ 86 h 86"/>
                  <a:gd name="T6" fmla="*/ 128 w 128"/>
                  <a:gd name="T7" fmla="*/ 0 h 86"/>
                  <a:gd name="T8" fmla="*/ 128 w 128"/>
                  <a:gd name="T9" fmla="*/ 0 h 86"/>
                  <a:gd name="T10" fmla="*/ 64 w 128"/>
                  <a:gd name="T11" fmla="*/ 11 h 86"/>
                  <a:gd name="T12" fmla="*/ 0 w 128"/>
                  <a:gd name="T13" fmla="*/ 0 h 86"/>
                  <a:gd name="T14" fmla="*/ 0 w 128"/>
                  <a:gd name="T15" fmla="*/ 0 h 86"/>
                  <a:gd name="T16" fmla="*/ 0 w 128"/>
                  <a:gd name="T1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8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4" y="86"/>
                      <a:pt x="64" y="86"/>
                      <a:pt x="64" y="86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08" y="7"/>
                      <a:pt x="86" y="11"/>
                      <a:pt x="64" y="11"/>
                    </a:cubicBezTo>
                    <a:cubicBezTo>
                      <a:pt x="42" y="11"/>
                      <a:pt x="20" y="7"/>
                      <a:pt x="0" y="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19" name="Freeform 15">
                <a:extLst>
                  <a:ext uri="{FF2B5EF4-FFF2-40B4-BE49-F238E27FC236}">
                    <a16:creationId xmlns:a16="http://schemas.microsoft.com/office/drawing/2014/main" id="{73A54F66-A8DA-4774-DE66-3BE4C875C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701800" y="1368426"/>
                <a:ext cx="109538" cy="182563"/>
              </a:xfrm>
              <a:custGeom>
                <a:avLst/>
                <a:gdLst>
                  <a:gd name="T0" fmla="*/ 96 w 96"/>
                  <a:gd name="T1" fmla="*/ 0 h 160"/>
                  <a:gd name="T2" fmla="*/ 54 w 96"/>
                  <a:gd name="T3" fmla="*/ 16 h 160"/>
                  <a:gd name="T4" fmla="*/ 0 w 96"/>
                  <a:gd name="T5" fmla="*/ 97 h 160"/>
                  <a:gd name="T6" fmla="*/ 0 w 96"/>
                  <a:gd name="T7" fmla="*/ 124 h 160"/>
                  <a:gd name="T8" fmla="*/ 96 w 96"/>
                  <a:gd name="T9" fmla="*/ 160 h 160"/>
                  <a:gd name="T10" fmla="*/ 96 w 96"/>
                  <a:gd name="T11" fmla="*/ 0 h 160"/>
                  <a:gd name="T12" fmla="*/ 96 w 96"/>
                  <a:gd name="T13" fmla="*/ 0 h 160"/>
                  <a:gd name="T14" fmla="*/ 96 w 96"/>
                  <a:gd name="T15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160">
                    <a:moveTo>
                      <a:pt x="96" y="0"/>
                    </a:moveTo>
                    <a:cubicBezTo>
                      <a:pt x="83" y="8"/>
                      <a:pt x="69" y="13"/>
                      <a:pt x="54" y="16"/>
                    </a:cubicBezTo>
                    <a:cubicBezTo>
                      <a:pt x="43" y="47"/>
                      <a:pt x="24" y="75"/>
                      <a:pt x="0" y="97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96" y="160"/>
                      <a:pt x="96" y="160"/>
                      <a:pt x="96" y="160"/>
                    </a:cubicBezTo>
                    <a:lnTo>
                      <a:pt x="96" y="0"/>
                    </a:lnTo>
                    <a:close/>
                    <a:moveTo>
                      <a:pt x="96" y="0"/>
                    </a:moveTo>
                    <a:cubicBezTo>
                      <a:pt x="96" y="0"/>
                      <a:pt x="96" y="0"/>
                      <a:pt x="96" y="0"/>
                    </a:cubicBezTo>
                  </a:path>
                </a:pathLst>
              </a:cu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0" name="Freeform 16">
                <a:extLst>
                  <a:ext uri="{FF2B5EF4-FFF2-40B4-BE49-F238E27FC236}">
                    <a16:creationId xmlns:a16="http://schemas.microsoft.com/office/drawing/2014/main" id="{90D8F9E8-1234-3387-CFAF-F0A95999B7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93900" y="1171576"/>
                <a:ext cx="292100" cy="290513"/>
              </a:xfrm>
              <a:custGeom>
                <a:avLst/>
                <a:gdLst>
                  <a:gd name="T0" fmla="*/ 256 w 256"/>
                  <a:gd name="T1" fmla="*/ 128 h 256"/>
                  <a:gd name="T2" fmla="*/ 256 w 256"/>
                  <a:gd name="T3" fmla="*/ 0 h 256"/>
                  <a:gd name="T4" fmla="*/ 0 w 256"/>
                  <a:gd name="T5" fmla="*/ 0 h 256"/>
                  <a:gd name="T6" fmla="*/ 0 w 256"/>
                  <a:gd name="T7" fmla="*/ 128 h 256"/>
                  <a:gd name="T8" fmla="*/ 128 w 256"/>
                  <a:gd name="T9" fmla="*/ 256 h 256"/>
                  <a:gd name="T10" fmla="*/ 256 w 256"/>
                  <a:gd name="T11" fmla="*/ 128 h 256"/>
                  <a:gd name="T12" fmla="*/ 256 w 256"/>
                  <a:gd name="T13" fmla="*/ 128 h 256"/>
                  <a:gd name="T14" fmla="*/ 256 w 256"/>
                  <a:gd name="T15" fmla="*/ 128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6" h="256">
                    <a:moveTo>
                      <a:pt x="256" y="128"/>
                    </a:moveTo>
                    <a:cubicBezTo>
                      <a:pt x="256" y="0"/>
                      <a:pt x="256" y="0"/>
                      <a:pt x="25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99"/>
                      <a:pt x="57" y="256"/>
                      <a:pt x="128" y="256"/>
                    </a:cubicBezTo>
                    <a:cubicBezTo>
                      <a:pt x="199" y="256"/>
                      <a:pt x="256" y="199"/>
                      <a:pt x="256" y="128"/>
                    </a:cubicBezTo>
                    <a:close/>
                    <a:moveTo>
                      <a:pt x="256" y="128"/>
                    </a:moveTo>
                    <a:cubicBezTo>
                      <a:pt x="256" y="128"/>
                      <a:pt x="256" y="128"/>
                      <a:pt x="256" y="128"/>
                    </a:cubicBezTo>
                  </a:path>
                </a:pathLst>
              </a:cu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1" name="Freeform 17">
                <a:extLst>
                  <a:ext uri="{FF2B5EF4-FFF2-40B4-BE49-F238E27FC236}">
                    <a16:creationId xmlns:a16="http://schemas.microsoft.com/office/drawing/2014/main" id="{BBE362E8-68EE-3431-BF9D-9B94EF53E8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119188" y="1287463"/>
                <a:ext cx="727075" cy="211138"/>
              </a:xfrm>
              <a:custGeom>
                <a:avLst/>
                <a:gdLst>
                  <a:gd name="T0" fmla="*/ 640 w 640"/>
                  <a:gd name="T1" fmla="*/ 147 h 186"/>
                  <a:gd name="T2" fmla="*/ 578 w 640"/>
                  <a:gd name="T3" fmla="*/ 57 h 186"/>
                  <a:gd name="T4" fmla="*/ 427 w 640"/>
                  <a:gd name="T5" fmla="*/ 0 h 186"/>
                  <a:gd name="T6" fmla="*/ 320 w 640"/>
                  <a:gd name="T7" fmla="*/ 143 h 186"/>
                  <a:gd name="T8" fmla="*/ 213 w 640"/>
                  <a:gd name="T9" fmla="*/ 0 h 186"/>
                  <a:gd name="T10" fmla="*/ 62 w 640"/>
                  <a:gd name="T11" fmla="*/ 57 h 186"/>
                  <a:gd name="T12" fmla="*/ 0 w 640"/>
                  <a:gd name="T13" fmla="*/ 147 h 186"/>
                  <a:gd name="T14" fmla="*/ 0 w 640"/>
                  <a:gd name="T15" fmla="*/ 186 h 186"/>
                  <a:gd name="T16" fmla="*/ 640 w 640"/>
                  <a:gd name="T17" fmla="*/ 186 h 186"/>
                  <a:gd name="T18" fmla="*/ 640 w 640"/>
                  <a:gd name="T19" fmla="*/ 147 h 186"/>
                  <a:gd name="T20" fmla="*/ 640 w 640"/>
                  <a:gd name="T21" fmla="*/ 147 h 186"/>
                  <a:gd name="T22" fmla="*/ 640 w 640"/>
                  <a:gd name="T23" fmla="*/ 147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0" h="186">
                    <a:moveTo>
                      <a:pt x="640" y="147"/>
                    </a:moveTo>
                    <a:cubicBezTo>
                      <a:pt x="640" y="107"/>
                      <a:pt x="615" y="71"/>
                      <a:pt x="578" y="57"/>
                    </a:cubicBezTo>
                    <a:cubicBezTo>
                      <a:pt x="427" y="0"/>
                      <a:pt x="427" y="0"/>
                      <a:pt x="427" y="0"/>
                    </a:cubicBezTo>
                    <a:cubicBezTo>
                      <a:pt x="320" y="143"/>
                      <a:pt x="320" y="143"/>
                      <a:pt x="320" y="143"/>
                    </a:cubicBezTo>
                    <a:cubicBezTo>
                      <a:pt x="213" y="0"/>
                      <a:pt x="213" y="0"/>
                      <a:pt x="213" y="0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25" y="71"/>
                      <a:pt x="0" y="107"/>
                      <a:pt x="0" y="147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640" y="186"/>
                      <a:pt x="640" y="186"/>
                      <a:pt x="640" y="186"/>
                    </a:cubicBezTo>
                    <a:lnTo>
                      <a:pt x="640" y="147"/>
                    </a:lnTo>
                    <a:close/>
                    <a:moveTo>
                      <a:pt x="640" y="147"/>
                    </a:moveTo>
                    <a:cubicBezTo>
                      <a:pt x="640" y="147"/>
                      <a:pt x="640" y="147"/>
                      <a:pt x="640" y="147"/>
                    </a:cubicBezTo>
                  </a:path>
                </a:pathLst>
              </a:cu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2" name="Freeform 18">
                <a:extLst>
                  <a:ext uri="{FF2B5EF4-FFF2-40B4-BE49-F238E27FC236}">
                    <a16:creationId xmlns:a16="http://schemas.microsoft.com/office/drawing/2014/main" id="{3914C82F-0418-2F3F-A37D-EEAA14E8B3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11238" y="555626"/>
                <a:ext cx="509588" cy="274638"/>
              </a:xfrm>
              <a:custGeom>
                <a:avLst/>
                <a:gdLst>
                  <a:gd name="T0" fmla="*/ 70 w 448"/>
                  <a:gd name="T1" fmla="*/ 224 h 242"/>
                  <a:gd name="T2" fmla="*/ 201 w 448"/>
                  <a:gd name="T3" fmla="*/ 169 h 242"/>
                  <a:gd name="T4" fmla="*/ 224 w 448"/>
                  <a:gd name="T5" fmla="*/ 147 h 242"/>
                  <a:gd name="T6" fmla="*/ 247 w 448"/>
                  <a:gd name="T7" fmla="*/ 169 h 242"/>
                  <a:gd name="T8" fmla="*/ 379 w 448"/>
                  <a:gd name="T9" fmla="*/ 224 h 242"/>
                  <a:gd name="T10" fmla="*/ 384 w 448"/>
                  <a:gd name="T11" fmla="*/ 224 h 242"/>
                  <a:gd name="T12" fmla="*/ 448 w 448"/>
                  <a:gd name="T13" fmla="*/ 242 h 242"/>
                  <a:gd name="T14" fmla="*/ 448 w 448"/>
                  <a:gd name="T15" fmla="*/ 224 h 242"/>
                  <a:gd name="T16" fmla="*/ 224 w 448"/>
                  <a:gd name="T17" fmla="*/ 0 h 242"/>
                  <a:gd name="T18" fmla="*/ 0 w 448"/>
                  <a:gd name="T19" fmla="*/ 224 h 242"/>
                  <a:gd name="T20" fmla="*/ 0 w 448"/>
                  <a:gd name="T21" fmla="*/ 242 h 242"/>
                  <a:gd name="T22" fmla="*/ 64 w 448"/>
                  <a:gd name="T23" fmla="*/ 224 h 242"/>
                  <a:gd name="T24" fmla="*/ 70 w 448"/>
                  <a:gd name="T25" fmla="*/ 224 h 242"/>
                  <a:gd name="T26" fmla="*/ 70 w 448"/>
                  <a:gd name="T27" fmla="*/ 224 h 242"/>
                  <a:gd name="T28" fmla="*/ 70 w 448"/>
                  <a:gd name="T29" fmla="*/ 224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8" h="242">
                    <a:moveTo>
                      <a:pt x="70" y="224"/>
                    </a:moveTo>
                    <a:cubicBezTo>
                      <a:pt x="119" y="224"/>
                      <a:pt x="167" y="204"/>
                      <a:pt x="201" y="169"/>
                    </a:cubicBezTo>
                    <a:cubicBezTo>
                      <a:pt x="224" y="147"/>
                      <a:pt x="224" y="147"/>
                      <a:pt x="224" y="147"/>
                    </a:cubicBezTo>
                    <a:cubicBezTo>
                      <a:pt x="247" y="169"/>
                      <a:pt x="247" y="169"/>
                      <a:pt x="247" y="169"/>
                    </a:cubicBezTo>
                    <a:cubicBezTo>
                      <a:pt x="281" y="204"/>
                      <a:pt x="329" y="224"/>
                      <a:pt x="379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407" y="224"/>
                      <a:pt x="429" y="231"/>
                      <a:pt x="448" y="242"/>
                    </a:cubicBezTo>
                    <a:cubicBezTo>
                      <a:pt x="448" y="224"/>
                      <a:pt x="448" y="224"/>
                      <a:pt x="448" y="224"/>
                    </a:cubicBezTo>
                    <a:cubicBezTo>
                      <a:pt x="448" y="101"/>
                      <a:pt x="347" y="0"/>
                      <a:pt x="224" y="0"/>
                    </a:cubicBezTo>
                    <a:cubicBezTo>
                      <a:pt x="101" y="0"/>
                      <a:pt x="0" y="101"/>
                      <a:pt x="0" y="224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19" y="231"/>
                      <a:pt x="41" y="224"/>
                      <a:pt x="64" y="224"/>
                    </a:cubicBezTo>
                    <a:lnTo>
                      <a:pt x="70" y="224"/>
                    </a:lnTo>
                    <a:close/>
                    <a:moveTo>
                      <a:pt x="70" y="224"/>
                    </a:moveTo>
                    <a:cubicBezTo>
                      <a:pt x="70" y="224"/>
                      <a:pt x="70" y="224"/>
                      <a:pt x="70" y="224"/>
                    </a:cubicBezTo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3" name="Freeform 19">
                <a:extLst>
                  <a:ext uri="{FF2B5EF4-FFF2-40B4-BE49-F238E27FC236}">
                    <a16:creationId xmlns:a16="http://schemas.microsoft.com/office/drawing/2014/main" id="{988DF7A9-A759-C901-36F0-1226AE79F5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538163" y="892176"/>
                <a:ext cx="36513" cy="123825"/>
              </a:xfrm>
              <a:custGeom>
                <a:avLst/>
                <a:gdLst>
                  <a:gd name="T0" fmla="*/ 0 w 32"/>
                  <a:gd name="T1" fmla="*/ 110 h 110"/>
                  <a:gd name="T2" fmla="*/ 32 w 32"/>
                  <a:gd name="T3" fmla="*/ 55 h 110"/>
                  <a:gd name="T4" fmla="*/ 0 w 32"/>
                  <a:gd name="T5" fmla="*/ 0 h 110"/>
                  <a:gd name="T6" fmla="*/ 0 w 32"/>
                  <a:gd name="T7" fmla="*/ 110 h 110"/>
                  <a:gd name="T8" fmla="*/ 0 w 32"/>
                  <a:gd name="T9" fmla="*/ 110 h 110"/>
                  <a:gd name="T10" fmla="*/ 0 w 32"/>
                  <a:gd name="T11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10">
                    <a:moveTo>
                      <a:pt x="0" y="110"/>
                    </a:moveTo>
                    <a:cubicBezTo>
                      <a:pt x="19" y="99"/>
                      <a:pt x="32" y="79"/>
                      <a:pt x="32" y="55"/>
                    </a:cubicBezTo>
                    <a:cubicBezTo>
                      <a:pt x="32" y="31"/>
                      <a:pt x="19" y="11"/>
                      <a:pt x="0" y="0"/>
                    </a:cubicBezTo>
                    <a:lnTo>
                      <a:pt x="0" y="110"/>
                    </a:lnTo>
                    <a:close/>
                    <a:moveTo>
                      <a:pt x="0" y="110"/>
                    </a:moveTo>
                    <a:cubicBezTo>
                      <a:pt x="0" y="110"/>
                      <a:pt x="0" y="110"/>
                      <a:pt x="0" y="110"/>
                    </a:cubicBezTo>
                  </a:path>
                </a:pathLst>
              </a:cu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4" name="Freeform 20">
                <a:extLst>
                  <a:ext uri="{FF2B5EF4-FFF2-40B4-BE49-F238E27FC236}">
                    <a16:creationId xmlns:a16="http://schemas.microsoft.com/office/drawing/2014/main" id="{B54786B3-9514-4099-2552-FE69A66B89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901700" y="822326"/>
                <a:ext cx="292100" cy="349250"/>
              </a:xfrm>
              <a:custGeom>
                <a:avLst/>
                <a:gdLst>
                  <a:gd name="T0" fmla="*/ 256 w 256"/>
                  <a:gd name="T1" fmla="*/ 181 h 309"/>
                  <a:gd name="T2" fmla="*/ 256 w 256"/>
                  <a:gd name="T3" fmla="*/ 51 h 309"/>
                  <a:gd name="T4" fmla="*/ 128 w 256"/>
                  <a:gd name="T5" fmla="*/ 0 h 309"/>
                  <a:gd name="T6" fmla="*/ 0 w 256"/>
                  <a:gd name="T7" fmla="*/ 51 h 309"/>
                  <a:gd name="T8" fmla="*/ 0 w 256"/>
                  <a:gd name="T9" fmla="*/ 181 h 309"/>
                  <a:gd name="T10" fmla="*/ 128 w 256"/>
                  <a:gd name="T11" fmla="*/ 309 h 309"/>
                  <a:gd name="T12" fmla="*/ 256 w 256"/>
                  <a:gd name="T13" fmla="*/ 181 h 309"/>
                  <a:gd name="T14" fmla="*/ 256 w 256"/>
                  <a:gd name="T15" fmla="*/ 181 h 309"/>
                  <a:gd name="T16" fmla="*/ 256 w 256"/>
                  <a:gd name="T17" fmla="*/ 181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6" h="309">
                    <a:moveTo>
                      <a:pt x="256" y="181"/>
                    </a:moveTo>
                    <a:cubicBezTo>
                      <a:pt x="256" y="51"/>
                      <a:pt x="256" y="51"/>
                      <a:pt x="256" y="51"/>
                    </a:cubicBezTo>
                    <a:cubicBezTo>
                      <a:pt x="210" y="46"/>
                      <a:pt x="165" y="28"/>
                      <a:pt x="128" y="0"/>
                    </a:cubicBezTo>
                    <a:cubicBezTo>
                      <a:pt x="91" y="28"/>
                      <a:pt x="46" y="46"/>
                      <a:pt x="0" y="5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252"/>
                      <a:pt x="57" y="309"/>
                      <a:pt x="128" y="309"/>
                    </a:cubicBezTo>
                    <a:cubicBezTo>
                      <a:pt x="199" y="309"/>
                      <a:pt x="256" y="252"/>
                      <a:pt x="256" y="181"/>
                    </a:cubicBezTo>
                    <a:close/>
                    <a:moveTo>
                      <a:pt x="256" y="181"/>
                    </a:moveTo>
                    <a:cubicBezTo>
                      <a:pt x="256" y="181"/>
                      <a:pt x="256" y="181"/>
                      <a:pt x="256" y="181"/>
                    </a:cubicBezTo>
                  </a:path>
                </a:pathLst>
              </a:cu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5" name="Freeform 21">
                <a:extLst>
                  <a:ext uri="{FF2B5EF4-FFF2-40B4-BE49-F238E27FC236}">
                    <a16:creationId xmlns:a16="http://schemas.microsoft.com/office/drawing/2014/main" id="{59F239CF-A2FA-564D-50AE-BEFC2788A7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11238" y="892176"/>
                <a:ext cx="36513" cy="123825"/>
              </a:xfrm>
              <a:custGeom>
                <a:avLst/>
                <a:gdLst>
                  <a:gd name="T0" fmla="*/ 32 w 32"/>
                  <a:gd name="T1" fmla="*/ 110 h 110"/>
                  <a:gd name="T2" fmla="*/ 32 w 32"/>
                  <a:gd name="T3" fmla="*/ 0 h 110"/>
                  <a:gd name="T4" fmla="*/ 0 w 32"/>
                  <a:gd name="T5" fmla="*/ 55 h 110"/>
                  <a:gd name="T6" fmla="*/ 32 w 32"/>
                  <a:gd name="T7" fmla="*/ 110 h 110"/>
                  <a:gd name="T8" fmla="*/ 32 w 32"/>
                  <a:gd name="T9" fmla="*/ 110 h 110"/>
                  <a:gd name="T10" fmla="*/ 32 w 32"/>
                  <a:gd name="T11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10">
                    <a:moveTo>
                      <a:pt x="32" y="11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3" y="11"/>
                      <a:pt x="0" y="31"/>
                      <a:pt x="0" y="55"/>
                    </a:cubicBezTo>
                    <a:cubicBezTo>
                      <a:pt x="0" y="79"/>
                      <a:pt x="13" y="99"/>
                      <a:pt x="32" y="110"/>
                    </a:cubicBezTo>
                    <a:close/>
                    <a:moveTo>
                      <a:pt x="32" y="110"/>
                    </a:moveTo>
                    <a:cubicBezTo>
                      <a:pt x="32" y="110"/>
                      <a:pt x="32" y="110"/>
                      <a:pt x="32" y="110"/>
                    </a:cubicBezTo>
                  </a:path>
                </a:pathLst>
              </a:cu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6" name="Freeform 22">
                <a:extLst>
                  <a:ext uri="{FF2B5EF4-FFF2-40B4-BE49-F238E27FC236}">
                    <a16:creationId xmlns:a16="http://schemas.microsoft.com/office/drawing/2014/main" id="{5D2F7E61-A161-1D58-3098-6B76433E22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828675" y="1231901"/>
                <a:ext cx="146050" cy="96838"/>
              </a:xfrm>
              <a:custGeom>
                <a:avLst/>
                <a:gdLst>
                  <a:gd name="T0" fmla="*/ 0 w 128"/>
                  <a:gd name="T1" fmla="*/ 0 h 86"/>
                  <a:gd name="T2" fmla="*/ 0 w 128"/>
                  <a:gd name="T3" fmla="*/ 0 h 86"/>
                  <a:gd name="T4" fmla="*/ 64 w 128"/>
                  <a:gd name="T5" fmla="*/ 86 h 86"/>
                  <a:gd name="T6" fmla="*/ 128 w 128"/>
                  <a:gd name="T7" fmla="*/ 0 h 86"/>
                  <a:gd name="T8" fmla="*/ 128 w 128"/>
                  <a:gd name="T9" fmla="*/ 0 h 86"/>
                  <a:gd name="T10" fmla="*/ 64 w 128"/>
                  <a:gd name="T11" fmla="*/ 11 h 86"/>
                  <a:gd name="T12" fmla="*/ 0 w 128"/>
                  <a:gd name="T13" fmla="*/ 0 h 86"/>
                  <a:gd name="T14" fmla="*/ 0 w 128"/>
                  <a:gd name="T15" fmla="*/ 0 h 86"/>
                  <a:gd name="T16" fmla="*/ 0 w 128"/>
                  <a:gd name="T1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8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4" y="86"/>
                      <a:pt x="64" y="86"/>
                      <a:pt x="64" y="86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08" y="7"/>
                      <a:pt x="86" y="11"/>
                      <a:pt x="64" y="11"/>
                    </a:cubicBezTo>
                    <a:cubicBezTo>
                      <a:pt x="42" y="11"/>
                      <a:pt x="20" y="7"/>
                      <a:pt x="0" y="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7" name="Freeform 23">
                <a:extLst>
                  <a:ext uri="{FF2B5EF4-FFF2-40B4-BE49-F238E27FC236}">
                    <a16:creationId xmlns:a16="http://schemas.microsoft.com/office/drawing/2014/main" id="{ABEDC0AC-D2CC-A205-68CF-4564F34E97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062163" y="2078038"/>
                <a:ext cx="428625" cy="363538"/>
              </a:xfrm>
              <a:custGeom>
                <a:avLst/>
                <a:gdLst>
                  <a:gd name="T0" fmla="*/ 213 w 270"/>
                  <a:gd name="T1" fmla="*/ 229 h 229"/>
                  <a:gd name="T2" fmla="*/ 270 w 270"/>
                  <a:gd name="T3" fmla="*/ 115 h 229"/>
                  <a:gd name="T4" fmla="*/ 213 w 270"/>
                  <a:gd name="T5" fmla="*/ 0 h 229"/>
                  <a:gd name="T6" fmla="*/ 58 w 270"/>
                  <a:gd name="T7" fmla="*/ 0 h 229"/>
                  <a:gd name="T8" fmla="*/ 0 w 270"/>
                  <a:gd name="T9" fmla="*/ 115 h 229"/>
                  <a:gd name="T10" fmla="*/ 58 w 270"/>
                  <a:gd name="T11" fmla="*/ 229 h 229"/>
                  <a:gd name="T12" fmla="*/ 213 w 270"/>
                  <a:gd name="T13" fmla="*/ 229 h 229"/>
                  <a:gd name="T14" fmla="*/ 213 w 270"/>
                  <a:gd name="T15" fmla="*/ 229 h 229"/>
                  <a:gd name="T16" fmla="*/ 213 w 270"/>
                  <a:gd name="T17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0" h="229">
                    <a:moveTo>
                      <a:pt x="213" y="229"/>
                    </a:moveTo>
                    <a:lnTo>
                      <a:pt x="270" y="115"/>
                    </a:lnTo>
                    <a:lnTo>
                      <a:pt x="213" y="0"/>
                    </a:lnTo>
                    <a:lnTo>
                      <a:pt x="58" y="0"/>
                    </a:lnTo>
                    <a:lnTo>
                      <a:pt x="0" y="115"/>
                    </a:lnTo>
                    <a:lnTo>
                      <a:pt x="58" y="229"/>
                    </a:lnTo>
                    <a:lnTo>
                      <a:pt x="213" y="229"/>
                    </a:lnTo>
                    <a:close/>
                    <a:moveTo>
                      <a:pt x="213" y="229"/>
                    </a:moveTo>
                    <a:lnTo>
                      <a:pt x="213" y="229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8" name="Freeform 24">
                <a:extLst>
                  <a:ext uri="{FF2B5EF4-FFF2-40B4-BE49-F238E27FC236}">
                    <a16:creationId xmlns:a16="http://schemas.microsoft.com/office/drawing/2014/main" id="{BE455B4B-1609-6AEC-ABCC-2AE9B51C6B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062163" y="2078038"/>
                <a:ext cx="428625" cy="363538"/>
              </a:xfrm>
              <a:custGeom>
                <a:avLst/>
                <a:gdLst>
                  <a:gd name="T0" fmla="*/ 213 w 270"/>
                  <a:gd name="T1" fmla="*/ 229 h 229"/>
                  <a:gd name="T2" fmla="*/ 270 w 270"/>
                  <a:gd name="T3" fmla="*/ 115 h 229"/>
                  <a:gd name="T4" fmla="*/ 213 w 270"/>
                  <a:gd name="T5" fmla="*/ 0 h 229"/>
                  <a:gd name="T6" fmla="*/ 58 w 270"/>
                  <a:gd name="T7" fmla="*/ 0 h 229"/>
                  <a:gd name="T8" fmla="*/ 0 w 270"/>
                  <a:gd name="T9" fmla="*/ 115 h 229"/>
                  <a:gd name="T10" fmla="*/ 58 w 270"/>
                  <a:gd name="T11" fmla="*/ 229 h 229"/>
                  <a:gd name="T12" fmla="*/ 213 w 270"/>
                  <a:gd name="T13" fmla="*/ 229 h 229"/>
                  <a:gd name="T14" fmla="*/ 213 w 270"/>
                  <a:gd name="T15" fmla="*/ 229 h 229"/>
                  <a:gd name="T16" fmla="*/ 213 w 270"/>
                  <a:gd name="T17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0" h="229">
                    <a:moveTo>
                      <a:pt x="213" y="229"/>
                    </a:moveTo>
                    <a:lnTo>
                      <a:pt x="270" y="115"/>
                    </a:lnTo>
                    <a:lnTo>
                      <a:pt x="213" y="0"/>
                    </a:lnTo>
                    <a:lnTo>
                      <a:pt x="58" y="0"/>
                    </a:lnTo>
                    <a:lnTo>
                      <a:pt x="0" y="115"/>
                    </a:lnTo>
                    <a:lnTo>
                      <a:pt x="58" y="229"/>
                    </a:lnTo>
                    <a:lnTo>
                      <a:pt x="213" y="229"/>
                    </a:lnTo>
                    <a:moveTo>
                      <a:pt x="213" y="229"/>
                    </a:moveTo>
                    <a:lnTo>
                      <a:pt x="213" y="229"/>
                    </a:lnTo>
                  </a:path>
                </a:pathLst>
              </a:cu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29" name="Freeform 25">
                <a:extLst>
                  <a:ext uri="{FF2B5EF4-FFF2-40B4-BE49-F238E27FC236}">
                    <a16:creationId xmlns:a16="http://schemas.microsoft.com/office/drawing/2014/main" id="{B1333F7E-CD58-919C-C861-C3C97FC5C4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979488" y="1919288"/>
                <a:ext cx="447675" cy="436563"/>
              </a:xfrm>
              <a:custGeom>
                <a:avLst/>
                <a:gdLst>
                  <a:gd name="T0" fmla="*/ 169 w 282"/>
                  <a:gd name="T1" fmla="*/ 100 h 275"/>
                  <a:gd name="T2" fmla="*/ 141 w 282"/>
                  <a:gd name="T3" fmla="*/ 0 h 275"/>
                  <a:gd name="T4" fmla="*/ 112 w 282"/>
                  <a:gd name="T5" fmla="*/ 100 h 275"/>
                  <a:gd name="T6" fmla="*/ 0 w 282"/>
                  <a:gd name="T7" fmla="*/ 100 h 275"/>
                  <a:gd name="T8" fmla="*/ 76 w 282"/>
                  <a:gd name="T9" fmla="*/ 160 h 275"/>
                  <a:gd name="T10" fmla="*/ 43 w 282"/>
                  <a:gd name="T11" fmla="*/ 275 h 275"/>
                  <a:gd name="T12" fmla="*/ 141 w 282"/>
                  <a:gd name="T13" fmla="*/ 210 h 275"/>
                  <a:gd name="T14" fmla="*/ 239 w 282"/>
                  <a:gd name="T15" fmla="*/ 275 h 275"/>
                  <a:gd name="T16" fmla="*/ 206 w 282"/>
                  <a:gd name="T17" fmla="*/ 160 h 275"/>
                  <a:gd name="T18" fmla="*/ 282 w 282"/>
                  <a:gd name="T19" fmla="*/ 100 h 275"/>
                  <a:gd name="T20" fmla="*/ 169 w 282"/>
                  <a:gd name="T21" fmla="*/ 100 h 275"/>
                  <a:gd name="T22" fmla="*/ 169 w 282"/>
                  <a:gd name="T23" fmla="*/ 100 h 275"/>
                  <a:gd name="T24" fmla="*/ 169 w 282"/>
                  <a:gd name="T25" fmla="*/ 10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2" h="275">
                    <a:moveTo>
                      <a:pt x="169" y="100"/>
                    </a:moveTo>
                    <a:lnTo>
                      <a:pt x="141" y="0"/>
                    </a:lnTo>
                    <a:lnTo>
                      <a:pt x="112" y="100"/>
                    </a:lnTo>
                    <a:lnTo>
                      <a:pt x="0" y="100"/>
                    </a:lnTo>
                    <a:lnTo>
                      <a:pt x="76" y="160"/>
                    </a:lnTo>
                    <a:lnTo>
                      <a:pt x="43" y="275"/>
                    </a:lnTo>
                    <a:lnTo>
                      <a:pt x="141" y="210"/>
                    </a:lnTo>
                    <a:lnTo>
                      <a:pt x="239" y="275"/>
                    </a:lnTo>
                    <a:lnTo>
                      <a:pt x="206" y="160"/>
                    </a:lnTo>
                    <a:lnTo>
                      <a:pt x="282" y="100"/>
                    </a:lnTo>
                    <a:lnTo>
                      <a:pt x="169" y="100"/>
                    </a:lnTo>
                    <a:close/>
                    <a:moveTo>
                      <a:pt x="169" y="100"/>
                    </a:moveTo>
                    <a:lnTo>
                      <a:pt x="169" y="100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0" name="Freeform 26">
                <a:extLst>
                  <a:ext uri="{FF2B5EF4-FFF2-40B4-BE49-F238E27FC236}">
                    <a16:creationId xmlns:a16="http://schemas.microsoft.com/office/drawing/2014/main" id="{6A17139B-B10B-1934-8874-8145B7CE4C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979488" y="1919288"/>
                <a:ext cx="447675" cy="436563"/>
              </a:xfrm>
              <a:custGeom>
                <a:avLst/>
                <a:gdLst>
                  <a:gd name="T0" fmla="*/ 169 w 282"/>
                  <a:gd name="T1" fmla="*/ 100 h 275"/>
                  <a:gd name="T2" fmla="*/ 141 w 282"/>
                  <a:gd name="T3" fmla="*/ 0 h 275"/>
                  <a:gd name="T4" fmla="*/ 112 w 282"/>
                  <a:gd name="T5" fmla="*/ 100 h 275"/>
                  <a:gd name="T6" fmla="*/ 0 w 282"/>
                  <a:gd name="T7" fmla="*/ 100 h 275"/>
                  <a:gd name="T8" fmla="*/ 76 w 282"/>
                  <a:gd name="T9" fmla="*/ 160 h 275"/>
                  <a:gd name="T10" fmla="*/ 43 w 282"/>
                  <a:gd name="T11" fmla="*/ 275 h 275"/>
                  <a:gd name="T12" fmla="*/ 141 w 282"/>
                  <a:gd name="T13" fmla="*/ 210 h 275"/>
                  <a:gd name="T14" fmla="*/ 239 w 282"/>
                  <a:gd name="T15" fmla="*/ 275 h 275"/>
                  <a:gd name="T16" fmla="*/ 206 w 282"/>
                  <a:gd name="T17" fmla="*/ 160 h 275"/>
                  <a:gd name="T18" fmla="*/ 282 w 282"/>
                  <a:gd name="T19" fmla="*/ 100 h 275"/>
                  <a:gd name="T20" fmla="*/ 169 w 282"/>
                  <a:gd name="T21" fmla="*/ 100 h 275"/>
                  <a:gd name="T22" fmla="*/ 169 w 282"/>
                  <a:gd name="T23" fmla="*/ 100 h 275"/>
                  <a:gd name="T24" fmla="*/ 169 w 282"/>
                  <a:gd name="T25" fmla="*/ 10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2" h="275">
                    <a:moveTo>
                      <a:pt x="169" y="100"/>
                    </a:moveTo>
                    <a:lnTo>
                      <a:pt x="141" y="0"/>
                    </a:lnTo>
                    <a:lnTo>
                      <a:pt x="112" y="100"/>
                    </a:lnTo>
                    <a:lnTo>
                      <a:pt x="0" y="100"/>
                    </a:lnTo>
                    <a:lnTo>
                      <a:pt x="76" y="160"/>
                    </a:lnTo>
                    <a:lnTo>
                      <a:pt x="43" y="275"/>
                    </a:lnTo>
                    <a:lnTo>
                      <a:pt x="141" y="210"/>
                    </a:lnTo>
                    <a:lnTo>
                      <a:pt x="239" y="275"/>
                    </a:lnTo>
                    <a:lnTo>
                      <a:pt x="206" y="160"/>
                    </a:lnTo>
                    <a:lnTo>
                      <a:pt x="282" y="100"/>
                    </a:lnTo>
                    <a:lnTo>
                      <a:pt x="169" y="100"/>
                    </a:lnTo>
                    <a:moveTo>
                      <a:pt x="169" y="100"/>
                    </a:moveTo>
                    <a:lnTo>
                      <a:pt x="169" y="100"/>
                    </a:lnTo>
                  </a:path>
                </a:pathLst>
              </a:cu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1" name="Freeform 27">
                <a:extLst>
                  <a:ext uri="{FF2B5EF4-FFF2-40B4-BE49-F238E27FC236}">
                    <a16:creationId xmlns:a16="http://schemas.microsoft.com/office/drawing/2014/main" id="{E69ECF50-7E16-69E3-69D8-3698B34220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57438" y="1860551"/>
                <a:ext cx="1019175" cy="798513"/>
              </a:xfrm>
              <a:custGeom>
                <a:avLst/>
                <a:gdLst>
                  <a:gd name="T0" fmla="*/ 0 w 642"/>
                  <a:gd name="T1" fmla="*/ 503 h 503"/>
                  <a:gd name="T2" fmla="*/ 642 w 642"/>
                  <a:gd name="T3" fmla="*/ 503 h 503"/>
                  <a:gd name="T4" fmla="*/ 642 w 642"/>
                  <a:gd name="T5" fmla="*/ 0 h 503"/>
                  <a:gd name="T6" fmla="*/ 0 w 642"/>
                  <a:gd name="T7" fmla="*/ 0 h 503"/>
                  <a:gd name="T8" fmla="*/ 0 w 642"/>
                  <a:gd name="T9" fmla="*/ 503 h 503"/>
                  <a:gd name="T10" fmla="*/ 215 w 642"/>
                  <a:gd name="T11" fmla="*/ 92 h 503"/>
                  <a:gd name="T12" fmla="*/ 427 w 642"/>
                  <a:gd name="T13" fmla="*/ 92 h 503"/>
                  <a:gd name="T14" fmla="*/ 507 w 642"/>
                  <a:gd name="T15" fmla="*/ 252 h 503"/>
                  <a:gd name="T16" fmla="*/ 427 w 642"/>
                  <a:gd name="T17" fmla="*/ 412 h 503"/>
                  <a:gd name="T18" fmla="*/ 215 w 642"/>
                  <a:gd name="T19" fmla="*/ 412 h 503"/>
                  <a:gd name="T20" fmla="*/ 135 w 642"/>
                  <a:gd name="T21" fmla="*/ 252 h 503"/>
                  <a:gd name="T22" fmla="*/ 215 w 642"/>
                  <a:gd name="T23" fmla="*/ 92 h 503"/>
                  <a:gd name="T24" fmla="*/ 215 w 642"/>
                  <a:gd name="T25" fmla="*/ 92 h 503"/>
                  <a:gd name="T26" fmla="*/ 215 w 642"/>
                  <a:gd name="T27" fmla="*/ 92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2" h="503">
                    <a:moveTo>
                      <a:pt x="0" y="503"/>
                    </a:moveTo>
                    <a:lnTo>
                      <a:pt x="642" y="503"/>
                    </a:lnTo>
                    <a:lnTo>
                      <a:pt x="642" y="0"/>
                    </a:lnTo>
                    <a:lnTo>
                      <a:pt x="0" y="0"/>
                    </a:lnTo>
                    <a:lnTo>
                      <a:pt x="0" y="503"/>
                    </a:lnTo>
                    <a:close/>
                    <a:moveTo>
                      <a:pt x="215" y="92"/>
                    </a:moveTo>
                    <a:lnTo>
                      <a:pt x="427" y="92"/>
                    </a:lnTo>
                    <a:lnTo>
                      <a:pt x="507" y="252"/>
                    </a:lnTo>
                    <a:lnTo>
                      <a:pt x="427" y="412"/>
                    </a:lnTo>
                    <a:lnTo>
                      <a:pt x="215" y="412"/>
                    </a:lnTo>
                    <a:lnTo>
                      <a:pt x="135" y="252"/>
                    </a:lnTo>
                    <a:lnTo>
                      <a:pt x="215" y="92"/>
                    </a:lnTo>
                    <a:close/>
                    <a:moveTo>
                      <a:pt x="215" y="92"/>
                    </a:moveTo>
                    <a:lnTo>
                      <a:pt x="215" y="92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2" name="Freeform 28">
                <a:extLst>
                  <a:ext uri="{FF2B5EF4-FFF2-40B4-BE49-F238E27FC236}">
                    <a16:creationId xmlns:a16="http://schemas.microsoft.com/office/drawing/2014/main" id="{87849F8C-DC17-E822-5E1D-BFAA39F2E7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57438" y="1860551"/>
                <a:ext cx="1019175" cy="798513"/>
              </a:xfrm>
              <a:custGeom>
                <a:avLst/>
                <a:gdLst>
                  <a:gd name="T0" fmla="*/ 0 w 642"/>
                  <a:gd name="T1" fmla="*/ 503 h 503"/>
                  <a:gd name="T2" fmla="*/ 642 w 642"/>
                  <a:gd name="T3" fmla="*/ 503 h 503"/>
                  <a:gd name="T4" fmla="*/ 642 w 642"/>
                  <a:gd name="T5" fmla="*/ 0 h 503"/>
                  <a:gd name="T6" fmla="*/ 0 w 642"/>
                  <a:gd name="T7" fmla="*/ 0 h 503"/>
                  <a:gd name="T8" fmla="*/ 0 w 642"/>
                  <a:gd name="T9" fmla="*/ 503 h 503"/>
                  <a:gd name="T10" fmla="*/ 215 w 642"/>
                  <a:gd name="T11" fmla="*/ 92 h 503"/>
                  <a:gd name="T12" fmla="*/ 427 w 642"/>
                  <a:gd name="T13" fmla="*/ 92 h 503"/>
                  <a:gd name="T14" fmla="*/ 507 w 642"/>
                  <a:gd name="T15" fmla="*/ 252 h 503"/>
                  <a:gd name="T16" fmla="*/ 427 w 642"/>
                  <a:gd name="T17" fmla="*/ 412 h 503"/>
                  <a:gd name="T18" fmla="*/ 215 w 642"/>
                  <a:gd name="T19" fmla="*/ 412 h 503"/>
                  <a:gd name="T20" fmla="*/ 135 w 642"/>
                  <a:gd name="T21" fmla="*/ 252 h 503"/>
                  <a:gd name="T22" fmla="*/ 215 w 642"/>
                  <a:gd name="T23" fmla="*/ 92 h 503"/>
                  <a:gd name="T24" fmla="*/ 215 w 642"/>
                  <a:gd name="T25" fmla="*/ 92 h 503"/>
                  <a:gd name="T26" fmla="*/ 215 w 642"/>
                  <a:gd name="T27" fmla="*/ 92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2" h="503">
                    <a:moveTo>
                      <a:pt x="0" y="503"/>
                    </a:moveTo>
                    <a:lnTo>
                      <a:pt x="642" y="503"/>
                    </a:lnTo>
                    <a:lnTo>
                      <a:pt x="642" y="0"/>
                    </a:lnTo>
                    <a:lnTo>
                      <a:pt x="0" y="0"/>
                    </a:lnTo>
                    <a:lnTo>
                      <a:pt x="0" y="503"/>
                    </a:lnTo>
                    <a:moveTo>
                      <a:pt x="215" y="92"/>
                    </a:moveTo>
                    <a:lnTo>
                      <a:pt x="427" y="92"/>
                    </a:lnTo>
                    <a:lnTo>
                      <a:pt x="507" y="252"/>
                    </a:lnTo>
                    <a:lnTo>
                      <a:pt x="427" y="412"/>
                    </a:lnTo>
                    <a:lnTo>
                      <a:pt x="215" y="412"/>
                    </a:lnTo>
                    <a:lnTo>
                      <a:pt x="135" y="252"/>
                    </a:lnTo>
                    <a:lnTo>
                      <a:pt x="215" y="92"/>
                    </a:lnTo>
                    <a:moveTo>
                      <a:pt x="215" y="92"/>
                    </a:moveTo>
                    <a:lnTo>
                      <a:pt x="215" y="92"/>
                    </a:lnTo>
                  </a:path>
                </a:pathLst>
              </a:cu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3" name="Freeform 29">
                <a:extLst>
                  <a:ext uri="{FF2B5EF4-FFF2-40B4-BE49-F238E27FC236}">
                    <a16:creationId xmlns:a16="http://schemas.microsoft.com/office/drawing/2014/main" id="{C87D241B-79BF-83A2-BAD9-7B2888A3C9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628775" y="1182688"/>
                <a:ext cx="36513" cy="123825"/>
              </a:xfrm>
              <a:custGeom>
                <a:avLst/>
                <a:gdLst>
                  <a:gd name="T0" fmla="*/ 0 w 32"/>
                  <a:gd name="T1" fmla="*/ 0 h 110"/>
                  <a:gd name="T2" fmla="*/ 0 w 32"/>
                  <a:gd name="T3" fmla="*/ 110 h 110"/>
                  <a:gd name="T4" fmla="*/ 32 w 32"/>
                  <a:gd name="T5" fmla="*/ 55 h 110"/>
                  <a:gd name="T6" fmla="*/ 0 w 32"/>
                  <a:gd name="T7" fmla="*/ 0 h 110"/>
                  <a:gd name="T8" fmla="*/ 0 w 32"/>
                  <a:gd name="T9" fmla="*/ 0 h 110"/>
                  <a:gd name="T10" fmla="*/ 0 w 32"/>
                  <a:gd name="T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10">
                    <a:moveTo>
                      <a:pt x="0" y="0"/>
                    </a:moveTo>
                    <a:cubicBezTo>
                      <a:pt x="0" y="110"/>
                      <a:pt x="0" y="110"/>
                      <a:pt x="0" y="110"/>
                    </a:cubicBezTo>
                    <a:cubicBezTo>
                      <a:pt x="19" y="99"/>
                      <a:pt x="32" y="79"/>
                      <a:pt x="32" y="55"/>
                    </a:cubicBezTo>
                    <a:cubicBezTo>
                      <a:pt x="32" y="31"/>
                      <a:pt x="19" y="11"/>
                      <a:pt x="0" y="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4" name="Freeform 30">
                <a:extLst>
                  <a:ext uri="{FF2B5EF4-FFF2-40B4-BE49-F238E27FC236}">
                    <a16:creationId xmlns:a16="http://schemas.microsoft.com/office/drawing/2014/main" id="{F96D0275-09FB-7F7B-44FC-035DC8D28C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265238" y="1571626"/>
                <a:ext cx="1019175" cy="1087438"/>
              </a:xfrm>
              <a:custGeom>
                <a:avLst/>
                <a:gdLst>
                  <a:gd name="T0" fmla="*/ 0 w 642"/>
                  <a:gd name="T1" fmla="*/ 0 h 685"/>
                  <a:gd name="T2" fmla="*/ 0 w 642"/>
                  <a:gd name="T3" fmla="*/ 685 h 685"/>
                  <a:gd name="T4" fmla="*/ 642 w 642"/>
                  <a:gd name="T5" fmla="*/ 685 h 685"/>
                  <a:gd name="T6" fmla="*/ 642 w 642"/>
                  <a:gd name="T7" fmla="*/ 0 h 685"/>
                  <a:gd name="T8" fmla="*/ 0 w 642"/>
                  <a:gd name="T9" fmla="*/ 0 h 685"/>
                  <a:gd name="T10" fmla="*/ 498 w 642"/>
                  <a:gd name="T11" fmla="*/ 601 h 685"/>
                  <a:gd name="T12" fmla="*/ 321 w 642"/>
                  <a:gd name="T13" fmla="*/ 484 h 685"/>
                  <a:gd name="T14" fmla="*/ 144 w 642"/>
                  <a:gd name="T15" fmla="*/ 601 h 685"/>
                  <a:gd name="T16" fmla="*/ 203 w 642"/>
                  <a:gd name="T17" fmla="*/ 397 h 685"/>
                  <a:gd name="T18" fmla="*/ 49 w 642"/>
                  <a:gd name="T19" fmla="*/ 274 h 685"/>
                  <a:gd name="T20" fmla="*/ 258 w 642"/>
                  <a:gd name="T21" fmla="*/ 274 h 685"/>
                  <a:gd name="T22" fmla="*/ 321 w 642"/>
                  <a:gd name="T23" fmla="*/ 54 h 685"/>
                  <a:gd name="T24" fmla="*/ 384 w 642"/>
                  <a:gd name="T25" fmla="*/ 274 h 685"/>
                  <a:gd name="T26" fmla="*/ 592 w 642"/>
                  <a:gd name="T27" fmla="*/ 274 h 685"/>
                  <a:gd name="T28" fmla="*/ 439 w 642"/>
                  <a:gd name="T29" fmla="*/ 397 h 685"/>
                  <a:gd name="T30" fmla="*/ 498 w 642"/>
                  <a:gd name="T31" fmla="*/ 601 h 685"/>
                  <a:gd name="T32" fmla="*/ 498 w 642"/>
                  <a:gd name="T33" fmla="*/ 601 h 685"/>
                  <a:gd name="T34" fmla="*/ 498 w 642"/>
                  <a:gd name="T35" fmla="*/ 601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42" h="685">
                    <a:moveTo>
                      <a:pt x="0" y="0"/>
                    </a:moveTo>
                    <a:lnTo>
                      <a:pt x="0" y="685"/>
                    </a:lnTo>
                    <a:lnTo>
                      <a:pt x="642" y="685"/>
                    </a:lnTo>
                    <a:lnTo>
                      <a:pt x="642" y="0"/>
                    </a:lnTo>
                    <a:lnTo>
                      <a:pt x="0" y="0"/>
                    </a:lnTo>
                    <a:close/>
                    <a:moveTo>
                      <a:pt x="498" y="601"/>
                    </a:moveTo>
                    <a:lnTo>
                      <a:pt x="321" y="484"/>
                    </a:lnTo>
                    <a:lnTo>
                      <a:pt x="144" y="601"/>
                    </a:lnTo>
                    <a:lnTo>
                      <a:pt x="203" y="397"/>
                    </a:lnTo>
                    <a:lnTo>
                      <a:pt x="49" y="274"/>
                    </a:lnTo>
                    <a:lnTo>
                      <a:pt x="258" y="274"/>
                    </a:lnTo>
                    <a:lnTo>
                      <a:pt x="321" y="54"/>
                    </a:lnTo>
                    <a:lnTo>
                      <a:pt x="384" y="274"/>
                    </a:lnTo>
                    <a:lnTo>
                      <a:pt x="592" y="274"/>
                    </a:lnTo>
                    <a:lnTo>
                      <a:pt x="439" y="397"/>
                    </a:lnTo>
                    <a:lnTo>
                      <a:pt x="498" y="601"/>
                    </a:lnTo>
                    <a:close/>
                    <a:moveTo>
                      <a:pt x="498" y="601"/>
                    </a:moveTo>
                    <a:lnTo>
                      <a:pt x="498" y="601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5" name="Freeform 31">
                <a:extLst>
                  <a:ext uri="{FF2B5EF4-FFF2-40B4-BE49-F238E27FC236}">
                    <a16:creationId xmlns:a16="http://schemas.microsoft.com/office/drawing/2014/main" id="{ACEA294D-AEF1-7594-ACB5-EBD8E37F80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265238" y="1571626"/>
                <a:ext cx="1019175" cy="1087438"/>
              </a:xfrm>
              <a:custGeom>
                <a:avLst/>
                <a:gdLst>
                  <a:gd name="T0" fmla="*/ 0 w 642"/>
                  <a:gd name="T1" fmla="*/ 0 h 685"/>
                  <a:gd name="T2" fmla="*/ 0 w 642"/>
                  <a:gd name="T3" fmla="*/ 685 h 685"/>
                  <a:gd name="T4" fmla="*/ 642 w 642"/>
                  <a:gd name="T5" fmla="*/ 685 h 685"/>
                  <a:gd name="T6" fmla="*/ 642 w 642"/>
                  <a:gd name="T7" fmla="*/ 0 h 685"/>
                  <a:gd name="T8" fmla="*/ 0 w 642"/>
                  <a:gd name="T9" fmla="*/ 0 h 685"/>
                  <a:gd name="T10" fmla="*/ 498 w 642"/>
                  <a:gd name="T11" fmla="*/ 601 h 685"/>
                  <a:gd name="T12" fmla="*/ 321 w 642"/>
                  <a:gd name="T13" fmla="*/ 484 h 685"/>
                  <a:gd name="T14" fmla="*/ 144 w 642"/>
                  <a:gd name="T15" fmla="*/ 601 h 685"/>
                  <a:gd name="T16" fmla="*/ 203 w 642"/>
                  <a:gd name="T17" fmla="*/ 397 h 685"/>
                  <a:gd name="T18" fmla="*/ 49 w 642"/>
                  <a:gd name="T19" fmla="*/ 274 h 685"/>
                  <a:gd name="T20" fmla="*/ 258 w 642"/>
                  <a:gd name="T21" fmla="*/ 274 h 685"/>
                  <a:gd name="T22" fmla="*/ 321 w 642"/>
                  <a:gd name="T23" fmla="*/ 54 h 685"/>
                  <a:gd name="T24" fmla="*/ 384 w 642"/>
                  <a:gd name="T25" fmla="*/ 274 h 685"/>
                  <a:gd name="T26" fmla="*/ 592 w 642"/>
                  <a:gd name="T27" fmla="*/ 274 h 685"/>
                  <a:gd name="T28" fmla="*/ 439 w 642"/>
                  <a:gd name="T29" fmla="*/ 397 h 685"/>
                  <a:gd name="T30" fmla="*/ 498 w 642"/>
                  <a:gd name="T31" fmla="*/ 601 h 685"/>
                  <a:gd name="T32" fmla="*/ 498 w 642"/>
                  <a:gd name="T33" fmla="*/ 601 h 685"/>
                  <a:gd name="T34" fmla="*/ 498 w 642"/>
                  <a:gd name="T35" fmla="*/ 601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42" h="685">
                    <a:moveTo>
                      <a:pt x="0" y="0"/>
                    </a:moveTo>
                    <a:lnTo>
                      <a:pt x="0" y="685"/>
                    </a:lnTo>
                    <a:lnTo>
                      <a:pt x="642" y="685"/>
                    </a:lnTo>
                    <a:lnTo>
                      <a:pt x="642" y="0"/>
                    </a:lnTo>
                    <a:lnTo>
                      <a:pt x="0" y="0"/>
                    </a:lnTo>
                    <a:moveTo>
                      <a:pt x="498" y="601"/>
                    </a:moveTo>
                    <a:lnTo>
                      <a:pt x="321" y="484"/>
                    </a:lnTo>
                    <a:lnTo>
                      <a:pt x="144" y="601"/>
                    </a:lnTo>
                    <a:lnTo>
                      <a:pt x="203" y="397"/>
                    </a:lnTo>
                    <a:lnTo>
                      <a:pt x="49" y="274"/>
                    </a:lnTo>
                    <a:lnTo>
                      <a:pt x="258" y="274"/>
                    </a:lnTo>
                    <a:lnTo>
                      <a:pt x="321" y="54"/>
                    </a:lnTo>
                    <a:lnTo>
                      <a:pt x="384" y="274"/>
                    </a:lnTo>
                    <a:lnTo>
                      <a:pt x="592" y="274"/>
                    </a:lnTo>
                    <a:lnTo>
                      <a:pt x="439" y="397"/>
                    </a:lnTo>
                    <a:lnTo>
                      <a:pt x="498" y="601"/>
                    </a:lnTo>
                    <a:moveTo>
                      <a:pt x="498" y="601"/>
                    </a:moveTo>
                    <a:lnTo>
                      <a:pt x="498" y="601"/>
                    </a:lnTo>
                  </a:path>
                </a:pathLst>
              </a:cu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6" name="Freeform 32">
                <a:extLst>
                  <a:ext uri="{FF2B5EF4-FFF2-40B4-BE49-F238E27FC236}">
                    <a16:creationId xmlns:a16="http://schemas.microsoft.com/office/drawing/2014/main" id="{5DC395AF-A26D-D9A7-0781-7C526A3B38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01850" y="1182688"/>
                <a:ext cx="36513" cy="123825"/>
              </a:xfrm>
              <a:custGeom>
                <a:avLst/>
                <a:gdLst>
                  <a:gd name="T0" fmla="*/ 32 w 32"/>
                  <a:gd name="T1" fmla="*/ 110 h 110"/>
                  <a:gd name="T2" fmla="*/ 32 w 32"/>
                  <a:gd name="T3" fmla="*/ 0 h 110"/>
                  <a:gd name="T4" fmla="*/ 0 w 32"/>
                  <a:gd name="T5" fmla="*/ 55 h 110"/>
                  <a:gd name="T6" fmla="*/ 32 w 32"/>
                  <a:gd name="T7" fmla="*/ 110 h 110"/>
                  <a:gd name="T8" fmla="*/ 32 w 32"/>
                  <a:gd name="T9" fmla="*/ 110 h 110"/>
                  <a:gd name="T10" fmla="*/ 32 w 32"/>
                  <a:gd name="T11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10">
                    <a:moveTo>
                      <a:pt x="32" y="11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13" y="11"/>
                      <a:pt x="0" y="31"/>
                      <a:pt x="0" y="55"/>
                    </a:cubicBezTo>
                    <a:cubicBezTo>
                      <a:pt x="0" y="79"/>
                      <a:pt x="13" y="99"/>
                      <a:pt x="32" y="110"/>
                    </a:cubicBezTo>
                    <a:close/>
                    <a:moveTo>
                      <a:pt x="32" y="110"/>
                    </a:moveTo>
                    <a:cubicBezTo>
                      <a:pt x="32" y="110"/>
                      <a:pt x="32" y="110"/>
                      <a:pt x="32" y="110"/>
                    </a:cubicBezTo>
                  </a:path>
                </a:pathLst>
              </a:cu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7" name="Freeform 33">
                <a:extLst>
                  <a:ext uri="{FF2B5EF4-FFF2-40B4-BE49-F238E27FC236}">
                    <a16:creationId xmlns:a16="http://schemas.microsoft.com/office/drawing/2014/main" id="{43C96695-FAE1-9A43-EE84-AD81E9B33B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01850" y="1368426"/>
                <a:ext cx="107950" cy="182563"/>
              </a:xfrm>
              <a:custGeom>
                <a:avLst/>
                <a:gdLst>
                  <a:gd name="T0" fmla="*/ 96 w 96"/>
                  <a:gd name="T1" fmla="*/ 97 h 160"/>
                  <a:gd name="T2" fmla="*/ 42 w 96"/>
                  <a:gd name="T3" fmla="*/ 16 h 160"/>
                  <a:gd name="T4" fmla="*/ 0 w 96"/>
                  <a:gd name="T5" fmla="*/ 0 h 160"/>
                  <a:gd name="T6" fmla="*/ 0 w 96"/>
                  <a:gd name="T7" fmla="*/ 160 h 160"/>
                  <a:gd name="T8" fmla="*/ 96 w 96"/>
                  <a:gd name="T9" fmla="*/ 124 h 160"/>
                  <a:gd name="T10" fmla="*/ 96 w 96"/>
                  <a:gd name="T11" fmla="*/ 97 h 160"/>
                  <a:gd name="T12" fmla="*/ 96 w 96"/>
                  <a:gd name="T13" fmla="*/ 97 h 160"/>
                  <a:gd name="T14" fmla="*/ 96 w 96"/>
                  <a:gd name="T15" fmla="*/ 9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160">
                    <a:moveTo>
                      <a:pt x="96" y="97"/>
                    </a:moveTo>
                    <a:cubicBezTo>
                      <a:pt x="72" y="75"/>
                      <a:pt x="53" y="47"/>
                      <a:pt x="42" y="16"/>
                    </a:cubicBezTo>
                    <a:cubicBezTo>
                      <a:pt x="27" y="13"/>
                      <a:pt x="13" y="8"/>
                      <a:pt x="0" y="0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96" y="124"/>
                      <a:pt x="96" y="124"/>
                      <a:pt x="96" y="124"/>
                    </a:cubicBezTo>
                    <a:lnTo>
                      <a:pt x="96" y="97"/>
                    </a:lnTo>
                    <a:close/>
                    <a:moveTo>
                      <a:pt x="96" y="97"/>
                    </a:moveTo>
                    <a:cubicBezTo>
                      <a:pt x="96" y="97"/>
                      <a:pt x="96" y="97"/>
                      <a:pt x="96" y="97"/>
                    </a:cubicBezTo>
                  </a:path>
                </a:pathLst>
              </a:cu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38" name="Freeform 34">
                <a:extLst>
                  <a:ext uri="{FF2B5EF4-FFF2-40B4-BE49-F238E27FC236}">
                    <a16:creationId xmlns:a16="http://schemas.microsoft.com/office/drawing/2014/main" id="{96D6F66C-4587-CF8F-FF5F-8866C52A9EE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11388" y="1577976"/>
                <a:ext cx="727075" cy="211138"/>
              </a:xfrm>
              <a:custGeom>
                <a:avLst/>
                <a:gdLst>
                  <a:gd name="T0" fmla="*/ 640 w 640"/>
                  <a:gd name="T1" fmla="*/ 147 h 186"/>
                  <a:gd name="T2" fmla="*/ 578 w 640"/>
                  <a:gd name="T3" fmla="*/ 57 h 186"/>
                  <a:gd name="T4" fmla="*/ 427 w 640"/>
                  <a:gd name="T5" fmla="*/ 0 h 186"/>
                  <a:gd name="T6" fmla="*/ 320 w 640"/>
                  <a:gd name="T7" fmla="*/ 143 h 186"/>
                  <a:gd name="T8" fmla="*/ 213 w 640"/>
                  <a:gd name="T9" fmla="*/ 0 h 186"/>
                  <a:gd name="T10" fmla="*/ 62 w 640"/>
                  <a:gd name="T11" fmla="*/ 57 h 186"/>
                  <a:gd name="T12" fmla="*/ 0 w 640"/>
                  <a:gd name="T13" fmla="*/ 147 h 186"/>
                  <a:gd name="T14" fmla="*/ 0 w 640"/>
                  <a:gd name="T15" fmla="*/ 186 h 186"/>
                  <a:gd name="T16" fmla="*/ 640 w 640"/>
                  <a:gd name="T17" fmla="*/ 186 h 186"/>
                  <a:gd name="T18" fmla="*/ 640 w 640"/>
                  <a:gd name="T19" fmla="*/ 147 h 186"/>
                  <a:gd name="T20" fmla="*/ 640 w 640"/>
                  <a:gd name="T21" fmla="*/ 147 h 186"/>
                  <a:gd name="T22" fmla="*/ 640 w 640"/>
                  <a:gd name="T23" fmla="*/ 147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0" h="186">
                    <a:moveTo>
                      <a:pt x="640" y="147"/>
                    </a:moveTo>
                    <a:cubicBezTo>
                      <a:pt x="640" y="107"/>
                      <a:pt x="615" y="71"/>
                      <a:pt x="578" y="57"/>
                    </a:cubicBezTo>
                    <a:cubicBezTo>
                      <a:pt x="427" y="0"/>
                      <a:pt x="427" y="0"/>
                      <a:pt x="427" y="0"/>
                    </a:cubicBezTo>
                    <a:cubicBezTo>
                      <a:pt x="320" y="143"/>
                      <a:pt x="320" y="143"/>
                      <a:pt x="320" y="143"/>
                    </a:cubicBezTo>
                    <a:cubicBezTo>
                      <a:pt x="213" y="0"/>
                      <a:pt x="213" y="0"/>
                      <a:pt x="213" y="0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25" y="71"/>
                      <a:pt x="0" y="107"/>
                      <a:pt x="0" y="147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640" y="186"/>
                      <a:pt x="640" y="186"/>
                      <a:pt x="640" y="186"/>
                    </a:cubicBezTo>
                    <a:lnTo>
                      <a:pt x="640" y="147"/>
                    </a:lnTo>
                    <a:close/>
                    <a:moveTo>
                      <a:pt x="640" y="147"/>
                    </a:moveTo>
                    <a:cubicBezTo>
                      <a:pt x="640" y="147"/>
                      <a:pt x="640" y="147"/>
                      <a:pt x="640" y="147"/>
                    </a:cubicBezTo>
                  </a:path>
                </a:pathLst>
              </a:custGeom>
              <a:grpFill/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pic>
          <p:nvPicPr>
            <p:cNvPr id="15" name="Picture 14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D9D9093A-9F3A-1FDE-722C-B0A49B7345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5105" y="1307389"/>
              <a:ext cx="540000" cy="540000"/>
            </a:xfrm>
            <a:prstGeom prst="rect">
              <a:avLst/>
            </a:prstGeom>
          </p:spPr>
        </p:pic>
        <p:pic>
          <p:nvPicPr>
            <p:cNvPr id="16" name="Picture 15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F1EE9424-D416-CA7C-3EAE-2B6D48DF7F5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0411" y="1079135"/>
              <a:ext cx="540000" cy="5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399412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5E73C9C-602C-41EC-8137-C84569CCA9B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8041" y="3086437"/>
            <a:ext cx="7814131" cy="69881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SIFY MANAGED SD-WAN SUCCESS STORIES</a:t>
            </a:r>
          </a:p>
        </p:txBody>
      </p:sp>
    </p:spTree>
    <p:extLst>
      <p:ext uri="{BB962C8B-B14F-4D97-AF65-F5344CB8AC3E}">
        <p14:creationId xmlns:p14="http://schemas.microsoft.com/office/powerpoint/2010/main" val="23360027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74FC64-5560-4F16-9B1F-8B3ECE074276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1"/>
            <a:ext cx="12192000" cy="46282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0" y="2375692"/>
            <a:ext cx="12192000" cy="58477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</a:rPr>
              <a:t>TECHNOLOGY EVOLUTION &amp; THE NEED FOR SD-WAN</a:t>
            </a:r>
            <a:endParaRPr lang="en-IN" sz="3200" dirty="0">
              <a:solidFill>
                <a:schemeClr val="tx1">
                  <a:lumMod val="75000"/>
                  <a:lumOff val="25000"/>
                </a:schemeClr>
              </a:solidFill>
              <a:latin typeface="Montserrat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C213C8-FCFF-446F-8FE0-882C76C330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9" y="6640810"/>
            <a:ext cx="123825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6232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7920204" y="5091626"/>
            <a:ext cx="3839997" cy="323160"/>
          </a:xfrm>
          <a:prstGeom prst="rect">
            <a:avLst/>
          </a:prstGeom>
        </p:spPr>
        <p:txBody>
          <a:bodyPr vert="horz" wrap="square" lIns="0" tIns="0" rIns="0" bIns="45715" rtlCol="0" anchor="ctr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CO-OPERATIVE BANK</a:t>
            </a:r>
            <a:endParaRPr lang="ko-KR" altLang="en-US" sz="2000" b="1" dirty="0">
              <a:solidFill>
                <a:schemeClr val="accent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920204" y="5524412"/>
            <a:ext cx="3839997" cy="609714"/>
          </a:xfrm>
          <a:prstGeom prst="rect">
            <a:avLst/>
          </a:prstGeom>
        </p:spPr>
        <p:txBody>
          <a:bodyPr vert="horz" wrap="square" lIns="0" tIns="0" rIns="0" bIns="45715" rtlCol="0" anchor="ctr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One of the National Co-operative Banks- </a:t>
            </a:r>
            <a:b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55 Locations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7E07BD68-C64B-4802-90BF-F6334704C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305034"/>
            <a:ext cx="8832352" cy="861761"/>
          </a:xfrm>
        </p:spPr>
        <p:txBody>
          <a:bodyPr>
            <a:noAutofit/>
          </a:bodyPr>
          <a:lstStyle/>
          <a:p>
            <a:pPr algn="l"/>
            <a:r>
              <a:rPr lang="en-US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CASE STUDY: One of the National Co-operative Banks - 55 Locations</a:t>
            </a:r>
            <a:endParaRPr lang="en-IN" sz="2400" b="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02F0AC0-AEB1-4F9D-BC8E-DE235E958CD4}"/>
              </a:ext>
            </a:extLst>
          </p:cNvPr>
          <p:cNvGrpSpPr/>
          <p:nvPr/>
        </p:nvGrpSpPr>
        <p:grpSpPr>
          <a:xfrm>
            <a:off x="2831893" y="1820134"/>
            <a:ext cx="2304000" cy="2489570"/>
            <a:chOff x="2060321" y="1365099"/>
            <a:chExt cx="1728000" cy="1867175"/>
          </a:xfrm>
        </p:grpSpPr>
        <p:sp>
          <p:nvSpPr>
            <p:cNvPr id="16" name="TextBox 15"/>
            <p:cNvSpPr txBox="1"/>
            <p:nvPr/>
          </p:nvSpPr>
          <p:spPr>
            <a:xfrm>
              <a:off x="2060321" y="1635646"/>
              <a:ext cx="1728000" cy="1596628"/>
            </a:xfrm>
            <a:prstGeom prst="rect">
              <a:avLst/>
            </a:prstGeom>
            <a:noFill/>
          </p:spPr>
          <p:txBody>
            <a:bodyPr wrap="square" lIns="48000" tIns="48000" rIns="48000" bIns="48000" rtlCol="0" anchor="t">
              <a:spAutoFit/>
            </a:bodyPr>
            <a:lstStyle/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Tech refresh with SDWAN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467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Secondary connectivity on third party provider.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467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Complete managed services for both links &amp; SDWAN solution.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060321" y="1365099"/>
              <a:ext cx="1728000" cy="24202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</p:spPr>
          <p:txBody>
            <a:bodyPr wrap="square" lIns="48000" tIns="48000" rIns="48000" bIns="48000" rtlCol="0" anchor="ctr">
              <a:spAutoFit/>
            </a:bodyPr>
            <a:lstStyle>
              <a:defPPr>
                <a:defRPr lang="en-US"/>
              </a:defPPr>
              <a:lvl1pPr>
                <a:defRPr sz="1200" b="1" spc="-40">
                  <a:solidFill>
                    <a:schemeClr val="accent2">
                      <a:lumMod val="75000"/>
                    </a:schemeClr>
                  </a:solidFill>
                  <a:cs typeface="Arial" pitchFamily="34" charset="0"/>
                </a:defRPr>
              </a:lvl1pPr>
            </a:lstStyle>
            <a:p>
              <a:pPr algn="ctr"/>
              <a:r>
                <a:rPr lang="en-US" altLang="ko-KR" sz="1467" dirty="0">
                  <a:latin typeface="Segoe UI" panose="020B0502040204020203" pitchFamily="34" charset="0"/>
                  <a:cs typeface="Segoe UI" panose="020B0502040204020203" pitchFamily="34" charset="0"/>
                </a:rPr>
                <a:t>SOLUTION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6D65AA7-5B97-47D7-A4A8-2B948683E23A}"/>
              </a:ext>
            </a:extLst>
          </p:cNvPr>
          <p:cNvGrpSpPr/>
          <p:nvPr/>
        </p:nvGrpSpPr>
        <p:grpSpPr>
          <a:xfrm>
            <a:off x="335616" y="1820134"/>
            <a:ext cx="2304000" cy="3166871"/>
            <a:chOff x="251712" y="1365099"/>
            <a:chExt cx="1728000" cy="2375152"/>
          </a:xfrm>
        </p:grpSpPr>
        <p:sp>
          <p:nvSpPr>
            <p:cNvPr id="19" name="TextBox 18"/>
            <p:cNvSpPr txBox="1"/>
            <p:nvPr/>
          </p:nvSpPr>
          <p:spPr>
            <a:xfrm>
              <a:off x="251712" y="1635646"/>
              <a:ext cx="1728000" cy="2104605"/>
            </a:xfrm>
            <a:prstGeom prst="rect">
              <a:avLst/>
            </a:prstGeom>
            <a:noFill/>
          </p:spPr>
          <p:txBody>
            <a:bodyPr wrap="square" lIns="48000" tIns="48000" rIns="48000" bIns="48000" rtlCol="0" anchor="t">
              <a:spAutoFit/>
            </a:bodyPr>
            <a:lstStyle/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Customer was looking for renewal of contract for primary connectivity and adding secondary connectivity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467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Routers had reached end of life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467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There was no visibility &amp; managed services for the network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51712" y="1365099"/>
              <a:ext cx="1728000" cy="242029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</p:spPr>
          <p:txBody>
            <a:bodyPr wrap="square" lIns="48000" tIns="48000" rIns="48000" bIns="48000" rtlCol="0" anchor="ctr">
              <a:spAutoFit/>
            </a:bodyPr>
            <a:lstStyle/>
            <a:p>
              <a:pPr algn="ctr"/>
              <a:r>
                <a:rPr lang="en-US" altLang="ko-KR" sz="1467" b="1" spc="-53" dirty="0">
                  <a:solidFill>
                    <a:schemeClr val="accent2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CHALLENGES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ACAE3DC-1B1E-47F2-9585-43762AA8C7FD}"/>
              </a:ext>
            </a:extLst>
          </p:cNvPr>
          <p:cNvGrpSpPr/>
          <p:nvPr/>
        </p:nvGrpSpPr>
        <p:grpSpPr>
          <a:xfrm>
            <a:off x="5328171" y="1820134"/>
            <a:ext cx="2304000" cy="3392637"/>
            <a:chOff x="3868929" y="1365099"/>
            <a:chExt cx="1728000" cy="254447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E6E64B4-911A-4407-8DBF-5184FC5E4520}"/>
                </a:ext>
              </a:extLst>
            </p:cNvPr>
            <p:cNvSpPr txBox="1"/>
            <p:nvPr/>
          </p:nvSpPr>
          <p:spPr>
            <a:xfrm>
              <a:off x="3868929" y="1635646"/>
              <a:ext cx="1728000" cy="2273929"/>
            </a:xfrm>
            <a:prstGeom prst="rect">
              <a:avLst/>
            </a:prstGeom>
            <a:noFill/>
          </p:spPr>
          <p:txBody>
            <a:bodyPr wrap="square" lIns="48000" tIns="48000" rIns="48000" bIns="48000" rtlCol="0" anchor="t">
              <a:spAutoFit/>
            </a:bodyPr>
            <a:lstStyle/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Single ownership with Sify for management of all links and SDWAN infra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467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No capex &amp; risk with new technology implementation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467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Application based routing &amp; QoS with rate limiting for selected applications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59E1683-495A-4E3B-B21A-6DB539BFBC5C}"/>
                </a:ext>
              </a:extLst>
            </p:cNvPr>
            <p:cNvSpPr txBox="1"/>
            <p:nvPr/>
          </p:nvSpPr>
          <p:spPr>
            <a:xfrm>
              <a:off x="3868929" y="1365099"/>
              <a:ext cx="1728000" cy="242029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</p:spPr>
          <p:txBody>
            <a:bodyPr wrap="square" lIns="48000" tIns="48000" rIns="48000" bIns="48000" rtlCol="0" anchor="ctr">
              <a:spAutoFit/>
            </a:bodyPr>
            <a:lstStyle>
              <a:defPPr>
                <a:defRPr lang="en-US"/>
              </a:defPPr>
              <a:lvl1pPr>
                <a:defRPr sz="1200" b="1" spc="-40">
                  <a:solidFill>
                    <a:schemeClr val="accent2">
                      <a:lumMod val="75000"/>
                    </a:schemeClr>
                  </a:solidFill>
                  <a:cs typeface="Arial" pitchFamily="34" charset="0"/>
                </a:defRPr>
              </a:lvl1pPr>
            </a:lstStyle>
            <a:p>
              <a:pPr algn="ctr"/>
              <a:r>
                <a:rPr lang="en-US" altLang="ko-KR" sz="1467" dirty="0">
                  <a:latin typeface="Segoe UI" panose="020B0502040204020203" pitchFamily="34" charset="0"/>
                  <a:cs typeface="Segoe UI" panose="020B0502040204020203" pitchFamily="34" charset="0"/>
                </a:rPr>
                <a:t>BENEFITS</a:t>
              </a:r>
            </a:p>
          </p:txBody>
        </p:sp>
      </p:grpSp>
      <p:pic>
        <p:nvPicPr>
          <p:cNvPr id="26" name="Picture 6" descr="Image result for benefits icon">
            <a:extLst>
              <a:ext uri="{FF2B5EF4-FFF2-40B4-BE49-F238E27FC236}">
                <a16:creationId xmlns:a16="http://schemas.microsoft.com/office/drawing/2014/main" id="{B6ECA819-AF2B-4092-BDDB-F5E27EC733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519" y="1158061"/>
            <a:ext cx="637304" cy="637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Image result for before icon">
            <a:extLst>
              <a:ext uri="{FF2B5EF4-FFF2-40B4-BE49-F238E27FC236}">
                <a16:creationId xmlns:a16="http://schemas.microsoft.com/office/drawing/2014/main" id="{87C68BBB-5A3A-4E13-B81D-0F192679B6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936" y="1237897"/>
            <a:ext cx="485360" cy="485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Image result for after icon">
            <a:extLst>
              <a:ext uri="{FF2B5EF4-FFF2-40B4-BE49-F238E27FC236}">
                <a16:creationId xmlns:a16="http://schemas.microsoft.com/office/drawing/2014/main" id="{3E8F87A6-ED7C-4AFD-B779-D7CE994B3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377" y="1160359"/>
            <a:ext cx="675039" cy="67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Image result for bank icon">
            <a:extLst>
              <a:ext uri="{FF2B5EF4-FFF2-40B4-BE49-F238E27FC236}">
                <a16:creationId xmlns:a16="http://schemas.microsoft.com/office/drawing/2014/main" id="{9327F150-3D0F-4B7D-B8E1-877A90C2B6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8474" y="3429000"/>
            <a:ext cx="1341244" cy="1344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0705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7824448" y="5091626"/>
            <a:ext cx="3935752" cy="323160"/>
          </a:xfrm>
          <a:prstGeom prst="rect">
            <a:avLst/>
          </a:prstGeom>
        </p:spPr>
        <p:txBody>
          <a:bodyPr vert="horz" wrap="square" lIns="0" tIns="0" rIns="0" bIns="45715" rtlCol="0" anchor="ctr">
            <a:spAutoFit/>
          </a:bodyPr>
          <a:lstStyle/>
          <a:p>
            <a:pPr algn="r"/>
            <a:r>
              <a:rPr lang="en-US" altLang="ko-KR" sz="2000" b="1" dirty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SECURITY</a:t>
            </a:r>
            <a:endParaRPr lang="ko-KR" altLang="en-US" sz="2000" b="1" dirty="0">
              <a:solidFill>
                <a:schemeClr val="accent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920204" y="5524410"/>
            <a:ext cx="3839997" cy="609714"/>
          </a:xfrm>
          <a:prstGeom prst="rect">
            <a:avLst/>
          </a:prstGeom>
        </p:spPr>
        <p:txBody>
          <a:bodyPr vert="horz" lIns="0" tIns="0" rIns="0" bIns="45715" rtlCol="0" anchor="ctr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One of India’s leading Infrastructure Security companies- 250+ sites pan India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7E07BD68-C64B-4802-90BF-F6334704C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112" y="239121"/>
            <a:ext cx="8832352" cy="861761"/>
          </a:xfrm>
        </p:spPr>
        <p:txBody>
          <a:bodyPr>
            <a:noAutofit/>
          </a:bodyPr>
          <a:lstStyle/>
          <a:p>
            <a:pPr algn="l"/>
            <a:r>
              <a:rPr lang="en-US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CASE STUDY: One of India’s leading Infrastructure Security companies- 250+ sites pan India</a:t>
            </a:r>
            <a:endParaRPr lang="en-IN" sz="2400" b="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02F0AC0-AEB1-4F9D-BC8E-DE235E958CD4}"/>
              </a:ext>
            </a:extLst>
          </p:cNvPr>
          <p:cNvGrpSpPr/>
          <p:nvPr/>
        </p:nvGrpSpPr>
        <p:grpSpPr>
          <a:xfrm>
            <a:off x="2831893" y="1820133"/>
            <a:ext cx="2304000" cy="4069937"/>
            <a:chOff x="2060321" y="1365099"/>
            <a:chExt cx="1728000" cy="3052451"/>
          </a:xfrm>
        </p:grpSpPr>
        <p:sp>
          <p:nvSpPr>
            <p:cNvPr id="16" name="TextBox 15"/>
            <p:cNvSpPr txBox="1"/>
            <p:nvPr/>
          </p:nvSpPr>
          <p:spPr>
            <a:xfrm>
              <a:off x="2060321" y="1635646"/>
              <a:ext cx="1728000" cy="2781904"/>
            </a:xfrm>
            <a:prstGeom prst="rect">
              <a:avLst/>
            </a:prstGeom>
            <a:noFill/>
          </p:spPr>
          <p:txBody>
            <a:bodyPr wrap="square" lIns="48000" tIns="48000" rIns="0" bIns="48000" rtlCol="0" anchor="t">
              <a:spAutoFit/>
            </a:bodyPr>
            <a:lstStyle/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Tech refresh with SDWAN at all locations within built LTE connectivity option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467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WAN Link consolidation with active-active architecture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467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Edge security with next gen firewall &amp; UTM features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467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Complete managed services for both links &amp; SDWAN solution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060321" y="1365099"/>
              <a:ext cx="1728000" cy="242029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</p:spPr>
          <p:txBody>
            <a:bodyPr wrap="square" lIns="48000" tIns="48000" rIns="48000" bIns="48000" rtlCol="0" anchor="ctr">
              <a:spAutoFit/>
            </a:bodyPr>
            <a:lstStyle>
              <a:defPPr>
                <a:defRPr lang="en-US"/>
              </a:defPPr>
              <a:lvl1pPr>
                <a:defRPr sz="1200" b="1" spc="-40">
                  <a:solidFill>
                    <a:schemeClr val="accent2">
                      <a:lumMod val="75000"/>
                    </a:schemeClr>
                  </a:solidFill>
                  <a:cs typeface="Arial" pitchFamily="34" charset="0"/>
                </a:defRPr>
              </a:lvl1pPr>
            </a:lstStyle>
            <a:p>
              <a:pPr algn="ctr"/>
              <a:r>
                <a:rPr lang="en-US" altLang="ko-KR" sz="1467" dirty="0">
                  <a:latin typeface="Segoe UI" panose="020B0502040204020203" pitchFamily="34" charset="0"/>
                  <a:cs typeface="Segoe UI" panose="020B0502040204020203" pitchFamily="34" charset="0"/>
                </a:rPr>
                <a:t>SOLUTION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6D65AA7-5B97-47D7-A4A8-2B948683E23A}"/>
              </a:ext>
            </a:extLst>
          </p:cNvPr>
          <p:cNvGrpSpPr/>
          <p:nvPr/>
        </p:nvGrpSpPr>
        <p:grpSpPr>
          <a:xfrm>
            <a:off x="335616" y="1820133"/>
            <a:ext cx="2304000" cy="3844171"/>
            <a:chOff x="251712" y="1365099"/>
            <a:chExt cx="1728000" cy="2883127"/>
          </a:xfrm>
        </p:grpSpPr>
        <p:sp>
          <p:nvSpPr>
            <p:cNvPr id="19" name="TextBox 18"/>
            <p:cNvSpPr txBox="1"/>
            <p:nvPr/>
          </p:nvSpPr>
          <p:spPr>
            <a:xfrm>
              <a:off x="251712" y="1635646"/>
              <a:ext cx="1728000" cy="2612580"/>
            </a:xfrm>
            <a:prstGeom prst="rect">
              <a:avLst/>
            </a:prstGeom>
            <a:noFill/>
          </p:spPr>
          <p:txBody>
            <a:bodyPr wrap="square" lIns="48000" tIns="48000" rIns="48000" bIns="48000" rtlCol="0" anchor="t">
              <a:spAutoFit/>
            </a:bodyPr>
            <a:lstStyle/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Heavy outflow with multiple MPLS &amp; internet links for branch uptime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467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There was no visibility &amp; control on the branch locations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467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Non standard and EOL CPEs in various branch locations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467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No fallback option in several locations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51712" y="1365099"/>
              <a:ext cx="1728000" cy="242029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</p:spPr>
          <p:txBody>
            <a:bodyPr wrap="square" lIns="48000" tIns="48000" rIns="48000" bIns="48000" rtlCol="0" anchor="ctr">
              <a:spAutoFit/>
            </a:bodyPr>
            <a:lstStyle/>
            <a:p>
              <a:pPr algn="ctr"/>
              <a:r>
                <a:rPr lang="en-US" altLang="ko-KR" sz="1467" b="1" spc="-53" dirty="0">
                  <a:solidFill>
                    <a:schemeClr val="accent2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CHALLENGES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ACAE3DC-1B1E-47F2-9585-43762AA8C7FD}"/>
              </a:ext>
            </a:extLst>
          </p:cNvPr>
          <p:cNvGrpSpPr/>
          <p:nvPr/>
        </p:nvGrpSpPr>
        <p:grpSpPr>
          <a:xfrm>
            <a:off x="5328171" y="1820134"/>
            <a:ext cx="2304000" cy="3844172"/>
            <a:chOff x="3868929" y="1365099"/>
            <a:chExt cx="1728000" cy="288312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E6E64B4-911A-4407-8DBF-5184FC5E4520}"/>
                </a:ext>
              </a:extLst>
            </p:cNvPr>
            <p:cNvSpPr txBox="1"/>
            <p:nvPr/>
          </p:nvSpPr>
          <p:spPr>
            <a:xfrm>
              <a:off x="3868929" y="1635646"/>
              <a:ext cx="1728000" cy="2612580"/>
            </a:xfrm>
            <a:prstGeom prst="rect">
              <a:avLst/>
            </a:prstGeom>
            <a:noFill/>
          </p:spPr>
          <p:txBody>
            <a:bodyPr wrap="square" lIns="48000" tIns="48000" rIns="48000" bIns="48000" rtlCol="0" anchor="t">
              <a:spAutoFit/>
            </a:bodyPr>
            <a:lstStyle/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Single ownership with Sify for installation and 24x7 monitoring &amp; management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467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Significant cost reduction with LTE/broadband as fallback for non critical traffic/locations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467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Zero touch unified security policies across pan India 250+ locations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59E1683-495A-4E3B-B21A-6DB539BFBC5C}"/>
                </a:ext>
              </a:extLst>
            </p:cNvPr>
            <p:cNvSpPr txBox="1"/>
            <p:nvPr/>
          </p:nvSpPr>
          <p:spPr>
            <a:xfrm>
              <a:off x="3868929" y="1365099"/>
              <a:ext cx="1728000" cy="242029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</p:spPr>
          <p:txBody>
            <a:bodyPr wrap="square" lIns="48000" tIns="48000" rIns="48000" bIns="48000" rtlCol="0" anchor="ctr">
              <a:spAutoFit/>
            </a:bodyPr>
            <a:lstStyle>
              <a:defPPr>
                <a:defRPr lang="en-US"/>
              </a:defPPr>
              <a:lvl1pPr>
                <a:defRPr sz="1200" b="1" spc="-40">
                  <a:solidFill>
                    <a:schemeClr val="accent2">
                      <a:lumMod val="75000"/>
                    </a:schemeClr>
                  </a:solidFill>
                  <a:cs typeface="Arial" pitchFamily="34" charset="0"/>
                </a:defRPr>
              </a:lvl1pPr>
            </a:lstStyle>
            <a:p>
              <a:pPr algn="ctr"/>
              <a:r>
                <a:rPr lang="en-US" altLang="ko-KR" sz="1467" dirty="0">
                  <a:latin typeface="Segoe UI" panose="020B0502040204020203" pitchFamily="34" charset="0"/>
                  <a:cs typeface="Segoe UI" panose="020B0502040204020203" pitchFamily="34" charset="0"/>
                </a:rPr>
                <a:t>BENEFITS</a:t>
              </a:r>
            </a:p>
          </p:txBody>
        </p:sp>
      </p:grpSp>
      <p:pic>
        <p:nvPicPr>
          <p:cNvPr id="26" name="Picture 6" descr="Image result for benefits icon">
            <a:extLst>
              <a:ext uri="{FF2B5EF4-FFF2-40B4-BE49-F238E27FC236}">
                <a16:creationId xmlns:a16="http://schemas.microsoft.com/office/drawing/2014/main" id="{B6ECA819-AF2B-4092-BDDB-F5E27EC733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519" y="1158061"/>
            <a:ext cx="637304" cy="637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Image result for before icon">
            <a:extLst>
              <a:ext uri="{FF2B5EF4-FFF2-40B4-BE49-F238E27FC236}">
                <a16:creationId xmlns:a16="http://schemas.microsoft.com/office/drawing/2014/main" id="{87C68BBB-5A3A-4E13-B81D-0F192679B6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936" y="1237897"/>
            <a:ext cx="485360" cy="485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Image result for after icon">
            <a:extLst>
              <a:ext uri="{FF2B5EF4-FFF2-40B4-BE49-F238E27FC236}">
                <a16:creationId xmlns:a16="http://schemas.microsoft.com/office/drawing/2014/main" id="{3E8F87A6-ED7C-4AFD-B779-D7CE994B3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377" y="1160359"/>
            <a:ext cx="675039" cy="67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76079A-A2BA-4073-BE68-9CB8ED1C15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95791" y="3429001"/>
            <a:ext cx="1344148" cy="134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8659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7920203" y="4869160"/>
            <a:ext cx="3851716" cy="768085"/>
          </a:xfrm>
          <a:prstGeom prst="rect">
            <a:avLst/>
          </a:prstGeom>
        </p:spPr>
        <p:txBody>
          <a:bodyPr vert="horz" lIns="0" tIns="0" rIns="0" bIns="45715" rtlCol="0" anchor="ctr">
            <a:normAutofit/>
          </a:bodyPr>
          <a:lstStyle/>
          <a:p>
            <a:pPr algn="r"/>
            <a:r>
              <a:rPr lang="en-US" altLang="ko-KR" sz="2000" b="1" dirty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HEALTHCARE</a:t>
            </a:r>
            <a:endParaRPr lang="ko-KR" altLang="en-US" sz="2000" b="1" dirty="0">
              <a:solidFill>
                <a:schemeClr val="accent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920204" y="5479701"/>
            <a:ext cx="3851716" cy="541587"/>
          </a:xfrm>
          <a:prstGeom prst="rect">
            <a:avLst/>
          </a:prstGeom>
        </p:spPr>
        <p:txBody>
          <a:bodyPr vert="horz" lIns="0" tIns="0" rIns="0" bIns="45715" rtlCol="0" anchor="ctr">
            <a:noAutofit/>
          </a:bodyPr>
          <a:lstStyle/>
          <a:p>
            <a:pPr lvl="0" algn="r">
              <a:lnSpc>
                <a:spcPct val="120000"/>
              </a:lnSpc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One of India’s leading Healthcare companies – Phase 1: 14 Locations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7E07BD68-C64B-4802-90BF-F6334704C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525" y="209649"/>
            <a:ext cx="8832352" cy="861761"/>
          </a:xfrm>
        </p:spPr>
        <p:txBody>
          <a:bodyPr>
            <a:noAutofit/>
          </a:bodyPr>
          <a:lstStyle/>
          <a:p>
            <a:pPr algn="l"/>
            <a:r>
              <a:rPr lang="en-US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CASE STUDY: One of India’s leading Healthcare companies- Phase 1: 12 Locations</a:t>
            </a:r>
            <a:endParaRPr lang="en-IN" sz="2400" b="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02F0AC0-AEB1-4F9D-BC8E-DE235E958CD4}"/>
              </a:ext>
            </a:extLst>
          </p:cNvPr>
          <p:cNvGrpSpPr/>
          <p:nvPr/>
        </p:nvGrpSpPr>
        <p:grpSpPr>
          <a:xfrm>
            <a:off x="2831893" y="1820133"/>
            <a:ext cx="2304000" cy="3844172"/>
            <a:chOff x="2060321" y="1365099"/>
            <a:chExt cx="1728000" cy="2883127"/>
          </a:xfrm>
        </p:grpSpPr>
        <p:sp>
          <p:nvSpPr>
            <p:cNvPr id="16" name="TextBox 15"/>
            <p:cNvSpPr txBox="1"/>
            <p:nvPr/>
          </p:nvSpPr>
          <p:spPr>
            <a:xfrm>
              <a:off x="2060321" y="1635646"/>
              <a:ext cx="1728000" cy="2612580"/>
            </a:xfrm>
            <a:prstGeom prst="rect">
              <a:avLst/>
            </a:prstGeom>
            <a:noFill/>
          </p:spPr>
          <p:txBody>
            <a:bodyPr wrap="square" lIns="48000" tIns="48000" rIns="0" bIns="48000" rtlCol="0" anchor="t">
              <a:spAutoFit/>
            </a:bodyPr>
            <a:lstStyle/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SD-WAN based simplified architecture with public cloud-based DC as hub site with secure access from branches through internet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467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Edge security with next gen firewall &amp; UTM features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467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Complete managed services for both links &amp; SDWAN solution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060321" y="1365099"/>
              <a:ext cx="1728000" cy="242029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</p:spPr>
          <p:txBody>
            <a:bodyPr wrap="square" lIns="48000" tIns="48000" rIns="48000" bIns="48000" rtlCol="0" anchor="ctr">
              <a:spAutoFit/>
            </a:bodyPr>
            <a:lstStyle>
              <a:defPPr>
                <a:defRPr lang="en-US"/>
              </a:defPPr>
              <a:lvl1pPr>
                <a:defRPr sz="1200" b="1" spc="-40">
                  <a:solidFill>
                    <a:schemeClr val="accent2">
                      <a:lumMod val="75000"/>
                    </a:schemeClr>
                  </a:solidFill>
                  <a:cs typeface="Arial" pitchFamily="34" charset="0"/>
                </a:defRPr>
              </a:lvl1pPr>
            </a:lstStyle>
            <a:p>
              <a:pPr algn="ctr"/>
              <a:r>
                <a:rPr lang="en-US" altLang="ko-KR" sz="1467" dirty="0">
                  <a:latin typeface="Segoe UI" panose="020B0502040204020203" pitchFamily="34" charset="0"/>
                  <a:cs typeface="Segoe UI" panose="020B0502040204020203" pitchFamily="34" charset="0"/>
                </a:rPr>
                <a:t>SOLUTION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6D65AA7-5B97-47D7-A4A8-2B948683E23A}"/>
              </a:ext>
            </a:extLst>
          </p:cNvPr>
          <p:cNvGrpSpPr/>
          <p:nvPr/>
        </p:nvGrpSpPr>
        <p:grpSpPr>
          <a:xfrm>
            <a:off x="335616" y="1820135"/>
            <a:ext cx="2304000" cy="3392637"/>
            <a:chOff x="251712" y="1365099"/>
            <a:chExt cx="1728000" cy="2544478"/>
          </a:xfrm>
        </p:grpSpPr>
        <p:sp>
          <p:nvSpPr>
            <p:cNvPr id="19" name="TextBox 18"/>
            <p:cNvSpPr txBox="1"/>
            <p:nvPr/>
          </p:nvSpPr>
          <p:spPr>
            <a:xfrm>
              <a:off x="251712" y="1635646"/>
              <a:ext cx="1728000" cy="2273931"/>
            </a:xfrm>
            <a:prstGeom prst="rect">
              <a:avLst/>
            </a:prstGeom>
            <a:noFill/>
          </p:spPr>
          <p:txBody>
            <a:bodyPr wrap="square" lIns="48000" tIns="48000" rIns="48000" bIns="48000" rtlCol="0" anchor="t">
              <a:spAutoFit/>
            </a:bodyPr>
            <a:lstStyle/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Large pan India presence of core and satellite offices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467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Complex architecture, EOL routers with multiple P2P &amp; MPLS links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467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Most applications need to move to the cloud and performance on MPLS network is slow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51712" y="1365099"/>
              <a:ext cx="1728000" cy="242029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</p:spPr>
          <p:txBody>
            <a:bodyPr wrap="square" lIns="48000" tIns="48000" rIns="48000" bIns="48000" rtlCol="0" anchor="ctr">
              <a:spAutoFit/>
            </a:bodyPr>
            <a:lstStyle/>
            <a:p>
              <a:pPr algn="ctr"/>
              <a:r>
                <a:rPr lang="en-US" altLang="ko-KR" sz="1467" b="1" spc="-53" dirty="0">
                  <a:solidFill>
                    <a:schemeClr val="accent2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CHALLENGES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ACAE3DC-1B1E-47F2-9585-43762AA8C7FD}"/>
              </a:ext>
            </a:extLst>
          </p:cNvPr>
          <p:cNvGrpSpPr/>
          <p:nvPr/>
        </p:nvGrpSpPr>
        <p:grpSpPr>
          <a:xfrm>
            <a:off x="5328171" y="1820133"/>
            <a:ext cx="2304000" cy="4295705"/>
            <a:chOff x="3868929" y="1365099"/>
            <a:chExt cx="1728000" cy="322177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E6E64B4-911A-4407-8DBF-5184FC5E4520}"/>
                </a:ext>
              </a:extLst>
            </p:cNvPr>
            <p:cNvSpPr txBox="1"/>
            <p:nvPr/>
          </p:nvSpPr>
          <p:spPr>
            <a:xfrm>
              <a:off x="3868929" y="1635646"/>
              <a:ext cx="1728000" cy="2951230"/>
            </a:xfrm>
            <a:prstGeom prst="rect">
              <a:avLst/>
            </a:prstGeom>
            <a:noFill/>
          </p:spPr>
          <p:txBody>
            <a:bodyPr wrap="square" lIns="48000" tIns="48000" rIns="48000" bIns="48000" rtlCol="0" anchor="t">
              <a:spAutoFit/>
            </a:bodyPr>
            <a:lstStyle/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Significant improvement in application performance with internet-based access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467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Zero touch unified security policies across pan India locations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467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Single ownership with Sify for installation and 24x7 monitoring &amp; management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467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467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Faster go to Market for phase 2 onwards sites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59E1683-495A-4E3B-B21A-6DB539BFBC5C}"/>
                </a:ext>
              </a:extLst>
            </p:cNvPr>
            <p:cNvSpPr txBox="1"/>
            <p:nvPr/>
          </p:nvSpPr>
          <p:spPr>
            <a:xfrm>
              <a:off x="3868929" y="1365099"/>
              <a:ext cx="1728000" cy="242029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</p:spPr>
          <p:txBody>
            <a:bodyPr wrap="square" lIns="48000" tIns="48000" rIns="48000" bIns="48000" rtlCol="0" anchor="ctr">
              <a:spAutoFit/>
            </a:bodyPr>
            <a:lstStyle>
              <a:defPPr>
                <a:defRPr lang="en-US"/>
              </a:defPPr>
              <a:lvl1pPr>
                <a:defRPr sz="1200" b="1" spc="-40">
                  <a:solidFill>
                    <a:schemeClr val="accent2">
                      <a:lumMod val="75000"/>
                    </a:schemeClr>
                  </a:solidFill>
                  <a:cs typeface="Arial" pitchFamily="34" charset="0"/>
                </a:defRPr>
              </a:lvl1pPr>
            </a:lstStyle>
            <a:p>
              <a:pPr algn="ctr"/>
              <a:r>
                <a:rPr lang="en-US" altLang="ko-KR" sz="1467" dirty="0">
                  <a:latin typeface="Segoe UI" panose="020B0502040204020203" pitchFamily="34" charset="0"/>
                  <a:cs typeface="Segoe UI" panose="020B0502040204020203" pitchFamily="34" charset="0"/>
                </a:rPr>
                <a:t>BENEFITS</a:t>
              </a:r>
            </a:p>
          </p:txBody>
        </p:sp>
      </p:grpSp>
      <p:pic>
        <p:nvPicPr>
          <p:cNvPr id="26" name="Picture 6" descr="Image result for benefits icon">
            <a:extLst>
              <a:ext uri="{FF2B5EF4-FFF2-40B4-BE49-F238E27FC236}">
                <a16:creationId xmlns:a16="http://schemas.microsoft.com/office/drawing/2014/main" id="{B6ECA819-AF2B-4092-BDDB-F5E27EC733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519" y="1158061"/>
            <a:ext cx="637304" cy="637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Image result for before icon">
            <a:extLst>
              <a:ext uri="{FF2B5EF4-FFF2-40B4-BE49-F238E27FC236}">
                <a16:creationId xmlns:a16="http://schemas.microsoft.com/office/drawing/2014/main" id="{87C68BBB-5A3A-4E13-B81D-0F192679B6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936" y="1237897"/>
            <a:ext cx="485360" cy="485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Image result for after icon">
            <a:extLst>
              <a:ext uri="{FF2B5EF4-FFF2-40B4-BE49-F238E27FC236}">
                <a16:creationId xmlns:a16="http://schemas.microsoft.com/office/drawing/2014/main" id="{3E8F87A6-ED7C-4AFD-B779-D7CE994B3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377" y="1160359"/>
            <a:ext cx="675039" cy="67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087B47A-E51E-4FED-86F9-3C04065EF80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348928" y="3434398"/>
          <a:ext cx="1422993" cy="14347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9" imgW="12164760" imgH="12228480" progId="">
                  <p:embed/>
                </p:oleObj>
              </mc:Choice>
              <mc:Fallback>
                <p:oleObj r:id="rId9" imgW="12164760" imgH="12228480" progId="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087B47A-E51E-4FED-86F9-3C04065EF8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48928" y="3434398"/>
                        <a:ext cx="1422993" cy="14347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14320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7824449" y="4869160"/>
            <a:ext cx="3947470" cy="768085"/>
          </a:xfrm>
          <a:prstGeom prst="rect">
            <a:avLst/>
          </a:prstGeom>
        </p:spPr>
        <p:txBody>
          <a:bodyPr vert="horz" lIns="0" tIns="0" rIns="0" bIns="45715" rtlCol="0" anchor="ctr">
            <a:normAutofit/>
          </a:bodyPr>
          <a:lstStyle/>
          <a:p>
            <a:pPr algn="r"/>
            <a:r>
              <a:rPr lang="en-US" altLang="ko-KR" sz="2000" b="1" dirty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PUBLIC SECTOR UNDERTAKING</a:t>
            </a:r>
            <a:endParaRPr lang="ko-KR" altLang="en-US" sz="2000" b="1" dirty="0">
              <a:solidFill>
                <a:schemeClr val="accent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500122" y="5500312"/>
            <a:ext cx="4271797" cy="541587"/>
          </a:xfrm>
          <a:prstGeom prst="rect">
            <a:avLst/>
          </a:prstGeom>
        </p:spPr>
        <p:txBody>
          <a:bodyPr vert="horz" lIns="0" tIns="0" rIns="0" bIns="45715" rtlCol="0" anchor="ctr">
            <a:noAutofit/>
          </a:bodyPr>
          <a:lstStyle/>
          <a:p>
            <a:pPr lvl="0" algn="r">
              <a:lnSpc>
                <a:spcPct val="120000"/>
              </a:lnSpc>
              <a:spcBef>
                <a:spcPts val="0"/>
              </a:spcBef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One of India’s largest PSU in </a:t>
            </a:r>
          </a:p>
          <a:p>
            <a:pPr lvl="0" algn="r">
              <a:lnSpc>
                <a:spcPct val="120000"/>
              </a:lnSpc>
              <a:spcBef>
                <a:spcPts val="0"/>
              </a:spcBef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Electricity Sector: 750 Locations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7E07BD68-C64B-4802-90BF-F6334704C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345" y="277288"/>
            <a:ext cx="9051152" cy="861761"/>
          </a:xfrm>
        </p:spPr>
        <p:txBody>
          <a:bodyPr>
            <a:noAutofit/>
          </a:bodyPr>
          <a:lstStyle/>
          <a:p>
            <a:pPr algn="l"/>
            <a:r>
              <a:rPr lang="en-US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CASE STUDY: One of India’s </a:t>
            </a:r>
            <a:r>
              <a:rPr lang="en-US" altLang="ko-KR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largest PSU in Electricity Sector: 750 locations</a:t>
            </a:r>
            <a:endParaRPr lang="en-IN" sz="2400" b="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02F0AC0-AEB1-4F9D-BC8E-DE235E958CD4}"/>
              </a:ext>
            </a:extLst>
          </p:cNvPr>
          <p:cNvGrpSpPr/>
          <p:nvPr/>
        </p:nvGrpSpPr>
        <p:grpSpPr>
          <a:xfrm>
            <a:off x="2831893" y="1820134"/>
            <a:ext cx="2304000" cy="4571551"/>
            <a:chOff x="2060321" y="1365099"/>
            <a:chExt cx="1728000" cy="3428662"/>
          </a:xfrm>
        </p:grpSpPr>
        <p:sp>
          <p:nvSpPr>
            <p:cNvPr id="16" name="TextBox 15"/>
            <p:cNvSpPr txBox="1"/>
            <p:nvPr/>
          </p:nvSpPr>
          <p:spPr>
            <a:xfrm>
              <a:off x="2060321" y="1635646"/>
              <a:ext cx="1728000" cy="3158115"/>
            </a:xfrm>
            <a:prstGeom prst="rect">
              <a:avLst/>
            </a:prstGeom>
            <a:noFill/>
          </p:spPr>
          <p:txBody>
            <a:bodyPr wrap="square" lIns="48000" tIns="48000" rIns="0" bIns="48000" rtlCol="0" anchor="t">
              <a:spAutoFit/>
            </a:bodyPr>
            <a:lstStyle/>
            <a:p>
              <a:r>
                <a:rPr lang="en-IN" sz="1333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</a:t>
              </a:r>
              <a:r>
                <a:rPr lang="en-US" sz="12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rovision, install, configure &amp; complete management of SD-WAN devices at all locations</a:t>
              </a:r>
            </a:p>
            <a:p>
              <a:endPara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r>
                <a:rPr lang="en-US" sz="12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Centralized authentication system to authenticate network elements of control plane, data plane and NMS management tool.</a:t>
              </a:r>
            </a:p>
            <a:p>
              <a:endPara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r>
                <a:rPr lang="en-US" sz="12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Traffic dynamically routed, based on application,</a:t>
              </a:r>
            </a:p>
            <a:p>
              <a:r>
                <a:rPr lang="en-US" sz="12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endpoint, and network conditions to deliver the best-quality experience. </a:t>
              </a:r>
            </a:p>
            <a:p>
              <a:endParaRPr 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r>
                <a:rPr lang="en-US" sz="12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Scalable solution to meet future requirements of the customer, as and when required and other features pertinent to minimizing overall system obsolescence during contract period</a:t>
              </a:r>
              <a:r>
                <a:rPr lang="en-US" sz="1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060321" y="1365099"/>
              <a:ext cx="1728000" cy="242029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</p:spPr>
          <p:txBody>
            <a:bodyPr wrap="square" lIns="48000" tIns="48000" rIns="48000" bIns="48000" rtlCol="0" anchor="ctr">
              <a:spAutoFit/>
            </a:bodyPr>
            <a:lstStyle>
              <a:defPPr>
                <a:defRPr lang="en-US"/>
              </a:defPPr>
              <a:lvl1pPr>
                <a:defRPr sz="1200" b="1" spc="-40">
                  <a:solidFill>
                    <a:schemeClr val="accent2">
                      <a:lumMod val="75000"/>
                    </a:schemeClr>
                  </a:solidFill>
                  <a:cs typeface="Arial" pitchFamily="34" charset="0"/>
                </a:defRPr>
              </a:lvl1pPr>
            </a:lstStyle>
            <a:p>
              <a:pPr algn="ctr"/>
              <a:r>
                <a:rPr lang="en-US" altLang="ko-KR" sz="1467" dirty="0">
                  <a:latin typeface="Segoe UI" panose="020B0502040204020203" pitchFamily="34" charset="0"/>
                  <a:cs typeface="Segoe UI" panose="020B0502040204020203" pitchFamily="34" charset="0"/>
                </a:rPr>
                <a:t>SOLUTION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6D65AA7-5B97-47D7-A4A8-2B948683E23A}"/>
              </a:ext>
            </a:extLst>
          </p:cNvPr>
          <p:cNvGrpSpPr/>
          <p:nvPr/>
        </p:nvGrpSpPr>
        <p:grpSpPr>
          <a:xfrm>
            <a:off x="335616" y="1820135"/>
            <a:ext cx="2304000" cy="3596987"/>
            <a:chOff x="251712" y="1365099"/>
            <a:chExt cx="1728000" cy="2697740"/>
          </a:xfrm>
        </p:grpSpPr>
        <p:sp>
          <p:nvSpPr>
            <p:cNvPr id="19" name="TextBox 18"/>
            <p:cNvSpPr txBox="1"/>
            <p:nvPr/>
          </p:nvSpPr>
          <p:spPr>
            <a:xfrm>
              <a:off x="251712" y="1635646"/>
              <a:ext cx="1728000" cy="2427193"/>
            </a:xfrm>
            <a:prstGeom prst="rect">
              <a:avLst/>
            </a:prstGeom>
            <a:noFill/>
          </p:spPr>
          <p:txBody>
            <a:bodyPr wrap="square" lIns="48000" tIns="48000" rIns="48000" bIns="48000" rtlCol="0" anchor="t">
              <a:spAutoFit/>
            </a:bodyPr>
            <a:lstStyle/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2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Implemented many online systems to facilitate consumers. Required continuous efforts to make online systems more robust and efficient.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2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Most applications needed to be moved to the cloud , performance on MPLS network was slow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2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System not able to support deployment of any kind of topologies, such as any-to-any, Hub-spoke and Partial mesh.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51712" y="1365099"/>
              <a:ext cx="1728000" cy="242029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</p:spPr>
          <p:txBody>
            <a:bodyPr wrap="square" lIns="48000" tIns="48000" rIns="48000" bIns="48000" rtlCol="0" anchor="ctr">
              <a:spAutoFit/>
            </a:bodyPr>
            <a:lstStyle/>
            <a:p>
              <a:pPr algn="ctr"/>
              <a:r>
                <a:rPr lang="en-US" altLang="ko-KR" sz="1467" b="1" spc="-53" dirty="0">
                  <a:solidFill>
                    <a:schemeClr val="accent2">
                      <a:lumMod val="7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CHALLENGES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ACAE3DC-1B1E-47F2-9585-43762AA8C7FD}"/>
              </a:ext>
            </a:extLst>
          </p:cNvPr>
          <p:cNvGrpSpPr/>
          <p:nvPr/>
        </p:nvGrpSpPr>
        <p:grpSpPr>
          <a:xfrm>
            <a:off x="5328171" y="1820134"/>
            <a:ext cx="2304000" cy="4171441"/>
            <a:chOff x="3868929" y="1365099"/>
            <a:chExt cx="1728000" cy="312857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E6E64B4-911A-4407-8DBF-5184FC5E4520}"/>
                </a:ext>
              </a:extLst>
            </p:cNvPr>
            <p:cNvSpPr txBox="1"/>
            <p:nvPr/>
          </p:nvSpPr>
          <p:spPr>
            <a:xfrm>
              <a:off x="3868929" y="1635646"/>
              <a:ext cx="1728000" cy="2858031"/>
            </a:xfrm>
            <a:prstGeom prst="rect">
              <a:avLst/>
            </a:prstGeom>
            <a:noFill/>
          </p:spPr>
          <p:txBody>
            <a:bodyPr wrap="square" lIns="48000" tIns="48000" rIns="48000" bIns="48000" rtlCol="0" anchor="t">
              <a:spAutoFit/>
            </a:bodyPr>
            <a:lstStyle/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2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Achieved centralized policy enforcement across all locations, dashboard-based monitoring and control of the entire WAN.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2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Solution provided application-level monitoring and traffic control to improve business-critical application performance, facilitated capacity management and planning, resulting in reduced network operating costs. 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marL="228589" indent="-228589">
                <a:buFont typeface="Wingdings" panose="05000000000000000000" pitchFamily="2" charset="2"/>
                <a:buChar char="§"/>
              </a:pPr>
              <a:r>
                <a:rPr lang="en-US" altLang="ko-KR" sz="12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Single ownership with Sify for installation and 24x7 monitoring &amp; management</a:t>
              </a:r>
            </a:p>
            <a:p>
              <a:pPr marL="228589" indent="-228589">
                <a:buFont typeface="Wingdings" panose="05000000000000000000" pitchFamily="2" charset="2"/>
                <a:buChar char="§"/>
              </a:pPr>
              <a:endParaRPr lang="en-US" altLang="ko-KR" sz="1333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59E1683-495A-4E3B-B21A-6DB539BFBC5C}"/>
                </a:ext>
              </a:extLst>
            </p:cNvPr>
            <p:cNvSpPr txBox="1"/>
            <p:nvPr/>
          </p:nvSpPr>
          <p:spPr>
            <a:xfrm>
              <a:off x="3868929" y="1365099"/>
              <a:ext cx="1728000" cy="242029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</p:spPr>
          <p:txBody>
            <a:bodyPr wrap="square" lIns="48000" tIns="48000" rIns="48000" bIns="48000" rtlCol="0" anchor="ctr">
              <a:spAutoFit/>
            </a:bodyPr>
            <a:lstStyle>
              <a:defPPr>
                <a:defRPr lang="en-US"/>
              </a:defPPr>
              <a:lvl1pPr>
                <a:defRPr sz="1200" b="1" spc="-40">
                  <a:solidFill>
                    <a:schemeClr val="accent2">
                      <a:lumMod val="75000"/>
                    </a:schemeClr>
                  </a:solidFill>
                  <a:cs typeface="Arial" pitchFamily="34" charset="0"/>
                </a:defRPr>
              </a:lvl1pPr>
            </a:lstStyle>
            <a:p>
              <a:pPr algn="ctr"/>
              <a:r>
                <a:rPr lang="en-US" altLang="ko-KR" sz="1467" dirty="0">
                  <a:latin typeface="Segoe UI" panose="020B0502040204020203" pitchFamily="34" charset="0"/>
                  <a:cs typeface="Segoe UI" panose="020B0502040204020203" pitchFamily="34" charset="0"/>
                </a:rPr>
                <a:t>BENEFITS</a:t>
              </a:r>
            </a:p>
          </p:txBody>
        </p:sp>
      </p:grpSp>
      <p:pic>
        <p:nvPicPr>
          <p:cNvPr id="26" name="Picture 6" descr="Image result for benefits icon">
            <a:extLst>
              <a:ext uri="{FF2B5EF4-FFF2-40B4-BE49-F238E27FC236}">
                <a16:creationId xmlns:a16="http://schemas.microsoft.com/office/drawing/2014/main" id="{B6ECA819-AF2B-4092-BDDB-F5E27EC733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519" y="1158061"/>
            <a:ext cx="637304" cy="637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Image result for before icon">
            <a:extLst>
              <a:ext uri="{FF2B5EF4-FFF2-40B4-BE49-F238E27FC236}">
                <a16:creationId xmlns:a16="http://schemas.microsoft.com/office/drawing/2014/main" id="{87C68BBB-5A3A-4E13-B81D-0F192679B6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936" y="1237897"/>
            <a:ext cx="485360" cy="485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Image result for after icon">
            <a:extLst>
              <a:ext uri="{FF2B5EF4-FFF2-40B4-BE49-F238E27FC236}">
                <a16:creationId xmlns:a16="http://schemas.microsoft.com/office/drawing/2014/main" id="{3E8F87A6-ED7C-4AFD-B779-D7CE994B3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377" y="1160359"/>
            <a:ext cx="675039" cy="67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F4DFE8-011D-4EE0-A40C-B6B3779B65B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4006" t="3207" r="6442" b="2329"/>
          <a:stretch/>
        </p:blipFill>
        <p:spPr>
          <a:xfrm>
            <a:off x="10423369" y="3633468"/>
            <a:ext cx="1433015" cy="1235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3010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3634DA-2E08-47A5-9D47-3A7B039BD82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1800" y="4980013"/>
            <a:ext cx="11328400" cy="1592939"/>
          </a:xfrm>
        </p:spPr>
        <p:txBody>
          <a:bodyPr>
            <a:normAutofit/>
          </a:bodyPr>
          <a:lstStyle/>
          <a:p>
            <a:r>
              <a:rPr lang="en-IN" dirty="0"/>
              <a:t>Thank you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1A383CA-F2F0-4BC3-8345-68F23F68E893}"/>
              </a:ext>
            </a:extLst>
          </p:cNvPr>
          <p:cNvSpPr/>
          <p:nvPr/>
        </p:nvSpPr>
        <p:spPr>
          <a:xfrm>
            <a:off x="-8672" y="0"/>
            <a:ext cx="180000" cy="648000"/>
          </a:xfrm>
          <a:prstGeom prst="rect">
            <a:avLst/>
          </a:prstGeom>
          <a:solidFill>
            <a:srgbClr val="BDD7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IN" kern="0" dirty="0">
              <a:solidFill>
                <a:prstClr val="white"/>
              </a:solidFill>
              <a:latin typeface="Montserrat" pitchFamily="2" charset="0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3054488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1A7B91B-D693-49AE-B318-5ADDB60CB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9" y="6640810"/>
            <a:ext cx="1238250" cy="2286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67D2FB0-F092-CF9E-286D-C80C1F868462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6941" y="-13390"/>
            <a:ext cx="12192000" cy="86150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F09FF8C-10BF-473E-45C1-9103D2DF8E36}"/>
              </a:ext>
            </a:extLst>
          </p:cNvPr>
          <p:cNvSpPr txBox="1"/>
          <p:nvPr/>
        </p:nvSpPr>
        <p:spPr>
          <a:xfrm>
            <a:off x="271583" y="155753"/>
            <a:ext cx="9496926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Wan Architecture IS AT A CrossRoads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AFC6685-6401-3089-8CCF-CE4176C6F5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0058043"/>
              </p:ext>
            </p:extLst>
          </p:nvPr>
        </p:nvGraphicFramePr>
        <p:xfrm>
          <a:off x="551662" y="1190554"/>
          <a:ext cx="11088675" cy="526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778162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1A7B91B-D693-49AE-B318-5ADDB60CB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9" y="6640810"/>
            <a:ext cx="1238250" cy="2286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67D2FB0-F092-CF9E-286D-C80C1F868462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6941" y="-13390"/>
            <a:ext cx="12192000" cy="86150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F09FF8C-10BF-473E-45C1-9103D2DF8E36}"/>
              </a:ext>
            </a:extLst>
          </p:cNvPr>
          <p:cNvSpPr txBox="1"/>
          <p:nvPr/>
        </p:nvSpPr>
        <p:spPr>
          <a:xfrm>
            <a:off x="271583" y="155753"/>
            <a:ext cx="9496926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Wan Architecture IS AT A CrossRoads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0"/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8C309E0D-6996-E81C-908E-EE5AF10A67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4557898"/>
              </p:ext>
            </p:extLst>
          </p:nvPr>
        </p:nvGraphicFramePr>
        <p:xfrm>
          <a:off x="568017" y="1301714"/>
          <a:ext cx="11055965" cy="48854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529928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1A7B91B-D693-49AE-B318-5ADDB60CB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29400"/>
            <a:ext cx="1238250" cy="2286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71311750-099B-171F-D5D5-84D8AF541290}"/>
              </a:ext>
            </a:extLst>
          </p:cNvPr>
          <p:cNvSpPr/>
          <p:nvPr/>
        </p:nvSpPr>
        <p:spPr bwMode="auto">
          <a:xfrm>
            <a:off x="421071" y="3312253"/>
            <a:ext cx="2387600" cy="369332"/>
          </a:xfrm>
          <a:prstGeom prst="rect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354" fontAlgn="base">
              <a:spcBef>
                <a:spcPct val="20000"/>
              </a:spcBef>
              <a:spcAft>
                <a:spcPct val="0"/>
              </a:spcAft>
            </a:pPr>
            <a:r>
              <a:rPr lang="en-US" sz="1600" dirty="0">
                <a:latin typeface="Montserrat" pitchFamily="2" charset="0"/>
              </a:rPr>
              <a:t>Digitization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BD6AF1E-084C-F8FD-9FBE-F354017A9C87}"/>
              </a:ext>
            </a:extLst>
          </p:cNvPr>
          <p:cNvSpPr/>
          <p:nvPr/>
        </p:nvSpPr>
        <p:spPr bwMode="auto">
          <a:xfrm>
            <a:off x="421071" y="3755621"/>
            <a:ext cx="2387600" cy="369332"/>
          </a:xfrm>
          <a:prstGeom prst="rect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354" fontAlgn="base">
              <a:spcBef>
                <a:spcPct val="20000"/>
              </a:spcBef>
              <a:spcAft>
                <a:spcPct val="0"/>
              </a:spcAft>
            </a:pPr>
            <a:r>
              <a:rPr lang="en-US" sz="1600" dirty="0">
                <a:latin typeface="Montserrat" pitchFamily="2" charset="0"/>
              </a:rPr>
              <a:t>Cloud &amp; SaaS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53F07E5-CA0F-03DE-DA8F-1C59C63D0246}"/>
              </a:ext>
            </a:extLst>
          </p:cNvPr>
          <p:cNvSpPr/>
          <p:nvPr/>
        </p:nvSpPr>
        <p:spPr bwMode="auto">
          <a:xfrm>
            <a:off x="421071" y="4198989"/>
            <a:ext cx="2387600" cy="369332"/>
          </a:xfrm>
          <a:prstGeom prst="rect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8988" fontAlgn="base">
              <a:spcBef>
                <a:spcPct val="20000"/>
              </a:spcBef>
              <a:spcAft>
                <a:spcPct val="0"/>
              </a:spcAft>
            </a:pPr>
            <a:r>
              <a:rPr lang="en-US" sz="1600" dirty="0">
                <a:latin typeface="Montserrat" pitchFamily="2" charset="0"/>
              </a:rPr>
              <a:t>Mobility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E26B867-C17D-78CF-7A8D-4D89E06E0BB6}"/>
              </a:ext>
            </a:extLst>
          </p:cNvPr>
          <p:cNvSpPr txBox="1"/>
          <p:nvPr/>
        </p:nvSpPr>
        <p:spPr>
          <a:xfrm>
            <a:off x="364868" y="1888283"/>
            <a:ext cx="26064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988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Black" pitchFamily="2" charset="0"/>
              </a:rPr>
              <a:t>Key transformations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1EE6A70-8F38-4BD0-CCAA-73A97D318DF7}"/>
              </a:ext>
            </a:extLst>
          </p:cNvPr>
          <p:cNvSpPr txBox="1"/>
          <p:nvPr/>
        </p:nvSpPr>
        <p:spPr>
          <a:xfrm>
            <a:off x="4018376" y="2614513"/>
            <a:ext cx="415524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8513" indent="-285750" defTabSz="121898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Montserrat" pitchFamily="2" charset="0"/>
              </a:rPr>
              <a:t>Agility of operations and purchasing</a:t>
            </a:r>
          </a:p>
          <a:p>
            <a:pPr marL="408513" indent="-285750" defTabSz="121898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Montserrat" pitchFamily="2" charset="0"/>
              </a:rPr>
              <a:t>Elasticity of Application and user workloads.</a:t>
            </a:r>
          </a:p>
          <a:p>
            <a:pPr marL="408513" indent="-285750" defTabSz="121898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Montserrat" pitchFamily="2" charset="0"/>
              </a:rPr>
              <a:t>High quality of user and consumer access.</a:t>
            </a:r>
          </a:p>
          <a:p>
            <a:pPr marL="408513" indent="-285750" defTabSz="121898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Montserrat" pitchFamily="2" charset="0"/>
              </a:rPr>
              <a:t>In line with our Digitization strategy.</a:t>
            </a:r>
          </a:p>
          <a:p>
            <a:pPr marL="408513" indent="-285750" defTabSz="121898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Montserrat" pitchFamily="2" charset="0"/>
              </a:rPr>
              <a:t>Resiliency and high availability of the service</a:t>
            </a:r>
          </a:p>
          <a:p>
            <a:pPr marL="408513" indent="-285750" defTabSz="121898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I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Montserrat" pitchFamily="2" charset="0"/>
              </a:rPr>
              <a:t>Flawless digital experience for users now accustomed to pocket-sized computers</a:t>
            </a:r>
            <a:endParaRPr lang="en-US" sz="1400" dirty="0">
              <a:solidFill>
                <a:prstClr val="black">
                  <a:lumMod val="75000"/>
                  <a:lumOff val="25000"/>
                </a:prstClr>
              </a:solidFill>
              <a:latin typeface="Montserrat" pitchFamily="2" charset="0"/>
            </a:endParaRPr>
          </a:p>
        </p:txBody>
      </p:sp>
      <p:sp>
        <p:nvSpPr>
          <p:cNvPr id="23" name="Pentagon 16">
            <a:extLst>
              <a:ext uri="{FF2B5EF4-FFF2-40B4-BE49-F238E27FC236}">
                <a16:creationId xmlns:a16="http://schemas.microsoft.com/office/drawing/2014/main" id="{BFA2011F-0D4F-4A53-135F-0B90728A9455}"/>
              </a:ext>
            </a:extLst>
          </p:cNvPr>
          <p:cNvSpPr/>
          <p:nvPr/>
        </p:nvSpPr>
        <p:spPr bwMode="auto">
          <a:xfrm>
            <a:off x="3216876" y="3664667"/>
            <a:ext cx="643467" cy="507999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ysDot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54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>
              <a:solidFill>
                <a:prstClr val="black"/>
              </a:solidFill>
              <a:latin typeface="+mj-lt"/>
            </a:endParaRPr>
          </a:p>
        </p:txBody>
      </p:sp>
      <p:sp>
        <p:nvSpPr>
          <p:cNvPr id="24" name="Pentagon 17">
            <a:extLst>
              <a:ext uri="{FF2B5EF4-FFF2-40B4-BE49-F238E27FC236}">
                <a16:creationId xmlns:a16="http://schemas.microsoft.com/office/drawing/2014/main" id="{282156C3-7E45-3D28-3A07-0785C3BC6A87}"/>
              </a:ext>
            </a:extLst>
          </p:cNvPr>
          <p:cNvSpPr/>
          <p:nvPr/>
        </p:nvSpPr>
        <p:spPr bwMode="auto">
          <a:xfrm>
            <a:off x="8062119" y="3581886"/>
            <a:ext cx="643467" cy="507999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ysDot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54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>
              <a:solidFill>
                <a:prstClr val="black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E9C0044-D5AB-17D0-205E-DA2080E2AE2D}"/>
              </a:ext>
            </a:extLst>
          </p:cNvPr>
          <p:cNvSpPr txBox="1"/>
          <p:nvPr/>
        </p:nvSpPr>
        <p:spPr>
          <a:xfrm>
            <a:off x="3948928" y="1885386"/>
            <a:ext cx="41552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988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Black" pitchFamily="2" charset="0"/>
              </a:rPr>
              <a:t>Experiences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D210ED2-BDBF-752E-03B6-64128D07F973}"/>
              </a:ext>
            </a:extLst>
          </p:cNvPr>
          <p:cNvSpPr/>
          <p:nvPr/>
        </p:nvSpPr>
        <p:spPr bwMode="auto">
          <a:xfrm>
            <a:off x="9021651" y="3496919"/>
            <a:ext cx="2946400" cy="675747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ysDot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354" fontAlgn="base">
              <a:spcBef>
                <a:spcPct val="20000"/>
              </a:spcBef>
              <a:spcAft>
                <a:spcPct val="0"/>
              </a:spcAft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pitchFamily="2" charset="0"/>
              </a:rPr>
              <a:t>WAN Transformation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D8633B-E36B-79B9-FF2D-5819B0356B9B}"/>
              </a:ext>
            </a:extLst>
          </p:cNvPr>
          <p:cNvSpPr txBox="1"/>
          <p:nvPr/>
        </p:nvSpPr>
        <p:spPr>
          <a:xfrm>
            <a:off x="9237551" y="1888283"/>
            <a:ext cx="2514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988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 Black" pitchFamily="2" charset="0"/>
              </a:rPr>
              <a:t>Outcome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658F1B-6955-99E9-A9F5-CCC177273DE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1" y="329"/>
            <a:ext cx="12192000" cy="8615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E6EABF0-7197-D1A7-7699-925A27C19ED7}"/>
              </a:ext>
            </a:extLst>
          </p:cNvPr>
          <p:cNvSpPr txBox="1"/>
          <p:nvPr/>
        </p:nvSpPr>
        <p:spPr>
          <a:xfrm>
            <a:off x="271583" y="155753"/>
            <a:ext cx="9496926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WAN TRANSFORMATION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18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1A7B91B-D693-49AE-B318-5ADDB60CB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9" y="6640810"/>
            <a:ext cx="1238250" cy="228600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AE339D5F-97D5-A6CA-74EC-043B8343C96B}"/>
              </a:ext>
            </a:extLst>
          </p:cNvPr>
          <p:cNvSpPr/>
          <p:nvPr/>
        </p:nvSpPr>
        <p:spPr bwMode="auto">
          <a:xfrm>
            <a:off x="431801" y="2790697"/>
            <a:ext cx="2707200" cy="3550142"/>
          </a:xfrm>
          <a:prstGeom prst="rect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180000" tIns="18000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28594" indent="-228594" defTabSz="914354" fontAlgn="base">
              <a:lnSpc>
                <a:spcPct val="120000"/>
              </a:lnSpc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595959"/>
                </a:solidFill>
                <a:latin typeface="Montserrat" pitchFamily="2" charset="0"/>
                <a:cs typeface="Arial" panose="020B0604020202020204" pitchFamily="34" charset="0"/>
              </a:rPr>
              <a:t>Carrier agnostic architecture</a:t>
            </a:r>
          </a:p>
          <a:p>
            <a:pPr marL="228594" indent="-228594" defTabSz="914354" fontAlgn="base">
              <a:lnSpc>
                <a:spcPct val="120000"/>
              </a:lnSpc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595959"/>
                </a:solidFill>
                <a:latin typeface="Montserrat" pitchFamily="2" charset="0"/>
                <a:cs typeface="Arial" panose="020B0604020202020204" pitchFamily="34" charset="0"/>
              </a:rPr>
              <a:t>Multi-transport support</a:t>
            </a:r>
          </a:p>
          <a:p>
            <a:pPr marL="228594" indent="-228594" defTabSz="914354" fontAlgn="base">
              <a:lnSpc>
                <a:spcPct val="120000"/>
              </a:lnSpc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595959"/>
                </a:solidFill>
                <a:latin typeface="Montserrat" pitchFamily="2" charset="0"/>
                <a:cs typeface="Arial" panose="020B0604020202020204" pitchFamily="34" charset="0"/>
              </a:rPr>
              <a:t>Centralized control &amp; Monitoring</a:t>
            </a:r>
          </a:p>
          <a:p>
            <a:pPr marL="228594" indent="-228594" defTabSz="914354" fontAlgn="base">
              <a:lnSpc>
                <a:spcPct val="120000"/>
              </a:lnSpc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595959"/>
                </a:solidFill>
                <a:latin typeface="Montserrat" pitchFamily="2" charset="0"/>
                <a:cs typeface="Arial" panose="020B0604020202020204" pitchFamily="34" charset="0"/>
              </a:rPr>
              <a:t>Unique topologies per segment.</a:t>
            </a:r>
          </a:p>
          <a:p>
            <a:pPr marL="228594" indent="-228594" defTabSz="914354" fontAlgn="base">
              <a:lnSpc>
                <a:spcPct val="120000"/>
              </a:lnSpc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595959"/>
                </a:solidFill>
                <a:latin typeface="Montserrat" pitchFamily="2" charset="0"/>
                <a:cs typeface="Arial" panose="020B0604020202020204" pitchFamily="34" charset="0"/>
              </a:rPr>
              <a:t>Encryption, segmentation and service chains</a:t>
            </a:r>
          </a:p>
          <a:p>
            <a:pPr marL="228594" indent="-228594" defTabSz="914354" fontAlgn="base">
              <a:lnSpc>
                <a:spcPct val="120000"/>
              </a:lnSpc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595959"/>
                </a:solidFill>
                <a:latin typeface="Montserrat" pitchFamily="2" charset="0"/>
                <a:cs typeface="Arial" panose="020B0604020202020204" pitchFamily="34" charset="0"/>
              </a:rPr>
              <a:t>Cloud off-ramping</a:t>
            </a:r>
          </a:p>
          <a:p>
            <a:pPr marL="228594" indent="-228594" defTabSz="914354" fontAlgn="base">
              <a:lnSpc>
                <a:spcPct val="120000"/>
              </a:lnSpc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n-US" sz="1400" dirty="0">
              <a:solidFill>
                <a:srgbClr val="595959"/>
              </a:solidFill>
              <a:latin typeface="Montserrat" pitchFamily="2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6014538-56D3-27F0-7033-0E8FEFED5275}"/>
              </a:ext>
            </a:extLst>
          </p:cNvPr>
          <p:cNvSpPr/>
          <p:nvPr/>
        </p:nvSpPr>
        <p:spPr bwMode="auto">
          <a:xfrm>
            <a:off x="431801" y="2223595"/>
            <a:ext cx="2707201" cy="4576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68580" tIns="34291" rIns="68580" bIns="34291" numCol="1" anchor="ctr" anchorCtr="0" compatLnSpc="1">
            <a:prstTxWarp prst="textNoShape">
              <a:avLst/>
            </a:prstTxWarp>
          </a:bodyPr>
          <a:lstStyle/>
          <a:p>
            <a:pPr algn="ctr" defTabSz="1219018" fontAlgn="base">
              <a:spcBef>
                <a:spcPct val="20000"/>
              </a:spcBef>
              <a:spcAft>
                <a:spcPct val="0"/>
              </a:spcAft>
            </a:pPr>
            <a:r>
              <a:rPr lang="en-US" sz="1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  <a:cs typeface="Segoe UI" panose="020B0502040204020203" pitchFamily="34" charset="0"/>
              </a:rPr>
              <a:t>AGILE &amp; FLEXIBLE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B3C7DB0-535D-FA25-EFA4-284706C0AB02}"/>
              </a:ext>
            </a:extLst>
          </p:cNvPr>
          <p:cNvSpPr/>
          <p:nvPr/>
        </p:nvSpPr>
        <p:spPr bwMode="auto">
          <a:xfrm>
            <a:off x="3301473" y="2790695"/>
            <a:ext cx="2707200" cy="3550143"/>
          </a:xfrm>
          <a:prstGeom prst="rect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180000" tIns="18000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28594" indent="-228594" defTabSz="914354" fontAlgn="base">
              <a:lnSpc>
                <a:spcPct val="120000"/>
              </a:lnSpc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595959"/>
                </a:solidFill>
                <a:latin typeface="Montserrat" pitchFamily="2" charset="0"/>
                <a:cs typeface="Arial" panose="020B0604020202020204" pitchFamily="34" charset="0"/>
              </a:rPr>
              <a:t>Application aware routing</a:t>
            </a:r>
          </a:p>
          <a:p>
            <a:pPr marL="228594" indent="-228594" defTabSz="914354" fontAlgn="base">
              <a:lnSpc>
                <a:spcPct val="120000"/>
              </a:lnSpc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595959"/>
                </a:solidFill>
                <a:latin typeface="Montserrat" pitchFamily="2" charset="0"/>
                <a:cs typeface="Arial" panose="020B0604020202020204" pitchFamily="34" charset="0"/>
              </a:rPr>
              <a:t>Application based policies</a:t>
            </a:r>
          </a:p>
          <a:p>
            <a:pPr marL="228594" indent="-228594" defTabSz="914354" fontAlgn="base">
              <a:lnSpc>
                <a:spcPct val="120000"/>
              </a:lnSpc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595959"/>
                </a:solidFill>
                <a:latin typeface="Montserrat" pitchFamily="2" charset="0"/>
                <a:cs typeface="Arial" panose="020B0604020202020204" pitchFamily="34" charset="0"/>
              </a:rPr>
              <a:t>Application visibility &amp; recognition</a:t>
            </a:r>
          </a:p>
          <a:p>
            <a:pPr marL="228594" indent="-228594" defTabSz="914354" fontAlgn="base">
              <a:lnSpc>
                <a:spcPct val="120000"/>
              </a:lnSpc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595959"/>
                </a:solidFill>
                <a:latin typeface="Montserrat" pitchFamily="2" charset="0"/>
                <a:cs typeface="Arial" panose="020B0604020202020204" pitchFamily="34" charset="0"/>
              </a:rPr>
              <a:t>Real-time enforcement of Application SLA</a:t>
            </a:r>
          </a:p>
          <a:p>
            <a:pPr marL="228594" indent="-228594" defTabSz="914354" fontAlgn="base">
              <a:lnSpc>
                <a:spcPct val="120000"/>
              </a:lnSpc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595959"/>
                </a:solidFill>
                <a:latin typeface="Montserrat" pitchFamily="2" charset="0"/>
                <a:cs typeface="Arial" panose="020B0604020202020204" pitchFamily="34" charset="0"/>
              </a:rPr>
              <a:t>Centralized policy control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1D9A67A-4036-A272-7D5E-37C809147CDF}"/>
              </a:ext>
            </a:extLst>
          </p:cNvPr>
          <p:cNvSpPr/>
          <p:nvPr/>
        </p:nvSpPr>
        <p:spPr bwMode="auto">
          <a:xfrm>
            <a:off x="3302860" y="2223595"/>
            <a:ext cx="2707200" cy="4576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68580" tIns="34291" rIns="68580" bIns="34291" numCol="1" anchor="ctr" anchorCtr="0" compatLnSpc="1">
            <a:prstTxWarp prst="textNoShape">
              <a:avLst/>
            </a:prstTxWarp>
          </a:bodyPr>
          <a:lstStyle/>
          <a:p>
            <a:pPr algn="ctr" defTabSz="1219018" fontAlgn="base">
              <a:spcBef>
                <a:spcPct val="20000"/>
              </a:spcBef>
              <a:spcAft>
                <a:spcPct val="0"/>
              </a:spcAft>
            </a:pPr>
            <a:r>
              <a:rPr lang="en-US" sz="1400" b="1" kern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  <a:cs typeface="Segoe UI" panose="020B0502040204020203" pitchFamily="34" charset="0"/>
              </a:rPr>
              <a:t>APPLICATION CENTRIC</a:t>
            </a:r>
            <a:endParaRPr lang="en-US" sz="1400" b="1" kern="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0"/>
              <a:cs typeface="Segoe UI" panose="020B0502040204020203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3E9FA90-B9CF-4446-55B7-C63E87195142}"/>
              </a:ext>
            </a:extLst>
          </p:cNvPr>
          <p:cNvSpPr/>
          <p:nvPr/>
        </p:nvSpPr>
        <p:spPr bwMode="auto">
          <a:xfrm>
            <a:off x="6171145" y="2790695"/>
            <a:ext cx="2707200" cy="3550143"/>
          </a:xfrm>
          <a:prstGeom prst="rect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180000" tIns="18000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28594" indent="-228594" defTabSz="914354" fontAlgn="base">
              <a:lnSpc>
                <a:spcPct val="120000"/>
              </a:lnSpc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595959"/>
                </a:solidFill>
                <a:latin typeface="Montserrat" pitchFamily="2" charset="0"/>
                <a:cs typeface="Arial" panose="020B0604020202020204" pitchFamily="34" charset="0"/>
              </a:rPr>
              <a:t>Continuous quality assessment &amp; path liveliness</a:t>
            </a:r>
          </a:p>
          <a:p>
            <a:pPr marL="228594" indent="-228594" defTabSz="914354" fontAlgn="base">
              <a:lnSpc>
                <a:spcPct val="120000"/>
              </a:lnSpc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595959"/>
                </a:solidFill>
                <a:latin typeface="Montserrat" pitchFamily="2" charset="0"/>
                <a:cs typeface="Arial" panose="020B0604020202020204" pitchFamily="34" charset="0"/>
              </a:rPr>
              <a:t>Consolidates multi provider WAN as a single fabric</a:t>
            </a:r>
          </a:p>
          <a:p>
            <a:pPr marL="228594" indent="-228594" defTabSz="914354" fontAlgn="base">
              <a:lnSpc>
                <a:spcPct val="120000"/>
              </a:lnSpc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595959"/>
                </a:solidFill>
                <a:latin typeface="Montserrat" pitchFamily="2" charset="0"/>
                <a:cs typeface="Arial" panose="020B0604020202020204" pitchFamily="34" charset="0"/>
              </a:rPr>
              <a:t>Faster convergence of application traffic.</a:t>
            </a:r>
          </a:p>
          <a:p>
            <a:pPr marL="228594" indent="-228594" defTabSz="914354" fontAlgn="base">
              <a:lnSpc>
                <a:spcPct val="120000"/>
              </a:lnSpc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595959"/>
                </a:solidFill>
                <a:latin typeface="Montserrat" pitchFamily="2" charset="0"/>
                <a:cs typeface="Arial" panose="020B0604020202020204" pitchFamily="34" charset="0"/>
              </a:rPr>
              <a:t>Bandwidth augmentation with Active/Active utilization.</a:t>
            </a:r>
          </a:p>
          <a:p>
            <a:pPr marL="228594" indent="-228594" defTabSz="914354" fontAlgn="base">
              <a:lnSpc>
                <a:spcPct val="120000"/>
              </a:lnSpc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595959"/>
                </a:solidFill>
                <a:latin typeface="Montserrat" pitchFamily="2" charset="0"/>
                <a:cs typeface="Arial" panose="020B0604020202020204" pitchFamily="34" charset="0"/>
              </a:rPr>
              <a:t>TCP optimization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B915491-B8C3-5CD6-BE7D-0C95D6C16F7E}"/>
              </a:ext>
            </a:extLst>
          </p:cNvPr>
          <p:cNvSpPr/>
          <p:nvPr/>
        </p:nvSpPr>
        <p:spPr bwMode="auto">
          <a:xfrm>
            <a:off x="6181943" y="2223595"/>
            <a:ext cx="2697789" cy="4576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68580" tIns="34291" rIns="68580" bIns="34291" numCol="1" anchor="ctr" anchorCtr="0" compatLnSpc="1">
            <a:prstTxWarp prst="textNoShape">
              <a:avLst/>
            </a:prstTxWarp>
          </a:bodyPr>
          <a:lstStyle/>
          <a:p>
            <a:pPr algn="ctr" defTabSz="1219018" fontAlgn="base">
              <a:spcBef>
                <a:spcPct val="20000"/>
              </a:spcBef>
              <a:spcAft>
                <a:spcPct val="0"/>
              </a:spcAft>
            </a:pPr>
            <a:r>
              <a:rPr lang="en-US" sz="1400" b="1" kern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  <a:cs typeface="Segoe UI" panose="020B0502040204020203" pitchFamily="34" charset="0"/>
              </a:rPr>
              <a:t>PERFORMANCE AWARE</a:t>
            </a:r>
            <a:endParaRPr lang="en-US" sz="1400" b="1" kern="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0"/>
              <a:cs typeface="Segoe UI" panose="020B0502040204020203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0A29100-BA62-D343-FD2C-979DCB71C175}"/>
              </a:ext>
            </a:extLst>
          </p:cNvPr>
          <p:cNvSpPr/>
          <p:nvPr/>
        </p:nvSpPr>
        <p:spPr bwMode="auto">
          <a:xfrm>
            <a:off x="9040816" y="2790695"/>
            <a:ext cx="2707200" cy="3550143"/>
          </a:xfrm>
          <a:prstGeom prst="rect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180000" tIns="18000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28594" indent="-228594" defTabSz="914354" fontAlgn="base">
              <a:lnSpc>
                <a:spcPct val="120000"/>
              </a:lnSpc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595959"/>
                </a:solidFill>
                <a:latin typeface="Montserrat" pitchFamily="2" charset="0"/>
                <a:cs typeface="Arial" panose="020B0604020202020204" pitchFamily="34" charset="0"/>
              </a:rPr>
              <a:t>Software platforms enabling physical or virtual CPE</a:t>
            </a:r>
          </a:p>
          <a:p>
            <a:pPr marL="228594" indent="-228594" defTabSz="914354" fontAlgn="base">
              <a:lnSpc>
                <a:spcPct val="120000"/>
              </a:lnSpc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595959"/>
                </a:solidFill>
                <a:latin typeface="Montserrat" pitchFamily="2" charset="0"/>
                <a:cs typeface="Arial" panose="020B0604020202020204" pitchFamily="34" charset="0"/>
              </a:rPr>
              <a:t>Zero touch provisioning.</a:t>
            </a:r>
          </a:p>
          <a:p>
            <a:pPr marL="228594" indent="-228594" defTabSz="914354" fontAlgn="base">
              <a:lnSpc>
                <a:spcPct val="120000"/>
              </a:lnSpc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595959"/>
                </a:solidFill>
                <a:latin typeface="Montserrat" pitchFamily="2" charset="0"/>
                <a:cs typeface="Arial" panose="020B0604020202020204" pitchFamily="34" charset="0"/>
              </a:rPr>
              <a:t>Centralized configuration</a:t>
            </a:r>
          </a:p>
          <a:p>
            <a:pPr marL="228594" indent="-228594" defTabSz="914354" fontAlgn="base">
              <a:lnSpc>
                <a:spcPct val="120000"/>
              </a:lnSpc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595959"/>
                </a:solidFill>
                <a:latin typeface="Montserrat" pitchFamily="2" charset="0"/>
                <a:cs typeface="Arial" panose="020B0604020202020204" pitchFamily="34" charset="0"/>
              </a:rPr>
              <a:t>Agility for operations with analytics</a:t>
            </a:r>
          </a:p>
          <a:p>
            <a:pPr marL="228594" indent="-228594" defTabSz="914354" fontAlgn="base">
              <a:lnSpc>
                <a:spcPct val="120000"/>
              </a:lnSpc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595959"/>
                </a:solidFill>
                <a:latin typeface="Montserrat" pitchFamily="2" charset="0"/>
                <a:cs typeface="Arial" panose="020B0604020202020204" pitchFamily="34" charset="0"/>
              </a:rPr>
              <a:t>Interoperable with legacy systems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4797048-B230-30EE-98A7-D5B4F6309948}"/>
              </a:ext>
            </a:extLst>
          </p:cNvPr>
          <p:cNvSpPr/>
          <p:nvPr/>
        </p:nvSpPr>
        <p:spPr bwMode="auto">
          <a:xfrm>
            <a:off x="9042202" y="2223595"/>
            <a:ext cx="2717999" cy="4576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68580" tIns="34291" rIns="68580" bIns="34291" numCol="1" anchor="ctr" anchorCtr="0" compatLnSpc="1">
            <a:prstTxWarp prst="textNoShape">
              <a:avLst/>
            </a:prstTxWarp>
          </a:bodyPr>
          <a:lstStyle/>
          <a:p>
            <a:pPr algn="ctr" defTabSz="1219018" fontAlgn="base">
              <a:spcBef>
                <a:spcPct val="20000"/>
              </a:spcBef>
              <a:spcAft>
                <a:spcPct val="0"/>
              </a:spcAft>
            </a:pPr>
            <a:r>
              <a:rPr lang="en-US" sz="14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  <a:cs typeface="Segoe UI" panose="020B0502040204020203" pitchFamily="34" charset="0"/>
              </a:rPr>
              <a:t>SOFTWARE BASED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EA31F20-4215-A68D-4ABB-6C704F68E73A}"/>
              </a:ext>
            </a:extLst>
          </p:cNvPr>
          <p:cNvSpPr/>
          <p:nvPr/>
        </p:nvSpPr>
        <p:spPr>
          <a:xfrm>
            <a:off x="3139001" y="1002230"/>
            <a:ext cx="71098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30" indent="-285730" defTabSz="914354">
              <a:buFont typeface="Wingdings" panose="05000000000000000000" pitchFamily="2" charset="2"/>
              <a:buChar char="§"/>
            </a:pPr>
            <a:r>
              <a:rPr lang="en-IN" dirty="0">
                <a:solidFill>
                  <a:prstClr val="black">
                    <a:lumMod val="75000"/>
                    <a:lumOff val="25000"/>
                  </a:prstClr>
                </a:solidFill>
                <a:latin typeface="Montserrat" pitchFamily="2" charset="0"/>
                <a:cs typeface="Arial" panose="020B0604020202020204" pitchFamily="34" charset="0"/>
              </a:rPr>
              <a:t>Deliver Value to customers, not just Cost Efficiency</a:t>
            </a:r>
          </a:p>
          <a:p>
            <a:pPr marL="285730" indent="-285730" defTabSz="914354">
              <a:buFont typeface="Wingdings" panose="05000000000000000000" pitchFamily="2" charset="2"/>
              <a:buChar char="§"/>
            </a:pPr>
            <a:r>
              <a:rPr lang="en-IN" dirty="0">
                <a:solidFill>
                  <a:prstClr val="black">
                    <a:lumMod val="75000"/>
                    <a:lumOff val="25000"/>
                  </a:prstClr>
                </a:solidFill>
                <a:latin typeface="Montserrat" pitchFamily="2" charset="0"/>
                <a:cs typeface="Arial" panose="020B0604020202020204" pitchFamily="34" charset="0"/>
              </a:rPr>
              <a:t>Unify Managed Services</a:t>
            </a:r>
          </a:p>
          <a:p>
            <a:pPr marL="285730" indent="-285730" defTabSz="914354">
              <a:buFont typeface="Wingdings" panose="05000000000000000000" pitchFamily="2" charset="2"/>
              <a:buChar char="§"/>
            </a:pPr>
            <a:r>
              <a:rPr lang="en-IN" dirty="0">
                <a:solidFill>
                  <a:prstClr val="black">
                    <a:lumMod val="75000"/>
                    <a:lumOff val="25000"/>
                  </a:prstClr>
                </a:solidFill>
                <a:latin typeface="Montserrat" pitchFamily="2" charset="0"/>
                <a:cs typeface="Arial" panose="020B0604020202020204" pitchFamily="34" charset="0"/>
              </a:rPr>
              <a:t>Key enabler for Digital transformation</a:t>
            </a:r>
            <a:endParaRPr lang="en-IN" sz="2000" dirty="0">
              <a:solidFill>
                <a:prstClr val="black">
                  <a:lumMod val="75000"/>
                  <a:lumOff val="25000"/>
                </a:prstClr>
              </a:solidFill>
              <a:latin typeface="Montserrat" pitchFamily="2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B36879E-C349-2AD7-1922-0CFBC10DFF67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0" y="0"/>
            <a:ext cx="12192000" cy="86150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FC94D34-AD2B-1063-9FA7-441983701BA9}"/>
              </a:ext>
            </a:extLst>
          </p:cNvPr>
          <p:cNvSpPr txBox="1"/>
          <p:nvPr/>
        </p:nvSpPr>
        <p:spPr>
          <a:xfrm>
            <a:off x="297683" y="147464"/>
            <a:ext cx="12192000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r>
              <a:rPr lang="en-I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NEEDS OF A NETWORK IN THE CLOUD/DIGITAL ERA</a:t>
            </a:r>
          </a:p>
        </p:txBody>
      </p:sp>
    </p:spTree>
    <p:extLst>
      <p:ext uri="{BB962C8B-B14F-4D97-AF65-F5344CB8AC3E}">
        <p14:creationId xmlns:p14="http://schemas.microsoft.com/office/powerpoint/2010/main" val="258705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E0064B7-E92D-435A-9C79-BD8BF90B057A}"/>
              </a:ext>
            </a:extLst>
          </p:cNvPr>
          <p:cNvSpPr txBox="1"/>
          <p:nvPr/>
        </p:nvSpPr>
        <p:spPr>
          <a:xfrm>
            <a:off x="179882" y="263003"/>
            <a:ext cx="10299032" cy="5232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R="0" indent="0" defTabSz="1219018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2400" b="1" i="0" u="none" strike="noStrike" cap="all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0"/>
              </a:rPr>
              <a:t>SD-WAN is becoming a mainstream technology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A7B91B-D693-49AE-B318-5ADDB60CB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9" y="6640810"/>
            <a:ext cx="1238250" cy="228600"/>
          </a:xfrm>
          <a:prstGeom prst="rect">
            <a:avLst/>
          </a:prstGeom>
        </p:spPr>
      </p:pic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AA7459E0-FE3B-58DA-F94C-1E08A9927548}"/>
              </a:ext>
            </a:extLst>
          </p:cNvPr>
          <p:cNvSpPr txBox="1">
            <a:spLocks/>
          </p:cNvSpPr>
          <p:nvPr/>
        </p:nvSpPr>
        <p:spPr bwMode="auto">
          <a:xfrm>
            <a:off x="328106" y="2331954"/>
            <a:ext cx="2760997" cy="3724072"/>
          </a:xfrm>
          <a:prstGeom prst="rect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180000" tIns="21600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228594" indent="-228594" defTabSz="914354" fontAlgn="base"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rgbClr val="595959"/>
                </a:solidFill>
                <a:latin typeface="Tw Cen MT" panose="020B0602020104020603" pitchFamily="34" charset="0"/>
                <a:cs typeface="Arial" panose="020B0604020202020204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en-US" dirty="0">
                <a:latin typeface="Montserrat" pitchFamily="2" charset="0"/>
              </a:rPr>
              <a:t>Distributed Enterprises are considering this technology</a:t>
            </a:r>
          </a:p>
          <a:p>
            <a:endParaRPr lang="en-US" dirty="0">
              <a:latin typeface="Montserrat" pitchFamily="2" charset="0"/>
            </a:endParaRPr>
          </a:p>
          <a:p>
            <a:r>
              <a:rPr lang="en-US" dirty="0">
                <a:latin typeface="Montserrat" pitchFamily="2" charset="0"/>
              </a:rPr>
              <a:t>It can integrate with already installed networks</a:t>
            </a:r>
          </a:p>
          <a:p>
            <a:endParaRPr lang="en-US" dirty="0">
              <a:latin typeface="Montserrat" pitchFamily="2" charset="0"/>
            </a:endParaRPr>
          </a:p>
          <a:p>
            <a:r>
              <a:rPr lang="en-US" dirty="0">
                <a:latin typeface="Montserrat" pitchFamily="2" charset="0"/>
              </a:rPr>
              <a:t>It minimizes touch points in a branch</a:t>
            </a:r>
          </a:p>
          <a:p>
            <a:endParaRPr lang="en-US" dirty="0">
              <a:latin typeface="Montserrat" pitchFamily="2" charset="0"/>
            </a:endParaRP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812BDE46-63DC-081F-9BDA-5E51E39068FA}"/>
              </a:ext>
            </a:extLst>
          </p:cNvPr>
          <p:cNvSpPr txBox="1">
            <a:spLocks/>
          </p:cNvSpPr>
          <p:nvPr/>
        </p:nvSpPr>
        <p:spPr bwMode="auto">
          <a:xfrm>
            <a:off x="3221539" y="2331952"/>
            <a:ext cx="2760996" cy="3724072"/>
          </a:xfrm>
          <a:prstGeom prst="rect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180000" tIns="21600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228594" indent="-228594" defTabSz="914354" fontAlgn="base"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rgbClr val="595959"/>
                </a:solidFill>
                <a:latin typeface="Tw Cen MT" panose="020B0602020104020603" pitchFamily="34" charset="0"/>
                <a:cs typeface="Arial" panose="020B0604020202020204" pitchFamily="34" charset="0"/>
              </a:defRPr>
            </a:lvl1pPr>
            <a:lvl2pPr marL="742950" indent="-28575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</a:defRPr>
            </a:lvl2pPr>
            <a:lvl3pPr marL="11430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</a:defRPr>
            </a:lvl3pPr>
            <a:lvl4pPr marL="16002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</a:defRPr>
            </a:lvl4pPr>
            <a:lvl5pPr marL="20574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</a:defRPr>
            </a:lvl9pPr>
          </a:lstStyle>
          <a:p>
            <a:r>
              <a:rPr lang="en-US" dirty="0">
                <a:latin typeface="Montserrat" pitchFamily="2" charset="0"/>
              </a:rPr>
              <a:t>Moving from being a Hybrid WAN use case to a problem-solving solution</a:t>
            </a:r>
          </a:p>
          <a:p>
            <a:endParaRPr lang="en-IN" dirty="0">
              <a:latin typeface="Montserrat" pitchFamily="2" charset="0"/>
            </a:endParaRPr>
          </a:p>
          <a:p>
            <a:r>
              <a:rPr lang="en-IN" dirty="0">
                <a:latin typeface="Montserrat" pitchFamily="2" charset="0"/>
              </a:rPr>
              <a:t>Improves centralized management, orchestration and administration</a:t>
            </a:r>
          </a:p>
          <a:p>
            <a:endParaRPr lang="en-US" dirty="0">
              <a:latin typeface="Montserrat" pitchFamily="2" charset="0"/>
            </a:endParaRPr>
          </a:p>
          <a:p>
            <a:r>
              <a:rPr lang="en-US" dirty="0">
                <a:latin typeface="Montserrat" pitchFamily="2" charset="0"/>
              </a:rPr>
              <a:t>Applications and Cloud become the focus in the system</a:t>
            </a:r>
          </a:p>
          <a:p>
            <a:endParaRPr lang="en-US" dirty="0">
              <a:latin typeface="Montserrat" pitchFamily="2" charset="0"/>
            </a:endParaRP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B3183586-F3CA-114E-80C9-AB5166DFA5F6}"/>
              </a:ext>
            </a:extLst>
          </p:cNvPr>
          <p:cNvSpPr txBox="1">
            <a:spLocks/>
          </p:cNvSpPr>
          <p:nvPr/>
        </p:nvSpPr>
        <p:spPr bwMode="auto">
          <a:xfrm>
            <a:off x="6096001" y="2331952"/>
            <a:ext cx="2760996" cy="3724072"/>
          </a:xfrm>
          <a:prstGeom prst="rect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180000" tIns="21600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228594" indent="-228594" defTabSz="914354" fontAlgn="base"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rgbClr val="595959"/>
                </a:solidFill>
                <a:latin typeface="Tw Cen MT" panose="020B0602020104020603" pitchFamily="34" charset="0"/>
                <a:cs typeface="Arial" panose="020B0604020202020204" pitchFamily="34" charset="0"/>
              </a:defRPr>
            </a:lvl1pPr>
            <a:lvl2pPr marL="742950" indent="-28575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</a:defRPr>
            </a:lvl2pPr>
            <a:lvl3pPr marL="11430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</a:defRPr>
            </a:lvl3pPr>
            <a:lvl4pPr marL="16002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</a:defRPr>
            </a:lvl4pPr>
            <a:lvl5pPr marL="20574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</a:defRPr>
            </a:lvl9pPr>
          </a:lstStyle>
          <a:p>
            <a:r>
              <a:rPr lang="en-US" dirty="0">
                <a:latin typeface="Montserrat" pitchFamily="2" charset="0"/>
              </a:rPr>
              <a:t>Enables aligning with Cloud evolution strategy</a:t>
            </a:r>
          </a:p>
          <a:p>
            <a:endParaRPr lang="en-IN" dirty="0">
              <a:latin typeface="Montserrat" pitchFamily="2" charset="0"/>
            </a:endParaRPr>
          </a:p>
          <a:p>
            <a:r>
              <a:rPr lang="en-IN" dirty="0">
                <a:latin typeface="Montserrat" pitchFamily="2" charset="0"/>
              </a:rPr>
              <a:t>Performance optimisation for public and private clouds can be done</a:t>
            </a:r>
          </a:p>
          <a:p>
            <a:endParaRPr lang="en-US" dirty="0">
              <a:latin typeface="Montserrat" pitchFamily="2" charset="0"/>
            </a:endParaRPr>
          </a:p>
          <a:p>
            <a:r>
              <a:rPr lang="en-US" dirty="0">
                <a:latin typeface="Montserrat" pitchFamily="2" charset="0"/>
              </a:rPr>
              <a:t>Built-in security and WAN optimization available to cover risks</a:t>
            </a:r>
          </a:p>
          <a:p>
            <a:endParaRPr lang="en-US" dirty="0">
              <a:latin typeface="Montserrat" pitchFamily="2" charset="0"/>
            </a:endParaRP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3F66F7A8-1504-EDB7-F54D-9757A6E16F61}"/>
              </a:ext>
            </a:extLst>
          </p:cNvPr>
          <p:cNvSpPr txBox="1">
            <a:spLocks/>
          </p:cNvSpPr>
          <p:nvPr/>
        </p:nvSpPr>
        <p:spPr bwMode="auto">
          <a:xfrm>
            <a:off x="8981970" y="2331954"/>
            <a:ext cx="2760996" cy="3724072"/>
          </a:xfrm>
          <a:prstGeom prst="rect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180000" tIns="21600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228594" indent="-228594" defTabSz="914354" fontAlgn="base"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rgbClr val="595959"/>
                </a:solidFill>
                <a:latin typeface="Tw Cen MT" panose="020B0602020104020603" pitchFamily="34" charset="0"/>
                <a:cs typeface="Arial" panose="020B0604020202020204" pitchFamily="34" charset="0"/>
              </a:defRPr>
            </a:lvl1pPr>
            <a:lvl2pPr marL="742950" indent="-28575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tx1"/>
                </a:solidFill>
              </a:defRPr>
            </a:lvl2pPr>
            <a:lvl3pPr marL="11430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tx1"/>
                </a:solidFill>
              </a:defRPr>
            </a:lvl3pPr>
            <a:lvl4pPr marL="16002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</a:defRPr>
            </a:lvl4pPr>
            <a:lvl5pPr marL="20574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tx1"/>
                </a:solidFill>
              </a:defRPr>
            </a:lvl9pPr>
          </a:lstStyle>
          <a:p>
            <a:r>
              <a:rPr lang="en-US" dirty="0">
                <a:latin typeface="Montserrat" pitchFamily="2" charset="0"/>
              </a:rPr>
              <a:t>Service provider prefer partnerships than DIY</a:t>
            </a:r>
          </a:p>
          <a:p>
            <a:endParaRPr lang="en-IN" dirty="0">
              <a:latin typeface="Montserrat" pitchFamily="2" charset="0"/>
            </a:endParaRPr>
          </a:p>
          <a:p>
            <a:r>
              <a:rPr lang="en-IN" dirty="0">
                <a:latin typeface="Montserrat" pitchFamily="2" charset="0"/>
              </a:rPr>
              <a:t>Risk of start-ups are mitigated through mergers and acquisitions</a:t>
            </a:r>
          </a:p>
          <a:p>
            <a:endParaRPr lang="en-US" dirty="0">
              <a:latin typeface="Montserrat" pitchFamily="2" charset="0"/>
            </a:endParaRPr>
          </a:p>
          <a:p>
            <a:r>
              <a:rPr lang="en-US" dirty="0">
                <a:latin typeface="Montserrat" pitchFamily="2" charset="0"/>
              </a:rPr>
              <a:t>Aligns well with the Service Providers’ Digitization strategy</a:t>
            </a:r>
          </a:p>
          <a:p>
            <a:endParaRPr lang="en-US" dirty="0">
              <a:latin typeface="Montserrat" pitchFamily="2" charset="0"/>
            </a:endParaRP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67F70709-CCF9-456A-A233-BE32474F7C11}"/>
              </a:ext>
            </a:extLst>
          </p:cNvPr>
          <p:cNvSpPr txBox="1">
            <a:spLocks/>
          </p:cNvSpPr>
          <p:nvPr/>
        </p:nvSpPr>
        <p:spPr>
          <a:xfrm>
            <a:off x="328106" y="1743151"/>
            <a:ext cx="2760996" cy="5005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68580" tIns="34291" rIns="68580" bIns="34291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indent="0" algn="ctr" defTabSz="1219018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2400" b="1" kern="0">
                <a:solidFill>
                  <a:prstClr val="white"/>
                </a:solidFill>
                <a:latin typeface="Tw Cen MT" panose="020B0602020104020603" pitchFamily="34" charset="0"/>
                <a:cs typeface="Segoe UI" panose="020B0502040204020203" pitchFamily="34" charset="0"/>
              </a:defRPr>
            </a:lvl1pPr>
            <a:lvl2pPr marL="742950" indent="-28575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dk1"/>
                </a:solidFill>
              </a:defRPr>
            </a:lvl2pPr>
            <a:lvl3pPr marL="11430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dk1"/>
                </a:solidFill>
              </a:defRPr>
            </a:lvl3pPr>
            <a:lvl4pPr marL="16002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4pPr>
            <a:lvl5pPr marL="20574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9pPr>
          </a:lstStyle>
          <a:p>
            <a:r>
              <a:rPr lang="en-US" sz="2000" dirty="0">
                <a:latin typeface="Montserrat" pitchFamily="2" charset="0"/>
              </a:rPr>
              <a:t>Pilot to Production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0EC67262-5869-E24F-53CA-A8A1736C3F18}"/>
              </a:ext>
            </a:extLst>
          </p:cNvPr>
          <p:cNvSpPr txBox="1">
            <a:spLocks/>
          </p:cNvSpPr>
          <p:nvPr/>
        </p:nvSpPr>
        <p:spPr bwMode="auto">
          <a:xfrm>
            <a:off x="3220957" y="1742856"/>
            <a:ext cx="2760996" cy="4883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68580" tIns="34291" rIns="68580" bIns="34291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indent="0" algn="ctr" defTabSz="1219018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2400" b="1" kern="0">
                <a:solidFill>
                  <a:prstClr val="white"/>
                </a:solidFill>
                <a:latin typeface="Tw Cen MT" panose="020B0602020104020603" pitchFamily="34" charset="0"/>
                <a:cs typeface="Segoe UI" panose="020B0502040204020203" pitchFamily="34" charset="0"/>
              </a:defRPr>
            </a:lvl1pPr>
            <a:lvl2pPr marL="742950" indent="-28575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dk1"/>
                </a:solidFill>
              </a:defRPr>
            </a:lvl2pPr>
            <a:lvl3pPr marL="11430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dk1"/>
                </a:solidFill>
              </a:defRPr>
            </a:lvl3pPr>
            <a:lvl4pPr marL="16002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4pPr>
            <a:lvl5pPr marL="20574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9pPr>
          </a:lstStyle>
          <a:p>
            <a:r>
              <a:rPr lang="en-US" sz="2000" dirty="0">
                <a:latin typeface="Montserrat" pitchFamily="2" charset="0"/>
              </a:rPr>
              <a:t>Mature product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BD52EE5F-8EA1-74F2-6228-9AE46048CD4C}"/>
              </a:ext>
            </a:extLst>
          </p:cNvPr>
          <p:cNvSpPr txBox="1">
            <a:spLocks/>
          </p:cNvSpPr>
          <p:nvPr/>
        </p:nvSpPr>
        <p:spPr bwMode="auto">
          <a:xfrm>
            <a:off x="6096001" y="1742859"/>
            <a:ext cx="2760996" cy="4883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68580" tIns="34291" rIns="68580" bIns="34291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indent="0" algn="ctr" defTabSz="1219018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2400" b="1" kern="0">
                <a:solidFill>
                  <a:prstClr val="white"/>
                </a:solidFill>
                <a:latin typeface="Tw Cen MT" panose="020B0602020104020603" pitchFamily="34" charset="0"/>
                <a:cs typeface="Segoe UI" panose="020B0502040204020203" pitchFamily="34" charset="0"/>
              </a:defRPr>
            </a:lvl1pPr>
            <a:lvl2pPr marL="742950" indent="-28575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dk1"/>
                </a:solidFill>
              </a:defRPr>
            </a:lvl2pPr>
            <a:lvl3pPr marL="11430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dk1"/>
                </a:solidFill>
              </a:defRPr>
            </a:lvl3pPr>
            <a:lvl4pPr marL="16002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4pPr>
            <a:lvl5pPr marL="20574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9pPr>
          </a:lstStyle>
          <a:p>
            <a:r>
              <a:rPr lang="en-US" sz="2000" dirty="0">
                <a:latin typeface="Montserrat" pitchFamily="2" charset="0"/>
              </a:rPr>
              <a:t>Cloud performance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FB4452E6-13B5-8591-0A59-8DF138BF9A6C}"/>
              </a:ext>
            </a:extLst>
          </p:cNvPr>
          <p:cNvSpPr txBox="1">
            <a:spLocks/>
          </p:cNvSpPr>
          <p:nvPr/>
        </p:nvSpPr>
        <p:spPr bwMode="auto">
          <a:xfrm>
            <a:off x="8976183" y="1742858"/>
            <a:ext cx="2760996" cy="4883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68580" tIns="34291" rIns="68580" bIns="34291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indent="0" algn="ctr" defTabSz="1219018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None/>
              <a:defRPr sz="2400" b="1" kern="0">
                <a:solidFill>
                  <a:prstClr val="white"/>
                </a:solidFill>
                <a:latin typeface="Tw Cen MT" panose="020B0602020104020603" pitchFamily="34" charset="0"/>
                <a:cs typeface="Segoe UI" panose="020B0502040204020203" pitchFamily="34" charset="0"/>
              </a:defRPr>
            </a:lvl1pPr>
            <a:lvl2pPr marL="742950" indent="-28575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>
                <a:solidFill>
                  <a:schemeClr val="dk1"/>
                </a:solidFill>
              </a:defRPr>
            </a:lvl2pPr>
            <a:lvl3pPr marL="11430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000">
                <a:solidFill>
                  <a:schemeClr val="dk1"/>
                </a:solidFill>
              </a:defRPr>
            </a:lvl3pPr>
            <a:lvl4pPr marL="16002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4pPr>
            <a:lvl5pPr marL="20574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dk1"/>
                </a:solidFill>
              </a:defRPr>
            </a:lvl9pPr>
          </a:lstStyle>
          <a:p>
            <a:r>
              <a:rPr lang="en-US" sz="2000" dirty="0">
                <a:latin typeface="Montserrat" pitchFamily="2" charset="0"/>
              </a:rPr>
              <a:t>Managed services</a:t>
            </a:r>
          </a:p>
        </p:txBody>
      </p:sp>
    </p:spTree>
    <p:extLst>
      <p:ext uri="{BB962C8B-B14F-4D97-AF65-F5344CB8AC3E}">
        <p14:creationId xmlns:p14="http://schemas.microsoft.com/office/powerpoint/2010/main" val="2705166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ify New Theme">
  <a:themeElements>
    <a:clrScheme name="Sify new them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95B3D7"/>
      </a:accent1>
      <a:accent2>
        <a:srgbClr val="D99694"/>
      </a:accent2>
      <a:accent3>
        <a:srgbClr val="C3D69B"/>
      </a:accent3>
      <a:accent4>
        <a:srgbClr val="B2A2C7"/>
      </a:accent4>
      <a:accent5>
        <a:srgbClr val="92CDDC"/>
      </a:accent5>
      <a:accent6>
        <a:srgbClr val="FAC08F"/>
      </a:accent6>
      <a:hlink>
        <a:srgbClr val="0000FF"/>
      </a:hlink>
      <a:folHlink>
        <a:srgbClr val="800080"/>
      </a:folHlink>
    </a:clrScheme>
    <a:fontScheme name="Sify New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" id="{3ABE66E9-EAC3-49D9-B687-2E58DC9B0D92}" vid="{73A6C79C-FD6C-4D61-93FC-3B0256B9C1B2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4499AD8BA63924692DA443767D49F52" ma:contentTypeVersion="22" ma:contentTypeDescription="Create a new document." ma:contentTypeScope="" ma:versionID="4665f7074d3c2e7f3e14808e8efd724f">
  <xsd:schema xmlns:xsd="http://www.w3.org/2001/XMLSchema" xmlns:xs="http://www.w3.org/2001/XMLSchema" xmlns:p="http://schemas.microsoft.com/office/2006/metadata/properties" xmlns:ns2="a9737608-6411-43df-b6f7-623960834065" xmlns:ns3="f88915e0-1670-401d-a4a3-4cd49bc9dada" xmlns:ns4="a34cfb6f-27f8-4094-9ca9-c60d4da75307" xmlns:ns6="19fbf001-7c56-4287-9c67-21e757b4767a" targetNamespace="http://schemas.microsoft.com/office/2006/metadata/properties" ma:root="true" ma:fieldsID="ef1e91a6579072d4d485de2e0badc096" ns2:_="" ns3:_="" ns4:_="" ns6:_="">
    <xsd:import namespace="a9737608-6411-43df-b6f7-623960834065"/>
    <xsd:import namespace="f88915e0-1670-401d-a4a3-4cd49bc9dada"/>
    <xsd:import namespace="a34cfb6f-27f8-4094-9ca9-c60d4da75307"/>
    <xsd:import namespace="19fbf001-7c56-4287-9c67-21e757b4767a"/>
    <xsd:element name="properties">
      <xsd:complexType>
        <xsd:sequence>
          <xsd:element name="documentManagement">
            <xsd:complexType>
              <xsd:all>
                <xsd:element ref="ns2:Produce_x0020_Name_x003a_"/>
                <xsd:element ref="ns2:Document_x0020_Category"/>
                <xsd:element ref="ns2:Notes_x003a_"/>
                <xsd:element ref="ns2:Key_x0020_Words_x003a_"/>
                <xsd:element ref="ns3:SharedWithUsers" minOccurs="0"/>
                <xsd:element ref="ns4:SharingHintHash" minOccurs="0"/>
                <xsd:element ref="ns3:SharedWithDetails" minOccurs="0"/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6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737608-6411-43df-b6f7-623960834065" elementFormDefault="qualified">
    <xsd:import namespace="http://schemas.microsoft.com/office/2006/documentManagement/types"/>
    <xsd:import namespace="http://schemas.microsoft.com/office/infopath/2007/PartnerControls"/>
    <xsd:element name="Produce_x0020_Name_x003a_" ma:index="8" ma:displayName="Product Name:" ma:internalName="Produce_x0020_Name_x003a_">
      <xsd:simpleType>
        <xsd:restriction base="dms:Text">
          <xsd:maxLength value="255"/>
        </xsd:restriction>
      </xsd:simpleType>
    </xsd:element>
    <xsd:element name="Document_x0020_Category" ma:index="9" ma:displayName="Document Category" ma:default="Client: Overview presentation" ma:format="Dropdown" ma:internalName="Document_x0020_Category">
      <xsd:simpleType>
        <xsd:restriction base="dms:Choice">
          <xsd:enumeration value="Client: Overview presentation"/>
          <xsd:enumeration value="Client: Product Brochure"/>
          <xsd:enumeration value="Client: Case study"/>
          <xsd:enumeration value="Internal: Sales Guide"/>
          <xsd:enumeration value="Internal: SFA Checklist"/>
          <xsd:enumeration value="Internal: Pricing Mechanism"/>
          <xsd:enumeration value="Internal: Elevator pitch"/>
          <xsd:enumeration value="Internal: Sample proposal"/>
          <xsd:enumeration value="Internal: Proposal template"/>
          <xsd:enumeration value="Internal: Sample Task and Outcome Plan"/>
          <xsd:enumeration value="Internal: FAQ"/>
          <xsd:enumeration value="Internal: Deliverable templates (for different phases of the project)"/>
          <xsd:enumeration value="Internal: Scope of Work Delivery Checklist for SFA"/>
        </xsd:restriction>
      </xsd:simpleType>
    </xsd:element>
    <xsd:element name="Notes_x003a_" ma:index="10" ma:displayName="Notes:" ma:internalName="Notes_x003a_">
      <xsd:simpleType>
        <xsd:restriction base="dms:Note">
          <xsd:maxLength value="255"/>
        </xsd:restriction>
      </xsd:simpleType>
    </xsd:element>
    <xsd:element name="Key_x0020_Words_x003a_" ma:index="11" ma:displayName="Key Words:" ma:internalName="Key_x0020_Words_x003a_">
      <xsd:simpleType>
        <xsd:restriction base="dms:Text">
          <xsd:maxLength value="255"/>
        </xsd:restriction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225ff6-d8db-4da8-8d9c-1f925f83568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8915e0-1670-401d-a4a3-4cd49bc9dad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4cfb6f-27f8-4094-9ca9-c60d4da75307" elementFormDefault="qualified">
    <xsd:import namespace="http://schemas.microsoft.com/office/2006/documentManagement/types"/>
    <xsd:import namespace="http://schemas.microsoft.com/office/infopath/2007/PartnerControls"/>
    <xsd:element name="SharingHintHash" ma:index="13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fbf001-7c56-4287-9c67-21e757b4767a" elementFormDefault="qualified">
    <xsd:import namespace="http://schemas.microsoft.com/office/2006/documentManagement/types"/>
    <xsd:import namespace="http://schemas.microsoft.com/office/infopath/2007/PartnerControls"/>
    <xsd:element name="TaxCatchAll" ma:index="24" nillable="true" ma:displayName="Taxonomy Catch All Column" ma:hidden="true" ma:list="{6879f881-150c-4e5b-a230-653b5cc4ab9b}" ma:internalName="TaxCatchAll" ma:showField="CatchAllData" ma:web="f88915e0-1670-401d-a4a3-4cd49bc9da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1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05225ff6-d8db-4da8-8d9c-1f925f835688" ContentTypeId="0x0101" PreviousValue="false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roduce_x0020_Name_x003a_ xmlns="a9737608-6411-43df-b6f7-623960834065">SD-WAN Training deck</Produce_x0020_Name_x003a_>
    <Key_x0020_Words_x003a_ xmlns="a9737608-6411-43df-b6f7-623960834065">SD-WAN Training deck</Key_x0020_Words_x003a_>
    <Notes_x003a_ xmlns="a9737608-6411-43df-b6f7-623960834065">SD-WAN Training deck</Notes_x003a_>
    <Document_x0020_Category xmlns="a9737608-6411-43df-b6f7-623960834065">Internal: Sales Guide</Document_x0020_Category>
    <lcf76f155ced4ddcb4097134ff3c332f xmlns="a9737608-6411-43df-b6f7-623960834065">
      <Terms xmlns="http://schemas.microsoft.com/office/infopath/2007/PartnerControls"/>
    </lcf76f155ced4ddcb4097134ff3c332f>
    <TaxCatchAll xmlns="19fbf001-7c56-4287-9c67-21e757b4767a" xsi:nil="true"/>
  </documentManagement>
</p:properties>
</file>

<file path=customXml/itemProps1.xml><?xml version="1.0" encoding="utf-8"?>
<ds:datastoreItem xmlns:ds="http://schemas.openxmlformats.org/officeDocument/2006/customXml" ds:itemID="{FB85033D-B5DA-4D72-80AD-999AFDE7B1DE}"/>
</file>

<file path=customXml/itemProps2.xml><?xml version="1.0" encoding="utf-8"?>
<ds:datastoreItem xmlns:ds="http://schemas.openxmlformats.org/officeDocument/2006/customXml" ds:itemID="{7CE8B06D-FA92-42C0-BCBB-589882EC3385}"/>
</file>

<file path=customXml/itemProps3.xml><?xml version="1.0" encoding="utf-8"?>
<ds:datastoreItem xmlns:ds="http://schemas.openxmlformats.org/officeDocument/2006/customXml" ds:itemID="{58426F05-9579-4158-BFBB-ECE14A0DEB01}"/>
</file>

<file path=customXml/itemProps4.xml><?xml version="1.0" encoding="utf-8"?>
<ds:datastoreItem xmlns:ds="http://schemas.openxmlformats.org/officeDocument/2006/customXml" ds:itemID="{00CA9390-F10D-422A-BB36-DF3C8E31EB85}"/>
</file>

<file path=docProps/app.xml><?xml version="1.0" encoding="utf-8"?>
<Properties xmlns="http://schemas.openxmlformats.org/officeDocument/2006/extended-properties" xmlns:vt="http://schemas.openxmlformats.org/officeDocument/2006/docPropsVTypes">
  <TotalTime>41564</TotalTime>
  <Words>3305</Words>
  <Application>Microsoft Office PowerPoint</Application>
  <PresentationFormat>Widescreen</PresentationFormat>
  <Paragraphs>610</Paragraphs>
  <Slides>44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17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44</vt:i4>
      </vt:variant>
    </vt:vector>
  </HeadingPairs>
  <TitlesOfParts>
    <vt:vector size="63" baseType="lpstr">
      <vt:lpstr>Arial</vt:lpstr>
      <vt:lpstr>Arial Nova</vt:lpstr>
      <vt:lpstr>Calibri</vt:lpstr>
      <vt:lpstr>Calibri Light</vt:lpstr>
      <vt:lpstr>inherit</vt:lpstr>
      <vt:lpstr>Lato Bold</vt:lpstr>
      <vt:lpstr>Montserrat</vt:lpstr>
      <vt:lpstr>Montserrat Black</vt:lpstr>
      <vt:lpstr>Montserrat Medium</vt:lpstr>
      <vt:lpstr>Open Sans</vt:lpstr>
      <vt:lpstr>Poppins</vt:lpstr>
      <vt:lpstr>Segoe UI</vt:lpstr>
      <vt:lpstr>TheSansOffice</vt:lpstr>
      <vt:lpstr>Times</vt:lpstr>
      <vt:lpstr>Trebuchet MS</vt:lpstr>
      <vt:lpstr>Tw Cen MT Condensed (Headings)</vt:lpstr>
      <vt:lpstr>Wingdings</vt:lpstr>
      <vt:lpstr>Office Theme</vt:lpstr>
      <vt:lpstr>Sify New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CASE STUDY: One of the National Co-operative Banks - 55 Locations</vt:lpstr>
      <vt:lpstr>CASE STUDY: One of India’s leading Infrastructure Security companies- 250+ sites pan India</vt:lpstr>
      <vt:lpstr>CASE STUDY: One of India’s leading Healthcare companies- Phase 1: 12 Locations</vt:lpstr>
      <vt:lpstr>CASE STUDY: One of India’s largest PSU in Electricity Sector: 750 locations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Melvin Varghese</dc:creator>
  <cp:lastModifiedBy>Saurabh Kumar Acharya</cp:lastModifiedBy>
  <cp:revision>10</cp:revision>
  <dcterms:created xsi:type="dcterms:W3CDTF">2022-01-07T09:12:48Z</dcterms:created>
  <dcterms:modified xsi:type="dcterms:W3CDTF">2023-11-06T10:48:57Z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0x01010094499AD8BA63924692DA443767D49F52</vt:lpwstr>
  </property>
</Properties>
</file>